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71" r:id="rId5"/>
    <p:sldId id="272" r:id="rId6"/>
    <p:sldId id="273" r:id="rId7"/>
    <p:sldId id="274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2" r:id="rId19"/>
    <p:sldId id="313" r:id="rId20"/>
    <p:sldId id="316" r:id="rId21"/>
    <p:sldId id="318" r:id="rId22"/>
    <p:sldId id="319" r:id="rId23"/>
    <p:sldId id="320" r:id="rId24"/>
    <p:sldId id="321" r:id="rId25"/>
    <p:sldId id="325" r:id="rId26"/>
    <p:sldId id="326" r:id="rId27"/>
    <p:sldId id="327" r:id="rId28"/>
    <p:sldId id="332" r:id="rId29"/>
    <p:sldId id="333" r:id="rId30"/>
    <p:sldId id="335" r:id="rId31"/>
    <p:sldId id="339" r:id="rId32"/>
    <p:sldId id="340" r:id="rId33"/>
    <p:sldId id="345" r:id="rId34"/>
    <p:sldId id="346" r:id="rId35"/>
    <p:sldId id="347" r:id="rId36"/>
    <p:sldId id="279" r:id="rId37"/>
    <p:sldId id="280" r:id="rId3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4" y="-1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4DED96-EAD9-4B7A-AC1A-7FF8C6B2206A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4FD05F-072D-48BC-95DB-3AC71024C4E0}">
      <dgm:prSet phldrT="[Текст]"/>
      <dgm:spPr>
        <a:solidFill>
          <a:srgbClr val="FFC000"/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Фізичні методи</a:t>
          </a:r>
          <a:endParaRPr lang="ru-RU" dirty="0">
            <a:solidFill>
              <a:schemeClr val="tx1"/>
            </a:solidFill>
          </a:endParaRPr>
        </a:p>
      </dgm:t>
    </dgm:pt>
    <dgm:pt modelId="{96746352-0BCE-4F12-A8A2-2777210A7DFC}" type="parTrans" cxnId="{E62BEC44-54AC-4618-A5AF-8D1D93ECDFF4}">
      <dgm:prSet/>
      <dgm:spPr/>
      <dgm:t>
        <a:bodyPr/>
        <a:lstStyle/>
        <a:p>
          <a:endParaRPr lang="ru-RU"/>
        </a:p>
      </dgm:t>
    </dgm:pt>
    <dgm:pt modelId="{E9D78FAE-13C5-4781-9C70-CBBE969AD6ED}" type="sibTrans" cxnId="{E62BEC44-54AC-4618-A5AF-8D1D93ECDFF4}">
      <dgm:prSet/>
      <dgm:spPr/>
      <dgm:t>
        <a:bodyPr/>
        <a:lstStyle/>
        <a:p>
          <a:endParaRPr lang="ru-RU"/>
        </a:p>
      </dgm:t>
    </dgm:pt>
    <dgm:pt modelId="{9E041779-8CA5-4095-8C00-5C938215840D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</a:rPr>
            <a:t>Візуальні методи</a:t>
          </a:r>
          <a:endParaRPr lang="ru-RU" sz="1800" dirty="0">
            <a:solidFill>
              <a:schemeClr val="tx1"/>
            </a:solidFill>
          </a:endParaRPr>
        </a:p>
      </dgm:t>
    </dgm:pt>
    <dgm:pt modelId="{5E96F0BD-0FB3-4181-825A-58C08E97898B}" type="parTrans" cxnId="{45056BC0-ECED-491B-BE6E-2B2CD3451148}">
      <dgm:prSet/>
      <dgm:spPr>
        <a:solidFill>
          <a:srgbClr val="C00000"/>
        </a:solidFill>
      </dgm:spPr>
      <dgm:t>
        <a:bodyPr/>
        <a:lstStyle/>
        <a:p>
          <a:endParaRPr lang="ru-RU" dirty="0"/>
        </a:p>
      </dgm:t>
    </dgm:pt>
    <dgm:pt modelId="{9EBEACE2-3570-474B-B2D4-CE053960E120}" type="sibTrans" cxnId="{45056BC0-ECED-491B-BE6E-2B2CD3451148}">
      <dgm:prSet/>
      <dgm:spPr/>
      <dgm:t>
        <a:bodyPr/>
        <a:lstStyle/>
        <a:p>
          <a:endParaRPr lang="ru-RU"/>
        </a:p>
      </dgm:t>
    </dgm:pt>
    <dgm:pt modelId="{1AA70758-F272-48C0-B7D9-CA6824CA9099}">
      <dgm:prSet phldrT="[Текст]"/>
      <dgm:spPr>
        <a:solidFill>
          <a:srgbClr val="00B050"/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Спектральні</a:t>
          </a:r>
          <a:endParaRPr lang="ru-RU" dirty="0">
            <a:solidFill>
              <a:schemeClr val="tx1"/>
            </a:solidFill>
          </a:endParaRPr>
        </a:p>
      </dgm:t>
    </dgm:pt>
    <dgm:pt modelId="{483EB887-169D-46CB-A6F6-B2972781D62A}" type="parTrans" cxnId="{289B2BCD-85FD-4334-8E9E-9F5CA2530AB7}">
      <dgm:prSet/>
      <dgm:spPr>
        <a:solidFill>
          <a:srgbClr val="C00000"/>
        </a:solidFill>
      </dgm:spPr>
      <dgm:t>
        <a:bodyPr/>
        <a:lstStyle/>
        <a:p>
          <a:endParaRPr lang="ru-RU" dirty="0"/>
        </a:p>
      </dgm:t>
    </dgm:pt>
    <dgm:pt modelId="{87831B6D-40AD-4682-B21B-56735947AA64}" type="sibTrans" cxnId="{289B2BCD-85FD-4334-8E9E-9F5CA2530AB7}">
      <dgm:prSet/>
      <dgm:spPr/>
      <dgm:t>
        <a:bodyPr/>
        <a:lstStyle/>
        <a:p>
          <a:endParaRPr lang="ru-RU"/>
        </a:p>
      </dgm:t>
    </dgm:pt>
    <dgm:pt modelId="{E0921060-D32F-47BD-94DF-E28D8980EDC4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</a:rPr>
            <a:t>Люмініс-</a:t>
          </a:r>
        </a:p>
        <a:p>
          <a:r>
            <a:rPr lang="uk-UA" sz="1800" dirty="0" smtClean="0">
              <a:solidFill>
                <a:schemeClr val="tx1"/>
              </a:solidFill>
            </a:rPr>
            <a:t>центні</a:t>
          </a:r>
        </a:p>
        <a:p>
          <a:endParaRPr lang="ru-RU" sz="1800" dirty="0">
            <a:solidFill>
              <a:schemeClr val="tx1"/>
            </a:solidFill>
          </a:endParaRPr>
        </a:p>
      </dgm:t>
    </dgm:pt>
    <dgm:pt modelId="{A053410A-2953-4FC6-93B5-37C64AACC024}" type="parTrans" cxnId="{3506DC72-08F4-4F0B-9736-8F8C2AB1FF15}">
      <dgm:prSet/>
      <dgm:spPr>
        <a:solidFill>
          <a:srgbClr val="C00000"/>
        </a:solidFill>
      </dgm:spPr>
      <dgm:t>
        <a:bodyPr/>
        <a:lstStyle/>
        <a:p>
          <a:endParaRPr lang="ru-RU" dirty="0"/>
        </a:p>
      </dgm:t>
    </dgm:pt>
    <dgm:pt modelId="{DE2CE731-AF25-4046-837C-F6028DB8F980}" type="sibTrans" cxnId="{3506DC72-08F4-4F0B-9736-8F8C2AB1FF15}">
      <dgm:prSet/>
      <dgm:spPr/>
      <dgm:t>
        <a:bodyPr/>
        <a:lstStyle/>
        <a:p>
          <a:endParaRPr lang="ru-RU"/>
        </a:p>
      </dgm:t>
    </dgm:pt>
    <dgm:pt modelId="{51580033-DDDF-4842-A7A3-08B15E01C408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</a:rPr>
            <a:t>Профіло-</a:t>
          </a:r>
        </a:p>
        <a:p>
          <a:r>
            <a:rPr lang="uk-UA" sz="1800" dirty="0" smtClean="0">
              <a:solidFill>
                <a:schemeClr val="tx1"/>
              </a:solidFill>
            </a:rPr>
            <a:t>графічні</a:t>
          </a:r>
        </a:p>
      </dgm:t>
    </dgm:pt>
    <dgm:pt modelId="{8D6B0BCB-58C4-49AA-BAC4-16E1E702DA2A}" type="parTrans" cxnId="{9551DE86-9889-4D45-A98A-9DF4FBB8D37A}">
      <dgm:prSet/>
      <dgm:spPr>
        <a:solidFill>
          <a:srgbClr val="C00000"/>
        </a:solidFill>
      </dgm:spPr>
      <dgm:t>
        <a:bodyPr/>
        <a:lstStyle/>
        <a:p>
          <a:endParaRPr lang="ru-RU" dirty="0"/>
        </a:p>
      </dgm:t>
    </dgm:pt>
    <dgm:pt modelId="{13752E69-5246-4D11-994F-67E3C9F655E7}" type="sibTrans" cxnId="{9551DE86-9889-4D45-A98A-9DF4FBB8D37A}">
      <dgm:prSet/>
      <dgm:spPr/>
      <dgm:t>
        <a:bodyPr/>
        <a:lstStyle/>
        <a:p>
          <a:endParaRPr lang="ru-RU"/>
        </a:p>
      </dgm:t>
    </dgm:pt>
    <dgm:pt modelId="{0084B288-7A37-4FAB-9A49-85C7E69CD4F0}">
      <dgm:prSet custT="1"/>
      <dgm:spPr>
        <a:solidFill>
          <a:srgbClr val="00B050"/>
        </a:solidFill>
      </dgm:spPr>
      <dgm:t>
        <a:bodyPr/>
        <a:lstStyle/>
        <a:p>
          <a:r>
            <a:rPr lang="uk-UA" sz="1800" dirty="0" smtClean="0">
              <a:solidFill>
                <a:schemeClr val="tx1"/>
              </a:solidFill>
            </a:rPr>
            <a:t>Мікроско-пічні</a:t>
          </a:r>
          <a:endParaRPr lang="ru-RU" sz="1800" dirty="0">
            <a:solidFill>
              <a:schemeClr val="tx1"/>
            </a:solidFill>
          </a:endParaRPr>
        </a:p>
      </dgm:t>
    </dgm:pt>
    <dgm:pt modelId="{3928CBDF-DCBB-4B03-B970-48F2493DD13B}" type="parTrans" cxnId="{6B5466F0-FBC6-44EF-B862-8C1315459831}">
      <dgm:prSet/>
      <dgm:spPr>
        <a:solidFill>
          <a:srgbClr val="C00000"/>
        </a:solidFill>
      </dgm:spPr>
      <dgm:t>
        <a:bodyPr/>
        <a:lstStyle/>
        <a:p>
          <a:endParaRPr lang="ru-RU" dirty="0"/>
        </a:p>
      </dgm:t>
    </dgm:pt>
    <dgm:pt modelId="{C09E20FC-F522-4E12-A0C3-8F1912F51829}" type="sibTrans" cxnId="{6B5466F0-FBC6-44EF-B862-8C1315459831}">
      <dgm:prSet/>
      <dgm:spPr/>
      <dgm:t>
        <a:bodyPr/>
        <a:lstStyle/>
        <a:p>
          <a:endParaRPr lang="ru-RU"/>
        </a:p>
      </dgm:t>
    </dgm:pt>
    <dgm:pt modelId="{EC22973B-8CCD-4CFB-9EA8-970E7AB6C0F1}">
      <dgm:prSet/>
      <dgm:spPr>
        <a:solidFill>
          <a:srgbClr val="00B050"/>
        </a:solidFill>
      </dgm:spPr>
      <dgm:t>
        <a:bodyPr/>
        <a:lstStyle/>
        <a:p>
          <a:r>
            <a:rPr lang="uk-UA" dirty="0" smtClean="0"/>
            <a:t> </a:t>
          </a:r>
          <a:r>
            <a:rPr lang="uk-UA" dirty="0" smtClean="0">
              <a:solidFill>
                <a:schemeClr val="tx1"/>
              </a:solidFill>
            </a:rPr>
            <a:t>Термічні</a:t>
          </a:r>
          <a:endParaRPr lang="ru-RU" dirty="0"/>
        </a:p>
      </dgm:t>
    </dgm:pt>
    <dgm:pt modelId="{43E584C8-94B6-4132-9F04-22464884E93B}" type="parTrans" cxnId="{8326DE08-0389-45F1-96BC-E402BF8315B4}">
      <dgm:prSet/>
      <dgm:spPr>
        <a:solidFill>
          <a:srgbClr val="C00000"/>
        </a:solidFill>
      </dgm:spPr>
      <dgm:t>
        <a:bodyPr/>
        <a:lstStyle/>
        <a:p>
          <a:endParaRPr lang="ru-RU" dirty="0"/>
        </a:p>
      </dgm:t>
    </dgm:pt>
    <dgm:pt modelId="{9AF002ED-FED9-4C9D-A919-8BDBDC41F9F6}" type="sibTrans" cxnId="{8326DE08-0389-45F1-96BC-E402BF8315B4}">
      <dgm:prSet/>
      <dgm:spPr/>
      <dgm:t>
        <a:bodyPr/>
        <a:lstStyle/>
        <a:p>
          <a:endParaRPr lang="ru-RU"/>
        </a:p>
      </dgm:t>
    </dgm:pt>
    <dgm:pt modelId="{10F064F6-B398-4345-8EFC-59C347BDE729}">
      <dgm:prSet/>
      <dgm:spPr>
        <a:solidFill>
          <a:srgbClr val="00B050"/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Копіювальні</a:t>
          </a:r>
          <a:endParaRPr lang="ru-RU" dirty="0">
            <a:solidFill>
              <a:schemeClr val="tx1"/>
            </a:solidFill>
          </a:endParaRPr>
        </a:p>
      </dgm:t>
    </dgm:pt>
    <dgm:pt modelId="{6A9DB960-7504-45FF-B7AA-E49D4E375D06}" type="parTrans" cxnId="{A185FDD1-49F5-4526-BEEC-F402024D801E}">
      <dgm:prSet/>
      <dgm:spPr>
        <a:solidFill>
          <a:srgbClr val="C00000"/>
        </a:solidFill>
      </dgm:spPr>
      <dgm:t>
        <a:bodyPr/>
        <a:lstStyle/>
        <a:p>
          <a:endParaRPr lang="ru-RU" dirty="0"/>
        </a:p>
      </dgm:t>
    </dgm:pt>
    <dgm:pt modelId="{6E3953DC-8C29-4544-9B0E-AE2DEBF47123}" type="sibTrans" cxnId="{A185FDD1-49F5-4526-BEEC-F402024D801E}">
      <dgm:prSet/>
      <dgm:spPr/>
      <dgm:t>
        <a:bodyPr/>
        <a:lstStyle/>
        <a:p>
          <a:endParaRPr lang="ru-RU"/>
        </a:p>
      </dgm:t>
    </dgm:pt>
    <dgm:pt modelId="{69FD99C5-42C1-45C8-A88B-B08DD8C7587F}">
      <dgm:prSet/>
      <dgm:spPr>
        <a:solidFill>
          <a:srgbClr val="00B050"/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Рентгенівські</a:t>
          </a:r>
          <a:endParaRPr lang="ru-RU" dirty="0">
            <a:solidFill>
              <a:schemeClr val="tx1"/>
            </a:solidFill>
          </a:endParaRPr>
        </a:p>
      </dgm:t>
    </dgm:pt>
    <dgm:pt modelId="{8DF2AA85-BB60-4877-ADC2-026739513962}" type="parTrans" cxnId="{AD5C81AA-B92F-4ADE-9146-FF62862EDEE3}">
      <dgm:prSet/>
      <dgm:spPr>
        <a:solidFill>
          <a:srgbClr val="C00000"/>
        </a:solidFill>
      </dgm:spPr>
      <dgm:t>
        <a:bodyPr/>
        <a:lstStyle/>
        <a:p>
          <a:endParaRPr lang="ru-RU" dirty="0"/>
        </a:p>
      </dgm:t>
    </dgm:pt>
    <dgm:pt modelId="{E0CD6BF7-4980-48A3-B66D-56E02A965864}" type="sibTrans" cxnId="{AD5C81AA-B92F-4ADE-9146-FF62862EDEE3}">
      <dgm:prSet/>
      <dgm:spPr/>
      <dgm:t>
        <a:bodyPr/>
        <a:lstStyle/>
        <a:p>
          <a:endParaRPr lang="ru-RU"/>
        </a:p>
      </dgm:t>
    </dgm:pt>
    <dgm:pt modelId="{FBC9B83B-693B-45F7-8CCD-4C041E469DFF}" type="pres">
      <dgm:prSet presAssocID="{054DED96-EAD9-4B7A-AC1A-7FF8C6B2206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0554E4-4181-48CC-B070-BB00DA9F6140}" type="pres">
      <dgm:prSet presAssocID="{9C4FD05F-072D-48BC-95DB-3AC71024C4E0}" presName="centerShape" presStyleLbl="node0" presStyleIdx="0" presStyleCnt="1" custLinFactNeighborX="-110" custLinFactNeighborY="-110"/>
      <dgm:spPr/>
      <dgm:t>
        <a:bodyPr/>
        <a:lstStyle/>
        <a:p>
          <a:endParaRPr lang="ru-RU"/>
        </a:p>
      </dgm:t>
    </dgm:pt>
    <dgm:pt modelId="{790D25E6-CC8D-4E81-B4DE-321EF27B8608}" type="pres">
      <dgm:prSet presAssocID="{5E96F0BD-0FB3-4181-825A-58C08E97898B}" presName="parTrans" presStyleLbl="sibTrans2D1" presStyleIdx="0" presStyleCnt="8"/>
      <dgm:spPr/>
      <dgm:t>
        <a:bodyPr/>
        <a:lstStyle/>
        <a:p>
          <a:endParaRPr lang="ru-RU"/>
        </a:p>
      </dgm:t>
    </dgm:pt>
    <dgm:pt modelId="{6440D5ED-7949-457E-8692-C2B93AD1A3D2}" type="pres">
      <dgm:prSet presAssocID="{5E96F0BD-0FB3-4181-825A-58C08E97898B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BAA08472-406D-44EC-9B98-3D92CD32FC35}" type="pres">
      <dgm:prSet presAssocID="{9E041779-8CA5-4095-8C00-5C938215840D}" presName="node" presStyleLbl="node1" presStyleIdx="0" presStyleCnt="8" custScaleX="114400" custRadScaleRad="101072" custRadScaleInc="5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E0DD6-C863-45FC-8E90-A9C5E6177702}" type="pres">
      <dgm:prSet presAssocID="{3928CBDF-DCBB-4B03-B970-48F2493DD13B}" presName="parTrans" presStyleLbl="sibTrans2D1" presStyleIdx="1" presStyleCnt="8"/>
      <dgm:spPr/>
      <dgm:t>
        <a:bodyPr/>
        <a:lstStyle/>
        <a:p>
          <a:endParaRPr lang="ru-RU"/>
        </a:p>
      </dgm:t>
    </dgm:pt>
    <dgm:pt modelId="{12D46D19-0077-4ACE-9A97-58924260695B}" type="pres">
      <dgm:prSet presAssocID="{3928CBDF-DCBB-4B03-B970-48F2493DD13B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01CC41A2-4AD1-40E8-9E73-3DC93305F4C9}" type="pres">
      <dgm:prSet presAssocID="{0084B288-7A37-4FAB-9A49-85C7E69CD4F0}" presName="node" presStyleLbl="node1" presStyleIdx="1" presStyleCnt="8" custScaleX="117998" custScaleY="95757" custRadScaleRad="102658" custRadScaleInc="2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91A6D1-83AC-4030-B1B5-F55B6B7ED9B0}" type="pres">
      <dgm:prSet presAssocID="{43E584C8-94B6-4132-9F04-22464884E93B}" presName="parTrans" presStyleLbl="sibTrans2D1" presStyleIdx="2" presStyleCnt="8"/>
      <dgm:spPr/>
      <dgm:t>
        <a:bodyPr/>
        <a:lstStyle/>
        <a:p>
          <a:endParaRPr lang="ru-RU"/>
        </a:p>
      </dgm:t>
    </dgm:pt>
    <dgm:pt modelId="{AF2781F1-C46F-4BCF-988A-6DEF6F545119}" type="pres">
      <dgm:prSet presAssocID="{43E584C8-94B6-4132-9F04-22464884E93B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148E7DB1-32E8-4615-A710-908EEB0E462C}" type="pres">
      <dgm:prSet presAssocID="{EC22973B-8CCD-4CFB-9EA8-970E7AB6C0F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346F4C-3A9F-481A-95D2-B2C1570EB00D}" type="pres">
      <dgm:prSet presAssocID="{6A9DB960-7504-45FF-B7AA-E49D4E375D06}" presName="parTrans" presStyleLbl="sibTrans2D1" presStyleIdx="3" presStyleCnt="8"/>
      <dgm:spPr/>
      <dgm:t>
        <a:bodyPr/>
        <a:lstStyle/>
        <a:p>
          <a:endParaRPr lang="ru-RU"/>
        </a:p>
      </dgm:t>
    </dgm:pt>
    <dgm:pt modelId="{5B7B9B15-FCC1-4231-AC78-D93497DF7B7E}" type="pres">
      <dgm:prSet presAssocID="{6A9DB960-7504-45FF-B7AA-E49D4E375D06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07DDE1A6-EF5B-487D-B0C4-126B8DBD1E0B}" type="pres">
      <dgm:prSet presAssocID="{10F064F6-B398-4345-8EFC-59C347BDE72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68C76D-3122-4B49-A0F0-0293F32AF441}" type="pres">
      <dgm:prSet presAssocID="{8DF2AA85-BB60-4877-ADC2-026739513962}" presName="parTrans" presStyleLbl="sibTrans2D1" presStyleIdx="4" presStyleCnt="8"/>
      <dgm:spPr/>
      <dgm:t>
        <a:bodyPr/>
        <a:lstStyle/>
        <a:p>
          <a:endParaRPr lang="ru-RU"/>
        </a:p>
      </dgm:t>
    </dgm:pt>
    <dgm:pt modelId="{255994C9-B06E-4DBC-82FA-A8687A1459E6}" type="pres">
      <dgm:prSet presAssocID="{8DF2AA85-BB60-4877-ADC2-026739513962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FFE3F485-C9A0-4D1B-809E-134550EA86EA}" type="pres">
      <dgm:prSet presAssocID="{69FD99C5-42C1-45C8-A88B-B08DD8C7587F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0944E-616D-46CF-9B70-991B42BC6F65}" type="pres">
      <dgm:prSet presAssocID="{483EB887-169D-46CB-A6F6-B2972781D62A}" presName="parTrans" presStyleLbl="sibTrans2D1" presStyleIdx="5" presStyleCnt="8"/>
      <dgm:spPr/>
      <dgm:t>
        <a:bodyPr/>
        <a:lstStyle/>
        <a:p>
          <a:endParaRPr lang="ru-RU"/>
        </a:p>
      </dgm:t>
    </dgm:pt>
    <dgm:pt modelId="{26DA1734-E25A-4270-81BB-F18F6AB9B4E5}" type="pres">
      <dgm:prSet presAssocID="{483EB887-169D-46CB-A6F6-B2972781D62A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4BC256F5-3DCA-48E0-9614-A3C1DCDF2D14}" type="pres">
      <dgm:prSet presAssocID="{1AA70758-F272-48C0-B7D9-CA6824CA9099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F09C88-8C9E-4F46-8A03-3E84CFA99B6D}" type="pres">
      <dgm:prSet presAssocID="{A053410A-2953-4FC6-93B5-37C64AACC024}" presName="parTrans" presStyleLbl="sibTrans2D1" presStyleIdx="6" presStyleCnt="8"/>
      <dgm:spPr/>
      <dgm:t>
        <a:bodyPr/>
        <a:lstStyle/>
        <a:p>
          <a:endParaRPr lang="ru-RU"/>
        </a:p>
      </dgm:t>
    </dgm:pt>
    <dgm:pt modelId="{A9FCB9FA-729F-4834-9E04-BA1B9E157218}" type="pres">
      <dgm:prSet presAssocID="{A053410A-2953-4FC6-93B5-37C64AACC024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51244033-DEAD-4BE6-99B5-39AA4117259F}" type="pres">
      <dgm:prSet presAssocID="{E0921060-D32F-47BD-94DF-E28D8980EDC4}" presName="node" presStyleLbl="node1" presStyleIdx="6" presStyleCnt="8" custScaleX="111447" custScaleY="105078" custRadScaleRad="99680" custRadScaleInc="1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CC3E8-2303-48AC-9BE0-B1059D96713E}" type="pres">
      <dgm:prSet presAssocID="{8D6B0BCB-58C4-49AA-BAC4-16E1E702DA2A}" presName="parTrans" presStyleLbl="sibTrans2D1" presStyleIdx="7" presStyleCnt="8"/>
      <dgm:spPr/>
      <dgm:t>
        <a:bodyPr/>
        <a:lstStyle/>
        <a:p>
          <a:endParaRPr lang="ru-RU"/>
        </a:p>
      </dgm:t>
    </dgm:pt>
    <dgm:pt modelId="{0F014195-C19C-47B6-B481-D61E30E45D00}" type="pres">
      <dgm:prSet presAssocID="{8D6B0BCB-58C4-49AA-BAC4-16E1E702DA2A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9BF6F4B4-4CBC-49E8-B0B6-24C0F31853C9}" type="pres">
      <dgm:prSet presAssocID="{51580033-DDDF-4842-A7A3-08B15E01C408}" presName="node" presStyleLbl="node1" presStyleIdx="7" presStyleCnt="8" custScaleX="109988" custScaleY="91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D76017-2B58-4E44-9784-C8A01BFD1214}" type="presOf" srcId="{054DED96-EAD9-4B7A-AC1A-7FF8C6B2206A}" destId="{FBC9B83B-693B-45F7-8CCD-4C041E469DFF}" srcOrd="0" destOrd="0" presId="urn:microsoft.com/office/officeart/2005/8/layout/radial5"/>
    <dgm:cxn modelId="{289B2BCD-85FD-4334-8E9E-9F5CA2530AB7}" srcId="{9C4FD05F-072D-48BC-95DB-3AC71024C4E0}" destId="{1AA70758-F272-48C0-B7D9-CA6824CA9099}" srcOrd="5" destOrd="0" parTransId="{483EB887-169D-46CB-A6F6-B2972781D62A}" sibTransId="{87831B6D-40AD-4682-B21B-56735947AA64}"/>
    <dgm:cxn modelId="{FD136CAD-8E03-4E8E-91F2-08B2C9EFB76F}" type="presOf" srcId="{8DF2AA85-BB60-4877-ADC2-026739513962}" destId="{255994C9-B06E-4DBC-82FA-A8687A1459E6}" srcOrd="1" destOrd="0" presId="urn:microsoft.com/office/officeart/2005/8/layout/radial5"/>
    <dgm:cxn modelId="{63E7DC60-F4E6-4753-9EC9-84B5293A63F3}" type="presOf" srcId="{8DF2AA85-BB60-4877-ADC2-026739513962}" destId="{E668C76D-3122-4B49-A0F0-0293F32AF441}" srcOrd="0" destOrd="0" presId="urn:microsoft.com/office/officeart/2005/8/layout/radial5"/>
    <dgm:cxn modelId="{90B1977A-68AE-4DC9-8E9D-5656BF2B5CCE}" type="presOf" srcId="{A053410A-2953-4FC6-93B5-37C64AACC024}" destId="{39F09C88-8C9E-4F46-8A03-3E84CFA99B6D}" srcOrd="0" destOrd="0" presId="urn:microsoft.com/office/officeart/2005/8/layout/radial5"/>
    <dgm:cxn modelId="{ECBDF121-7265-44B7-87A8-431C9B2F3AA4}" type="presOf" srcId="{5E96F0BD-0FB3-4181-825A-58C08E97898B}" destId="{790D25E6-CC8D-4E81-B4DE-321EF27B8608}" srcOrd="0" destOrd="0" presId="urn:microsoft.com/office/officeart/2005/8/layout/radial5"/>
    <dgm:cxn modelId="{4B8D92F6-8E4F-4A75-AD1D-F1A3CBD0D387}" type="presOf" srcId="{69FD99C5-42C1-45C8-A88B-B08DD8C7587F}" destId="{FFE3F485-C9A0-4D1B-809E-134550EA86EA}" srcOrd="0" destOrd="0" presId="urn:microsoft.com/office/officeart/2005/8/layout/radial5"/>
    <dgm:cxn modelId="{64666FFE-CDD9-4B82-BA80-1B58796FC326}" type="presOf" srcId="{483EB887-169D-46CB-A6F6-B2972781D62A}" destId="{26DA1734-E25A-4270-81BB-F18F6AB9B4E5}" srcOrd="1" destOrd="0" presId="urn:microsoft.com/office/officeart/2005/8/layout/radial5"/>
    <dgm:cxn modelId="{B1317447-1B2B-43CD-A136-A92D2F4DBC99}" type="presOf" srcId="{E0921060-D32F-47BD-94DF-E28D8980EDC4}" destId="{51244033-DEAD-4BE6-99B5-39AA4117259F}" srcOrd="0" destOrd="0" presId="urn:microsoft.com/office/officeart/2005/8/layout/radial5"/>
    <dgm:cxn modelId="{E62BEC44-54AC-4618-A5AF-8D1D93ECDFF4}" srcId="{054DED96-EAD9-4B7A-AC1A-7FF8C6B2206A}" destId="{9C4FD05F-072D-48BC-95DB-3AC71024C4E0}" srcOrd="0" destOrd="0" parTransId="{96746352-0BCE-4F12-A8A2-2777210A7DFC}" sibTransId="{E9D78FAE-13C5-4781-9C70-CBBE969AD6ED}"/>
    <dgm:cxn modelId="{3506DC72-08F4-4F0B-9736-8F8C2AB1FF15}" srcId="{9C4FD05F-072D-48BC-95DB-3AC71024C4E0}" destId="{E0921060-D32F-47BD-94DF-E28D8980EDC4}" srcOrd="6" destOrd="0" parTransId="{A053410A-2953-4FC6-93B5-37C64AACC024}" sibTransId="{DE2CE731-AF25-4046-837C-F6028DB8F980}"/>
    <dgm:cxn modelId="{6A286EEA-EA5D-4059-A685-5511E388BCBD}" type="presOf" srcId="{43E584C8-94B6-4132-9F04-22464884E93B}" destId="{AF2781F1-C46F-4BCF-988A-6DEF6F545119}" srcOrd="1" destOrd="0" presId="urn:microsoft.com/office/officeart/2005/8/layout/radial5"/>
    <dgm:cxn modelId="{3EAE67C7-F187-47AC-B5AF-09743CCD6B78}" type="presOf" srcId="{9E041779-8CA5-4095-8C00-5C938215840D}" destId="{BAA08472-406D-44EC-9B98-3D92CD32FC35}" srcOrd="0" destOrd="0" presId="urn:microsoft.com/office/officeart/2005/8/layout/radial5"/>
    <dgm:cxn modelId="{5A3A527F-953E-472C-A350-BA3C85EE88D9}" type="presOf" srcId="{3928CBDF-DCBB-4B03-B970-48F2493DD13B}" destId="{12D46D19-0077-4ACE-9A97-58924260695B}" srcOrd="1" destOrd="0" presId="urn:microsoft.com/office/officeart/2005/8/layout/radial5"/>
    <dgm:cxn modelId="{B383D251-1851-4367-8B60-7C8AA5B37079}" type="presOf" srcId="{A053410A-2953-4FC6-93B5-37C64AACC024}" destId="{A9FCB9FA-729F-4834-9E04-BA1B9E157218}" srcOrd="1" destOrd="0" presId="urn:microsoft.com/office/officeart/2005/8/layout/radial5"/>
    <dgm:cxn modelId="{6B5466F0-FBC6-44EF-B862-8C1315459831}" srcId="{9C4FD05F-072D-48BC-95DB-3AC71024C4E0}" destId="{0084B288-7A37-4FAB-9A49-85C7E69CD4F0}" srcOrd="1" destOrd="0" parTransId="{3928CBDF-DCBB-4B03-B970-48F2493DD13B}" sibTransId="{C09E20FC-F522-4E12-A0C3-8F1912F51829}"/>
    <dgm:cxn modelId="{CFEF4925-3380-4A27-B7F4-5FEC5A7B4755}" type="presOf" srcId="{8D6B0BCB-58C4-49AA-BAC4-16E1E702DA2A}" destId="{916CC3E8-2303-48AC-9BE0-B1059D96713E}" srcOrd="0" destOrd="0" presId="urn:microsoft.com/office/officeart/2005/8/layout/radial5"/>
    <dgm:cxn modelId="{E5AA8EA5-28FA-4837-9E84-F0F94351C4A5}" type="presOf" srcId="{EC22973B-8CCD-4CFB-9EA8-970E7AB6C0F1}" destId="{148E7DB1-32E8-4615-A710-908EEB0E462C}" srcOrd="0" destOrd="0" presId="urn:microsoft.com/office/officeart/2005/8/layout/radial5"/>
    <dgm:cxn modelId="{47A81A0F-3F87-42FF-80B0-8716DFE251D2}" type="presOf" srcId="{5E96F0BD-0FB3-4181-825A-58C08E97898B}" destId="{6440D5ED-7949-457E-8692-C2B93AD1A3D2}" srcOrd="1" destOrd="0" presId="urn:microsoft.com/office/officeart/2005/8/layout/radial5"/>
    <dgm:cxn modelId="{CEF1D48F-F790-4823-98BE-1ADAEBC97362}" type="presOf" srcId="{1AA70758-F272-48C0-B7D9-CA6824CA9099}" destId="{4BC256F5-3DCA-48E0-9614-A3C1DCDF2D14}" srcOrd="0" destOrd="0" presId="urn:microsoft.com/office/officeart/2005/8/layout/radial5"/>
    <dgm:cxn modelId="{E7D516E9-5B2A-4883-98BA-3AB6798D9B9E}" type="presOf" srcId="{9C4FD05F-072D-48BC-95DB-3AC71024C4E0}" destId="{FE0554E4-4181-48CC-B070-BB00DA9F6140}" srcOrd="0" destOrd="0" presId="urn:microsoft.com/office/officeart/2005/8/layout/radial5"/>
    <dgm:cxn modelId="{02946034-EFB5-4836-89A6-80FF0A7BE6D1}" type="presOf" srcId="{8D6B0BCB-58C4-49AA-BAC4-16E1E702DA2A}" destId="{0F014195-C19C-47B6-B481-D61E30E45D00}" srcOrd="1" destOrd="0" presId="urn:microsoft.com/office/officeart/2005/8/layout/radial5"/>
    <dgm:cxn modelId="{09C9D6B8-666E-49A1-A81A-D3C0367D1037}" type="presOf" srcId="{483EB887-169D-46CB-A6F6-B2972781D62A}" destId="{2D90944E-616D-46CF-9B70-991B42BC6F65}" srcOrd="0" destOrd="0" presId="urn:microsoft.com/office/officeart/2005/8/layout/radial5"/>
    <dgm:cxn modelId="{A185FDD1-49F5-4526-BEEC-F402024D801E}" srcId="{9C4FD05F-072D-48BC-95DB-3AC71024C4E0}" destId="{10F064F6-B398-4345-8EFC-59C347BDE729}" srcOrd="3" destOrd="0" parTransId="{6A9DB960-7504-45FF-B7AA-E49D4E375D06}" sibTransId="{6E3953DC-8C29-4544-9B0E-AE2DEBF47123}"/>
    <dgm:cxn modelId="{45056BC0-ECED-491B-BE6E-2B2CD3451148}" srcId="{9C4FD05F-072D-48BC-95DB-3AC71024C4E0}" destId="{9E041779-8CA5-4095-8C00-5C938215840D}" srcOrd="0" destOrd="0" parTransId="{5E96F0BD-0FB3-4181-825A-58C08E97898B}" sibTransId="{9EBEACE2-3570-474B-B2D4-CE053960E120}"/>
    <dgm:cxn modelId="{E1A35B4B-768D-4DB5-A602-BEBD2CA47428}" type="presOf" srcId="{51580033-DDDF-4842-A7A3-08B15E01C408}" destId="{9BF6F4B4-4CBC-49E8-B0B6-24C0F31853C9}" srcOrd="0" destOrd="0" presId="urn:microsoft.com/office/officeart/2005/8/layout/radial5"/>
    <dgm:cxn modelId="{9551DE86-9889-4D45-A98A-9DF4FBB8D37A}" srcId="{9C4FD05F-072D-48BC-95DB-3AC71024C4E0}" destId="{51580033-DDDF-4842-A7A3-08B15E01C408}" srcOrd="7" destOrd="0" parTransId="{8D6B0BCB-58C4-49AA-BAC4-16E1E702DA2A}" sibTransId="{13752E69-5246-4D11-994F-67E3C9F655E7}"/>
    <dgm:cxn modelId="{B1748330-F8E2-4E38-A861-3732E719FCC9}" type="presOf" srcId="{0084B288-7A37-4FAB-9A49-85C7E69CD4F0}" destId="{01CC41A2-4AD1-40E8-9E73-3DC93305F4C9}" srcOrd="0" destOrd="0" presId="urn:microsoft.com/office/officeart/2005/8/layout/radial5"/>
    <dgm:cxn modelId="{B2D5B2FF-EED4-4F43-86DE-43283976370C}" type="presOf" srcId="{6A9DB960-7504-45FF-B7AA-E49D4E375D06}" destId="{5B7B9B15-FCC1-4231-AC78-D93497DF7B7E}" srcOrd="1" destOrd="0" presId="urn:microsoft.com/office/officeart/2005/8/layout/radial5"/>
    <dgm:cxn modelId="{8706A273-583D-40FE-A44F-561E3FEB3389}" type="presOf" srcId="{10F064F6-B398-4345-8EFC-59C347BDE729}" destId="{07DDE1A6-EF5B-487D-B0C4-126B8DBD1E0B}" srcOrd="0" destOrd="0" presId="urn:microsoft.com/office/officeart/2005/8/layout/radial5"/>
    <dgm:cxn modelId="{8326DE08-0389-45F1-96BC-E402BF8315B4}" srcId="{9C4FD05F-072D-48BC-95DB-3AC71024C4E0}" destId="{EC22973B-8CCD-4CFB-9EA8-970E7AB6C0F1}" srcOrd="2" destOrd="0" parTransId="{43E584C8-94B6-4132-9F04-22464884E93B}" sibTransId="{9AF002ED-FED9-4C9D-A919-8BDBDC41F9F6}"/>
    <dgm:cxn modelId="{AD5C81AA-B92F-4ADE-9146-FF62862EDEE3}" srcId="{9C4FD05F-072D-48BC-95DB-3AC71024C4E0}" destId="{69FD99C5-42C1-45C8-A88B-B08DD8C7587F}" srcOrd="4" destOrd="0" parTransId="{8DF2AA85-BB60-4877-ADC2-026739513962}" sibTransId="{E0CD6BF7-4980-48A3-B66D-56E02A965864}"/>
    <dgm:cxn modelId="{461D79D7-6DE2-4160-880B-A9544172B52F}" type="presOf" srcId="{6A9DB960-7504-45FF-B7AA-E49D4E375D06}" destId="{D5346F4C-3A9F-481A-95D2-B2C1570EB00D}" srcOrd="0" destOrd="0" presId="urn:microsoft.com/office/officeart/2005/8/layout/radial5"/>
    <dgm:cxn modelId="{F4180251-4271-4D4F-A930-910D4911F86F}" type="presOf" srcId="{3928CBDF-DCBB-4B03-B970-48F2493DD13B}" destId="{282E0DD6-C863-45FC-8E90-A9C5E6177702}" srcOrd="0" destOrd="0" presId="urn:microsoft.com/office/officeart/2005/8/layout/radial5"/>
    <dgm:cxn modelId="{BFF245BA-8469-4FFF-B822-85DF386C325C}" type="presOf" srcId="{43E584C8-94B6-4132-9F04-22464884E93B}" destId="{AD91A6D1-83AC-4030-B1B5-F55B6B7ED9B0}" srcOrd="0" destOrd="0" presId="urn:microsoft.com/office/officeart/2005/8/layout/radial5"/>
    <dgm:cxn modelId="{421453F7-1A33-405B-8285-0884B43B8FC1}" type="presParOf" srcId="{FBC9B83B-693B-45F7-8CCD-4C041E469DFF}" destId="{FE0554E4-4181-48CC-B070-BB00DA9F6140}" srcOrd="0" destOrd="0" presId="urn:microsoft.com/office/officeart/2005/8/layout/radial5"/>
    <dgm:cxn modelId="{09F2F3C9-1DBC-4DE8-9CD8-9C31D3202272}" type="presParOf" srcId="{FBC9B83B-693B-45F7-8CCD-4C041E469DFF}" destId="{790D25E6-CC8D-4E81-B4DE-321EF27B8608}" srcOrd="1" destOrd="0" presId="urn:microsoft.com/office/officeart/2005/8/layout/radial5"/>
    <dgm:cxn modelId="{BAF40A00-6BF0-4FD7-B707-97060B44F36B}" type="presParOf" srcId="{790D25E6-CC8D-4E81-B4DE-321EF27B8608}" destId="{6440D5ED-7949-457E-8692-C2B93AD1A3D2}" srcOrd="0" destOrd="0" presId="urn:microsoft.com/office/officeart/2005/8/layout/radial5"/>
    <dgm:cxn modelId="{492CBA95-A61A-430B-99C1-8582B29BB2CE}" type="presParOf" srcId="{FBC9B83B-693B-45F7-8CCD-4C041E469DFF}" destId="{BAA08472-406D-44EC-9B98-3D92CD32FC35}" srcOrd="2" destOrd="0" presId="urn:microsoft.com/office/officeart/2005/8/layout/radial5"/>
    <dgm:cxn modelId="{FFD11415-D9BD-4A67-96F1-DCB5AC3A9841}" type="presParOf" srcId="{FBC9B83B-693B-45F7-8CCD-4C041E469DFF}" destId="{282E0DD6-C863-45FC-8E90-A9C5E6177702}" srcOrd="3" destOrd="0" presId="urn:microsoft.com/office/officeart/2005/8/layout/radial5"/>
    <dgm:cxn modelId="{0754A789-ED54-4DEA-A9D5-3079752719CB}" type="presParOf" srcId="{282E0DD6-C863-45FC-8E90-A9C5E6177702}" destId="{12D46D19-0077-4ACE-9A97-58924260695B}" srcOrd="0" destOrd="0" presId="urn:microsoft.com/office/officeart/2005/8/layout/radial5"/>
    <dgm:cxn modelId="{9E663C6B-3EE0-4D8C-9935-F4016B363E5F}" type="presParOf" srcId="{FBC9B83B-693B-45F7-8CCD-4C041E469DFF}" destId="{01CC41A2-4AD1-40E8-9E73-3DC93305F4C9}" srcOrd="4" destOrd="0" presId="urn:microsoft.com/office/officeart/2005/8/layout/radial5"/>
    <dgm:cxn modelId="{2B4827F4-A807-4F33-AC97-4F9D457556B0}" type="presParOf" srcId="{FBC9B83B-693B-45F7-8CCD-4C041E469DFF}" destId="{AD91A6D1-83AC-4030-B1B5-F55B6B7ED9B0}" srcOrd="5" destOrd="0" presId="urn:microsoft.com/office/officeart/2005/8/layout/radial5"/>
    <dgm:cxn modelId="{D4A4519D-6BCE-4242-AA28-6A6BEDB50354}" type="presParOf" srcId="{AD91A6D1-83AC-4030-B1B5-F55B6B7ED9B0}" destId="{AF2781F1-C46F-4BCF-988A-6DEF6F545119}" srcOrd="0" destOrd="0" presId="urn:microsoft.com/office/officeart/2005/8/layout/radial5"/>
    <dgm:cxn modelId="{47FBFBD7-F986-43F7-8E8A-C5EA37C012F9}" type="presParOf" srcId="{FBC9B83B-693B-45F7-8CCD-4C041E469DFF}" destId="{148E7DB1-32E8-4615-A710-908EEB0E462C}" srcOrd="6" destOrd="0" presId="urn:microsoft.com/office/officeart/2005/8/layout/radial5"/>
    <dgm:cxn modelId="{819CF785-8794-4C73-BACE-860B2D768D0E}" type="presParOf" srcId="{FBC9B83B-693B-45F7-8CCD-4C041E469DFF}" destId="{D5346F4C-3A9F-481A-95D2-B2C1570EB00D}" srcOrd="7" destOrd="0" presId="urn:microsoft.com/office/officeart/2005/8/layout/radial5"/>
    <dgm:cxn modelId="{EE563434-8BDB-4EE3-8887-7E7B93E30224}" type="presParOf" srcId="{D5346F4C-3A9F-481A-95D2-B2C1570EB00D}" destId="{5B7B9B15-FCC1-4231-AC78-D93497DF7B7E}" srcOrd="0" destOrd="0" presId="urn:microsoft.com/office/officeart/2005/8/layout/radial5"/>
    <dgm:cxn modelId="{C5EA10A6-B1AA-4A10-9F2B-276C444ABF0A}" type="presParOf" srcId="{FBC9B83B-693B-45F7-8CCD-4C041E469DFF}" destId="{07DDE1A6-EF5B-487D-B0C4-126B8DBD1E0B}" srcOrd="8" destOrd="0" presId="urn:microsoft.com/office/officeart/2005/8/layout/radial5"/>
    <dgm:cxn modelId="{0AF82DB6-2833-45BC-8077-59491E0F517C}" type="presParOf" srcId="{FBC9B83B-693B-45F7-8CCD-4C041E469DFF}" destId="{E668C76D-3122-4B49-A0F0-0293F32AF441}" srcOrd="9" destOrd="0" presId="urn:microsoft.com/office/officeart/2005/8/layout/radial5"/>
    <dgm:cxn modelId="{1988F24B-226C-4998-BAD8-F711D2997286}" type="presParOf" srcId="{E668C76D-3122-4B49-A0F0-0293F32AF441}" destId="{255994C9-B06E-4DBC-82FA-A8687A1459E6}" srcOrd="0" destOrd="0" presId="urn:microsoft.com/office/officeart/2005/8/layout/radial5"/>
    <dgm:cxn modelId="{E1E20A14-8872-4D92-91AD-8EE9C2FEAF73}" type="presParOf" srcId="{FBC9B83B-693B-45F7-8CCD-4C041E469DFF}" destId="{FFE3F485-C9A0-4D1B-809E-134550EA86EA}" srcOrd="10" destOrd="0" presId="urn:microsoft.com/office/officeart/2005/8/layout/radial5"/>
    <dgm:cxn modelId="{232FE879-DE3F-4C5C-8544-F0B703A2AF42}" type="presParOf" srcId="{FBC9B83B-693B-45F7-8CCD-4C041E469DFF}" destId="{2D90944E-616D-46CF-9B70-991B42BC6F65}" srcOrd="11" destOrd="0" presId="urn:microsoft.com/office/officeart/2005/8/layout/radial5"/>
    <dgm:cxn modelId="{35002D50-B65B-4AAB-9776-C0A889326E3F}" type="presParOf" srcId="{2D90944E-616D-46CF-9B70-991B42BC6F65}" destId="{26DA1734-E25A-4270-81BB-F18F6AB9B4E5}" srcOrd="0" destOrd="0" presId="urn:microsoft.com/office/officeart/2005/8/layout/radial5"/>
    <dgm:cxn modelId="{A7E88233-0221-48E7-A4C0-780DDB47E1EB}" type="presParOf" srcId="{FBC9B83B-693B-45F7-8CCD-4C041E469DFF}" destId="{4BC256F5-3DCA-48E0-9614-A3C1DCDF2D14}" srcOrd="12" destOrd="0" presId="urn:microsoft.com/office/officeart/2005/8/layout/radial5"/>
    <dgm:cxn modelId="{F4740A51-8B08-44C7-BF5E-C6B735FF0720}" type="presParOf" srcId="{FBC9B83B-693B-45F7-8CCD-4C041E469DFF}" destId="{39F09C88-8C9E-4F46-8A03-3E84CFA99B6D}" srcOrd="13" destOrd="0" presId="urn:microsoft.com/office/officeart/2005/8/layout/radial5"/>
    <dgm:cxn modelId="{0189C932-6AFD-4A3B-AC37-F6A31552138D}" type="presParOf" srcId="{39F09C88-8C9E-4F46-8A03-3E84CFA99B6D}" destId="{A9FCB9FA-729F-4834-9E04-BA1B9E157218}" srcOrd="0" destOrd="0" presId="urn:microsoft.com/office/officeart/2005/8/layout/radial5"/>
    <dgm:cxn modelId="{B7322B6E-2712-44E8-957E-4C0402453188}" type="presParOf" srcId="{FBC9B83B-693B-45F7-8CCD-4C041E469DFF}" destId="{51244033-DEAD-4BE6-99B5-39AA4117259F}" srcOrd="14" destOrd="0" presId="urn:microsoft.com/office/officeart/2005/8/layout/radial5"/>
    <dgm:cxn modelId="{77AC73A0-C566-467F-8B93-1D7CFDB684D3}" type="presParOf" srcId="{FBC9B83B-693B-45F7-8CCD-4C041E469DFF}" destId="{916CC3E8-2303-48AC-9BE0-B1059D96713E}" srcOrd="15" destOrd="0" presId="urn:microsoft.com/office/officeart/2005/8/layout/radial5"/>
    <dgm:cxn modelId="{8F9FFC7B-8930-42BC-B86D-C942D618A81E}" type="presParOf" srcId="{916CC3E8-2303-48AC-9BE0-B1059D96713E}" destId="{0F014195-C19C-47B6-B481-D61E30E45D00}" srcOrd="0" destOrd="0" presId="urn:microsoft.com/office/officeart/2005/8/layout/radial5"/>
    <dgm:cxn modelId="{EC6DC534-0E0C-4D41-B29A-344FCC959372}" type="presParOf" srcId="{FBC9B83B-693B-45F7-8CCD-4C041E469DFF}" destId="{9BF6F4B4-4CBC-49E8-B0B6-24C0F31853C9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898C7A-3F1B-4F87-B25A-D66BE98EC986}" type="doc">
      <dgm:prSet loTypeId="urn:microsoft.com/office/officeart/2005/8/layout/hierarchy1" loCatId="hierarchy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8A6ED95-BE42-482F-A6D2-1CA139A6E1F0}">
      <dgm:prSet phldrT="[Текст]" custT="1"/>
      <dgm:spPr/>
      <dgm:t>
        <a:bodyPr/>
        <a:lstStyle/>
        <a:p>
          <a:pPr algn="ctr"/>
          <a:r>
            <a:rPr lang="uk-UA" sz="3200" b="1" dirty="0" smtClean="0">
              <a:solidFill>
                <a:schemeClr val="bg1"/>
              </a:solidFill>
            </a:rPr>
            <a:t>Візуальні методи</a:t>
          </a:r>
          <a:endParaRPr lang="ru-RU" sz="3200" b="1" dirty="0">
            <a:solidFill>
              <a:schemeClr val="bg1"/>
            </a:solidFill>
          </a:endParaRPr>
        </a:p>
      </dgm:t>
    </dgm:pt>
    <dgm:pt modelId="{3C96DC8C-CE53-48B1-AAEA-3617AF76E2F6}" type="parTrans" cxnId="{D628E80A-C845-4B81-8EC8-491197B9F12B}">
      <dgm:prSet/>
      <dgm:spPr/>
      <dgm:t>
        <a:bodyPr/>
        <a:lstStyle/>
        <a:p>
          <a:endParaRPr lang="ru-RU"/>
        </a:p>
      </dgm:t>
    </dgm:pt>
    <dgm:pt modelId="{43596CE0-6D7C-482A-BF3C-75454E15B324}" type="sibTrans" cxnId="{D628E80A-C845-4B81-8EC8-491197B9F12B}">
      <dgm:prSet/>
      <dgm:spPr/>
      <dgm:t>
        <a:bodyPr/>
        <a:lstStyle/>
        <a:p>
          <a:endParaRPr lang="ru-RU"/>
        </a:p>
      </dgm:t>
    </dgm:pt>
    <dgm:pt modelId="{A12643A9-9FD0-4B88-B359-646D824214B0}">
      <dgm:prSet phldrT="[Текст]" custT="1"/>
      <dgm:spPr/>
      <dgm:t>
        <a:bodyPr/>
        <a:lstStyle/>
        <a:p>
          <a:r>
            <a:rPr lang="uk-UA" sz="2400" b="1" dirty="0" smtClean="0"/>
            <a:t>Візуальні дослідження при особливих режимах освітлення</a:t>
          </a:r>
          <a:endParaRPr lang="ru-RU" sz="2400" b="1" dirty="0"/>
        </a:p>
      </dgm:t>
    </dgm:pt>
    <dgm:pt modelId="{C91CCCB8-20ED-40A0-8A5C-A8A318AA39A3}" type="parTrans" cxnId="{6F762E9E-0F54-47B9-85C0-42E0910FC021}">
      <dgm:prSet/>
      <dgm:spPr/>
      <dgm:t>
        <a:bodyPr/>
        <a:lstStyle/>
        <a:p>
          <a:endParaRPr lang="ru-RU"/>
        </a:p>
      </dgm:t>
    </dgm:pt>
    <dgm:pt modelId="{C7C119A3-72A2-4E03-AF9A-2276BEEF7F84}" type="sibTrans" cxnId="{6F762E9E-0F54-47B9-85C0-42E0910FC021}">
      <dgm:prSet/>
      <dgm:spPr/>
      <dgm:t>
        <a:bodyPr/>
        <a:lstStyle/>
        <a:p>
          <a:endParaRPr lang="ru-RU"/>
        </a:p>
      </dgm:t>
    </dgm:pt>
    <dgm:pt modelId="{D139B850-4B48-4780-9696-A6E120AA2725}">
      <dgm:prSet phldrT="[Текст]" custT="1"/>
      <dgm:spPr/>
      <dgm:t>
        <a:bodyPr/>
        <a:lstStyle/>
        <a:p>
          <a:r>
            <a:rPr lang="uk-UA" sz="1800" b="1" dirty="0" smtClean="0"/>
            <a:t>Дослідження у косо спрямованому світлі</a:t>
          </a:r>
          <a:endParaRPr lang="ru-RU" sz="1800" b="1" dirty="0"/>
        </a:p>
      </dgm:t>
    </dgm:pt>
    <dgm:pt modelId="{8DE1A0DC-28FF-4E52-8D7B-0ACC400C5361}" type="parTrans" cxnId="{7D2CFFE8-7B83-4206-97DD-BA783BE4B88F}">
      <dgm:prSet/>
      <dgm:spPr/>
      <dgm:t>
        <a:bodyPr/>
        <a:lstStyle/>
        <a:p>
          <a:endParaRPr lang="ru-RU"/>
        </a:p>
      </dgm:t>
    </dgm:pt>
    <dgm:pt modelId="{C29DCD9F-5AC3-45EA-B541-CD225295446D}" type="sibTrans" cxnId="{7D2CFFE8-7B83-4206-97DD-BA783BE4B88F}">
      <dgm:prSet/>
      <dgm:spPr/>
      <dgm:t>
        <a:bodyPr/>
        <a:lstStyle/>
        <a:p>
          <a:endParaRPr lang="ru-RU"/>
        </a:p>
      </dgm:t>
    </dgm:pt>
    <dgm:pt modelId="{13F13E60-0892-4D75-90D7-8DF46EB3B58C}">
      <dgm:prSet phldrT="[Текст]" custT="1"/>
      <dgm:spPr/>
      <dgm:t>
        <a:bodyPr/>
        <a:lstStyle/>
        <a:p>
          <a:r>
            <a:rPr lang="uk-UA" sz="1800" b="1" dirty="0" smtClean="0"/>
            <a:t>У </a:t>
          </a:r>
          <a:r>
            <a:rPr lang="uk-UA" sz="1800" b="1" dirty="0" smtClean="0"/>
            <a:t>світлі, що проходить</a:t>
          </a:r>
          <a:endParaRPr lang="ru-RU" sz="1800" b="1" dirty="0"/>
        </a:p>
      </dgm:t>
    </dgm:pt>
    <dgm:pt modelId="{BBBBD618-5237-43CF-B60B-AB112412D058}" type="parTrans" cxnId="{1CDBBEC1-4DC3-497C-A31F-088484FF924D}">
      <dgm:prSet/>
      <dgm:spPr/>
      <dgm:t>
        <a:bodyPr/>
        <a:lstStyle/>
        <a:p>
          <a:endParaRPr lang="ru-RU"/>
        </a:p>
      </dgm:t>
    </dgm:pt>
    <dgm:pt modelId="{9BF9A29D-AA36-4002-A617-21B6EDD26F8D}" type="sibTrans" cxnId="{1CDBBEC1-4DC3-497C-A31F-088484FF924D}">
      <dgm:prSet/>
      <dgm:spPr/>
      <dgm:t>
        <a:bodyPr/>
        <a:lstStyle/>
        <a:p>
          <a:endParaRPr lang="ru-RU"/>
        </a:p>
      </dgm:t>
    </dgm:pt>
    <dgm:pt modelId="{19425B37-C588-4B75-965E-2C0DBC7670CA}">
      <dgm:prSet phldrT="[Текст]" custT="1"/>
      <dgm:spPr/>
      <dgm:t>
        <a:bodyPr/>
        <a:lstStyle/>
        <a:p>
          <a:r>
            <a:rPr lang="uk-UA" sz="2400" b="1" dirty="0" smtClean="0"/>
            <a:t>Візуальні дослідження із застосуванням світлофільтрів</a:t>
          </a:r>
          <a:endParaRPr lang="ru-RU" sz="2400" b="1" dirty="0"/>
        </a:p>
      </dgm:t>
    </dgm:pt>
    <dgm:pt modelId="{A9427510-2979-4659-B9F8-B006B44AE12E}" type="parTrans" cxnId="{335FDF87-222F-4191-BBA5-16AD2309487E}">
      <dgm:prSet/>
      <dgm:spPr/>
      <dgm:t>
        <a:bodyPr/>
        <a:lstStyle/>
        <a:p>
          <a:endParaRPr lang="ru-RU"/>
        </a:p>
      </dgm:t>
    </dgm:pt>
    <dgm:pt modelId="{FEC31F29-072C-485F-ADF6-D1F1E4E7CA27}" type="sibTrans" cxnId="{335FDF87-222F-4191-BBA5-16AD2309487E}">
      <dgm:prSet/>
      <dgm:spPr/>
      <dgm:t>
        <a:bodyPr/>
        <a:lstStyle/>
        <a:p>
          <a:endParaRPr lang="ru-RU"/>
        </a:p>
      </dgm:t>
    </dgm:pt>
    <dgm:pt modelId="{60CF4EAB-2045-4F10-A2CD-19F8B53D2C22}">
      <dgm:prSet phldrT="[Текст]" custT="1"/>
      <dgm:spPr/>
      <dgm:t>
        <a:bodyPr/>
        <a:lstStyle/>
        <a:p>
          <a:pPr algn="ctr"/>
          <a:r>
            <a:rPr lang="uk-UA" sz="1600" b="1" dirty="0" smtClean="0"/>
            <a:t>За допомогою адсорбційних світлофільтрів</a:t>
          </a:r>
          <a:endParaRPr lang="ru-RU" sz="1600" b="1" dirty="0"/>
        </a:p>
      </dgm:t>
    </dgm:pt>
    <dgm:pt modelId="{EE59780D-6E95-44AE-9575-3CAA0C5A1147}" type="parTrans" cxnId="{928FE819-41FC-47CA-8319-DFCBE958871A}">
      <dgm:prSet/>
      <dgm:spPr/>
      <dgm:t>
        <a:bodyPr/>
        <a:lstStyle/>
        <a:p>
          <a:endParaRPr lang="ru-RU"/>
        </a:p>
      </dgm:t>
    </dgm:pt>
    <dgm:pt modelId="{DB508B4D-B4A0-4D57-BC90-D222096EAD16}" type="sibTrans" cxnId="{928FE819-41FC-47CA-8319-DFCBE958871A}">
      <dgm:prSet/>
      <dgm:spPr/>
      <dgm:t>
        <a:bodyPr/>
        <a:lstStyle/>
        <a:p>
          <a:endParaRPr lang="ru-RU"/>
        </a:p>
      </dgm:t>
    </dgm:pt>
    <dgm:pt modelId="{EB6A99D1-E7AC-4868-A96E-F01D06317F1E}">
      <dgm:prSet custT="1"/>
      <dgm:spPr/>
      <dgm:t>
        <a:bodyPr/>
        <a:lstStyle/>
        <a:p>
          <a:r>
            <a:rPr lang="uk-UA" sz="1600" b="1" dirty="0" smtClean="0">
              <a:solidFill>
                <a:schemeClr val="bg1"/>
              </a:solidFill>
            </a:rPr>
            <a:t>За допомогою неабсорбційних світлофільтрів</a:t>
          </a:r>
          <a:endParaRPr lang="ru-RU" sz="1600" b="1" dirty="0">
            <a:solidFill>
              <a:schemeClr val="bg1"/>
            </a:solidFill>
          </a:endParaRPr>
        </a:p>
      </dgm:t>
    </dgm:pt>
    <dgm:pt modelId="{53909D55-F034-4640-9753-F2BB8DF2104E}" type="parTrans" cxnId="{CB6B6826-DFFB-4394-96D6-0D4633DA1EBD}">
      <dgm:prSet/>
      <dgm:spPr/>
      <dgm:t>
        <a:bodyPr/>
        <a:lstStyle/>
        <a:p>
          <a:endParaRPr lang="ru-RU"/>
        </a:p>
      </dgm:t>
    </dgm:pt>
    <dgm:pt modelId="{C13DE079-3E65-443F-B6E0-1D2637498627}" type="sibTrans" cxnId="{CB6B6826-DFFB-4394-96D6-0D4633DA1EBD}">
      <dgm:prSet/>
      <dgm:spPr/>
      <dgm:t>
        <a:bodyPr/>
        <a:lstStyle/>
        <a:p>
          <a:endParaRPr lang="ru-RU"/>
        </a:p>
      </dgm:t>
    </dgm:pt>
    <dgm:pt modelId="{D835A326-DD32-4F9F-89AB-F464D2564D40}">
      <dgm:prSet custT="1"/>
      <dgm:spPr/>
      <dgm:t>
        <a:bodyPr/>
        <a:lstStyle/>
        <a:p>
          <a:r>
            <a:rPr lang="uk-UA" sz="1600" b="1" dirty="0" smtClean="0">
              <a:solidFill>
                <a:schemeClr val="bg1"/>
              </a:solidFill>
            </a:rPr>
            <a:t>Дослідження при вертикальному освітленні</a:t>
          </a:r>
          <a:endParaRPr lang="ru-RU" sz="1600" b="1" dirty="0">
            <a:solidFill>
              <a:schemeClr val="bg1"/>
            </a:solidFill>
          </a:endParaRPr>
        </a:p>
      </dgm:t>
    </dgm:pt>
    <dgm:pt modelId="{FD0338A0-9C8A-406C-814E-06E6AC627F32}" type="parTrans" cxnId="{13E97684-AC25-44C2-BA53-3E443FDB9D26}">
      <dgm:prSet/>
      <dgm:spPr/>
      <dgm:t>
        <a:bodyPr/>
        <a:lstStyle/>
        <a:p>
          <a:endParaRPr lang="ru-RU"/>
        </a:p>
      </dgm:t>
    </dgm:pt>
    <dgm:pt modelId="{4D1FB9D9-1D7F-4E6D-BD70-90CFB752D85D}" type="sibTrans" cxnId="{13E97684-AC25-44C2-BA53-3E443FDB9D26}">
      <dgm:prSet/>
      <dgm:spPr/>
      <dgm:t>
        <a:bodyPr/>
        <a:lstStyle/>
        <a:p>
          <a:endParaRPr lang="ru-RU"/>
        </a:p>
      </dgm:t>
    </dgm:pt>
    <dgm:pt modelId="{6C6A4934-9037-4B07-9791-19D6FF7CDE9D}" type="pres">
      <dgm:prSet presAssocID="{B6898C7A-3F1B-4F87-B25A-D66BE98EC98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80F4D7A-266C-4911-A9B4-BB39218EDCC8}" type="pres">
      <dgm:prSet presAssocID="{98A6ED95-BE42-482F-A6D2-1CA139A6E1F0}" presName="hierRoot1" presStyleCnt="0"/>
      <dgm:spPr/>
    </dgm:pt>
    <dgm:pt modelId="{2192F030-054E-48B6-A460-75BEC95472A9}" type="pres">
      <dgm:prSet presAssocID="{98A6ED95-BE42-482F-A6D2-1CA139A6E1F0}" presName="composite" presStyleCnt="0"/>
      <dgm:spPr/>
    </dgm:pt>
    <dgm:pt modelId="{D0C0C88F-9672-4DE6-B2BD-4D8CB678B801}" type="pres">
      <dgm:prSet presAssocID="{98A6ED95-BE42-482F-A6D2-1CA139A6E1F0}" presName="background" presStyleLbl="node0" presStyleIdx="0" presStyleCnt="1"/>
      <dgm:spPr/>
    </dgm:pt>
    <dgm:pt modelId="{9D7F0205-08E0-45C4-9B96-8DF975CAE41F}" type="pres">
      <dgm:prSet presAssocID="{98A6ED95-BE42-482F-A6D2-1CA139A6E1F0}" presName="text" presStyleLbl="fgAcc0" presStyleIdx="0" presStyleCnt="1" custScaleX="214067" custScaleY="1685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35591E-D31D-4D84-A77E-3A855A069DCE}" type="pres">
      <dgm:prSet presAssocID="{98A6ED95-BE42-482F-A6D2-1CA139A6E1F0}" presName="hierChild2" presStyleCnt="0"/>
      <dgm:spPr/>
    </dgm:pt>
    <dgm:pt modelId="{4E2C66A5-25CE-477C-995F-1E27D1707F75}" type="pres">
      <dgm:prSet presAssocID="{C91CCCB8-20ED-40A0-8A5C-A8A318AA39A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E6F5303-09B7-4475-8FE8-CBB81C2DF216}" type="pres">
      <dgm:prSet presAssocID="{A12643A9-9FD0-4B88-B359-646D824214B0}" presName="hierRoot2" presStyleCnt="0"/>
      <dgm:spPr/>
    </dgm:pt>
    <dgm:pt modelId="{FDB7A299-7E2B-46C4-ADD7-79E5F808634D}" type="pres">
      <dgm:prSet presAssocID="{A12643A9-9FD0-4B88-B359-646D824214B0}" presName="composite2" presStyleCnt="0"/>
      <dgm:spPr/>
    </dgm:pt>
    <dgm:pt modelId="{F33AE526-691C-49FB-B801-501E1C1A5501}" type="pres">
      <dgm:prSet presAssocID="{A12643A9-9FD0-4B88-B359-646D824214B0}" presName="background2" presStyleLbl="node2" presStyleIdx="0" presStyleCnt="2"/>
      <dgm:spPr/>
    </dgm:pt>
    <dgm:pt modelId="{046A4FF7-6F50-45CD-9A69-5A55DE03759F}" type="pres">
      <dgm:prSet presAssocID="{A12643A9-9FD0-4B88-B359-646D824214B0}" presName="text2" presStyleLbl="fgAcc2" presStyleIdx="0" presStyleCnt="2" custScaleX="215991" custScaleY="2651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D975C7-7081-4EAF-9C5E-58B3AE694119}" type="pres">
      <dgm:prSet presAssocID="{A12643A9-9FD0-4B88-B359-646D824214B0}" presName="hierChild3" presStyleCnt="0"/>
      <dgm:spPr/>
    </dgm:pt>
    <dgm:pt modelId="{4B0D7EAB-659E-422A-B6FF-252DA05875BE}" type="pres">
      <dgm:prSet presAssocID="{8DE1A0DC-28FF-4E52-8D7B-0ACC400C5361}" presName="Name17" presStyleLbl="parChTrans1D3" presStyleIdx="0" presStyleCnt="5"/>
      <dgm:spPr/>
      <dgm:t>
        <a:bodyPr/>
        <a:lstStyle/>
        <a:p>
          <a:endParaRPr lang="ru-RU"/>
        </a:p>
      </dgm:t>
    </dgm:pt>
    <dgm:pt modelId="{E8E04826-EA40-4E1D-A67E-89B4CD1B7506}" type="pres">
      <dgm:prSet presAssocID="{D139B850-4B48-4780-9696-A6E120AA2725}" presName="hierRoot3" presStyleCnt="0"/>
      <dgm:spPr/>
    </dgm:pt>
    <dgm:pt modelId="{2E90BF36-266C-49CB-809B-A491C4203BB2}" type="pres">
      <dgm:prSet presAssocID="{D139B850-4B48-4780-9696-A6E120AA2725}" presName="composite3" presStyleCnt="0"/>
      <dgm:spPr/>
    </dgm:pt>
    <dgm:pt modelId="{2AAB67B6-96C0-4795-969D-259A953CB5D3}" type="pres">
      <dgm:prSet presAssocID="{D139B850-4B48-4780-9696-A6E120AA2725}" presName="background3" presStyleLbl="node3" presStyleIdx="0" presStyleCnt="5"/>
      <dgm:spPr/>
    </dgm:pt>
    <dgm:pt modelId="{2BB5FFF5-5F1B-493A-A095-EC29BF61201B}" type="pres">
      <dgm:prSet presAssocID="{D139B850-4B48-4780-9696-A6E120AA2725}" presName="text3" presStyleLbl="fgAcc3" presStyleIdx="0" presStyleCnt="5" custScaleX="122769" custScaleY="1683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1D0984-9865-4F6B-8A60-548AA641BC96}" type="pres">
      <dgm:prSet presAssocID="{D139B850-4B48-4780-9696-A6E120AA2725}" presName="hierChild4" presStyleCnt="0"/>
      <dgm:spPr/>
    </dgm:pt>
    <dgm:pt modelId="{8D230784-0812-4E7D-B280-6C9FCF38EC78}" type="pres">
      <dgm:prSet presAssocID="{BBBBD618-5237-43CF-B60B-AB112412D058}" presName="Name17" presStyleLbl="parChTrans1D3" presStyleIdx="1" presStyleCnt="5"/>
      <dgm:spPr/>
      <dgm:t>
        <a:bodyPr/>
        <a:lstStyle/>
        <a:p>
          <a:endParaRPr lang="ru-RU"/>
        </a:p>
      </dgm:t>
    </dgm:pt>
    <dgm:pt modelId="{1E2CB402-C3D0-4698-8F87-7B7EE9E06FD7}" type="pres">
      <dgm:prSet presAssocID="{13F13E60-0892-4D75-90D7-8DF46EB3B58C}" presName="hierRoot3" presStyleCnt="0"/>
      <dgm:spPr/>
    </dgm:pt>
    <dgm:pt modelId="{FA810088-F79C-4763-8ED3-17D71CAC2F5D}" type="pres">
      <dgm:prSet presAssocID="{13F13E60-0892-4D75-90D7-8DF46EB3B58C}" presName="composite3" presStyleCnt="0"/>
      <dgm:spPr/>
    </dgm:pt>
    <dgm:pt modelId="{09501C3C-6CF7-4F59-97E5-674860ED079F}" type="pres">
      <dgm:prSet presAssocID="{13F13E60-0892-4D75-90D7-8DF46EB3B58C}" presName="background3" presStyleLbl="node3" presStyleIdx="1" presStyleCnt="5"/>
      <dgm:spPr/>
    </dgm:pt>
    <dgm:pt modelId="{19FFFDCA-98B9-4CC5-8CF8-1AF7F57E451C}" type="pres">
      <dgm:prSet presAssocID="{13F13E60-0892-4D75-90D7-8DF46EB3B58C}" presName="text3" presStyleLbl="fgAcc3" presStyleIdx="1" presStyleCnt="5" custScaleX="124259" custScaleY="1960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4EFCBF-7833-4E28-9F92-85B6A373CA08}" type="pres">
      <dgm:prSet presAssocID="{13F13E60-0892-4D75-90D7-8DF46EB3B58C}" presName="hierChild4" presStyleCnt="0"/>
      <dgm:spPr/>
    </dgm:pt>
    <dgm:pt modelId="{40A42C8C-86E8-4BC0-9CAF-9BF519CFBDF3}" type="pres">
      <dgm:prSet presAssocID="{FD0338A0-9C8A-406C-814E-06E6AC627F32}" presName="Name17" presStyleLbl="parChTrans1D3" presStyleIdx="2" presStyleCnt="5"/>
      <dgm:spPr/>
      <dgm:t>
        <a:bodyPr/>
        <a:lstStyle/>
        <a:p>
          <a:endParaRPr lang="ru-RU"/>
        </a:p>
      </dgm:t>
    </dgm:pt>
    <dgm:pt modelId="{792F1F72-B772-4AC8-AE6B-EEFF17D35B44}" type="pres">
      <dgm:prSet presAssocID="{D835A326-DD32-4F9F-89AB-F464D2564D40}" presName="hierRoot3" presStyleCnt="0"/>
      <dgm:spPr/>
    </dgm:pt>
    <dgm:pt modelId="{77329B60-D5A6-4027-8019-27B15B8C06E3}" type="pres">
      <dgm:prSet presAssocID="{D835A326-DD32-4F9F-89AB-F464D2564D40}" presName="composite3" presStyleCnt="0"/>
      <dgm:spPr/>
    </dgm:pt>
    <dgm:pt modelId="{BA32F643-8B7F-49AA-A1A2-6F0E4A2DB788}" type="pres">
      <dgm:prSet presAssocID="{D835A326-DD32-4F9F-89AB-F464D2564D40}" presName="background3" presStyleLbl="node3" presStyleIdx="2" presStyleCnt="5"/>
      <dgm:spPr/>
    </dgm:pt>
    <dgm:pt modelId="{7721FB75-AAE0-4701-954F-621FAC96BB1D}" type="pres">
      <dgm:prSet presAssocID="{D835A326-DD32-4F9F-89AB-F464D2564D40}" presName="text3" presStyleLbl="fgAcc3" presStyleIdx="2" presStyleCnt="5" custScaleX="109877" custScaleY="221983" custLinFactNeighborX="-803" custLinFactNeighborY="-59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2C57E4-BFFD-4DCB-8CA0-F3BCE7654F66}" type="pres">
      <dgm:prSet presAssocID="{D835A326-DD32-4F9F-89AB-F464D2564D40}" presName="hierChild4" presStyleCnt="0"/>
      <dgm:spPr/>
    </dgm:pt>
    <dgm:pt modelId="{06441368-F6BE-41F8-AD2B-A89DE519C974}" type="pres">
      <dgm:prSet presAssocID="{A9427510-2979-4659-B9F8-B006B44AE12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461A3D38-52E7-4794-BED5-B92D34DC5039}" type="pres">
      <dgm:prSet presAssocID="{19425B37-C588-4B75-965E-2C0DBC7670CA}" presName="hierRoot2" presStyleCnt="0"/>
      <dgm:spPr/>
    </dgm:pt>
    <dgm:pt modelId="{EA917257-B597-4AC5-AAA0-3951F0657B23}" type="pres">
      <dgm:prSet presAssocID="{19425B37-C588-4B75-965E-2C0DBC7670CA}" presName="composite2" presStyleCnt="0"/>
      <dgm:spPr/>
    </dgm:pt>
    <dgm:pt modelId="{622E64D8-E678-43C1-9A91-BE08BF3213BB}" type="pres">
      <dgm:prSet presAssocID="{19425B37-C588-4B75-965E-2C0DBC7670CA}" presName="background2" presStyleLbl="node2" presStyleIdx="1" presStyleCnt="2"/>
      <dgm:spPr/>
    </dgm:pt>
    <dgm:pt modelId="{E32837BB-EB52-4E35-8FC3-0110FBE28472}" type="pres">
      <dgm:prSet presAssocID="{19425B37-C588-4B75-965E-2C0DBC7670CA}" presName="text2" presStyleLbl="fgAcc2" presStyleIdx="1" presStyleCnt="2" custScaleX="254909" custScaleY="271720" custLinFactNeighborX="0" custLinFactNeighborY="-58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0F9D90-1FE5-4021-9ADD-48860ED66D84}" type="pres">
      <dgm:prSet presAssocID="{19425B37-C588-4B75-965E-2C0DBC7670CA}" presName="hierChild3" presStyleCnt="0"/>
      <dgm:spPr/>
    </dgm:pt>
    <dgm:pt modelId="{40F6E6CD-5046-453B-AFCF-76563A7698EF}" type="pres">
      <dgm:prSet presAssocID="{EE59780D-6E95-44AE-9575-3CAA0C5A1147}" presName="Name17" presStyleLbl="parChTrans1D3" presStyleIdx="3" presStyleCnt="5"/>
      <dgm:spPr/>
      <dgm:t>
        <a:bodyPr/>
        <a:lstStyle/>
        <a:p>
          <a:endParaRPr lang="ru-RU"/>
        </a:p>
      </dgm:t>
    </dgm:pt>
    <dgm:pt modelId="{9D48CA0E-E69D-4EE7-AA98-54B92DD83D6C}" type="pres">
      <dgm:prSet presAssocID="{60CF4EAB-2045-4F10-A2CD-19F8B53D2C22}" presName="hierRoot3" presStyleCnt="0"/>
      <dgm:spPr/>
    </dgm:pt>
    <dgm:pt modelId="{9CB4AB40-013B-47F0-AF44-6CA1567513DC}" type="pres">
      <dgm:prSet presAssocID="{60CF4EAB-2045-4F10-A2CD-19F8B53D2C22}" presName="composite3" presStyleCnt="0"/>
      <dgm:spPr/>
    </dgm:pt>
    <dgm:pt modelId="{56CAFFCB-8740-4253-B433-0AC07D8F4F9F}" type="pres">
      <dgm:prSet presAssocID="{60CF4EAB-2045-4F10-A2CD-19F8B53D2C22}" presName="background3" presStyleLbl="node3" presStyleIdx="3" presStyleCnt="5"/>
      <dgm:spPr/>
    </dgm:pt>
    <dgm:pt modelId="{358BEFAF-9735-4F72-95F9-3D4853893573}" type="pres">
      <dgm:prSet presAssocID="{60CF4EAB-2045-4F10-A2CD-19F8B53D2C22}" presName="text3" presStyleLbl="fgAcc3" presStyleIdx="3" presStyleCnt="5" custScaleX="139033" custScaleY="1993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4D4C5A-74F7-4895-961A-6071371B1B1C}" type="pres">
      <dgm:prSet presAssocID="{60CF4EAB-2045-4F10-A2CD-19F8B53D2C22}" presName="hierChild4" presStyleCnt="0"/>
      <dgm:spPr/>
    </dgm:pt>
    <dgm:pt modelId="{0F158CF8-1C40-452C-917B-8B358A01373B}" type="pres">
      <dgm:prSet presAssocID="{53909D55-F034-4640-9753-F2BB8DF2104E}" presName="Name17" presStyleLbl="parChTrans1D3" presStyleIdx="4" presStyleCnt="5"/>
      <dgm:spPr/>
      <dgm:t>
        <a:bodyPr/>
        <a:lstStyle/>
        <a:p>
          <a:endParaRPr lang="ru-RU"/>
        </a:p>
      </dgm:t>
    </dgm:pt>
    <dgm:pt modelId="{99BC5314-1A8C-4A73-827F-766932A54E20}" type="pres">
      <dgm:prSet presAssocID="{EB6A99D1-E7AC-4868-A96E-F01D06317F1E}" presName="hierRoot3" presStyleCnt="0"/>
      <dgm:spPr/>
    </dgm:pt>
    <dgm:pt modelId="{1088015A-D4F6-4985-BF43-83E1A10AEB8A}" type="pres">
      <dgm:prSet presAssocID="{EB6A99D1-E7AC-4868-A96E-F01D06317F1E}" presName="composite3" presStyleCnt="0"/>
      <dgm:spPr/>
    </dgm:pt>
    <dgm:pt modelId="{FCA91393-BA33-4D29-87CA-026AC9AB125E}" type="pres">
      <dgm:prSet presAssocID="{EB6A99D1-E7AC-4868-A96E-F01D06317F1E}" presName="background3" presStyleLbl="node3" presStyleIdx="4" presStyleCnt="5"/>
      <dgm:spPr/>
    </dgm:pt>
    <dgm:pt modelId="{C70737ED-BBA6-4DA5-B51B-5A07DD09AB4D}" type="pres">
      <dgm:prSet presAssocID="{EB6A99D1-E7AC-4868-A96E-F01D06317F1E}" presName="text3" presStyleLbl="fgAcc3" presStyleIdx="4" presStyleCnt="5" custScaleX="134184" custScaleY="1884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14F897-B45E-42F5-B31C-97895F51B493}" type="pres">
      <dgm:prSet presAssocID="{EB6A99D1-E7AC-4868-A96E-F01D06317F1E}" presName="hierChild4" presStyleCnt="0"/>
      <dgm:spPr/>
    </dgm:pt>
  </dgm:ptLst>
  <dgm:cxnLst>
    <dgm:cxn modelId="{FBC8F309-7745-4C19-98CD-BDDC0D1D1A07}" type="presOf" srcId="{60CF4EAB-2045-4F10-A2CD-19F8B53D2C22}" destId="{358BEFAF-9735-4F72-95F9-3D4853893573}" srcOrd="0" destOrd="0" presId="urn:microsoft.com/office/officeart/2005/8/layout/hierarchy1"/>
    <dgm:cxn modelId="{2EECA504-AD75-4181-85B8-2F6560A3C29C}" type="presOf" srcId="{D139B850-4B48-4780-9696-A6E120AA2725}" destId="{2BB5FFF5-5F1B-493A-A095-EC29BF61201B}" srcOrd="0" destOrd="0" presId="urn:microsoft.com/office/officeart/2005/8/layout/hierarchy1"/>
    <dgm:cxn modelId="{F74EDAF0-4D7B-41B6-B2DE-AFF453BF0314}" type="presOf" srcId="{EB6A99D1-E7AC-4868-A96E-F01D06317F1E}" destId="{C70737ED-BBA6-4DA5-B51B-5A07DD09AB4D}" srcOrd="0" destOrd="0" presId="urn:microsoft.com/office/officeart/2005/8/layout/hierarchy1"/>
    <dgm:cxn modelId="{8C6E0E48-2DCB-4556-93E2-49334E8EA070}" type="presOf" srcId="{C91CCCB8-20ED-40A0-8A5C-A8A318AA39A3}" destId="{4E2C66A5-25CE-477C-995F-1E27D1707F75}" srcOrd="0" destOrd="0" presId="urn:microsoft.com/office/officeart/2005/8/layout/hierarchy1"/>
    <dgm:cxn modelId="{7D2CFFE8-7B83-4206-97DD-BA783BE4B88F}" srcId="{A12643A9-9FD0-4B88-B359-646D824214B0}" destId="{D139B850-4B48-4780-9696-A6E120AA2725}" srcOrd="0" destOrd="0" parTransId="{8DE1A0DC-28FF-4E52-8D7B-0ACC400C5361}" sibTransId="{C29DCD9F-5AC3-45EA-B541-CD225295446D}"/>
    <dgm:cxn modelId="{F23B8B06-29DC-4198-A185-629A1B53E4B9}" type="presOf" srcId="{FD0338A0-9C8A-406C-814E-06E6AC627F32}" destId="{40A42C8C-86E8-4BC0-9CAF-9BF519CFBDF3}" srcOrd="0" destOrd="0" presId="urn:microsoft.com/office/officeart/2005/8/layout/hierarchy1"/>
    <dgm:cxn modelId="{7B463B9E-76E1-4EAC-8D98-D873144409D7}" type="presOf" srcId="{98A6ED95-BE42-482F-A6D2-1CA139A6E1F0}" destId="{9D7F0205-08E0-45C4-9B96-8DF975CAE41F}" srcOrd="0" destOrd="0" presId="urn:microsoft.com/office/officeart/2005/8/layout/hierarchy1"/>
    <dgm:cxn modelId="{8BB03686-04B7-4732-83D3-A8D05E75F31C}" type="presOf" srcId="{BBBBD618-5237-43CF-B60B-AB112412D058}" destId="{8D230784-0812-4E7D-B280-6C9FCF38EC78}" srcOrd="0" destOrd="0" presId="urn:microsoft.com/office/officeart/2005/8/layout/hierarchy1"/>
    <dgm:cxn modelId="{8EA4D71C-6B25-47BE-B9F4-BC133445F9AF}" type="presOf" srcId="{D835A326-DD32-4F9F-89AB-F464D2564D40}" destId="{7721FB75-AAE0-4701-954F-621FAC96BB1D}" srcOrd="0" destOrd="0" presId="urn:microsoft.com/office/officeart/2005/8/layout/hierarchy1"/>
    <dgm:cxn modelId="{13E97684-AC25-44C2-BA53-3E443FDB9D26}" srcId="{A12643A9-9FD0-4B88-B359-646D824214B0}" destId="{D835A326-DD32-4F9F-89AB-F464D2564D40}" srcOrd="2" destOrd="0" parTransId="{FD0338A0-9C8A-406C-814E-06E6AC627F32}" sibTransId="{4D1FB9D9-1D7F-4E6D-BD70-90CFB752D85D}"/>
    <dgm:cxn modelId="{335FDF87-222F-4191-BBA5-16AD2309487E}" srcId="{98A6ED95-BE42-482F-A6D2-1CA139A6E1F0}" destId="{19425B37-C588-4B75-965E-2C0DBC7670CA}" srcOrd="1" destOrd="0" parTransId="{A9427510-2979-4659-B9F8-B006B44AE12E}" sibTransId="{FEC31F29-072C-485F-ADF6-D1F1E4E7CA27}"/>
    <dgm:cxn modelId="{CB6B6826-DFFB-4394-96D6-0D4633DA1EBD}" srcId="{19425B37-C588-4B75-965E-2C0DBC7670CA}" destId="{EB6A99D1-E7AC-4868-A96E-F01D06317F1E}" srcOrd="1" destOrd="0" parTransId="{53909D55-F034-4640-9753-F2BB8DF2104E}" sibTransId="{C13DE079-3E65-443F-B6E0-1D2637498627}"/>
    <dgm:cxn modelId="{41A51F7A-2015-4C09-A822-7670C77701BF}" type="presOf" srcId="{19425B37-C588-4B75-965E-2C0DBC7670CA}" destId="{E32837BB-EB52-4E35-8FC3-0110FBE28472}" srcOrd="0" destOrd="0" presId="urn:microsoft.com/office/officeart/2005/8/layout/hierarchy1"/>
    <dgm:cxn modelId="{6BD282CB-301D-42E1-9F00-8C4B8B6D4C1D}" type="presOf" srcId="{A12643A9-9FD0-4B88-B359-646D824214B0}" destId="{046A4FF7-6F50-45CD-9A69-5A55DE03759F}" srcOrd="0" destOrd="0" presId="urn:microsoft.com/office/officeart/2005/8/layout/hierarchy1"/>
    <dgm:cxn modelId="{568093C3-C104-482D-9852-2CB9786C2E56}" type="presOf" srcId="{53909D55-F034-4640-9753-F2BB8DF2104E}" destId="{0F158CF8-1C40-452C-917B-8B358A01373B}" srcOrd="0" destOrd="0" presId="urn:microsoft.com/office/officeart/2005/8/layout/hierarchy1"/>
    <dgm:cxn modelId="{9CEF69DE-061D-4764-BE3D-7E3AC590D1A1}" type="presOf" srcId="{A9427510-2979-4659-B9F8-B006B44AE12E}" destId="{06441368-F6BE-41F8-AD2B-A89DE519C974}" srcOrd="0" destOrd="0" presId="urn:microsoft.com/office/officeart/2005/8/layout/hierarchy1"/>
    <dgm:cxn modelId="{6F762E9E-0F54-47B9-85C0-42E0910FC021}" srcId="{98A6ED95-BE42-482F-A6D2-1CA139A6E1F0}" destId="{A12643A9-9FD0-4B88-B359-646D824214B0}" srcOrd="0" destOrd="0" parTransId="{C91CCCB8-20ED-40A0-8A5C-A8A318AA39A3}" sibTransId="{C7C119A3-72A2-4E03-AF9A-2276BEEF7F84}"/>
    <dgm:cxn modelId="{CE8E1C2A-5247-4AA8-829B-6F0952CA9615}" type="presOf" srcId="{8DE1A0DC-28FF-4E52-8D7B-0ACC400C5361}" destId="{4B0D7EAB-659E-422A-B6FF-252DA05875BE}" srcOrd="0" destOrd="0" presId="urn:microsoft.com/office/officeart/2005/8/layout/hierarchy1"/>
    <dgm:cxn modelId="{A5805BA7-25C1-415D-9575-E639D1A53E5C}" type="presOf" srcId="{B6898C7A-3F1B-4F87-B25A-D66BE98EC986}" destId="{6C6A4934-9037-4B07-9791-19D6FF7CDE9D}" srcOrd="0" destOrd="0" presId="urn:microsoft.com/office/officeart/2005/8/layout/hierarchy1"/>
    <dgm:cxn modelId="{928FE819-41FC-47CA-8319-DFCBE958871A}" srcId="{19425B37-C588-4B75-965E-2C0DBC7670CA}" destId="{60CF4EAB-2045-4F10-A2CD-19F8B53D2C22}" srcOrd="0" destOrd="0" parTransId="{EE59780D-6E95-44AE-9575-3CAA0C5A1147}" sibTransId="{DB508B4D-B4A0-4D57-BC90-D222096EAD16}"/>
    <dgm:cxn modelId="{D628E80A-C845-4B81-8EC8-491197B9F12B}" srcId="{B6898C7A-3F1B-4F87-B25A-D66BE98EC986}" destId="{98A6ED95-BE42-482F-A6D2-1CA139A6E1F0}" srcOrd="0" destOrd="0" parTransId="{3C96DC8C-CE53-48B1-AAEA-3617AF76E2F6}" sibTransId="{43596CE0-6D7C-482A-BF3C-75454E15B324}"/>
    <dgm:cxn modelId="{7BC2DBC2-5126-470E-8E90-06E6DE8E0846}" type="presOf" srcId="{13F13E60-0892-4D75-90D7-8DF46EB3B58C}" destId="{19FFFDCA-98B9-4CC5-8CF8-1AF7F57E451C}" srcOrd="0" destOrd="0" presId="urn:microsoft.com/office/officeart/2005/8/layout/hierarchy1"/>
    <dgm:cxn modelId="{81B84F4A-BD64-42BD-82FC-3B967F5C4C3A}" type="presOf" srcId="{EE59780D-6E95-44AE-9575-3CAA0C5A1147}" destId="{40F6E6CD-5046-453B-AFCF-76563A7698EF}" srcOrd="0" destOrd="0" presId="urn:microsoft.com/office/officeart/2005/8/layout/hierarchy1"/>
    <dgm:cxn modelId="{1CDBBEC1-4DC3-497C-A31F-088484FF924D}" srcId="{A12643A9-9FD0-4B88-B359-646D824214B0}" destId="{13F13E60-0892-4D75-90D7-8DF46EB3B58C}" srcOrd="1" destOrd="0" parTransId="{BBBBD618-5237-43CF-B60B-AB112412D058}" sibTransId="{9BF9A29D-AA36-4002-A617-21B6EDD26F8D}"/>
    <dgm:cxn modelId="{BD172597-28C0-47C3-A98C-D3B7B23B917B}" type="presParOf" srcId="{6C6A4934-9037-4B07-9791-19D6FF7CDE9D}" destId="{680F4D7A-266C-4911-A9B4-BB39218EDCC8}" srcOrd="0" destOrd="0" presId="urn:microsoft.com/office/officeart/2005/8/layout/hierarchy1"/>
    <dgm:cxn modelId="{38737780-0FE0-48FF-ADDC-1503FABEC618}" type="presParOf" srcId="{680F4D7A-266C-4911-A9B4-BB39218EDCC8}" destId="{2192F030-054E-48B6-A460-75BEC95472A9}" srcOrd="0" destOrd="0" presId="urn:microsoft.com/office/officeart/2005/8/layout/hierarchy1"/>
    <dgm:cxn modelId="{71019E0F-BE28-46A3-B8AB-7AB40514E951}" type="presParOf" srcId="{2192F030-054E-48B6-A460-75BEC95472A9}" destId="{D0C0C88F-9672-4DE6-B2BD-4D8CB678B801}" srcOrd="0" destOrd="0" presId="urn:microsoft.com/office/officeart/2005/8/layout/hierarchy1"/>
    <dgm:cxn modelId="{8809225F-8CF7-48DE-A25F-10E2FC5F68EE}" type="presParOf" srcId="{2192F030-054E-48B6-A460-75BEC95472A9}" destId="{9D7F0205-08E0-45C4-9B96-8DF975CAE41F}" srcOrd="1" destOrd="0" presId="urn:microsoft.com/office/officeart/2005/8/layout/hierarchy1"/>
    <dgm:cxn modelId="{E93079A6-2C32-4BEB-B2C5-2EB8929DBD87}" type="presParOf" srcId="{680F4D7A-266C-4911-A9B4-BB39218EDCC8}" destId="{9835591E-D31D-4D84-A77E-3A855A069DCE}" srcOrd="1" destOrd="0" presId="urn:microsoft.com/office/officeart/2005/8/layout/hierarchy1"/>
    <dgm:cxn modelId="{F54C79B5-7EDA-4D80-B5EF-87A98A4EDAA9}" type="presParOf" srcId="{9835591E-D31D-4D84-A77E-3A855A069DCE}" destId="{4E2C66A5-25CE-477C-995F-1E27D1707F75}" srcOrd="0" destOrd="0" presId="urn:microsoft.com/office/officeart/2005/8/layout/hierarchy1"/>
    <dgm:cxn modelId="{DF9050E4-B9C9-409B-B2B8-CF5EC053C0AD}" type="presParOf" srcId="{9835591E-D31D-4D84-A77E-3A855A069DCE}" destId="{5E6F5303-09B7-4475-8FE8-CBB81C2DF216}" srcOrd="1" destOrd="0" presId="urn:microsoft.com/office/officeart/2005/8/layout/hierarchy1"/>
    <dgm:cxn modelId="{24C34471-AE86-4E3E-9E09-D71B48DDEF44}" type="presParOf" srcId="{5E6F5303-09B7-4475-8FE8-CBB81C2DF216}" destId="{FDB7A299-7E2B-46C4-ADD7-79E5F808634D}" srcOrd="0" destOrd="0" presId="urn:microsoft.com/office/officeart/2005/8/layout/hierarchy1"/>
    <dgm:cxn modelId="{F9BA5274-4905-405E-B219-6844F2DE9BEB}" type="presParOf" srcId="{FDB7A299-7E2B-46C4-ADD7-79E5F808634D}" destId="{F33AE526-691C-49FB-B801-501E1C1A5501}" srcOrd="0" destOrd="0" presId="urn:microsoft.com/office/officeart/2005/8/layout/hierarchy1"/>
    <dgm:cxn modelId="{465BD8B5-0AC0-4790-9037-B241BE86FB10}" type="presParOf" srcId="{FDB7A299-7E2B-46C4-ADD7-79E5F808634D}" destId="{046A4FF7-6F50-45CD-9A69-5A55DE03759F}" srcOrd="1" destOrd="0" presId="urn:microsoft.com/office/officeart/2005/8/layout/hierarchy1"/>
    <dgm:cxn modelId="{CCE49BD3-875C-4EDD-ADFC-B5183D950A64}" type="presParOf" srcId="{5E6F5303-09B7-4475-8FE8-CBB81C2DF216}" destId="{98D975C7-7081-4EAF-9C5E-58B3AE694119}" srcOrd="1" destOrd="0" presId="urn:microsoft.com/office/officeart/2005/8/layout/hierarchy1"/>
    <dgm:cxn modelId="{D9667FE2-DE42-44FC-B602-C4E4DE79F4B3}" type="presParOf" srcId="{98D975C7-7081-4EAF-9C5E-58B3AE694119}" destId="{4B0D7EAB-659E-422A-B6FF-252DA05875BE}" srcOrd="0" destOrd="0" presId="urn:microsoft.com/office/officeart/2005/8/layout/hierarchy1"/>
    <dgm:cxn modelId="{7283975C-EB72-4890-8D8B-D188600C2066}" type="presParOf" srcId="{98D975C7-7081-4EAF-9C5E-58B3AE694119}" destId="{E8E04826-EA40-4E1D-A67E-89B4CD1B7506}" srcOrd="1" destOrd="0" presId="urn:microsoft.com/office/officeart/2005/8/layout/hierarchy1"/>
    <dgm:cxn modelId="{1415ED78-A051-40CA-A570-8808279643C3}" type="presParOf" srcId="{E8E04826-EA40-4E1D-A67E-89B4CD1B7506}" destId="{2E90BF36-266C-49CB-809B-A491C4203BB2}" srcOrd="0" destOrd="0" presId="urn:microsoft.com/office/officeart/2005/8/layout/hierarchy1"/>
    <dgm:cxn modelId="{BB277D20-EC67-4B21-B8DF-12C051D26F15}" type="presParOf" srcId="{2E90BF36-266C-49CB-809B-A491C4203BB2}" destId="{2AAB67B6-96C0-4795-969D-259A953CB5D3}" srcOrd="0" destOrd="0" presId="urn:microsoft.com/office/officeart/2005/8/layout/hierarchy1"/>
    <dgm:cxn modelId="{71AC9454-4104-4913-AB3C-B4E8F1041F8B}" type="presParOf" srcId="{2E90BF36-266C-49CB-809B-A491C4203BB2}" destId="{2BB5FFF5-5F1B-493A-A095-EC29BF61201B}" srcOrd="1" destOrd="0" presId="urn:microsoft.com/office/officeart/2005/8/layout/hierarchy1"/>
    <dgm:cxn modelId="{14D69D63-EEC4-4576-9F98-FD925F8E2878}" type="presParOf" srcId="{E8E04826-EA40-4E1D-A67E-89B4CD1B7506}" destId="{151D0984-9865-4F6B-8A60-548AA641BC96}" srcOrd="1" destOrd="0" presId="urn:microsoft.com/office/officeart/2005/8/layout/hierarchy1"/>
    <dgm:cxn modelId="{F4337885-47DB-429A-B80E-305076082AB2}" type="presParOf" srcId="{98D975C7-7081-4EAF-9C5E-58B3AE694119}" destId="{8D230784-0812-4E7D-B280-6C9FCF38EC78}" srcOrd="2" destOrd="0" presId="urn:microsoft.com/office/officeart/2005/8/layout/hierarchy1"/>
    <dgm:cxn modelId="{FA4831A8-62CF-4688-AC76-B1E01058ADFD}" type="presParOf" srcId="{98D975C7-7081-4EAF-9C5E-58B3AE694119}" destId="{1E2CB402-C3D0-4698-8F87-7B7EE9E06FD7}" srcOrd="3" destOrd="0" presId="urn:microsoft.com/office/officeart/2005/8/layout/hierarchy1"/>
    <dgm:cxn modelId="{6247555B-1F70-47DA-BA9A-1CB5ADEF8EED}" type="presParOf" srcId="{1E2CB402-C3D0-4698-8F87-7B7EE9E06FD7}" destId="{FA810088-F79C-4763-8ED3-17D71CAC2F5D}" srcOrd="0" destOrd="0" presId="urn:microsoft.com/office/officeart/2005/8/layout/hierarchy1"/>
    <dgm:cxn modelId="{C2C2F472-E764-418C-B48C-D71BE980B530}" type="presParOf" srcId="{FA810088-F79C-4763-8ED3-17D71CAC2F5D}" destId="{09501C3C-6CF7-4F59-97E5-674860ED079F}" srcOrd="0" destOrd="0" presId="urn:microsoft.com/office/officeart/2005/8/layout/hierarchy1"/>
    <dgm:cxn modelId="{6114C387-05DA-4EFE-878A-40ADB41114E6}" type="presParOf" srcId="{FA810088-F79C-4763-8ED3-17D71CAC2F5D}" destId="{19FFFDCA-98B9-4CC5-8CF8-1AF7F57E451C}" srcOrd="1" destOrd="0" presId="urn:microsoft.com/office/officeart/2005/8/layout/hierarchy1"/>
    <dgm:cxn modelId="{F70E5C78-E0D5-4A70-A5C2-414C76BC39D1}" type="presParOf" srcId="{1E2CB402-C3D0-4698-8F87-7B7EE9E06FD7}" destId="{784EFCBF-7833-4E28-9F92-85B6A373CA08}" srcOrd="1" destOrd="0" presId="urn:microsoft.com/office/officeart/2005/8/layout/hierarchy1"/>
    <dgm:cxn modelId="{A852D2A3-22CC-4462-9C0A-716A77C90001}" type="presParOf" srcId="{98D975C7-7081-4EAF-9C5E-58B3AE694119}" destId="{40A42C8C-86E8-4BC0-9CAF-9BF519CFBDF3}" srcOrd="4" destOrd="0" presId="urn:microsoft.com/office/officeart/2005/8/layout/hierarchy1"/>
    <dgm:cxn modelId="{5FC572B9-AFDA-4908-ADF1-9F9D1E77FB03}" type="presParOf" srcId="{98D975C7-7081-4EAF-9C5E-58B3AE694119}" destId="{792F1F72-B772-4AC8-AE6B-EEFF17D35B44}" srcOrd="5" destOrd="0" presId="urn:microsoft.com/office/officeart/2005/8/layout/hierarchy1"/>
    <dgm:cxn modelId="{02AEDCE7-663F-40B5-9BCA-A4A7862FB5EC}" type="presParOf" srcId="{792F1F72-B772-4AC8-AE6B-EEFF17D35B44}" destId="{77329B60-D5A6-4027-8019-27B15B8C06E3}" srcOrd="0" destOrd="0" presId="urn:microsoft.com/office/officeart/2005/8/layout/hierarchy1"/>
    <dgm:cxn modelId="{1DBC4A7A-DAE7-467D-8ADF-5AFE5CF7386D}" type="presParOf" srcId="{77329B60-D5A6-4027-8019-27B15B8C06E3}" destId="{BA32F643-8B7F-49AA-A1A2-6F0E4A2DB788}" srcOrd="0" destOrd="0" presId="urn:microsoft.com/office/officeart/2005/8/layout/hierarchy1"/>
    <dgm:cxn modelId="{A24229CF-ACD7-41E1-8B6E-2BFD47BB0206}" type="presParOf" srcId="{77329B60-D5A6-4027-8019-27B15B8C06E3}" destId="{7721FB75-AAE0-4701-954F-621FAC96BB1D}" srcOrd="1" destOrd="0" presId="urn:microsoft.com/office/officeart/2005/8/layout/hierarchy1"/>
    <dgm:cxn modelId="{2883A4BE-19C1-4C56-849E-6C33BF80247F}" type="presParOf" srcId="{792F1F72-B772-4AC8-AE6B-EEFF17D35B44}" destId="{D32C57E4-BFFD-4DCB-8CA0-F3BCE7654F66}" srcOrd="1" destOrd="0" presId="urn:microsoft.com/office/officeart/2005/8/layout/hierarchy1"/>
    <dgm:cxn modelId="{663C70EC-B46D-48FF-AEA2-CBF3A8A45915}" type="presParOf" srcId="{9835591E-D31D-4D84-A77E-3A855A069DCE}" destId="{06441368-F6BE-41F8-AD2B-A89DE519C974}" srcOrd="2" destOrd="0" presId="urn:microsoft.com/office/officeart/2005/8/layout/hierarchy1"/>
    <dgm:cxn modelId="{F93D096F-1375-411A-885E-35C6691755DF}" type="presParOf" srcId="{9835591E-D31D-4D84-A77E-3A855A069DCE}" destId="{461A3D38-52E7-4794-BED5-B92D34DC5039}" srcOrd="3" destOrd="0" presId="urn:microsoft.com/office/officeart/2005/8/layout/hierarchy1"/>
    <dgm:cxn modelId="{A62D1E7B-CCD8-41C3-BDB4-E6A92DAA5814}" type="presParOf" srcId="{461A3D38-52E7-4794-BED5-B92D34DC5039}" destId="{EA917257-B597-4AC5-AAA0-3951F0657B23}" srcOrd="0" destOrd="0" presId="urn:microsoft.com/office/officeart/2005/8/layout/hierarchy1"/>
    <dgm:cxn modelId="{D273D5FD-C336-4F77-A12F-7A8D5DADF2F4}" type="presParOf" srcId="{EA917257-B597-4AC5-AAA0-3951F0657B23}" destId="{622E64D8-E678-43C1-9A91-BE08BF3213BB}" srcOrd="0" destOrd="0" presId="urn:microsoft.com/office/officeart/2005/8/layout/hierarchy1"/>
    <dgm:cxn modelId="{8D5420C5-FBFB-4A5A-B7F1-8FE678EF3933}" type="presParOf" srcId="{EA917257-B597-4AC5-AAA0-3951F0657B23}" destId="{E32837BB-EB52-4E35-8FC3-0110FBE28472}" srcOrd="1" destOrd="0" presId="urn:microsoft.com/office/officeart/2005/8/layout/hierarchy1"/>
    <dgm:cxn modelId="{C9B0797D-3FD0-4A0B-A421-E1A8068B167D}" type="presParOf" srcId="{461A3D38-52E7-4794-BED5-B92D34DC5039}" destId="{F00F9D90-1FE5-4021-9ADD-48860ED66D84}" srcOrd="1" destOrd="0" presId="urn:microsoft.com/office/officeart/2005/8/layout/hierarchy1"/>
    <dgm:cxn modelId="{93A9A207-ED09-410E-A3D7-E9C41830DBBD}" type="presParOf" srcId="{F00F9D90-1FE5-4021-9ADD-48860ED66D84}" destId="{40F6E6CD-5046-453B-AFCF-76563A7698EF}" srcOrd="0" destOrd="0" presId="urn:microsoft.com/office/officeart/2005/8/layout/hierarchy1"/>
    <dgm:cxn modelId="{04DAE9C7-6122-4333-81E9-9F6EB5ADCC1D}" type="presParOf" srcId="{F00F9D90-1FE5-4021-9ADD-48860ED66D84}" destId="{9D48CA0E-E69D-4EE7-AA98-54B92DD83D6C}" srcOrd="1" destOrd="0" presId="urn:microsoft.com/office/officeart/2005/8/layout/hierarchy1"/>
    <dgm:cxn modelId="{9B16702A-784A-41E1-B141-3848DAFFE3C6}" type="presParOf" srcId="{9D48CA0E-E69D-4EE7-AA98-54B92DD83D6C}" destId="{9CB4AB40-013B-47F0-AF44-6CA1567513DC}" srcOrd="0" destOrd="0" presId="urn:microsoft.com/office/officeart/2005/8/layout/hierarchy1"/>
    <dgm:cxn modelId="{D543E330-D4D6-418A-8B91-58F013ED2991}" type="presParOf" srcId="{9CB4AB40-013B-47F0-AF44-6CA1567513DC}" destId="{56CAFFCB-8740-4253-B433-0AC07D8F4F9F}" srcOrd="0" destOrd="0" presId="urn:microsoft.com/office/officeart/2005/8/layout/hierarchy1"/>
    <dgm:cxn modelId="{19018B06-4DA7-46E7-97FA-179B3ADFE77B}" type="presParOf" srcId="{9CB4AB40-013B-47F0-AF44-6CA1567513DC}" destId="{358BEFAF-9735-4F72-95F9-3D4853893573}" srcOrd="1" destOrd="0" presId="urn:microsoft.com/office/officeart/2005/8/layout/hierarchy1"/>
    <dgm:cxn modelId="{30902E71-5BFD-436D-B47F-0A232013B277}" type="presParOf" srcId="{9D48CA0E-E69D-4EE7-AA98-54B92DD83D6C}" destId="{DB4D4C5A-74F7-4895-961A-6071371B1B1C}" srcOrd="1" destOrd="0" presId="urn:microsoft.com/office/officeart/2005/8/layout/hierarchy1"/>
    <dgm:cxn modelId="{5AFEB3CA-ED6E-4CD0-BE03-B43F5065BD33}" type="presParOf" srcId="{F00F9D90-1FE5-4021-9ADD-48860ED66D84}" destId="{0F158CF8-1C40-452C-917B-8B358A01373B}" srcOrd="2" destOrd="0" presId="urn:microsoft.com/office/officeart/2005/8/layout/hierarchy1"/>
    <dgm:cxn modelId="{5494C37A-D533-42CD-8825-9E43E56DEAA4}" type="presParOf" srcId="{F00F9D90-1FE5-4021-9ADD-48860ED66D84}" destId="{99BC5314-1A8C-4A73-827F-766932A54E20}" srcOrd="3" destOrd="0" presId="urn:microsoft.com/office/officeart/2005/8/layout/hierarchy1"/>
    <dgm:cxn modelId="{A2D3A417-CB66-417A-B1E9-A86E2E1336B9}" type="presParOf" srcId="{99BC5314-1A8C-4A73-827F-766932A54E20}" destId="{1088015A-D4F6-4985-BF43-83E1A10AEB8A}" srcOrd="0" destOrd="0" presId="urn:microsoft.com/office/officeart/2005/8/layout/hierarchy1"/>
    <dgm:cxn modelId="{47A3CCB9-9E6A-43C4-A952-0B08A64FECC3}" type="presParOf" srcId="{1088015A-D4F6-4985-BF43-83E1A10AEB8A}" destId="{FCA91393-BA33-4D29-87CA-026AC9AB125E}" srcOrd="0" destOrd="0" presId="urn:microsoft.com/office/officeart/2005/8/layout/hierarchy1"/>
    <dgm:cxn modelId="{9199DB8C-F4E9-4F45-814A-D10630A6D0D8}" type="presParOf" srcId="{1088015A-D4F6-4985-BF43-83E1A10AEB8A}" destId="{C70737ED-BBA6-4DA5-B51B-5A07DD09AB4D}" srcOrd="1" destOrd="0" presId="urn:microsoft.com/office/officeart/2005/8/layout/hierarchy1"/>
    <dgm:cxn modelId="{6893053C-B366-4732-A0F8-7B48B5B0EDD0}" type="presParOf" srcId="{99BC5314-1A8C-4A73-827F-766932A54E20}" destId="{5614F897-B45E-42F5-B31C-97895F51B49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6B0A86-9D1B-4BC3-98CB-A000B4E64706}" type="doc">
      <dgm:prSet loTypeId="urn:microsoft.com/office/officeart/2005/8/layout/hierarchy3" loCatId="hierarchy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419DABEA-050C-432C-8637-56256EC03B4A}">
      <dgm:prSet phldrT="[Текст]"/>
      <dgm:spPr/>
      <dgm:t>
        <a:bodyPr/>
        <a:lstStyle/>
        <a:p>
          <a:r>
            <a:rPr lang="uk-UA" dirty="0" smtClean="0"/>
            <a:t>Мікроскопічні</a:t>
          </a:r>
        </a:p>
        <a:p>
          <a:r>
            <a:rPr lang="uk-UA" dirty="0" smtClean="0"/>
            <a:t>методи</a:t>
          </a:r>
          <a:endParaRPr lang="ru-RU" dirty="0"/>
        </a:p>
      </dgm:t>
    </dgm:pt>
    <dgm:pt modelId="{6C633BA2-DA90-4F56-AFA9-35714FA221D8}" type="parTrans" cxnId="{380E30F5-AF19-4CF6-AE74-DD114940D598}">
      <dgm:prSet/>
      <dgm:spPr/>
      <dgm:t>
        <a:bodyPr/>
        <a:lstStyle/>
        <a:p>
          <a:endParaRPr lang="ru-RU"/>
        </a:p>
      </dgm:t>
    </dgm:pt>
    <dgm:pt modelId="{84B2A0D6-4B8F-4E73-AA21-D75FF6BFDD68}" type="sibTrans" cxnId="{380E30F5-AF19-4CF6-AE74-DD114940D598}">
      <dgm:prSet/>
      <dgm:spPr/>
      <dgm:t>
        <a:bodyPr/>
        <a:lstStyle/>
        <a:p>
          <a:endParaRPr lang="ru-RU"/>
        </a:p>
      </dgm:t>
    </dgm:pt>
    <dgm:pt modelId="{EA65D281-0742-4D23-8BEB-04311CEF1810}">
      <dgm:prSet phldrT="[Текст]"/>
      <dgm:spPr/>
      <dgm:t>
        <a:bodyPr/>
        <a:lstStyle/>
        <a:p>
          <a:r>
            <a:rPr lang="uk-UA" dirty="0" smtClean="0"/>
            <a:t>Мікроскопію оптичного діапазону</a:t>
          </a:r>
          <a:endParaRPr lang="ru-RU" dirty="0"/>
        </a:p>
      </dgm:t>
    </dgm:pt>
    <dgm:pt modelId="{A8322166-9F28-4E1F-80A5-B1905AC53F28}" type="parTrans" cxnId="{72A69F5E-3C74-4704-A53E-7D79897AB318}">
      <dgm:prSet/>
      <dgm:spPr/>
      <dgm:t>
        <a:bodyPr/>
        <a:lstStyle/>
        <a:p>
          <a:endParaRPr lang="ru-RU"/>
        </a:p>
      </dgm:t>
    </dgm:pt>
    <dgm:pt modelId="{0826F960-6251-4DC3-A5C7-A9FF6B827323}" type="sibTrans" cxnId="{72A69F5E-3C74-4704-A53E-7D79897AB318}">
      <dgm:prSet/>
      <dgm:spPr/>
      <dgm:t>
        <a:bodyPr/>
        <a:lstStyle/>
        <a:p>
          <a:endParaRPr lang="ru-RU"/>
        </a:p>
      </dgm:t>
    </dgm:pt>
    <dgm:pt modelId="{5A2F5D9A-2A9B-4993-B845-40BE1683CCD5}">
      <dgm:prSet phldrT="[Текст]"/>
      <dgm:spPr/>
      <dgm:t>
        <a:bodyPr/>
        <a:lstStyle/>
        <a:p>
          <a:r>
            <a:rPr lang="uk-UA" dirty="0" smtClean="0"/>
            <a:t>Електронна мікроскопія</a:t>
          </a:r>
          <a:endParaRPr lang="ru-RU" dirty="0"/>
        </a:p>
      </dgm:t>
    </dgm:pt>
    <dgm:pt modelId="{C41ADBB4-0B80-46F3-A906-8DD6A236287A}" type="parTrans" cxnId="{AACBF826-6068-408F-BC5B-B9BA9951A0FF}">
      <dgm:prSet/>
      <dgm:spPr/>
      <dgm:t>
        <a:bodyPr/>
        <a:lstStyle/>
        <a:p>
          <a:endParaRPr lang="ru-RU"/>
        </a:p>
      </dgm:t>
    </dgm:pt>
    <dgm:pt modelId="{61C32543-9FEC-4A0B-BB3D-D84CA0ABAE4E}" type="sibTrans" cxnId="{AACBF826-6068-408F-BC5B-B9BA9951A0FF}">
      <dgm:prSet/>
      <dgm:spPr/>
      <dgm:t>
        <a:bodyPr/>
        <a:lstStyle/>
        <a:p>
          <a:endParaRPr lang="ru-RU"/>
        </a:p>
      </dgm:t>
    </dgm:pt>
    <dgm:pt modelId="{6401A91C-67B6-4CDA-B5C7-D5155FC82AED}" type="pres">
      <dgm:prSet presAssocID="{C16B0A86-9D1B-4BC3-98CB-A000B4E6470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B3C8646-976E-40D2-B8BB-487766139AF9}" type="pres">
      <dgm:prSet presAssocID="{419DABEA-050C-432C-8637-56256EC03B4A}" presName="root" presStyleCnt="0"/>
      <dgm:spPr/>
    </dgm:pt>
    <dgm:pt modelId="{61E3D66C-79E0-45CE-9B58-E1AAB0A7E183}" type="pres">
      <dgm:prSet presAssocID="{419DABEA-050C-432C-8637-56256EC03B4A}" presName="rootComposite" presStyleCnt="0"/>
      <dgm:spPr/>
    </dgm:pt>
    <dgm:pt modelId="{719A5483-9C30-4DE1-B009-B9AF27592D39}" type="pres">
      <dgm:prSet presAssocID="{419DABEA-050C-432C-8637-56256EC03B4A}" presName="rootText" presStyleLbl="node1" presStyleIdx="0" presStyleCnt="1" custScaleX="62603" custScaleY="60627"/>
      <dgm:spPr/>
      <dgm:t>
        <a:bodyPr/>
        <a:lstStyle/>
        <a:p>
          <a:endParaRPr lang="ru-RU"/>
        </a:p>
      </dgm:t>
    </dgm:pt>
    <dgm:pt modelId="{34513E99-B30F-4B1B-8C2C-4CB9356C72D2}" type="pres">
      <dgm:prSet presAssocID="{419DABEA-050C-432C-8637-56256EC03B4A}" presName="rootConnector" presStyleLbl="node1" presStyleIdx="0" presStyleCnt="1"/>
      <dgm:spPr/>
      <dgm:t>
        <a:bodyPr/>
        <a:lstStyle/>
        <a:p>
          <a:endParaRPr lang="ru-RU"/>
        </a:p>
      </dgm:t>
    </dgm:pt>
    <dgm:pt modelId="{28EE62AF-FE64-4157-8BFD-308D74DA7770}" type="pres">
      <dgm:prSet presAssocID="{419DABEA-050C-432C-8637-56256EC03B4A}" presName="childShape" presStyleCnt="0"/>
      <dgm:spPr/>
    </dgm:pt>
    <dgm:pt modelId="{01787082-703D-4E1C-9BC1-34452066AAA0}" type="pres">
      <dgm:prSet presAssocID="{A8322166-9F28-4E1F-80A5-B1905AC53F28}" presName="Name13" presStyleLbl="parChTrans1D2" presStyleIdx="0" presStyleCnt="2"/>
      <dgm:spPr/>
      <dgm:t>
        <a:bodyPr/>
        <a:lstStyle/>
        <a:p>
          <a:endParaRPr lang="ru-RU"/>
        </a:p>
      </dgm:t>
    </dgm:pt>
    <dgm:pt modelId="{CA269B2A-F2C2-4FD9-BB27-2264C5086B64}" type="pres">
      <dgm:prSet presAssocID="{EA65D281-0742-4D23-8BEB-04311CEF1810}" presName="childText" presStyleLbl="bgAcc1" presStyleIdx="0" presStyleCnt="2" custScaleX="76308" custScaleY="60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6803B-4088-4122-BB9D-E467AC80C892}" type="pres">
      <dgm:prSet presAssocID="{C41ADBB4-0B80-46F3-A906-8DD6A236287A}" presName="Name13" presStyleLbl="parChTrans1D2" presStyleIdx="1" presStyleCnt="2"/>
      <dgm:spPr/>
      <dgm:t>
        <a:bodyPr/>
        <a:lstStyle/>
        <a:p>
          <a:endParaRPr lang="ru-RU"/>
        </a:p>
      </dgm:t>
    </dgm:pt>
    <dgm:pt modelId="{F678F77E-3C87-403C-AF2D-2C0A41B052FA}" type="pres">
      <dgm:prSet presAssocID="{5A2F5D9A-2A9B-4993-B845-40BE1683CCD5}" presName="childText" presStyleLbl="bgAcc1" presStyleIdx="1" presStyleCnt="2" custScaleX="64098" custScaleY="56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CBF826-6068-408F-BC5B-B9BA9951A0FF}" srcId="{419DABEA-050C-432C-8637-56256EC03B4A}" destId="{5A2F5D9A-2A9B-4993-B845-40BE1683CCD5}" srcOrd="1" destOrd="0" parTransId="{C41ADBB4-0B80-46F3-A906-8DD6A236287A}" sibTransId="{61C32543-9FEC-4A0B-BB3D-D84CA0ABAE4E}"/>
    <dgm:cxn modelId="{2B498F07-86A0-4303-9DEA-3F59B9929CFD}" type="presOf" srcId="{EA65D281-0742-4D23-8BEB-04311CEF1810}" destId="{CA269B2A-F2C2-4FD9-BB27-2264C5086B64}" srcOrd="0" destOrd="0" presId="urn:microsoft.com/office/officeart/2005/8/layout/hierarchy3"/>
    <dgm:cxn modelId="{778B290E-60BE-40E1-8C08-C2B07CFAA23A}" type="presOf" srcId="{C41ADBB4-0B80-46F3-A906-8DD6A236287A}" destId="{5ED6803B-4088-4122-BB9D-E467AC80C892}" srcOrd="0" destOrd="0" presId="urn:microsoft.com/office/officeart/2005/8/layout/hierarchy3"/>
    <dgm:cxn modelId="{E024452F-0836-4969-AA77-A1F7C94F260B}" type="presOf" srcId="{419DABEA-050C-432C-8637-56256EC03B4A}" destId="{719A5483-9C30-4DE1-B009-B9AF27592D39}" srcOrd="0" destOrd="0" presId="urn:microsoft.com/office/officeart/2005/8/layout/hierarchy3"/>
    <dgm:cxn modelId="{380E30F5-AF19-4CF6-AE74-DD114940D598}" srcId="{C16B0A86-9D1B-4BC3-98CB-A000B4E64706}" destId="{419DABEA-050C-432C-8637-56256EC03B4A}" srcOrd="0" destOrd="0" parTransId="{6C633BA2-DA90-4F56-AFA9-35714FA221D8}" sibTransId="{84B2A0D6-4B8F-4E73-AA21-D75FF6BFDD68}"/>
    <dgm:cxn modelId="{6474DCF8-C670-47E8-96B4-33F3066A4982}" type="presOf" srcId="{419DABEA-050C-432C-8637-56256EC03B4A}" destId="{34513E99-B30F-4B1B-8C2C-4CB9356C72D2}" srcOrd="1" destOrd="0" presId="urn:microsoft.com/office/officeart/2005/8/layout/hierarchy3"/>
    <dgm:cxn modelId="{05B829FF-E85D-4BAC-A451-609FBC991B89}" type="presOf" srcId="{A8322166-9F28-4E1F-80A5-B1905AC53F28}" destId="{01787082-703D-4E1C-9BC1-34452066AAA0}" srcOrd="0" destOrd="0" presId="urn:microsoft.com/office/officeart/2005/8/layout/hierarchy3"/>
    <dgm:cxn modelId="{95B1C3E2-B0D7-4B65-AE64-5F23F25B528E}" type="presOf" srcId="{C16B0A86-9D1B-4BC3-98CB-A000B4E64706}" destId="{6401A91C-67B6-4CDA-B5C7-D5155FC82AED}" srcOrd="0" destOrd="0" presId="urn:microsoft.com/office/officeart/2005/8/layout/hierarchy3"/>
    <dgm:cxn modelId="{72A69F5E-3C74-4704-A53E-7D79897AB318}" srcId="{419DABEA-050C-432C-8637-56256EC03B4A}" destId="{EA65D281-0742-4D23-8BEB-04311CEF1810}" srcOrd="0" destOrd="0" parTransId="{A8322166-9F28-4E1F-80A5-B1905AC53F28}" sibTransId="{0826F960-6251-4DC3-A5C7-A9FF6B827323}"/>
    <dgm:cxn modelId="{02F509EE-D07E-4BF5-BE42-51D4276880DB}" type="presOf" srcId="{5A2F5D9A-2A9B-4993-B845-40BE1683CCD5}" destId="{F678F77E-3C87-403C-AF2D-2C0A41B052FA}" srcOrd="0" destOrd="0" presId="urn:microsoft.com/office/officeart/2005/8/layout/hierarchy3"/>
    <dgm:cxn modelId="{8F0902D2-72B2-45E4-BA94-3C56E2926506}" type="presParOf" srcId="{6401A91C-67B6-4CDA-B5C7-D5155FC82AED}" destId="{6B3C8646-976E-40D2-B8BB-487766139AF9}" srcOrd="0" destOrd="0" presId="urn:microsoft.com/office/officeart/2005/8/layout/hierarchy3"/>
    <dgm:cxn modelId="{60496489-9FF1-4BAD-AF27-514A126E2551}" type="presParOf" srcId="{6B3C8646-976E-40D2-B8BB-487766139AF9}" destId="{61E3D66C-79E0-45CE-9B58-E1AAB0A7E183}" srcOrd="0" destOrd="0" presId="urn:microsoft.com/office/officeart/2005/8/layout/hierarchy3"/>
    <dgm:cxn modelId="{C964C461-EB72-460C-9752-48A415F155ED}" type="presParOf" srcId="{61E3D66C-79E0-45CE-9B58-E1AAB0A7E183}" destId="{719A5483-9C30-4DE1-B009-B9AF27592D39}" srcOrd="0" destOrd="0" presId="urn:microsoft.com/office/officeart/2005/8/layout/hierarchy3"/>
    <dgm:cxn modelId="{B3896245-3E2B-4473-8B84-56C31A8CB71B}" type="presParOf" srcId="{61E3D66C-79E0-45CE-9B58-E1AAB0A7E183}" destId="{34513E99-B30F-4B1B-8C2C-4CB9356C72D2}" srcOrd="1" destOrd="0" presId="urn:microsoft.com/office/officeart/2005/8/layout/hierarchy3"/>
    <dgm:cxn modelId="{AC6EBD35-1E76-4EA0-A8A2-C29566E770B4}" type="presParOf" srcId="{6B3C8646-976E-40D2-B8BB-487766139AF9}" destId="{28EE62AF-FE64-4157-8BFD-308D74DA7770}" srcOrd="1" destOrd="0" presId="urn:microsoft.com/office/officeart/2005/8/layout/hierarchy3"/>
    <dgm:cxn modelId="{CD24F65F-22E9-4C48-9A84-4DA5F9F1C238}" type="presParOf" srcId="{28EE62AF-FE64-4157-8BFD-308D74DA7770}" destId="{01787082-703D-4E1C-9BC1-34452066AAA0}" srcOrd="0" destOrd="0" presId="urn:microsoft.com/office/officeart/2005/8/layout/hierarchy3"/>
    <dgm:cxn modelId="{40FEC2D9-3D46-4A37-87B1-BC4099C4DE0C}" type="presParOf" srcId="{28EE62AF-FE64-4157-8BFD-308D74DA7770}" destId="{CA269B2A-F2C2-4FD9-BB27-2264C5086B64}" srcOrd="1" destOrd="0" presId="urn:microsoft.com/office/officeart/2005/8/layout/hierarchy3"/>
    <dgm:cxn modelId="{660E41A5-E624-4EC5-8E1B-ECEC444DDEDD}" type="presParOf" srcId="{28EE62AF-FE64-4157-8BFD-308D74DA7770}" destId="{5ED6803B-4088-4122-BB9D-E467AC80C892}" srcOrd="2" destOrd="0" presId="urn:microsoft.com/office/officeart/2005/8/layout/hierarchy3"/>
    <dgm:cxn modelId="{8BEC91F5-3FFC-4832-A497-3781365F80C6}" type="presParOf" srcId="{28EE62AF-FE64-4157-8BFD-308D74DA7770}" destId="{F678F77E-3C87-403C-AF2D-2C0A41B052F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84C722-565F-46BD-BDF7-994EC08F0A14}" type="doc">
      <dgm:prSet loTypeId="urn:microsoft.com/office/officeart/2005/8/layout/h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039EF913-D57B-48F4-AC27-31484A252B58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Люмінесцентні методи</a:t>
          </a:r>
          <a:endParaRPr lang="ru-RU" dirty="0">
            <a:solidFill>
              <a:schemeClr val="tx1"/>
            </a:solidFill>
          </a:endParaRPr>
        </a:p>
      </dgm:t>
    </dgm:pt>
    <dgm:pt modelId="{344E681C-5947-4432-A7F3-59562BBFB3D7}" type="parTrans" cxnId="{B1AD4D43-480D-460A-B353-D241ABC3A4EF}">
      <dgm:prSet/>
      <dgm:spPr/>
      <dgm:t>
        <a:bodyPr/>
        <a:lstStyle/>
        <a:p>
          <a:endParaRPr lang="ru-RU"/>
        </a:p>
      </dgm:t>
    </dgm:pt>
    <dgm:pt modelId="{09355F17-1DCD-430A-8ACA-C8542F9C2CD5}" type="sibTrans" cxnId="{B1AD4D43-480D-460A-B353-D241ABC3A4EF}">
      <dgm:prSet/>
      <dgm:spPr/>
      <dgm:t>
        <a:bodyPr/>
        <a:lstStyle/>
        <a:p>
          <a:endParaRPr lang="ru-RU"/>
        </a:p>
      </dgm:t>
    </dgm:pt>
    <dgm:pt modelId="{731CEEEE-A095-4FFE-8DC6-D82648A6D48C}">
      <dgm:prSet phldrT="[Текст]"/>
      <dgm:spPr>
        <a:solidFill>
          <a:srgbClr val="92D050"/>
        </a:solidFill>
      </dgm:spPr>
      <dgm:t>
        <a:bodyPr/>
        <a:lstStyle/>
        <a:p>
          <a:r>
            <a:rPr lang="uk-UA" b="1" dirty="0" smtClean="0"/>
            <a:t>Люмінесцентний аналіз </a:t>
          </a:r>
          <a:r>
            <a:rPr lang="uk-UA" dirty="0" smtClean="0"/>
            <a:t>– метод, що застосовується для виявлення видимих та погано видимих текстів, виявлення дописувань і слідів впливу хімічних реагентів, способу нанесення відбитків печаток.</a:t>
          </a:r>
          <a:endParaRPr lang="ru-RU" dirty="0"/>
        </a:p>
      </dgm:t>
    </dgm:pt>
    <dgm:pt modelId="{75F960F6-FE5E-4CE5-A9A4-EFFC6DC290B1}" type="parTrans" cxnId="{730440FF-03DA-4AEC-BDAB-BAF159A41CB4}">
      <dgm:prSet/>
      <dgm:spPr/>
      <dgm:t>
        <a:bodyPr/>
        <a:lstStyle/>
        <a:p>
          <a:endParaRPr lang="ru-RU"/>
        </a:p>
      </dgm:t>
    </dgm:pt>
    <dgm:pt modelId="{F49657CE-2490-46F1-A5DB-702F179F5F5A}" type="sibTrans" cxnId="{730440FF-03DA-4AEC-BDAB-BAF159A41CB4}">
      <dgm:prSet/>
      <dgm:spPr/>
      <dgm:t>
        <a:bodyPr/>
        <a:lstStyle/>
        <a:p>
          <a:endParaRPr lang="ru-RU"/>
        </a:p>
      </dgm:t>
    </dgm:pt>
    <dgm:pt modelId="{CE2D161C-05D6-49C0-97A3-08A6A921B7AA}">
      <dgm:prSet phldrT="[Текст]"/>
      <dgm:spPr>
        <a:solidFill>
          <a:srgbClr val="92D050"/>
        </a:solidFill>
      </dgm:spPr>
      <dgm:t>
        <a:bodyPr/>
        <a:lstStyle/>
        <a:p>
          <a:r>
            <a:rPr lang="uk-UA" b="1" dirty="0" smtClean="0"/>
            <a:t>Адсорбційно- люмінесцентний метод </a:t>
          </a:r>
          <a:r>
            <a:rPr lang="uk-UA" dirty="0" smtClean="0"/>
            <a:t>полягає у переведенні барвника штрихів у твердий розчин шляхом копіювання на спеціальну підкладку, яка має гарну адсорбційну здатність, та аналізі люмінесценції, що виникає під дією УФ променів.</a:t>
          </a:r>
          <a:endParaRPr lang="ru-RU" dirty="0"/>
        </a:p>
      </dgm:t>
    </dgm:pt>
    <dgm:pt modelId="{F54A7E2B-FDEE-47E5-8E92-E82BF92CFB4E}" type="parTrans" cxnId="{BE7607C0-2890-4FB9-85DF-3AA57319403B}">
      <dgm:prSet/>
      <dgm:spPr/>
      <dgm:t>
        <a:bodyPr/>
        <a:lstStyle/>
        <a:p>
          <a:endParaRPr lang="ru-RU"/>
        </a:p>
      </dgm:t>
    </dgm:pt>
    <dgm:pt modelId="{CA8AF533-C96F-4276-A948-7A51891335F4}" type="sibTrans" cxnId="{BE7607C0-2890-4FB9-85DF-3AA57319403B}">
      <dgm:prSet/>
      <dgm:spPr/>
      <dgm:t>
        <a:bodyPr/>
        <a:lstStyle/>
        <a:p>
          <a:endParaRPr lang="ru-RU"/>
        </a:p>
      </dgm:t>
    </dgm:pt>
    <dgm:pt modelId="{E0C54A8A-69A0-40EE-85E8-D2B0E084084B}" type="pres">
      <dgm:prSet presAssocID="{D384C722-565F-46BD-BDF7-994EC08F0A1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4A31C3-4DC8-4725-963D-C455C0336195}" type="pres">
      <dgm:prSet presAssocID="{039EF913-D57B-48F4-AC27-31484A252B58}" presName="roof" presStyleLbl="dkBgShp" presStyleIdx="0" presStyleCnt="2"/>
      <dgm:spPr/>
      <dgm:t>
        <a:bodyPr/>
        <a:lstStyle/>
        <a:p>
          <a:endParaRPr lang="ru-RU"/>
        </a:p>
      </dgm:t>
    </dgm:pt>
    <dgm:pt modelId="{590535B5-F3E4-4B8B-8A0D-406A541D1B85}" type="pres">
      <dgm:prSet presAssocID="{039EF913-D57B-48F4-AC27-31484A252B58}" presName="pillars" presStyleCnt="0"/>
      <dgm:spPr/>
    </dgm:pt>
    <dgm:pt modelId="{EF9201B4-BBBC-45DC-B7B1-A8DC16E2F1A9}" type="pres">
      <dgm:prSet presAssocID="{039EF913-D57B-48F4-AC27-31484A252B58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A106CE-940D-4463-90B1-5C51C7F9ECC3}" type="pres">
      <dgm:prSet presAssocID="{CE2D161C-05D6-49C0-97A3-08A6A921B7AA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820FF-E1AB-4B87-A727-D5E1D06A27E7}" type="pres">
      <dgm:prSet presAssocID="{039EF913-D57B-48F4-AC27-31484A252B58}" presName="base" presStyleLbl="dkBgShp" presStyleIdx="1" presStyleCnt="2"/>
      <dgm:spPr/>
    </dgm:pt>
  </dgm:ptLst>
  <dgm:cxnLst>
    <dgm:cxn modelId="{730440FF-03DA-4AEC-BDAB-BAF159A41CB4}" srcId="{039EF913-D57B-48F4-AC27-31484A252B58}" destId="{731CEEEE-A095-4FFE-8DC6-D82648A6D48C}" srcOrd="0" destOrd="0" parTransId="{75F960F6-FE5E-4CE5-A9A4-EFFC6DC290B1}" sibTransId="{F49657CE-2490-46F1-A5DB-702F179F5F5A}"/>
    <dgm:cxn modelId="{E03572C3-61C6-471A-9049-3280390BB5B0}" type="presOf" srcId="{731CEEEE-A095-4FFE-8DC6-D82648A6D48C}" destId="{EF9201B4-BBBC-45DC-B7B1-A8DC16E2F1A9}" srcOrd="0" destOrd="0" presId="urn:microsoft.com/office/officeart/2005/8/layout/hList3"/>
    <dgm:cxn modelId="{B1AD4D43-480D-460A-B353-D241ABC3A4EF}" srcId="{D384C722-565F-46BD-BDF7-994EC08F0A14}" destId="{039EF913-D57B-48F4-AC27-31484A252B58}" srcOrd="0" destOrd="0" parTransId="{344E681C-5947-4432-A7F3-59562BBFB3D7}" sibTransId="{09355F17-1DCD-430A-8ACA-C8542F9C2CD5}"/>
    <dgm:cxn modelId="{695CA7C1-C326-4DD7-AA39-612C2E326FC4}" type="presOf" srcId="{039EF913-D57B-48F4-AC27-31484A252B58}" destId="{E64A31C3-4DC8-4725-963D-C455C0336195}" srcOrd="0" destOrd="0" presId="urn:microsoft.com/office/officeart/2005/8/layout/hList3"/>
    <dgm:cxn modelId="{FDD84098-D1E1-4297-9187-8C13EB602A27}" type="presOf" srcId="{D384C722-565F-46BD-BDF7-994EC08F0A14}" destId="{E0C54A8A-69A0-40EE-85E8-D2B0E084084B}" srcOrd="0" destOrd="0" presId="urn:microsoft.com/office/officeart/2005/8/layout/hList3"/>
    <dgm:cxn modelId="{BE7607C0-2890-4FB9-85DF-3AA57319403B}" srcId="{039EF913-D57B-48F4-AC27-31484A252B58}" destId="{CE2D161C-05D6-49C0-97A3-08A6A921B7AA}" srcOrd="1" destOrd="0" parTransId="{F54A7E2B-FDEE-47E5-8E92-E82BF92CFB4E}" sibTransId="{CA8AF533-C96F-4276-A948-7A51891335F4}"/>
    <dgm:cxn modelId="{BDA30D69-F1AE-4722-8CD3-481263649BA1}" type="presOf" srcId="{CE2D161C-05D6-49C0-97A3-08A6A921B7AA}" destId="{DDA106CE-940D-4463-90B1-5C51C7F9ECC3}" srcOrd="0" destOrd="0" presId="urn:microsoft.com/office/officeart/2005/8/layout/hList3"/>
    <dgm:cxn modelId="{79BF9E66-9EC8-4354-AA01-A608EA1BF165}" type="presParOf" srcId="{E0C54A8A-69A0-40EE-85E8-D2B0E084084B}" destId="{E64A31C3-4DC8-4725-963D-C455C0336195}" srcOrd="0" destOrd="0" presId="urn:microsoft.com/office/officeart/2005/8/layout/hList3"/>
    <dgm:cxn modelId="{9B04D8A4-1461-4A09-90D1-8EBDFBC506EA}" type="presParOf" srcId="{E0C54A8A-69A0-40EE-85E8-D2B0E084084B}" destId="{590535B5-F3E4-4B8B-8A0D-406A541D1B85}" srcOrd="1" destOrd="0" presId="urn:microsoft.com/office/officeart/2005/8/layout/hList3"/>
    <dgm:cxn modelId="{7A5EBA89-9827-4FDC-A97B-3D568EB08788}" type="presParOf" srcId="{590535B5-F3E4-4B8B-8A0D-406A541D1B85}" destId="{EF9201B4-BBBC-45DC-B7B1-A8DC16E2F1A9}" srcOrd="0" destOrd="0" presId="urn:microsoft.com/office/officeart/2005/8/layout/hList3"/>
    <dgm:cxn modelId="{62C2FD6D-52AA-4936-8866-D34F816B72EB}" type="presParOf" srcId="{590535B5-F3E4-4B8B-8A0D-406A541D1B85}" destId="{DDA106CE-940D-4463-90B1-5C51C7F9ECC3}" srcOrd="1" destOrd="0" presId="urn:microsoft.com/office/officeart/2005/8/layout/hList3"/>
    <dgm:cxn modelId="{B102FEA0-3917-4500-B3B6-433060E2EDAC}" type="presParOf" srcId="{E0C54A8A-69A0-40EE-85E8-D2B0E084084B}" destId="{CF1820FF-E1AB-4B87-A727-D5E1D06A27E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69CB14-5ACF-4F23-98AC-347F27E87344}" type="doc">
      <dgm:prSet loTypeId="urn:microsoft.com/office/officeart/2005/8/layout/hList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0D84476-BA58-4D0C-8EF8-93BA1B47FD87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Спектральні методи</a:t>
          </a:r>
          <a:endParaRPr lang="ru-RU" dirty="0">
            <a:solidFill>
              <a:schemeClr val="tx1"/>
            </a:solidFill>
          </a:endParaRPr>
        </a:p>
      </dgm:t>
    </dgm:pt>
    <dgm:pt modelId="{77FAA88C-9104-4D93-BA7B-CF3319580E8E}" type="parTrans" cxnId="{EA9DD2B7-47C5-4C77-A77E-DC4DE1354911}">
      <dgm:prSet/>
      <dgm:spPr/>
      <dgm:t>
        <a:bodyPr/>
        <a:lstStyle/>
        <a:p>
          <a:endParaRPr lang="ru-RU"/>
        </a:p>
      </dgm:t>
    </dgm:pt>
    <dgm:pt modelId="{241EFA7B-AA2C-4F98-B730-0CC341BF092F}" type="sibTrans" cxnId="{EA9DD2B7-47C5-4C77-A77E-DC4DE1354911}">
      <dgm:prSet/>
      <dgm:spPr/>
      <dgm:t>
        <a:bodyPr/>
        <a:lstStyle/>
        <a:p>
          <a:endParaRPr lang="ru-RU"/>
        </a:p>
      </dgm:t>
    </dgm:pt>
    <dgm:pt modelId="{29F05AF8-3E3B-4019-9D75-B322898E357A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uk-UA" sz="2800" b="1" dirty="0" smtClean="0">
              <a:solidFill>
                <a:schemeClr val="bg1"/>
              </a:solidFill>
            </a:rPr>
            <a:t>Спектральний аналіз </a:t>
          </a:r>
          <a:r>
            <a:rPr lang="uk-UA" sz="2800" dirty="0" smtClean="0">
              <a:solidFill>
                <a:schemeClr val="bg1"/>
              </a:solidFill>
            </a:rPr>
            <a:t>– метод якісного та кількісного визначення складу речовини, що проводиться за її оптичними спектрами</a:t>
          </a:r>
          <a:r>
            <a:rPr lang="uk-UA" sz="1700" dirty="0" smtClean="0">
              <a:solidFill>
                <a:schemeClr val="bg1"/>
              </a:solidFill>
            </a:rPr>
            <a:t>.</a:t>
          </a:r>
          <a:endParaRPr lang="ru-RU" sz="1700" dirty="0">
            <a:solidFill>
              <a:schemeClr val="bg1"/>
            </a:solidFill>
          </a:endParaRPr>
        </a:p>
      </dgm:t>
    </dgm:pt>
    <dgm:pt modelId="{F9B7A1F0-0F9C-4ADE-899F-68ECE3A91281}" type="parTrans" cxnId="{1F2441DD-C603-4401-8215-23D9A285D057}">
      <dgm:prSet/>
      <dgm:spPr/>
      <dgm:t>
        <a:bodyPr/>
        <a:lstStyle/>
        <a:p>
          <a:endParaRPr lang="ru-RU"/>
        </a:p>
      </dgm:t>
    </dgm:pt>
    <dgm:pt modelId="{C3BFAE3F-836E-4184-B4E4-B078B45B6961}" type="sibTrans" cxnId="{1F2441DD-C603-4401-8215-23D9A285D057}">
      <dgm:prSet/>
      <dgm:spPr/>
      <dgm:t>
        <a:bodyPr/>
        <a:lstStyle/>
        <a:p>
          <a:endParaRPr lang="ru-RU"/>
        </a:p>
      </dgm:t>
    </dgm:pt>
    <dgm:pt modelId="{5EE33733-69E3-419B-AB35-E344CCFF3BE9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uk-UA" sz="2800" b="1" dirty="0" smtClean="0">
              <a:solidFill>
                <a:schemeClr val="bg1"/>
              </a:solidFill>
            </a:rPr>
            <a:t>Емісійний спектральний аналіз </a:t>
          </a:r>
          <a:r>
            <a:rPr lang="uk-UA" sz="2800" dirty="0" smtClean="0">
              <a:solidFill>
                <a:schemeClr val="bg1"/>
              </a:solidFill>
            </a:rPr>
            <a:t>– фізичний метод, що використовують для визначення елементного складу барвників, клеїв, паперу.</a:t>
          </a:r>
          <a:endParaRPr lang="ru-RU" sz="2800" dirty="0">
            <a:solidFill>
              <a:schemeClr val="bg1"/>
            </a:solidFill>
          </a:endParaRPr>
        </a:p>
      </dgm:t>
    </dgm:pt>
    <dgm:pt modelId="{712C5EED-E383-486F-8DE6-9F63F4E63A77}" type="parTrans" cxnId="{69A17587-C498-4565-9FCA-B159F976BAAB}">
      <dgm:prSet/>
      <dgm:spPr/>
      <dgm:t>
        <a:bodyPr/>
        <a:lstStyle/>
        <a:p>
          <a:endParaRPr lang="ru-RU"/>
        </a:p>
      </dgm:t>
    </dgm:pt>
    <dgm:pt modelId="{371763FE-9E64-4C41-9929-52DEB10FA290}" type="sibTrans" cxnId="{69A17587-C498-4565-9FCA-B159F976BAAB}">
      <dgm:prSet/>
      <dgm:spPr/>
      <dgm:t>
        <a:bodyPr/>
        <a:lstStyle/>
        <a:p>
          <a:endParaRPr lang="ru-RU"/>
        </a:p>
      </dgm:t>
    </dgm:pt>
    <dgm:pt modelId="{9DAAD1DB-5E6B-4744-91FA-453D146342EB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uk-UA" sz="2200" b="1" dirty="0" smtClean="0">
              <a:solidFill>
                <a:schemeClr val="bg1"/>
              </a:solidFill>
            </a:rPr>
            <a:t>Спектроскопія в УФ та видимій зонах спектра </a:t>
          </a:r>
          <a:r>
            <a:rPr lang="uk-UA" sz="2200" dirty="0" smtClean="0">
              <a:solidFill>
                <a:schemeClr val="bg1"/>
              </a:solidFill>
            </a:rPr>
            <a:t>ґрунтується на здатності речовин вибірково поглинати, відбивати та пропускати світло хвиль відповідних довжин, що дозволяє досліджувати молекулярний склад різноманітних матеріалів документа.</a:t>
          </a:r>
          <a:endParaRPr lang="ru-RU" sz="2200" dirty="0">
            <a:solidFill>
              <a:schemeClr val="bg1"/>
            </a:solidFill>
          </a:endParaRPr>
        </a:p>
      </dgm:t>
    </dgm:pt>
    <dgm:pt modelId="{00672ED0-2BE0-47DD-BEA9-718F3CCE8AB5}" type="parTrans" cxnId="{187776A3-B02E-4C0B-B600-1053AA95237A}">
      <dgm:prSet/>
      <dgm:spPr/>
      <dgm:t>
        <a:bodyPr/>
        <a:lstStyle/>
        <a:p>
          <a:endParaRPr lang="ru-RU"/>
        </a:p>
      </dgm:t>
    </dgm:pt>
    <dgm:pt modelId="{F0472752-1A4B-4156-B07C-8FC04F9B6676}" type="sibTrans" cxnId="{187776A3-B02E-4C0B-B600-1053AA95237A}">
      <dgm:prSet/>
      <dgm:spPr/>
      <dgm:t>
        <a:bodyPr/>
        <a:lstStyle/>
        <a:p>
          <a:endParaRPr lang="ru-RU"/>
        </a:p>
      </dgm:t>
    </dgm:pt>
    <dgm:pt modelId="{BFAFFA2C-1DAA-4923-BFCA-D2A58BADB2F9}" type="pres">
      <dgm:prSet presAssocID="{F269CB14-5ACF-4F23-98AC-347F27E8734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4FA0FC-7D89-411B-BC20-A4349ABE0336}" type="pres">
      <dgm:prSet presAssocID="{A0D84476-BA58-4D0C-8EF8-93BA1B47FD87}" presName="roof" presStyleLbl="dkBgShp" presStyleIdx="0" presStyleCnt="2"/>
      <dgm:spPr/>
      <dgm:t>
        <a:bodyPr/>
        <a:lstStyle/>
        <a:p>
          <a:endParaRPr lang="ru-RU"/>
        </a:p>
      </dgm:t>
    </dgm:pt>
    <dgm:pt modelId="{F9DA8E5B-C28A-496D-B11B-09EDB6C243CA}" type="pres">
      <dgm:prSet presAssocID="{A0D84476-BA58-4D0C-8EF8-93BA1B47FD87}" presName="pillars" presStyleCnt="0"/>
      <dgm:spPr/>
    </dgm:pt>
    <dgm:pt modelId="{84E1BB58-17D0-4F22-AEB8-58991BD1D464}" type="pres">
      <dgm:prSet presAssocID="{A0D84476-BA58-4D0C-8EF8-93BA1B47FD87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07395B-1A16-4CEE-B815-61A515F568B2}" type="pres">
      <dgm:prSet presAssocID="{5EE33733-69E3-419B-AB35-E344CCFF3BE9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1237D7-126C-4FE0-95A9-10FF72D25F81}" type="pres">
      <dgm:prSet presAssocID="{9DAAD1DB-5E6B-4744-91FA-453D146342EB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BCF74E-AD41-4C12-92CB-0B83E1E560FF}" type="pres">
      <dgm:prSet presAssocID="{A0D84476-BA58-4D0C-8EF8-93BA1B47FD87}" presName="base" presStyleLbl="dkBgShp" presStyleIdx="1" presStyleCnt="2" custScaleX="9450" custScaleY="10001" custLinFactY="-100000" custLinFactNeighborX="-16149" custLinFactNeighborY="-139291"/>
      <dgm:spPr/>
    </dgm:pt>
  </dgm:ptLst>
  <dgm:cxnLst>
    <dgm:cxn modelId="{BD8DAC0F-247F-4D86-8C46-3BCCA937E7B0}" type="presOf" srcId="{9DAAD1DB-5E6B-4744-91FA-453D146342EB}" destId="{491237D7-126C-4FE0-95A9-10FF72D25F81}" srcOrd="0" destOrd="0" presId="urn:microsoft.com/office/officeart/2005/8/layout/hList3"/>
    <dgm:cxn modelId="{187776A3-B02E-4C0B-B600-1053AA95237A}" srcId="{A0D84476-BA58-4D0C-8EF8-93BA1B47FD87}" destId="{9DAAD1DB-5E6B-4744-91FA-453D146342EB}" srcOrd="2" destOrd="0" parTransId="{00672ED0-2BE0-47DD-BEA9-718F3CCE8AB5}" sibTransId="{F0472752-1A4B-4156-B07C-8FC04F9B6676}"/>
    <dgm:cxn modelId="{A8AB115B-0D05-4A7A-9539-C41A25931E49}" type="presOf" srcId="{29F05AF8-3E3B-4019-9D75-B322898E357A}" destId="{84E1BB58-17D0-4F22-AEB8-58991BD1D464}" srcOrd="0" destOrd="0" presId="urn:microsoft.com/office/officeart/2005/8/layout/hList3"/>
    <dgm:cxn modelId="{69A17587-C498-4565-9FCA-B159F976BAAB}" srcId="{A0D84476-BA58-4D0C-8EF8-93BA1B47FD87}" destId="{5EE33733-69E3-419B-AB35-E344CCFF3BE9}" srcOrd="1" destOrd="0" parTransId="{712C5EED-E383-486F-8DE6-9F63F4E63A77}" sibTransId="{371763FE-9E64-4C41-9929-52DEB10FA290}"/>
    <dgm:cxn modelId="{5102C4FD-202F-49C2-978E-5280D6BD41C0}" type="presOf" srcId="{A0D84476-BA58-4D0C-8EF8-93BA1B47FD87}" destId="{494FA0FC-7D89-411B-BC20-A4349ABE0336}" srcOrd="0" destOrd="0" presId="urn:microsoft.com/office/officeart/2005/8/layout/hList3"/>
    <dgm:cxn modelId="{EA9DD2B7-47C5-4C77-A77E-DC4DE1354911}" srcId="{F269CB14-5ACF-4F23-98AC-347F27E87344}" destId="{A0D84476-BA58-4D0C-8EF8-93BA1B47FD87}" srcOrd="0" destOrd="0" parTransId="{77FAA88C-9104-4D93-BA7B-CF3319580E8E}" sibTransId="{241EFA7B-AA2C-4F98-B730-0CC341BF092F}"/>
    <dgm:cxn modelId="{1F2441DD-C603-4401-8215-23D9A285D057}" srcId="{A0D84476-BA58-4D0C-8EF8-93BA1B47FD87}" destId="{29F05AF8-3E3B-4019-9D75-B322898E357A}" srcOrd="0" destOrd="0" parTransId="{F9B7A1F0-0F9C-4ADE-899F-68ECE3A91281}" sibTransId="{C3BFAE3F-836E-4184-B4E4-B078B45B6961}"/>
    <dgm:cxn modelId="{0EC59907-7A22-4CC1-9E2B-7D6F7EE63EEC}" type="presOf" srcId="{F269CB14-5ACF-4F23-98AC-347F27E87344}" destId="{BFAFFA2C-1DAA-4923-BFCA-D2A58BADB2F9}" srcOrd="0" destOrd="0" presId="urn:microsoft.com/office/officeart/2005/8/layout/hList3"/>
    <dgm:cxn modelId="{6ADC1EDA-3494-4AA6-96D7-F149838EC1E1}" type="presOf" srcId="{5EE33733-69E3-419B-AB35-E344CCFF3BE9}" destId="{9907395B-1A16-4CEE-B815-61A515F568B2}" srcOrd="0" destOrd="0" presId="urn:microsoft.com/office/officeart/2005/8/layout/hList3"/>
    <dgm:cxn modelId="{8937938E-4861-45E6-9707-F6E1EE25FC3E}" type="presParOf" srcId="{BFAFFA2C-1DAA-4923-BFCA-D2A58BADB2F9}" destId="{494FA0FC-7D89-411B-BC20-A4349ABE0336}" srcOrd="0" destOrd="0" presId="urn:microsoft.com/office/officeart/2005/8/layout/hList3"/>
    <dgm:cxn modelId="{EEE948EB-4BB7-48C7-9505-93486B11FAFA}" type="presParOf" srcId="{BFAFFA2C-1DAA-4923-BFCA-D2A58BADB2F9}" destId="{F9DA8E5B-C28A-496D-B11B-09EDB6C243CA}" srcOrd="1" destOrd="0" presId="urn:microsoft.com/office/officeart/2005/8/layout/hList3"/>
    <dgm:cxn modelId="{A93B2676-2466-48B9-960E-41DBCECC0EF9}" type="presParOf" srcId="{F9DA8E5B-C28A-496D-B11B-09EDB6C243CA}" destId="{84E1BB58-17D0-4F22-AEB8-58991BD1D464}" srcOrd="0" destOrd="0" presId="urn:microsoft.com/office/officeart/2005/8/layout/hList3"/>
    <dgm:cxn modelId="{8FD2654A-A911-413F-9F72-C5A87B518322}" type="presParOf" srcId="{F9DA8E5B-C28A-496D-B11B-09EDB6C243CA}" destId="{9907395B-1A16-4CEE-B815-61A515F568B2}" srcOrd="1" destOrd="0" presId="urn:microsoft.com/office/officeart/2005/8/layout/hList3"/>
    <dgm:cxn modelId="{956684D8-D088-496A-B9DD-6EFB42F6C60B}" type="presParOf" srcId="{F9DA8E5B-C28A-496D-B11B-09EDB6C243CA}" destId="{491237D7-126C-4FE0-95A9-10FF72D25F81}" srcOrd="2" destOrd="0" presId="urn:microsoft.com/office/officeart/2005/8/layout/hList3"/>
    <dgm:cxn modelId="{5DB50169-C9D8-4938-A6B0-44FE2773AEE0}" type="presParOf" srcId="{BFAFFA2C-1DAA-4923-BFCA-D2A58BADB2F9}" destId="{CBBCF74E-AD41-4C12-92CB-0B83E1E560F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FEF2BB-5686-436F-A41E-9BF95034A2A1}" type="doc">
      <dgm:prSet loTypeId="urn:microsoft.com/office/officeart/2005/8/layout/hList3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CDA3A659-6448-4818-BAA0-4A188AAEFCE1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Копіювальні методи</a:t>
          </a:r>
          <a:endParaRPr lang="ru-RU" dirty="0">
            <a:solidFill>
              <a:schemeClr val="tx1"/>
            </a:solidFill>
          </a:endParaRPr>
        </a:p>
      </dgm:t>
    </dgm:pt>
    <dgm:pt modelId="{AFE4474B-4592-46A3-9D1E-A22F49537B54}" type="parTrans" cxnId="{5DC71A02-6994-40C1-89B1-B3F3EFC43C9C}">
      <dgm:prSet/>
      <dgm:spPr/>
      <dgm:t>
        <a:bodyPr/>
        <a:lstStyle/>
        <a:p>
          <a:endParaRPr lang="ru-RU"/>
        </a:p>
      </dgm:t>
    </dgm:pt>
    <dgm:pt modelId="{7727A5A3-AE29-4461-87CC-11A88CBCD9EC}" type="sibTrans" cxnId="{5DC71A02-6994-40C1-89B1-B3F3EFC43C9C}">
      <dgm:prSet/>
      <dgm:spPr/>
      <dgm:t>
        <a:bodyPr/>
        <a:lstStyle/>
        <a:p>
          <a:endParaRPr lang="ru-RU"/>
        </a:p>
      </dgm:t>
    </dgm:pt>
    <dgm:pt modelId="{38C8BDBC-2FBA-4B91-AB61-C193F3994798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Сухе копіювання </a:t>
          </a:r>
          <a:r>
            <a:rPr lang="uk-UA" dirty="0" smtClean="0">
              <a:solidFill>
                <a:schemeClr val="bg1"/>
              </a:solidFill>
            </a:rPr>
            <a:t>здійснюється під тиском, при нагріванні або електризації тертям. Цей метод дозволяє виявити залиті та закреслені зображення, диференціювати матеріали штрихів та досліджувати їх.</a:t>
          </a:r>
          <a:endParaRPr lang="ru-RU" dirty="0">
            <a:solidFill>
              <a:schemeClr val="bg1"/>
            </a:solidFill>
          </a:endParaRPr>
        </a:p>
      </dgm:t>
    </dgm:pt>
    <dgm:pt modelId="{F5AA0122-E27F-4CE8-9F58-6759B636A74E}" type="parTrans" cxnId="{65AD1FFF-7EAE-4501-86A1-FB51A240F96F}">
      <dgm:prSet/>
      <dgm:spPr/>
      <dgm:t>
        <a:bodyPr/>
        <a:lstStyle/>
        <a:p>
          <a:endParaRPr lang="ru-RU"/>
        </a:p>
      </dgm:t>
    </dgm:pt>
    <dgm:pt modelId="{EC9F53BA-4AC3-4C09-9B1D-CF6F2068ACDD}" type="sibTrans" cxnId="{65AD1FFF-7EAE-4501-86A1-FB51A240F96F}">
      <dgm:prSet/>
      <dgm:spPr/>
      <dgm:t>
        <a:bodyPr/>
        <a:lstStyle/>
        <a:p>
          <a:endParaRPr lang="ru-RU"/>
        </a:p>
      </dgm:t>
    </dgm:pt>
    <dgm:pt modelId="{E73BCAAA-5E64-4387-B177-E1DE61C7E300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Вологе копіювання </a:t>
          </a:r>
          <a:r>
            <a:rPr lang="uk-UA" dirty="0" smtClean="0">
              <a:solidFill>
                <a:schemeClr val="bg1"/>
              </a:solidFill>
            </a:rPr>
            <a:t>застосовується для встановлення змісту залитих та закреслених текстів, визначення відносної послідовності нанесення штрихів.</a:t>
          </a:r>
          <a:endParaRPr lang="ru-RU" dirty="0">
            <a:solidFill>
              <a:schemeClr val="bg1"/>
            </a:solidFill>
          </a:endParaRPr>
        </a:p>
      </dgm:t>
    </dgm:pt>
    <dgm:pt modelId="{2CD03AFF-9DDC-47AA-981F-9A0FA4ECDD09}" type="parTrans" cxnId="{E758DED7-43B4-4CF3-9CEC-7257C1F0BBCE}">
      <dgm:prSet/>
      <dgm:spPr/>
      <dgm:t>
        <a:bodyPr/>
        <a:lstStyle/>
        <a:p>
          <a:endParaRPr lang="ru-RU"/>
        </a:p>
      </dgm:t>
    </dgm:pt>
    <dgm:pt modelId="{C2E39E5E-E168-4E32-A231-F6D119C42EFB}" type="sibTrans" cxnId="{E758DED7-43B4-4CF3-9CEC-7257C1F0BBCE}">
      <dgm:prSet/>
      <dgm:spPr/>
      <dgm:t>
        <a:bodyPr/>
        <a:lstStyle/>
        <a:p>
          <a:endParaRPr lang="ru-RU"/>
        </a:p>
      </dgm:t>
    </dgm:pt>
    <dgm:pt modelId="{FAE7D08F-92A6-42A7-AD5C-44AD74FA5C68}" type="pres">
      <dgm:prSet presAssocID="{C0FEF2BB-5686-436F-A41E-9BF95034A2A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7BCC85-EB70-4F43-8F87-123E491C886F}" type="pres">
      <dgm:prSet presAssocID="{CDA3A659-6448-4818-BAA0-4A188AAEFCE1}" presName="roof" presStyleLbl="dkBgShp" presStyleIdx="0" presStyleCnt="2" custLinFactNeighborX="-24719" custLinFactNeighborY="-22331"/>
      <dgm:spPr/>
      <dgm:t>
        <a:bodyPr/>
        <a:lstStyle/>
        <a:p>
          <a:endParaRPr lang="ru-RU"/>
        </a:p>
      </dgm:t>
    </dgm:pt>
    <dgm:pt modelId="{5B447A01-11A2-4532-ADD8-E3FDD08D9C1E}" type="pres">
      <dgm:prSet presAssocID="{CDA3A659-6448-4818-BAA0-4A188AAEFCE1}" presName="pillars" presStyleCnt="0"/>
      <dgm:spPr/>
    </dgm:pt>
    <dgm:pt modelId="{DF375DBE-838E-44B7-A1A2-951D12947472}" type="pres">
      <dgm:prSet presAssocID="{CDA3A659-6448-4818-BAA0-4A188AAEFCE1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AEE5D-FAD6-4337-96F9-EDF4A6BB0D00}" type="pres">
      <dgm:prSet presAssocID="{E73BCAAA-5E64-4387-B177-E1DE61C7E300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A46ADE-EC87-4404-A2DA-48C63CE78E6B}" type="pres">
      <dgm:prSet presAssocID="{CDA3A659-6448-4818-BAA0-4A188AAEFCE1}" presName="base" presStyleLbl="dkBgShp" presStyleIdx="1" presStyleCnt="2"/>
      <dgm:spPr/>
    </dgm:pt>
  </dgm:ptLst>
  <dgm:cxnLst>
    <dgm:cxn modelId="{D6EEDB1B-91E8-4D5C-9C2F-26C780A51747}" type="presOf" srcId="{E73BCAAA-5E64-4387-B177-E1DE61C7E300}" destId="{577AEE5D-FAD6-4337-96F9-EDF4A6BB0D00}" srcOrd="0" destOrd="0" presId="urn:microsoft.com/office/officeart/2005/8/layout/hList3"/>
    <dgm:cxn modelId="{65AD1FFF-7EAE-4501-86A1-FB51A240F96F}" srcId="{CDA3A659-6448-4818-BAA0-4A188AAEFCE1}" destId="{38C8BDBC-2FBA-4B91-AB61-C193F3994798}" srcOrd="0" destOrd="0" parTransId="{F5AA0122-E27F-4CE8-9F58-6759B636A74E}" sibTransId="{EC9F53BA-4AC3-4C09-9B1D-CF6F2068ACDD}"/>
    <dgm:cxn modelId="{2E1039F7-0951-4B0B-9D70-DE0D4C9BB1DF}" type="presOf" srcId="{C0FEF2BB-5686-436F-A41E-9BF95034A2A1}" destId="{FAE7D08F-92A6-42A7-AD5C-44AD74FA5C68}" srcOrd="0" destOrd="0" presId="urn:microsoft.com/office/officeart/2005/8/layout/hList3"/>
    <dgm:cxn modelId="{5DC71A02-6994-40C1-89B1-B3F3EFC43C9C}" srcId="{C0FEF2BB-5686-436F-A41E-9BF95034A2A1}" destId="{CDA3A659-6448-4818-BAA0-4A188AAEFCE1}" srcOrd="0" destOrd="0" parTransId="{AFE4474B-4592-46A3-9D1E-A22F49537B54}" sibTransId="{7727A5A3-AE29-4461-87CC-11A88CBCD9EC}"/>
    <dgm:cxn modelId="{E3E968C5-7B07-4769-B261-313E9D9E6097}" type="presOf" srcId="{38C8BDBC-2FBA-4B91-AB61-C193F3994798}" destId="{DF375DBE-838E-44B7-A1A2-951D12947472}" srcOrd="0" destOrd="0" presId="urn:microsoft.com/office/officeart/2005/8/layout/hList3"/>
    <dgm:cxn modelId="{BEB6A6B7-2807-417B-8966-B32AE596A0DE}" type="presOf" srcId="{CDA3A659-6448-4818-BAA0-4A188AAEFCE1}" destId="{3E7BCC85-EB70-4F43-8F87-123E491C886F}" srcOrd="0" destOrd="0" presId="urn:microsoft.com/office/officeart/2005/8/layout/hList3"/>
    <dgm:cxn modelId="{E758DED7-43B4-4CF3-9CEC-7257C1F0BBCE}" srcId="{CDA3A659-6448-4818-BAA0-4A188AAEFCE1}" destId="{E73BCAAA-5E64-4387-B177-E1DE61C7E300}" srcOrd="1" destOrd="0" parTransId="{2CD03AFF-9DDC-47AA-981F-9A0FA4ECDD09}" sibTransId="{C2E39E5E-E168-4E32-A231-F6D119C42EFB}"/>
    <dgm:cxn modelId="{48CFDD54-5DAA-416C-8F00-910416D0F28C}" type="presParOf" srcId="{FAE7D08F-92A6-42A7-AD5C-44AD74FA5C68}" destId="{3E7BCC85-EB70-4F43-8F87-123E491C886F}" srcOrd="0" destOrd="0" presId="urn:microsoft.com/office/officeart/2005/8/layout/hList3"/>
    <dgm:cxn modelId="{41B9B351-36F4-4A31-8B27-7DAEDBE6FBE7}" type="presParOf" srcId="{FAE7D08F-92A6-42A7-AD5C-44AD74FA5C68}" destId="{5B447A01-11A2-4532-ADD8-E3FDD08D9C1E}" srcOrd="1" destOrd="0" presId="urn:microsoft.com/office/officeart/2005/8/layout/hList3"/>
    <dgm:cxn modelId="{3D25CB57-3430-4589-BA61-FF8F2EBFAD2C}" type="presParOf" srcId="{5B447A01-11A2-4532-ADD8-E3FDD08D9C1E}" destId="{DF375DBE-838E-44B7-A1A2-951D12947472}" srcOrd="0" destOrd="0" presId="urn:microsoft.com/office/officeart/2005/8/layout/hList3"/>
    <dgm:cxn modelId="{349C2EDC-16C6-4A6A-9938-8EBFF033A82C}" type="presParOf" srcId="{5B447A01-11A2-4532-ADD8-E3FDD08D9C1E}" destId="{577AEE5D-FAD6-4337-96F9-EDF4A6BB0D00}" srcOrd="1" destOrd="0" presId="urn:microsoft.com/office/officeart/2005/8/layout/hList3"/>
    <dgm:cxn modelId="{3DA698C3-F408-4040-8B7A-019EE5950810}" type="presParOf" srcId="{FAE7D08F-92A6-42A7-AD5C-44AD74FA5C68}" destId="{27A46ADE-EC87-4404-A2DA-48C63CE78E6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0554E4-4181-48CC-B070-BB00DA9F6140}">
      <dsp:nvSpPr>
        <dsp:cNvPr id="0" name=""/>
        <dsp:cNvSpPr/>
      </dsp:nvSpPr>
      <dsp:spPr>
        <a:xfrm>
          <a:off x="3752123" y="2564911"/>
          <a:ext cx="1716610" cy="171661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chemeClr val="tx1"/>
              </a:solidFill>
            </a:rPr>
            <a:t>Фізичні методи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3752123" y="2564911"/>
        <a:ext cx="1716610" cy="1716610"/>
      </dsp:txXfrm>
    </dsp:sp>
    <dsp:sp modelId="{790D25E6-CC8D-4E81-B4DE-321EF27B8608}">
      <dsp:nvSpPr>
        <dsp:cNvPr id="0" name=""/>
        <dsp:cNvSpPr/>
      </dsp:nvSpPr>
      <dsp:spPr>
        <a:xfrm rot="16275442">
          <a:off x="4369680" y="1778448"/>
          <a:ext cx="540889" cy="58364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16275442">
        <a:off x="4369680" y="1778448"/>
        <a:ext cx="540889" cy="583647"/>
      </dsp:txXfrm>
    </dsp:sp>
    <dsp:sp modelId="{BAA08472-406D-44EC-9B98-3D92CD32FC35}">
      <dsp:nvSpPr>
        <dsp:cNvPr id="0" name=""/>
        <dsp:cNvSpPr/>
      </dsp:nvSpPr>
      <dsp:spPr>
        <a:xfrm>
          <a:off x="3784898" y="11"/>
          <a:ext cx="1767422" cy="1544949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</a:rPr>
            <a:t>Візуальні методи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784898" y="11"/>
        <a:ext cx="1767422" cy="1544949"/>
      </dsp:txXfrm>
    </dsp:sp>
    <dsp:sp modelId="{282E0DD6-C863-45FC-8E90-A9C5E6177702}">
      <dsp:nvSpPr>
        <dsp:cNvPr id="0" name=""/>
        <dsp:cNvSpPr/>
      </dsp:nvSpPr>
      <dsp:spPr>
        <a:xfrm rot="18939943">
          <a:off x="5308413" y="2183727"/>
          <a:ext cx="543925" cy="58364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18939943">
        <a:off x="5308413" y="2183727"/>
        <a:ext cx="543925" cy="583647"/>
      </dsp:txXfrm>
    </dsp:sp>
    <dsp:sp modelId="{01CC41A2-4AD1-40E8-9E73-3DC93305F4C9}">
      <dsp:nvSpPr>
        <dsp:cNvPr id="0" name=""/>
        <dsp:cNvSpPr/>
      </dsp:nvSpPr>
      <dsp:spPr>
        <a:xfrm>
          <a:off x="5629312" y="797474"/>
          <a:ext cx="1823009" cy="1479397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</a:rPr>
            <a:t>Мікроско-пічні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5629312" y="797474"/>
        <a:ext cx="1823009" cy="1479397"/>
      </dsp:txXfrm>
    </dsp:sp>
    <dsp:sp modelId="{AD91A6D1-83AC-4030-B1B5-F55B6B7ED9B0}">
      <dsp:nvSpPr>
        <dsp:cNvPr id="0" name=""/>
        <dsp:cNvSpPr/>
      </dsp:nvSpPr>
      <dsp:spPr>
        <a:xfrm rot="7546">
          <a:off x="5689580" y="3134345"/>
          <a:ext cx="532045" cy="58364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7546">
        <a:off x="5689580" y="3134345"/>
        <a:ext cx="532045" cy="583647"/>
      </dsp:txXfrm>
    </dsp:sp>
    <dsp:sp modelId="{148E7DB1-32E8-4615-A710-908EEB0E462C}">
      <dsp:nvSpPr>
        <dsp:cNvPr id="0" name=""/>
        <dsp:cNvSpPr/>
      </dsp:nvSpPr>
      <dsp:spPr>
        <a:xfrm>
          <a:off x="6472587" y="2656525"/>
          <a:ext cx="1544949" cy="1544949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 </a:t>
          </a:r>
          <a:r>
            <a:rPr lang="uk-UA" sz="1400" kern="1200" dirty="0" smtClean="0">
              <a:solidFill>
                <a:schemeClr val="tx1"/>
              </a:solidFill>
            </a:rPr>
            <a:t>Термічні</a:t>
          </a:r>
          <a:endParaRPr lang="ru-RU" sz="1400" kern="1200" dirty="0"/>
        </a:p>
      </dsp:txBody>
      <dsp:txXfrm>
        <a:off x="6472587" y="2656525"/>
        <a:ext cx="1544949" cy="1544949"/>
      </dsp:txXfrm>
    </dsp:sp>
    <dsp:sp modelId="{D5346F4C-3A9F-481A-95D2-B2C1570EB00D}">
      <dsp:nvSpPr>
        <dsp:cNvPr id="0" name=""/>
        <dsp:cNvSpPr/>
      </dsp:nvSpPr>
      <dsp:spPr>
        <a:xfrm rot="2700000">
          <a:off x="5295776" y="4083395"/>
          <a:ext cx="533311" cy="58364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2700000">
        <a:off x="5295776" y="4083395"/>
        <a:ext cx="533311" cy="583647"/>
      </dsp:txXfrm>
    </dsp:sp>
    <dsp:sp modelId="{07DDE1A6-EF5B-487D-B0C4-126B8DBD1E0B}">
      <dsp:nvSpPr>
        <dsp:cNvPr id="0" name=""/>
        <dsp:cNvSpPr/>
      </dsp:nvSpPr>
      <dsp:spPr>
        <a:xfrm>
          <a:off x="5702615" y="4515402"/>
          <a:ext cx="1544949" cy="1544949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</a:rPr>
            <a:t>Копіювальні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702615" y="4515402"/>
        <a:ext cx="1544949" cy="1544949"/>
      </dsp:txXfrm>
    </dsp:sp>
    <dsp:sp modelId="{E668C76D-3122-4B49-A0F0-0293F32AF441}">
      <dsp:nvSpPr>
        <dsp:cNvPr id="0" name=""/>
        <dsp:cNvSpPr/>
      </dsp:nvSpPr>
      <dsp:spPr>
        <a:xfrm rot="5392454">
          <a:off x="4347359" y="4476566"/>
          <a:ext cx="532045" cy="58364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5392454">
        <a:off x="4347359" y="4476566"/>
        <a:ext cx="532045" cy="583647"/>
      </dsp:txXfrm>
    </dsp:sp>
    <dsp:sp modelId="{FFE3F485-C9A0-4D1B-809E-134550EA86EA}">
      <dsp:nvSpPr>
        <dsp:cNvPr id="0" name=""/>
        <dsp:cNvSpPr/>
      </dsp:nvSpPr>
      <dsp:spPr>
        <a:xfrm>
          <a:off x="3843737" y="5285374"/>
          <a:ext cx="1544949" cy="1544949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</a:rPr>
            <a:t>Рентгенівські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843737" y="5285374"/>
        <a:ext cx="1544949" cy="1544949"/>
      </dsp:txXfrm>
    </dsp:sp>
    <dsp:sp modelId="{2D90944E-616D-46CF-9B70-991B42BC6F65}">
      <dsp:nvSpPr>
        <dsp:cNvPr id="0" name=""/>
        <dsp:cNvSpPr/>
      </dsp:nvSpPr>
      <dsp:spPr>
        <a:xfrm rot="8089304">
          <a:off x="3399692" y="4083543"/>
          <a:ext cx="528983" cy="58364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8089304">
        <a:off x="3399692" y="4083543"/>
        <a:ext cx="528983" cy="583647"/>
      </dsp:txXfrm>
    </dsp:sp>
    <dsp:sp modelId="{4BC256F5-3DCA-48E0-9614-A3C1DCDF2D14}">
      <dsp:nvSpPr>
        <dsp:cNvPr id="0" name=""/>
        <dsp:cNvSpPr/>
      </dsp:nvSpPr>
      <dsp:spPr>
        <a:xfrm>
          <a:off x="1984860" y="4515402"/>
          <a:ext cx="1544949" cy="1544949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</a:rPr>
            <a:t>Спектральні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984860" y="4515402"/>
        <a:ext cx="1544949" cy="1544949"/>
      </dsp:txXfrm>
    </dsp:sp>
    <dsp:sp modelId="{39F09C88-8C9E-4F46-8A03-3E84CFA99B6D}">
      <dsp:nvSpPr>
        <dsp:cNvPr id="0" name=""/>
        <dsp:cNvSpPr/>
      </dsp:nvSpPr>
      <dsp:spPr>
        <a:xfrm rot="10818184">
          <a:off x="3080581" y="3124555"/>
          <a:ext cx="474569" cy="58364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10818184">
        <a:off x="3080581" y="3124555"/>
        <a:ext cx="474569" cy="583647"/>
      </dsp:txXfrm>
    </dsp:sp>
    <dsp:sp modelId="{51244033-DEAD-4BE6-99B5-39AA4117259F}">
      <dsp:nvSpPr>
        <dsp:cNvPr id="0" name=""/>
        <dsp:cNvSpPr/>
      </dsp:nvSpPr>
      <dsp:spPr>
        <a:xfrm>
          <a:off x="1134948" y="2597685"/>
          <a:ext cx="1721799" cy="1623401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</a:rPr>
            <a:t>Люмініс-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</a:rPr>
            <a:t>центні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tx1"/>
            </a:solidFill>
          </a:endParaRPr>
        </a:p>
      </dsp:txBody>
      <dsp:txXfrm>
        <a:off x="1134948" y="2597685"/>
        <a:ext cx="1721799" cy="1623401"/>
      </dsp:txXfrm>
    </dsp:sp>
    <dsp:sp modelId="{916CC3E8-2303-48AC-9BE0-B1059D96713E}">
      <dsp:nvSpPr>
        <dsp:cNvPr id="0" name=""/>
        <dsp:cNvSpPr/>
      </dsp:nvSpPr>
      <dsp:spPr>
        <a:xfrm rot="13500000">
          <a:off x="3399238" y="2183602"/>
          <a:ext cx="526800" cy="58364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13500000">
        <a:off x="3399238" y="2183602"/>
        <a:ext cx="526800" cy="583647"/>
      </dsp:txXfrm>
    </dsp:sp>
    <dsp:sp modelId="{9BF6F4B4-4CBC-49E8-B0B6-24C0F31853C9}">
      <dsp:nvSpPr>
        <dsp:cNvPr id="0" name=""/>
        <dsp:cNvSpPr/>
      </dsp:nvSpPr>
      <dsp:spPr>
        <a:xfrm>
          <a:off x="1907705" y="863370"/>
          <a:ext cx="1699258" cy="1413505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</a:rPr>
            <a:t>Профіло-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</a:rPr>
            <a:t>графічні</a:t>
          </a:r>
        </a:p>
      </dsp:txBody>
      <dsp:txXfrm>
        <a:off x="1907705" y="863370"/>
        <a:ext cx="1699258" cy="141350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158CF8-1C40-452C-917B-8B358A01373B}">
      <dsp:nvSpPr>
        <dsp:cNvPr id="0" name=""/>
        <dsp:cNvSpPr/>
      </dsp:nvSpPr>
      <dsp:spPr>
        <a:xfrm>
          <a:off x="7153423" y="4209808"/>
          <a:ext cx="1009231" cy="410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923"/>
              </a:lnTo>
              <a:lnTo>
                <a:pt x="1009231" y="294923"/>
              </a:lnTo>
              <a:lnTo>
                <a:pt x="1009231" y="41088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F6E6CD-5046-453B-AFCF-76563A7698EF}">
      <dsp:nvSpPr>
        <dsp:cNvPr id="0" name=""/>
        <dsp:cNvSpPr/>
      </dsp:nvSpPr>
      <dsp:spPr>
        <a:xfrm>
          <a:off x="6174540" y="4209808"/>
          <a:ext cx="978883" cy="410881"/>
        </a:xfrm>
        <a:custGeom>
          <a:avLst/>
          <a:gdLst/>
          <a:ahLst/>
          <a:cxnLst/>
          <a:rect l="0" t="0" r="0" b="0"/>
          <a:pathLst>
            <a:path>
              <a:moveTo>
                <a:pt x="978883" y="0"/>
              </a:moveTo>
              <a:lnTo>
                <a:pt x="978883" y="294923"/>
              </a:lnTo>
              <a:lnTo>
                <a:pt x="0" y="294923"/>
              </a:lnTo>
              <a:lnTo>
                <a:pt x="0" y="41088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41368-F6BE-41F8-AD2B-A89DE519C974}">
      <dsp:nvSpPr>
        <dsp:cNvPr id="0" name=""/>
        <dsp:cNvSpPr/>
      </dsp:nvSpPr>
      <dsp:spPr>
        <a:xfrm>
          <a:off x="4955670" y="1732863"/>
          <a:ext cx="2197752" cy="317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243"/>
              </a:lnTo>
              <a:lnTo>
                <a:pt x="2197752" y="201243"/>
              </a:lnTo>
              <a:lnTo>
                <a:pt x="2197752" y="31720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A42C8C-86E8-4BC0-9CAF-9BF519CFBDF3}">
      <dsp:nvSpPr>
        <dsp:cNvPr id="0" name=""/>
        <dsp:cNvSpPr/>
      </dsp:nvSpPr>
      <dsp:spPr>
        <a:xfrm>
          <a:off x="2514345" y="4204483"/>
          <a:ext cx="1814156" cy="316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568"/>
              </a:lnTo>
              <a:lnTo>
                <a:pt x="1814156" y="200568"/>
              </a:lnTo>
              <a:lnTo>
                <a:pt x="1814156" y="31652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230784-0812-4E7D-B280-6C9FCF38EC78}">
      <dsp:nvSpPr>
        <dsp:cNvPr id="0" name=""/>
        <dsp:cNvSpPr/>
      </dsp:nvSpPr>
      <dsp:spPr>
        <a:xfrm>
          <a:off x="2468625" y="4204483"/>
          <a:ext cx="91440" cy="364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083"/>
              </a:lnTo>
              <a:lnTo>
                <a:pt x="126405" y="248083"/>
              </a:lnTo>
              <a:lnTo>
                <a:pt x="126405" y="36404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0D7EAB-659E-422A-B6FF-252DA05875BE}">
      <dsp:nvSpPr>
        <dsp:cNvPr id="0" name=""/>
        <dsp:cNvSpPr/>
      </dsp:nvSpPr>
      <dsp:spPr>
        <a:xfrm>
          <a:off x="770823" y="4204483"/>
          <a:ext cx="1743522" cy="364041"/>
        </a:xfrm>
        <a:custGeom>
          <a:avLst/>
          <a:gdLst/>
          <a:ahLst/>
          <a:cxnLst/>
          <a:rect l="0" t="0" r="0" b="0"/>
          <a:pathLst>
            <a:path>
              <a:moveTo>
                <a:pt x="1743522" y="0"/>
              </a:moveTo>
              <a:lnTo>
                <a:pt x="1743522" y="248083"/>
              </a:lnTo>
              <a:lnTo>
                <a:pt x="0" y="248083"/>
              </a:lnTo>
              <a:lnTo>
                <a:pt x="0" y="36404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C66A5-25CE-477C-995F-1E27D1707F75}">
      <dsp:nvSpPr>
        <dsp:cNvPr id="0" name=""/>
        <dsp:cNvSpPr/>
      </dsp:nvSpPr>
      <dsp:spPr>
        <a:xfrm>
          <a:off x="2514345" y="1732863"/>
          <a:ext cx="2441324" cy="364041"/>
        </a:xfrm>
        <a:custGeom>
          <a:avLst/>
          <a:gdLst/>
          <a:ahLst/>
          <a:cxnLst/>
          <a:rect l="0" t="0" r="0" b="0"/>
          <a:pathLst>
            <a:path>
              <a:moveTo>
                <a:pt x="2441324" y="0"/>
              </a:moveTo>
              <a:lnTo>
                <a:pt x="2441324" y="248083"/>
              </a:lnTo>
              <a:lnTo>
                <a:pt x="0" y="248083"/>
              </a:lnTo>
              <a:lnTo>
                <a:pt x="0" y="36404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C0C88F-9672-4DE6-B2BD-4D8CB678B801}">
      <dsp:nvSpPr>
        <dsp:cNvPr id="0" name=""/>
        <dsp:cNvSpPr/>
      </dsp:nvSpPr>
      <dsp:spPr>
        <a:xfrm>
          <a:off x="3615912" y="392935"/>
          <a:ext cx="2679517" cy="13399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dk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dk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D7F0205-08E0-45C4-9B96-8DF975CAE41F}">
      <dsp:nvSpPr>
        <dsp:cNvPr id="0" name=""/>
        <dsp:cNvSpPr/>
      </dsp:nvSpPr>
      <dsp:spPr>
        <a:xfrm>
          <a:off x="3754991" y="525061"/>
          <a:ext cx="2679517" cy="133992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Візуальні методи</a:t>
          </a:r>
          <a:endParaRPr lang="ru-RU" sz="3200" b="1" kern="1200" dirty="0">
            <a:solidFill>
              <a:schemeClr val="bg1"/>
            </a:solidFill>
          </a:endParaRPr>
        </a:p>
      </dsp:txBody>
      <dsp:txXfrm>
        <a:off x="3754991" y="525061"/>
        <a:ext cx="2679517" cy="1339927"/>
      </dsp:txXfrm>
    </dsp:sp>
    <dsp:sp modelId="{F33AE526-691C-49FB-B801-501E1C1A5501}">
      <dsp:nvSpPr>
        <dsp:cNvPr id="0" name=""/>
        <dsp:cNvSpPr/>
      </dsp:nvSpPr>
      <dsp:spPr>
        <a:xfrm>
          <a:off x="1162545" y="2096905"/>
          <a:ext cx="2703600" cy="2107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dk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dk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46A4FF7-6F50-45CD-9A69-5A55DE03759F}">
      <dsp:nvSpPr>
        <dsp:cNvPr id="0" name=""/>
        <dsp:cNvSpPr/>
      </dsp:nvSpPr>
      <dsp:spPr>
        <a:xfrm>
          <a:off x="1301625" y="2229031"/>
          <a:ext cx="2703600" cy="210757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Візуальні дослідження при особливих режимах освітлення</a:t>
          </a:r>
          <a:endParaRPr lang="ru-RU" sz="2400" b="1" kern="1200" dirty="0"/>
        </a:p>
      </dsp:txBody>
      <dsp:txXfrm>
        <a:off x="1301625" y="2229031"/>
        <a:ext cx="2703600" cy="2107577"/>
      </dsp:txXfrm>
    </dsp:sp>
    <dsp:sp modelId="{2AAB67B6-96C0-4795-969D-259A953CB5D3}">
      <dsp:nvSpPr>
        <dsp:cNvPr id="0" name=""/>
        <dsp:cNvSpPr/>
      </dsp:nvSpPr>
      <dsp:spPr>
        <a:xfrm>
          <a:off x="2462" y="4568525"/>
          <a:ext cx="1536722" cy="13378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dk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dk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BB5FFF5-5F1B-493A-A095-EC29BF61201B}">
      <dsp:nvSpPr>
        <dsp:cNvPr id="0" name=""/>
        <dsp:cNvSpPr/>
      </dsp:nvSpPr>
      <dsp:spPr>
        <a:xfrm>
          <a:off x="141542" y="4700650"/>
          <a:ext cx="1536722" cy="133784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Дослідження у косо спрямованому світлі</a:t>
          </a:r>
          <a:endParaRPr lang="ru-RU" sz="1800" b="1" kern="1200" dirty="0"/>
        </a:p>
      </dsp:txBody>
      <dsp:txXfrm>
        <a:off x="141542" y="4700650"/>
        <a:ext cx="1536722" cy="1337845"/>
      </dsp:txXfrm>
    </dsp:sp>
    <dsp:sp modelId="{09501C3C-6CF7-4F59-97E5-674860ED079F}">
      <dsp:nvSpPr>
        <dsp:cNvPr id="0" name=""/>
        <dsp:cNvSpPr/>
      </dsp:nvSpPr>
      <dsp:spPr>
        <a:xfrm>
          <a:off x="1817344" y="4568525"/>
          <a:ext cx="1555373" cy="15586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dk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dk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FFFDCA-98B9-4CC5-8CF8-1AF7F57E451C}">
      <dsp:nvSpPr>
        <dsp:cNvPr id="0" name=""/>
        <dsp:cNvSpPr/>
      </dsp:nvSpPr>
      <dsp:spPr>
        <a:xfrm>
          <a:off x="1956424" y="4700650"/>
          <a:ext cx="1555373" cy="155862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У </a:t>
          </a:r>
          <a:r>
            <a:rPr lang="uk-UA" sz="1800" b="1" kern="1200" dirty="0" smtClean="0"/>
            <a:t>світлі, що проходить</a:t>
          </a:r>
          <a:endParaRPr lang="ru-RU" sz="1800" b="1" kern="1200" dirty="0"/>
        </a:p>
      </dsp:txBody>
      <dsp:txXfrm>
        <a:off x="1956424" y="4700650"/>
        <a:ext cx="1555373" cy="1558628"/>
      </dsp:txXfrm>
    </dsp:sp>
    <dsp:sp modelId="{BA32F643-8B7F-49AA-A1A2-6F0E4A2DB788}">
      <dsp:nvSpPr>
        <dsp:cNvPr id="0" name=""/>
        <dsp:cNvSpPr/>
      </dsp:nvSpPr>
      <dsp:spPr>
        <a:xfrm>
          <a:off x="3640826" y="4521009"/>
          <a:ext cx="1375351" cy="17644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dk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dk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21FB75-AAE0-4701-954F-621FAC96BB1D}">
      <dsp:nvSpPr>
        <dsp:cNvPr id="0" name=""/>
        <dsp:cNvSpPr/>
      </dsp:nvSpPr>
      <dsp:spPr>
        <a:xfrm>
          <a:off x="3779906" y="4653135"/>
          <a:ext cx="1375351" cy="176441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bg1"/>
              </a:solidFill>
            </a:rPr>
            <a:t>Дослідження при вертикальному освітленні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3779906" y="4653135"/>
        <a:ext cx="1375351" cy="1764413"/>
      </dsp:txXfrm>
    </dsp:sp>
    <dsp:sp modelId="{622E64D8-E678-43C1-9A91-BE08BF3213BB}">
      <dsp:nvSpPr>
        <dsp:cNvPr id="0" name=""/>
        <dsp:cNvSpPr/>
      </dsp:nvSpPr>
      <dsp:spPr>
        <a:xfrm>
          <a:off x="5558051" y="2050065"/>
          <a:ext cx="3190744" cy="21597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dk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dk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32837BB-EB52-4E35-8FC3-0110FBE28472}">
      <dsp:nvSpPr>
        <dsp:cNvPr id="0" name=""/>
        <dsp:cNvSpPr/>
      </dsp:nvSpPr>
      <dsp:spPr>
        <a:xfrm>
          <a:off x="5697131" y="2182191"/>
          <a:ext cx="3190744" cy="21597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Візуальні дослідження із застосуванням світлофільтрів</a:t>
          </a:r>
          <a:endParaRPr lang="ru-RU" sz="2400" b="1" kern="1200" dirty="0"/>
        </a:p>
      </dsp:txBody>
      <dsp:txXfrm>
        <a:off x="5697131" y="2182191"/>
        <a:ext cx="3190744" cy="2159743"/>
      </dsp:txXfrm>
    </dsp:sp>
    <dsp:sp modelId="{56CAFFCB-8740-4253-B433-0AC07D8F4F9F}">
      <dsp:nvSpPr>
        <dsp:cNvPr id="0" name=""/>
        <dsp:cNvSpPr/>
      </dsp:nvSpPr>
      <dsp:spPr>
        <a:xfrm>
          <a:off x="5304389" y="4620690"/>
          <a:ext cx="1740302" cy="15848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dk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dk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58BEFAF-9735-4F72-95F9-3D4853893573}">
      <dsp:nvSpPr>
        <dsp:cNvPr id="0" name=""/>
        <dsp:cNvSpPr/>
      </dsp:nvSpPr>
      <dsp:spPr>
        <a:xfrm>
          <a:off x="5443468" y="4752816"/>
          <a:ext cx="1740302" cy="158485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За допомогою адсорбційних світлофільтрів</a:t>
          </a:r>
          <a:endParaRPr lang="ru-RU" sz="1600" b="1" kern="1200" dirty="0"/>
        </a:p>
      </dsp:txBody>
      <dsp:txXfrm>
        <a:off x="5443468" y="4752816"/>
        <a:ext cx="1740302" cy="1584858"/>
      </dsp:txXfrm>
    </dsp:sp>
    <dsp:sp modelId="{FCA91393-BA33-4D29-87CA-026AC9AB125E}">
      <dsp:nvSpPr>
        <dsp:cNvPr id="0" name=""/>
        <dsp:cNvSpPr/>
      </dsp:nvSpPr>
      <dsp:spPr>
        <a:xfrm>
          <a:off x="7322851" y="4620690"/>
          <a:ext cx="1679606" cy="14982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dk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dk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dk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70737ED-BBA6-4DA5-B51B-5A07DD09AB4D}">
      <dsp:nvSpPr>
        <dsp:cNvPr id="0" name=""/>
        <dsp:cNvSpPr/>
      </dsp:nvSpPr>
      <dsp:spPr>
        <a:xfrm>
          <a:off x="7461931" y="4752816"/>
          <a:ext cx="1679606" cy="149826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bg1"/>
              </a:solidFill>
            </a:rPr>
            <a:t>За допомогою неабсорбційних світлофільтрів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7461931" y="4752816"/>
        <a:ext cx="1679606" cy="149826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9A5483-9C30-4DE1-B009-B9AF27592D39}">
      <dsp:nvSpPr>
        <dsp:cNvPr id="0" name=""/>
        <dsp:cNvSpPr/>
      </dsp:nvSpPr>
      <dsp:spPr>
        <a:xfrm>
          <a:off x="2486246" y="2506"/>
          <a:ext cx="3549810" cy="17188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/>
            <a:t>Мікроскопічні</a:t>
          </a:r>
        </a:p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/>
            <a:t>методи</a:t>
          </a:r>
          <a:endParaRPr lang="ru-RU" sz="4100" kern="1200" dirty="0"/>
        </a:p>
      </dsp:txBody>
      <dsp:txXfrm>
        <a:off x="2486246" y="2506"/>
        <a:ext cx="3549810" cy="1718882"/>
      </dsp:txXfrm>
    </dsp:sp>
    <dsp:sp modelId="{01787082-703D-4E1C-9BC1-34452066AAA0}">
      <dsp:nvSpPr>
        <dsp:cNvPr id="0" name=""/>
        <dsp:cNvSpPr/>
      </dsp:nvSpPr>
      <dsp:spPr>
        <a:xfrm>
          <a:off x="2841227" y="1721388"/>
          <a:ext cx="354981" cy="1564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4520"/>
              </a:lnTo>
              <a:lnTo>
                <a:pt x="354981" y="156452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269B2A-F2C2-4FD9-BB27-2264C5086B64}">
      <dsp:nvSpPr>
        <dsp:cNvPr id="0" name=""/>
        <dsp:cNvSpPr/>
      </dsp:nvSpPr>
      <dsp:spPr>
        <a:xfrm>
          <a:off x="3196208" y="2430182"/>
          <a:ext cx="3461545" cy="171145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smtClean="0"/>
            <a:t>Мікроскопію оптичного діапазону</a:t>
          </a:r>
          <a:endParaRPr lang="ru-RU" sz="3800" kern="1200" dirty="0"/>
        </a:p>
      </dsp:txBody>
      <dsp:txXfrm>
        <a:off x="3196208" y="2430182"/>
        <a:ext cx="3461545" cy="1711453"/>
      </dsp:txXfrm>
    </dsp:sp>
    <dsp:sp modelId="{5ED6803B-4088-4122-BB9D-E467AC80C892}">
      <dsp:nvSpPr>
        <dsp:cNvPr id="0" name=""/>
        <dsp:cNvSpPr/>
      </dsp:nvSpPr>
      <dsp:spPr>
        <a:xfrm>
          <a:off x="2841227" y="1721388"/>
          <a:ext cx="354981" cy="3929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9241"/>
              </a:lnTo>
              <a:lnTo>
                <a:pt x="354981" y="392924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78F77E-3C87-403C-AF2D-2C0A41B052FA}">
      <dsp:nvSpPr>
        <dsp:cNvPr id="0" name=""/>
        <dsp:cNvSpPr/>
      </dsp:nvSpPr>
      <dsp:spPr>
        <a:xfrm>
          <a:off x="3196208" y="4850429"/>
          <a:ext cx="2907665" cy="16004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smtClean="0"/>
            <a:t>Електронна мікроскопія</a:t>
          </a:r>
          <a:endParaRPr lang="ru-RU" sz="3800" kern="1200" dirty="0"/>
        </a:p>
      </dsp:txBody>
      <dsp:txXfrm>
        <a:off x="3196208" y="4850429"/>
        <a:ext cx="2907665" cy="16004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4A31C3-4DC8-4725-963D-C455C0336195}">
      <dsp:nvSpPr>
        <dsp:cNvPr id="0" name=""/>
        <dsp:cNvSpPr/>
      </dsp:nvSpPr>
      <dsp:spPr>
        <a:xfrm>
          <a:off x="0" y="0"/>
          <a:ext cx="7272808" cy="1555372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500" kern="1200" dirty="0" smtClean="0">
              <a:solidFill>
                <a:schemeClr val="tx1"/>
              </a:solidFill>
            </a:rPr>
            <a:t>Люмінесцентні методи</a:t>
          </a:r>
          <a:endParaRPr lang="ru-RU" sz="5500" kern="1200" dirty="0">
            <a:solidFill>
              <a:schemeClr val="tx1"/>
            </a:solidFill>
          </a:endParaRPr>
        </a:p>
      </dsp:txBody>
      <dsp:txXfrm>
        <a:off x="0" y="0"/>
        <a:ext cx="7272808" cy="1555372"/>
      </dsp:txXfrm>
    </dsp:sp>
    <dsp:sp modelId="{EF9201B4-BBBC-45DC-B7B1-A8DC16E2F1A9}">
      <dsp:nvSpPr>
        <dsp:cNvPr id="0" name=""/>
        <dsp:cNvSpPr/>
      </dsp:nvSpPr>
      <dsp:spPr>
        <a:xfrm>
          <a:off x="0" y="1555372"/>
          <a:ext cx="3636404" cy="3266282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Люмінесцентний аналіз </a:t>
          </a:r>
          <a:r>
            <a:rPr lang="uk-UA" sz="2200" kern="1200" dirty="0" smtClean="0"/>
            <a:t>– метод, що застосовується для виявлення видимих та погано видимих текстів, виявлення дописувань і слідів впливу хімічних реагентів, способу нанесення відбитків печаток.</a:t>
          </a:r>
          <a:endParaRPr lang="ru-RU" sz="2200" kern="1200" dirty="0"/>
        </a:p>
      </dsp:txBody>
      <dsp:txXfrm>
        <a:off x="0" y="1555372"/>
        <a:ext cx="3636404" cy="3266282"/>
      </dsp:txXfrm>
    </dsp:sp>
    <dsp:sp modelId="{DDA106CE-940D-4463-90B1-5C51C7F9ECC3}">
      <dsp:nvSpPr>
        <dsp:cNvPr id="0" name=""/>
        <dsp:cNvSpPr/>
      </dsp:nvSpPr>
      <dsp:spPr>
        <a:xfrm>
          <a:off x="3636404" y="1555372"/>
          <a:ext cx="3636404" cy="3266282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Адсорбційно- люмінесцентний метод </a:t>
          </a:r>
          <a:r>
            <a:rPr lang="uk-UA" sz="2200" kern="1200" dirty="0" smtClean="0"/>
            <a:t>полягає у переведенні барвника штрихів у твердий розчин шляхом копіювання на спеціальну підкладку, яка має гарну адсорбційну здатність, та аналізі люмінесценції, що виникає під дією УФ променів.</a:t>
          </a:r>
          <a:endParaRPr lang="ru-RU" sz="2200" kern="1200" dirty="0"/>
        </a:p>
      </dsp:txBody>
      <dsp:txXfrm>
        <a:off x="3636404" y="1555372"/>
        <a:ext cx="3636404" cy="3266282"/>
      </dsp:txXfrm>
    </dsp:sp>
    <dsp:sp modelId="{CF1820FF-E1AB-4B87-A727-D5E1D06A27E7}">
      <dsp:nvSpPr>
        <dsp:cNvPr id="0" name=""/>
        <dsp:cNvSpPr/>
      </dsp:nvSpPr>
      <dsp:spPr>
        <a:xfrm>
          <a:off x="0" y="4821655"/>
          <a:ext cx="7272808" cy="36292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4FA0FC-7D89-411B-BC20-A4349ABE0336}">
      <dsp:nvSpPr>
        <dsp:cNvPr id="0" name=""/>
        <dsp:cNvSpPr/>
      </dsp:nvSpPr>
      <dsp:spPr>
        <a:xfrm>
          <a:off x="0" y="101638"/>
          <a:ext cx="8424936" cy="193600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 smtClean="0">
              <a:solidFill>
                <a:schemeClr val="tx1"/>
              </a:solidFill>
            </a:rPr>
            <a:t>Спектральні методи</a:t>
          </a:r>
          <a:endParaRPr lang="ru-RU" sz="6500" kern="1200" dirty="0">
            <a:solidFill>
              <a:schemeClr val="tx1"/>
            </a:solidFill>
          </a:endParaRPr>
        </a:p>
      </dsp:txBody>
      <dsp:txXfrm>
        <a:off x="0" y="101638"/>
        <a:ext cx="8424936" cy="1936000"/>
      </dsp:txXfrm>
    </dsp:sp>
    <dsp:sp modelId="{84E1BB58-17D0-4F22-AEB8-58991BD1D464}">
      <dsp:nvSpPr>
        <dsp:cNvPr id="0" name=""/>
        <dsp:cNvSpPr/>
      </dsp:nvSpPr>
      <dsp:spPr>
        <a:xfrm>
          <a:off x="4113" y="2037639"/>
          <a:ext cx="2805569" cy="4065601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bg1"/>
              </a:solidFill>
            </a:rPr>
            <a:t>Спектральний аналіз </a:t>
          </a:r>
          <a:r>
            <a:rPr lang="uk-UA" sz="2800" kern="1200" dirty="0" smtClean="0">
              <a:solidFill>
                <a:schemeClr val="bg1"/>
              </a:solidFill>
            </a:rPr>
            <a:t>– метод якісного та кількісного визначення складу речовини, що проводиться за її оптичними спектрами</a:t>
          </a:r>
          <a:r>
            <a:rPr lang="uk-UA" sz="1700" kern="1200" dirty="0" smtClean="0">
              <a:solidFill>
                <a:schemeClr val="bg1"/>
              </a:solidFill>
            </a:rPr>
            <a:t>.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4113" y="2037639"/>
        <a:ext cx="2805569" cy="4065601"/>
      </dsp:txXfrm>
    </dsp:sp>
    <dsp:sp modelId="{9907395B-1A16-4CEE-B815-61A515F568B2}">
      <dsp:nvSpPr>
        <dsp:cNvPr id="0" name=""/>
        <dsp:cNvSpPr/>
      </dsp:nvSpPr>
      <dsp:spPr>
        <a:xfrm>
          <a:off x="2809683" y="2037639"/>
          <a:ext cx="2805569" cy="4065601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bg1"/>
              </a:solidFill>
            </a:rPr>
            <a:t>Емісійний спектральний аналіз </a:t>
          </a:r>
          <a:r>
            <a:rPr lang="uk-UA" sz="2800" kern="1200" dirty="0" smtClean="0">
              <a:solidFill>
                <a:schemeClr val="bg1"/>
              </a:solidFill>
            </a:rPr>
            <a:t>– фізичний метод, що використовують для визначення елементного складу барвників, клеїв, паперу.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2809683" y="2037639"/>
        <a:ext cx="2805569" cy="4065601"/>
      </dsp:txXfrm>
    </dsp:sp>
    <dsp:sp modelId="{491237D7-126C-4FE0-95A9-10FF72D25F81}">
      <dsp:nvSpPr>
        <dsp:cNvPr id="0" name=""/>
        <dsp:cNvSpPr/>
      </dsp:nvSpPr>
      <dsp:spPr>
        <a:xfrm>
          <a:off x="5615252" y="2037639"/>
          <a:ext cx="2805569" cy="4065601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bg1"/>
              </a:solidFill>
            </a:rPr>
            <a:t>Спектроскопія в УФ та видимій зонах спектра </a:t>
          </a:r>
          <a:r>
            <a:rPr lang="uk-UA" sz="2200" kern="1200" dirty="0" smtClean="0">
              <a:solidFill>
                <a:schemeClr val="bg1"/>
              </a:solidFill>
            </a:rPr>
            <a:t>ґрунтується на здатності речовин вибірково поглинати, відбивати та пропускати світло хвиль відповідних довжин, що дозволяє досліджувати молекулярний склад різноманітних матеріалів документа.</a:t>
          </a:r>
          <a:endParaRPr lang="ru-RU" sz="2200" kern="1200" dirty="0">
            <a:solidFill>
              <a:schemeClr val="bg1"/>
            </a:solidFill>
          </a:endParaRPr>
        </a:p>
      </dsp:txBody>
      <dsp:txXfrm>
        <a:off x="5615252" y="2037639"/>
        <a:ext cx="2805569" cy="4065601"/>
      </dsp:txXfrm>
    </dsp:sp>
    <dsp:sp modelId="{CBBCF74E-AD41-4C12-92CB-0B83E1E560FF}">
      <dsp:nvSpPr>
        <dsp:cNvPr id="0" name=""/>
        <dsp:cNvSpPr/>
      </dsp:nvSpPr>
      <dsp:spPr>
        <a:xfrm>
          <a:off x="2453846" y="5225561"/>
          <a:ext cx="796156" cy="45177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7BCC85-EB70-4F43-8F87-123E491C886F}">
      <dsp:nvSpPr>
        <dsp:cNvPr id="0" name=""/>
        <dsp:cNvSpPr/>
      </dsp:nvSpPr>
      <dsp:spPr>
        <a:xfrm>
          <a:off x="0" y="0"/>
          <a:ext cx="7344816" cy="1555372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shade val="8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200" kern="1200" dirty="0" smtClean="0">
              <a:solidFill>
                <a:schemeClr val="tx1"/>
              </a:solidFill>
            </a:rPr>
            <a:t>Копіювальні методи</a:t>
          </a:r>
          <a:endParaRPr lang="ru-RU" sz="6200" kern="1200" dirty="0">
            <a:solidFill>
              <a:schemeClr val="tx1"/>
            </a:solidFill>
          </a:endParaRPr>
        </a:p>
      </dsp:txBody>
      <dsp:txXfrm>
        <a:off x="0" y="0"/>
        <a:ext cx="7344816" cy="1555372"/>
      </dsp:txXfrm>
    </dsp:sp>
    <dsp:sp modelId="{DF375DBE-838E-44B7-A1A2-951D12947472}">
      <dsp:nvSpPr>
        <dsp:cNvPr id="0" name=""/>
        <dsp:cNvSpPr/>
      </dsp:nvSpPr>
      <dsp:spPr>
        <a:xfrm>
          <a:off x="0" y="1555372"/>
          <a:ext cx="3672408" cy="326628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chemeClr val="bg1"/>
              </a:solidFill>
            </a:rPr>
            <a:t>Сухе копіювання </a:t>
          </a:r>
          <a:r>
            <a:rPr lang="uk-UA" sz="2300" kern="1200" dirty="0" smtClean="0">
              <a:solidFill>
                <a:schemeClr val="bg1"/>
              </a:solidFill>
            </a:rPr>
            <a:t>здійснюється під тиском, при нагріванні або електризації тертям. Цей метод дозволяє виявити залиті та закреслені зображення, диференціювати матеріали штрихів та досліджувати їх.</a:t>
          </a:r>
          <a:endParaRPr lang="ru-RU" sz="2300" kern="1200" dirty="0">
            <a:solidFill>
              <a:schemeClr val="bg1"/>
            </a:solidFill>
          </a:endParaRPr>
        </a:p>
      </dsp:txBody>
      <dsp:txXfrm>
        <a:off x="0" y="1555372"/>
        <a:ext cx="3672408" cy="3266282"/>
      </dsp:txXfrm>
    </dsp:sp>
    <dsp:sp modelId="{577AEE5D-FAD6-4337-96F9-EDF4A6BB0D00}">
      <dsp:nvSpPr>
        <dsp:cNvPr id="0" name=""/>
        <dsp:cNvSpPr/>
      </dsp:nvSpPr>
      <dsp:spPr>
        <a:xfrm>
          <a:off x="3672408" y="1555372"/>
          <a:ext cx="3672408" cy="326628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chemeClr val="bg1"/>
              </a:solidFill>
            </a:rPr>
            <a:t>Вологе копіювання </a:t>
          </a:r>
          <a:r>
            <a:rPr lang="uk-UA" sz="2300" kern="1200" dirty="0" smtClean="0">
              <a:solidFill>
                <a:schemeClr val="bg1"/>
              </a:solidFill>
            </a:rPr>
            <a:t>застосовується для встановлення змісту залитих та закреслених текстів, визначення відносної послідовності нанесення штрихів.</a:t>
          </a:r>
          <a:endParaRPr lang="ru-RU" sz="2300" kern="1200" dirty="0">
            <a:solidFill>
              <a:schemeClr val="bg1"/>
            </a:solidFill>
          </a:endParaRPr>
        </a:p>
      </dsp:txBody>
      <dsp:txXfrm>
        <a:off x="3672408" y="1555372"/>
        <a:ext cx="3672408" cy="3266282"/>
      </dsp:txXfrm>
    </dsp:sp>
    <dsp:sp modelId="{27A46ADE-EC87-4404-A2DA-48C63CE78E6B}">
      <dsp:nvSpPr>
        <dsp:cNvPr id="0" name=""/>
        <dsp:cNvSpPr/>
      </dsp:nvSpPr>
      <dsp:spPr>
        <a:xfrm>
          <a:off x="0" y="4821655"/>
          <a:ext cx="7344816" cy="36292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shade val="8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3DA2-885B-479F-89BF-4F7C77A82F8F}" type="datetimeFigureOut">
              <a:rPr lang="uk-UA" smtClean="0"/>
              <a:pPr/>
              <a:t>25.10.2019</a:t>
            </a:fld>
            <a:endParaRPr lang="uk-U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BA61-A903-4A8A-959A-70852C14FB8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3DA2-885B-479F-89BF-4F7C77A82F8F}" type="datetimeFigureOut">
              <a:rPr lang="uk-UA" smtClean="0"/>
              <a:pPr/>
              <a:t>25.10.2019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BA61-A903-4A8A-959A-70852C14FB8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3DA2-885B-479F-89BF-4F7C77A82F8F}" type="datetimeFigureOut">
              <a:rPr lang="uk-UA" smtClean="0"/>
              <a:pPr/>
              <a:t>25.10.2019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BA61-A903-4A8A-959A-70852C14FB8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3DA2-885B-479F-89BF-4F7C77A82F8F}" type="datetimeFigureOut">
              <a:rPr lang="uk-UA" smtClean="0"/>
              <a:pPr/>
              <a:t>25.10.2019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BA61-A903-4A8A-959A-70852C14FB8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3DA2-885B-479F-89BF-4F7C77A82F8F}" type="datetimeFigureOut">
              <a:rPr lang="uk-UA" smtClean="0"/>
              <a:pPr/>
              <a:t>25.10.2019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BA61-A903-4A8A-959A-70852C14FB8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3DA2-885B-479F-89BF-4F7C77A82F8F}" type="datetimeFigureOut">
              <a:rPr lang="uk-UA" smtClean="0"/>
              <a:pPr/>
              <a:t>25.10.2019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BA61-A903-4A8A-959A-70852C14FB8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3DA2-885B-479F-89BF-4F7C77A82F8F}" type="datetimeFigureOut">
              <a:rPr lang="uk-UA" smtClean="0"/>
              <a:pPr/>
              <a:t>25.10.2019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BA61-A903-4A8A-959A-70852C14FB8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3DA2-885B-479F-89BF-4F7C77A82F8F}" type="datetimeFigureOut">
              <a:rPr lang="uk-UA" smtClean="0"/>
              <a:pPr/>
              <a:t>25.10.2019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BA61-A903-4A8A-959A-70852C14FB8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3DA2-885B-479F-89BF-4F7C77A82F8F}" type="datetimeFigureOut">
              <a:rPr lang="uk-UA" smtClean="0"/>
              <a:pPr/>
              <a:t>25.10.2019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BA61-A903-4A8A-959A-70852C14FB8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3DA2-885B-479F-89BF-4F7C77A82F8F}" type="datetimeFigureOut">
              <a:rPr lang="uk-UA" smtClean="0"/>
              <a:pPr/>
              <a:t>25.10.2019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BA61-A903-4A8A-959A-70852C14FB8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3DA2-885B-479F-89BF-4F7C77A82F8F}" type="datetimeFigureOut">
              <a:rPr lang="uk-UA" smtClean="0"/>
              <a:pPr/>
              <a:t>25.10.2019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65EBA61-A903-4A8A-959A-70852C14FB8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CC3DA2-885B-479F-89BF-4F7C77A82F8F}" type="datetimeFigureOut">
              <a:rPr lang="uk-UA" smtClean="0"/>
              <a:pPr/>
              <a:t>25.10.2019</a:t>
            </a:fld>
            <a:endParaRPr lang="uk-U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5EBA61-A903-4A8A-959A-70852C14FB84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836712"/>
            <a:ext cx="7851648" cy="201622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МЕТОДИ  </a:t>
            </a:r>
            <a:r>
              <a:rPr lang="ru-RU" sz="3600" dirty="0" smtClean="0"/>
              <a:t>ТЕХНІКО-КРИМІНАЛІСТИЧНОГО ДОСЛІДЖЕННЯ ДОКУМЕНТІВ </a:t>
            </a:r>
            <a:endParaRPr lang="uk-UA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40969"/>
            <a:ext cx="4810625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58774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927032" cy="2705472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</a:rPr>
              <a:t/>
            </a:r>
            <a:br>
              <a:rPr lang="uk-UA" sz="3600" b="1" dirty="0" smtClean="0">
                <a:solidFill>
                  <a:schemeClr val="tx1"/>
                </a:solidFill>
              </a:rPr>
            </a:br>
            <a:r>
              <a:rPr lang="uk-UA" sz="3600" dirty="0" smtClean="0">
                <a:solidFill>
                  <a:schemeClr val="tx1"/>
                </a:solidFill>
              </a:rPr>
              <a:t/>
            </a:r>
            <a:br>
              <a:rPr lang="uk-UA" sz="3600" dirty="0" smtClean="0">
                <a:solidFill>
                  <a:schemeClr val="tx1"/>
                </a:solidFill>
              </a:rPr>
            </a:br>
            <a:r>
              <a:rPr lang="uk-UA" sz="3600" b="1" dirty="0" smtClean="0">
                <a:solidFill>
                  <a:schemeClr val="tx1"/>
                </a:solidFill>
              </a:rPr>
              <a:t>Фізичні методи техніко – криміналістичного дослідження документів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29981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3930520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3172588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4464496"/>
          </a:xfrm>
        </p:spPr>
        <p:txBody>
          <a:bodyPr>
            <a:noAutofit/>
          </a:bodyPr>
          <a:lstStyle/>
          <a:p>
            <a:pPr algn="just"/>
            <a:r>
              <a:rPr lang="uk-UA" sz="28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у косо спрямованому світлі</a:t>
            </a: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 збільшення видимості деталей об'єкта при висвітленні його спрямованим пучком світла з кутом падіння менше 90 .</a:t>
            </a:r>
            <a:br>
              <a:rPr lang="uk-UA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такому освітленні, по-перше, поліпшується видимість рельєфних деталей, які не сприймаються при освітленні об'єкта при розсіяному світлі; по-друге, виявляються елементи, що мають різну здатність відбивати світлові промені.</a:t>
            </a:r>
            <a:br>
              <a:rPr lang="uk-UA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 застосовується </a:t>
            </a:r>
            <a:r>
              <a:rPr lang="uk-UA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виявлення незначного рельєфу слідів тиснення, трас від пишучих приладів, ушкоджень поверхневого шару паперу тощо.</a:t>
            </a:r>
            <a:endParaRPr lang="ru-RU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41705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140696"/>
          </a:xfrm>
        </p:spPr>
        <p:txBody>
          <a:bodyPr>
            <a:normAutofit/>
          </a:bodyPr>
          <a:lstStyle/>
          <a:p>
            <a:pPr algn="just"/>
            <a:r>
              <a:rPr lang="uk-UA" sz="2400" b="1" dirty="0" smtClean="0">
                <a:solidFill>
                  <a:schemeClr val="tx1"/>
                </a:solidFill>
              </a:rPr>
              <a:t>Дослідження при вертикальному освітленні – </a:t>
            </a:r>
            <a:r>
              <a:rPr lang="uk-UA" sz="2400" dirty="0" smtClean="0">
                <a:solidFill>
                  <a:schemeClr val="tx1"/>
                </a:solidFill>
              </a:rPr>
              <a:t>спостереження об'єкта  у світлі, що падає перпендикулярно до його площини.</a:t>
            </a:r>
            <a:br>
              <a:rPr lang="uk-UA" sz="2400" dirty="0" smtClean="0">
                <a:solidFill>
                  <a:schemeClr val="tx1"/>
                </a:solidFill>
              </a:rPr>
            </a:br>
            <a:r>
              <a:rPr lang="uk-UA" sz="2400" dirty="0" smtClean="0">
                <a:solidFill>
                  <a:schemeClr val="tx1"/>
                </a:solidFill>
              </a:rPr>
              <a:t>Дозволяє фіксувати неоднакову здатність різних матеріалів відбивати вертикальне світло.</a:t>
            </a:r>
            <a:br>
              <a:rPr lang="uk-UA" sz="2400" dirty="0" smtClean="0">
                <a:solidFill>
                  <a:schemeClr val="tx1"/>
                </a:solidFill>
              </a:rPr>
            </a:br>
            <a:r>
              <a:rPr lang="uk-UA" sz="2400" b="1" dirty="0" smtClean="0">
                <a:solidFill>
                  <a:schemeClr val="tx1"/>
                </a:solidFill>
              </a:rPr>
              <a:t>Застосовується цей метод </a:t>
            </a:r>
            <a:r>
              <a:rPr lang="uk-UA" sz="2400" dirty="0" smtClean="0">
                <a:solidFill>
                  <a:schemeClr val="tx1"/>
                </a:solidFill>
              </a:rPr>
              <a:t>при диференціації  матеріалів письма в штрихах, а також при відновленні тексту спалених документів.</a:t>
            </a:r>
            <a:br>
              <a:rPr lang="uk-UA" sz="2400" dirty="0" smtClean="0">
                <a:solidFill>
                  <a:schemeClr val="tx1"/>
                </a:solidFill>
              </a:rPr>
            </a:br>
            <a:r>
              <a:rPr lang="uk-UA" sz="2400" dirty="0" smtClean="0">
                <a:solidFill>
                  <a:schemeClr val="tx1"/>
                </a:solidFill>
              </a:rPr>
              <a:t>Для створення вертикального освітлення використовуються  спеціальні пристосування типу опак-ілюмінатора.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2" y="3261519"/>
            <a:ext cx="2619375" cy="17526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3375819"/>
            <a:ext cx="1524000" cy="1524000"/>
          </a:xfrm>
        </p:spPr>
      </p:pic>
    </p:spTree>
    <p:extLst>
      <p:ext uri="{BB962C8B-B14F-4D97-AF65-F5344CB8AC3E}">
        <p14:creationId xmlns="" xmlns:p14="http://schemas.microsoft.com/office/powerpoint/2010/main" val="10066787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720" y="3501008"/>
            <a:ext cx="8435280" cy="2556520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Візуальні дослідження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застосуванням світлофільтрів (візуальне кольоророзрізнення) .</a:t>
            </a:r>
            <a:b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Ці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застосовуються 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виявлення розбіжностей кольорів об'єктів.</a:t>
            </a:r>
            <a:b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 вибіркове поглинання, відбивання або пропускання світла хвиль різної довжини матеріалами документа.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4176465" cy="32403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6632"/>
            <a:ext cx="3403600" cy="3024336"/>
          </a:xfrm>
        </p:spPr>
      </p:pic>
    </p:spTree>
    <p:extLst>
      <p:ext uri="{BB962C8B-B14F-4D97-AF65-F5344CB8AC3E}">
        <p14:creationId xmlns="" xmlns:p14="http://schemas.microsoft.com/office/powerpoint/2010/main" val="19722672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/>
          </p:nvPr>
        </p:nvGraphicFramePr>
        <p:xfrm>
          <a:off x="0" y="404664"/>
          <a:ext cx="9144000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5688997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3960440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Мікроскопія оптичного діапазону 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використовується при дослідженні дрібних предметів, які не можливо побачити неозброєним людським оком.</a:t>
            </a:r>
            <a:b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Найпростішим інструментом,  є 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лупа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являє собою лінзу або систему лінз, збільшуючи зображення об'єкта, розташованого у фокальній площині. Також використовуються 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оптичні мікроскопи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допомогою яких можна отримати  значне збільшення.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980728"/>
            <a:ext cx="2578572" cy="2304256"/>
          </a:xfr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2998232" cy="217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986167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/>
          </p:nvPr>
        </p:nvGraphicFramePr>
        <p:xfrm>
          <a:off x="827584" y="836712"/>
          <a:ext cx="727280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1081412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/>
          </p:nvPr>
        </p:nvGraphicFramePr>
        <p:xfrm>
          <a:off x="467544" y="404664"/>
          <a:ext cx="8424936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7018246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91264" cy="3240360"/>
          </a:xfrm>
        </p:spPr>
        <p:txBody>
          <a:bodyPr>
            <a:noAutofit/>
          </a:bodyPr>
          <a:lstStyle/>
          <a:p>
            <a:pPr algn="just"/>
            <a:r>
              <a:rPr lang="uk-UA" sz="2000" dirty="0"/>
              <a:t>Під </a:t>
            </a:r>
            <a:r>
              <a:rPr lang="uk-UA" sz="2000" b="1" dirty="0">
                <a:solidFill>
                  <a:srgbClr val="FF0000"/>
                </a:solidFill>
              </a:rPr>
              <a:t>документом</a:t>
            </a:r>
            <a:r>
              <a:rPr lang="uk-UA" sz="2000" dirty="0"/>
              <a:t> у його </a:t>
            </a:r>
            <a:r>
              <a:rPr lang="uk-UA" sz="2000" b="1" dirty="0">
                <a:solidFill>
                  <a:srgbClr val="FFC000"/>
                </a:solidFill>
              </a:rPr>
              <a:t>техніко-криміналістичному значенні </a:t>
            </a:r>
            <a:r>
              <a:rPr lang="uk-UA" sz="2000" dirty="0"/>
              <a:t>розуміють  матеріальний об’єкт дослідження, що являє собою предмет (папір, картон, тканину, кіно- та фотоплівку, магнітну стрічку і </a:t>
            </a:r>
            <a:r>
              <a:rPr lang="uk-UA" sz="2000" dirty="0" err="1"/>
              <a:t>т.ін</a:t>
            </a:r>
            <a:r>
              <a:rPr lang="uk-UA" sz="2000" dirty="0"/>
              <a:t>.), на якому мовними знаками зафіксована інформація, призначений для її передачі у часі та просторі.</a:t>
            </a:r>
            <a:br>
              <a:rPr lang="uk-UA" sz="2000" dirty="0"/>
            </a:br>
            <a:r>
              <a:rPr lang="ru-RU" sz="2000" dirty="0" err="1" smtClean="0">
                <a:solidFill>
                  <a:srgbClr val="FF0000"/>
                </a:solidFill>
              </a:rPr>
              <a:t>Документи</a:t>
            </a:r>
            <a:r>
              <a:rPr lang="ru-RU" sz="2000" dirty="0" smtClean="0"/>
              <a:t> – це штучні (</a:t>
            </a:r>
            <a:r>
              <a:rPr lang="ru-RU" sz="2000" dirty="0" err="1" smtClean="0"/>
              <a:t>створені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людиною</a:t>
            </a:r>
            <a:r>
              <a:rPr lang="ru-RU" sz="2000" dirty="0" smtClean="0"/>
              <a:t>) </a:t>
            </a:r>
            <a:r>
              <a:rPr lang="ru-RU" sz="2000" dirty="0" err="1" smtClean="0"/>
              <a:t>предмети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матеріального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світу</a:t>
            </a:r>
            <a:r>
              <a:rPr lang="ru-RU" sz="2000" dirty="0" smtClean="0"/>
              <a:t>, головне </a:t>
            </a:r>
            <a:r>
              <a:rPr lang="ru-RU" sz="2000" dirty="0" err="1" smtClean="0"/>
              <a:t>призначення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-  </a:t>
            </a:r>
            <a:r>
              <a:rPr lang="ru-RU" sz="2000" dirty="0" err="1" smtClean="0"/>
              <a:t>містити</a:t>
            </a:r>
            <a:r>
              <a:rPr lang="ru-RU" sz="2000" dirty="0" smtClean="0"/>
              <a:t> </a:t>
            </a:r>
            <a:r>
              <a:rPr lang="ru-RU" sz="2000" dirty="0" err="1" smtClean="0"/>
              <a:t>інформацію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передавати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її</a:t>
            </a:r>
            <a:r>
              <a:rPr lang="ru-RU" sz="2000" dirty="0" smtClean="0"/>
              <a:t> у </a:t>
            </a:r>
            <a:r>
              <a:rPr lang="ru-RU" sz="2000" dirty="0" err="1" smtClean="0"/>
              <a:t>часі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просторі</a:t>
            </a:r>
            <a:r>
              <a:rPr lang="ru-RU" sz="2000" dirty="0" smtClean="0"/>
              <a:t>. </a:t>
            </a:r>
            <a:r>
              <a:rPr lang="ru-RU" sz="2000" dirty="0" err="1" smtClean="0"/>
              <a:t>Ці</a:t>
            </a:r>
            <a:r>
              <a:rPr lang="ru-RU" sz="2000" dirty="0" smtClean="0"/>
              <a:t> </a:t>
            </a:r>
            <a:r>
              <a:rPr lang="ru-RU" sz="2000" dirty="0" err="1" smtClean="0"/>
              <a:t>якості</a:t>
            </a:r>
            <a:r>
              <a:rPr lang="ru-RU" sz="2000" dirty="0" smtClean="0"/>
              <a:t> документа </a:t>
            </a:r>
            <a:r>
              <a:rPr lang="ru-RU" sz="2000" dirty="0" err="1" smtClean="0"/>
              <a:t>забезпечуються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реквізитами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матеріалами</a:t>
            </a:r>
            <a:r>
              <a:rPr lang="ru-RU" sz="2000" dirty="0" smtClean="0"/>
              <a:t>. </a:t>
            </a:r>
            <a:endParaRPr lang="uk-UA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878" y="3800475"/>
            <a:ext cx="4602362" cy="279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47256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/>
          </p:nvPr>
        </p:nvGraphicFramePr>
        <p:xfrm>
          <a:off x="1043608" y="980728"/>
          <a:ext cx="734481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44895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124744"/>
            <a:ext cx="7772400" cy="7738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err="1" smtClean="0"/>
              <a:t>Фізико-хімічні</a:t>
            </a:r>
            <a:r>
              <a:rPr lang="ru-RU" sz="3200" dirty="0" smtClean="0"/>
              <a:t> </a:t>
            </a:r>
            <a:r>
              <a:rPr lang="ru-RU" sz="3200" dirty="0" err="1" smtClean="0"/>
              <a:t>методи</a:t>
            </a:r>
            <a:r>
              <a:rPr lang="ru-RU" sz="3200" dirty="0" smtClean="0"/>
              <a:t> ТКДД: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6868" name="Picture 4" descr="http://imgc.allpostersimages.com/images/P-473-488-90/72/7263/IMET100Z/posters/andrew-lambert-paper-chromatograph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501008"/>
            <a:ext cx="3797673" cy="285026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1772816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sz="2400" dirty="0"/>
              <a:t>Методи судово-дослідницької фотографії</a:t>
            </a:r>
          </a:p>
          <a:p>
            <a:pPr marL="514350" indent="-514350">
              <a:buNone/>
            </a:pPr>
            <a:r>
              <a:rPr lang="uk-UA" sz="2400" dirty="0"/>
              <a:t>2. Тонкошарова хроматографія</a:t>
            </a:r>
          </a:p>
          <a:p>
            <a:pPr marL="514350" indent="-514350">
              <a:buNone/>
            </a:pPr>
            <a:r>
              <a:rPr lang="uk-UA" sz="2400" dirty="0"/>
              <a:t>3. </a:t>
            </a:r>
            <a:r>
              <a:rPr lang="uk-UA" sz="2400" dirty="0" err="1"/>
              <a:t>Дифузно</a:t>
            </a:r>
            <a:r>
              <a:rPr lang="uk-UA" sz="2400" dirty="0"/>
              <a:t> – копіювальний метод та ін.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4108178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err="1" smtClean="0">
                <a:solidFill>
                  <a:srgbClr val="FFFF00"/>
                </a:solidFill>
              </a:rPr>
              <a:t>Фотографічні</a:t>
            </a:r>
            <a:r>
              <a:rPr lang="ru-RU" sz="3100" dirty="0" smtClean="0">
                <a:solidFill>
                  <a:srgbClr val="FFFF00"/>
                </a:solidFill>
              </a:rPr>
              <a:t> </a:t>
            </a:r>
            <a:r>
              <a:rPr lang="ru-RU" sz="3100" dirty="0" err="1" smtClean="0">
                <a:solidFill>
                  <a:srgbClr val="FFFF00"/>
                </a:solidFill>
              </a:rPr>
              <a:t>методи</a:t>
            </a:r>
            <a:r>
              <a:rPr lang="ru-RU" sz="3100" dirty="0" smtClean="0">
                <a:solidFill>
                  <a:srgbClr val="FFFF00"/>
                </a:solidFill>
              </a:rPr>
              <a:t> </a:t>
            </a:r>
            <a:r>
              <a:rPr lang="ru-RU" sz="3100" dirty="0" err="1" smtClean="0">
                <a:solidFill>
                  <a:srgbClr val="FFFF00"/>
                </a:solidFill>
              </a:rPr>
              <a:t>дослідження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96752"/>
            <a:ext cx="4789766" cy="544695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 Для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документів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часто </a:t>
            </a:r>
            <a:r>
              <a:rPr lang="ru-RU" dirty="0" err="1" smtClean="0"/>
              <a:t>застосовуються</a:t>
            </a:r>
            <a:r>
              <a:rPr lang="ru-RU" dirty="0" smtClean="0"/>
              <a:t> </a:t>
            </a: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судово-дослідницької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фотографії</a:t>
            </a:r>
            <a:r>
              <a:rPr lang="ru-RU" b="1" dirty="0" smtClean="0"/>
              <a:t>, </a:t>
            </a:r>
            <a:r>
              <a:rPr lang="ru-RU" dirty="0" err="1" smtClean="0"/>
              <a:t>спрямовані</a:t>
            </a:r>
            <a:r>
              <a:rPr lang="ru-RU" dirty="0" smtClean="0"/>
              <a:t> на </a:t>
            </a:r>
            <a:r>
              <a:rPr lang="ru-RU" dirty="0" err="1" smtClean="0"/>
              <a:t>виявлення</a:t>
            </a:r>
            <a:r>
              <a:rPr lang="ru-RU" dirty="0" smtClean="0"/>
              <a:t> погано </a:t>
            </a:r>
            <a:r>
              <a:rPr lang="ru-RU" dirty="0" err="1" smtClean="0"/>
              <a:t>видимих</a:t>
            </a:r>
            <a:r>
              <a:rPr lang="ru-RU" dirty="0" smtClean="0"/>
              <a:t> та </a:t>
            </a:r>
            <a:r>
              <a:rPr lang="ru-RU" dirty="0" err="1" smtClean="0"/>
              <a:t>невидимих</a:t>
            </a:r>
            <a:r>
              <a:rPr lang="ru-RU" dirty="0" smtClean="0"/>
              <a:t> </a:t>
            </a:r>
            <a:r>
              <a:rPr lang="ru-RU" dirty="0" err="1" smtClean="0"/>
              <a:t>ознак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, на </a:t>
            </a:r>
            <a:r>
              <a:rPr lang="ru-RU" dirty="0" err="1" smtClean="0"/>
              <a:t>одержання</a:t>
            </a:r>
            <a:r>
              <a:rPr lang="ru-RU" dirty="0" smtClean="0"/>
              <a:t> </a:t>
            </a:r>
            <a:r>
              <a:rPr lang="ru-RU" dirty="0" err="1" smtClean="0"/>
              <a:t>фотозображень</a:t>
            </a:r>
            <a:r>
              <a:rPr lang="ru-RU" dirty="0" smtClean="0"/>
              <a:t> у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порівняльного</a:t>
            </a:r>
            <a:r>
              <a:rPr lang="ru-RU" dirty="0" smtClean="0"/>
              <a:t> </a:t>
            </a:r>
            <a:r>
              <a:rPr lang="ru-RU" dirty="0" err="1" smtClean="0"/>
              <a:t>матеріалу</a:t>
            </a:r>
            <a:r>
              <a:rPr lang="ru-RU" dirty="0" smtClean="0"/>
              <a:t> при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дослідженнях</a:t>
            </a:r>
            <a:endParaRPr lang="ru-RU" dirty="0"/>
          </a:p>
        </p:txBody>
      </p:sp>
      <p:sp>
        <p:nvSpPr>
          <p:cNvPr id="33794" name="AutoShape 2" descr="Картинки по запросу фотографирование в инфракрасны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Картинки по запросу фотографирование в инфракрасны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 descr="Картинки по запросу фотографирование в инфракрасны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0" name="AutoShape 8" descr="Картинки по запросу фотографирование в инфракрасны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2" name="AutoShape 10" descr="Картинки по запросу фотографирование в инфракрасных"/>
          <p:cNvSpPr>
            <a:spLocks noChangeAspect="1" noChangeArrowheads="1"/>
          </p:cNvSpPr>
          <p:nvPr/>
        </p:nvSpPr>
        <p:spPr bwMode="auto">
          <a:xfrm>
            <a:off x="3419872" y="83671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03" name="Picture 11" descr="C:\Users\Вероника\Desktop\Без назван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276872"/>
            <a:ext cx="3579287" cy="2613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ctr" fontAlgn="base">
              <a:buNone/>
            </a:pPr>
            <a:endParaRPr lang="ru-RU" sz="2800" dirty="0" smtClean="0">
              <a:solidFill>
                <a:srgbClr val="FF0000"/>
              </a:solidFill>
            </a:endParaRPr>
          </a:p>
          <a:p>
            <a:pPr algn="ctr" fontAlgn="base">
              <a:buNone/>
            </a:pPr>
            <a:r>
              <a:rPr lang="ru-RU" sz="2800" dirty="0" err="1" smtClean="0">
                <a:solidFill>
                  <a:srgbClr val="FF0000"/>
                </a:solidFill>
              </a:rPr>
              <a:t>Усі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методи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судово-дослідницької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фотографії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endParaRPr lang="ru-RU" sz="2800" dirty="0" smtClean="0">
              <a:solidFill>
                <a:srgbClr val="FF0000"/>
              </a:solidFill>
            </a:endParaRPr>
          </a:p>
          <a:p>
            <a:pPr algn="ctr" fontAlgn="base">
              <a:buNone/>
            </a:pPr>
            <a:r>
              <a:rPr lang="ru-RU" sz="2800" dirty="0" err="1" smtClean="0">
                <a:solidFill>
                  <a:srgbClr val="FF0000"/>
                </a:solidFill>
              </a:rPr>
              <a:t>можна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розділити</a:t>
            </a:r>
            <a:r>
              <a:rPr lang="ru-RU" sz="2800" dirty="0" smtClean="0">
                <a:solidFill>
                  <a:srgbClr val="FF0000"/>
                </a:solidFill>
              </a:rPr>
              <a:t> на </a:t>
            </a:r>
            <a:r>
              <a:rPr lang="ru-RU" sz="2800" dirty="0" err="1" smtClean="0">
                <a:solidFill>
                  <a:srgbClr val="FF0000"/>
                </a:solidFill>
              </a:rPr>
              <a:t>такі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види</a:t>
            </a:r>
            <a:r>
              <a:rPr lang="ru-RU" sz="2800" dirty="0" smtClean="0">
                <a:solidFill>
                  <a:srgbClr val="FF0000"/>
                </a:solidFill>
              </a:rPr>
              <a:t>:</a:t>
            </a:r>
          </a:p>
          <a:p>
            <a:pPr fontAlgn="base">
              <a:buNone/>
            </a:pPr>
            <a:r>
              <a:rPr lang="ru-RU" sz="2400" dirty="0" smtClean="0"/>
              <a:t>1)         </a:t>
            </a:r>
            <a:r>
              <a:rPr lang="ru-RU" sz="2400" dirty="0" err="1" smtClean="0"/>
              <a:t>фотозйомка</a:t>
            </a:r>
            <a:r>
              <a:rPr lang="ru-RU" sz="2400" dirty="0" smtClean="0"/>
              <a:t> </a:t>
            </a:r>
            <a:r>
              <a:rPr lang="ru-RU" sz="2400" dirty="0" err="1" smtClean="0"/>
              <a:t>зі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збільшеннями</a:t>
            </a:r>
            <a:r>
              <a:rPr lang="ru-RU" sz="2400" dirty="0" smtClean="0"/>
              <a:t>;</a:t>
            </a:r>
          </a:p>
          <a:p>
            <a:pPr fontAlgn="base">
              <a:buNone/>
            </a:pPr>
            <a:r>
              <a:rPr lang="ru-RU" sz="2400" dirty="0" smtClean="0"/>
              <a:t>2)         </a:t>
            </a:r>
            <a:r>
              <a:rPr lang="ru-RU" sz="2400" dirty="0" err="1" smtClean="0"/>
              <a:t>підсилення</a:t>
            </a:r>
            <a:r>
              <a:rPr lang="ru-RU" sz="2400" dirty="0" smtClean="0"/>
              <a:t> контрасту;</a:t>
            </a:r>
          </a:p>
          <a:p>
            <a:pPr fontAlgn="base">
              <a:buNone/>
            </a:pPr>
            <a:r>
              <a:rPr lang="ru-RU" sz="2400" dirty="0" smtClean="0"/>
              <a:t>3)         </a:t>
            </a:r>
            <a:r>
              <a:rPr lang="ru-RU" sz="2400" dirty="0" err="1" smtClean="0"/>
              <a:t>фотографування</a:t>
            </a:r>
            <a:r>
              <a:rPr lang="ru-RU" sz="2400" dirty="0" smtClean="0"/>
              <a:t> у </a:t>
            </a:r>
            <a:r>
              <a:rPr lang="ru-RU" sz="2400" dirty="0" err="1" smtClean="0"/>
              <a:t>невидимих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променях</a:t>
            </a:r>
            <a:r>
              <a:rPr lang="ru-RU" sz="2400" dirty="0" smtClean="0"/>
              <a:t> спектра;</a:t>
            </a:r>
          </a:p>
          <a:p>
            <a:pPr fontAlgn="base">
              <a:buNone/>
            </a:pPr>
            <a:r>
              <a:rPr lang="ru-RU" sz="2400" dirty="0" smtClean="0"/>
              <a:t>4)         </a:t>
            </a:r>
            <a:r>
              <a:rPr lang="ru-RU" sz="2400" dirty="0" err="1" smtClean="0"/>
              <a:t>фотографування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картини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люмінесценції</a:t>
            </a:r>
            <a:r>
              <a:rPr lang="ru-RU" sz="2400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2770" name="Picture 2" descr="Картинки по запросу фотографирование в люминесцен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05064"/>
            <a:ext cx="2975223" cy="2106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/>
              <a:t>        </a:t>
            </a:r>
            <a:r>
              <a:rPr lang="ru-RU" sz="2800" dirty="0" err="1" smtClean="0"/>
              <a:t>Фотозйомка</a:t>
            </a:r>
            <a:r>
              <a:rPr lang="ru-RU" sz="2800" dirty="0" smtClean="0"/>
              <a:t> </a:t>
            </a:r>
            <a:r>
              <a:rPr lang="ru-RU" sz="2800" dirty="0" err="1" smtClean="0"/>
              <a:t>зі</a:t>
            </a:r>
            <a:r>
              <a:rPr lang="ru-RU" sz="2800" dirty="0" smtClean="0"/>
              <a:t> </a:t>
            </a:r>
            <a:r>
              <a:rPr lang="ru-RU" sz="2800" dirty="0" err="1" smtClean="0"/>
              <a:t>значними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збільшеннями</a:t>
            </a:r>
            <a:r>
              <a:rPr lang="ru-RU" sz="2800" dirty="0" smtClean="0"/>
              <a:t>, у свою </a:t>
            </a:r>
            <a:r>
              <a:rPr lang="ru-RU" sz="2800" dirty="0" err="1" smtClean="0"/>
              <a:t>чергу</a:t>
            </a:r>
            <a:r>
              <a:rPr lang="ru-RU" sz="2800" dirty="0" smtClean="0"/>
              <a:t>, </a:t>
            </a:r>
            <a:r>
              <a:rPr lang="ru-RU" sz="2800" dirty="0" err="1" smtClean="0"/>
              <a:t>поділяється</a:t>
            </a:r>
            <a:r>
              <a:rPr lang="ru-RU" sz="2800" dirty="0" smtClean="0"/>
              <a:t> на: </a:t>
            </a:r>
            <a:r>
              <a:rPr lang="ru-RU" sz="2800" dirty="0" err="1" smtClean="0"/>
              <a:t>макрофотографію</a:t>
            </a:r>
            <a:r>
              <a:rPr lang="ru-RU" sz="2800" dirty="0" smtClean="0"/>
              <a:t> та </a:t>
            </a:r>
            <a:r>
              <a:rPr lang="ru-RU" sz="2800" dirty="0" err="1" smtClean="0"/>
              <a:t>мікрофотографію</a:t>
            </a:r>
            <a:r>
              <a:rPr lang="ru-RU" sz="2800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1746" name="Picture 2" descr="http://dic.academic.ru/pictures/wiki/files/77/Mikroskop_Adapter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8766" y="1947949"/>
            <a:ext cx="6166468" cy="4178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4614866" cy="635798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</a:p>
          <a:p>
            <a:pPr algn="ctr">
              <a:buNone/>
            </a:pPr>
            <a:r>
              <a:rPr lang="ru-RU" dirty="0" smtClean="0"/>
              <a:t>     </a:t>
            </a:r>
            <a:r>
              <a:rPr lang="ru-RU" sz="2800" b="1" dirty="0" smtClean="0">
                <a:solidFill>
                  <a:srgbClr val="FF0000"/>
                </a:solidFill>
              </a:rPr>
              <a:t>Методи </a:t>
            </a:r>
            <a:r>
              <a:rPr lang="ru-RU" sz="2800" b="1" dirty="0" err="1" smtClean="0">
                <a:solidFill>
                  <a:srgbClr val="FF0000"/>
                </a:solidFill>
              </a:rPr>
              <a:t>фотографування</a:t>
            </a:r>
            <a:r>
              <a:rPr lang="ru-RU" sz="2800" b="1" dirty="0" smtClean="0">
                <a:solidFill>
                  <a:srgbClr val="FF0000"/>
                </a:solidFill>
              </a:rPr>
              <a:t> у </a:t>
            </a:r>
            <a:r>
              <a:rPr lang="ru-RU" sz="2800" b="1" dirty="0" err="1" smtClean="0">
                <a:solidFill>
                  <a:srgbClr val="FF0000"/>
                </a:solidFill>
              </a:rPr>
              <a:t>невидимих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променях</a:t>
            </a:r>
            <a:r>
              <a:rPr lang="ru-RU" sz="2800" b="1" dirty="0" smtClean="0">
                <a:solidFill>
                  <a:srgbClr val="FF0000"/>
                </a:solidFill>
              </a:rPr>
              <a:t> спектра </a:t>
            </a:r>
            <a:r>
              <a:rPr lang="ru-RU" sz="2800" b="1" dirty="0" err="1" smtClean="0">
                <a:solidFill>
                  <a:srgbClr val="FF0000"/>
                </a:solidFill>
              </a:rPr>
              <a:t>поділяються</a:t>
            </a:r>
            <a:r>
              <a:rPr lang="ru-RU" sz="2800" b="1" dirty="0" smtClean="0">
                <a:solidFill>
                  <a:srgbClr val="FF0000"/>
                </a:solidFill>
              </a:rPr>
              <a:t> на </a:t>
            </a:r>
            <a:r>
              <a:rPr lang="ru-RU" sz="2800" b="1" dirty="0" err="1" smtClean="0">
                <a:solidFill>
                  <a:srgbClr val="FF0000"/>
                </a:solidFill>
              </a:rPr>
              <a:t>види</a:t>
            </a:r>
            <a:r>
              <a:rPr lang="ru-RU" sz="28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sz="2800" dirty="0" err="1"/>
              <a:t>фотографування</a:t>
            </a:r>
            <a:r>
              <a:rPr lang="ru-RU" sz="2800" dirty="0"/>
              <a:t> в ІЧ-</a:t>
            </a:r>
            <a:r>
              <a:rPr lang="ru-RU" sz="2800" dirty="0" err="1"/>
              <a:t>променях</a:t>
            </a:r>
            <a:r>
              <a:rPr lang="ru-RU" sz="2800" dirty="0"/>
              <a:t>;</a:t>
            </a:r>
          </a:p>
          <a:p>
            <a:r>
              <a:rPr lang="uk-UA" sz="2800" dirty="0" smtClean="0"/>
              <a:t>в  </a:t>
            </a:r>
            <a:r>
              <a:rPr lang="ru-RU" sz="2800" dirty="0"/>
              <a:t>УФ-</a:t>
            </a:r>
            <a:r>
              <a:rPr lang="ru-RU" sz="2800" dirty="0" err="1"/>
              <a:t>променях</a:t>
            </a:r>
            <a:r>
              <a:rPr lang="ru-RU" sz="2800" dirty="0"/>
              <a:t>;</a:t>
            </a:r>
          </a:p>
          <a:p>
            <a:r>
              <a:rPr lang="ru-RU" sz="2800" dirty="0" smtClean="0"/>
              <a:t>в </a:t>
            </a:r>
            <a:r>
              <a:rPr lang="ru-RU" sz="2800" dirty="0" err="1"/>
              <a:t>рентгенівських</a:t>
            </a:r>
            <a:r>
              <a:rPr lang="ru-RU" sz="2800" dirty="0"/>
              <a:t> та </a:t>
            </a:r>
            <a:endParaRPr lang="ru-RU" sz="2800" dirty="0" smtClean="0"/>
          </a:p>
          <a:p>
            <a:r>
              <a:rPr lang="ru-RU" sz="2800" dirty="0" err="1" smtClean="0"/>
              <a:t>ґамма-променях</a:t>
            </a:r>
            <a:r>
              <a:rPr lang="ru-RU" sz="2800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4578" name="Picture 2" descr="http://xn-----6kcabh1aiclcba8bjprxnzch3bl8cg6d.xn--p1ai/wp-content/uploads/2015/09/tss-raduga-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9" y="2000240"/>
            <a:ext cx="3923593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-171400"/>
            <a:ext cx="7747794" cy="370936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/>
          </a:p>
          <a:p>
            <a:pPr algn="just">
              <a:buNone/>
            </a:pPr>
            <a:r>
              <a:rPr lang="ru-RU" b="1" dirty="0" smtClean="0"/>
              <a:t>     </a:t>
            </a:r>
            <a:r>
              <a:rPr lang="ru-RU" b="1" dirty="0" err="1" smtClean="0"/>
              <a:t>Фотографування</a:t>
            </a:r>
            <a:r>
              <a:rPr lang="ru-RU" b="1" dirty="0" smtClean="0"/>
              <a:t> в ІЧ-</a:t>
            </a:r>
            <a:r>
              <a:rPr lang="ru-RU" b="1" dirty="0" err="1" smtClean="0"/>
              <a:t>променях</a:t>
            </a:r>
            <a:r>
              <a:rPr lang="ru-RU" b="1" dirty="0" smtClean="0"/>
              <a:t> </a:t>
            </a:r>
            <a:r>
              <a:rPr lang="ru-RU" b="1" dirty="0" err="1" smtClean="0"/>
              <a:t>застосовується</a:t>
            </a:r>
            <a:r>
              <a:rPr lang="ru-RU" b="1" dirty="0" smtClean="0"/>
              <a:t> з метою: </a:t>
            </a:r>
            <a:r>
              <a:rPr lang="ru-RU" b="1" dirty="0" err="1" smtClean="0"/>
              <a:t>виявлення</a:t>
            </a:r>
            <a:r>
              <a:rPr lang="ru-RU" b="1" dirty="0" smtClean="0"/>
              <a:t> </a:t>
            </a:r>
            <a:r>
              <a:rPr lang="ru-RU" b="1" dirty="0" err="1" smtClean="0"/>
              <a:t>записів</a:t>
            </a:r>
            <a:r>
              <a:rPr lang="ru-RU" b="1" dirty="0" smtClean="0"/>
              <a:t>, </a:t>
            </a:r>
            <a:r>
              <a:rPr lang="ru-RU" dirty="0" err="1" smtClean="0"/>
              <a:t>виконаних</a:t>
            </a:r>
            <a:r>
              <a:rPr lang="ru-RU" dirty="0" smtClean="0"/>
              <a:t> </a:t>
            </a:r>
            <a:r>
              <a:rPr lang="ru-RU" dirty="0" err="1" smtClean="0"/>
              <a:t>матеріалами</a:t>
            </a:r>
            <a:r>
              <a:rPr lang="ru-RU" dirty="0" smtClean="0"/>
              <a:t> письма, що </a:t>
            </a:r>
            <a:r>
              <a:rPr lang="ru-RU" dirty="0" err="1" smtClean="0"/>
              <a:t>поглинають</a:t>
            </a:r>
            <a:r>
              <a:rPr lang="ru-RU" dirty="0" smtClean="0"/>
              <a:t> ІЧ-</a:t>
            </a:r>
            <a:r>
              <a:rPr lang="ru-RU" dirty="0" err="1" smtClean="0"/>
              <a:t>промені</a:t>
            </a:r>
            <a:r>
              <a:rPr lang="ru-RU" dirty="0" smtClean="0"/>
              <a:t> (</a:t>
            </a:r>
            <a:r>
              <a:rPr lang="ru-RU" dirty="0" err="1" smtClean="0"/>
              <a:t>графітні</a:t>
            </a:r>
            <a:r>
              <a:rPr lang="ru-RU" dirty="0" smtClean="0"/>
              <a:t> </a:t>
            </a:r>
            <a:r>
              <a:rPr lang="ru-RU" dirty="0" err="1" smtClean="0"/>
              <a:t>олівці</a:t>
            </a:r>
            <a:r>
              <a:rPr lang="ru-RU" dirty="0" smtClean="0"/>
              <a:t>, </a:t>
            </a:r>
            <a:r>
              <a:rPr lang="ru-RU" dirty="0" err="1" smtClean="0"/>
              <a:t>чорна</a:t>
            </a:r>
            <a:r>
              <a:rPr lang="ru-RU" dirty="0" smtClean="0"/>
              <a:t> туш, </a:t>
            </a:r>
            <a:r>
              <a:rPr lang="ru-RU" dirty="0" err="1" smtClean="0"/>
              <a:t>копіювальний</a:t>
            </a:r>
            <a:r>
              <a:rPr lang="ru-RU" dirty="0" smtClean="0"/>
              <a:t> </a:t>
            </a:r>
            <a:r>
              <a:rPr lang="ru-RU" dirty="0" err="1" smtClean="0"/>
              <a:t>папір</a:t>
            </a:r>
            <a:r>
              <a:rPr lang="ru-RU" dirty="0" smtClean="0"/>
              <a:t>, </a:t>
            </a:r>
            <a:r>
              <a:rPr lang="ru-RU" dirty="0" err="1" smtClean="0"/>
              <a:t>стрічка</a:t>
            </a:r>
            <a:r>
              <a:rPr lang="ru-RU" dirty="0" smtClean="0"/>
              <a:t> </a:t>
            </a:r>
            <a:r>
              <a:rPr lang="ru-RU" dirty="0" err="1" smtClean="0"/>
              <a:t>друкарських</a:t>
            </a:r>
            <a:r>
              <a:rPr lang="ru-RU" dirty="0" smtClean="0"/>
              <a:t> машин, </a:t>
            </a:r>
            <a:r>
              <a:rPr lang="ru-RU" dirty="0" err="1" smtClean="0"/>
              <a:t>друкарська</a:t>
            </a:r>
            <a:r>
              <a:rPr lang="ru-RU" dirty="0" smtClean="0"/>
              <a:t> </a:t>
            </a:r>
            <a:r>
              <a:rPr lang="ru-RU" dirty="0" err="1" smtClean="0"/>
              <a:t>фарба</a:t>
            </a:r>
            <a:r>
              <a:rPr lang="ru-RU" dirty="0" smtClean="0"/>
              <a:t>); </a:t>
            </a:r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 smtClean="0"/>
              <a:t>записів</a:t>
            </a:r>
            <a:r>
              <a:rPr lang="ru-RU" dirty="0" smtClean="0"/>
              <a:t>, </a:t>
            </a:r>
            <a:r>
              <a:rPr lang="ru-RU" dirty="0" err="1" smtClean="0"/>
              <a:t>утворених</a:t>
            </a:r>
            <a:r>
              <a:rPr lang="ru-RU" dirty="0" smtClean="0"/>
              <a:t> </a:t>
            </a:r>
            <a:r>
              <a:rPr lang="ru-RU" dirty="0" err="1" smtClean="0"/>
              <a:t>слідами</a:t>
            </a:r>
            <a:r>
              <a:rPr lang="ru-RU" dirty="0" smtClean="0"/>
              <a:t> </a:t>
            </a:r>
            <a:r>
              <a:rPr lang="ru-RU" dirty="0" err="1" smtClean="0"/>
              <a:t>тиснення</a:t>
            </a:r>
            <a:r>
              <a:rPr lang="ru-RU" dirty="0" smtClean="0"/>
              <a:t>, </a:t>
            </a:r>
            <a:r>
              <a:rPr lang="ru-RU" dirty="0" err="1" smtClean="0"/>
              <a:t>підчищених</a:t>
            </a:r>
            <a:r>
              <a:rPr lang="ru-RU" dirty="0" smtClean="0"/>
              <a:t> і </a:t>
            </a:r>
            <a:r>
              <a:rPr lang="ru-RU" dirty="0" err="1" smtClean="0"/>
              <a:t>дописаних</a:t>
            </a:r>
            <a:r>
              <a:rPr lang="ru-RU" dirty="0" smtClean="0"/>
              <a:t> </a:t>
            </a:r>
            <a:r>
              <a:rPr lang="ru-RU" dirty="0" err="1" smtClean="0"/>
              <a:t>записів</a:t>
            </a:r>
            <a:r>
              <a:rPr lang="ru-RU" dirty="0" smtClean="0"/>
              <a:t>; </a:t>
            </a:r>
            <a:r>
              <a:rPr lang="ru-RU" dirty="0" err="1" smtClean="0"/>
              <a:t>диференціації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 </a:t>
            </a:r>
            <a:r>
              <a:rPr lang="ru-RU" dirty="0" err="1" smtClean="0"/>
              <a:t>документів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3554" name="Picture 2" descr="http://www.videoradio.ru/stati/images/apparaturnie_sredstva_proverki_podlinnosti_dokumentov_na_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535279"/>
            <a:ext cx="7429552" cy="2719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548680"/>
            <a:ext cx="7344816" cy="2304255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 algn="just">
              <a:buNone/>
            </a:pPr>
            <a:r>
              <a:rPr lang="ru-RU" sz="7400" dirty="0" smtClean="0"/>
              <a:t>       Для </a:t>
            </a:r>
            <a:r>
              <a:rPr lang="ru-RU" sz="7400" dirty="0" err="1" smtClean="0"/>
              <a:t>виділення</a:t>
            </a:r>
            <a:r>
              <a:rPr lang="ru-RU" sz="7400" dirty="0" smtClean="0"/>
              <a:t> ІЧ-</a:t>
            </a:r>
            <a:r>
              <a:rPr lang="ru-RU" sz="7400" dirty="0" err="1" smtClean="0"/>
              <a:t>променів</a:t>
            </a:r>
            <a:r>
              <a:rPr lang="ru-RU" sz="7400" dirty="0" smtClean="0"/>
              <a:t> </a:t>
            </a:r>
            <a:r>
              <a:rPr lang="ru-RU" sz="7400" dirty="0" err="1" smtClean="0"/>
              <a:t>можуть</a:t>
            </a:r>
            <a:r>
              <a:rPr lang="ru-RU" sz="7400" dirty="0" smtClean="0"/>
              <a:t> </a:t>
            </a:r>
            <a:r>
              <a:rPr lang="ru-RU" sz="7400" dirty="0" err="1" smtClean="0"/>
              <a:t>застосовуватися</a:t>
            </a:r>
            <a:r>
              <a:rPr lang="ru-RU" sz="7400" dirty="0" smtClean="0"/>
              <a:t> </a:t>
            </a:r>
            <a:r>
              <a:rPr lang="ru-RU" sz="7400" dirty="0" err="1" smtClean="0"/>
              <a:t>світлофільтри</a:t>
            </a:r>
            <a:r>
              <a:rPr lang="ru-RU" sz="7400" dirty="0" smtClean="0"/>
              <a:t> типу «КС-18» (680 - 2800 нм), «КС-19» (700 - 2800 нм), «ИКС-1» (800 - 2800 нм), «ИКС-2» (840 - 2800 нм), «ИКС-3» (1000 - 2800 нм) з каталогу </a:t>
            </a:r>
            <a:r>
              <a:rPr lang="ru-RU" sz="7400" dirty="0" err="1" smtClean="0"/>
              <a:t>кольорового</a:t>
            </a:r>
            <a:r>
              <a:rPr lang="ru-RU" sz="7400" dirty="0" smtClean="0"/>
              <a:t> </a:t>
            </a:r>
            <a:r>
              <a:rPr lang="ru-RU" sz="7400" dirty="0" err="1" smtClean="0"/>
              <a:t>скла</a:t>
            </a:r>
            <a:r>
              <a:rPr lang="ru-RU" sz="7400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2530" name="Picture 2" descr="http://winauto.ua/published/publicdata/SHOP/attachments/SC/products_pictures/A-set-of-color-filters-for-telescopes-Meade-1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4674" y="2924945"/>
            <a:ext cx="2736303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72008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  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>
                <a:solidFill>
                  <a:srgbClr val="FFFF00"/>
                </a:solidFill>
              </a:rPr>
              <a:t/>
            </a:r>
            <a:br>
              <a:rPr lang="ru-RU" sz="3200" dirty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err="1" smtClean="0">
                <a:solidFill>
                  <a:srgbClr val="FFFF00"/>
                </a:solidFill>
              </a:rPr>
              <a:t>Методи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зйомки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картини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люмінесценції</a:t>
            </a: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5774" y="980728"/>
            <a:ext cx="7972452" cy="5214974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sz="2800" dirty="0" smtClean="0"/>
              <a:t>       </a:t>
            </a:r>
          </a:p>
          <a:p>
            <a:pPr fontAlgn="base">
              <a:buNone/>
            </a:pPr>
            <a:endParaRPr lang="ru-RU" sz="2800" dirty="0" smtClean="0"/>
          </a:p>
          <a:p>
            <a:pPr fontAlgn="base">
              <a:buNone/>
            </a:pPr>
            <a:r>
              <a:rPr lang="ru-RU" sz="2800" dirty="0" smtClean="0"/>
              <a:t>       </a:t>
            </a:r>
            <a:r>
              <a:rPr lang="ru-RU" sz="2800" dirty="0" err="1" smtClean="0"/>
              <a:t>Люмінесценцію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прийнято</a:t>
            </a:r>
            <a:r>
              <a:rPr lang="ru-RU" sz="2800" dirty="0" smtClean="0"/>
              <a:t> </a:t>
            </a:r>
            <a:r>
              <a:rPr lang="ru-RU" sz="2800" dirty="0" err="1" smtClean="0"/>
              <a:t>називати</a:t>
            </a:r>
            <a:r>
              <a:rPr lang="ru-RU" sz="2800" dirty="0" smtClean="0"/>
              <a:t> «</a:t>
            </a:r>
            <a:r>
              <a:rPr lang="ru-RU" sz="2800" dirty="0" err="1" smtClean="0"/>
              <a:t>холодним</a:t>
            </a:r>
            <a:r>
              <a:rPr lang="ru-RU" sz="2800" dirty="0" smtClean="0"/>
              <a:t> </a:t>
            </a:r>
            <a:r>
              <a:rPr lang="ru-RU" sz="2800" dirty="0" err="1" smtClean="0"/>
              <a:t>світінням</a:t>
            </a:r>
            <a:r>
              <a:rPr lang="ru-RU" sz="2800" dirty="0" smtClean="0"/>
              <a:t>», </a:t>
            </a:r>
            <a:r>
              <a:rPr lang="ru-RU" sz="2800" dirty="0" err="1" smtClean="0"/>
              <a:t>однак</a:t>
            </a:r>
            <a:r>
              <a:rPr lang="ru-RU" sz="2800" dirty="0" smtClean="0"/>
              <a:t> </a:t>
            </a:r>
            <a:r>
              <a:rPr lang="ru-RU" sz="2800" dirty="0" err="1" smtClean="0"/>
              <a:t>точне</a:t>
            </a:r>
            <a:r>
              <a:rPr lang="ru-RU" sz="2800" dirty="0" smtClean="0"/>
              <a:t> </a:t>
            </a:r>
            <a:r>
              <a:rPr lang="ru-RU" sz="2800" dirty="0" err="1" smtClean="0"/>
              <a:t>її</a:t>
            </a:r>
            <a:r>
              <a:rPr lang="ru-RU" sz="2800" dirty="0" smtClean="0"/>
              <a:t> </a:t>
            </a:r>
            <a:r>
              <a:rPr lang="ru-RU" sz="2800" dirty="0" err="1" smtClean="0"/>
              <a:t>визначення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складніше</a:t>
            </a:r>
            <a:r>
              <a:rPr lang="ru-RU" sz="2800" dirty="0" smtClean="0"/>
              <a:t>, </a:t>
            </a:r>
            <a:r>
              <a:rPr lang="ru-RU" sz="2800" dirty="0" err="1" smtClean="0"/>
              <a:t>воно</a:t>
            </a:r>
            <a:r>
              <a:rPr lang="ru-RU" sz="2800" dirty="0" smtClean="0"/>
              <a:t> </a:t>
            </a:r>
            <a:r>
              <a:rPr lang="ru-RU" sz="2800" dirty="0" err="1" smtClean="0"/>
              <a:t>ґрунтується</a:t>
            </a:r>
            <a:r>
              <a:rPr lang="ru-RU" sz="2800" dirty="0" smtClean="0"/>
              <a:t> на </a:t>
            </a:r>
            <a:r>
              <a:rPr lang="ru-RU" sz="2800" dirty="0" err="1" smtClean="0"/>
              <a:t>загальних</a:t>
            </a:r>
            <a:r>
              <a:rPr lang="ru-RU" sz="2800" dirty="0" smtClean="0"/>
              <a:t> законах так званого "теплового </a:t>
            </a:r>
            <a:r>
              <a:rPr lang="ru-RU" sz="2800" dirty="0" err="1" smtClean="0"/>
              <a:t>випромінювання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тіл</a:t>
            </a:r>
            <a:r>
              <a:rPr lang="ru-RU" sz="2800" dirty="0" smtClean="0"/>
              <a:t>”.</a:t>
            </a:r>
          </a:p>
          <a:p>
            <a:pPr algn="just" fontAlgn="base">
              <a:buNone/>
            </a:pPr>
            <a:r>
              <a:rPr lang="ru-RU" sz="2800" dirty="0" smtClean="0"/>
              <a:t>      </a:t>
            </a:r>
            <a:r>
              <a:rPr lang="ru-RU" sz="2800" dirty="0" err="1" smtClean="0"/>
              <a:t>Широке</a:t>
            </a:r>
            <a:r>
              <a:rPr lang="ru-RU" sz="2800" dirty="0" smtClean="0"/>
              <a:t> </a:t>
            </a:r>
            <a:r>
              <a:rPr lang="ru-RU" sz="2800" dirty="0" err="1" smtClean="0"/>
              <a:t>застосування</a:t>
            </a:r>
            <a:r>
              <a:rPr lang="ru-RU" sz="2800" dirty="0" smtClean="0"/>
              <a:t> у ТКДД </a:t>
            </a:r>
            <a:r>
              <a:rPr lang="ru-RU" sz="2800" dirty="0" err="1" smtClean="0"/>
              <a:t>знайшли</a:t>
            </a:r>
            <a:r>
              <a:rPr lang="ru-RU" sz="2800" dirty="0" smtClean="0"/>
              <a:t> видима </a:t>
            </a:r>
            <a:r>
              <a:rPr lang="ru-RU" sz="2800" dirty="0" err="1" smtClean="0"/>
              <a:t>люмінесценція</a:t>
            </a:r>
            <a:r>
              <a:rPr lang="ru-RU" sz="2800" dirty="0" smtClean="0"/>
              <a:t>, </a:t>
            </a:r>
            <a:r>
              <a:rPr lang="ru-RU" sz="2800" dirty="0" err="1" smtClean="0"/>
              <a:t>збуджена</a:t>
            </a:r>
            <a:r>
              <a:rPr lang="ru-RU" sz="2800" dirty="0" smtClean="0"/>
              <a:t> УФ-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видимими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променями</a:t>
            </a:r>
            <a:r>
              <a:rPr lang="ru-RU" sz="2800" dirty="0" smtClean="0"/>
              <a:t>, та </a:t>
            </a:r>
            <a:r>
              <a:rPr lang="ru-RU" sz="2800" dirty="0" err="1" smtClean="0"/>
              <a:t>ІЧ-люмінесценція</a:t>
            </a:r>
            <a:r>
              <a:rPr lang="ru-RU" sz="2800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4464496" cy="480629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Видима </a:t>
            </a:r>
            <a:r>
              <a:rPr lang="ru-RU" dirty="0" err="1" smtClean="0"/>
              <a:t>люмінесценція</a:t>
            </a:r>
            <a:r>
              <a:rPr lang="ru-RU" dirty="0" smtClean="0"/>
              <a:t>, </a:t>
            </a:r>
            <a:r>
              <a:rPr lang="ru-RU" dirty="0" err="1" smtClean="0"/>
              <a:t>збуджена</a:t>
            </a:r>
            <a:r>
              <a:rPr lang="ru-RU" dirty="0" smtClean="0"/>
              <a:t> </a:t>
            </a:r>
            <a:r>
              <a:rPr lang="ru-RU" dirty="0" err="1" smtClean="0"/>
              <a:t>УФ-променями</a:t>
            </a:r>
            <a:r>
              <a:rPr lang="ru-RU" dirty="0" smtClean="0"/>
              <a:t>, </a:t>
            </a:r>
            <a:r>
              <a:rPr lang="ru-RU" dirty="0" err="1" smtClean="0"/>
              <a:t>застосовується</a:t>
            </a:r>
            <a:r>
              <a:rPr lang="ru-RU" dirty="0" smtClean="0"/>
              <a:t> при: </a:t>
            </a:r>
            <a:r>
              <a:rPr lang="ru-RU" dirty="0" err="1" smtClean="0"/>
              <a:t>дослідженні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 </a:t>
            </a:r>
            <a:r>
              <a:rPr lang="ru-RU" dirty="0" err="1" smtClean="0"/>
              <a:t>документів</a:t>
            </a:r>
            <a:r>
              <a:rPr lang="ru-RU" dirty="0" smtClean="0"/>
              <a:t>; </a:t>
            </a:r>
            <a:r>
              <a:rPr lang="ru-RU" dirty="0" err="1" smtClean="0"/>
              <a:t>локалізації</a:t>
            </a:r>
            <a:r>
              <a:rPr lang="ru-RU" dirty="0" smtClean="0"/>
              <a:t> </a:t>
            </a:r>
            <a:r>
              <a:rPr lang="ru-RU" dirty="0" err="1" smtClean="0"/>
              <a:t>ділянок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, на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впливали</a:t>
            </a:r>
            <a:r>
              <a:rPr lang="ru-RU" dirty="0" smtClean="0"/>
              <a:t> </a:t>
            </a:r>
            <a:r>
              <a:rPr lang="ru-RU" dirty="0" err="1" smtClean="0"/>
              <a:t>хімічними</a:t>
            </a:r>
            <a:r>
              <a:rPr lang="ru-RU" dirty="0" smtClean="0"/>
              <a:t> реагентами; </a:t>
            </a:r>
            <a:r>
              <a:rPr lang="ru-RU" dirty="0" err="1" smtClean="0"/>
              <a:t>виявленні</a:t>
            </a:r>
            <a:r>
              <a:rPr lang="ru-RU" dirty="0" smtClean="0"/>
              <a:t> </a:t>
            </a:r>
            <a:r>
              <a:rPr lang="ru-RU" dirty="0" err="1" smtClean="0"/>
              <a:t>записів</a:t>
            </a:r>
            <a:r>
              <a:rPr lang="ru-RU" dirty="0" smtClean="0"/>
              <a:t>; </a:t>
            </a:r>
            <a:r>
              <a:rPr lang="ru-RU" dirty="0" err="1" smtClean="0"/>
              <a:t>вивченні</a:t>
            </a:r>
            <a:r>
              <a:rPr lang="ru-RU" dirty="0" smtClean="0"/>
              <a:t> </a:t>
            </a:r>
            <a:r>
              <a:rPr lang="ru-RU" dirty="0" err="1" smtClean="0"/>
              <a:t>визначених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</a:t>
            </a:r>
            <a:r>
              <a:rPr lang="ru-RU" dirty="0" err="1" smtClean="0"/>
              <a:t>досліджуваних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.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15362" name="Picture 2" descr="http://www.pechatige.ru/images/ul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0160" y="908721"/>
            <a:ext cx="3745934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4888" y="704088"/>
            <a:ext cx="7869560" cy="3156960"/>
          </a:xfrm>
        </p:spPr>
        <p:txBody>
          <a:bodyPr>
            <a:normAutofit fontScale="90000"/>
          </a:bodyPr>
          <a:lstStyle/>
          <a:p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 smtClean="0"/>
              <a:t>          </a:t>
            </a:r>
            <a:r>
              <a:rPr lang="uk-UA" sz="1800" dirty="0" smtClean="0">
                <a:solidFill>
                  <a:srgbClr val="FF0000"/>
                </a:solidFill>
              </a:rPr>
              <a:t>Матеріали </a:t>
            </a:r>
            <a:r>
              <a:rPr lang="uk-UA" sz="1800" dirty="0">
                <a:solidFill>
                  <a:srgbClr val="FF0000"/>
                </a:solidFill>
              </a:rPr>
              <a:t>документів </a:t>
            </a:r>
            <a:r>
              <a:rPr lang="uk-UA" sz="1800" dirty="0"/>
              <a:t>- умовна назва матеріалів, призначених для виготовлення документа.</a:t>
            </a:r>
            <a:br>
              <a:rPr lang="uk-UA" sz="1800" dirty="0"/>
            </a:br>
            <a:r>
              <a:rPr lang="uk-UA" sz="1800" dirty="0" smtClean="0"/>
              <a:t>          До </a:t>
            </a:r>
            <a:r>
              <a:rPr lang="uk-UA" sz="1800" dirty="0"/>
              <a:t>матеріалів документа відносять:</a:t>
            </a:r>
            <a:br>
              <a:rPr lang="uk-UA" sz="1800" dirty="0"/>
            </a:br>
            <a:r>
              <a:rPr lang="uk-UA" sz="1800" dirty="0"/>
              <a:t>-	основу документа (папір, картон, іноді інші матеріали);</a:t>
            </a:r>
            <a:br>
              <a:rPr lang="uk-UA" sz="1800" dirty="0"/>
            </a:br>
            <a:r>
              <a:rPr lang="uk-UA" sz="1800" dirty="0"/>
              <a:t>-	фарбувальні речовини штрихів і відтисків;</a:t>
            </a:r>
            <a:br>
              <a:rPr lang="uk-UA" sz="1800" dirty="0"/>
            </a:br>
            <a:r>
              <a:rPr lang="uk-UA" sz="1800" dirty="0"/>
              <a:t>-	допоміжні речовини (клей, сургуч тощо);</a:t>
            </a:r>
            <a:br>
              <a:rPr lang="uk-UA" sz="1800" dirty="0"/>
            </a:br>
            <a:r>
              <a:rPr lang="uk-UA" sz="1800" dirty="0"/>
              <a:t>-	коректуючі речовини (для   виправлення технічних помилок);</a:t>
            </a:r>
            <a:br>
              <a:rPr lang="uk-UA" sz="1800" dirty="0"/>
            </a:br>
            <a:r>
              <a:rPr lang="uk-UA" sz="1800" dirty="0"/>
              <a:t>-	речовини, що закривають окремі фрагменти документа (пляма, лінії закреслення  тощо), залишки травлячих речовин.</a:t>
            </a:r>
            <a:br>
              <a:rPr lang="uk-UA" sz="1800" dirty="0"/>
            </a:br>
            <a:r>
              <a:rPr lang="uk-UA" sz="1800" dirty="0" smtClean="0"/>
              <a:t>          До </a:t>
            </a:r>
            <a:r>
              <a:rPr lang="uk-UA" sz="1800" dirty="0">
                <a:solidFill>
                  <a:srgbClr val="FF0000"/>
                </a:solidFill>
              </a:rPr>
              <a:t>реквізитів документа </a:t>
            </a:r>
            <a:r>
              <a:rPr lang="uk-UA" sz="1800" dirty="0"/>
              <a:t>відносять: </a:t>
            </a:r>
            <a:br>
              <a:rPr lang="uk-UA" sz="1800" dirty="0"/>
            </a:br>
            <a:r>
              <a:rPr lang="uk-UA" sz="1800" dirty="0"/>
              <a:t>-	відбитки друкарських форм (друкарського шрифта, штампів, печаток тощо);</a:t>
            </a:r>
            <a:br>
              <a:rPr lang="uk-UA" sz="1800" dirty="0"/>
            </a:br>
            <a:r>
              <a:rPr lang="uk-UA" sz="1800" dirty="0"/>
              <a:t>-	рукописні тексти (записи у вигляді тексту, підпису, інші позначення);</a:t>
            </a:r>
            <a:br>
              <a:rPr lang="uk-UA" sz="1800" dirty="0"/>
            </a:br>
            <a:r>
              <a:rPr lang="uk-UA" sz="1800" dirty="0"/>
              <a:t>-	фотознімки на документах</a:t>
            </a:r>
            <a:r>
              <a:rPr lang="uk-UA" sz="1800" dirty="0" smtClean="0"/>
              <a:t>.</a:t>
            </a:r>
            <a:endParaRPr lang="uk-UA" dirty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4438" y="2206427"/>
            <a:ext cx="5755123" cy="384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572505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 smtClean="0">
                <a:solidFill>
                  <a:srgbClr val="FF0000"/>
                </a:solidFill>
              </a:rPr>
              <a:t>Дифузно-копіювальний</a:t>
            </a:r>
            <a:r>
              <a:rPr lang="ru-RU" dirty="0" smtClean="0">
                <a:solidFill>
                  <a:srgbClr val="FF0000"/>
                </a:solidFill>
              </a:rPr>
              <a:t> метод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fontAlgn="base">
              <a:buNone/>
            </a:pPr>
            <a:r>
              <a:rPr lang="ru-RU" dirty="0" smtClean="0"/>
              <a:t>         </a:t>
            </a:r>
            <a:r>
              <a:rPr lang="ru-RU" sz="3000" dirty="0" smtClean="0"/>
              <a:t>За </a:t>
            </a:r>
            <a:r>
              <a:rPr lang="ru-RU" sz="3000" dirty="0" err="1" smtClean="0"/>
              <a:t>допомогою</a:t>
            </a:r>
            <a:r>
              <a:rPr lang="ru-RU" sz="3000" dirty="0" smtClean="0"/>
              <a:t> </a:t>
            </a:r>
            <a:r>
              <a:rPr lang="ru-RU" sz="3000" dirty="0" err="1" smtClean="0"/>
              <a:t>цього</a:t>
            </a:r>
            <a:r>
              <a:rPr lang="ru-RU" sz="3000" dirty="0" smtClean="0"/>
              <a:t> методу </a:t>
            </a:r>
            <a:r>
              <a:rPr lang="ru-RU" sz="3000" dirty="0" err="1" smtClean="0"/>
              <a:t>можуть</a:t>
            </a:r>
            <a:r>
              <a:rPr lang="ru-RU" sz="3000" dirty="0" smtClean="0"/>
              <a:t> бути </a:t>
            </a:r>
            <a:r>
              <a:rPr lang="ru-RU" sz="3000" dirty="0" err="1" smtClean="0"/>
              <a:t>виявлені</a:t>
            </a:r>
            <a:r>
              <a:rPr lang="ru-RU" sz="3000" dirty="0" smtClean="0"/>
              <a:t> </a:t>
            </a:r>
            <a:r>
              <a:rPr lang="ru-RU" sz="3000" dirty="0" err="1" smtClean="0"/>
              <a:t>невидимі</a:t>
            </a:r>
            <a:r>
              <a:rPr lang="ru-RU" sz="3000" dirty="0" smtClean="0"/>
              <a:t> та </a:t>
            </a:r>
            <a:r>
              <a:rPr lang="ru-RU" sz="3000" dirty="0" err="1" smtClean="0"/>
              <a:t>слабовидимі</a:t>
            </a:r>
            <a:r>
              <a:rPr lang="ru-RU" sz="3000" dirty="0" smtClean="0"/>
              <a:t> записи, </a:t>
            </a:r>
            <a:r>
              <a:rPr lang="ru-RU" sz="3000" dirty="0" err="1" smtClean="0"/>
              <a:t>виконані</a:t>
            </a:r>
            <a:r>
              <a:rPr lang="ru-RU" sz="3000" dirty="0" smtClean="0"/>
              <a:t> </a:t>
            </a:r>
            <a:r>
              <a:rPr lang="ru-RU" sz="3000" dirty="0" err="1" smtClean="0"/>
              <a:t>водорозчинними</a:t>
            </a:r>
            <a:r>
              <a:rPr lang="ru-RU" sz="3000" dirty="0" smtClean="0"/>
              <a:t> </a:t>
            </a:r>
            <a:r>
              <a:rPr lang="ru-RU" sz="3000" dirty="0" err="1" smtClean="0"/>
              <a:t>органічними</a:t>
            </a:r>
            <a:r>
              <a:rPr lang="ru-RU" sz="3000" dirty="0" smtClean="0"/>
              <a:t> </a:t>
            </a:r>
            <a:r>
              <a:rPr lang="ru-RU" sz="3000" dirty="0" err="1" smtClean="0"/>
              <a:t>барвниками</a:t>
            </a:r>
            <a:r>
              <a:rPr lang="ru-RU" sz="3000" dirty="0" smtClean="0"/>
              <a:t>, що </a:t>
            </a:r>
            <a:r>
              <a:rPr lang="ru-RU" sz="3000" dirty="0" err="1" smtClean="0"/>
              <a:t>знебарвлюються</a:t>
            </a:r>
            <a:r>
              <a:rPr lang="ru-RU" sz="3000" dirty="0" smtClean="0"/>
              <a:t> </a:t>
            </a:r>
            <a:r>
              <a:rPr lang="ru-RU" sz="3000" dirty="0" err="1" smtClean="0"/>
              <a:t>під</a:t>
            </a:r>
            <a:r>
              <a:rPr lang="ru-RU" sz="3000" dirty="0" smtClean="0"/>
              <a:t> </a:t>
            </a:r>
            <a:r>
              <a:rPr lang="ru-RU" sz="3000" dirty="0" err="1" smtClean="0"/>
              <a:t>дією</a:t>
            </a:r>
            <a:r>
              <a:rPr lang="ru-RU" sz="3000" dirty="0" smtClean="0"/>
              <a:t> </a:t>
            </a:r>
            <a:r>
              <a:rPr lang="ru-RU" sz="3000" dirty="0" err="1" smtClean="0"/>
              <a:t>лужного</a:t>
            </a:r>
            <a:r>
              <a:rPr lang="ru-RU" sz="3000" dirty="0" smtClean="0"/>
              <a:t> </a:t>
            </a:r>
            <a:r>
              <a:rPr lang="ru-RU" sz="3000" dirty="0" err="1" smtClean="0"/>
              <a:t>розчину</a:t>
            </a:r>
            <a:r>
              <a:rPr lang="ru-RU" sz="3000" dirty="0" smtClean="0"/>
              <a:t> </a:t>
            </a:r>
            <a:r>
              <a:rPr lang="ru-RU" sz="3000" dirty="0" err="1" smtClean="0"/>
              <a:t>гідросульфіту</a:t>
            </a:r>
            <a:r>
              <a:rPr lang="ru-RU" sz="3000" dirty="0" smtClean="0"/>
              <a:t> </a:t>
            </a:r>
            <a:r>
              <a:rPr lang="ru-RU" sz="3000" dirty="0" err="1" smtClean="0"/>
              <a:t>натрію</a:t>
            </a:r>
            <a:r>
              <a:rPr lang="ru-RU" sz="3000" dirty="0" smtClean="0"/>
              <a:t>, </a:t>
            </a:r>
            <a:r>
              <a:rPr lang="ru-RU" sz="3000" dirty="0" err="1" smtClean="0"/>
              <a:t>і</a:t>
            </a:r>
            <a:r>
              <a:rPr lang="ru-RU" sz="3000" dirty="0" smtClean="0"/>
              <a:t> </a:t>
            </a:r>
            <a:r>
              <a:rPr lang="ru-RU" sz="3000" dirty="0" err="1" smtClean="0"/>
              <a:t>залиті</a:t>
            </a:r>
            <a:r>
              <a:rPr lang="ru-RU" sz="3000" dirty="0" smtClean="0"/>
              <a:t> </a:t>
            </a:r>
            <a:r>
              <a:rPr lang="ru-RU" sz="3000" dirty="0" err="1" smtClean="0"/>
              <a:t>нерозчинними</a:t>
            </a:r>
            <a:r>
              <a:rPr lang="ru-RU" sz="3000" dirty="0" smtClean="0"/>
              <a:t> у </a:t>
            </a:r>
            <a:r>
              <a:rPr lang="ru-RU" sz="3000" dirty="0" err="1" smtClean="0"/>
              <a:t>воді</a:t>
            </a:r>
            <a:r>
              <a:rPr lang="ru-RU" sz="3000" dirty="0" smtClean="0"/>
              <a:t> </a:t>
            </a:r>
            <a:r>
              <a:rPr lang="ru-RU" sz="3000" dirty="0" err="1" smtClean="0"/>
              <a:t>речовинами</a:t>
            </a:r>
            <a:r>
              <a:rPr lang="ru-RU" sz="3000" dirty="0" smtClean="0"/>
              <a:t> (</a:t>
            </a:r>
            <a:r>
              <a:rPr lang="ru-RU" sz="3000" dirty="0" err="1" smtClean="0"/>
              <a:t>наприклад</a:t>
            </a:r>
            <a:r>
              <a:rPr lang="ru-RU" sz="3000" dirty="0" smtClean="0"/>
              <a:t>, </a:t>
            </a:r>
            <a:r>
              <a:rPr lang="ru-RU" sz="3000" dirty="0" err="1" smtClean="0"/>
              <a:t>чорною</a:t>
            </a:r>
            <a:r>
              <a:rPr lang="ru-RU" sz="3000" dirty="0" smtClean="0"/>
              <a:t> </a:t>
            </a:r>
            <a:r>
              <a:rPr lang="ru-RU" sz="3000" dirty="0" err="1" smtClean="0"/>
              <a:t>тушшю</a:t>
            </a:r>
            <a:r>
              <a:rPr lang="ru-RU" sz="3000" dirty="0" smtClean="0"/>
              <a:t>, пастою для </a:t>
            </a:r>
            <a:r>
              <a:rPr lang="ru-RU" sz="3000" dirty="0" err="1" smtClean="0"/>
              <a:t>кулькових</a:t>
            </a:r>
            <a:r>
              <a:rPr lang="ru-RU" sz="3000" dirty="0" smtClean="0"/>
              <a:t> </a:t>
            </a:r>
            <a:r>
              <a:rPr lang="ru-RU" sz="3000" dirty="0" err="1" smtClean="0"/>
              <a:t>ручок</a:t>
            </a:r>
            <a:r>
              <a:rPr lang="ru-RU" sz="3000" dirty="0" smtClean="0"/>
              <a:t>, </a:t>
            </a:r>
            <a:r>
              <a:rPr lang="ru-RU" sz="3000" dirty="0" err="1" smtClean="0"/>
              <a:t>друкарською</a:t>
            </a:r>
            <a:r>
              <a:rPr lang="ru-RU" sz="3000" dirty="0" smtClean="0"/>
              <a:t> </a:t>
            </a:r>
            <a:r>
              <a:rPr lang="ru-RU" sz="3000" dirty="0" err="1" smtClean="0"/>
              <a:t>фарбою</a:t>
            </a:r>
            <a:r>
              <a:rPr lang="ru-RU" sz="3000" dirty="0" smtClean="0"/>
              <a:t>), а </a:t>
            </a:r>
            <a:r>
              <a:rPr lang="ru-RU" sz="3000" dirty="0" err="1" smtClean="0"/>
              <a:t>також</a:t>
            </a:r>
            <a:r>
              <a:rPr lang="ru-RU" sz="3000" dirty="0" smtClean="0"/>
              <a:t> </a:t>
            </a:r>
            <a:r>
              <a:rPr lang="ru-RU" sz="3000" dirty="0" err="1" smtClean="0"/>
              <a:t>речовинами</a:t>
            </a:r>
            <a:r>
              <a:rPr lang="ru-RU" sz="3000" dirty="0" smtClean="0"/>
              <a:t>, що не </a:t>
            </a:r>
            <a:r>
              <a:rPr lang="ru-RU" sz="3000" dirty="0" err="1" smtClean="0"/>
              <a:t>знебарвлюються</a:t>
            </a:r>
            <a:r>
              <a:rPr lang="ru-RU" sz="3000" dirty="0" smtClean="0"/>
              <a:t> у </a:t>
            </a:r>
            <a:r>
              <a:rPr lang="ru-RU" sz="3000" dirty="0" err="1" smtClean="0"/>
              <a:t>зазначеному</a:t>
            </a:r>
            <a:r>
              <a:rPr lang="ru-RU" sz="3000" dirty="0" smtClean="0"/>
              <a:t> </a:t>
            </a:r>
            <a:r>
              <a:rPr lang="ru-RU" sz="3000" dirty="0" err="1" smtClean="0"/>
              <a:t>розчині</a:t>
            </a:r>
            <a:r>
              <a:rPr lang="ru-RU" sz="3000" dirty="0" smtClean="0"/>
              <a:t> </a:t>
            </a:r>
            <a:r>
              <a:rPr lang="ru-RU" sz="3000" dirty="0" err="1" smtClean="0"/>
              <a:t>гідросульфіту</a:t>
            </a:r>
            <a:r>
              <a:rPr lang="ru-RU" sz="3000" dirty="0" smtClean="0"/>
              <a:t> </a:t>
            </a:r>
            <a:r>
              <a:rPr lang="ru-RU" sz="3000" dirty="0" err="1" smtClean="0"/>
              <a:t>натрію</a:t>
            </a:r>
            <a:r>
              <a:rPr lang="ru-RU" sz="3000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err="1" smtClean="0">
                <a:solidFill>
                  <a:srgbClr val="FF0000"/>
                </a:solidFill>
              </a:rPr>
              <a:t>Хроматографичні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методи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дослідження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86304" cy="4900634"/>
          </a:xfrm>
        </p:spPr>
        <p:txBody>
          <a:bodyPr>
            <a:normAutofit lnSpcReduction="10000"/>
          </a:bodyPr>
          <a:lstStyle/>
          <a:p>
            <a:pPr algn="just" fontAlgn="base"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Хроматографічні</a:t>
            </a:r>
            <a:r>
              <a:rPr lang="ru-RU" dirty="0" smtClean="0"/>
              <a:t> </a:t>
            </a: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ґрунтуються</a:t>
            </a:r>
            <a:r>
              <a:rPr lang="ru-RU" dirty="0" smtClean="0"/>
              <a:t> на </a:t>
            </a:r>
            <a:r>
              <a:rPr lang="ru-RU" dirty="0" err="1" smtClean="0"/>
              <a:t>вибірковій</a:t>
            </a:r>
            <a:r>
              <a:rPr lang="ru-RU" dirty="0" smtClean="0"/>
              <a:t> </a:t>
            </a:r>
            <a:r>
              <a:rPr lang="ru-RU" dirty="0" err="1" smtClean="0"/>
              <a:t>сорбувальності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при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проходженні</a:t>
            </a:r>
            <a:r>
              <a:rPr lang="ru-RU" dirty="0" smtClean="0"/>
              <a:t> </a:t>
            </a:r>
            <a:r>
              <a:rPr lang="ru-RU" dirty="0" err="1" smtClean="0"/>
              <a:t>крізь</a:t>
            </a:r>
            <a:r>
              <a:rPr lang="ru-RU" dirty="0" smtClean="0"/>
              <a:t> шар сорбенту. </a:t>
            </a:r>
          </a:p>
          <a:p>
            <a:pPr algn="just" fontAlgn="base">
              <a:buNone/>
            </a:pPr>
            <a:r>
              <a:rPr lang="ru-RU" dirty="0" smtClean="0"/>
              <a:t>        У ТКДД </a:t>
            </a:r>
            <a:r>
              <a:rPr lang="ru-RU" dirty="0" err="1" smtClean="0"/>
              <a:t>знайшли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, </a:t>
            </a:r>
            <a:r>
              <a:rPr lang="ru-RU" dirty="0" err="1" smtClean="0"/>
              <a:t>головним</a:t>
            </a:r>
            <a:r>
              <a:rPr lang="ru-RU" dirty="0" smtClean="0"/>
              <a:t> чином, </a:t>
            </a:r>
            <a:r>
              <a:rPr lang="ru-RU" dirty="0" err="1" smtClean="0"/>
              <a:t>тонкошарова</a:t>
            </a:r>
            <a:r>
              <a:rPr lang="ru-RU" dirty="0" smtClean="0"/>
              <a:t> </a:t>
            </a:r>
            <a:r>
              <a:rPr lang="ru-RU" dirty="0" err="1" smtClean="0"/>
              <a:t>хроматографія</a:t>
            </a:r>
            <a:r>
              <a:rPr lang="ru-RU" dirty="0" smtClean="0"/>
              <a:t> (ТШХ),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паперова</a:t>
            </a:r>
            <a:r>
              <a:rPr lang="ru-RU" dirty="0" smtClean="0"/>
              <a:t> </a:t>
            </a:r>
            <a:r>
              <a:rPr lang="ru-RU" dirty="0" err="1" smtClean="0"/>
              <a:t>хроматографія</a:t>
            </a:r>
            <a:r>
              <a:rPr lang="ru-RU" dirty="0" smtClean="0"/>
              <a:t> та </a:t>
            </a:r>
            <a:r>
              <a:rPr lang="ru-RU" dirty="0" err="1" smtClean="0"/>
              <a:t>електрофорез</a:t>
            </a:r>
            <a:r>
              <a:rPr lang="ru-RU" dirty="0" smtClean="0"/>
              <a:t> на </a:t>
            </a:r>
            <a:r>
              <a:rPr lang="ru-RU" dirty="0" err="1" smtClean="0"/>
              <a:t>папері</a:t>
            </a:r>
            <a:r>
              <a:rPr lang="ru-RU" dirty="0" smtClean="0"/>
              <a:t>.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8196" name="Picture 4" descr="http://www.nkj.ru/upload/iblock/6b2/6b248597203feef0ccebd12bd6efa9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988840"/>
            <a:ext cx="3045718" cy="11841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7"/>
            <a:ext cx="8472518" cy="2643206"/>
          </a:xfrm>
        </p:spPr>
        <p:txBody>
          <a:bodyPr>
            <a:normAutofit fontScale="92500" lnSpcReduction="10000"/>
          </a:bodyPr>
          <a:lstStyle/>
          <a:p>
            <a:pPr fontAlgn="base">
              <a:buNone/>
            </a:pPr>
            <a:r>
              <a:rPr lang="ru-RU" dirty="0" smtClean="0"/>
              <a:t>       </a:t>
            </a:r>
          </a:p>
          <a:p>
            <a:pPr algn="just" fontAlgn="base">
              <a:buNone/>
            </a:pPr>
            <a:endParaRPr lang="ru-RU" dirty="0"/>
          </a:p>
          <a:p>
            <a:pPr algn="just" fontAlgn="base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Тонкошарова</a:t>
            </a:r>
            <a:r>
              <a:rPr lang="ru-RU" dirty="0" smtClean="0"/>
              <a:t> </a:t>
            </a:r>
            <a:r>
              <a:rPr lang="ru-RU" dirty="0" err="1" smtClean="0"/>
              <a:t>хроматографія</a:t>
            </a:r>
            <a:r>
              <a:rPr lang="ru-RU" dirty="0" smtClean="0"/>
              <a:t> (ТШХ) -метод, що за </a:t>
            </a:r>
            <a:r>
              <a:rPr lang="ru-RU" dirty="0" err="1" smtClean="0"/>
              <a:t>чутливістю</a:t>
            </a:r>
            <a:r>
              <a:rPr lang="ru-RU" dirty="0" smtClean="0"/>
              <a:t>, </a:t>
            </a:r>
            <a:r>
              <a:rPr lang="ru-RU" dirty="0" err="1" smtClean="0"/>
              <a:t>можливостями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ідентифікаційних</a:t>
            </a:r>
            <a:r>
              <a:rPr lang="ru-RU" dirty="0" smtClean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 у </a:t>
            </a:r>
            <a:r>
              <a:rPr lang="ru-RU" dirty="0" err="1" smtClean="0"/>
              <a:t>даний</a:t>
            </a:r>
            <a:r>
              <a:rPr lang="ru-RU" dirty="0" smtClean="0"/>
              <a:t> час </a:t>
            </a:r>
            <a:r>
              <a:rPr lang="ru-RU" dirty="0" err="1" smtClean="0"/>
              <a:t>перевершує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способи</a:t>
            </a:r>
            <a:r>
              <a:rPr lang="ru-RU" dirty="0" smtClean="0"/>
              <a:t> </a:t>
            </a:r>
            <a:r>
              <a:rPr lang="ru-RU" dirty="0" err="1" smtClean="0"/>
              <a:t>аналітичної</a:t>
            </a:r>
            <a:r>
              <a:rPr lang="ru-RU" dirty="0" smtClean="0"/>
              <a:t> </a:t>
            </a:r>
            <a:r>
              <a:rPr lang="ru-RU" dirty="0" err="1" smtClean="0"/>
              <a:t>хімії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застосовані</a:t>
            </a:r>
            <a:r>
              <a:rPr lang="ru-RU" dirty="0" smtClean="0"/>
              <a:t> для </a:t>
            </a:r>
            <a:r>
              <a:rPr lang="ru-RU" dirty="0" err="1" smtClean="0"/>
              <a:t>аналізу</a:t>
            </a:r>
            <a:r>
              <a:rPr lang="ru-RU" dirty="0" smtClean="0"/>
              <a:t> </a:t>
            </a:r>
            <a:r>
              <a:rPr lang="ru-RU" dirty="0" err="1" smtClean="0"/>
              <a:t>малих</a:t>
            </a:r>
            <a:r>
              <a:rPr lang="ru-RU" dirty="0" smtClean="0"/>
              <a:t> </a:t>
            </a:r>
            <a:r>
              <a:rPr lang="ru-RU" dirty="0" err="1" smtClean="0"/>
              <a:t>кількостей</a:t>
            </a:r>
            <a:r>
              <a:rPr lang="ru-RU" dirty="0" smtClean="0"/>
              <a:t> </a:t>
            </a:r>
            <a:r>
              <a:rPr lang="ru-RU" dirty="0" err="1" smtClean="0"/>
              <a:t>складних</a:t>
            </a:r>
            <a:r>
              <a:rPr lang="ru-RU" dirty="0" smtClean="0"/>
              <a:t> </a:t>
            </a:r>
            <a:r>
              <a:rPr lang="ru-RU" dirty="0" err="1" smtClean="0"/>
              <a:t>сумішей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7170" name="Picture 2" descr="http://elementum.kz/d/403247/d/9950308_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141566"/>
            <a:ext cx="5328592" cy="2858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74754"/>
            <a:ext cx="6660232" cy="6483246"/>
          </a:xfrm>
        </p:spPr>
        <p:txBody>
          <a:bodyPr>
            <a:normAutofit fontScale="85000" lnSpcReduction="20000"/>
          </a:bodyPr>
          <a:lstStyle/>
          <a:p>
            <a:pPr algn="ctr" fontAlgn="base">
              <a:buNone/>
            </a:pPr>
            <a:r>
              <a:rPr lang="ru-RU" sz="4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Хімічні</a:t>
            </a:r>
            <a:r>
              <a:rPr lang="ru-RU" sz="4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</a:t>
            </a:r>
            <a:endParaRPr lang="ru-RU" sz="4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base"/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екстракції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для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 smtClean="0"/>
              <a:t>компонентів</a:t>
            </a:r>
            <a:r>
              <a:rPr lang="ru-RU" dirty="0" smtClean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суміші</a:t>
            </a:r>
            <a:r>
              <a:rPr lang="ru-RU" dirty="0"/>
              <a:t> шляхом </a:t>
            </a:r>
            <a:r>
              <a:rPr lang="ru-RU" dirty="0" err="1"/>
              <a:t>розчинення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у </a:t>
            </a:r>
            <a:r>
              <a:rPr lang="ru-RU" dirty="0" err="1"/>
              <a:t>спеціально</a:t>
            </a:r>
            <a:r>
              <a:rPr lang="ru-RU" dirty="0"/>
              <a:t> </a:t>
            </a:r>
            <a:r>
              <a:rPr lang="ru-RU" dirty="0" err="1"/>
              <a:t>підібраних</a:t>
            </a:r>
            <a:r>
              <a:rPr lang="ru-RU" dirty="0"/>
              <a:t> </a:t>
            </a:r>
            <a:r>
              <a:rPr lang="ru-RU" dirty="0" err="1" smtClean="0"/>
              <a:t>розчинниках</a:t>
            </a:r>
            <a:r>
              <a:rPr lang="ru-RU" dirty="0"/>
              <a:t>. </a:t>
            </a:r>
            <a:endParaRPr lang="ru-RU" dirty="0" smtClean="0"/>
          </a:p>
          <a:p>
            <a:pPr algn="just" fontAlgn="base"/>
            <a:r>
              <a:rPr lang="en-US" dirty="0" smtClean="0"/>
              <a:t>Ha </a:t>
            </a:r>
            <a:r>
              <a:rPr lang="ru-RU" dirty="0" err="1"/>
              <a:t>їхньому</a:t>
            </a:r>
            <a:r>
              <a:rPr lang="ru-RU" dirty="0"/>
              <a:t> </a:t>
            </a:r>
            <a:r>
              <a:rPr lang="ru-RU" dirty="0" err="1"/>
              <a:t>застосуванні</a:t>
            </a:r>
            <a:r>
              <a:rPr lang="ru-RU" dirty="0"/>
              <a:t> </a:t>
            </a:r>
            <a:r>
              <a:rPr lang="ru-RU" dirty="0" err="1"/>
              <a:t>ґрунтується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прийомів</a:t>
            </a:r>
            <a:r>
              <a:rPr lang="ru-RU" dirty="0"/>
              <a:t> </a:t>
            </a:r>
            <a:r>
              <a:rPr lang="ru-RU" dirty="0" err="1" smtClean="0"/>
              <a:t>підготовки</a:t>
            </a:r>
            <a:r>
              <a:rPr lang="ru-RU" dirty="0" smtClean="0"/>
              <a:t> </a:t>
            </a:r>
            <a:r>
              <a:rPr lang="ru-RU" dirty="0" err="1"/>
              <a:t>проби</a:t>
            </a:r>
            <a:r>
              <a:rPr lang="ru-RU" dirty="0"/>
              <a:t> для </a:t>
            </a:r>
            <a:r>
              <a:rPr lang="ru-RU" dirty="0" err="1"/>
              <a:t>аналізу</a:t>
            </a:r>
            <a:r>
              <a:rPr lang="ru-RU" dirty="0"/>
              <a:t> складу </a:t>
            </a:r>
            <a:r>
              <a:rPr lang="ru-RU" dirty="0" err="1"/>
              <a:t>матеріалів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 методами </a:t>
            </a:r>
            <a:r>
              <a:rPr lang="ru-RU" dirty="0" err="1"/>
              <a:t>спектрофотометрії</a:t>
            </a:r>
            <a:r>
              <a:rPr lang="ru-RU" dirty="0"/>
              <a:t>, </a:t>
            </a:r>
            <a:r>
              <a:rPr lang="ru-RU" dirty="0" err="1"/>
              <a:t>хроматографії</a:t>
            </a:r>
            <a:r>
              <a:rPr lang="ru-RU" dirty="0"/>
              <a:t>, </a:t>
            </a:r>
            <a:r>
              <a:rPr lang="ru-RU" dirty="0" err="1"/>
              <a:t>краплинного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і </a:t>
            </a:r>
            <a:r>
              <a:rPr lang="ru-RU" dirty="0" err="1"/>
              <a:t>т.ін</a:t>
            </a:r>
            <a:r>
              <a:rPr lang="ru-RU" dirty="0"/>
              <a:t>.: </a:t>
            </a:r>
            <a:r>
              <a:rPr lang="ru-RU" dirty="0" err="1" smtClean="0"/>
              <a:t>виділення</a:t>
            </a:r>
            <a:r>
              <a:rPr lang="ru-RU" dirty="0" smtClean="0"/>
              <a:t> </a:t>
            </a:r>
            <a:r>
              <a:rPr lang="ru-RU" dirty="0" err="1"/>
              <a:t>барвників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письма шляхом </a:t>
            </a:r>
            <a:r>
              <a:rPr lang="ru-RU" dirty="0" err="1"/>
              <a:t>екстракції</a:t>
            </a:r>
            <a:r>
              <a:rPr lang="ru-RU" dirty="0"/>
              <a:t> </a:t>
            </a:r>
            <a:r>
              <a:rPr lang="ru-RU" dirty="0" err="1"/>
              <a:t>спеціально</a:t>
            </a:r>
            <a:r>
              <a:rPr lang="ru-RU" dirty="0"/>
              <a:t> </a:t>
            </a:r>
            <a:r>
              <a:rPr lang="ru-RU" dirty="0" err="1"/>
              <a:t>підібраними</a:t>
            </a:r>
            <a:r>
              <a:rPr lang="ru-RU" dirty="0"/>
              <a:t> </a:t>
            </a:r>
            <a:r>
              <a:rPr lang="ru-RU" dirty="0" err="1"/>
              <a:t>органічними</a:t>
            </a:r>
            <a:r>
              <a:rPr lang="ru-RU" dirty="0"/>
              <a:t> </a:t>
            </a:r>
            <a:r>
              <a:rPr lang="ru-RU" dirty="0" err="1"/>
              <a:t>розчинниками</a:t>
            </a:r>
            <a:r>
              <a:rPr lang="ru-RU" dirty="0"/>
              <a:t> і водою;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непофа-рбованих</a:t>
            </a:r>
            <a:r>
              <a:rPr lang="ru-RU" dirty="0"/>
              <a:t> </a:t>
            </a:r>
            <a:r>
              <a:rPr lang="ru-RU" dirty="0" err="1"/>
              <a:t>компонентів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письма (</a:t>
            </a:r>
            <a:r>
              <a:rPr lang="ru-RU" dirty="0" err="1"/>
              <a:t>загусників</a:t>
            </a:r>
            <a:r>
              <a:rPr lang="ru-RU" dirty="0"/>
              <a:t>, </a:t>
            </a:r>
            <a:r>
              <a:rPr lang="ru-RU" dirty="0" err="1"/>
              <a:t>розчинників</a:t>
            </a:r>
            <a:r>
              <a:rPr lang="ru-RU" dirty="0"/>
              <a:t>, </a:t>
            </a:r>
            <a:r>
              <a:rPr lang="ru-RU" dirty="0" err="1"/>
              <a:t>антисептиків</a:t>
            </a:r>
            <a:r>
              <a:rPr lang="ru-RU" dirty="0"/>
              <a:t> і </a:t>
            </a:r>
            <a:r>
              <a:rPr lang="ru-RU" dirty="0" err="1"/>
              <a:t>т.ін</a:t>
            </a:r>
            <a:r>
              <a:rPr lang="ru-RU" dirty="0"/>
              <a:t>.) </a:t>
            </a:r>
            <a:r>
              <a:rPr lang="ru-RU" dirty="0" err="1"/>
              <a:t>органічними</a:t>
            </a:r>
            <a:r>
              <a:rPr lang="ru-RU" dirty="0"/>
              <a:t> </a:t>
            </a:r>
            <a:r>
              <a:rPr lang="ru-RU" dirty="0" err="1"/>
              <a:t>розчинниками</a:t>
            </a:r>
            <a:r>
              <a:rPr lang="ru-RU" dirty="0"/>
              <a:t> і водою;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органічних</a:t>
            </a:r>
            <a:r>
              <a:rPr lang="ru-RU" dirty="0"/>
              <a:t> </a:t>
            </a:r>
            <a:r>
              <a:rPr lang="ru-RU" dirty="0" err="1"/>
              <a:t>компонентів</a:t>
            </a:r>
            <a:r>
              <a:rPr lang="ru-RU" dirty="0"/>
              <a:t> </a:t>
            </a:r>
            <a:r>
              <a:rPr lang="ru-RU" dirty="0" err="1"/>
              <a:t>паперу</a:t>
            </a:r>
            <a:r>
              <a:rPr lang="ru-RU" dirty="0"/>
              <a:t> (</a:t>
            </a:r>
            <a:r>
              <a:rPr lang="ru-RU" dirty="0" err="1"/>
              <a:t>барвників</a:t>
            </a:r>
            <a:r>
              <a:rPr lang="ru-RU" dirty="0"/>
              <a:t>, </a:t>
            </a:r>
            <a:r>
              <a:rPr lang="ru-RU" dirty="0" err="1"/>
              <a:t>відбілювачів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 </a:t>
            </a:r>
            <a:r>
              <a:rPr lang="ru-RU" dirty="0" err="1" smtClean="0"/>
              <a:t>органічними</a:t>
            </a:r>
            <a:r>
              <a:rPr lang="ru-RU" dirty="0" smtClean="0"/>
              <a:t> </a:t>
            </a:r>
            <a:r>
              <a:rPr lang="ru-RU" dirty="0" err="1"/>
              <a:t>розчинниками</a:t>
            </a:r>
            <a:r>
              <a:rPr lang="ru-RU" dirty="0"/>
              <a:t> і водою; </a:t>
            </a:r>
            <a:r>
              <a:rPr lang="ru-RU" dirty="0" err="1"/>
              <a:t>вилучення</a:t>
            </a:r>
            <a:r>
              <a:rPr lang="ru-RU" dirty="0"/>
              <a:t> водою з </a:t>
            </a:r>
            <a:r>
              <a:rPr lang="ru-RU" dirty="0" err="1"/>
              <a:t>паперу</a:t>
            </a:r>
            <a:r>
              <a:rPr lang="ru-RU" dirty="0"/>
              <a:t> </a:t>
            </a:r>
            <a:r>
              <a:rPr lang="ru-RU" dirty="0" err="1" smtClean="0"/>
              <a:t>залишків</a:t>
            </a:r>
            <a:r>
              <a:rPr lang="ru-RU" dirty="0" smtClean="0"/>
              <a:t> </a:t>
            </a:r>
            <a:r>
              <a:rPr lang="ru-RU" dirty="0" err="1" smtClean="0"/>
              <a:t>травлячих</a:t>
            </a:r>
            <a:r>
              <a:rPr lang="ru-RU" dirty="0" smtClean="0"/>
              <a:t> </a:t>
            </a:r>
            <a:r>
              <a:rPr lang="ru-RU" dirty="0" err="1"/>
              <a:t>речовин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1" y="1554195"/>
            <a:ext cx="2064038" cy="32429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14295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005" y="897493"/>
            <a:ext cx="8115300" cy="4024125"/>
          </a:xfrm>
        </p:spPr>
        <p:txBody>
          <a:bodyPr>
            <a:normAutofit/>
          </a:bodyPr>
          <a:lstStyle/>
          <a:p>
            <a:pPr algn="just"/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виділення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та </a:t>
            </a:r>
            <a:r>
              <a:rPr lang="ru-RU" dirty="0" err="1"/>
              <a:t>концентрування</a:t>
            </a:r>
            <a:r>
              <a:rPr lang="ru-RU" dirty="0"/>
              <a:t> </a:t>
            </a:r>
            <a:r>
              <a:rPr lang="ru-RU" dirty="0" err="1"/>
              <a:t>осадом</a:t>
            </a:r>
            <a:r>
              <a:rPr lang="ru-RU" dirty="0"/>
              <a:t> </a:t>
            </a:r>
            <a:r>
              <a:rPr lang="ru-RU" dirty="0" err="1"/>
              <a:t>ґрунтуються</a:t>
            </a:r>
            <a:r>
              <a:rPr lang="ru-RU" dirty="0"/>
              <a:t> на </a:t>
            </a:r>
            <a:r>
              <a:rPr lang="ru-RU" dirty="0" err="1"/>
              <a:t>виділенні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складної</a:t>
            </a:r>
            <a:r>
              <a:rPr lang="ru-RU" dirty="0"/>
              <a:t> </a:t>
            </a:r>
            <a:r>
              <a:rPr lang="ru-RU" dirty="0" err="1"/>
              <a:t>суміші</a:t>
            </a:r>
            <a:r>
              <a:rPr lang="ru-RU" dirty="0"/>
              <a:t> </a:t>
            </a:r>
            <a:r>
              <a:rPr lang="ru-RU" dirty="0" err="1"/>
              <a:t>потрібних</a:t>
            </a:r>
            <a:r>
              <a:rPr lang="ru-RU" dirty="0"/>
              <a:t> </a:t>
            </a:r>
            <a:r>
              <a:rPr lang="ru-RU" dirty="0" err="1"/>
              <a:t>компонентів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поєднання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погано </a:t>
            </a:r>
            <a:r>
              <a:rPr lang="ru-RU" dirty="0" err="1"/>
              <a:t>розчиняється</a:t>
            </a:r>
            <a:r>
              <a:rPr lang="ru-RU" dirty="0"/>
              <a:t>. У ТКДД </a:t>
            </a:r>
            <a:r>
              <a:rPr lang="ru-RU" dirty="0" err="1"/>
              <a:t>вказані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/>
              <a:t>застосовувати</a:t>
            </a:r>
            <a:r>
              <a:rPr lang="ru-RU" dirty="0"/>
              <a:t> для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розчинних</a:t>
            </a:r>
            <a:r>
              <a:rPr lang="ru-RU" dirty="0"/>
              <a:t> у </a:t>
            </a:r>
            <a:r>
              <a:rPr lang="ru-RU" dirty="0" err="1"/>
              <a:t>воді</a:t>
            </a:r>
            <a:r>
              <a:rPr lang="ru-RU" dirty="0"/>
              <a:t> </a:t>
            </a:r>
            <a:r>
              <a:rPr lang="ru-RU" dirty="0" err="1"/>
              <a:t>барвників</a:t>
            </a:r>
            <a:r>
              <a:rPr lang="ru-RU" dirty="0"/>
              <a:t> шляхом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поєднань</a:t>
            </a:r>
            <a:r>
              <a:rPr lang="ru-RU" dirty="0"/>
              <a:t> з </a:t>
            </a:r>
            <a:r>
              <a:rPr lang="ru-RU" dirty="0" err="1"/>
              <a:t>органічними</a:t>
            </a:r>
            <a:r>
              <a:rPr lang="ru-RU" dirty="0"/>
              <a:t> кислотами та </a:t>
            </a:r>
            <a:r>
              <a:rPr lang="ru-RU" dirty="0" smtClean="0"/>
              <a:t>основами </a:t>
            </a:r>
            <a:r>
              <a:rPr lang="ru-RU" dirty="0"/>
              <a:t>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нерозчинних</a:t>
            </a:r>
            <a:r>
              <a:rPr lang="ru-RU" dirty="0"/>
              <a:t> солей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005064"/>
            <a:ext cx="4449975" cy="20608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84233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640" y="1124744"/>
            <a:ext cx="8371070" cy="3803274"/>
          </a:xfrm>
        </p:spPr>
        <p:txBody>
          <a:bodyPr>
            <a:normAutofit/>
          </a:bodyPr>
          <a:lstStyle/>
          <a:p>
            <a:pPr algn="just"/>
            <a:r>
              <a:rPr lang="ru-RU" sz="2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Дистиляційні</a:t>
            </a:r>
            <a:r>
              <a:rPr lang="ru-RU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застосовуються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поділу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концент-рування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компонентів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розбіжностях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кипіння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випаровування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летючих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з'єднань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утворювиати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азеотропні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суміші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284984"/>
            <a:ext cx="2461273" cy="26878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96713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836712"/>
            <a:ext cx="8352928" cy="2035612"/>
          </a:xfrm>
        </p:spPr>
        <p:txBody>
          <a:bodyPr>
            <a:noAutofit/>
          </a:bodyPr>
          <a:lstStyle/>
          <a:p>
            <a:pPr algn="just"/>
            <a:r>
              <a:rPr lang="uk-UA" sz="2400" dirty="0" smtClean="0">
                <a:solidFill>
                  <a:srgbClr val="FFC000"/>
                </a:solidFill>
              </a:rPr>
              <a:t>Сучасна техніка для вирішення завдань техніко-криміналістичного дослідження документів</a:t>
            </a:r>
            <a:r>
              <a:rPr lang="uk-UA" sz="1600" dirty="0" smtClean="0"/>
              <a:t>.</a:t>
            </a:r>
            <a:br>
              <a:rPr lang="uk-UA" sz="1600" dirty="0" smtClean="0"/>
            </a:br>
            <a:r>
              <a:rPr lang="uk-UA" sz="1800" dirty="0" smtClean="0">
                <a:solidFill>
                  <a:schemeClr val="tx1"/>
                </a:solidFill>
              </a:rPr>
              <a:t>С</a:t>
            </a:r>
            <a:r>
              <a:rPr lang="uk-UA" sz="1800" cap="none" dirty="0" smtClean="0">
                <a:solidFill>
                  <a:schemeClr val="tx1"/>
                </a:solidFill>
              </a:rPr>
              <a:t>тереоскопічні мікроскопи з досконалими освітлювачами (кільцевими сегментованими, оптико-волоконними тощо) дозволяють чітко зі значним збільшенням вивчати окремі ділянки документів під різним кутом та </a:t>
            </a:r>
            <a:br>
              <a:rPr lang="uk-UA" sz="1800" cap="none" dirty="0" smtClean="0">
                <a:solidFill>
                  <a:schemeClr val="tx1"/>
                </a:solidFill>
              </a:rPr>
            </a:br>
            <a:r>
              <a:rPr lang="uk-UA" sz="1800" cap="none" dirty="0" smtClean="0">
                <a:solidFill>
                  <a:schemeClr val="tx1"/>
                </a:solidFill>
              </a:rPr>
              <a:t>у променях різних зон спектру</a:t>
            </a:r>
            <a:endParaRPr lang="uk-UA" sz="1800" cap="none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437112"/>
            <a:ext cx="3925887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2808312" cy="306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879846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2510584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12976"/>
            <a:ext cx="2232248" cy="280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996952"/>
            <a:ext cx="16573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764704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Серед сучасних прилад в для </a:t>
            </a:r>
            <a:r>
              <a:rPr lang="uk-UA" sz="2400" dirty="0" err="1" smtClean="0"/>
              <a:t>досл</a:t>
            </a:r>
            <a:r>
              <a:rPr lang="en-US" sz="2400" dirty="0" err="1" smtClean="0"/>
              <a:t>i</a:t>
            </a:r>
            <a:r>
              <a:rPr lang="uk-UA" sz="2400" dirty="0" smtClean="0"/>
              <a:t>дження документ</a:t>
            </a:r>
            <a:r>
              <a:rPr lang="en-US" sz="2400" dirty="0" err="1" smtClean="0"/>
              <a:t>i</a:t>
            </a:r>
            <a:r>
              <a:rPr lang="uk-UA" sz="2400" dirty="0" smtClean="0"/>
              <a:t>в з  спец</a:t>
            </a:r>
            <a:r>
              <a:rPr lang="en-US" sz="2400" dirty="0" err="1" smtClean="0"/>
              <a:t>i</a:t>
            </a:r>
            <a:r>
              <a:rPr lang="uk-UA" sz="2400" dirty="0" err="1" smtClean="0"/>
              <a:t>альними</a:t>
            </a:r>
            <a:r>
              <a:rPr lang="uk-UA" sz="2400" dirty="0" smtClean="0"/>
              <a:t> засобами захисту можна в</a:t>
            </a:r>
            <a:r>
              <a:rPr lang="en-US" sz="2400" dirty="0" err="1" smtClean="0"/>
              <a:t>i</a:t>
            </a:r>
            <a:r>
              <a:rPr lang="uk-UA" sz="2400" dirty="0" smtClean="0"/>
              <a:t>дзначити: візуалізатор </a:t>
            </a:r>
            <a:r>
              <a:rPr lang="uk-UA" sz="2400" dirty="0"/>
              <a:t>захисних голограм </a:t>
            </a:r>
            <a:r>
              <a:rPr lang="en-US" sz="2400" dirty="0" smtClean="0"/>
              <a:t>DORS</a:t>
            </a:r>
            <a:r>
              <a:rPr lang="uk-UA" sz="2400" dirty="0" smtClean="0"/>
              <a:t>; </a:t>
            </a:r>
            <a:r>
              <a:rPr lang="uk-UA" sz="2400" dirty="0" err="1" smtClean="0"/>
              <a:t>ун</a:t>
            </a:r>
            <a:r>
              <a:rPr lang="en-US" sz="2400" dirty="0" err="1" smtClean="0"/>
              <a:t>i</a:t>
            </a:r>
            <a:r>
              <a:rPr lang="uk-UA" sz="2400" dirty="0" err="1" smtClean="0"/>
              <a:t>версальний</a:t>
            </a:r>
            <a:r>
              <a:rPr lang="uk-UA" sz="2400" dirty="0" smtClean="0"/>
              <a:t> в</a:t>
            </a:r>
            <a:r>
              <a:rPr lang="en-US" sz="2400" dirty="0" err="1" smtClean="0"/>
              <a:t>i</a:t>
            </a:r>
            <a:r>
              <a:rPr lang="uk-UA" sz="2400" dirty="0" err="1" smtClean="0"/>
              <a:t>део</a:t>
            </a:r>
            <a:r>
              <a:rPr lang="en-US" sz="2400" dirty="0" smtClean="0"/>
              <a:t>-</a:t>
            </a:r>
            <a:r>
              <a:rPr lang="uk-UA" sz="2400" dirty="0" smtClean="0"/>
              <a:t>детектор </a:t>
            </a:r>
            <a:r>
              <a:rPr lang="en-US" sz="2400" dirty="0" smtClean="0"/>
              <a:t>DORS 1700</a:t>
            </a:r>
            <a:r>
              <a:rPr lang="uk-UA" sz="2400" dirty="0" smtClean="0"/>
              <a:t>; відео-детектор </a:t>
            </a:r>
            <a:r>
              <a:rPr lang="uk-UA" sz="2400" dirty="0"/>
              <a:t>спектр </a:t>
            </a:r>
            <a:r>
              <a:rPr lang="uk-UA" sz="2400" dirty="0" smtClean="0"/>
              <a:t>МТ/ц та спектр-</a:t>
            </a:r>
            <a:r>
              <a:rPr lang="uk-UA" sz="2400" dirty="0" err="1" smtClean="0"/>
              <a:t>видео</a:t>
            </a:r>
            <a:r>
              <a:rPr lang="uk-UA" sz="2400" dirty="0" smtClean="0"/>
              <a:t> </a:t>
            </a:r>
            <a:r>
              <a:rPr lang="uk-UA" sz="2400" dirty="0"/>
              <a:t>7 </a:t>
            </a:r>
            <a:r>
              <a:rPr lang="en-US" sz="2400" dirty="0" smtClean="0"/>
              <a:t>ML</a:t>
            </a:r>
            <a:r>
              <a:rPr lang="uk-UA" sz="2400" dirty="0" smtClean="0"/>
              <a:t>, прилад для </a:t>
            </a:r>
            <a:r>
              <a:rPr lang="en-US" sz="2400" dirty="0" err="1"/>
              <a:t>i</a:t>
            </a:r>
            <a:r>
              <a:rPr lang="uk-UA" sz="2400" dirty="0" err="1" smtClean="0"/>
              <a:t>нфра</a:t>
            </a:r>
            <a:r>
              <a:rPr lang="uk-UA" sz="2400" dirty="0" smtClean="0"/>
              <a:t>-червоного контролю</a:t>
            </a:r>
            <a:r>
              <a:rPr lang="en-US" sz="2400" dirty="0" smtClean="0"/>
              <a:t> </a:t>
            </a:r>
            <a:r>
              <a:rPr lang="en-US" sz="2400" dirty="0" err="1" smtClean="0"/>
              <a:t>DoCash</a:t>
            </a:r>
            <a:r>
              <a:rPr lang="en-US" sz="2400" dirty="0" smtClean="0"/>
              <a:t> </a:t>
            </a:r>
            <a:r>
              <a:rPr lang="en-US" sz="2400" dirty="0" err="1" smtClean="0"/>
              <a:t>superDVM</a:t>
            </a:r>
            <a:r>
              <a:rPr lang="en-US" sz="2400" dirty="0" smtClean="0"/>
              <a:t> </a:t>
            </a:r>
            <a:r>
              <a:rPr lang="uk-UA" sz="2400" dirty="0" smtClean="0"/>
              <a:t> тощо</a:t>
            </a:r>
            <a:endParaRPr lang="uk-UA" sz="2400" dirty="0"/>
          </a:p>
        </p:txBody>
      </p:sp>
    </p:spTree>
    <p:extLst>
      <p:ext uri="{BB962C8B-B14F-4D97-AF65-F5344CB8AC3E}">
        <p14:creationId xmlns="" xmlns:p14="http://schemas.microsoft.com/office/powerpoint/2010/main" val="957271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6516216" cy="5919936"/>
          </a:xfrm>
        </p:spPr>
        <p:txBody>
          <a:bodyPr>
            <a:noAutofit/>
          </a:bodyPr>
          <a:lstStyle/>
          <a:p>
            <a:pPr algn="just"/>
            <a:r>
              <a:rPr lang="uk-UA" sz="3200" dirty="0">
                <a:solidFill>
                  <a:srgbClr val="FFFF00"/>
                </a:solidFill>
              </a:rPr>
              <a:t>Судово-технічна експертиза </a:t>
            </a:r>
            <a:r>
              <a:rPr lang="uk-UA" sz="3200" dirty="0" smtClean="0">
                <a:solidFill>
                  <a:srgbClr val="FFFF00"/>
                </a:solidFill>
              </a:rPr>
              <a:t>документів </a:t>
            </a:r>
            <a:r>
              <a:rPr lang="uk-UA" sz="2400" dirty="0" smtClean="0">
                <a:solidFill>
                  <a:srgbClr val="FF0000"/>
                </a:solidFill>
              </a:rPr>
              <a:t>-</a:t>
            </a:r>
            <a:r>
              <a:rPr lang="uk-UA" sz="2400" dirty="0" smtClean="0"/>
              <a:t> </a:t>
            </a:r>
            <a:r>
              <a:rPr lang="uk-UA" sz="2400" dirty="0"/>
              <a:t>дослідження документа, яке проводиться у процесуальній формі та за дорученням органу розслідування або суду, що має за мету визначення способу його виготовлення, встановлення наявності у ньому змін та способів їх внесення, виявлення невидимих записів, а також ідентифікацію предметів і матеріалів, які використовувалися для виготовлення документу або внесення до нього змін. </a:t>
            </a:r>
            <a:r>
              <a:rPr lang="uk-UA" sz="2400" dirty="0" smtClean="0"/>
              <a:t> </a:t>
            </a:r>
          </a:p>
          <a:p>
            <a:pPr algn="just"/>
            <a:r>
              <a:rPr lang="uk-UA" sz="2400" dirty="0" smtClean="0"/>
              <a:t>Кожна експертна галузь </a:t>
            </a:r>
            <a:r>
              <a:rPr lang="uk-UA" sz="2400" dirty="0" smtClean="0"/>
              <a:t>ґрунтується </a:t>
            </a:r>
            <a:r>
              <a:rPr lang="uk-UA" sz="2400" dirty="0" smtClean="0"/>
              <a:t>на відповідній галузі наукового знання. СТЕД </a:t>
            </a:r>
            <a:r>
              <a:rPr lang="uk-UA" sz="2400" dirty="0" smtClean="0"/>
              <a:t>ґрунтується </a:t>
            </a:r>
            <a:r>
              <a:rPr lang="uk-UA" sz="2400" dirty="0" smtClean="0"/>
              <a:t>на техніко-криміналістичному дослідженні документів (останнє є частиною криміналістичної </a:t>
            </a:r>
            <a:r>
              <a:rPr lang="uk-UA" sz="2400" dirty="0" smtClean="0"/>
              <a:t>техніки). </a:t>
            </a:r>
            <a:endParaRPr lang="uk-UA" sz="2400" dirty="0" smtClean="0"/>
          </a:p>
          <a:p>
            <a:pPr algn="just"/>
            <a:endParaRPr lang="uk-UA" sz="24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348880"/>
            <a:ext cx="223924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84632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00874"/>
            <a:ext cx="8229600" cy="4023725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/>
              <a:t>До </a:t>
            </a:r>
            <a:r>
              <a:rPr lang="ru-RU" dirty="0" err="1"/>
              <a:t>основних</a:t>
            </a:r>
            <a:r>
              <a:rPr lang="ru-RU" dirty="0"/>
              <a:t> (</a:t>
            </a:r>
            <a:r>
              <a:rPr lang="ru-RU" dirty="0" err="1"/>
              <a:t>загальних</a:t>
            </a:r>
            <a:r>
              <a:rPr lang="ru-RU" dirty="0"/>
              <a:t>) </a:t>
            </a:r>
            <a:r>
              <a:rPr lang="ru-RU" dirty="0" err="1">
                <a:solidFill>
                  <a:srgbClr val="FF0000"/>
                </a:solidFill>
              </a:rPr>
              <a:t>завдань</a:t>
            </a:r>
            <a:r>
              <a:rPr lang="ru-RU" dirty="0">
                <a:solidFill>
                  <a:srgbClr val="FF0000"/>
                </a:solidFill>
              </a:rPr>
              <a:t> ТКДД </a:t>
            </a:r>
            <a:r>
              <a:rPr lang="ru-RU" dirty="0"/>
              <a:t>належать:</a:t>
            </a:r>
          </a:p>
          <a:p>
            <a:pPr algn="just"/>
            <a:r>
              <a:rPr lang="ru-RU" dirty="0"/>
              <a:t>1) </a:t>
            </a:r>
            <a:r>
              <a:rPr lang="ru-RU" dirty="0" err="1"/>
              <a:t>визначення</a:t>
            </a:r>
            <a:r>
              <a:rPr lang="ru-RU" dirty="0"/>
              <a:t> способу </a:t>
            </a:r>
            <a:r>
              <a:rPr lang="ru-RU" dirty="0" err="1"/>
              <a:t>виготовлення</a:t>
            </a:r>
            <a:r>
              <a:rPr lang="ru-RU" dirty="0"/>
              <a:t> документа;</a:t>
            </a:r>
          </a:p>
          <a:p>
            <a:pPr algn="just"/>
            <a:r>
              <a:rPr lang="ru-RU" dirty="0"/>
              <a:t>2) </a:t>
            </a:r>
            <a:r>
              <a:rPr lang="ru-RU" dirty="0" err="1"/>
              <a:t>встановлення</a:t>
            </a:r>
            <a:r>
              <a:rPr lang="ru-RU" dirty="0"/>
              <a:t> факту і способу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 документа;</a:t>
            </a:r>
          </a:p>
          <a:p>
            <a:pPr algn="just"/>
            <a:r>
              <a:rPr lang="ru-RU" dirty="0"/>
              <a:t>3) </a:t>
            </a:r>
            <a:r>
              <a:rPr lang="ru-RU" dirty="0" err="1"/>
              <a:t>відновлення</a:t>
            </a:r>
            <a:r>
              <a:rPr lang="ru-RU" dirty="0"/>
              <a:t> погано </a:t>
            </a:r>
            <a:r>
              <a:rPr lang="ru-RU" dirty="0" err="1"/>
              <a:t>видимих</a:t>
            </a:r>
            <a:r>
              <a:rPr lang="ru-RU" dirty="0"/>
              <a:t> і </a:t>
            </a:r>
            <a:r>
              <a:rPr lang="ru-RU" dirty="0" err="1"/>
              <a:t>невидимих</a:t>
            </a:r>
            <a:r>
              <a:rPr lang="ru-RU" dirty="0"/>
              <a:t> </a:t>
            </a:r>
            <a:r>
              <a:rPr lang="ru-RU" dirty="0" err="1"/>
              <a:t>записів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4)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первинного</a:t>
            </a:r>
            <a:r>
              <a:rPr lang="ru-RU" dirty="0"/>
              <a:t> виду документа;</a:t>
            </a:r>
          </a:p>
          <a:p>
            <a:pPr algn="just"/>
            <a:r>
              <a:rPr lang="ru-RU" dirty="0"/>
              <a:t>5) </a:t>
            </a:r>
            <a:r>
              <a:rPr lang="ru-RU" dirty="0" err="1"/>
              <a:t>визначення</a:t>
            </a:r>
            <a:r>
              <a:rPr lang="ru-RU" dirty="0"/>
              <a:t> часу </a:t>
            </a:r>
            <a:r>
              <a:rPr lang="ru-RU" dirty="0" err="1"/>
              <a:t>виготовлення</a:t>
            </a:r>
            <a:r>
              <a:rPr lang="ru-RU" dirty="0"/>
              <a:t> документа;</a:t>
            </a:r>
          </a:p>
          <a:p>
            <a:pPr algn="just"/>
            <a:r>
              <a:rPr lang="ru-RU" dirty="0"/>
              <a:t>6) </a:t>
            </a:r>
            <a:r>
              <a:rPr lang="ru-RU" dirty="0" err="1"/>
              <a:t>ідентифікація</a:t>
            </a:r>
            <a:r>
              <a:rPr lang="ru-RU" dirty="0"/>
              <a:t> </a:t>
            </a:r>
            <a:r>
              <a:rPr lang="ru-RU" dirty="0" err="1"/>
              <a:t>знарядь</a:t>
            </a:r>
            <a:r>
              <a:rPr lang="ru-RU" dirty="0"/>
              <a:t>, </a:t>
            </a:r>
            <a:r>
              <a:rPr lang="ru-RU" dirty="0" err="1"/>
              <a:t>засобів</a:t>
            </a:r>
            <a:r>
              <a:rPr lang="ru-RU" dirty="0"/>
              <a:t>, </a:t>
            </a:r>
            <a:r>
              <a:rPr lang="ru-RU" dirty="0" err="1"/>
              <a:t>обладнань</a:t>
            </a:r>
            <a:r>
              <a:rPr lang="ru-RU" dirty="0"/>
              <a:t> і </a:t>
            </a:r>
            <a:r>
              <a:rPr lang="ru-RU" dirty="0" err="1"/>
              <a:t>матеріалів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застосовувалися</a:t>
            </a:r>
            <a:r>
              <a:rPr lang="ru-RU" dirty="0"/>
              <a:t> для </a:t>
            </a:r>
            <a:r>
              <a:rPr lang="ru-RU" dirty="0" err="1"/>
              <a:t>виготовлення</a:t>
            </a:r>
            <a:r>
              <a:rPr lang="ru-RU" dirty="0"/>
              <a:t> документа,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виконавця</a:t>
            </a:r>
            <a:r>
              <a:rPr lang="ru-RU" dirty="0"/>
              <a:t>.</a:t>
            </a:r>
          </a:p>
          <a:p>
            <a:pPr algn="just"/>
            <a:endParaRPr lang="uk-U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16" y="325335"/>
            <a:ext cx="2668814" cy="199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171" y="374348"/>
            <a:ext cx="2625005" cy="199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1099"/>
            <a:ext cx="2589791" cy="193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09231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363272" cy="5847928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За метою </a:t>
            </a:r>
            <a:r>
              <a:rPr lang="ru-RU" sz="1800" dirty="0" err="1" smtClean="0"/>
              <a:t>дослідження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всі</a:t>
            </a:r>
            <a:r>
              <a:rPr lang="ru-RU" sz="1800" dirty="0" smtClean="0"/>
              <a:t> </a:t>
            </a:r>
            <a:r>
              <a:rPr lang="ru-RU" sz="1800" dirty="0" err="1" smtClean="0"/>
              <a:t>завдання</a:t>
            </a:r>
            <a:r>
              <a:rPr lang="ru-RU" sz="1800" dirty="0" smtClean="0"/>
              <a:t> ТКДД </a:t>
            </a:r>
            <a:r>
              <a:rPr lang="ru-RU" sz="1800" dirty="0" err="1" smtClean="0"/>
              <a:t>поділяються</a:t>
            </a:r>
            <a:r>
              <a:rPr lang="ru-RU" sz="1800" dirty="0" smtClean="0"/>
              <a:t> на </a:t>
            </a:r>
            <a:r>
              <a:rPr lang="ru-RU" sz="1800" dirty="0" err="1" smtClean="0"/>
              <a:t>ідентифікаційні</a:t>
            </a:r>
            <a:r>
              <a:rPr lang="ru-RU" sz="1800" dirty="0" smtClean="0"/>
              <a:t>, </a:t>
            </a:r>
            <a:r>
              <a:rPr lang="ru-RU" sz="1800" dirty="0" err="1" smtClean="0"/>
              <a:t>діагностичні</a:t>
            </a:r>
            <a:r>
              <a:rPr lang="ru-RU" sz="1800" dirty="0" smtClean="0"/>
              <a:t> і </a:t>
            </a:r>
            <a:r>
              <a:rPr lang="ru-RU" sz="1800" dirty="0" err="1" smtClean="0"/>
              <a:t>класифікаційні</a:t>
            </a:r>
            <a:r>
              <a:rPr lang="ru-RU" sz="1800" dirty="0" smtClean="0"/>
              <a:t>.</a:t>
            </a:r>
          </a:p>
          <a:p>
            <a:pPr algn="just"/>
            <a:r>
              <a:rPr lang="ru-RU" sz="1800" dirty="0" err="1" smtClean="0"/>
              <a:t>Ідентифікаційні</a:t>
            </a:r>
            <a:r>
              <a:rPr lang="ru-RU" sz="1800" dirty="0" smtClean="0"/>
              <a:t> </a:t>
            </a:r>
            <a:r>
              <a:rPr lang="ru-RU" sz="1800" dirty="0" err="1" smtClean="0"/>
              <a:t>завдання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складають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дослідження</a:t>
            </a:r>
            <a:r>
              <a:rPr lang="ru-RU" sz="1800" dirty="0" smtClean="0"/>
              <a:t> з метою </a:t>
            </a:r>
            <a:r>
              <a:rPr lang="ru-RU" sz="1800" dirty="0" err="1" smtClean="0"/>
              <a:t>ототожнення</a:t>
            </a:r>
            <a:r>
              <a:rPr lang="ru-RU" sz="1800" dirty="0" smtClean="0"/>
              <a:t>:</a:t>
            </a:r>
          </a:p>
          <a:p>
            <a:pPr algn="just"/>
            <a:r>
              <a:rPr lang="ru-RU" sz="1800" dirty="0" smtClean="0"/>
              <a:t>- </a:t>
            </a:r>
            <a:r>
              <a:rPr lang="ru-RU" sz="1800" dirty="0" err="1" smtClean="0"/>
              <a:t>конкретних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технічних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засобів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використовуються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виготовлення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документів</a:t>
            </a:r>
            <a:r>
              <a:rPr lang="ru-RU" sz="1800" dirty="0" smtClean="0"/>
              <a:t>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їх</a:t>
            </a:r>
            <a:r>
              <a:rPr lang="ru-RU" sz="1800" dirty="0" smtClean="0"/>
              <a:t> </a:t>
            </a:r>
            <a:r>
              <a:rPr lang="ru-RU" sz="1800" dirty="0" err="1" smtClean="0"/>
              <a:t>фрагментів</a:t>
            </a:r>
            <a:r>
              <a:rPr lang="ru-RU" sz="1800" dirty="0" smtClean="0"/>
              <a:t> (</a:t>
            </a:r>
            <a:r>
              <a:rPr lang="ru-RU" sz="1800" dirty="0" err="1" smtClean="0"/>
              <a:t>друкарських</a:t>
            </a:r>
            <a:r>
              <a:rPr lang="ru-RU" sz="1800" dirty="0" smtClean="0"/>
              <a:t> машин, </a:t>
            </a:r>
            <a:r>
              <a:rPr lang="ru-RU" sz="1800" dirty="0" err="1" smtClean="0"/>
              <a:t>касових</a:t>
            </a:r>
            <a:r>
              <a:rPr lang="ru-RU" sz="1800" dirty="0" smtClean="0"/>
              <a:t> </a:t>
            </a:r>
            <a:r>
              <a:rPr lang="ru-RU" sz="1800" dirty="0" err="1" smtClean="0"/>
              <a:t>апаратів</a:t>
            </a:r>
            <a:r>
              <a:rPr lang="ru-RU" sz="1800" dirty="0" smtClean="0"/>
              <a:t>, печаток, </a:t>
            </a:r>
            <a:r>
              <a:rPr lang="ru-RU" sz="1800" dirty="0" err="1" smtClean="0"/>
              <a:t>штампів</a:t>
            </a:r>
            <a:r>
              <a:rPr lang="ru-RU" sz="1800" dirty="0" smtClean="0"/>
              <a:t>, </a:t>
            </a:r>
            <a:r>
              <a:rPr lang="ru-RU" sz="1800" dirty="0" err="1" smtClean="0"/>
              <a:t>множильної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техніки</a:t>
            </a:r>
            <a:r>
              <a:rPr lang="ru-RU" sz="1800" dirty="0" smtClean="0"/>
              <a:t>, </a:t>
            </a:r>
            <a:r>
              <a:rPr lang="ru-RU" sz="1800" dirty="0" err="1" smtClean="0"/>
              <a:t>перових</a:t>
            </a:r>
            <a:r>
              <a:rPr lang="ru-RU" sz="1800" dirty="0" smtClean="0"/>
              <a:t> і </a:t>
            </a:r>
            <a:r>
              <a:rPr lang="ru-RU" sz="1800" dirty="0" err="1" smtClean="0"/>
              <a:t>кулькових</a:t>
            </a:r>
            <a:r>
              <a:rPr lang="ru-RU" sz="1800" dirty="0" smtClean="0"/>
              <a:t> </a:t>
            </a:r>
            <a:r>
              <a:rPr lang="ru-RU" sz="1800" dirty="0" err="1" smtClean="0"/>
              <a:t>ручок</a:t>
            </a:r>
            <a:r>
              <a:rPr lang="ru-RU" sz="1800" dirty="0" smtClean="0"/>
              <a:t>, </a:t>
            </a:r>
            <a:r>
              <a:rPr lang="ru-RU" sz="1800" dirty="0" err="1" smtClean="0"/>
              <a:t>олівців</a:t>
            </a:r>
            <a:r>
              <a:rPr lang="ru-RU" sz="1800" dirty="0" smtClean="0"/>
              <a:t> </a:t>
            </a:r>
            <a:r>
              <a:rPr lang="ru-RU" sz="1800" dirty="0" err="1" smtClean="0"/>
              <a:t>тощо</a:t>
            </a:r>
            <a:r>
              <a:rPr lang="ru-RU" sz="1800" dirty="0" smtClean="0"/>
              <a:t>);</a:t>
            </a:r>
          </a:p>
          <a:p>
            <a:pPr algn="just"/>
            <a:r>
              <a:rPr lang="ru-RU" sz="1800" dirty="0" smtClean="0"/>
              <a:t>- </a:t>
            </a:r>
            <a:r>
              <a:rPr lang="ru-RU" sz="1800" dirty="0" err="1" smtClean="0"/>
              <a:t>цілого</a:t>
            </a:r>
            <a:r>
              <a:rPr lang="ru-RU" sz="1800" dirty="0" smtClean="0"/>
              <a:t> за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частинами</a:t>
            </a:r>
            <a:r>
              <a:rPr lang="ru-RU" sz="1800" dirty="0" smtClean="0"/>
              <a:t> (</a:t>
            </a:r>
            <a:r>
              <a:rPr lang="ru-RU" sz="1800" dirty="0" err="1" smtClean="0"/>
              <a:t>відновлення</a:t>
            </a:r>
            <a:r>
              <a:rPr lang="ru-RU" sz="1800" dirty="0" smtClean="0"/>
              <a:t> документа за фрагментами </a:t>
            </a:r>
            <a:r>
              <a:rPr lang="ru-RU" sz="1800" dirty="0" err="1" smtClean="0"/>
              <a:t>тощо</a:t>
            </a:r>
            <a:r>
              <a:rPr lang="ru-RU" sz="1800" dirty="0" smtClean="0"/>
              <a:t>);</a:t>
            </a:r>
          </a:p>
          <a:p>
            <a:pPr algn="just"/>
            <a:r>
              <a:rPr lang="ru-RU" sz="1800" dirty="0" smtClean="0"/>
              <a:t>- </a:t>
            </a:r>
            <a:r>
              <a:rPr lang="ru-RU" sz="1800" dirty="0" err="1" smtClean="0"/>
              <a:t>матеріалів</a:t>
            </a:r>
            <a:r>
              <a:rPr lang="ru-RU" sz="1800" dirty="0" smtClean="0"/>
              <a:t> (</a:t>
            </a:r>
            <a:r>
              <a:rPr lang="ru-RU" sz="1800" dirty="0" err="1" smtClean="0"/>
              <a:t>папір</a:t>
            </a:r>
            <a:r>
              <a:rPr lang="ru-RU" sz="1800" dirty="0" smtClean="0"/>
              <a:t>, картон, пасти для </a:t>
            </a:r>
            <a:r>
              <a:rPr lang="ru-RU" sz="1800" dirty="0" err="1" smtClean="0"/>
              <a:t>кулькових</a:t>
            </a:r>
            <a:r>
              <a:rPr lang="ru-RU" sz="1800" dirty="0" smtClean="0"/>
              <a:t> </a:t>
            </a:r>
            <a:r>
              <a:rPr lang="ru-RU" sz="1800" dirty="0" err="1" smtClean="0"/>
              <a:t>ручок</a:t>
            </a:r>
            <a:r>
              <a:rPr lang="ru-RU" sz="1800" dirty="0" smtClean="0"/>
              <a:t>, </a:t>
            </a:r>
            <a:r>
              <a:rPr lang="ru-RU" sz="1800" dirty="0" err="1" smtClean="0"/>
              <a:t>чорнила</a:t>
            </a:r>
            <a:r>
              <a:rPr lang="ru-RU" sz="1800" dirty="0" smtClean="0"/>
              <a:t> </a:t>
            </a:r>
            <a:r>
              <a:rPr lang="ru-RU" sz="1800" dirty="0" err="1" smtClean="0"/>
              <a:t>тощо</a:t>
            </a:r>
            <a:r>
              <a:rPr lang="ru-RU" sz="1800" dirty="0" smtClean="0"/>
              <a:t>), </a:t>
            </a:r>
            <a:r>
              <a:rPr lang="ru-RU" sz="1800" dirty="0" err="1" smtClean="0"/>
              <a:t>використаних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виготовлення</a:t>
            </a:r>
            <a:r>
              <a:rPr lang="ru-RU" sz="1800" dirty="0" smtClean="0"/>
              <a:t> документа.</a:t>
            </a:r>
          </a:p>
          <a:p>
            <a:pPr algn="just"/>
            <a:r>
              <a:rPr lang="ru-RU" sz="1800" dirty="0" err="1" smtClean="0"/>
              <a:t>Діагностичні</a:t>
            </a:r>
            <a:r>
              <a:rPr lang="ru-RU" sz="1800" dirty="0" smtClean="0"/>
              <a:t> </a:t>
            </a:r>
            <a:r>
              <a:rPr lang="ru-RU" sz="1800" dirty="0" err="1" smtClean="0"/>
              <a:t>завдання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спрямовані</a:t>
            </a:r>
            <a:r>
              <a:rPr lang="ru-RU" sz="1800" dirty="0" smtClean="0"/>
              <a:t> на </a:t>
            </a:r>
            <a:r>
              <a:rPr lang="ru-RU" sz="1800" dirty="0" err="1" smtClean="0"/>
              <a:t>встановлення</a:t>
            </a:r>
            <a:r>
              <a:rPr lang="ru-RU" sz="1800" dirty="0" smtClean="0"/>
              <a:t>:</a:t>
            </a:r>
          </a:p>
          <a:p>
            <a:pPr algn="just"/>
            <a:r>
              <a:rPr lang="ru-RU" sz="1800" dirty="0" smtClean="0"/>
              <a:t>- способу </a:t>
            </a:r>
            <a:r>
              <a:rPr lang="ru-RU" sz="1800" dirty="0" err="1" smtClean="0"/>
              <a:t>виготовлення</a:t>
            </a:r>
            <a:r>
              <a:rPr lang="ru-RU" sz="1800" dirty="0" smtClean="0"/>
              <a:t> документа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фрагментів</a:t>
            </a:r>
            <a:r>
              <a:rPr lang="ru-RU" sz="1800" dirty="0" smtClean="0"/>
              <a:t>, факту і способу </a:t>
            </a:r>
            <a:r>
              <a:rPr lang="ru-RU" sz="1800" dirty="0" err="1" smtClean="0"/>
              <a:t>зміни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первісного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змісту</a:t>
            </a:r>
            <a:r>
              <a:rPr lang="ru-RU" sz="1800" dirty="0" smtClean="0"/>
              <a:t> документа (дописка, </a:t>
            </a:r>
            <a:r>
              <a:rPr lang="ru-RU" sz="1800" dirty="0" err="1" smtClean="0"/>
              <a:t>підчистка</a:t>
            </a:r>
            <a:r>
              <a:rPr lang="ru-RU" sz="1800" dirty="0" smtClean="0"/>
              <a:t>, </a:t>
            </a:r>
            <a:r>
              <a:rPr lang="ru-RU" sz="1800" dirty="0" err="1" smtClean="0"/>
              <a:t>травлення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тощо</a:t>
            </a:r>
            <a:r>
              <a:rPr lang="ru-RU" sz="1800" dirty="0" smtClean="0"/>
              <a:t>);</a:t>
            </a:r>
          </a:p>
          <a:p>
            <a:pPr algn="just"/>
            <a:r>
              <a:rPr lang="ru-RU" sz="1800" dirty="0" smtClean="0"/>
              <a:t>- </a:t>
            </a:r>
            <a:r>
              <a:rPr lang="ru-RU" sz="1800" dirty="0" err="1" smtClean="0"/>
              <a:t>первісного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змісту</a:t>
            </a:r>
            <a:r>
              <a:rPr lang="ru-RU" sz="1800" dirty="0" smtClean="0"/>
              <a:t> документа (</a:t>
            </a:r>
            <a:r>
              <a:rPr lang="ru-RU" sz="1800" dirty="0" err="1" smtClean="0"/>
              <a:t>відновлення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первісних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записів</a:t>
            </a:r>
            <a:r>
              <a:rPr lang="ru-RU" sz="1800" dirty="0" smtClean="0"/>
              <a:t> та </a:t>
            </a:r>
            <a:r>
              <a:rPr lang="ru-RU" sz="1800" dirty="0" err="1" smtClean="0"/>
              <a:t>зображень</a:t>
            </a:r>
            <a:r>
              <a:rPr lang="ru-RU" sz="1800" dirty="0" smtClean="0"/>
              <a:t>);</a:t>
            </a:r>
          </a:p>
          <a:p>
            <a:pPr algn="just"/>
            <a:r>
              <a:rPr lang="ru-RU" sz="1800" dirty="0" smtClean="0"/>
              <a:t>- </a:t>
            </a:r>
            <a:r>
              <a:rPr lang="ru-RU" sz="1800" dirty="0" err="1" smtClean="0"/>
              <a:t>давнини</a:t>
            </a:r>
            <a:r>
              <a:rPr lang="ru-RU" sz="1800" dirty="0" smtClean="0"/>
              <a:t> </a:t>
            </a:r>
            <a:r>
              <a:rPr lang="ru-RU" sz="1800" dirty="0" err="1" smtClean="0"/>
              <a:t>виготовлення</a:t>
            </a:r>
            <a:r>
              <a:rPr lang="ru-RU" sz="1800" dirty="0" smtClean="0"/>
              <a:t> документа (</a:t>
            </a:r>
            <a:r>
              <a:rPr lang="ru-RU" sz="1800" dirty="0" err="1" smtClean="0"/>
              <a:t>абсолютної</a:t>
            </a:r>
            <a:r>
              <a:rPr lang="ru-RU" sz="1800" dirty="0" smtClean="0"/>
              <a:t>, </a:t>
            </a:r>
            <a:r>
              <a:rPr lang="ru-RU" sz="1800" dirty="0" err="1" smtClean="0"/>
              <a:t>відносної</a:t>
            </a:r>
            <a:r>
              <a:rPr lang="ru-RU" sz="1800" dirty="0" smtClean="0"/>
              <a:t>), у тому </a:t>
            </a:r>
            <a:r>
              <a:rPr lang="ru-RU" sz="1800" dirty="0" err="1" smtClean="0"/>
              <a:t>числі</a:t>
            </a:r>
            <a:r>
              <a:rPr lang="ru-RU" sz="1800" dirty="0" smtClean="0"/>
              <a:t> </a:t>
            </a:r>
            <a:r>
              <a:rPr lang="ru-RU" sz="1800" dirty="0" err="1" smtClean="0"/>
              <a:t>хронологічної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послідовності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нанесення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штрихів</a:t>
            </a:r>
            <a:r>
              <a:rPr lang="ru-RU" sz="1800" dirty="0" smtClean="0"/>
              <a:t>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перетинаються</a:t>
            </a:r>
            <a:r>
              <a:rPr lang="ru-RU" sz="1800" dirty="0" smtClean="0"/>
              <a:t>;         </a:t>
            </a:r>
          </a:p>
          <a:p>
            <a:pPr algn="just"/>
            <a:r>
              <a:rPr lang="ru-RU" sz="1800" dirty="0" smtClean="0"/>
              <a:t>- </a:t>
            </a:r>
            <a:r>
              <a:rPr lang="ru-RU" sz="1800" dirty="0" err="1" smtClean="0"/>
              <a:t>джерела</a:t>
            </a:r>
            <a:r>
              <a:rPr lang="ru-RU" sz="1800" dirty="0" smtClean="0"/>
              <a:t> </a:t>
            </a:r>
            <a:r>
              <a:rPr lang="ru-RU" sz="1800" dirty="0" err="1" smtClean="0"/>
              <a:t>походження</a:t>
            </a:r>
            <a:r>
              <a:rPr lang="ru-RU" sz="1800" dirty="0" smtClean="0"/>
              <a:t> документа (</a:t>
            </a:r>
            <a:r>
              <a:rPr lang="ru-RU" sz="1800" dirty="0" err="1" smtClean="0"/>
              <a:t>матеріалів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застосовувалися</a:t>
            </a:r>
            <a:r>
              <a:rPr lang="ru-RU" sz="1800" dirty="0" smtClean="0"/>
              <a:t>) за </a:t>
            </a:r>
            <a:r>
              <a:rPr lang="ru-RU" sz="1800" dirty="0" err="1" smtClean="0"/>
              <a:t>ознаками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характеризують</a:t>
            </a:r>
            <a:r>
              <a:rPr lang="ru-RU" sz="1800" dirty="0" smtClean="0"/>
              <a:t> </a:t>
            </a:r>
            <a:r>
              <a:rPr lang="ru-RU" sz="1800" dirty="0" err="1" smtClean="0"/>
              <a:t>умови</a:t>
            </a:r>
            <a:r>
              <a:rPr lang="ru-RU" sz="1800" dirty="0" smtClean="0"/>
              <a:t> </a:t>
            </a:r>
            <a:r>
              <a:rPr lang="ru-RU" sz="1800" dirty="0" err="1" smtClean="0"/>
              <a:t>зберігання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використання</a:t>
            </a:r>
            <a:r>
              <a:rPr lang="ru-RU" sz="1800" dirty="0" smtClean="0"/>
              <a:t>.</a:t>
            </a:r>
          </a:p>
          <a:p>
            <a:pPr algn="just"/>
            <a:r>
              <a:rPr lang="ru-RU" sz="1800" dirty="0" err="1" smtClean="0"/>
              <a:t>Класифікаційні</a:t>
            </a:r>
            <a:r>
              <a:rPr lang="ru-RU" sz="1800" dirty="0" smtClean="0"/>
              <a:t> </a:t>
            </a:r>
            <a:r>
              <a:rPr lang="ru-RU" sz="1800" dirty="0" err="1" smtClean="0"/>
              <a:t>завдання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вирішують</a:t>
            </a:r>
            <a:r>
              <a:rPr lang="ru-RU" sz="1800" dirty="0" smtClean="0"/>
              <a:t>, коли </a:t>
            </a:r>
            <a:r>
              <a:rPr lang="ru-RU" sz="1800" dirty="0" err="1" smtClean="0"/>
              <a:t>важливо</a:t>
            </a:r>
            <a:r>
              <a:rPr lang="ru-RU" sz="1800" dirty="0" smtClean="0"/>
              <a:t> </a:t>
            </a:r>
            <a:r>
              <a:rPr lang="ru-RU" sz="1800" dirty="0" err="1" smtClean="0"/>
              <a:t>встановити</a:t>
            </a:r>
            <a:r>
              <a:rPr lang="ru-RU" sz="1800" dirty="0" smtClean="0"/>
              <a:t> </a:t>
            </a:r>
            <a:r>
              <a:rPr lang="ru-RU" sz="1800" dirty="0" err="1" smtClean="0"/>
              <a:t>клас</a:t>
            </a:r>
            <a:r>
              <a:rPr lang="ru-RU" sz="1800" dirty="0" smtClean="0"/>
              <a:t>, тип, марку </a:t>
            </a:r>
            <a:r>
              <a:rPr lang="ru-RU" sz="1800" dirty="0" err="1" smtClean="0"/>
              <a:t>копіювально-множильного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апарату</a:t>
            </a:r>
            <a:r>
              <a:rPr lang="ru-RU" sz="1800" dirty="0" smtClean="0"/>
              <a:t>, </a:t>
            </a:r>
            <a:r>
              <a:rPr lang="ru-RU" sz="1800" dirty="0" err="1" smtClean="0"/>
              <a:t>матеріалу</a:t>
            </a:r>
            <a:r>
              <a:rPr lang="ru-RU" sz="1800" dirty="0" smtClean="0"/>
              <a:t> документа </a:t>
            </a:r>
            <a:r>
              <a:rPr lang="ru-RU" sz="1800" dirty="0" err="1" smtClean="0"/>
              <a:t>тощо</a:t>
            </a:r>
            <a:r>
              <a:rPr lang="ru-RU" sz="1800" dirty="0" smtClean="0"/>
              <a:t>.</a:t>
            </a:r>
            <a:endParaRPr lang="uk-UA" sz="1400" dirty="0"/>
          </a:p>
        </p:txBody>
      </p:sp>
    </p:spTree>
    <p:extLst>
      <p:ext uri="{BB962C8B-B14F-4D97-AF65-F5344CB8AC3E}">
        <p14:creationId xmlns="" xmlns:p14="http://schemas.microsoft.com/office/powerpoint/2010/main" val="2430546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463552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 </a:t>
            </a:r>
            <a:r>
              <a:rPr lang="ru-RU" dirty="0" err="1"/>
              <a:t>техніко-криміналістичного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виділити</a:t>
            </a:r>
            <a:r>
              <a:rPr lang="ru-RU" dirty="0"/>
              <a:t>:  </a:t>
            </a:r>
            <a:r>
              <a:rPr lang="ru-RU" dirty="0" err="1"/>
              <a:t>документи</a:t>
            </a:r>
            <a:r>
              <a:rPr lang="ru-RU" dirty="0"/>
              <a:t>;  </a:t>
            </a:r>
            <a:r>
              <a:rPr lang="ru-RU" dirty="0" err="1"/>
              <a:t>пристосування</a:t>
            </a:r>
            <a:r>
              <a:rPr lang="ru-RU" dirty="0"/>
              <a:t> для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 (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фрагментів</a:t>
            </a:r>
            <a:r>
              <a:rPr lang="ru-RU" dirty="0"/>
              <a:t>) </a:t>
            </a:r>
            <a:r>
              <a:rPr lang="ru-RU" dirty="0" err="1"/>
              <a:t>або</a:t>
            </a:r>
            <a:r>
              <a:rPr lang="ru-RU" dirty="0"/>
              <a:t> для </a:t>
            </a:r>
            <a:r>
              <a:rPr lang="ru-RU" dirty="0" err="1"/>
              <a:t>внесення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до </a:t>
            </a:r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виготовлених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; </a:t>
            </a:r>
            <a:r>
              <a:rPr lang="ru-RU" dirty="0" err="1"/>
              <a:t>речовини</a:t>
            </a:r>
            <a:r>
              <a:rPr lang="ru-RU" dirty="0"/>
              <a:t> для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для </a:t>
            </a:r>
            <a:r>
              <a:rPr lang="ru-RU" dirty="0" err="1"/>
              <a:t>внесення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до </a:t>
            </a:r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виготовлених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.</a:t>
            </a:r>
          </a:p>
          <a:p>
            <a:endParaRPr lang="uk-UA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64704"/>
            <a:ext cx="496855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37432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>
                <a:solidFill>
                  <a:srgbClr val="FFC000"/>
                </a:solidFill>
              </a:rPr>
              <a:t>Система методів ТКДД</a:t>
            </a:r>
            <a:endParaRPr lang="uk-UA" sz="4000" dirty="0">
              <a:solidFill>
                <a:srgbClr val="FFC00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217833" cy="4811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87922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7715200" cy="50734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    </a:t>
            </a:r>
            <a:r>
              <a:rPr lang="ru-RU" sz="3600" dirty="0" err="1" smtClean="0">
                <a:solidFill>
                  <a:srgbClr val="FFFF00"/>
                </a:solidFill>
              </a:rPr>
              <a:t>Спеціальні</a:t>
            </a:r>
            <a:r>
              <a:rPr lang="ru-RU" sz="3600" dirty="0" smtClean="0">
                <a:solidFill>
                  <a:srgbClr val="FFFF00"/>
                </a:solidFill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</a:rPr>
              <a:t>методи</a:t>
            </a:r>
            <a:r>
              <a:rPr lang="ru-RU" sz="3600" dirty="0" smtClean="0">
                <a:solidFill>
                  <a:srgbClr val="FFFF00"/>
                </a:solidFill>
              </a:rPr>
              <a:t> ТКДД</a:t>
            </a:r>
            <a:r>
              <a:rPr lang="uk-UA" sz="3600" dirty="0" smtClean="0">
                <a:solidFill>
                  <a:srgbClr val="FFFF00"/>
                </a:solidFill>
              </a:rPr>
              <a:t> поділяють на класи:</a:t>
            </a:r>
          </a:p>
          <a:p>
            <a:pPr algn="r">
              <a:buFontTx/>
              <a:buChar char="-"/>
            </a:pPr>
            <a:endParaRPr lang="uk-UA" dirty="0" smtClean="0"/>
          </a:p>
          <a:p>
            <a:pPr algn="r">
              <a:buFontTx/>
              <a:buChar char="-"/>
            </a:pPr>
            <a:endParaRPr lang="uk-UA" dirty="0" smtClean="0"/>
          </a:p>
          <a:p>
            <a:pPr algn="r">
              <a:buFontTx/>
              <a:buChar char="-"/>
            </a:pPr>
            <a:r>
              <a:rPr lang="uk-UA" dirty="0" smtClean="0"/>
              <a:t>Фізичні</a:t>
            </a:r>
            <a:endParaRPr lang="uk-UA" dirty="0" smtClean="0"/>
          </a:p>
          <a:p>
            <a:pPr algn="r">
              <a:buFontTx/>
              <a:buChar char="-"/>
            </a:pPr>
            <a:r>
              <a:rPr lang="uk-UA" dirty="0" smtClean="0"/>
              <a:t>Фізико-хімічні</a:t>
            </a:r>
          </a:p>
          <a:p>
            <a:pPr algn="r">
              <a:buFontTx/>
              <a:buChar char="-"/>
            </a:pPr>
            <a:r>
              <a:rPr lang="uk-UA" dirty="0" smtClean="0"/>
              <a:t>Хімічні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5844" name="Picture 4" descr="http://nilse-stels.ru/sites/default/files/images/office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708920"/>
            <a:ext cx="2448272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4197</TotalTime>
  <Words>1427</Words>
  <Application>Microsoft Office PowerPoint</Application>
  <PresentationFormat>Экран (4:3)</PresentationFormat>
  <Paragraphs>120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Поток</vt:lpstr>
      <vt:lpstr>МЕТОДИ  ТЕХНІКО-КРИМІНАЛІСТИЧНОГО ДОСЛІДЖЕННЯ ДОКУМЕНТІВ </vt:lpstr>
      <vt:lpstr>Під документом у його техніко-криміналістичному значенні розуміють  матеріальний об’єкт дослідження, що являє собою предмет (папір, картон, тканину, кіно- та фотоплівку, магнітну стрічку і т.ін.), на якому мовними знаками зафіксована інформація, призначений для її передачі у часі та просторі. Документи – це штучні (створені людиною) предмети матеріального світу, головне призначення яких -  містити інформацію та передавати її у часі та просторі. Ці якості документа забезпечуються його реквізитами та матеріалами. </vt:lpstr>
      <vt:lpstr>                          Матеріали документів - умовна назва матеріалів, призначених для виготовлення документа.           До матеріалів документа відносять: - основу документа (папір, картон, іноді інші матеріали); - фарбувальні речовини штрихів і відтисків; - допоміжні речовини (клей, сургуч тощо); - коректуючі речовини (для   виправлення технічних помилок); - речовини, що закривають окремі фрагменти документа (пляма, лінії закреслення  тощо), залишки травлячих речовин.           До реквізитів документа відносять:  - відбитки друкарських форм (друкарського шрифта, штампів, печаток тощо); - рукописні тексти (записи у вигляді тексту, підпису, інші позначення); - фотознімки на документах.</vt:lpstr>
      <vt:lpstr>Слайд 4</vt:lpstr>
      <vt:lpstr>Слайд 5</vt:lpstr>
      <vt:lpstr>Слайд 6</vt:lpstr>
      <vt:lpstr>Слайд 7</vt:lpstr>
      <vt:lpstr>Система методів ТКДД</vt:lpstr>
      <vt:lpstr>Слайд 9</vt:lpstr>
      <vt:lpstr>  Фізичні методи техніко – криміналістичного дослідження документів</vt:lpstr>
      <vt:lpstr>Слайд 11</vt:lpstr>
      <vt:lpstr>Слайд 12</vt:lpstr>
      <vt:lpstr>Дослідження у косо спрямованому світлі – метод збільшення видимості деталей об'єкта при висвітленні його спрямованим пучком світла з кутом падіння менше 90 . При такому освітленні, по-перше, поліпшується видимість рельєфних деталей, які не сприймаються при освітленні об'єкта при розсіяному світлі; по-друге, виявляються елементи, що мають різну здатність відбивати світлові промені.  Метод застосовується для виявлення незначного рельєфу слідів тиснення, трас від пишучих приладів, ушкоджень поверхневого шару паперу тощо.</vt:lpstr>
      <vt:lpstr>Дослідження при вертикальному освітленні – спостереження об'єкта  у світлі, що падає перпендикулярно до його площини. Дозволяє фіксувати неоднакову здатність різних матеріалів відбивати вертикальне світло. Застосовується цей метод при диференціації  матеріалів письма в штрихах, а також при відновленні тексту спалених документів. Для створення вертикального освітлення використовуються  спеціальні пристосування типу опак-ілюмінатора.</vt:lpstr>
      <vt:lpstr>Візуальні дослідження з застосуванням світлофільтрів (візуальне кольоророзрізнення) .  Ці методи застосовуються  для виявлення розбіжностей кольорів об'єктів. Використовується вибіркове поглинання, відбивання або пропускання світла хвиль різної довжини матеріалами документа.</vt:lpstr>
      <vt:lpstr>Слайд 16</vt:lpstr>
      <vt:lpstr>Мікроскопія оптичного діапазону – використовується при дослідженні дрібних предметів, які не можливо побачити неозброєним людським оком. Найпростішим інструментом,  є лупа, що являє собою лінзу або систему лінз, збільшуючи зображення об'єкта, розташованого у фокальній площині. Також використовуються оптичні мікроскопи, за допомогою яких можна отримати  значне збільшення.</vt:lpstr>
      <vt:lpstr>Слайд 18</vt:lpstr>
      <vt:lpstr>Слайд 19</vt:lpstr>
      <vt:lpstr>Слайд 20</vt:lpstr>
      <vt:lpstr>  Фізико-хімічні методи ТКДД: </vt:lpstr>
      <vt:lpstr> Фотографічні методи дослідження </vt:lpstr>
      <vt:lpstr>Слайд 23</vt:lpstr>
      <vt:lpstr>Слайд 24</vt:lpstr>
      <vt:lpstr>Слайд 25</vt:lpstr>
      <vt:lpstr>Слайд 26</vt:lpstr>
      <vt:lpstr>Слайд 27</vt:lpstr>
      <vt:lpstr>     Методи зйомки картини люмінесценції </vt:lpstr>
      <vt:lpstr>Слайд 29</vt:lpstr>
      <vt:lpstr>  Дифузно-копіювальний метод </vt:lpstr>
      <vt:lpstr>Хроматографичні методи дослідження </vt:lpstr>
      <vt:lpstr>Слайд 32</vt:lpstr>
      <vt:lpstr>Слайд 33</vt:lpstr>
      <vt:lpstr>Слайд 34</vt:lpstr>
      <vt:lpstr>Слайд 35</vt:lpstr>
      <vt:lpstr>Сучасна техніка для вирішення завдань техніко-криміналістичного дослідження документів. Стереоскопічні мікроскопи з досконалими освітлювачами (кільцевими сегментованими, оптико-волоконними тощо) дозволяють чітко зі значним збільшенням вивчати окремі ділянки документів під різним кутом та  у променях різних зон спектру</vt:lpstr>
      <vt:lpstr>Слайд 37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СУЧАСНІ БАНКНОТИ НА ПОЛІМЕРНІЙ ОСНОВІ:  ОСОБЛИВОСТІ ТА ЗАСОБИ ЗАХИСТУ ВІД ПІДРОБКИ</dc:title>
  <dc:creator>Елена</dc:creator>
  <cp:lastModifiedBy>U10</cp:lastModifiedBy>
  <cp:revision>45</cp:revision>
  <dcterms:created xsi:type="dcterms:W3CDTF">2016-02-21T17:44:04Z</dcterms:created>
  <dcterms:modified xsi:type="dcterms:W3CDTF">2019-10-25T10:08:53Z</dcterms:modified>
</cp:coreProperties>
</file>