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83" r:id="rId11"/>
    <p:sldId id="284" r:id="rId12"/>
    <p:sldId id="270" r:id="rId13"/>
    <p:sldId id="273" r:id="rId14"/>
    <p:sldId id="275" r:id="rId15"/>
    <p:sldId id="28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3DE17-B374-46D4-8419-CB389E93A716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B613D-4F12-42DA-BB42-0032E2142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28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83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67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0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314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1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64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33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06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58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6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64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4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1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1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6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5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E84930-50C1-4358-BA25-76B8240C07F9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FC4286B-DB7B-4213-8D5B-C7ACD310D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320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1EAB2-120D-4EA5-BFE5-5FF532352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009" y="562710"/>
            <a:ext cx="10367889" cy="403179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Історія виникнення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розвитку судово-технічної експертизи документів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9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8BFCE7-7658-4F52-BAB2-C372294F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16569"/>
            <a:ext cx="6455038" cy="6448926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науково-судових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лютому 1914 р.,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очолив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 Потапов.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СТЕД мала книга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Альберта С. Осборна 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technische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Nachweis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Schriftfalschungen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переведена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1932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Потаповим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підчисткам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документах,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спірних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4CC79D-D2F5-4F3D-8505-72F42AFE1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462" y="772891"/>
            <a:ext cx="4683175" cy="57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62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CC9BC1-96D2-4CC9-97E0-97BFD65A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59" y="1471003"/>
            <a:ext cx="6344270" cy="3915993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1914 р.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науково-судових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став учений-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М.П.Макаренко. До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C06FBA9-511F-4C79-B045-7D46F4E1A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027" y="1161905"/>
            <a:ext cx="3376292" cy="4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11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3CB7BB-1310-43B2-B3A4-8CA85558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92505"/>
            <a:ext cx="11694694" cy="6448927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Структурно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складалися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фотографічного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кримінально-технічного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фотографічному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застосовувалася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метрична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репродукційна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проекційна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мікрофотографія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ультрафіолетових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6900" indent="0" algn="just">
              <a:buNone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Таким 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мережа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судово-експертних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злочинністю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09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2CFA08-E471-414A-8235-8DD2120E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92505"/>
            <a:ext cx="11815011" cy="6448927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1925 р.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науково-судової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інститути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науково-судової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плідна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сформувалася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М.С.Бокаріуса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В.І.Фаворського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С.М.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Матвєєва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F61560-8EB5-4BCA-9C69-6C5352D0D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730" y="3284501"/>
            <a:ext cx="5383530" cy="33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22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66F2EA-E94B-497A-81FF-0BEEF251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288759"/>
            <a:ext cx="11646568" cy="6376736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відновлюватись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розграбовано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криміналістичних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кафедр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криміналістики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експертно-криміналістичних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криміналістів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До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В.Є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Коновалова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В.К.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Лисиченко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М.В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Салтевський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М.Я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Сегай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В.І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Гончаренко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6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69" y="6096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Віталій Костянтинович </a:t>
            </a:r>
            <a:r>
              <a:rPr lang="uk-UA" dirty="0" err="1" smtClean="0"/>
              <a:t>Лисиченко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(1922-2009)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8335" y="2125683"/>
            <a:ext cx="3132305" cy="41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18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AA477D-4CDB-40B1-A99B-9355E581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240632"/>
            <a:ext cx="11622505" cy="6376735"/>
          </a:xfrm>
        </p:spPr>
        <p:txBody>
          <a:bodyPr>
            <a:normAutofit fontScale="70000" lnSpcReduction="20000"/>
          </a:bodyPr>
          <a:lstStyle/>
          <a:p>
            <a:pPr marL="36900" indent="0" algn="just">
              <a:buNone/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сфері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Міністерства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юстиції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здійснюють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судово-експертну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діяльність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науково-дослідні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установи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судових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експертиз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до складу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входять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дванадцять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саме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Київський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містах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Вінниця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Тернопіль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Черкаси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Чернігів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Житомир,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Хмельницький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Харківський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містах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Полтава,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Суми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Одеський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містах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Кіровоград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Миколаїв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, Херсон);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Донецький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місті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Луганськ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Львівський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відділення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місті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Луцьк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Дніпропетровський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НДІСЕ;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Науково-дослідний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центр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судової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експертизи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інтелектуальної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власності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6900" indent="0" algn="just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експертно-криміналістичних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5332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1ED5E7-D4E1-4D21-B307-5060E0AC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4" y="288758"/>
            <a:ext cx="11622505" cy="640079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МВС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8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повнопрофільні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Головною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спертною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установою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МВС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експертно-криміналістичний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73028D-5B87-4761-935F-39F0B72F2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246" y="3189226"/>
            <a:ext cx="3167821" cy="31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2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386F2B-E146-4781-AB12-F6FA6905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64695"/>
            <a:ext cx="11694694" cy="640080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колекцій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підроблених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900" indent="0"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8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ABCB97-AEF0-43BE-9939-0A3B3ED3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9411"/>
            <a:ext cx="11430000" cy="6208294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ctr">
              <a:buNone/>
            </a:pPr>
            <a:r>
              <a:rPr lang="ru-RU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6203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069963-E1D6-4540-B497-8E16CCC2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5771"/>
            <a:ext cx="11596914" cy="632822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підробок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криміналістичних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заповіти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90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тогочасних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найвитонченішу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підробку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01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6E29A7-3590-4EF1-B294-6F153207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74319"/>
            <a:ext cx="11983453" cy="6309361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підроблювали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прошарки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несли за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 У 1424 р. у «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Псковській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судній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передбачалася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сувора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«лживых грамот»,  в «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Уставі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Литовського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ст.5 «Як повинен бути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покараний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той,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підроблює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великокняжі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печатки». У «Судебнику» 1550 р.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передбачалася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смертна кара за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підробку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«Соборное уложение» 1649 р.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главу ІV «о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подпищеках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которые печати подделывают», три з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страту за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підробку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печаток. 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8A8DA3-5DE3-4FDA-9F45-3C985C9E1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8296" y="3482514"/>
            <a:ext cx="2077946" cy="3154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CC40A03-64CA-4682-B279-2C490CD03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457" y="3536027"/>
            <a:ext cx="2077946" cy="30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31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09BFA0-51BD-4C72-9793-C40D9CEF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1"/>
            <a:ext cx="11975432" cy="661181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у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Російській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експертно-криміналістичних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установи. 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1864 р. коло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доручалося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розширилося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(ст. 326) в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обізнаних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бути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запрошений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художники,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ремісники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і 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практичного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17518D-D665-4338-AFDE-D94AF6E49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258" y="3223909"/>
            <a:ext cx="7712241" cy="30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38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D84070-8546-45BF-8170-B9F4B231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288758"/>
            <a:ext cx="11839074" cy="656924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зверталися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Академію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наук, яка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судово-медичного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(у тому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брали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Д.І.Менделєєв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О.М.Бутлеров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900" indent="0" algn="just">
              <a:buNone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E0FEC4-FB08-4D46-BE30-B71E30D767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240" y="2632596"/>
            <a:ext cx="2821246" cy="40222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2D960B-B2FB-47CF-8A6E-059B22DD43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3045" y="2632596"/>
            <a:ext cx="3056383" cy="40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50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58B6B9-996B-411C-AA64-5EC63A5D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64695"/>
            <a:ext cx="11790948" cy="640080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велася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Російському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у 1878 р.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п'ятий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займався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фотографією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той час,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справжньої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судово-фотографічної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Є.Ф.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Бурінський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ряд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першу 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судово-фотографічну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лабораторію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75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0AB6C9B-1B9F-4722-B593-C7F342B7B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752" y="249382"/>
            <a:ext cx="4127843" cy="601397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10DDA9-3331-489A-9CD2-885F92526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825" y="308758"/>
            <a:ext cx="3803376" cy="58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11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E436A7-5D51-44BC-A065-75508016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360947"/>
            <a:ext cx="11622505" cy="632861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криміналістичною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установою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судово-фотографічна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Петербурзькому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окружному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створив на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вчений-криміналіст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 Ф.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Бурінській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900" indent="0" algn="just">
              <a:buNone/>
            </a:pPr>
            <a:endParaRPr lang="uk-UA" sz="3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У 1912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 лабораторію було реорганізовано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створено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прокуророві Санкт-Петербурзької судової палати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науково-судової експертизи.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2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55DFCE-1EE8-419A-A47D-E2E59706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216568"/>
            <a:ext cx="11742821" cy="640079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uk-UA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Згодом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 кабінети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у Москві, у 1913-1914 р. – у Києві, Одесі, у 1923 р. – у Харкові. В цих кабінетах виконувалися СТЕД, </a:t>
            </a:r>
            <a:r>
              <a:rPr lang="uk-UA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трасологічні</a:t>
            </a:r>
            <a:r>
              <a:rPr lang="uk-U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почеркознавчі експертизи тощо. </a:t>
            </a:r>
            <a:endParaRPr lang="uk-UA" sz="3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just">
              <a:buNone/>
            </a:pPr>
            <a:r>
              <a:rPr lang="uk-UA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З </a:t>
            </a:r>
            <a:r>
              <a:rPr lang="uk-U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1925 року ці установи стали називатися Інститутами науково-судових експертиз.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9EE6EFA-6FC7-46E9-ABE3-A18B51628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059173"/>
            <a:ext cx="3681351" cy="24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3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3055</TotalTime>
  <Words>944</Words>
  <Application>Microsoft Office PowerPoint</Application>
  <PresentationFormat>Произвольный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Сланец</vt:lpstr>
      <vt:lpstr>Історія виникнення та розвитку судово-технічної експертизи документів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Віталій Костянтинович Лисиченко (1922-2009)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і розвитку судово-технічної експертизи документів</dc:title>
  <dc:creator>Katya</dc:creator>
  <cp:lastModifiedBy>U10</cp:lastModifiedBy>
  <cp:revision>28</cp:revision>
  <dcterms:created xsi:type="dcterms:W3CDTF">2018-03-04T13:03:09Z</dcterms:created>
  <dcterms:modified xsi:type="dcterms:W3CDTF">2019-10-24T12:49:26Z</dcterms:modified>
</cp:coreProperties>
</file>