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8.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9.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10.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11.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12.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8" r:id="rId1"/>
  </p:sldMasterIdLst>
  <p:notesMasterIdLst>
    <p:notesMasterId r:id="rId39"/>
  </p:notesMasterIdLst>
  <p:sldIdLst>
    <p:sldId id="332" r:id="rId2"/>
    <p:sldId id="257" r:id="rId3"/>
    <p:sldId id="258" r:id="rId4"/>
    <p:sldId id="260" r:id="rId5"/>
    <p:sldId id="261" r:id="rId6"/>
    <p:sldId id="300" r:id="rId7"/>
    <p:sldId id="301" r:id="rId8"/>
    <p:sldId id="302" r:id="rId9"/>
    <p:sldId id="303" r:id="rId10"/>
    <p:sldId id="304" r:id="rId11"/>
    <p:sldId id="263" r:id="rId12"/>
    <p:sldId id="305" r:id="rId13"/>
    <p:sldId id="306" r:id="rId14"/>
    <p:sldId id="307" r:id="rId15"/>
    <p:sldId id="308" r:id="rId16"/>
    <p:sldId id="309" r:id="rId17"/>
    <p:sldId id="310" r:id="rId18"/>
    <p:sldId id="311" r:id="rId19"/>
    <p:sldId id="313" r:id="rId20"/>
    <p:sldId id="314" r:id="rId21"/>
    <p:sldId id="315" r:id="rId22"/>
    <p:sldId id="316" r:id="rId23"/>
    <p:sldId id="317" r:id="rId24"/>
    <p:sldId id="318" r:id="rId25"/>
    <p:sldId id="319" r:id="rId26"/>
    <p:sldId id="320" r:id="rId27"/>
    <p:sldId id="321" r:id="rId28"/>
    <p:sldId id="322" r:id="rId29"/>
    <p:sldId id="323" r:id="rId30"/>
    <p:sldId id="324" r:id="rId31"/>
    <p:sldId id="325" r:id="rId32"/>
    <p:sldId id="327" r:id="rId33"/>
    <p:sldId id="328" r:id="rId34"/>
    <p:sldId id="329" r:id="rId35"/>
    <p:sldId id="330" r:id="rId36"/>
    <p:sldId id="326" r:id="rId37"/>
    <p:sldId id="331" r:id="rId38"/>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24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1EAF46-9925-4148-B945-76F2224F016E}" type="doc">
      <dgm:prSet loTypeId="urn:microsoft.com/office/officeart/2005/8/layout/default" loCatId="list" qsTypeId="urn:microsoft.com/office/officeart/2005/8/quickstyle/simple5" qsCatId="simple" csTypeId="urn:microsoft.com/office/officeart/2005/8/colors/colorful1" csCatId="colorful" phldr="1"/>
      <dgm:spPr/>
      <dgm:t>
        <a:bodyPr/>
        <a:lstStyle/>
        <a:p>
          <a:endParaRPr lang="uk-UA"/>
        </a:p>
      </dgm:t>
    </dgm:pt>
    <dgm:pt modelId="{41BE9170-9A47-4E72-8FAE-132FFE2F1367}">
      <dgm:prSet phldrT="[Текст]" custT="1"/>
      <dgm:spPr/>
      <dgm:t>
        <a:bodyPr/>
        <a:lstStyle/>
        <a:p>
          <a:r>
            <a:rPr lang="uk-UA" sz="2400" i="0" baseline="0">
              <a:latin typeface="Times New Roman" panose="02020603050405020304" pitchFamily="18" charset="0"/>
              <a:cs typeface="Times New Roman" panose="02020603050405020304" pitchFamily="18" charset="0"/>
            </a:rPr>
            <a:t>Реалізація норм права</a:t>
          </a:r>
          <a:endParaRPr lang="uk-UA" sz="2400" i="0" baseline="0" dirty="0">
            <a:latin typeface="Times New Roman" panose="02020603050405020304" pitchFamily="18" charset="0"/>
            <a:cs typeface="Times New Roman" panose="02020603050405020304" pitchFamily="18" charset="0"/>
          </a:endParaRPr>
        </a:p>
      </dgm:t>
    </dgm:pt>
    <dgm:pt modelId="{7E40AE03-F8CD-4E41-AD4C-A42E6EA09A26}" type="parTrans" cxnId="{E3A792D2-3004-4D11-B410-CB91909D4634}">
      <dgm:prSet/>
      <dgm:spPr/>
      <dgm:t>
        <a:bodyPr/>
        <a:lstStyle/>
        <a:p>
          <a:endParaRPr lang="uk-UA"/>
        </a:p>
      </dgm:t>
    </dgm:pt>
    <dgm:pt modelId="{3F1AEC3B-F608-4637-818E-4991FDDCB15D}" type="sibTrans" cxnId="{E3A792D2-3004-4D11-B410-CB91909D4634}">
      <dgm:prSet/>
      <dgm:spPr/>
      <dgm:t>
        <a:bodyPr/>
        <a:lstStyle/>
        <a:p>
          <a:endParaRPr lang="uk-UA"/>
        </a:p>
      </dgm:t>
    </dgm:pt>
    <dgm:pt modelId="{849DC97E-BB2C-4DF6-9882-2B51A307FB7A}">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400" i="0" baseline="0">
              <a:latin typeface="Times New Roman" panose="02020603050405020304" pitchFamily="18" charset="0"/>
              <a:cs typeface="Times New Roman" panose="02020603050405020304" pitchFamily="18" charset="0"/>
            </a:rPr>
            <a:t>Дотримання</a:t>
          </a:r>
          <a:endParaRPr lang="uk-UA" sz="2400" i="0" baseline="0" dirty="0">
            <a:latin typeface="Times New Roman" panose="02020603050405020304" pitchFamily="18" charset="0"/>
            <a:cs typeface="Times New Roman" panose="02020603050405020304" pitchFamily="18" charset="0"/>
          </a:endParaRPr>
        </a:p>
      </dgm:t>
    </dgm:pt>
    <dgm:pt modelId="{58C4495F-D310-4917-9F90-644D6C18B6EB}" type="parTrans" cxnId="{70CB54B3-912D-446A-B360-86C06F55C24F}">
      <dgm:prSet/>
      <dgm:spPr/>
      <dgm:t>
        <a:bodyPr/>
        <a:lstStyle/>
        <a:p>
          <a:endParaRPr lang="uk-UA"/>
        </a:p>
      </dgm:t>
    </dgm:pt>
    <dgm:pt modelId="{38BC555E-A644-4CA2-90EE-B319691985DC}" type="sibTrans" cxnId="{70CB54B3-912D-446A-B360-86C06F55C24F}">
      <dgm:prSet/>
      <dgm:spPr/>
      <dgm:t>
        <a:bodyPr/>
        <a:lstStyle/>
        <a:p>
          <a:endParaRPr lang="uk-UA"/>
        </a:p>
      </dgm:t>
    </dgm:pt>
    <dgm:pt modelId="{D796DDCA-8FEC-4275-8300-9EEBC27EFB4A}">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400" i="0" baseline="0">
              <a:latin typeface="Times New Roman" panose="02020603050405020304" pitchFamily="18" charset="0"/>
              <a:cs typeface="Times New Roman" panose="02020603050405020304" pitchFamily="18" charset="0"/>
            </a:rPr>
            <a:t>Виконання</a:t>
          </a:r>
          <a:endParaRPr lang="uk-UA" sz="2400" i="0" baseline="0" dirty="0">
            <a:latin typeface="Times New Roman" panose="02020603050405020304" pitchFamily="18" charset="0"/>
            <a:cs typeface="Times New Roman" panose="02020603050405020304" pitchFamily="18" charset="0"/>
          </a:endParaRPr>
        </a:p>
      </dgm:t>
    </dgm:pt>
    <dgm:pt modelId="{DD774088-4CAD-47D0-BC64-E0C71D0C9E49}" type="parTrans" cxnId="{C759571B-B8FD-4500-9F12-6E7FDEEC372D}">
      <dgm:prSet/>
      <dgm:spPr/>
      <dgm:t>
        <a:bodyPr/>
        <a:lstStyle/>
        <a:p>
          <a:endParaRPr lang="uk-UA"/>
        </a:p>
      </dgm:t>
    </dgm:pt>
    <dgm:pt modelId="{5A375663-8573-4E9F-B902-AAFAC9F3597B}" type="sibTrans" cxnId="{C759571B-B8FD-4500-9F12-6E7FDEEC372D}">
      <dgm:prSet/>
      <dgm:spPr/>
      <dgm:t>
        <a:bodyPr/>
        <a:lstStyle/>
        <a:p>
          <a:endParaRPr lang="uk-UA"/>
        </a:p>
      </dgm:t>
    </dgm:pt>
    <dgm:pt modelId="{56C1F35E-636C-4D1B-8911-060F7612E037}">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800" i="0" baseline="0">
              <a:latin typeface="Times New Roman" panose="02020603050405020304" pitchFamily="18" charset="0"/>
              <a:cs typeface="Times New Roman" panose="02020603050405020304" pitchFamily="18" charset="0"/>
            </a:rPr>
            <a:t>Акт тлумачення</a:t>
          </a:r>
          <a:endParaRPr lang="uk-UA" sz="2800" i="0" baseline="0" dirty="0">
            <a:latin typeface="Times New Roman" panose="02020603050405020304" pitchFamily="18" charset="0"/>
            <a:cs typeface="Times New Roman" panose="02020603050405020304" pitchFamily="18" charset="0"/>
          </a:endParaRPr>
        </a:p>
      </dgm:t>
    </dgm:pt>
    <dgm:pt modelId="{E8C1485F-C242-4561-8DC6-DC049C59FC71}" type="parTrans" cxnId="{5EC84D79-E199-4611-B2B1-732528130F5C}">
      <dgm:prSet/>
      <dgm:spPr/>
      <dgm:t>
        <a:bodyPr/>
        <a:lstStyle/>
        <a:p>
          <a:endParaRPr lang="uk-UA"/>
        </a:p>
      </dgm:t>
    </dgm:pt>
    <dgm:pt modelId="{A9FDC298-DE3D-4683-8819-3512F34ACF52}" type="sibTrans" cxnId="{5EC84D79-E199-4611-B2B1-732528130F5C}">
      <dgm:prSet/>
      <dgm:spPr/>
      <dgm:t>
        <a:bodyPr/>
        <a:lstStyle/>
        <a:p>
          <a:endParaRPr lang="uk-UA"/>
        </a:p>
      </dgm:t>
    </dgm:pt>
    <dgm:pt modelId="{5A430131-1F52-4B3D-A8D0-65978BDB9C27}">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800" i="0" baseline="0">
              <a:latin typeface="Times New Roman" panose="02020603050405020304" pitchFamily="18" charset="0"/>
              <a:cs typeface="Times New Roman" panose="02020603050405020304" pitchFamily="18" charset="0"/>
            </a:rPr>
            <a:t>Тлумачення норм права</a:t>
          </a:r>
          <a:endParaRPr lang="uk-UA" sz="2800" i="0" baseline="0" dirty="0">
            <a:latin typeface="Times New Roman" panose="02020603050405020304" pitchFamily="18" charset="0"/>
            <a:cs typeface="Times New Roman" panose="02020603050405020304" pitchFamily="18" charset="0"/>
          </a:endParaRPr>
        </a:p>
      </dgm:t>
    </dgm:pt>
    <dgm:pt modelId="{EFC88A7B-4563-4D3A-AA49-FEA46DE03BC8}" type="parTrans" cxnId="{AA32D8A3-37AE-4C1A-950F-F039BCC194E0}">
      <dgm:prSet/>
      <dgm:spPr/>
      <dgm:t>
        <a:bodyPr/>
        <a:lstStyle/>
        <a:p>
          <a:endParaRPr lang="uk-UA"/>
        </a:p>
      </dgm:t>
    </dgm:pt>
    <dgm:pt modelId="{A2154172-D69E-445B-9F62-F45F03BF792D}" type="sibTrans" cxnId="{AA32D8A3-37AE-4C1A-950F-F039BCC194E0}">
      <dgm:prSet/>
      <dgm:spPr/>
      <dgm:t>
        <a:bodyPr/>
        <a:lstStyle/>
        <a:p>
          <a:endParaRPr lang="uk-UA"/>
        </a:p>
      </dgm:t>
    </dgm:pt>
    <dgm:pt modelId="{C5819FAC-1039-41C9-B9C9-8E9D71F5D8F9}">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800" i="0" baseline="0">
              <a:latin typeface="Times New Roman" panose="02020603050405020304" pitchFamily="18" charset="0"/>
              <a:cs typeface="Times New Roman" panose="02020603050405020304" pitchFamily="18" charset="0"/>
            </a:rPr>
            <a:t>Цілі тлумачення</a:t>
          </a:r>
          <a:endParaRPr lang="uk-UA" sz="2800" i="0" baseline="0" dirty="0">
            <a:latin typeface="Times New Roman" panose="02020603050405020304" pitchFamily="18" charset="0"/>
            <a:cs typeface="Times New Roman" panose="02020603050405020304" pitchFamily="18" charset="0"/>
          </a:endParaRPr>
        </a:p>
      </dgm:t>
    </dgm:pt>
    <dgm:pt modelId="{E59A3AD5-B314-4187-AF02-B596DB101DDB}" type="parTrans" cxnId="{F6DA08DB-ACB1-4D9A-9B21-7A1EA82F65F1}">
      <dgm:prSet/>
      <dgm:spPr/>
      <dgm:t>
        <a:bodyPr/>
        <a:lstStyle/>
        <a:p>
          <a:endParaRPr lang="uk-UA"/>
        </a:p>
      </dgm:t>
    </dgm:pt>
    <dgm:pt modelId="{EB68AE78-A3A0-4067-B663-AE9004987219}" type="sibTrans" cxnId="{F6DA08DB-ACB1-4D9A-9B21-7A1EA82F65F1}">
      <dgm:prSet/>
      <dgm:spPr/>
      <dgm:t>
        <a:bodyPr/>
        <a:lstStyle/>
        <a:p>
          <a:endParaRPr lang="uk-UA"/>
        </a:p>
      </dgm:t>
    </dgm:pt>
    <dgm:pt modelId="{42F81094-E338-4AAC-883C-25E9CB12305C}">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800" i="0" baseline="0">
              <a:latin typeface="Times New Roman" panose="02020603050405020304" pitchFamily="18" charset="0"/>
              <a:cs typeface="Times New Roman" panose="02020603050405020304" pitchFamily="18" charset="0"/>
            </a:rPr>
            <a:t>Види тлумачення</a:t>
          </a:r>
          <a:endParaRPr lang="uk-UA" sz="2800" i="0" baseline="0" dirty="0">
            <a:latin typeface="Times New Roman" panose="02020603050405020304" pitchFamily="18" charset="0"/>
            <a:cs typeface="Times New Roman" panose="02020603050405020304" pitchFamily="18" charset="0"/>
          </a:endParaRPr>
        </a:p>
      </dgm:t>
    </dgm:pt>
    <dgm:pt modelId="{8238866B-2840-4A7E-A357-095580B1BAED}" type="parTrans" cxnId="{C543B90E-4894-4AC7-B42E-FE6BE3F5AD96}">
      <dgm:prSet/>
      <dgm:spPr/>
      <dgm:t>
        <a:bodyPr/>
        <a:lstStyle/>
        <a:p>
          <a:endParaRPr lang="uk-UA"/>
        </a:p>
      </dgm:t>
    </dgm:pt>
    <dgm:pt modelId="{6651BD62-01C5-4E3C-A4E9-BF3859917244}" type="sibTrans" cxnId="{C543B90E-4894-4AC7-B42E-FE6BE3F5AD96}">
      <dgm:prSet/>
      <dgm:spPr/>
      <dgm:t>
        <a:bodyPr/>
        <a:lstStyle/>
        <a:p>
          <a:endParaRPr lang="uk-UA"/>
        </a:p>
      </dgm:t>
    </dgm:pt>
    <dgm:pt modelId="{72C30047-826B-4192-81E2-C71C1DC98FB6}">
      <dgm:prSet phldrT="[Текст]" custT="1"/>
      <dgm:spPr/>
      <dgm:t>
        <a:bodyPr/>
        <a:lstStyle/>
        <a:p>
          <a:r>
            <a:rPr lang="uk-UA" sz="2800" i="0" baseline="0">
              <a:latin typeface="Times New Roman" panose="02020603050405020304" pitchFamily="18" charset="0"/>
              <a:cs typeface="Times New Roman" panose="02020603050405020304" pitchFamily="18" charset="0"/>
            </a:rPr>
            <a:t>Норма права</a:t>
          </a:r>
          <a:endParaRPr lang="uk-UA" sz="2800" i="0" baseline="0" dirty="0">
            <a:latin typeface="Times New Roman" panose="02020603050405020304" pitchFamily="18" charset="0"/>
            <a:cs typeface="Times New Roman" panose="02020603050405020304" pitchFamily="18" charset="0"/>
          </a:endParaRPr>
        </a:p>
      </dgm:t>
    </dgm:pt>
    <dgm:pt modelId="{3DFFDEED-0D37-4BB8-983B-B697516BD48D}" type="parTrans" cxnId="{86CB69C9-B31B-4C0C-B058-D0A2038A6303}">
      <dgm:prSet/>
      <dgm:spPr/>
      <dgm:t>
        <a:bodyPr/>
        <a:lstStyle/>
        <a:p>
          <a:endParaRPr lang="uk-UA"/>
        </a:p>
      </dgm:t>
    </dgm:pt>
    <dgm:pt modelId="{30BB3CA4-4DFA-45F2-BD84-1500C45E2190}" type="sibTrans" cxnId="{86CB69C9-B31B-4C0C-B058-D0A2038A6303}">
      <dgm:prSet/>
      <dgm:spPr/>
      <dgm:t>
        <a:bodyPr/>
        <a:lstStyle/>
        <a:p>
          <a:endParaRPr lang="uk-UA"/>
        </a:p>
      </dgm:t>
    </dgm:pt>
    <dgm:pt modelId="{C83EE3AA-EF67-4A18-8B91-4D1B1EF81B43}">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400" i="0" baseline="0">
              <a:latin typeface="Times New Roman" panose="02020603050405020304" pitchFamily="18" charset="0"/>
              <a:cs typeface="Times New Roman" panose="02020603050405020304" pitchFamily="18" charset="0"/>
            </a:rPr>
            <a:t>Використання</a:t>
          </a:r>
          <a:endParaRPr lang="uk-UA" sz="2400" i="0" baseline="0" dirty="0">
            <a:latin typeface="Times New Roman" panose="02020603050405020304" pitchFamily="18" charset="0"/>
            <a:cs typeface="Times New Roman" panose="02020603050405020304" pitchFamily="18" charset="0"/>
          </a:endParaRPr>
        </a:p>
      </dgm:t>
    </dgm:pt>
    <dgm:pt modelId="{C77DDFA6-5FFF-439E-8211-6053F531E1CA}" type="parTrans" cxnId="{03C7694E-525E-4320-95C9-4F3FD5C10E5F}">
      <dgm:prSet/>
      <dgm:spPr/>
      <dgm:t>
        <a:bodyPr/>
        <a:lstStyle/>
        <a:p>
          <a:endParaRPr lang="uk-UA"/>
        </a:p>
      </dgm:t>
    </dgm:pt>
    <dgm:pt modelId="{88F45124-C565-45CC-89CF-1A88D9A1A2DC}" type="sibTrans" cxnId="{03C7694E-525E-4320-95C9-4F3FD5C10E5F}">
      <dgm:prSet/>
      <dgm:spPr/>
      <dgm:t>
        <a:bodyPr/>
        <a:lstStyle/>
        <a:p>
          <a:endParaRPr lang="uk-UA"/>
        </a:p>
      </dgm:t>
    </dgm:pt>
    <dgm:pt modelId="{1F502989-8861-442B-9C68-FF3B2BF76CB1}">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400" i="0" baseline="0">
              <a:latin typeface="Times New Roman" panose="02020603050405020304" pitchFamily="18" charset="0"/>
              <a:cs typeface="Times New Roman" panose="02020603050405020304" pitchFamily="18" charset="0"/>
            </a:rPr>
            <a:t>Правозасто-</a:t>
          </a:r>
        </a:p>
        <a:p>
          <a:pPr marL="0" marR="0" indent="0" defTabSz="914400" eaLnBrk="1" fontAlgn="auto" latinLnBrk="0" hangingPunct="1">
            <a:lnSpc>
              <a:spcPct val="100000"/>
            </a:lnSpc>
            <a:spcBef>
              <a:spcPts val="0"/>
            </a:spcBef>
            <a:spcAft>
              <a:spcPts val="0"/>
            </a:spcAft>
            <a:buClrTx/>
            <a:buSzTx/>
            <a:buFontTx/>
            <a:buNone/>
            <a:tabLst/>
            <a:defRPr/>
          </a:pPr>
          <a:r>
            <a:rPr lang="uk-UA" sz="2400" i="0" baseline="0">
              <a:latin typeface="Times New Roman" panose="02020603050405020304" pitchFamily="18" charset="0"/>
              <a:cs typeface="Times New Roman" panose="02020603050405020304" pitchFamily="18" charset="0"/>
            </a:rPr>
            <a:t>сування</a:t>
          </a:r>
          <a:endParaRPr lang="uk-UA" sz="2400" i="0" baseline="0" dirty="0">
            <a:latin typeface="Times New Roman" panose="02020603050405020304" pitchFamily="18" charset="0"/>
            <a:cs typeface="Times New Roman" panose="02020603050405020304" pitchFamily="18" charset="0"/>
          </a:endParaRPr>
        </a:p>
      </dgm:t>
    </dgm:pt>
    <dgm:pt modelId="{B907608A-1927-48D6-ADEB-0DD38C88D9BC}" type="parTrans" cxnId="{89B2BB1B-A2B3-4035-93D7-F179BB8F0EB9}">
      <dgm:prSet/>
      <dgm:spPr/>
      <dgm:t>
        <a:bodyPr/>
        <a:lstStyle/>
        <a:p>
          <a:endParaRPr lang="uk-UA"/>
        </a:p>
      </dgm:t>
    </dgm:pt>
    <dgm:pt modelId="{440E3CC5-95A9-42E5-A7F6-513D97C8E614}" type="sibTrans" cxnId="{89B2BB1B-A2B3-4035-93D7-F179BB8F0EB9}">
      <dgm:prSet/>
      <dgm:spPr/>
      <dgm:t>
        <a:bodyPr/>
        <a:lstStyle/>
        <a:p>
          <a:endParaRPr lang="uk-UA"/>
        </a:p>
      </dgm:t>
    </dgm:pt>
    <dgm:pt modelId="{5190140F-8992-4A64-8E7F-265EAA0F769A}">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400" i="0" baseline="0">
              <a:latin typeface="Times New Roman" panose="02020603050405020304" pitchFamily="18" charset="0"/>
              <a:cs typeface="Times New Roman" panose="02020603050405020304" pitchFamily="18" charset="0"/>
            </a:rPr>
            <a:t>Стадії застосування норм права</a:t>
          </a:r>
          <a:endParaRPr lang="uk-UA" sz="2400" i="0" baseline="0" dirty="0">
            <a:latin typeface="Times New Roman" panose="02020603050405020304" pitchFamily="18" charset="0"/>
            <a:cs typeface="Times New Roman" panose="02020603050405020304" pitchFamily="18" charset="0"/>
          </a:endParaRPr>
        </a:p>
      </dgm:t>
    </dgm:pt>
    <dgm:pt modelId="{5205974C-CAB2-4A7C-83F1-85BA7018E8B3}" type="parTrans" cxnId="{A18BB5D9-3067-483F-AFA5-880AC7FD6911}">
      <dgm:prSet/>
      <dgm:spPr/>
      <dgm:t>
        <a:bodyPr/>
        <a:lstStyle/>
        <a:p>
          <a:endParaRPr lang="uk-UA"/>
        </a:p>
      </dgm:t>
    </dgm:pt>
    <dgm:pt modelId="{A4B3E884-D7EA-43C9-92B5-92C2471AB22A}" type="sibTrans" cxnId="{A18BB5D9-3067-483F-AFA5-880AC7FD6911}">
      <dgm:prSet/>
      <dgm:spPr/>
      <dgm:t>
        <a:bodyPr/>
        <a:lstStyle/>
        <a:p>
          <a:endParaRPr lang="uk-UA"/>
        </a:p>
      </dgm:t>
    </dgm:pt>
    <dgm:pt modelId="{D04E4F42-6F54-45FA-BB29-B3AB6D1C7D02}">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000" i="0" baseline="0">
              <a:latin typeface="Times New Roman" panose="02020603050405020304" pitchFamily="18" charset="0"/>
              <a:cs typeface="Times New Roman" panose="02020603050405020304" pitchFamily="18" charset="0"/>
            </a:rPr>
            <a:t>Вимоги правильного застосування норм права</a:t>
          </a:r>
          <a:endParaRPr lang="uk-UA" sz="2000" i="0" baseline="0" dirty="0">
            <a:latin typeface="Times New Roman" panose="02020603050405020304" pitchFamily="18" charset="0"/>
            <a:cs typeface="Times New Roman" panose="02020603050405020304" pitchFamily="18" charset="0"/>
          </a:endParaRPr>
        </a:p>
      </dgm:t>
    </dgm:pt>
    <dgm:pt modelId="{0EA35F4E-43D9-4514-950A-748F7EA4E1FF}" type="parTrans" cxnId="{CDFB61C5-C42F-4F24-A274-50B409D74A19}">
      <dgm:prSet/>
      <dgm:spPr/>
      <dgm:t>
        <a:bodyPr/>
        <a:lstStyle/>
        <a:p>
          <a:endParaRPr lang="uk-UA"/>
        </a:p>
      </dgm:t>
    </dgm:pt>
    <dgm:pt modelId="{48B47CE6-9580-4E5C-8C01-D5388B3150F8}" type="sibTrans" cxnId="{CDFB61C5-C42F-4F24-A274-50B409D74A19}">
      <dgm:prSet/>
      <dgm:spPr/>
      <dgm:t>
        <a:bodyPr/>
        <a:lstStyle/>
        <a:p>
          <a:endParaRPr lang="uk-UA"/>
        </a:p>
      </dgm:t>
    </dgm:pt>
    <dgm:pt modelId="{61F65AA2-036C-4B22-BC30-E79E2B6B7C8D}">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400" i="0" baseline="0">
              <a:latin typeface="Times New Roman" panose="02020603050405020304" pitchFamily="18" charset="0"/>
              <a:cs typeface="Times New Roman" panose="02020603050405020304" pitchFamily="18" charset="0"/>
            </a:rPr>
            <a:t>Правозасто-</a:t>
          </a:r>
        </a:p>
        <a:p>
          <a:pPr marL="0" marR="0" indent="0" defTabSz="914400" eaLnBrk="1" fontAlgn="auto" latinLnBrk="0" hangingPunct="1">
            <a:lnSpc>
              <a:spcPct val="100000"/>
            </a:lnSpc>
            <a:spcBef>
              <a:spcPts val="0"/>
            </a:spcBef>
            <a:spcAft>
              <a:spcPts val="0"/>
            </a:spcAft>
            <a:buClrTx/>
            <a:buSzTx/>
            <a:buFontTx/>
            <a:buNone/>
            <a:tabLst/>
            <a:defRPr/>
          </a:pPr>
          <a:r>
            <a:rPr lang="uk-UA" sz="2400" i="0" baseline="0">
              <a:latin typeface="Times New Roman" panose="02020603050405020304" pitchFamily="18" charset="0"/>
              <a:cs typeface="Times New Roman" panose="02020603050405020304" pitchFamily="18" charset="0"/>
            </a:rPr>
            <a:t>совний акт</a:t>
          </a:r>
          <a:endParaRPr lang="uk-UA" sz="2400" i="0" baseline="0" dirty="0">
            <a:latin typeface="Times New Roman" panose="02020603050405020304" pitchFamily="18" charset="0"/>
            <a:cs typeface="Times New Roman" panose="02020603050405020304" pitchFamily="18" charset="0"/>
          </a:endParaRPr>
        </a:p>
      </dgm:t>
    </dgm:pt>
    <dgm:pt modelId="{EA92E665-BD3D-4091-87DB-E175A859DB03}" type="parTrans" cxnId="{B3C18CFB-7BEC-46B8-8D14-214EEA0D5C2F}">
      <dgm:prSet/>
      <dgm:spPr/>
      <dgm:t>
        <a:bodyPr/>
        <a:lstStyle/>
        <a:p>
          <a:endParaRPr lang="uk-UA"/>
        </a:p>
      </dgm:t>
    </dgm:pt>
    <dgm:pt modelId="{4598E706-11AA-4F8C-A17F-24FF19518EF0}" type="sibTrans" cxnId="{B3C18CFB-7BEC-46B8-8D14-214EEA0D5C2F}">
      <dgm:prSet/>
      <dgm:spPr/>
      <dgm:t>
        <a:bodyPr/>
        <a:lstStyle/>
        <a:p>
          <a:endParaRPr lang="uk-UA"/>
        </a:p>
      </dgm:t>
    </dgm:pt>
    <dgm:pt modelId="{B806A102-DB16-41B4-93A3-EC5A0D5FE3B2}">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uk-UA" sz="2800" i="0" baseline="0">
              <a:latin typeface="Times New Roman" panose="02020603050405020304" pitchFamily="18" charset="0"/>
              <a:cs typeface="Times New Roman" panose="02020603050405020304" pitchFamily="18" charset="0"/>
            </a:rPr>
            <a:t>Способи тлумачення</a:t>
          </a:r>
          <a:r>
            <a:rPr lang="uk-UA" sz="2400" i="0" baseline="0">
              <a:latin typeface="Times New Roman" panose="02020603050405020304" pitchFamily="18" charset="0"/>
              <a:cs typeface="Times New Roman" panose="02020603050405020304" pitchFamily="18" charset="0"/>
            </a:rPr>
            <a:t> </a:t>
          </a:r>
          <a:endParaRPr lang="uk-UA" sz="2400" i="0" baseline="0" dirty="0">
            <a:latin typeface="Times New Roman" panose="02020603050405020304" pitchFamily="18" charset="0"/>
            <a:cs typeface="Times New Roman" panose="02020603050405020304" pitchFamily="18" charset="0"/>
          </a:endParaRPr>
        </a:p>
      </dgm:t>
    </dgm:pt>
    <dgm:pt modelId="{295CE19E-B62C-48AD-BDF3-587597843206}" type="parTrans" cxnId="{84629CBE-44B7-489C-A27B-D7DDC43143D2}">
      <dgm:prSet/>
      <dgm:spPr/>
      <dgm:t>
        <a:bodyPr/>
        <a:lstStyle/>
        <a:p>
          <a:endParaRPr lang="uk-UA"/>
        </a:p>
      </dgm:t>
    </dgm:pt>
    <dgm:pt modelId="{700308D0-6934-4B8D-BA5B-4BAE1A5E2B48}" type="sibTrans" cxnId="{84629CBE-44B7-489C-A27B-D7DDC43143D2}">
      <dgm:prSet/>
      <dgm:spPr/>
      <dgm:t>
        <a:bodyPr/>
        <a:lstStyle/>
        <a:p>
          <a:endParaRPr lang="uk-UA"/>
        </a:p>
      </dgm:t>
    </dgm:pt>
    <dgm:pt modelId="{DEDB464C-3721-4062-9BBA-902D534AC10A}" type="pres">
      <dgm:prSet presAssocID="{331EAF46-9925-4148-B945-76F2224F016E}" presName="diagram" presStyleCnt="0">
        <dgm:presLayoutVars>
          <dgm:dir/>
          <dgm:resizeHandles val="exact"/>
        </dgm:presLayoutVars>
      </dgm:prSet>
      <dgm:spPr/>
    </dgm:pt>
    <dgm:pt modelId="{648614FD-7084-40BE-9D18-E1A64A0FB9DF}" type="pres">
      <dgm:prSet presAssocID="{72C30047-826B-4192-81E2-C71C1DC98FB6}" presName="node" presStyleLbl="node1" presStyleIdx="0" presStyleCnt="14">
        <dgm:presLayoutVars>
          <dgm:bulletEnabled val="1"/>
        </dgm:presLayoutVars>
      </dgm:prSet>
      <dgm:spPr/>
    </dgm:pt>
    <dgm:pt modelId="{9C38036A-F101-4C63-892D-EFA0A1413E34}" type="pres">
      <dgm:prSet presAssocID="{30BB3CA4-4DFA-45F2-BD84-1500C45E2190}" presName="sibTrans" presStyleCnt="0"/>
      <dgm:spPr/>
    </dgm:pt>
    <dgm:pt modelId="{77C2E7A7-BE7C-4B92-87AE-49C5E83DB55A}" type="pres">
      <dgm:prSet presAssocID="{41BE9170-9A47-4E72-8FAE-132FFE2F1367}" presName="node" presStyleLbl="node1" presStyleIdx="1" presStyleCnt="14">
        <dgm:presLayoutVars>
          <dgm:bulletEnabled val="1"/>
        </dgm:presLayoutVars>
      </dgm:prSet>
      <dgm:spPr/>
    </dgm:pt>
    <dgm:pt modelId="{B7E990AA-795C-4DE0-A537-B2E250B61C75}" type="pres">
      <dgm:prSet presAssocID="{3F1AEC3B-F608-4637-818E-4991FDDCB15D}" presName="sibTrans" presStyleCnt="0"/>
      <dgm:spPr/>
    </dgm:pt>
    <dgm:pt modelId="{4FD0F721-2CC4-41A9-ABAD-44536F94AFB3}" type="pres">
      <dgm:prSet presAssocID="{849DC97E-BB2C-4DF6-9882-2B51A307FB7A}" presName="node" presStyleLbl="node1" presStyleIdx="2" presStyleCnt="14">
        <dgm:presLayoutVars>
          <dgm:bulletEnabled val="1"/>
        </dgm:presLayoutVars>
      </dgm:prSet>
      <dgm:spPr/>
    </dgm:pt>
    <dgm:pt modelId="{466C5432-8ADB-4D0C-A34D-8C8F327B494A}" type="pres">
      <dgm:prSet presAssocID="{38BC555E-A644-4CA2-90EE-B319691985DC}" presName="sibTrans" presStyleCnt="0"/>
      <dgm:spPr/>
    </dgm:pt>
    <dgm:pt modelId="{A8C748B1-4A9D-4D08-A7B2-C9615FAB5A17}" type="pres">
      <dgm:prSet presAssocID="{D796DDCA-8FEC-4275-8300-9EEBC27EFB4A}" presName="node" presStyleLbl="node1" presStyleIdx="3" presStyleCnt="14">
        <dgm:presLayoutVars>
          <dgm:bulletEnabled val="1"/>
        </dgm:presLayoutVars>
      </dgm:prSet>
      <dgm:spPr/>
    </dgm:pt>
    <dgm:pt modelId="{E36B0E0A-43A1-4895-8374-944D03D3980F}" type="pres">
      <dgm:prSet presAssocID="{5A375663-8573-4E9F-B902-AAFAC9F3597B}" presName="sibTrans" presStyleCnt="0"/>
      <dgm:spPr/>
    </dgm:pt>
    <dgm:pt modelId="{087C7AE2-F84E-402B-B98F-122062860B03}" type="pres">
      <dgm:prSet presAssocID="{C83EE3AA-EF67-4A18-8B91-4D1B1EF81B43}" presName="node" presStyleLbl="node1" presStyleIdx="4" presStyleCnt="14">
        <dgm:presLayoutVars>
          <dgm:bulletEnabled val="1"/>
        </dgm:presLayoutVars>
      </dgm:prSet>
      <dgm:spPr/>
    </dgm:pt>
    <dgm:pt modelId="{5EAB26FD-C52B-4139-8AD3-EE00A5357A1D}" type="pres">
      <dgm:prSet presAssocID="{88F45124-C565-45CC-89CF-1A88D9A1A2DC}" presName="sibTrans" presStyleCnt="0"/>
      <dgm:spPr/>
    </dgm:pt>
    <dgm:pt modelId="{757CB513-9995-4050-A677-4D21F87312DE}" type="pres">
      <dgm:prSet presAssocID="{1F502989-8861-442B-9C68-FF3B2BF76CB1}" presName="node" presStyleLbl="node1" presStyleIdx="5" presStyleCnt="14">
        <dgm:presLayoutVars>
          <dgm:bulletEnabled val="1"/>
        </dgm:presLayoutVars>
      </dgm:prSet>
      <dgm:spPr/>
    </dgm:pt>
    <dgm:pt modelId="{02A34F6D-4200-43C6-8303-95DAD767A312}" type="pres">
      <dgm:prSet presAssocID="{440E3CC5-95A9-42E5-A7F6-513D97C8E614}" presName="sibTrans" presStyleCnt="0"/>
      <dgm:spPr/>
    </dgm:pt>
    <dgm:pt modelId="{52274A85-13E1-4C05-AA1F-297AA6951F08}" type="pres">
      <dgm:prSet presAssocID="{5190140F-8992-4A64-8E7F-265EAA0F769A}" presName="node" presStyleLbl="node1" presStyleIdx="6" presStyleCnt="14">
        <dgm:presLayoutVars>
          <dgm:bulletEnabled val="1"/>
        </dgm:presLayoutVars>
      </dgm:prSet>
      <dgm:spPr/>
    </dgm:pt>
    <dgm:pt modelId="{0135DFB5-867D-42DC-B6DC-23202EF44E09}" type="pres">
      <dgm:prSet presAssocID="{A4B3E884-D7EA-43C9-92B5-92C2471AB22A}" presName="sibTrans" presStyleCnt="0"/>
      <dgm:spPr/>
    </dgm:pt>
    <dgm:pt modelId="{51B913C9-FB60-4027-8A99-BA42F0E055A0}" type="pres">
      <dgm:prSet presAssocID="{D04E4F42-6F54-45FA-BB29-B3AB6D1C7D02}" presName="node" presStyleLbl="node1" presStyleIdx="7" presStyleCnt="14">
        <dgm:presLayoutVars>
          <dgm:bulletEnabled val="1"/>
        </dgm:presLayoutVars>
      </dgm:prSet>
      <dgm:spPr/>
    </dgm:pt>
    <dgm:pt modelId="{AB09980A-B482-4D15-862D-CEF162248994}" type="pres">
      <dgm:prSet presAssocID="{48B47CE6-9580-4E5C-8C01-D5388B3150F8}" presName="sibTrans" presStyleCnt="0"/>
      <dgm:spPr/>
    </dgm:pt>
    <dgm:pt modelId="{400D4EFC-AA68-4C80-AB23-2AF9007B3CCA}" type="pres">
      <dgm:prSet presAssocID="{61F65AA2-036C-4B22-BC30-E79E2B6B7C8D}" presName="node" presStyleLbl="node1" presStyleIdx="8" presStyleCnt="14">
        <dgm:presLayoutVars>
          <dgm:bulletEnabled val="1"/>
        </dgm:presLayoutVars>
      </dgm:prSet>
      <dgm:spPr/>
    </dgm:pt>
    <dgm:pt modelId="{EC8FC899-FF3F-4177-BC33-2A9F03652B9F}" type="pres">
      <dgm:prSet presAssocID="{4598E706-11AA-4F8C-A17F-24FF19518EF0}" presName="sibTrans" presStyleCnt="0"/>
      <dgm:spPr/>
    </dgm:pt>
    <dgm:pt modelId="{D4E63A78-AA72-4E35-86B1-2C259FE77B40}" type="pres">
      <dgm:prSet presAssocID="{5A430131-1F52-4B3D-A8D0-65978BDB9C27}" presName="node" presStyleLbl="node1" presStyleIdx="9" presStyleCnt="14">
        <dgm:presLayoutVars>
          <dgm:bulletEnabled val="1"/>
        </dgm:presLayoutVars>
      </dgm:prSet>
      <dgm:spPr/>
    </dgm:pt>
    <dgm:pt modelId="{ED2D1B63-D110-462F-A947-A8F8942D0948}" type="pres">
      <dgm:prSet presAssocID="{A2154172-D69E-445B-9F62-F45F03BF792D}" presName="sibTrans" presStyleCnt="0"/>
      <dgm:spPr/>
    </dgm:pt>
    <dgm:pt modelId="{F50FB119-0147-4386-85B3-72F540E68080}" type="pres">
      <dgm:prSet presAssocID="{C5819FAC-1039-41C9-B9C9-8E9D71F5D8F9}" presName="node" presStyleLbl="node1" presStyleIdx="10" presStyleCnt="14" custScaleX="117613">
        <dgm:presLayoutVars>
          <dgm:bulletEnabled val="1"/>
        </dgm:presLayoutVars>
      </dgm:prSet>
      <dgm:spPr/>
    </dgm:pt>
    <dgm:pt modelId="{92F68485-4EA4-4B9A-8DD6-D793F50B9B42}" type="pres">
      <dgm:prSet presAssocID="{EB68AE78-A3A0-4067-B663-AE9004987219}" presName="sibTrans" presStyleCnt="0"/>
      <dgm:spPr/>
    </dgm:pt>
    <dgm:pt modelId="{231F6A7C-8AD6-4C4A-9B6B-43036585934F}" type="pres">
      <dgm:prSet presAssocID="{42F81094-E338-4AAC-883C-25E9CB12305C}" presName="node" presStyleLbl="node1" presStyleIdx="11" presStyleCnt="14">
        <dgm:presLayoutVars>
          <dgm:bulletEnabled val="1"/>
        </dgm:presLayoutVars>
      </dgm:prSet>
      <dgm:spPr/>
    </dgm:pt>
    <dgm:pt modelId="{DD4EE4F4-53A2-42CD-8E98-6B77B539DDFD}" type="pres">
      <dgm:prSet presAssocID="{6651BD62-01C5-4E3C-A4E9-BF3859917244}" presName="sibTrans" presStyleCnt="0"/>
      <dgm:spPr/>
    </dgm:pt>
    <dgm:pt modelId="{A7D902A0-150F-409B-AE5A-BB7E3B37FD9C}" type="pres">
      <dgm:prSet presAssocID="{B806A102-DB16-41B4-93A3-EC5A0D5FE3B2}" presName="node" presStyleLbl="node1" presStyleIdx="12" presStyleCnt="14">
        <dgm:presLayoutVars>
          <dgm:bulletEnabled val="1"/>
        </dgm:presLayoutVars>
      </dgm:prSet>
      <dgm:spPr/>
    </dgm:pt>
    <dgm:pt modelId="{FE6078BF-3611-41C6-8E1C-920DBC7EB46D}" type="pres">
      <dgm:prSet presAssocID="{700308D0-6934-4B8D-BA5B-4BAE1A5E2B48}" presName="sibTrans" presStyleCnt="0"/>
      <dgm:spPr/>
    </dgm:pt>
    <dgm:pt modelId="{35426E4E-60D4-487A-ACF7-AFE886C2B0F1}" type="pres">
      <dgm:prSet presAssocID="{56C1F35E-636C-4D1B-8911-060F7612E037}" presName="node" presStyleLbl="node1" presStyleIdx="13" presStyleCnt="14">
        <dgm:presLayoutVars>
          <dgm:bulletEnabled val="1"/>
        </dgm:presLayoutVars>
      </dgm:prSet>
      <dgm:spPr/>
    </dgm:pt>
  </dgm:ptLst>
  <dgm:cxnLst>
    <dgm:cxn modelId="{C543B90E-4894-4AC7-B42E-FE6BE3F5AD96}" srcId="{331EAF46-9925-4148-B945-76F2224F016E}" destId="{42F81094-E338-4AAC-883C-25E9CB12305C}" srcOrd="11" destOrd="0" parTransId="{8238866B-2840-4A7E-A357-095580B1BAED}" sibTransId="{6651BD62-01C5-4E3C-A4E9-BF3859917244}"/>
    <dgm:cxn modelId="{C759571B-B8FD-4500-9F12-6E7FDEEC372D}" srcId="{331EAF46-9925-4148-B945-76F2224F016E}" destId="{D796DDCA-8FEC-4275-8300-9EEBC27EFB4A}" srcOrd="3" destOrd="0" parTransId="{DD774088-4CAD-47D0-BC64-E0C71D0C9E49}" sibTransId="{5A375663-8573-4E9F-B902-AAFAC9F3597B}"/>
    <dgm:cxn modelId="{89B2BB1B-A2B3-4035-93D7-F179BB8F0EB9}" srcId="{331EAF46-9925-4148-B945-76F2224F016E}" destId="{1F502989-8861-442B-9C68-FF3B2BF76CB1}" srcOrd="5" destOrd="0" parTransId="{B907608A-1927-48D6-ADEB-0DD38C88D9BC}" sibTransId="{440E3CC5-95A9-42E5-A7F6-513D97C8E614}"/>
    <dgm:cxn modelId="{3DC26433-23D1-4530-8BFC-1B0A7D23BEF1}" type="presOf" srcId="{331EAF46-9925-4148-B945-76F2224F016E}" destId="{DEDB464C-3721-4062-9BBA-902D534AC10A}" srcOrd="0" destOrd="0" presId="urn:microsoft.com/office/officeart/2005/8/layout/default"/>
    <dgm:cxn modelId="{BB96F461-22A5-4011-8E93-3C20124856AB}" type="presOf" srcId="{5190140F-8992-4A64-8E7F-265EAA0F769A}" destId="{52274A85-13E1-4C05-AA1F-297AA6951F08}" srcOrd="0" destOrd="0" presId="urn:microsoft.com/office/officeart/2005/8/layout/default"/>
    <dgm:cxn modelId="{BECD6F43-BC03-4F3C-949F-881B91229ECE}" type="presOf" srcId="{D04E4F42-6F54-45FA-BB29-B3AB6D1C7D02}" destId="{51B913C9-FB60-4027-8A99-BA42F0E055A0}" srcOrd="0" destOrd="0" presId="urn:microsoft.com/office/officeart/2005/8/layout/default"/>
    <dgm:cxn modelId="{03C7694E-525E-4320-95C9-4F3FD5C10E5F}" srcId="{331EAF46-9925-4148-B945-76F2224F016E}" destId="{C83EE3AA-EF67-4A18-8B91-4D1B1EF81B43}" srcOrd="4" destOrd="0" parTransId="{C77DDFA6-5FFF-439E-8211-6053F531E1CA}" sibTransId="{88F45124-C565-45CC-89CF-1A88D9A1A2DC}"/>
    <dgm:cxn modelId="{BB5E9B72-F086-4769-A7D7-FB800C0C2BB7}" type="presOf" srcId="{849DC97E-BB2C-4DF6-9882-2B51A307FB7A}" destId="{4FD0F721-2CC4-41A9-ABAD-44536F94AFB3}" srcOrd="0" destOrd="0" presId="urn:microsoft.com/office/officeart/2005/8/layout/default"/>
    <dgm:cxn modelId="{860CB056-474C-4501-8AFD-88419209F40E}" type="presOf" srcId="{C83EE3AA-EF67-4A18-8B91-4D1B1EF81B43}" destId="{087C7AE2-F84E-402B-B98F-122062860B03}" srcOrd="0" destOrd="0" presId="urn:microsoft.com/office/officeart/2005/8/layout/default"/>
    <dgm:cxn modelId="{5EC84D79-E199-4611-B2B1-732528130F5C}" srcId="{331EAF46-9925-4148-B945-76F2224F016E}" destId="{56C1F35E-636C-4D1B-8911-060F7612E037}" srcOrd="13" destOrd="0" parTransId="{E8C1485F-C242-4561-8DC6-DC049C59FC71}" sibTransId="{A9FDC298-DE3D-4683-8819-3512F34ACF52}"/>
    <dgm:cxn modelId="{1592C17A-F021-4F2E-AD08-B6D324678672}" type="presOf" srcId="{D796DDCA-8FEC-4275-8300-9EEBC27EFB4A}" destId="{A8C748B1-4A9D-4D08-A7B2-C9615FAB5A17}" srcOrd="0" destOrd="0" presId="urn:microsoft.com/office/officeart/2005/8/layout/default"/>
    <dgm:cxn modelId="{F616B285-D916-453A-96E2-60D29E9D41E7}" type="presOf" srcId="{56C1F35E-636C-4D1B-8911-060F7612E037}" destId="{35426E4E-60D4-487A-ACF7-AFE886C2B0F1}" srcOrd="0" destOrd="0" presId="urn:microsoft.com/office/officeart/2005/8/layout/default"/>
    <dgm:cxn modelId="{AA32D8A3-37AE-4C1A-950F-F039BCC194E0}" srcId="{331EAF46-9925-4148-B945-76F2224F016E}" destId="{5A430131-1F52-4B3D-A8D0-65978BDB9C27}" srcOrd="9" destOrd="0" parTransId="{EFC88A7B-4563-4D3A-AA49-FEA46DE03BC8}" sibTransId="{A2154172-D69E-445B-9F62-F45F03BF792D}"/>
    <dgm:cxn modelId="{8D0590A9-E4E5-487C-AECB-5EA46F76721B}" type="presOf" srcId="{1F502989-8861-442B-9C68-FF3B2BF76CB1}" destId="{757CB513-9995-4050-A677-4D21F87312DE}" srcOrd="0" destOrd="0" presId="urn:microsoft.com/office/officeart/2005/8/layout/default"/>
    <dgm:cxn modelId="{70CB54B3-912D-446A-B360-86C06F55C24F}" srcId="{331EAF46-9925-4148-B945-76F2224F016E}" destId="{849DC97E-BB2C-4DF6-9882-2B51A307FB7A}" srcOrd="2" destOrd="0" parTransId="{58C4495F-D310-4917-9F90-644D6C18B6EB}" sibTransId="{38BC555E-A644-4CA2-90EE-B319691985DC}"/>
    <dgm:cxn modelId="{5732F8B4-B004-4170-AF79-F8B0ADB88C3E}" type="presOf" srcId="{C5819FAC-1039-41C9-B9C9-8E9D71F5D8F9}" destId="{F50FB119-0147-4386-85B3-72F540E68080}" srcOrd="0" destOrd="0" presId="urn:microsoft.com/office/officeart/2005/8/layout/default"/>
    <dgm:cxn modelId="{84629CBE-44B7-489C-A27B-D7DDC43143D2}" srcId="{331EAF46-9925-4148-B945-76F2224F016E}" destId="{B806A102-DB16-41B4-93A3-EC5A0D5FE3B2}" srcOrd="12" destOrd="0" parTransId="{295CE19E-B62C-48AD-BDF3-587597843206}" sibTransId="{700308D0-6934-4B8D-BA5B-4BAE1A5E2B48}"/>
    <dgm:cxn modelId="{241689C1-33E7-4C37-B228-F9AE39F69444}" type="presOf" srcId="{B806A102-DB16-41B4-93A3-EC5A0D5FE3B2}" destId="{A7D902A0-150F-409B-AE5A-BB7E3B37FD9C}" srcOrd="0" destOrd="0" presId="urn:microsoft.com/office/officeart/2005/8/layout/default"/>
    <dgm:cxn modelId="{DD7ECFC3-47E9-434A-B3B6-BC88BC02FFD1}" type="presOf" srcId="{61F65AA2-036C-4B22-BC30-E79E2B6B7C8D}" destId="{400D4EFC-AA68-4C80-AB23-2AF9007B3CCA}" srcOrd="0" destOrd="0" presId="urn:microsoft.com/office/officeart/2005/8/layout/default"/>
    <dgm:cxn modelId="{CDFB61C5-C42F-4F24-A274-50B409D74A19}" srcId="{331EAF46-9925-4148-B945-76F2224F016E}" destId="{D04E4F42-6F54-45FA-BB29-B3AB6D1C7D02}" srcOrd="7" destOrd="0" parTransId="{0EA35F4E-43D9-4514-950A-748F7EA4E1FF}" sibTransId="{48B47CE6-9580-4E5C-8C01-D5388B3150F8}"/>
    <dgm:cxn modelId="{762C24C6-CBF8-472E-BE61-A6C62C8C3FB1}" type="presOf" srcId="{42F81094-E338-4AAC-883C-25E9CB12305C}" destId="{231F6A7C-8AD6-4C4A-9B6B-43036585934F}" srcOrd="0" destOrd="0" presId="urn:microsoft.com/office/officeart/2005/8/layout/default"/>
    <dgm:cxn modelId="{86CB69C9-B31B-4C0C-B058-D0A2038A6303}" srcId="{331EAF46-9925-4148-B945-76F2224F016E}" destId="{72C30047-826B-4192-81E2-C71C1DC98FB6}" srcOrd="0" destOrd="0" parTransId="{3DFFDEED-0D37-4BB8-983B-B697516BD48D}" sibTransId="{30BB3CA4-4DFA-45F2-BD84-1500C45E2190}"/>
    <dgm:cxn modelId="{E3A792D2-3004-4D11-B410-CB91909D4634}" srcId="{331EAF46-9925-4148-B945-76F2224F016E}" destId="{41BE9170-9A47-4E72-8FAE-132FFE2F1367}" srcOrd="1" destOrd="0" parTransId="{7E40AE03-F8CD-4E41-AD4C-A42E6EA09A26}" sibTransId="{3F1AEC3B-F608-4637-818E-4991FDDCB15D}"/>
    <dgm:cxn modelId="{184FC1D5-5603-49E8-9ED3-EAB347EE781F}" type="presOf" srcId="{41BE9170-9A47-4E72-8FAE-132FFE2F1367}" destId="{77C2E7A7-BE7C-4B92-87AE-49C5E83DB55A}" srcOrd="0" destOrd="0" presId="urn:microsoft.com/office/officeart/2005/8/layout/default"/>
    <dgm:cxn modelId="{A18BB5D9-3067-483F-AFA5-880AC7FD6911}" srcId="{331EAF46-9925-4148-B945-76F2224F016E}" destId="{5190140F-8992-4A64-8E7F-265EAA0F769A}" srcOrd="6" destOrd="0" parTransId="{5205974C-CAB2-4A7C-83F1-85BA7018E8B3}" sibTransId="{A4B3E884-D7EA-43C9-92B5-92C2471AB22A}"/>
    <dgm:cxn modelId="{F6DA08DB-ACB1-4D9A-9B21-7A1EA82F65F1}" srcId="{331EAF46-9925-4148-B945-76F2224F016E}" destId="{C5819FAC-1039-41C9-B9C9-8E9D71F5D8F9}" srcOrd="10" destOrd="0" parTransId="{E59A3AD5-B314-4187-AF02-B596DB101DDB}" sibTransId="{EB68AE78-A3A0-4067-B663-AE9004987219}"/>
    <dgm:cxn modelId="{B3C18CFB-7BEC-46B8-8D14-214EEA0D5C2F}" srcId="{331EAF46-9925-4148-B945-76F2224F016E}" destId="{61F65AA2-036C-4B22-BC30-E79E2B6B7C8D}" srcOrd="8" destOrd="0" parTransId="{EA92E665-BD3D-4091-87DB-E175A859DB03}" sibTransId="{4598E706-11AA-4F8C-A17F-24FF19518EF0}"/>
    <dgm:cxn modelId="{3436B5FC-5E46-4E03-BEE6-DCCF1A269435}" type="presOf" srcId="{72C30047-826B-4192-81E2-C71C1DC98FB6}" destId="{648614FD-7084-40BE-9D18-E1A64A0FB9DF}" srcOrd="0" destOrd="0" presId="urn:microsoft.com/office/officeart/2005/8/layout/default"/>
    <dgm:cxn modelId="{2C5BBDFD-F366-4AE2-A0F0-FCEC21E668D8}" type="presOf" srcId="{5A430131-1F52-4B3D-A8D0-65978BDB9C27}" destId="{D4E63A78-AA72-4E35-86B1-2C259FE77B40}" srcOrd="0" destOrd="0" presId="urn:microsoft.com/office/officeart/2005/8/layout/default"/>
    <dgm:cxn modelId="{8E0D14E3-9B01-4E59-A917-E4556FBC9AB1}" type="presParOf" srcId="{DEDB464C-3721-4062-9BBA-902D534AC10A}" destId="{648614FD-7084-40BE-9D18-E1A64A0FB9DF}" srcOrd="0" destOrd="0" presId="urn:microsoft.com/office/officeart/2005/8/layout/default"/>
    <dgm:cxn modelId="{FA9B057E-2D8F-466E-9DE4-C8972D68B031}" type="presParOf" srcId="{DEDB464C-3721-4062-9BBA-902D534AC10A}" destId="{9C38036A-F101-4C63-892D-EFA0A1413E34}" srcOrd="1" destOrd="0" presId="urn:microsoft.com/office/officeart/2005/8/layout/default"/>
    <dgm:cxn modelId="{51E4449D-563F-43DF-B08F-17CEE91AB6AD}" type="presParOf" srcId="{DEDB464C-3721-4062-9BBA-902D534AC10A}" destId="{77C2E7A7-BE7C-4B92-87AE-49C5E83DB55A}" srcOrd="2" destOrd="0" presId="urn:microsoft.com/office/officeart/2005/8/layout/default"/>
    <dgm:cxn modelId="{5607A782-20F3-4FC5-A3BB-D03B46B1CB6D}" type="presParOf" srcId="{DEDB464C-3721-4062-9BBA-902D534AC10A}" destId="{B7E990AA-795C-4DE0-A537-B2E250B61C75}" srcOrd="3" destOrd="0" presId="urn:microsoft.com/office/officeart/2005/8/layout/default"/>
    <dgm:cxn modelId="{51CB2787-4D60-46D9-A450-3845A95D2028}" type="presParOf" srcId="{DEDB464C-3721-4062-9BBA-902D534AC10A}" destId="{4FD0F721-2CC4-41A9-ABAD-44536F94AFB3}" srcOrd="4" destOrd="0" presId="urn:microsoft.com/office/officeart/2005/8/layout/default"/>
    <dgm:cxn modelId="{531ABF08-FBAB-46A4-83EC-7294B3140DFD}" type="presParOf" srcId="{DEDB464C-3721-4062-9BBA-902D534AC10A}" destId="{466C5432-8ADB-4D0C-A34D-8C8F327B494A}" srcOrd="5" destOrd="0" presId="urn:microsoft.com/office/officeart/2005/8/layout/default"/>
    <dgm:cxn modelId="{F8E0C3D3-5645-48C4-9B19-D8504B647DE0}" type="presParOf" srcId="{DEDB464C-3721-4062-9BBA-902D534AC10A}" destId="{A8C748B1-4A9D-4D08-A7B2-C9615FAB5A17}" srcOrd="6" destOrd="0" presId="urn:microsoft.com/office/officeart/2005/8/layout/default"/>
    <dgm:cxn modelId="{DBC0C4A0-143F-4692-8AE1-3C041D8DC229}" type="presParOf" srcId="{DEDB464C-3721-4062-9BBA-902D534AC10A}" destId="{E36B0E0A-43A1-4895-8374-944D03D3980F}" srcOrd="7" destOrd="0" presId="urn:microsoft.com/office/officeart/2005/8/layout/default"/>
    <dgm:cxn modelId="{6A4B30C4-1BA8-44B7-AE9B-121AA1A3BA43}" type="presParOf" srcId="{DEDB464C-3721-4062-9BBA-902D534AC10A}" destId="{087C7AE2-F84E-402B-B98F-122062860B03}" srcOrd="8" destOrd="0" presId="urn:microsoft.com/office/officeart/2005/8/layout/default"/>
    <dgm:cxn modelId="{BB795C6C-ABFD-4719-AFE7-888CE4CD9E52}" type="presParOf" srcId="{DEDB464C-3721-4062-9BBA-902D534AC10A}" destId="{5EAB26FD-C52B-4139-8AD3-EE00A5357A1D}" srcOrd="9" destOrd="0" presId="urn:microsoft.com/office/officeart/2005/8/layout/default"/>
    <dgm:cxn modelId="{DA289ABF-E7B8-4069-A54A-09B3446C643D}" type="presParOf" srcId="{DEDB464C-3721-4062-9BBA-902D534AC10A}" destId="{757CB513-9995-4050-A677-4D21F87312DE}" srcOrd="10" destOrd="0" presId="urn:microsoft.com/office/officeart/2005/8/layout/default"/>
    <dgm:cxn modelId="{2FF34909-DCF2-4D92-A6B0-90D952901D8B}" type="presParOf" srcId="{DEDB464C-3721-4062-9BBA-902D534AC10A}" destId="{02A34F6D-4200-43C6-8303-95DAD767A312}" srcOrd="11" destOrd="0" presId="urn:microsoft.com/office/officeart/2005/8/layout/default"/>
    <dgm:cxn modelId="{A4F5EF1F-CF5C-43FB-BD61-6082C717FED4}" type="presParOf" srcId="{DEDB464C-3721-4062-9BBA-902D534AC10A}" destId="{52274A85-13E1-4C05-AA1F-297AA6951F08}" srcOrd="12" destOrd="0" presId="urn:microsoft.com/office/officeart/2005/8/layout/default"/>
    <dgm:cxn modelId="{8BD08E66-6673-4DF6-B917-E27D20393132}" type="presParOf" srcId="{DEDB464C-3721-4062-9BBA-902D534AC10A}" destId="{0135DFB5-867D-42DC-B6DC-23202EF44E09}" srcOrd="13" destOrd="0" presId="urn:microsoft.com/office/officeart/2005/8/layout/default"/>
    <dgm:cxn modelId="{367F038C-7E8D-418C-A555-ECA2B0F0968C}" type="presParOf" srcId="{DEDB464C-3721-4062-9BBA-902D534AC10A}" destId="{51B913C9-FB60-4027-8A99-BA42F0E055A0}" srcOrd="14" destOrd="0" presId="urn:microsoft.com/office/officeart/2005/8/layout/default"/>
    <dgm:cxn modelId="{D137C75C-3AB4-46EE-A97B-8D3138DF4A21}" type="presParOf" srcId="{DEDB464C-3721-4062-9BBA-902D534AC10A}" destId="{AB09980A-B482-4D15-862D-CEF162248994}" srcOrd="15" destOrd="0" presId="urn:microsoft.com/office/officeart/2005/8/layout/default"/>
    <dgm:cxn modelId="{58E13288-1506-4530-BB35-A30C6BE4A8C5}" type="presParOf" srcId="{DEDB464C-3721-4062-9BBA-902D534AC10A}" destId="{400D4EFC-AA68-4C80-AB23-2AF9007B3CCA}" srcOrd="16" destOrd="0" presId="urn:microsoft.com/office/officeart/2005/8/layout/default"/>
    <dgm:cxn modelId="{7C19D695-81D5-479A-9CCB-0EC6D82904E6}" type="presParOf" srcId="{DEDB464C-3721-4062-9BBA-902D534AC10A}" destId="{EC8FC899-FF3F-4177-BC33-2A9F03652B9F}" srcOrd="17" destOrd="0" presId="urn:microsoft.com/office/officeart/2005/8/layout/default"/>
    <dgm:cxn modelId="{1144B86A-15B3-43A5-9441-DF7EA2A5A0FE}" type="presParOf" srcId="{DEDB464C-3721-4062-9BBA-902D534AC10A}" destId="{D4E63A78-AA72-4E35-86B1-2C259FE77B40}" srcOrd="18" destOrd="0" presId="urn:microsoft.com/office/officeart/2005/8/layout/default"/>
    <dgm:cxn modelId="{BA3663B2-986B-4E9B-952D-33B81B17C22A}" type="presParOf" srcId="{DEDB464C-3721-4062-9BBA-902D534AC10A}" destId="{ED2D1B63-D110-462F-A947-A8F8942D0948}" srcOrd="19" destOrd="0" presId="urn:microsoft.com/office/officeart/2005/8/layout/default"/>
    <dgm:cxn modelId="{516D0527-3DFE-4125-9D9B-7747DD20FAD6}" type="presParOf" srcId="{DEDB464C-3721-4062-9BBA-902D534AC10A}" destId="{F50FB119-0147-4386-85B3-72F540E68080}" srcOrd="20" destOrd="0" presId="urn:microsoft.com/office/officeart/2005/8/layout/default"/>
    <dgm:cxn modelId="{2344D347-B21D-4E39-99AE-EA0D4C069257}" type="presParOf" srcId="{DEDB464C-3721-4062-9BBA-902D534AC10A}" destId="{92F68485-4EA4-4B9A-8DD6-D793F50B9B42}" srcOrd="21" destOrd="0" presId="urn:microsoft.com/office/officeart/2005/8/layout/default"/>
    <dgm:cxn modelId="{73EF5CB8-EBEA-492A-B00F-F4D47D4D18A4}" type="presParOf" srcId="{DEDB464C-3721-4062-9BBA-902D534AC10A}" destId="{231F6A7C-8AD6-4C4A-9B6B-43036585934F}" srcOrd="22" destOrd="0" presId="urn:microsoft.com/office/officeart/2005/8/layout/default"/>
    <dgm:cxn modelId="{02EF66D0-34C8-49E2-B596-5A0A11219D35}" type="presParOf" srcId="{DEDB464C-3721-4062-9BBA-902D534AC10A}" destId="{DD4EE4F4-53A2-42CD-8E98-6B77B539DDFD}" srcOrd="23" destOrd="0" presId="urn:microsoft.com/office/officeart/2005/8/layout/default"/>
    <dgm:cxn modelId="{2AE7B857-0FF3-462A-9854-2F187D1BB679}" type="presParOf" srcId="{DEDB464C-3721-4062-9BBA-902D534AC10A}" destId="{A7D902A0-150F-409B-AE5A-BB7E3B37FD9C}" srcOrd="24" destOrd="0" presId="urn:microsoft.com/office/officeart/2005/8/layout/default"/>
    <dgm:cxn modelId="{C64BC647-B9ED-4D3C-BC24-89E1C1C7C1F5}" type="presParOf" srcId="{DEDB464C-3721-4062-9BBA-902D534AC10A}" destId="{FE6078BF-3611-41C6-8E1C-920DBC7EB46D}" srcOrd="25" destOrd="0" presId="urn:microsoft.com/office/officeart/2005/8/layout/default"/>
    <dgm:cxn modelId="{8C22A0EB-DE9F-4C64-BECB-4CC5CA904006}" type="presParOf" srcId="{DEDB464C-3721-4062-9BBA-902D534AC10A}" destId="{35426E4E-60D4-487A-ACF7-AFE886C2B0F1}" srcOrd="2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95364EB-500B-496A-B2F7-E4AE09CA02C6}" type="doc">
      <dgm:prSet loTypeId="urn:diagrams.loki3.com/BracketList+Icon" loCatId="list" qsTypeId="urn:microsoft.com/office/officeart/2005/8/quickstyle/simple5" qsCatId="simple" csTypeId="urn:microsoft.com/office/officeart/2005/8/colors/colorful1" csCatId="colorful" phldr="1"/>
      <dgm:spPr/>
      <dgm:t>
        <a:bodyPr/>
        <a:lstStyle/>
        <a:p>
          <a:endParaRPr lang="uk-UA"/>
        </a:p>
      </dgm:t>
    </dgm:pt>
    <dgm:pt modelId="{2F6F52BA-CFAF-4C44-BDB8-76DEC0A0ECD7}">
      <dgm:prSet phldrT="[Текст]" custT="1"/>
      <dgm:spPr/>
      <dgm:t>
        <a:bodyPr/>
        <a:lstStyle/>
        <a:p>
          <a:r>
            <a:rPr lang="uk-UA" sz="3200" b="1" dirty="0">
              <a:solidFill>
                <a:schemeClr val="bg2">
                  <a:lumMod val="25000"/>
                </a:schemeClr>
              </a:solidFill>
              <a:latin typeface="Times New Roman" panose="02020603050405020304" pitchFamily="18" charset="0"/>
              <a:cs typeface="Times New Roman" panose="02020603050405020304" pitchFamily="18" charset="0"/>
            </a:rPr>
            <a:t>Залежно від юридичної форми</a:t>
          </a:r>
        </a:p>
      </dgm:t>
    </dgm:pt>
    <dgm:pt modelId="{7B5B6389-3C74-4F37-BCA2-31BCFADD0CC8}" type="parTrans" cxnId="{9CC4B6DA-6940-4B43-85B5-5177F09EAAA4}">
      <dgm:prSet/>
      <dgm:spPr/>
      <dgm:t>
        <a:bodyPr/>
        <a:lstStyle/>
        <a:p>
          <a:endParaRPr lang="uk-UA"/>
        </a:p>
      </dgm:t>
    </dgm:pt>
    <dgm:pt modelId="{7BF1C0CA-6920-4F2D-803D-9D7B137FF4A7}" type="sibTrans" cxnId="{9CC4B6DA-6940-4B43-85B5-5177F09EAAA4}">
      <dgm:prSet/>
      <dgm:spPr/>
      <dgm:t>
        <a:bodyPr/>
        <a:lstStyle/>
        <a:p>
          <a:endParaRPr lang="uk-UA"/>
        </a:p>
      </dgm:t>
    </dgm:pt>
    <dgm:pt modelId="{D2DFF62C-DADF-4A1F-92BC-382E0E31098B}">
      <dgm:prSet phldrT="[Текст]" custT="1"/>
      <dgm:spPr/>
      <dgm:t>
        <a:bodyPr/>
        <a:lstStyle/>
        <a:p>
          <a:r>
            <a:rPr lang="uk-UA" sz="3200" b="1" dirty="0">
              <a:solidFill>
                <a:schemeClr val="bg2">
                  <a:lumMod val="25000"/>
                </a:schemeClr>
              </a:solidFill>
              <a:latin typeface="Times New Roman" panose="02020603050405020304" pitchFamily="18" charset="0"/>
              <a:cs typeface="Times New Roman" panose="02020603050405020304" pitchFamily="18" charset="0"/>
            </a:rPr>
            <a:t>Залежно від способу прийняття </a:t>
          </a:r>
        </a:p>
      </dgm:t>
    </dgm:pt>
    <dgm:pt modelId="{263ADB3C-099E-4C0A-BBC7-2D2659D7A04C}" type="parTrans" cxnId="{C6F1214F-F019-46E9-89F7-BF55DF6D8792}">
      <dgm:prSet/>
      <dgm:spPr/>
      <dgm:t>
        <a:bodyPr/>
        <a:lstStyle/>
        <a:p>
          <a:endParaRPr lang="uk-UA"/>
        </a:p>
      </dgm:t>
    </dgm:pt>
    <dgm:pt modelId="{AD54508E-55BB-492E-8713-8378A4AC64F6}" type="sibTrans" cxnId="{C6F1214F-F019-46E9-89F7-BF55DF6D8792}">
      <dgm:prSet/>
      <dgm:spPr/>
      <dgm:t>
        <a:bodyPr/>
        <a:lstStyle/>
        <a:p>
          <a:endParaRPr lang="uk-UA"/>
        </a:p>
      </dgm:t>
    </dgm:pt>
    <dgm:pt modelId="{0851B92D-6C3C-44F1-826E-32B097AB6A79}">
      <dgm:prSet custT="1"/>
      <dgm:spPr/>
      <dgm:t>
        <a:bodyPr/>
        <a:lstStyle/>
        <a:p>
          <a:pPr>
            <a:spcAft>
              <a:spcPts val="1200"/>
            </a:spcAft>
          </a:pPr>
          <a:r>
            <a:rPr lang="uk-UA" sz="2800" dirty="0">
              <a:latin typeface="Times New Roman" panose="02020603050405020304" pitchFamily="18" charset="0"/>
              <a:cs typeface="Times New Roman" panose="02020603050405020304" pitchFamily="18" charset="0"/>
            </a:rPr>
            <a:t>вирок</a:t>
          </a:r>
        </a:p>
      </dgm:t>
    </dgm:pt>
    <dgm:pt modelId="{92EB82E7-88F6-4588-89CF-E7C0B21D732F}" type="parTrans" cxnId="{3C8C6FE9-4456-4AD8-9E70-5C8066602AFE}">
      <dgm:prSet/>
      <dgm:spPr/>
      <dgm:t>
        <a:bodyPr/>
        <a:lstStyle/>
        <a:p>
          <a:endParaRPr lang="uk-UA"/>
        </a:p>
      </dgm:t>
    </dgm:pt>
    <dgm:pt modelId="{8E1B39DD-81DF-4C24-8448-415837A3C397}" type="sibTrans" cxnId="{3C8C6FE9-4456-4AD8-9E70-5C8066602AFE}">
      <dgm:prSet/>
      <dgm:spPr/>
      <dgm:t>
        <a:bodyPr/>
        <a:lstStyle/>
        <a:p>
          <a:endParaRPr lang="uk-UA"/>
        </a:p>
      </dgm:t>
    </dgm:pt>
    <dgm:pt modelId="{AF040562-BD0A-4993-92A0-709DA8A1FEF4}">
      <dgm:prSet custT="1"/>
      <dgm:spPr/>
      <dgm:t>
        <a:bodyPr/>
        <a:lstStyle/>
        <a:p>
          <a:pPr>
            <a:spcAft>
              <a:spcPts val="1200"/>
            </a:spcAft>
          </a:pPr>
          <a:r>
            <a:rPr lang="uk-UA" sz="2800" dirty="0">
              <a:latin typeface="Times New Roman" panose="02020603050405020304" pitchFamily="18" charset="0"/>
              <a:cs typeface="Times New Roman" panose="02020603050405020304" pitchFamily="18" charset="0"/>
            </a:rPr>
            <a:t>наказ</a:t>
          </a:r>
        </a:p>
      </dgm:t>
    </dgm:pt>
    <dgm:pt modelId="{692500F3-DD0F-437B-AD7A-901107887AF0}" type="parTrans" cxnId="{8E52E5CB-01F8-41D3-AE76-958F32B68274}">
      <dgm:prSet/>
      <dgm:spPr/>
      <dgm:t>
        <a:bodyPr/>
        <a:lstStyle/>
        <a:p>
          <a:endParaRPr lang="uk-UA"/>
        </a:p>
      </dgm:t>
    </dgm:pt>
    <dgm:pt modelId="{67DF4411-1025-4739-80AE-AEF2B7702C2C}" type="sibTrans" cxnId="{8E52E5CB-01F8-41D3-AE76-958F32B68274}">
      <dgm:prSet/>
      <dgm:spPr/>
      <dgm:t>
        <a:bodyPr/>
        <a:lstStyle/>
        <a:p>
          <a:endParaRPr lang="uk-UA"/>
        </a:p>
      </dgm:t>
    </dgm:pt>
    <dgm:pt modelId="{55673A8F-F53E-40D8-BE2D-CCCF9A121403}">
      <dgm:prSet custT="1"/>
      <dgm:spPr/>
      <dgm:t>
        <a:bodyPr/>
        <a:lstStyle/>
        <a:p>
          <a:pPr>
            <a:spcAft>
              <a:spcPts val="1200"/>
            </a:spcAft>
          </a:pPr>
          <a:r>
            <a:rPr lang="uk-UA" sz="2800" dirty="0">
              <a:latin typeface="Times New Roman" panose="02020603050405020304" pitchFamily="18" charset="0"/>
              <a:cs typeface="Times New Roman" panose="02020603050405020304" pitchFamily="18" charset="0"/>
            </a:rPr>
            <a:t>одноособові </a:t>
          </a:r>
        </a:p>
      </dgm:t>
    </dgm:pt>
    <dgm:pt modelId="{661F394A-FDB8-4C11-87FA-0006564F6CC6}" type="parTrans" cxnId="{C7CE72B2-B6C4-44D5-858C-77817665D8A6}">
      <dgm:prSet/>
      <dgm:spPr/>
      <dgm:t>
        <a:bodyPr/>
        <a:lstStyle/>
        <a:p>
          <a:endParaRPr lang="uk-UA"/>
        </a:p>
      </dgm:t>
    </dgm:pt>
    <dgm:pt modelId="{E9F977B2-C2F9-4396-916D-6D15EA017783}" type="sibTrans" cxnId="{C7CE72B2-B6C4-44D5-858C-77817665D8A6}">
      <dgm:prSet/>
      <dgm:spPr/>
      <dgm:t>
        <a:bodyPr/>
        <a:lstStyle/>
        <a:p>
          <a:endParaRPr lang="uk-UA"/>
        </a:p>
      </dgm:t>
    </dgm:pt>
    <dgm:pt modelId="{39212257-A9C4-4114-8ADB-3166F115B590}">
      <dgm:prSet custT="1"/>
      <dgm:spPr/>
      <dgm:t>
        <a:bodyPr/>
        <a:lstStyle/>
        <a:p>
          <a:pPr>
            <a:spcAft>
              <a:spcPts val="1200"/>
            </a:spcAft>
          </a:pPr>
          <a:r>
            <a:rPr lang="uk-UA" sz="2800" dirty="0">
              <a:latin typeface="Times New Roman" panose="02020603050405020304" pitchFamily="18" charset="0"/>
              <a:cs typeface="Times New Roman" panose="02020603050405020304" pitchFamily="18" charset="0"/>
            </a:rPr>
            <a:t>колегіальні</a:t>
          </a:r>
        </a:p>
      </dgm:t>
    </dgm:pt>
    <dgm:pt modelId="{AAA03650-7F76-440F-A604-B3932563EA41}" type="parTrans" cxnId="{6CA08E02-04BA-41B2-9FD8-B32DCC853AD4}">
      <dgm:prSet/>
      <dgm:spPr/>
      <dgm:t>
        <a:bodyPr/>
        <a:lstStyle/>
        <a:p>
          <a:endParaRPr lang="uk-UA"/>
        </a:p>
      </dgm:t>
    </dgm:pt>
    <dgm:pt modelId="{64884DB0-E753-429F-A785-AA2976213A2D}" type="sibTrans" cxnId="{6CA08E02-04BA-41B2-9FD8-B32DCC853AD4}">
      <dgm:prSet/>
      <dgm:spPr/>
      <dgm:t>
        <a:bodyPr/>
        <a:lstStyle/>
        <a:p>
          <a:endParaRPr lang="uk-UA"/>
        </a:p>
      </dgm:t>
    </dgm:pt>
    <dgm:pt modelId="{C0BB25CE-C6E8-496E-81D6-CEB7E30ACA66}">
      <dgm:prSet custT="1"/>
      <dgm:spPr/>
      <dgm:t>
        <a:bodyPr/>
        <a:lstStyle/>
        <a:p>
          <a:pPr>
            <a:spcAft>
              <a:spcPts val="1200"/>
            </a:spcAft>
          </a:pPr>
          <a:r>
            <a:rPr lang="uk-UA" sz="2800" dirty="0">
              <a:latin typeface="Times New Roman" panose="02020603050405020304" pitchFamily="18" charset="0"/>
              <a:cs typeface="Times New Roman" panose="02020603050405020304" pitchFamily="18" charset="0"/>
            </a:rPr>
            <a:t>постанова</a:t>
          </a:r>
        </a:p>
      </dgm:t>
    </dgm:pt>
    <dgm:pt modelId="{763A0D3B-24A3-4EF6-9B6C-D6EC1F31566D}" type="parTrans" cxnId="{D585770B-C72E-482C-9077-96949A880B9E}">
      <dgm:prSet/>
      <dgm:spPr/>
      <dgm:t>
        <a:bodyPr/>
        <a:lstStyle/>
        <a:p>
          <a:endParaRPr lang="ru-RU"/>
        </a:p>
      </dgm:t>
    </dgm:pt>
    <dgm:pt modelId="{BF2579E0-99D8-4BB8-9C89-2D5BC675F5E2}" type="sibTrans" cxnId="{D585770B-C72E-482C-9077-96949A880B9E}">
      <dgm:prSet/>
      <dgm:spPr/>
      <dgm:t>
        <a:bodyPr/>
        <a:lstStyle/>
        <a:p>
          <a:endParaRPr lang="ru-RU"/>
        </a:p>
      </dgm:t>
    </dgm:pt>
    <dgm:pt modelId="{1795AEA3-1884-4587-8048-B1C05850465A}">
      <dgm:prSet custT="1"/>
      <dgm:spPr/>
      <dgm:t>
        <a:bodyPr/>
        <a:lstStyle/>
        <a:p>
          <a:pPr>
            <a:spcAft>
              <a:spcPts val="1200"/>
            </a:spcAft>
          </a:pPr>
          <a:r>
            <a:rPr lang="uk-UA" sz="2800" dirty="0">
              <a:latin typeface="Times New Roman" panose="02020603050405020304" pitchFamily="18" charset="0"/>
              <a:cs typeface="Times New Roman" panose="02020603050405020304" pitchFamily="18" charset="0"/>
            </a:rPr>
            <a:t>розпорядження</a:t>
          </a:r>
        </a:p>
      </dgm:t>
    </dgm:pt>
    <dgm:pt modelId="{E6F86176-1AC1-4CB5-936A-1B96C5B93A72}" type="parTrans" cxnId="{3CE8E15A-F462-4937-966E-B72B2AAAFF16}">
      <dgm:prSet/>
      <dgm:spPr/>
      <dgm:t>
        <a:bodyPr/>
        <a:lstStyle/>
        <a:p>
          <a:endParaRPr lang="ru-RU"/>
        </a:p>
      </dgm:t>
    </dgm:pt>
    <dgm:pt modelId="{A026D2E1-9514-45DF-9FE5-2CF654E6D77A}" type="sibTrans" cxnId="{3CE8E15A-F462-4937-966E-B72B2AAAFF16}">
      <dgm:prSet/>
      <dgm:spPr/>
      <dgm:t>
        <a:bodyPr/>
        <a:lstStyle/>
        <a:p>
          <a:endParaRPr lang="ru-RU"/>
        </a:p>
      </dgm:t>
    </dgm:pt>
    <dgm:pt modelId="{80813EDF-9B77-4E68-BB93-42D0101451D2}" type="pres">
      <dgm:prSet presAssocID="{095364EB-500B-496A-B2F7-E4AE09CA02C6}" presName="Name0" presStyleCnt="0">
        <dgm:presLayoutVars>
          <dgm:dir/>
          <dgm:animLvl val="lvl"/>
          <dgm:resizeHandles val="exact"/>
        </dgm:presLayoutVars>
      </dgm:prSet>
      <dgm:spPr/>
    </dgm:pt>
    <dgm:pt modelId="{DC69911D-BC45-45F3-B9E6-AE0B82F1E552}" type="pres">
      <dgm:prSet presAssocID="{2F6F52BA-CFAF-4C44-BDB8-76DEC0A0ECD7}" presName="linNode" presStyleCnt="0"/>
      <dgm:spPr/>
    </dgm:pt>
    <dgm:pt modelId="{D7E49FA7-22A0-441E-AB29-3D2D631B9DD0}" type="pres">
      <dgm:prSet presAssocID="{2F6F52BA-CFAF-4C44-BDB8-76DEC0A0ECD7}" presName="parTx" presStyleLbl="revTx" presStyleIdx="0" presStyleCnt="2">
        <dgm:presLayoutVars>
          <dgm:chMax val="1"/>
          <dgm:bulletEnabled val="1"/>
        </dgm:presLayoutVars>
      </dgm:prSet>
      <dgm:spPr/>
    </dgm:pt>
    <dgm:pt modelId="{EA0505DD-47AF-4103-8215-1952E98D721F}" type="pres">
      <dgm:prSet presAssocID="{2F6F52BA-CFAF-4C44-BDB8-76DEC0A0ECD7}" presName="bracket" presStyleLbl="parChTrans1D1" presStyleIdx="0" presStyleCnt="2"/>
      <dgm:spPr/>
    </dgm:pt>
    <dgm:pt modelId="{7F443700-9FE9-4675-BCA0-FF27D8D46AA2}" type="pres">
      <dgm:prSet presAssocID="{2F6F52BA-CFAF-4C44-BDB8-76DEC0A0ECD7}" presName="spH" presStyleCnt="0"/>
      <dgm:spPr/>
    </dgm:pt>
    <dgm:pt modelId="{ABDD0F4F-E469-40F6-93D8-6AAD1874575C}" type="pres">
      <dgm:prSet presAssocID="{2F6F52BA-CFAF-4C44-BDB8-76DEC0A0ECD7}" presName="desTx" presStyleLbl="node1" presStyleIdx="0" presStyleCnt="2">
        <dgm:presLayoutVars>
          <dgm:bulletEnabled val="1"/>
        </dgm:presLayoutVars>
      </dgm:prSet>
      <dgm:spPr/>
    </dgm:pt>
    <dgm:pt modelId="{44B9BBAF-2925-4BC3-B808-08305A3C4D71}" type="pres">
      <dgm:prSet presAssocID="{7BF1C0CA-6920-4F2D-803D-9D7B137FF4A7}" presName="spV" presStyleCnt="0"/>
      <dgm:spPr/>
    </dgm:pt>
    <dgm:pt modelId="{448ED378-6A1C-4FCD-BB52-D9750A3076A7}" type="pres">
      <dgm:prSet presAssocID="{D2DFF62C-DADF-4A1F-92BC-382E0E31098B}" presName="linNode" presStyleCnt="0"/>
      <dgm:spPr/>
    </dgm:pt>
    <dgm:pt modelId="{CA70676C-77C5-498C-8A44-DAD59FA55E3A}" type="pres">
      <dgm:prSet presAssocID="{D2DFF62C-DADF-4A1F-92BC-382E0E31098B}" presName="parTx" presStyleLbl="revTx" presStyleIdx="1" presStyleCnt="2">
        <dgm:presLayoutVars>
          <dgm:chMax val="1"/>
          <dgm:bulletEnabled val="1"/>
        </dgm:presLayoutVars>
      </dgm:prSet>
      <dgm:spPr/>
    </dgm:pt>
    <dgm:pt modelId="{363E9CCA-B0D8-4384-8266-42808CD7BE26}" type="pres">
      <dgm:prSet presAssocID="{D2DFF62C-DADF-4A1F-92BC-382E0E31098B}" presName="bracket" presStyleLbl="parChTrans1D1" presStyleIdx="1" presStyleCnt="2"/>
      <dgm:spPr/>
    </dgm:pt>
    <dgm:pt modelId="{D9633254-7CB6-4E05-8E8C-1533F987B11D}" type="pres">
      <dgm:prSet presAssocID="{D2DFF62C-DADF-4A1F-92BC-382E0E31098B}" presName="spH" presStyleCnt="0"/>
      <dgm:spPr/>
    </dgm:pt>
    <dgm:pt modelId="{1CAA1B5F-E4AC-409D-A973-060DBE82D01E}" type="pres">
      <dgm:prSet presAssocID="{D2DFF62C-DADF-4A1F-92BC-382E0E31098B}" presName="desTx" presStyleLbl="node1" presStyleIdx="1" presStyleCnt="2">
        <dgm:presLayoutVars>
          <dgm:bulletEnabled val="1"/>
        </dgm:presLayoutVars>
      </dgm:prSet>
      <dgm:spPr/>
    </dgm:pt>
  </dgm:ptLst>
  <dgm:cxnLst>
    <dgm:cxn modelId="{6CA08E02-04BA-41B2-9FD8-B32DCC853AD4}" srcId="{D2DFF62C-DADF-4A1F-92BC-382E0E31098B}" destId="{39212257-A9C4-4114-8ADB-3166F115B590}" srcOrd="1" destOrd="0" parTransId="{AAA03650-7F76-440F-A604-B3932563EA41}" sibTransId="{64884DB0-E753-429F-A785-AA2976213A2D}"/>
    <dgm:cxn modelId="{D585770B-C72E-482C-9077-96949A880B9E}" srcId="{2F6F52BA-CFAF-4C44-BDB8-76DEC0A0ECD7}" destId="{C0BB25CE-C6E8-496E-81D6-CEB7E30ACA66}" srcOrd="2" destOrd="0" parTransId="{763A0D3B-24A3-4EF6-9B6C-D6EC1F31566D}" sibTransId="{BF2579E0-99D8-4BB8-9C89-2D5BC675F5E2}"/>
    <dgm:cxn modelId="{6FC8A031-32DB-45FA-B446-81032FA374DD}" type="presOf" srcId="{0851B92D-6C3C-44F1-826E-32B097AB6A79}" destId="{ABDD0F4F-E469-40F6-93D8-6AAD1874575C}" srcOrd="0" destOrd="0" presId="urn:diagrams.loki3.com/BracketList+Icon"/>
    <dgm:cxn modelId="{3E858A34-4AC9-4237-9673-7A75B625032B}" type="presOf" srcId="{55673A8F-F53E-40D8-BE2D-CCCF9A121403}" destId="{1CAA1B5F-E4AC-409D-A973-060DBE82D01E}" srcOrd="0" destOrd="0" presId="urn:diagrams.loki3.com/BracketList+Icon"/>
    <dgm:cxn modelId="{0C335F40-B8CA-4838-8831-521E611057DD}" type="presOf" srcId="{AF040562-BD0A-4993-92A0-709DA8A1FEF4}" destId="{ABDD0F4F-E469-40F6-93D8-6AAD1874575C}" srcOrd="0" destOrd="1" presId="urn:diagrams.loki3.com/BracketList+Icon"/>
    <dgm:cxn modelId="{F5825562-2AA1-4207-BC88-6E24177C0A4D}" type="presOf" srcId="{D2DFF62C-DADF-4A1F-92BC-382E0E31098B}" destId="{CA70676C-77C5-498C-8A44-DAD59FA55E3A}" srcOrd="0" destOrd="0" presId="urn:diagrams.loki3.com/BracketList+Icon"/>
    <dgm:cxn modelId="{A65F9D47-D211-47B4-9608-8E5DC63B9FD8}" type="presOf" srcId="{095364EB-500B-496A-B2F7-E4AE09CA02C6}" destId="{80813EDF-9B77-4E68-BB93-42D0101451D2}" srcOrd="0" destOrd="0" presId="urn:diagrams.loki3.com/BracketList+Icon"/>
    <dgm:cxn modelId="{C6F1214F-F019-46E9-89F7-BF55DF6D8792}" srcId="{095364EB-500B-496A-B2F7-E4AE09CA02C6}" destId="{D2DFF62C-DADF-4A1F-92BC-382E0E31098B}" srcOrd="1" destOrd="0" parTransId="{263ADB3C-099E-4C0A-BBC7-2D2659D7A04C}" sibTransId="{AD54508E-55BB-492E-8713-8378A4AC64F6}"/>
    <dgm:cxn modelId="{3CE8E15A-F462-4937-966E-B72B2AAAFF16}" srcId="{2F6F52BA-CFAF-4C44-BDB8-76DEC0A0ECD7}" destId="{1795AEA3-1884-4587-8048-B1C05850465A}" srcOrd="3" destOrd="0" parTransId="{E6F86176-1AC1-4CB5-936A-1B96C5B93A72}" sibTransId="{A026D2E1-9514-45DF-9FE5-2CF654E6D77A}"/>
    <dgm:cxn modelId="{B4573E88-CC1C-4C7F-9F12-07CBCF2CAD82}" type="presOf" srcId="{C0BB25CE-C6E8-496E-81D6-CEB7E30ACA66}" destId="{ABDD0F4F-E469-40F6-93D8-6AAD1874575C}" srcOrd="0" destOrd="2" presId="urn:diagrams.loki3.com/BracketList+Icon"/>
    <dgm:cxn modelId="{14DFBD8F-70AF-4B5D-BF82-BD5D717B486A}" type="presOf" srcId="{39212257-A9C4-4114-8ADB-3166F115B590}" destId="{1CAA1B5F-E4AC-409D-A973-060DBE82D01E}" srcOrd="0" destOrd="1" presId="urn:diagrams.loki3.com/BracketList+Icon"/>
    <dgm:cxn modelId="{C7CE72B2-B6C4-44D5-858C-77817665D8A6}" srcId="{D2DFF62C-DADF-4A1F-92BC-382E0E31098B}" destId="{55673A8F-F53E-40D8-BE2D-CCCF9A121403}" srcOrd="0" destOrd="0" parTransId="{661F394A-FDB8-4C11-87FA-0006564F6CC6}" sibTransId="{E9F977B2-C2F9-4396-916D-6D15EA017783}"/>
    <dgm:cxn modelId="{8E52E5CB-01F8-41D3-AE76-958F32B68274}" srcId="{2F6F52BA-CFAF-4C44-BDB8-76DEC0A0ECD7}" destId="{AF040562-BD0A-4993-92A0-709DA8A1FEF4}" srcOrd="1" destOrd="0" parTransId="{692500F3-DD0F-437B-AD7A-901107887AF0}" sibTransId="{67DF4411-1025-4739-80AE-AEF2B7702C2C}"/>
    <dgm:cxn modelId="{9CC4B6DA-6940-4B43-85B5-5177F09EAAA4}" srcId="{095364EB-500B-496A-B2F7-E4AE09CA02C6}" destId="{2F6F52BA-CFAF-4C44-BDB8-76DEC0A0ECD7}" srcOrd="0" destOrd="0" parTransId="{7B5B6389-3C74-4F37-BCA2-31BCFADD0CC8}" sibTransId="{7BF1C0CA-6920-4F2D-803D-9D7B137FF4A7}"/>
    <dgm:cxn modelId="{02B28BE2-C39B-476B-91D5-66B8800DFDD8}" type="presOf" srcId="{1795AEA3-1884-4587-8048-B1C05850465A}" destId="{ABDD0F4F-E469-40F6-93D8-6AAD1874575C}" srcOrd="0" destOrd="3" presId="urn:diagrams.loki3.com/BracketList+Icon"/>
    <dgm:cxn modelId="{3C8C6FE9-4456-4AD8-9E70-5C8066602AFE}" srcId="{2F6F52BA-CFAF-4C44-BDB8-76DEC0A0ECD7}" destId="{0851B92D-6C3C-44F1-826E-32B097AB6A79}" srcOrd="0" destOrd="0" parTransId="{92EB82E7-88F6-4588-89CF-E7C0B21D732F}" sibTransId="{8E1B39DD-81DF-4C24-8448-415837A3C397}"/>
    <dgm:cxn modelId="{D94E8DFD-F362-44B9-B294-5408A7FC3C43}" type="presOf" srcId="{2F6F52BA-CFAF-4C44-BDB8-76DEC0A0ECD7}" destId="{D7E49FA7-22A0-441E-AB29-3D2D631B9DD0}" srcOrd="0" destOrd="0" presId="urn:diagrams.loki3.com/BracketList+Icon"/>
    <dgm:cxn modelId="{18439F5F-0E91-4A65-B4E2-0BE3CD331280}" type="presParOf" srcId="{80813EDF-9B77-4E68-BB93-42D0101451D2}" destId="{DC69911D-BC45-45F3-B9E6-AE0B82F1E552}" srcOrd="0" destOrd="0" presId="urn:diagrams.loki3.com/BracketList+Icon"/>
    <dgm:cxn modelId="{DD8FB4D1-DF20-4436-9C38-962B8002CA23}" type="presParOf" srcId="{DC69911D-BC45-45F3-B9E6-AE0B82F1E552}" destId="{D7E49FA7-22A0-441E-AB29-3D2D631B9DD0}" srcOrd="0" destOrd="0" presId="urn:diagrams.loki3.com/BracketList+Icon"/>
    <dgm:cxn modelId="{47D25ECA-E3B5-4AFD-AD22-BBA0DBB628BD}" type="presParOf" srcId="{DC69911D-BC45-45F3-B9E6-AE0B82F1E552}" destId="{EA0505DD-47AF-4103-8215-1952E98D721F}" srcOrd="1" destOrd="0" presId="urn:diagrams.loki3.com/BracketList+Icon"/>
    <dgm:cxn modelId="{93F56F67-465C-4E3D-A191-F0179FB8F706}" type="presParOf" srcId="{DC69911D-BC45-45F3-B9E6-AE0B82F1E552}" destId="{7F443700-9FE9-4675-BCA0-FF27D8D46AA2}" srcOrd="2" destOrd="0" presId="urn:diagrams.loki3.com/BracketList+Icon"/>
    <dgm:cxn modelId="{6670DCD0-4881-4990-8715-6CCF3C24872D}" type="presParOf" srcId="{DC69911D-BC45-45F3-B9E6-AE0B82F1E552}" destId="{ABDD0F4F-E469-40F6-93D8-6AAD1874575C}" srcOrd="3" destOrd="0" presId="urn:diagrams.loki3.com/BracketList+Icon"/>
    <dgm:cxn modelId="{944E9668-423B-4589-86B3-1A97AFCFF9A4}" type="presParOf" srcId="{80813EDF-9B77-4E68-BB93-42D0101451D2}" destId="{44B9BBAF-2925-4BC3-B808-08305A3C4D71}" srcOrd="1" destOrd="0" presId="urn:diagrams.loki3.com/BracketList+Icon"/>
    <dgm:cxn modelId="{C6107883-5620-4C83-8EC5-D406C0A3EC47}" type="presParOf" srcId="{80813EDF-9B77-4E68-BB93-42D0101451D2}" destId="{448ED378-6A1C-4FCD-BB52-D9750A3076A7}" srcOrd="2" destOrd="0" presId="urn:diagrams.loki3.com/BracketList+Icon"/>
    <dgm:cxn modelId="{38BF0243-5C18-4B77-866C-0B55C860CC2D}" type="presParOf" srcId="{448ED378-6A1C-4FCD-BB52-D9750A3076A7}" destId="{CA70676C-77C5-498C-8A44-DAD59FA55E3A}" srcOrd="0" destOrd="0" presId="urn:diagrams.loki3.com/BracketList+Icon"/>
    <dgm:cxn modelId="{BC011EA9-58D7-493A-B2BC-1A9289880698}" type="presParOf" srcId="{448ED378-6A1C-4FCD-BB52-D9750A3076A7}" destId="{363E9CCA-B0D8-4384-8266-42808CD7BE26}" srcOrd="1" destOrd="0" presId="urn:diagrams.loki3.com/BracketList+Icon"/>
    <dgm:cxn modelId="{B70A8F52-A904-47E4-B4D1-54AD385D4A09}" type="presParOf" srcId="{448ED378-6A1C-4FCD-BB52-D9750A3076A7}" destId="{D9633254-7CB6-4E05-8E8C-1533F987B11D}" srcOrd="2" destOrd="0" presId="urn:diagrams.loki3.com/BracketList+Icon"/>
    <dgm:cxn modelId="{45A06715-2EB3-4320-A98C-988810CB01AC}" type="presParOf" srcId="{448ED378-6A1C-4FCD-BB52-D9750A3076A7}" destId="{1CAA1B5F-E4AC-409D-A973-060DBE82D01E}" srcOrd="3" destOrd="0" presId="urn:diagrams.loki3.com/Bracket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95364EB-500B-496A-B2F7-E4AE09CA02C6}" type="doc">
      <dgm:prSet loTypeId="urn:microsoft.com/office/officeart/2005/8/layout/vList5" loCatId="list" qsTypeId="urn:microsoft.com/office/officeart/2005/8/quickstyle/simple5" qsCatId="simple" csTypeId="urn:microsoft.com/office/officeart/2005/8/colors/colorful1" csCatId="colorful" phldr="1"/>
      <dgm:spPr/>
      <dgm:t>
        <a:bodyPr/>
        <a:lstStyle/>
        <a:p>
          <a:endParaRPr lang="uk-UA"/>
        </a:p>
      </dgm:t>
    </dgm:pt>
    <dgm:pt modelId="{2F6F52BA-CFAF-4C44-BDB8-76DEC0A0ECD7}">
      <dgm:prSet phldrT="[Текст]" custT="1"/>
      <dgm:spPr/>
      <dgm:t>
        <a:bodyPr/>
        <a:lstStyle/>
        <a:p>
          <a:r>
            <a:rPr lang="uk-UA" sz="3200" b="1" dirty="0">
              <a:latin typeface="Times New Roman" panose="02020603050405020304" pitchFamily="18" charset="0"/>
              <a:cs typeface="Times New Roman" panose="02020603050405020304" pitchFamily="18" charset="0"/>
            </a:rPr>
            <a:t>За юридичними наслідками</a:t>
          </a:r>
        </a:p>
      </dgm:t>
    </dgm:pt>
    <dgm:pt modelId="{7B5B6389-3C74-4F37-BCA2-31BCFADD0CC8}" type="parTrans" cxnId="{9CC4B6DA-6940-4B43-85B5-5177F09EAAA4}">
      <dgm:prSet/>
      <dgm:spPr/>
      <dgm:t>
        <a:bodyPr/>
        <a:lstStyle/>
        <a:p>
          <a:endParaRPr lang="uk-UA"/>
        </a:p>
      </dgm:t>
    </dgm:pt>
    <dgm:pt modelId="{7BF1C0CA-6920-4F2D-803D-9D7B137FF4A7}" type="sibTrans" cxnId="{9CC4B6DA-6940-4B43-85B5-5177F09EAAA4}">
      <dgm:prSet/>
      <dgm:spPr/>
      <dgm:t>
        <a:bodyPr/>
        <a:lstStyle/>
        <a:p>
          <a:endParaRPr lang="uk-UA"/>
        </a:p>
      </dgm:t>
    </dgm:pt>
    <dgm:pt modelId="{D2DFF62C-DADF-4A1F-92BC-382E0E31098B}">
      <dgm:prSet phldrT="[Текст]" custT="1"/>
      <dgm:spPr/>
      <dgm:t>
        <a:bodyPr/>
        <a:lstStyle/>
        <a:p>
          <a:r>
            <a:rPr lang="uk-UA" sz="3200" b="1" dirty="0">
              <a:latin typeface="Times New Roman" panose="02020603050405020304" pitchFamily="18" charset="0"/>
              <a:cs typeface="Times New Roman" panose="02020603050405020304" pitchFamily="18" charset="0"/>
            </a:rPr>
            <a:t>За характером індивідуальних велінь</a:t>
          </a:r>
        </a:p>
      </dgm:t>
    </dgm:pt>
    <dgm:pt modelId="{263ADB3C-099E-4C0A-BBC7-2D2659D7A04C}" type="parTrans" cxnId="{C6F1214F-F019-46E9-89F7-BF55DF6D8792}">
      <dgm:prSet/>
      <dgm:spPr/>
      <dgm:t>
        <a:bodyPr/>
        <a:lstStyle/>
        <a:p>
          <a:endParaRPr lang="uk-UA"/>
        </a:p>
      </dgm:t>
    </dgm:pt>
    <dgm:pt modelId="{AD54508E-55BB-492E-8713-8378A4AC64F6}" type="sibTrans" cxnId="{C6F1214F-F019-46E9-89F7-BF55DF6D8792}">
      <dgm:prSet/>
      <dgm:spPr/>
      <dgm:t>
        <a:bodyPr/>
        <a:lstStyle/>
        <a:p>
          <a:endParaRPr lang="uk-UA"/>
        </a:p>
      </dgm:t>
    </dgm:pt>
    <dgm:pt modelId="{0851B92D-6C3C-44F1-826E-32B097AB6A79}">
      <dgm:prSet custT="1"/>
      <dgm:spPr/>
      <dgm:t>
        <a:bodyPr/>
        <a:lstStyle/>
        <a:p>
          <a:pPr>
            <a:spcAft>
              <a:spcPts val="600"/>
            </a:spcAft>
          </a:pPr>
          <a:r>
            <a:rPr lang="uk-UA" sz="2400" dirty="0">
              <a:solidFill>
                <a:schemeClr val="bg2">
                  <a:lumMod val="25000"/>
                </a:schemeClr>
              </a:solidFill>
              <a:latin typeface="Times New Roman" panose="02020603050405020304" pitchFamily="18" charset="0"/>
              <a:cs typeface="Times New Roman" panose="02020603050405020304" pitchFamily="18" charset="0"/>
            </a:rPr>
            <a:t>правовстановлюючі</a:t>
          </a:r>
        </a:p>
      </dgm:t>
    </dgm:pt>
    <dgm:pt modelId="{92EB82E7-88F6-4588-89CF-E7C0B21D732F}" type="parTrans" cxnId="{3C8C6FE9-4456-4AD8-9E70-5C8066602AFE}">
      <dgm:prSet/>
      <dgm:spPr/>
      <dgm:t>
        <a:bodyPr/>
        <a:lstStyle/>
        <a:p>
          <a:endParaRPr lang="uk-UA"/>
        </a:p>
      </dgm:t>
    </dgm:pt>
    <dgm:pt modelId="{8E1B39DD-81DF-4C24-8448-415837A3C397}" type="sibTrans" cxnId="{3C8C6FE9-4456-4AD8-9E70-5C8066602AFE}">
      <dgm:prSet/>
      <dgm:spPr/>
      <dgm:t>
        <a:bodyPr/>
        <a:lstStyle/>
        <a:p>
          <a:endParaRPr lang="uk-UA"/>
        </a:p>
      </dgm:t>
    </dgm:pt>
    <dgm:pt modelId="{AF040562-BD0A-4993-92A0-709DA8A1FEF4}">
      <dgm:prSet custT="1"/>
      <dgm:spPr/>
      <dgm:t>
        <a:bodyPr/>
        <a:lstStyle/>
        <a:p>
          <a:pPr>
            <a:spcAft>
              <a:spcPts val="600"/>
            </a:spcAft>
          </a:pPr>
          <a:r>
            <a:rPr lang="uk-UA" sz="2400" dirty="0">
              <a:solidFill>
                <a:schemeClr val="bg2">
                  <a:lumMod val="25000"/>
                </a:schemeClr>
              </a:solidFill>
              <a:latin typeface="Times New Roman" panose="02020603050405020304" pitchFamily="18" charset="0"/>
              <a:cs typeface="Times New Roman" panose="02020603050405020304" pitchFamily="18" charset="0"/>
            </a:rPr>
            <a:t>правоприпиняючі</a:t>
          </a:r>
        </a:p>
      </dgm:t>
    </dgm:pt>
    <dgm:pt modelId="{692500F3-DD0F-437B-AD7A-901107887AF0}" type="parTrans" cxnId="{8E52E5CB-01F8-41D3-AE76-958F32B68274}">
      <dgm:prSet/>
      <dgm:spPr/>
      <dgm:t>
        <a:bodyPr/>
        <a:lstStyle/>
        <a:p>
          <a:endParaRPr lang="uk-UA"/>
        </a:p>
      </dgm:t>
    </dgm:pt>
    <dgm:pt modelId="{67DF4411-1025-4739-80AE-AEF2B7702C2C}" type="sibTrans" cxnId="{8E52E5CB-01F8-41D3-AE76-958F32B68274}">
      <dgm:prSet/>
      <dgm:spPr/>
      <dgm:t>
        <a:bodyPr/>
        <a:lstStyle/>
        <a:p>
          <a:endParaRPr lang="uk-UA"/>
        </a:p>
      </dgm:t>
    </dgm:pt>
    <dgm:pt modelId="{55673A8F-F53E-40D8-BE2D-CCCF9A121403}">
      <dgm:prSet custT="1"/>
      <dgm:spPr/>
      <dgm:t>
        <a:bodyPr/>
        <a:lstStyle/>
        <a:p>
          <a:pPr>
            <a:spcAft>
              <a:spcPts val="600"/>
            </a:spcAft>
          </a:pPr>
          <a:r>
            <a:rPr lang="uk-UA" sz="2400" dirty="0">
              <a:solidFill>
                <a:schemeClr val="bg2">
                  <a:lumMod val="25000"/>
                </a:schemeClr>
              </a:solidFill>
              <a:latin typeface="Times New Roman" panose="02020603050405020304" pitchFamily="18" charset="0"/>
              <a:cs typeface="Times New Roman" panose="02020603050405020304" pitchFamily="18" charset="0"/>
            </a:rPr>
            <a:t>дозвільні </a:t>
          </a:r>
        </a:p>
      </dgm:t>
    </dgm:pt>
    <dgm:pt modelId="{661F394A-FDB8-4C11-87FA-0006564F6CC6}" type="parTrans" cxnId="{C7CE72B2-B6C4-44D5-858C-77817665D8A6}">
      <dgm:prSet/>
      <dgm:spPr/>
      <dgm:t>
        <a:bodyPr/>
        <a:lstStyle/>
        <a:p>
          <a:endParaRPr lang="uk-UA"/>
        </a:p>
      </dgm:t>
    </dgm:pt>
    <dgm:pt modelId="{E9F977B2-C2F9-4396-916D-6D15EA017783}" type="sibTrans" cxnId="{C7CE72B2-B6C4-44D5-858C-77817665D8A6}">
      <dgm:prSet/>
      <dgm:spPr/>
      <dgm:t>
        <a:bodyPr/>
        <a:lstStyle/>
        <a:p>
          <a:endParaRPr lang="uk-UA"/>
        </a:p>
      </dgm:t>
    </dgm:pt>
    <dgm:pt modelId="{39212257-A9C4-4114-8ADB-3166F115B590}">
      <dgm:prSet custT="1"/>
      <dgm:spPr/>
      <dgm:t>
        <a:bodyPr/>
        <a:lstStyle/>
        <a:p>
          <a:pPr>
            <a:spcAft>
              <a:spcPts val="600"/>
            </a:spcAft>
          </a:pPr>
          <a:r>
            <a:rPr lang="uk-UA" sz="2400" dirty="0" err="1">
              <a:solidFill>
                <a:schemeClr val="bg2">
                  <a:lumMod val="25000"/>
                </a:schemeClr>
              </a:solidFill>
              <a:latin typeface="Times New Roman" panose="02020603050405020304" pitchFamily="18" charset="0"/>
              <a:cs typeface="Times New Roman" panose="02020603050405020304" pitchFamily="18" charset="0"/>
            </a:rPr>
            <a:t>зобов</a:t>
          </a:r>
          <a:r>
            <a:rPr lang="en-US" sz="2400" dirty="0">
              <a:solidFill>
                <a:schemeClr val="bg2">
                  <a:lumMod val="25000"/>
                </a:schemeClr>
              </a:solidFill>
              <a:latin typeface="Times New Roman" panose="02020603050405020304" pitchFamily="18" charset="0"/>
              <a:cs typeface="Times New Roman" panose="02020603050405020304" pitchFamily="18" charset="0"/>
            </a:rPr>
            <a:t>’</a:t>
          </a:r>
          <a:r>
            <a:rPr lang="uk-UA" sz="2400" dirty="0" err="1">
              <a:solidFill>
                <a:schemeClr val="bg2">
                  <a:lumMod val="25000"/>
                </a:schemeClr>
              </a:solidFill>
              <a:latin typeface="Times New Roman" panose="02020603050405020304" pitchFamily="18" charset="0"/>
              <a:cs typeface="Times New Roman" panose="02020603050405020304" pitchFamily="18" charset="0"/>
            </a:rPr>
            <a:t>язуючі</a:t>
          </a:r>
          <a:r>
            <a:rPr lang="uk-UA" sz="2400" dirty="0">
              <a:solidFill>
                <a:schemeClr val="bg2">
                  <a:lumMod val="25000"/>
                </a:schemeClr>
              </a:solidFill>
              <a:latin typeface="Times New Roman" panose="02020603050405020304" pitchFamily="18" charset="0"/>
              <a:cs typeface="Times New Roman" panose="02020603050405020304" pitchFamily="18" charset="0"/>
            </a:rPr>
            <a:t> </a:t>
          </a:r>
        </a:p>
      </dgm:t>
    </dgm:pt>
    <dgm:pt modelId="{AAA03650-7F76-440F-A604-B3932563EA41}" type="parTrans" cxnId="{6CA08E02-04BA-41B2-9FD8-B32DCC853AD4}">
      <dgm:prSet/>
      <dgm:spPr/>
      <dgm:t>
        <a:bodyPr/>
        <a:lstStyle/>
        <a:p>
          <a:endParaRPr lang="uk-UA"/>
        </a:p>
      </dgm:t>
    </dgm:pt>
    <dgm:pt modelId="{64884DB0-E753-429F-A785-AA2976213A2D}" type="sibTrans" cxnId="{6CA08E02-04BA-41B2-9FD8-B32DCC853AD4}">
      <dgm:prSet/>
      <dgm:spPr/>
      <dgm:t>
        <a:bodyPr/>
        <a:lstStyle/>
        <a:p>
          <a:endParaRPr lang="uk-UA"/>
        </a:p>
      </dgm:t>
    </dgm:pt>
    <dgm:pt modelId="{C0BB25CE-C6E8-496E-81D6-CEB7E30ACA66}">
      <dgm:prSet custT="1"/>
      <dgm:spPr/>
      <dgm:t>
        <a:bodyPr/>
        <a:lstStyle/>
        <a:p>
          <a:pPr>
            <a:spcAft>
              <a:spcPts val="600"/>
            </a:spcAft>
          </a:pPr>
          <a:r>
            <a:rPr lang="uk-UA" sz="2400" dirty="0">
              <a:solidFill>
                <a:schemeClr val="bg2">
                  <a:lumMod val="25000"/>
                </a:schemeClr>
              </a:solidFill>
              <a:latin typeface="Times New Roman" panose="02020603050405020304" pitchFamily="18" charset="0"/>
              <a:cs typeface="Times New Roman" panose="02020603050405020304" pitchFamily="18" charset="0"/>
            </a:rPr>
            <a:t>правозмінюючі</a:t>
          </a:r>
        </a:p>
      </dgm:t>
    </dgm:pt>
    <dgm:pt modelId="{763A0D3B-24A3-4EF6-9B6C-D6EC1F31566D}" type="parTrans" cxnId="{D585770B-C72E-482C-9077-96949A880B9E}">
      <dgm:prSet/>
      <dgm:spPr/>
      <dgm:t>
        <a:bodyPr/>
        <a:lstStyle/>
        <a:p>
          <a:endParaRPr lang="ru-RU"/>
        </a:p>
      </dgm:t>
    </dgm:pt>
    <dgm:pt modelId="{BF2579E0-99D8-4BB8-9C89-2D5BC675F5E2}" type="sibTrans" cxnId="{D585770B-C72E-482C-9077-96949A880B9E}">
      <dgm:prSet/>
      <dgm:spPr/>
      <dgm:t>
        <a:bodyPr/>
        <a:lstStyle/>
        <a:p>
          <a:endParaRPr lang="ru-RU"/>
        </a:p>
      </dgm:t>
    </dgm:pt>
    <dgm:pt modelId="{1795AEA3-1884-4587-8048-B1C05850465A}">
      <dgm:prSet custT="1"/>
      <dgm:spPr/>
      <dgm:t>
        <a:bodyPr/>
        <a:lstStyle/>
        <a:p>
          <a:pPr>
            <a:spcAft>
              <a:spcPts val="600"/>
            </a:spcAft>
          </a:pPr>
          <a:r>
            <a:rPr lang="uk-UA" sz="2400" dirty="0">
              <a:solidFill>
                <a:schemeClr val="bg2">
                  <a:lumMod val="25000"/>
                </a:schemeClr>
              </a:solidFill>
              <a:latin typeface="Times New Roman" panose="02020603050405020304" pitchFamily="18" charset="0"/>
              <a:cs typeface="Times New Roman" panose="02020603050405020304" pitchFamily="18" charset="0"/>
            </a:rPr>
            <a:t>правоконстатуючі</a:t>
          </a:r>
        </a:p>
      </dgm:t>
    </dgm:pt>
    <dgm:pt modelId="{E6F86176-1AC1-4CB5-936A-1B96C5B93A72}" type="parTrans" cxnId="{3CE8E15A-F462-4937-966E-B72B2AAAFF16}">
      <dgm:prSet/>
      <dgm:spPr/>
      <dgm:t>
        <a:bodyPr/>
        <a:lstStyle/>
        <a:p>
          <a:endParaRPr lang="ru-RU"/>
        </a:p>
      </dgm:t>
    </dgm:pt>
    <dgm:pt modelId="{A026D2E1-9514-45DF-9FE5-2CF654E6D77A}" type="sibTrans" cxnId="{3CE8E15A-F462-4937-966E-B72B2AAAFF16}">
      <dgm:prSet/>
      <dgm:spPr/>
      <dgm:t>
        <a:bodyPr/>
        <a:lstStyle/>
        <a:p>
          <a:endParaRPr lang="ru-RU"/>
        </a:p>
      </dgm:t>
    </dgm:pt>
    <dgm:pt modelId="{0BE9DD61-39F4-4193-8FB6-89A530FD4244}">
      <dgm:prSet custT="1"/>
      <dgm:spPr/>
      <dgm:t>
        <a:bodyPr/>
        <a:lstStyle/>
        <a:p>
          <a:pPr>
            <a:spcAft>
              <a:spcPts val="600"/>
            </a:spcAft>
          </a:pPr>
          <a:r>
            <a:rPr lang="uk-UA" sz="2400" dirty="0">
              <a:solidFill>
                <a:schemeClr val="bg2">
                  <a:lumMod val="25000"/>
                </a:schemeClr>
              </a:solidFill>
              <a:latin typeface="Times New Roman" panose="02020603050405020304" pitchFamily="18" charset="0"/>
              <a:cs typeface="Times New Roman" panose="02020603050405020304" pitchFamily="18" charset="0"/>
            </a:rPr>
            <a:t>заборонні</a:t>
          </a:r>
        </a:p>
      </dgm:t>
    </dgm:pt>
    <dgm:pt modelId="{08EE101D-41ED-416E-9D76-12CFCD6033A2}" type="parTrans" cxnId="{44CAF6F6-ADD9-484D-9F7C-DB9B74E95E1B}">
      <dgm:prSet/>
      <dgm:spPr/>
      <dgm:t>
        <a:bodyPr/>
        <a:lstStyle/>
        <a:p>
          <a:endParaRPr lang="ru-RU"/>
        </a:p>
      </dgm:t>
    </dgm:pt>
    <dgm:pt modelId="{BB5AAF1A-BDDA-4787-9ACD-CD04ADEA9A1F}" type="sibTrans" cxnId="{44CAF6F6-ADD9-484D-9F7C-DB9B74E95E1B}">
      <dgm:prSet/>
      <dgm:spPr/>
      <dgm:t>
        <a:bodyPr/>
        <a:lstStyle/>
        <a:p>
          <a:endParaRPr lang="ru-RU"/>
        </a:p>
      </dgm:t>
    </dgm:pt>
    <dgm:pt modelId="{0F307786-167B-4E3D-9E8D-E25FF602A79E}" type="pres">
      <dgm:prSet presAssocID="{095364EB-500B-496A-B2F7-E4AE09CA02C6}" presName="Name0" presStyleCnt="0">
        <dgm:presLayoutVars>
          <dgm:dir/>
          <dgm:animLvl val="lvl"/>
          <dgm:resizeHandles val="exact"/>
        </dgm:presLayoutVars>
      </dgm:prSet>
      <dgm:spPr/>
    </dgm:pt>
    <dgm:pt modelId="{2067C82E-6DF5-4CFE-AC0D-2E4B724010C9}" type="pres">
      <dgm:prSet presAssocID="{2F6F52BA-CFAF-4C44-BDB8-76DEC0A0ECD7}" presName="linNode" presStyleCnt="0"/>
      <dgm:spPr/>
    </dgm:pt>
    <dgm:pt modelId="{CD99D85E-BEB7-4928-B82D-419466D93DFE}" type="pres">
      <dgm:prSet presAssocID="{2F6F52BA-CFAF-4C44-BDB8-76DEC0A0ECD7}" presName="parentText" presStyleLbl="node1" presStyleIdx="0" presStyleCnt="2">
        <dgm:presLayoutVars>
          <dgm:chMax val="1"/>
          <dgm:bulletEnabled val="1"/>
        </dgm:presLayoutVars>
      </dgm:prSet>
      <dgm:spPr/>
    </dgm:pt>
    <dgm:pt modelId="{92419A90-5DD8-4280-A346-818A61EAA725}" type="pres">
      <dgm:prSet presAssocID="{2F6F52BA-CFAF-4C44-BDB8-76DEC0A0ECD7}" presName="descendantText" presStyleLbl="alignAccFollowNode1" presStyleIdx="0" presStyleCnt="2">
        <dgm:presLayoutVars>
          <dgm:bulletEnabled val="1"/>
        </dgm:presLayoutVars>
      </dgm:prSet>
      <dgm:spPr/>
    </dgm:pt>
    <dgm:pt modelId="{21BC23E9-3CE2-47B1-9422-0ADB1DD21117}" type="pres">
      <dgm:prSet presAssocID="{7BF1C0CA-6920-4F2D-803D-9D7B137FF4A7}" presName="sp" presStyleCnt="0"/>
      <dgm:spPr/>
    </dgm:pt>
    <dgm:pt modelId="{F33D1597-88F7-4264-AD8A-301B865130DC}" type="pres">
      <dgm:prSet presAssocID="{D2DFF62C-DADF-4A1F-92BC-382E0E31098B}" presName="linNode" presStyleCnt="0"/>
      <dgm:spPr/>
    </dgm:pt>
    <dgm:pt modelId="{45A911E8-171D-47D4-AD73-C7CB8CB3757A}" type="pres">
      <dgm:prSet presAssocID="{D2DFF62C-DADF-4A1F-92BC-382E0E31098B}" presName="parentText" presStyleLbl="node1" presStyleIdx="1" presStyleCnt="2">
        <dgm:presLayoutVars>
          <dgm:chMax val="1"/>
          <dgm:bulletEnabled val="1"/>
        </dgm:presLayoutVars>
      </dgm:prSet>
      <dgm:spPr/>
    </dgm:pt>
    <dgm:pt modelId="{0A49E471-5EE2-413D-9041-FEB64B543E98}" type="pres">
      <dgm:prSet presAssocID="{D2DFF62C-DADF-4A1F-92BC-382E0E31098B}" presName="descendantText" presStyleLbl="alignAccFollowNode1" presStyleIdx="1" presStyleCnt="2">
        <dgm:presLayoutVars>
          <dgm:bulletEnabled val="1"/>
        </dgm:presLayoutVars>
      </dgm:prSet>
      <dgm:spPr/>
    </dgm:pt>
  </dgm:ptLst>
  <dgm:cxnLst>
    <dgm:cxn modelId="{6CA08E02-04BA-41B2-9FD8-B32DCC853AD4}" srcId="{D2DFF62C-DADF-4A1F-92BC-382E0E31098B}" destId="{39212257-A9C4-4114-8ADB-3166F115B590}" srcOrd="1" destOrd="0" parTransId="{AAA03650-7F76-440F-A604-B3932563EA41}" sibTransId="{64884DB0-E753-429F-A785-AA2976213A2D}"/>
    <dgm:cxn modelId="{D585770B-C72E-482C-9077-96949A880B9E}" srcId="{2F6F52BA-CFAF-4C44-BDB8-76DEC0A0ECD7}" destId="{C0BB25CE-C6E8-496E-81D6-CEB7E30ACA66}" srcOrd="2" destOrd="0" parTransId="{763A0D3B-24A3-4EF6-9B6C-D6EC1F31566D}" sibTransId="{BF2579E0-99D8-4BB8-9C89-2D5BC675F5E2}"/>
    <dgm:cxn modelId="{5D3E3323-BEC9-47BC-B603-82D2F662ECF5}" type="presOf" srcId="{2F6F52BA-CFAF-4C44-BDB8-76DEC0A0ECD7}" destId="{CD99D85E-BEB7-4928-B82D-419466D93DFE}" srcOrd="0" destOrd="0" presId="urn:microsoft.com/office/officeart/2005/8/layout/vList5"/>
    <dgm:cxn modelId="{18CB802D-CB5F-4DE2-938E-6B746AF7C22C}" type="presOf" srcId="{0851B92D-6C3C-44F1-826E-32B097AB6A79}" destId="{92419A90-5DD8-4280-A346-818A61EAA725}" srcOrd="0" destOrd="0" presId="urn:microsoft.com/office/officeart/2005/8/layout/vList5"/>
    <dgm:cxn modelId="{7BD09D5D-92E8-4090-828F-248345C09701}" type="presOf" srcId="{39212257-A9C4-4114-8ADB-3166F115B590}" destId="{0A49E471-5EE2-413D-9041-FEB64B543E98}" srcOrd="0" destOrd="1" presId="urn:microsoft.com/office/officeart/2005/8/layout/vList5"/>
    <dgm:cxn modelId="{E2691043-DD49-4A73-AD36-9A5A176C94FB}" type="presOf" srcId="{095364EB-500B-496A-B2F7-E4AE09CA02C6}" destId="{0F307786-167B-4E3D-9E8D-E25FF602A79E}" srcOrd="0" destOrd="0" presId="urn:microsoft.com/office/officeart/2005/8/layout/vList5"/>
    <dgm:cxn modelId="{C6F1214F-F019-46E9-89F7-BF55DF6D8792}" srcId="{095364EB-500B-496A-B2F7-E4AE09CA02C6}" destId="{D2DFF62C-DADF-4A1F-92BC-382E0E31098B}" srcOrd="1" destOrd="0" parTransId="{263ADB3C-099E-4C0A-BBC7-2D2659D7A04C}" sibTransId="{AD54508E-55BB-492E-8713-8378A4AC64F6}"/>
    <dgm:cxn modelId="{3CE8E15A-F462-4937-966E-B72B2AAAFF16}" srcId="{2F6F52BA-CFAF-4C44-BDB8-76DEC0A0ECD7}" destId="{1795AEA3-1884-4587-8048-B1C05850465A}" srcOrd="3" destOrd="0" parTransId="{E6F86176-1AC1-4CB5-936A-1B96C5B93A72}" sibTransId="{A026D2E1-9514-45DF-9FE5-2CF654E6D77A}"/>
    <dgm:cxn modelId="{C173E57C-E3A3-41E0-A73A-EFBEE8951399}" type="presOf" srcId="{D2DFF62C-DADF-4A1F-92BC-382E0E31098B}" destId="{45A911E8-171D-47D4-AD73-C7CB8CB3757A}" srcOrd="0" destOrd="0" presId="urn:microsoft.com/office/officeart/2005/8/layout/vList5"/>
    <dgm:cxn modelId="{735E4E81-A4DA-4DC2-9237-B31060A5C27E}" type="presOf" srcId="{55673A8F-F53E-40D8-BE2D-CCCF9A121403}" destId="{0A49E471-5EE2-413D-9041-FEB64B543E98}" srcOrd="0" destOrd="0" presId="urn:microsoft.com/office/officeart/2005/8/layout/vList5"/>
    <dgm:cxn modelId="{F218B18D-EB04-4996-BCE1-4C03768A6ACA}" type="presOf" srcId="{C0BB25CE-C6E8-496E-81D6-CEB7E30ACA66}" destId="{92419A90-5DD8-4280-A346-818A61EAA725}" srcOrd="0" destOrd="2" presId="urn:microsoft.com/office/officeart/2005/8/layout/vList5"/>
    <dgm:cxn modelId="{5CA1AD93-6024-48A8-9D70-65830727D08A}" type="presOf" srcId="{0BE9DD61-39F4-4193-8FB6-89A530FD4244}" destId="{0A49E471-5EE2-413D-9041-FEB64B543E98}" srcOrd="0" destOrd="2" presId="urn:microsoft.com/office/officeart/2005/8/layout/vList5"/>
    <dgm:cxn modelId="{5CB4A39B-CE7D-43CA-A92A-61580E21A3F8}" type="presOf" srcId="{1795AEA3-1884-4587-8048-B1C05850465A}" destId="{92419A90-5DD8-4280-A346-818A61EAA725}" srcOrd="0" destOrd="3" presId="urn:microsoft.com/office/officeart/2005/8/layout/vList5"/>
    <dgm:cxn modelId="{C7CE72B2-B6C4-44D5-858C-77817665D8A6}" srcId="{D2DFF62C-DADF-4A1F-92BC-382E0E31098B}" destId="{55673A8F-F53E-40D8-BE2D-CCCF9A121403}" srcOrd="0" destOrd="0" parTransId="{661F394A-FDB8-4C11-87FA-0006564F6CC6}" sibTransId="{E9F977B2-C2F9-4396-916D-6D15EA017783}"/>
    <dgm:cxn modelId="{8E52E5CB-01F8-41D3-AE76-958F32B68274}" srcId="{2F6F52BA-CFAF-4C44-BDB8-76DEC0A0ECD7}" destId="{AF040562-BD0A-4993-92A0-709DA8A1FEF4}" srcOrd="1" destOrd="0" parTransId="{692500F3-DD0F-437B-AD7A-901107887AF0}" sibTransId="{67DF4411-1025-4739-80AE-AEF2B7702C2C}"/>
    <dgm:cxn modelId="{9CC4B6DA-6940-4B43-85B5-5177F09EAAA4}" srcId="{095364EB-500B-496A-B2F7-E4AE09CA02C6}" destId="{2F6F52BA-CFAF-4C44-BDB8-76DEC0A0ECD7}" srcOrd="0" destOrd="0" parTransId="{7B5B6389-3C74-4F37-BCA2-31BCFADD0CC8}" sibTransId="{7BF1C0CA-6920-4F2D-803D-9D7B137FF4A7}"/>
    <dgm:cxn modelId="{03C984E6-8460-43E4-8FD6-35C2F2219EA2}" type="presOf" srcId="{AF040562-BD0A-4993-92A0-709DA8A1FEF4}" destId="{92419A90-5DD8-4280-A346-818A61EAA725}" srcOrd="0" destOrd="1" presId="urn:microsoft.com/office/officeart/2005/8/layout/vList5"/>
    <dgm:cxn modelId="{3C8C6FE9-4456-4AD8-9E70-5C8066602AFE}" srcId="{2F6F52BA-CFAF-4C44-BDB8-76DEC0A0ECD7}" destId="{0851B92D-6C3C-44F1-826E-32B097AB6A79}" srcOrd="0" destOrd="0" parTransId="{92EB82E7-88F6-4588-89CF-E7C0B21D732F}" sibTransId="{8E1B39DD-81DF-4C24-8448-415837A3C397}"/>
    <dgm:cxn modelId="{44CAF6F6-ADD9-484D-9F7C-DB9B74E95E1B}" srcId="{D2DFF62C-DADF-4A1F-92BC-382E0E31098B}" destId="{0BE9DD61-39F4-4193-8FB6-89A530FD4244}" srcOrd="2" destOrd="0" parTransId="{08EE101D-41ED-416E-9D76-12CFCD6033A2}" sibTransId="{BB5AAF1A-BDDA-4787-9ACD-CD04ADEA9A1F}"/>
    <dgm:cxn modelId="{68714A80-FAED-4EBA-B409-2432CC6255D8}" type="presParOf" srcId="{0F307786-167B-4E3D-9E8D-E25FF602A79E}" destId="{2067C82E-6DF5-4CFE-AC0D-2E4B724010C9}" srcOrd="0" destOrd="0" presId="urn:microsoft.com/office/officeart/2005/8/layout/vList5"/>
    <dgm:cxn modelId="{C568FA25-562B-426E-8B42-9CF2711ECD91}" type="presParOf" srcId="{2067C82E-6DF5-4CFE-AC0D-2E4B724010C9}" destId="{CD99D85E-BEB7-4928-B82D-419466D93DFE}" srcOrd="0" destOrd="0" presId="urn:microsoft.com/office/officeart/2005/8/layout/vList5"/>
    <dgm:cxn modelId="{ADCA0966-2E7B-4CD6-AA8F-D0CB7DA9B51B}" type="presParOf" srcId="{2067C82E-6DF5-4CFE-AC0D-2E4B724010C9}" destId="{92419A90-5DD8-4280-A346-818A61EAA725}" srcOrd="1" destOrd="0" presId="urn:microsoft.com/office/officeart/2005/8/layout/vList5"/>
    <dgm:cxn modelId="{9261EF0E-E996-4434-BC59-3739C8AE7BA9}" type="presParOf" srcId="{0F307786-167B-4E3D-9E8D-E25FF602A79E}" destId="{21BC23E9-3CE2-47B1-9422-0ADB1DD21117}" srcOrd="1" destOrd="0" presId="urn:microsoft.com/office/officeart/2005/8/layout/vList5"/>
    <dgm:cxn modelId="{A7AF9D6C-9C7C-4626-9A69-30E58967E743}" type="presParOf" srcId="{0F307786-167B-4E3D-9E8D-E25FF602A79E}" destId="{F33D1597-88F7-4264-AD8A-301B865130DC}" srcOrd="2" destOrd="0" presId="urn:microsoft.com/office/officeart/2005/8/layout/vList5"/>
    <dgm:cxn modelId="{5D684962-B945-4F87-8D2F-23593D8D8ACD}" type="presParOf" srcId="{F33D1597-88F7-4264-AD8A-301B865130DC}" destId="{45A911E8-171D-47D4-AD73-C7CB8CB3757A}" srcOrd="0" destOrd="0" presId="urn:microsoft.com/office/officeart/2005/8/layout/vList5"/>
    <dgm:cxn modelId="{853326E2-8261-4F37-8D38-64AEF46A0CC7}" type="presParOf" srcId="{F33D1597-88F7-4264-AD8A-301B865130DC}" destId="{0A49E471-5EE2-413D-9041-FEB64B543E9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95364EB-500B-496A-B2F7-E4AE09CA02C6}" type="doc">
      <dgm:prSet loTypeId="urn:diagrams.loki3.com/BracketList+Icon" loCatId="list" qsTypeId="urn:microsoft.com/office/officeart/2005/8/quickstyle/simple5" qsCatId="simple" csTypeId="urn:microsoft.com/office/officeart/2005/8/colors/colorful1" csCatId="colorful" phldr="1"/>
      <dgm:spPr/>
      <dgm:t>
        <a:bodyPr/>
        <a:lstStyle/>
        <a:p>
          <a:endParaRPr lang="uk-UA"/>
        </a:p>
      </dgm:t>
    </dgm:pt>
    <dgm:pt modelId="{2F6F52BA-CFAF-4C44-BDB8-76DEC0A0ECD7}">
      <dgm:prSet phldrT="[Текст]" custT="1"/>
      <dgm:spPr/>
      <dgm:t>
        <a:bodyPr/>
        <a:lstStyle/>
        <a:p>
          <a:r>
            <a:rPr lang="uk-UA" sz="3000" b="1" dirty="0">
              <a:latin typeface="Times New Roman" panose="02020603050405020304" pitchFamily="18" charset="0"/>
              <a:cs typeface="Times New Roman" panose="02020603050405020304" pitchFamily="18" charset="0"/>
            </a:rPr>
            <a:t>За галузевою належністю</a:t>
          </a:r>
        </a:p>
      </dgm:t>
    </dgm:pt>
    <dgm:pt modelId="{7BF1C0CA-6920-4F2D-803D-9D7B137FF4A7}" type="sibTrans" cxnId="{9CC4B6DA-6940-4B43-85B5-5177F09EAAA4}">
      <dgm:prSet/>
      <dgm:spPr/>
      <dgm:t>
        <a:bodyPr/>
        <a:lstStyle/>
        <a:p>
          <a:endParaRPr lang="uk-UA"/>
        </a:p>
      </dgm:t>
    </dgm:pt>
    <dgm:pt modelId="{7B5B6389-3C74-4F37-BCA2-31BCFADD0CC8}" type="parTrans" cxnId="{9CC4B6DA-6940-4B43-85B5-5177F09EAAA4}">
      <dgm:prSet/>
      <dgm:spPr/>
      <dgm:t>
        <a:bodyPr/>
        <a:lstStyle/>
        <a:p>
          <a:endParaRPr lang="uk-UA"/>
        </a:p>
      </dgm:t>
    </dgm:pt>
    <dgm:pt modelId="{D2DFF62C-DADF-4A1F-92BC-382E0E31098B}">
      <dgm:prSet phldrT="[Текст]" custT="1"/>
      <dgm:spPr/>
      <dgm:t>
        <a:bodyPr/>
        <a:lstStyle/>
        <a:p>
          <a:r>
            <a:rPr lang="uk-UA" sz="3000" b="1" dirty="0">
              <a:latin typeface="Times New Roman" panose="02020603050405020304" pitchFamily="18" charset="0"/>
              <a:cs typeface="Times New Roman" panose="02020603050405020304" pitchFamily="18" charset="0"/>
            </a:rPr>
            <a:t>За часом дії</a:t>
          </a:r>
        </a:p>
      </dgm:t>
    </dgm:pt>
    <dgm:pt modelId="{AD54508E-55BB-492E-8713-8378A4AC64F6}" type="sibTrans" cxnId="{C6F1214F-F019-46E9-89F7-BF55DF6D8792}">
      <dgm:prSet/>
      <dgm:spPr/>
      <dgm:t>
        <a:bodyPr/>
        <a:lstStyle/>
        <a:p>
          <a:endParaRPr lang="uk-UA"/>
        </a:p>
      </dgm:t>
    </dgm:pt>
    <dgm:pt modelId="{263ADB3C-099E-4C0A-BBC7-2D2659D7A04C}" type="parTrans" cxnId="{C6F1214F-F019-46E9-89F7-BF55DF6D8792}">
      <dgm:prSet/>
      <dgm:spPr/>
      <dgm:t>
        <a:bodyPr/>
        <a:lstStyle/>
        <a:p>
          <a:endParaRPr lang="uk-UA"/>
        </a:p>
      </dgm:t>
    </dgm:pt>
    <dgm:pt modelId="{C0BB25CE-C6E8-496E-81D6-CEB7E30ACA66}">
      <dgm:prSet custT="1"/>
      <dgm:spPr/>
      <dgm:t>
        <a:bodyPr/>
        <a:lstStyle/>
        <a:p>
          <a:pPr>
            <a:spcAft>
              <a:spcPts val="1200"/>
            </a:spcAft>
          </a:pPr>
          <a:r>
            <a:rPr lang="uk-UA" sz="2800" dirty="0">
              <a:latin typeface="Times New Roman" panose="02020603050405020304" pitchFamily="18" charset="0"/>
              <a:cs typeface="Times New Roman" panose="02020603050405020304" pitchFamily="18" charset="0"/>
            </a:rPr>
            <a:t>цивільні</a:t>
          </a:r>
        </a:p>
      </dgm:t>
    </dgm:pt>
    <dgm:pt modelId="{BF2579E0-99D8-4BB8-9C89-2D5BC675F5E2}" type="sibTrans" cxnId="{D585770B-C72E-482C-9077-96949A880B9E}">
      <dgm:prSet/>
      <dgm:spPr/>
      <dgm:t>
        <a:bodyPr/>
        <a:lstStyle/>
        <a:p>
          <a:endParaRPr lang="ru-RU"/>
        </a:p>
      </dgm:t>
    </dgm:pt>
    <dgm:pt modelId="{763A0D3B-24A3-4EF6-9B6C-D6EC1F31566D}" type="parTrans" cxnId="{D585770B-C72E-482C-9077-96949A880B9E}">
      <dgm:prSet/>
      <dgm:spPr/>
      <dgm:t>
        <a:bodyPr/>
        <a:lstStyle/>
        <a:p>
          <a:endParaRPr lang="ru-RU"/>
        </a:p>
      </dgm:t>
    </dgm:pt>
    <dgm:pt modelId="{AF040562-BD0A-4993-92A0-709DA8A1FEF4}">
      <dgm:prSet custT="1"/>
      <dgm:spPr/>
      <dgm:t>
        <a:bodyPr/>
        <a:lstStyle/>
        <a:p>
          <a:pPr>
            <a:spcAft>
              <a:spcPts val="1200"/>
            </a:spcAft>
          </a:pPr>
          <a:r>
            <a:rPr lang="uk-UA" sz="2800" dirty="0">
              <a:latin typeface="Times New Roman" panose="02020603050405020304" pitchFamily="18" charset="0"/>
              <a:cs typeface="Times New Roman" panose="02020603050405020304" pitchFamily="18" charset="0"/>
            </a:rPr>
            <a:t>адміністративні</a:t>
          </a:r>
        </a:p>
      </dgm:t>
    </dgm:pt>
    <dgm:pt modelId="{67DF4411-1025-4739-80AE-AEF2B7702C2C}" type="sibTrans" cxnId="{8E52E5CB-01F8-41D3-AE76-958F32B68274}">
      <dgm:prSet/>
      <dgm:spPr/>
      <dgm:t>
        <a:bodyPr/>
        <a:lstStyle/>
        <a:p>
          <a:endParaRPr lang="uk-UA"/>
        </a:p>
      </dgm:t>
    </dgm:pt>
    <dgm:pt modelId="{692500F3-DD0F-437B-AD7A-901107887AF0}" type="parTrans" cxnId="{8E52E5CB-01F8-41D3-AE76-958F32B68274}">
      <dgm:prSet/>
      <dgm:spPr/>
      <dgm:t>
        <a:bodyPr/>
        <a:lstStyle/>
        <a:p>
          <a:endParaRPr lang="uk-UA"/>
        </a:p>
      </dgm:t>
    </dgm:pt>
    <dgm:pt modelId="{0851B92D-6C3C-44F1-826E-32B097AB6A79}">
      <dgm:prSet custT="1"/>
      <dgm:spPr/>
      <dgm:t>
        <a:bodyPr/>
        <a:lstStyle/>
        <a:p>
          <a:pPr>
            <a:spcAft>
              <a:spcPts val="1200"/>
            </a:spcAft>
          </a:pPr>
          <a:r>
            <a:rPr lang="uk-UA" sz="2800" dirty="0">
              <a:latin typeface="Times New Roman" panose="02020603050405020304" pitchFamily="18" charset="0"/>
              <a:cs typeface="Times New Roman" panose="02020603050405020304" pitchFamily="18" charset="0"/>
            </a:rPr>
            <a:t>кримінальні</a:t>
          </a:r>
        </a:p>
      </dgm:t>
    </dgm:pt>
    <dgm:pt modelId="{8E1B39DD-81DF-4C24-8448-415837A3C397}" type="sibTrans" cxnId="{3C8C6FE9-4456-4AD8-9E70-5C8066602AFE}">
      <dgm:prSet/>
      <dgm:spPr/>
      <dgm:t>
        <a:bodyPr/>
        <a:lstStyle/>
        <a:p>
          <a:endParaRPr lang="uk-UA"/>
        </a:p>
      </dgm:t>
    </dgm:pt>
    <dgm:pt modelId="{92EB82E7-88F6-4588-89CF-E7C0B21D732F}" type="parTrans" cxnId="{3C8C6FE9-4456-4AD8-9E70-5C8066602AFE}">
      <dgm:prSet/>
      <dgm:spPr/>
      <dgm:t>
        <a:bodyPr/>
        <a:lstStyle/>
        <a:p>
          <a:endParaRPr lang="uk-UA"/>
        </a:p>
      </dgm:t>
    </dgm:pt>
    <dgm:pt modelId="{39212257-A9C4-4114-8ADB-3166F115B590}">
      <dgm:prSet custT="1"/>
      <dgm:spPr/>
      <dgm:t>
        <a:bodyPr/>
        <a:lstStyle/>
        <a:p>
          <a:pPr>
            <a:spcAft>
              <a:spcPts val="1200"/>
            </a:spcAft>
          </a:pPr>
          <a:r>
            <a:rPr lang="uk-UA" sz="2800" dirty="0">
              <a:latin typeface="Times New Roman" panose="02020603050405020304" pitchFamily="18" charset="0"/>
              <a:cs typeface="Times New Roman" panose="02020603050405020304" pitchFamily="18" charset="0"/>
            </a:rPr>
            <a:t>продовжуваної дії </a:t>
          </a:r>
        </a:p>
      </dgm:t>
    </dgm:pt>
    <dgm:pt modelId="{64884DB0-E753-429F-A785-AA2976213A2D}" type="sibTrans" cxnId="{6CA08E02-04BA-41B2-9FD8-B32DCC853AD4}">
      <dgm:prSet/>
      <dgm:spPr/>
      <dgm:t>
        <a:bodyPr/>
        <a:lstStyle/>
        <a:p>
          <a:endParaRPr lang="uk-UA"/>
        </a:p>
      </dgm:t>
    </dgm:pt>
    <dgm:pt modelId="{AAA03650-7F76-440F-A604-B3932563EA41}" type="parTrans" cxnId="{6CA08E02-04BA-41B2-9FD8-B32DCC853AD4}">
      <dgm:prSet/>
      <dgm:spPr/>
      <dgm:t>
        <a:bodyPr/>
        <a:lstStyle/>
        <a:p>
          <a:endParaRPr lang="uk-UA"/>
        </a:p>
      </dgm:t>
    </dgm:pt>
    <dgm:pt modelId="{55673A8F-F53E-40D8-BE2D-CCCF9A121403}">
      <dgm:prSet custT="1"/>
      <dgm:spPr/>
      <dgm:t>
        <a:bodyPr/>
        <a:lstStyle/>
        <a:p>
          <a:pPr>
            <a:spcAft>
              <a:spcPts val="1200"/>
            </a:spcAft>
          </a:pPr>
          <a:r>
            <a:rPr lang="uk-UA" sz="2800" dirty="0">
              <a:latin typeface="Times New Roman" panose="02020603050405020304" pitchFamily="18" charset="0"/>
              <a:cs typeface="Times New Roman" panose="02020603050405020304" pitchFamily="18" charset="0"/>
            </a:rPr>
            <a:t>одноразової дії </a:t>
          </a:r>
        </a:p>
      </dgm:t>
    </dgm:pt>
    <dgm:pt modelId="{E9F977B2-C2F9-4396-916D-6D15EA017783}" type="sibTrans" cxnId="{C7CE72B2-B6C4-44D5-858C-77817665D8A6}">
      <dgm:prSet/>
      <dgm:spPr/>
      <dgm:t>
        <a:bodyPr/>
        <a:lstStyle/>
        <a:p>
          <a:endParaRPr lang="uk-UA"/>
        </a:p>
      </dgm:t>
    </dgm:pt>
    <dgm:pt modelId="{661F394A-FDB8-4C11-87FA-0006564F6CC6}" type="parTrans" cxnId="{C7CE72B2-B6C4-44D5-858C-77817665D8A6}">
      <dgm:prSet/>
      <dgm:spPr/>
      <dgm:t>
        <a:bodyPr/>
        <a:lstStyle/>
        <a:p>
          <a:endParaRPr lang="uk-UA"/>
        </a:p>
      </dgm:t>
    </dgm:pt>
    <dgm:pt modelId="{028F3738-85F3-476C-BDE4-54F32681C781}" type="pres">
      <dgm:prSet presAssocID="{095364EB-500B-496A-B2F7-E4AE09CA02C6}" presName="Name0" presStyleCnt="0">
        <dgm:presLayoutVars>
          <dgm:dir/>
          <dgm:animLvl val="lvl"/>
          <dgm:resizeHandles val="exact"/>
        </dgm:presLayoutVars>
      </dgm:prSet>
      <dgm:spPr/>
    </dgm:pt>
    <dgm:pt modelId="{FF250588-9AE1-4086-98F3-EF80019FE498}" type="pres">
      <dgm:prSet presAssocID="{2F6F52BA-CFAF-4C44-BDB8-76DEC0A0ECD7}" presName="linNode" presStyleCnt="0"/>
      <dgm:spPr/>
    </dgm:pt>
    <dgm:pt modelId="{4542BF99-1292-402C-8C09-C3DFDD11814E}" type="pres">
      <dgm:prSet presAssocID="{2F6F52BA-CFAF-4C44-BDB8-76DEC0A0ECD7}" presName="parTx" presStyleLbl="revTx" presStyleIdx="0" presStyleCnt="2">
        <dgm:presLayoutVars>
          <dgm:chMax val="1"/>
          <dgm:bulletEnabled val="1"/>
        </dgm:presLayoutVars>
      </dgm:prSet>
      <dgm:spPr/>
    </dgm:pt>
    <dgm:pt modelId="{9407BDF4-0275-4AB0-A334-A490F0398623}" type="pres">
      <dgm:prSet presAssocID="{2F6F52BA-CFAF-4C44-BDB8-76DEC0A0ECD7}" presName="bracket" presStyleLbl="parChTrans1D1" presStyleIdx="0" presStyleCnt="2"/>
      <dgm:spPr/>
    </dgm:pt>
    <dgm:pt modelId="{757F76F1-1832-4DF8-A243-46DF37DB7A18}" type="pres">
      <dgm:prSet presAssocID="{2F6F52BA-CFAF-4C44-BDB8-76DEC0A0ECD7}" presName="spH" presStyleCnt="0"/>
      <dgm:spPr/>
    </dgm:pt>
    <dgm:pt modelId="{551690A4-3B38-45E2-8064-FFF944BC7F8F}" type="pres">
      <dgm:prSet presAssocID="{2F6F52BA-CFAF-4C44-BDB8-76DEC0A0ECD7}" presName="desTx" presStyleLbl="node1" presStyleIdx="0" presStyleCnt="2">
        <dgm:presLayoutVars>
          <dgm:bulletEnabled val="1"/>
        </dgm:presLayoutVars>
      </dgm:prSet>
      <dgm:spPr/>
    </dgm:pt>
    <dgm:pt modelId="{F30EAE4C-A7AE-4A3A-B839-61D95C1FAEC0}" type="pres">
      <dgm:prSet presAssocID="{7BF1C0CA-6920-4F2D-803D-9D7B137FF4A7}" presName="spV" presStyleCnt="0"/>
      <dgm:spPr/>
    </dgm:pt>
    <dgm:pt modelId="{6DD464F8-1B07-4FF4-BB65-D4252DDCC717}" type="pres">
      <dgm:prSet presAssocID="{D2DFF62C-DADF-4A1F-92BC-382E0E31098B}" presName="linNode" presStyleCnt="0"/>
      <dgm:spPr/>
    </dgm:pt>
    <dgm:pt modelId="{8851F453-CCCF-4B9B-8353-CB6678576703}" type="pres">
      <dgm:prSet presAssocID="{D2DFF62C-DADF-4A1F-92BC-382E0E31098B}" presName="parTx" presStyleLbl="revTx" presStyleIdx="1" presStyleCnt="2">
        <dgm:presLayoutVars>
          <dgm:chMax val="1"/>
          <dgm:bulletEnabled val="1"/>
        </dgm:presLayoutVars>
      </dgm:prSet>
      <dgm:spPr/>
    </dgm:pt>
    <dgm:pt modelId="{B2BCC79D-934B-4045-83DA-E99D57089B3A}" type="pres">
      <dgm:prSet presAssocID="{D2DFF62C-DADF-4A1F-92BC-382E0E31098B}" presName="bracket" presStyleLbl="parChTrans1D1" presStyleIdx="1" presStyleCnt="2"/>
      <dgm:spPr/>
    </dgm:pt>
    <dgm:pt modelId="{18FED3FA-EDB2-4646-B3CB-5F0D774705A4}" type="pres">
      <dgm:prSet presAssocID="{D2DFF62C-DADF-4A1F-92BC-382E0E31098B}" presName="spH" presStyleCnt="0"/>
      <dgm:spPr/>
    </dgm:pt>
    <dgm:pt modelId="{0991ED0F-5AD1-4E78-BE57-F9D9D596B7E8}" type="pres">
      <dgm:prSet presAssocID="{D2DFF62C-DADF-4A1F-92BC-382E0E31098B}" presName="desTx" presStyleLbl="node1" presStyleIdx="1" presStyleCnt="2">
        <dgm:presLayoutVars>
          <dgm:bulletEnabled val="1"/>
        </dgm:presLayoutVars>
      </dgm:prSet>
      <dgm:spPr/>
    </dgm:pt>
  </dgm:ptLst>
  <dgm:cxnLst>
    <dgm:cxn modelId="{6CA08E02-04BA-41B2-9FD8-B32DCC853AD4}" srcId="{D2DFF62C-DADF-4A1F-92BC-382E0E31098B}" destId="{39212257-A9C4-4114-8ADB-3166F115B590}" srcOrd="1" destOrd="0" parTransId="{AAA03650-7F76-440F-A604-B3932563EA41}" sibTransId="{64884DB0-E753-429F-A785-AA2976213A2D}"/>
    <dgm:cxn modelId="{6DCD7A09-66D8-4B96-AFE0-C4E353F551EC}" type="presOf" srcId="{D2DFF62C-DADF-4A1F-92BC-382E0E31098B}" destId="{8851F453-CCCF-4B9B-8353-CB6678576703}" srcOrd="0" destOrd="0" presId="urn:diagrams.loki3.com/BracketList+Icon"/>
    <dgm:cxn modelId="{D585770B-C72E-482C-9077-96949A880B9E}" srcId="{2F6F52BA-CFAF-4C44-BDB8-76DEC0A0ECD7}" destId="{C0BB25CE-C6E8-496E-81D6-CEB7E30ACA66}" srcOrd="2" destOrd="0" parTransId="{763A0D3B-24A3-4EF6-9B6C-D6EC1F31566D}" sibTransId="{BF2579E0-99D8-4BB8-9C89-2D5BC675F5E2}"/>
    <dgm:cxn modelId="{B52D8E12-EE27-410A-A512-F9270319FA1A}" type="presOf" srcId="{0851B92D-6C3C-44F1-826E-32B097AB6A79}" destId="{551690A4-3B38-45E2-8064-FFF944BC7F8F}" srcOrd="0" destOrd="0" presId="urn:diagrams.loki3.com/BracketList+Icon"/>
    <dgm:cxn modelId="{BB84E71B-BDF6-4C3D-A3DC-17B989DAB84C}" type="presOf" srcId="{095364EB-500B-496A-B2F7-E4AE09CA02C6}" destId="{028F3738-85F3-476C-BDE4-54F32681C781}" srcOrd="0" destOrd="0" presId="urn:diagrams.loki3.com/BracketList+Icon"/>
    <dgm:cxn modelId="{3F707031-24D5-4BB0-BBBA-3BE4AA4EFC5F}" type="presOf" srcId="{55673A8F-F53E-40D8-BE2D-CCCF9A121403}" destId="{0991ED0F-5AD1-4E78-BE57-F9D9D596B7E8}" srcOrd="0" destOrd="0" presId="urn:diagrams.loki3.com/BracketList+Icon"/>
    <dgm:cxn modelId="{C6F1214F-F019-46E9-89F7-BF55DF6D8792}" srcId="{095364EB-500B-496A-B2F7-E4AE09CA02C6}" destId="{D2DFF62C-DADF-4A1F-92BC-382E0E31098B}" srcOrd="1" destOrd="0" parTransId="{263ADB3C-099E-4C0A-BBC7-2D2659D7A04C}" sibTransId="{AD54508E-55BB-492E-8713-8378A4AC64F6}"/>
    <dgm:cxn modelId="{ACD36F72-8B92-4AC3-8A14-DFF492C651B4}" type="presOf" srcId="{AF040562-BD0A-4993-92A0-709DA8A1FEF4}" destId="{551690A4-3B38-45E2-8064-FFF944BC7F8F}" srcOrd="0" destOrd="1" presId="urn:diagrams.loki3.com/BracketList+Icon"/>
    <dgm:cxn modelId="{F92D8E86-F650-4D62-B51D-0AB14FA75FAF}" type="presOf" srcId="{C0BB25CE-C6E8-496E-81D6-CEB7E30ACA66}" destId="{551690A4-3B38-45E2-8064-FFF944BC7F8F}" srcOrd="0" destOrd="2" presId="urn:diagrams.loki3.com/BracketList+Icon"/>
    <dgm:cxn modelId="{A19DA79C-3E89-4D9F-A925-8C11A2750609}" type="presOf" srcId="{2F6F52BA-CFAF-4C44-BDB8-76DEC0A0ECD7}" destId="{4542BF99-1292-402C-8C09-C3DFDD11814E}" srcOrd="0" destOrd="0" presId="urn:diagrams.loki3.com/BracketList+Icon"/>
    <dgm:cxn modelId="{F55959AD-65A4-4CD7-8362-34676C5D92C1}" type="presOf" srcId="{39212257-A9C4-4114-8ADB-3166F115B590}" destId="{0991ED0F-5AD1-4E78-BE57-F9D9D596B7E8}" srcOrd="0" destOrd="1" presId="urn:diagrams.loki3.com/BracketList+Icon"/>
    <dgm:cxn modelId="{C7CE72B2-B6C4-44D5-858C-77817665D8A6}" srcId="{D2DFF62C-DADF-4A1F-92BC-382E0E31098B}" destId="{55673A8F-F53E-40D8-BE2D-CCCF9A121403}" srcOrd="0" destOrd="0" parTransId="{661F394A-FDB8-4C11-87FA-0006564F6CC6}" sibTransId="{E9F977B2-C2F9-4396-916D-6D15EA017783}"/>
    <dgm:cxn modelId="{8E52E5CB-01F8-41D3-AE76-958F32B68274}" srcId="{2F6F52BA-CFAF-4C44-BDB8-76DEC0A0ECD7}" destId="{AF040562-BD0A-4993-92A0-709DA8A1FEF4}" srcOrd="1" destOrd="0" parTransId="{692500F3-DD0F-437B-AD7A-901107887AF0}" sibTransId="{67DF4411-1025-4739-80AE-AEF2B7702C2C}"/>
    <dgm:cxn modelId="{9CC4B6DA-6940-4B43-85B5-5177F09EAAA4}" srcId="{095364EB-500B-496A-B2F7-E4AE09CA02C6}" destId="{2F6F52BA-CFAF-4C44-BDB8-76DEC0A0ECD7}" srcOrd="0" destOrd="0" parTransId="{7B5B6389-3C74-4F37-BCA2-31BCFADD0CC8}" sibTransId="{7BF1C0CA-6920-4F2D-803D-9D7B137FF4A7}"/>
    <dgm:cxn modelId="{3C8C6FE9-4456-4AD8-9E70-5C8066602AFE}" srcId="{2F6F52BA-CFAF-4C44-BDB8-76DEC0A0ECD7}" destId="{0851B92D-6C3C-44F1-826E-32B097AB6A79}" srcOrd="0" destOrd="0" parTransId="{92EB82E7-88F6-4588-89CF-E7C0B21D732F}" sibTransId="{8E1B39DD-81DF-4C24-8448-415837A3C397}"/>
    <dgm:cxn modelId="{22602847-3B15-464F-91C0-C3251323375F}" type="presParOf" srcId="{028F3738-85F3-476C-BDE4-54F32681C781}" destId="{FF250588-9AE1-4086-98F3-EF80019FE498}" srcOrd="0" destOrd="0" presId="urn:diagrams.loki3.com/BracketList+Icon"/>
    <dgm:cxn modelId="{DAC061B5-2264-41DB-99A8-08C7D085D067}" type="presParOf" srcId="{FF250588-9AE1-4086-98F3-EF80019FE498}" destId="{4542BF99-1292-402C-8C09-C3DFDD11814E}" srcOrd="0" destOrd="0" presId="urn:diagrams.loki3.com/BracketList+Icon"/>
    <dgm:cxn modelId="{AA74B670-089B-48C9-B3D5-EF8861D6BEA2}" type="presParOf" srcId="{FF250588-9AE1-4086-98F3-EF80019FE498}" destId="{9407BDF4-0275-4AB0-A334-A490F0398623}" srcOrd="1" destOrd="0" presId="urn:diagrams.loki3.com/BracketList+Icon"/>
    <dgm:cxn modelId="{E0B3FA79-93AE-468B-82C5-D9A7B1D2E324}" type="presParOf" srcId="{FF250588-9AE1-4086-98F3-EF80019FE498}" destId="{757F76F1-1832-4DF8-A243-46DF37DB7A18}" srcOrd="2" destOrd="0" presId="urn:diagrams.loki3.com/BracketList+Icon"/>
    <dgm:cxn modelId="{180280E8-68F0-4244-90AD-F15FA9682005}" type="presParOf" srcId="{FF250588-9AE1-4086-98F3-EF80019FE498}" destId="{551690A4-3B38-45E2-8064-FFF944BC7F8F}" srcOrd="3" destOrd="0" presId="urn:diagrams.loki3.com/BracketList+Icon"/>
    <dgm:cxn modelId="{A38A7085-E193-4201-AC3F-A562861D41FB}" type="presParOf" srcId="{028F3738-85F3-476C-BDE4-54F32681C781}" destId="{F30EAE4C-A7AE-4A3A-B839-61D95C1FAEC0}" srcOrd="1" destOrd="0" presId="urn:diagrams.loki3.com/BracketList+Icon"/>
    <dgm:cxn modelId="{DD78B47C-556E-440C-AFC2-8ED390022EF1}" type="presParOf" srcId="{028F3738-85F3-476C-BDE4-54F32681C781}" destId="{6DD464F8-1B07-4FF4-BB65-D4252DDCC717}" srcOrd="2" destOrd="0" presId="urn:diagrams.loki3.com/BracketList+Icon"/>
    <dgm:cxn modelId="{7FF774C1-A364-43A6-8268-4363E0BCB5D6}" type="presParOf" srcId="{6DD464F8-1B07-4FF4-BB65-D4252DDCC717}" destId="{8851F453-CCCF-4B9B-8353-CB6678576703}" srcOrd="0" destOrd="0" presId="urn:diagrams.loki3.com/BracketList+Icon"/>
    <dgm:cxn modelId="{6D25C13F-53DC-4049-ADB1-BBCC27FF337C}" type="presParOf" srcId="{6DD464F8-1B07-4FF4-BB65-D4252DDCC717}" destId="{B2BCC79D-934B-4045-83DA-E99D57089B3A}" srcOrd="1" destOrd="0" presId="urn:diagrams.loki3.com/BracketList+Icon"/>
    <dgm:cxn modelId="{661306FC-4ECA-4A90-A4F6-8BEC55E60A5F}" type="presParOf" srcId="{6DD464F8-1B07-4FF4-BB65-D4252DDCC717}" destId="{18FED3FA-EDB2-4646-B3CB-5F0D774705A4}" srcOrd="2" destOrd="0" presId="urn:diagrams.loki3.com/BracketList+Icon"/>
    <dgm:cxn modelId="{CA7ECB44-276E-4966-A4EC-85ED6C4F6FF3}" type="presParOf" srcId="{6DD464F8-1B07-4FF4-BB65-D4252DDCC717}" destId="{0991ED0F-5AD1-4E78-BE57-F9D9D596B7E8}" srcOrd="3" destOrd="0" presId="urn:diagrams.loki3.com/Bracket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95364EB-500B-496A-B2F7-E4AE09CA02C6}" type="doc">
      <dgm:prSet loTypeId="urn:microsoft.com/office/officeart/2005/8/layout/lProcess2" loCatId="list" qsTypeId="urn:microsoft.com/office/officeart/2005/8/quickstyle/simple5" qsCatId="simple" csTypeId="urn:microsoft.com/office/officeart/2005/8/colors/colorful1" csCatId="colorful" phldr="1"/>
      <dgm:spPr/>
      <dgm:t>
        <a:bodyPr/>
        <a:lstStyle/>
        <a:p>
          <a:endParaRPr lang="uk-UA"/>
        </a:p>
      </dgm:t>
    </dgm:pt>
    <dgm:pt modelId="{2F6F52BA-CFAF-4C44-BDB8-76DEC0A0ECD7}">
      <dgm:prSet phldrT="[Текст]" custT="1"/>
      <dgm:spPr/>
      <dgm:t>
        <a:bodyPr/>
        <a:lstStyle/>
        <a:p>
          <a:r>
            <a:rPr lang="uk-UA" sz="3200" b="1" dirty="0">
              <a:solidFill>
                <a:schemeClr val="bg2">
                  <a:lumMod val="25000"/>
                </a:schemeClr>
              </a:solidFill>
              <a:latin typeface="Times New Roman" panose="02020603050405020304" pitchFamily="18" charset="0"/>
              <a:cs typeface="Times New Roman" panose="02020603050405020304" pitchFamily="18" charset="0"/>
            </a:rPr>
            <a:t>Залежно від видів правових відносин</a:t>
          </a:r>
        </a:p>
      </dgm:t>
    </dgm:pt>
    <dgm:pt modelId="{7BF1C0CA-6920-4F2D-803D-9D7B137FF4A7}" type="sibTrans" cxnId="{9CC4B6DA-6940-4B43-85B5-5177F09EAAA4}">
      <dgm:prSet/>
      <dgm:spPr/>
      <dgm:t>
        <a:bodyPr/>
        <a:lstStyle/>
        <a:p>
          <a:endParaRPr lang="uk-UA"/>
        </a:p>
      </dgm:t>
    </dgm:pt>
    <dgm:pt modelId="{7B5B6389-3C74-4F37-BCA2-31BCFADD0CC8}" type="parTrans" cxnId="{9CC4B6DA-6940-4B43-85B5-5177F09EAAA4}">
      <dgm:prSet/>
      <dgm:spPr/>
      <dgm:t>
        <a:bodyPr/>
        <a:lstStyle/>
        <a:p>
          <a:endParaRPr lang="uk-UA"/>
        </a:p>
      </dgm:t>
    </dgm:pt>
    <dgm:pt modelId="{D2DFF62C-DADF-4A1F-92BC-382E0E31098B}">
      <dgm:prSet phldrT="[Текст]" custT="1"/>
      <dgm:spPr/>
      <dgm:t>
        <a:bodyPr/>
        <a:lstStyle/>
        <a:p>
          <a:r>
            <a:rPr lang="uk-UA" sz="3200" b="1" dirty="0">
              <a:solidFill>
                <a:schemeClr val="bg2">
                  <a:lumMod val="25000"/>
                </a:schemeClr>
              </a:solidFill>
              <a:latin typeface="Times New Roman" panose="02020603050405020304" pitchFamily="18" charset="0"/>
              <a:cs typeface="Times New Roman" panose="02020603050405020304" pitchFamily="18" charset="0"/>
            </a:rPr>
            <a:t>Залежно від форми зовнішнього вираження</a:t>
          </a:r>
        </a:p>
      </dgm:t>
    </dgm:pt>
    <dgm:pt modelId="{AD54508E-55BB-492E-8713-8378A4AC64F6}" type="sibTrans" cxnId="{C6F1214F-F019-46E9-89F7-BF55DF6D8792}">
      <dgm:prSet/>
      <dgm:spPr/>
      <dgm:t>
        <a:bodyPr/>
        <a:lstStyle/>
        <a:p>
          <a:endParaRPr lang="uk-UA"/>
        </a:p>
      </dgm:t>
    </dgm:pt>
    <dgm:pt modelId="{263ADB3C-099E-4C0A-BBC7-2D2659D7A04C}" type="parTrans" cxnId="{C6F1214F-F019-46E9-89F7-BF55DF6D8792}">
      <dgm:prSet/>
      <dgm:spPr/>
      <dgm:t>
        <a:bodyPr/>
        <a:lstStyle/>
        <a:p>
          <a:endParaRPr lang="uk-UA"/>
        </a:p>
      </dgm:t>
    </dgm:pt>
    <dgm:pt modelId="{AF040562-BD0A-4993-92A0-709DA8A1FEF4}">
      <dgm:prSet custT="1"/>
      <dgm:spPr/>
      <dgm:t>
        <a:bodyPr/>
        <a:lstStyle/>
        <a:p>
          <a:pPr>
            <a:spcAft>
              <a:spcPts val="1800"/>
            </a:spcAft>
          </a:pPr>
          <a:r>
            <a:rPr lang="uk-UA" sz="3200" dirty="0">
              <a:latin typeface="Times New Roman" panose="02020603050405020304" pitchFamily="18" charset="0"/>
              <a:cs typeface="Times New Roman" panose="02020603050405020304" pitchFamily="18" charset="0"/>
            </a:rPr>
            <a:t>охоронні</a:t>
          </a:r>
        </a:p>
      </dgm:t>
    </dgm:pt>
    <dgm:pt modelId="{67DF4411-1025-4739-80AE-AEF2B7702C2C}" type="sibTrans" cxnId="{8E52E5CB-01F8-41D3-AE76-958F32B68274}">
      <dgm:prSet/>
      <dgm:spPr/>
      <dgm:t>
        <a:bodyPr/>
        <a:lstStyle/>
        <a:p>
          <a:endParaRPr lang="uk-UA"/>
        </a:p>
      </dgm:t>
    </dgm:pt>
    <dgm:pt modelId="{692500F3-DD0F-437B-AD7A-901107887AF0}" type="parTrans" cxnId="{8E52E5CB-01F8-41D3-AE76-958F32B68274}">
      <dgm:prSet/>
      <dgm:spPr/>
      <dgm:t>
        <a:bodyPr/>
        <a:lstStyle/>
        <a:p>
          <a:endParaRPr lang="uk-UA"/>
        </a:p>
      </dgm:t>
    </dgm:pt>
    <dgm:pt modelId="{0851B92D-6C3C-44F1-826E-32B097AB6A79}">
      <dgm:prSet custT="1"/>
      <dgm:spPr/>
      <dgm:t>
        <a:bodyPr/>
        <a:lstStyle/>
        <a:p>
          <a:pPr>
            <a:spcAft>
              <a:spcPts val="1800"/>
            </a:spcAft>
          </a:pPr>
          <a:r>
            <a:rPr lang="uk-UA" sz="3200" dirty="0">
              <a:latin typeface="Times New Roman" panose="02020603050405020304" pitchFamily="18" charset="0"/>
              <a:cs typeface="Times New Roman" panose="02020603050405020304" pitchFamily="18" charset="0"/>
            </a:rPr>
            <a:t>регулятивні </a:t>
          </a:r>
        </a:p>
      </dgm:t>
    </dgm:pt>
    <dgm:pt modelId="{8E1B39DD-81DF-4C24-8448-415837A3C397}" type="sibTrans" cxnId="{3C8C6FE9-4456-4AD8-9E70-5C8066602AFE}">
      <dgm:prSet/>
      <dgm:spPr/>
      <dgm:t>
        <a:bodyPr/>
        <a:lstStyle/>
        <a:p>
          <a:endParaRPr lang="uk-UA"/>
        </a:p>
      </dgm:t>
    </dgm:pt>
    <dgm:pt modelId="{92EB82E7-88F6-4588-89CF-E7C0B21D732F}" type="parTrans" cxnId="{3C8C6FE9-4456-4AD8-9E70-5C8066602AFE}">
      <dgm:prSet/>
      <dgm:spPr/>
      <dgm:t>
        <a:bodyPr/>
        <a:lstStyle/>
        <a:p>
          <a:endParaRPr lang="uk-UA"/>
        </a:p>
      </dgm:t>
    </dgm:pt>
    <dgm:pt modelId="{39212257-A9C4-4114-8ADB-3166F115B590}">
      <dgm:prSet custT="1"/>
      <dgm:spPr/>
      <dgm:t>
        <a:bodyPr/>
        <a:lstStyle/>
        <a:p>
          <a:pPr>
            <a:spcAft>
              <a:spcPts val="1200"/>
            </a:spcAft>
          </a:pPr>
          <a:r>
            <a:rPr lang="uk-UA" sz="3200" dirty="0">
              <a:latin typeface="Times New Roman" panose="02020603050405020304" pitchFamily="18" charset="0"/>
              <a:cs typeface="Times New Roman" panose="02020603050405020304" pitchFamily="18" charset="0"/>
            </a:rPr>
            <a:t>усні</a:t>
          </a:r>
        </a:p>
      </dgm:t>
    </dgm:pt>
    <dgm:pt modelId="{64884DB0-E753-429F-A785-AA2976213A2D}" type="sibTrans" cxnId="{6CA08E02-04BA-41B2-9FD8-B32DCC853AD4}">
      <dgm:prSet/>
      <dgm:spPr/>
      <dgm:t>
        <a:bodyPr/>
        <a:lstStyle/>
        <a:p>
          <a:endParaRPr lang="uk-UA"/>
        </a:p>
      </dgm:t>
    </dgm:pt>
    <dgm:pt modelId="{AAA03650-7F76-440F-A604-B3932563EA41}" type="parTrans" cxnId="{6CA08E02-04BA-41B2-9FD8-B32DCC853AD4}">
      <dgm:prSet/>
      <dgm:spPr/>
      <dgm:t>
        <a:bodyPr/>
        <a:lstStyle/>
        <a:p>
          <a:endParaRPr lang="uk-UA"/>
        </a:p>
      </dgm:t>
    </dgm:pt>
    <dgm:pt modelId="{55673A8F-F53E-40D8-BE2D-CCCF9A121403}">
      <dgm:prSet custT="1"/>
      <dgm:spPr/>
      <dgm:t>
        <a:bodyPr/>
        <a:lstStyle/>
        <a:p>
          <a:pPr>
            <a:spcAft>
              <a:spcPts val="1200"/>
            </a:spcAft>
          </a:pPr>
          <a:r>
            <a:rPr lang="uk-UA" sz="3200" dirty="0">
              <a:latin typeface="Times New Roman" panose="02020603050405020304" pitchFamily="18" charset="0"/>
              <a:cs typeface="Times New Roman" panose="02020603050405020304" pitchFamily="18" charset="0"/>
            </a:rPr>
            <a:t>письмові </a:t>
          </a:r>
        </a:p>
      </dgm:t>
    </dgm:pt>
    <dgm:pt modelId="{E9F977B2-C2F9-4396-916D-6D15EA017783}" type="sibTrans" cxnId="{C7CE72B2-B6C4-44D5-858C-77817665D8A6}">
      <dgm:prSet/>
      <dgm:spPr/>
      <dgm:t>
        <a:bodyPr/>
        <a:lstStyle/>
        <a:p>
          <a:endParaRPr lang="uk-UA"/>
        </a:p>
      </dgm:t>
    </dgm:pt>
    <dgm:pt modelId="{661F394A-FDB8-4C11-87FA-0006564F6CC6}" type="parTrans" cxnId="{C7CE72B2-B6C4-44D5-858C-77817665D8A6}">
      <dgm:prSet/>
      <dgm:spPr/>
      <dgm:t>
        <a:bodyPr/>
        <a:lstStyle/>
        <a:p>
          <a:endParaRPr lang="uk-UA"/>
        </a:p>
      </dgm:t>
    </dgm:pt>
    <dgm:pt modelId="{3C5B06AF-994E-4577-8415-54F2C31C0D16}">
      <dgm:prSet custT="1"/>
      <dgm:spPr/>
      <dgm:t>
        <a:bodyPr/>
        <a:lstStyle/>
        <a:p>
          <a:pPr>
            <a:spcAft>
              <a:spcPts val="1200"/>
            </a:spcAft>
          </a:pPr>
          <a:r>
            <a:rPr lang="uk-UA" sz="3200" dirty="0">
              <a:latin typeface="Times New Roman" panose="02020603050405020304" pitchFamily="18" charset="0"/>
              <a:cs typeface="Times New Roman" panose="02020603050405020304" pitchFamily="18" charset="0"/>
            </a:rPr>
            <a:t>жестові </a:t>
          </a:r>
        </a:p>
      </dgm:t>
    </dgm:pt>
    <dgm:pt modelId="{B658F04E-8571-49BE-9FDE-6A6E9C15797A}" type="parTrans" cxnId="{A564051A-4A5B-4761-B1DD-EA6D5832D8A6}">
      <dgm:prSet/>
      <dgm:spPr/>
      <dgm:t>
        <a:bodyPr/>
        <a:lstStyle/>
        <a:p>
          <a:endParaRPr lang="ru-RU"/>
        </a:p>
      </dgm:t>
    </dgm:pt>
    <dgm:pt modelId="{45BEA50D-1FCB-443A-9A39-AC39B6A1E1B5}" type="sibTrans" cxnId="{A564051A-4A5B-4761-B1DD-EA6D5832D8A6}">
      <dgm:prSet/>
      <dgm:spPr/>
      <dgm:t>
        <a:bodyPr/>
        <a:lstStyle/>
        <a:p>
          <a:endParaRPr lang="ru-RU"/>
        </a:p>
      </dgm:t>
    </dgm:pt>
    <dgm:pt modelId="{A02639EF-5AC3-4C6B-91F1-7C01ADEDD69B}" type="pres">
      <dgm:prSet presAssocID="{095364EB-500B-496A-B2F7-E4AE09CA02C6}" presName="theList" presStyleCnt="0">
        <dgm:presLayoutVars>
          <dgm:dir/>
          <dgm:animLvl val="lvl"/>
          <dgm:resizeHandles val="exact"/>
        </dgm:presLayoutVars>
      </dgm:prSet>
      <dgm:spPr/>
    </dgm:pt>
    <dgm:pt modelId="{2C05DE13-A0F7-4C13-89BC-3D863CF7D241}" type="pres">
      <dgm:prSet presAssocID="{2F6F52BA-CFAF-4C44-BDB8-76DEC0A0ECD7}" presName="compNode" presStyleCnt="0"/>
      <dgm:spPr/>
    </dgm:pt>
    <dgm:pt modelId="{C66DB505-012E-4944-81E3-02F4CCF73BC0}" type="pres">
      <dgm:prSet presAssocID="{2F6F52BA-CFAF-4C44-BDB8-76DEC0A0ECD7}" presName="aNode" presStyleLbl="bgShp" presStyleIdx="0" presStyleCnt="2"/>
      <dgm:spPr/>
    </dgm:pt>
    <dgm:pt modelId="{C5118D51-02BB-44CC-B89C-881A5CF0A678}" type="pres">
      <dgm:prSet presAssocID="{2F6F52BA-CFAF-4C44-BDB8-76DEC0A0ECD7}" presName="textNode" presStyleLbl="bgShp" presStyleIdx="0" presStyleCnt="2"/>
      <dgm:spPr/>
    </dgm:pt>
    <dgm:pt modelId="{6933A8D4-9621-4CEB-8BC8-B489E1F8E469}" type="pres">
      <dgm:prSet presAssocID="{2F6F52BA-CFAF-4C44-BDB8-76DEC0A0ECD7}" presName="compChildNode" presStyleCnt="0"/>
      <dgm:spPr/>
    </dgm:pt>
    <dgm:pt modelId="{A0CBF41C-E408-4177-A88F-D53C840E2281}" type="pres">
      <dgm:prSet presAssocID="{2F6F52BA-CFAF-4C44-BDB8-76DEC0A0ECD7}" presName="theInnerList" presStyleCnt="0"/>
      <dgm:spPr/>
    </dgm:pt>
    <dgm:pt modelId="{367F764D-3B72-4AE8-BE0D-0A06F402860D}" type="pres">
      <dgm:prSet presAssocID="{0851B92D-6C3C-44F1-826E-32B097AB6A79}" presName="childNode" presStyleLbl="node1" presStyleIdx="0" presStyleCnt="5">
        <dgm:presLayoutVars>
          <dgm:bulletEnabled val="1"/>
        </dgm:presLayoutVars>
      </dgm:prSet>
      <dgm:spPr/>
    </dgm:pt>
    <dgm:pt modelId="{8ABC414C-3C69-42CA-89C7-3EA787A37294}" type="pres">
      <dgm:prSet presAssocID="{0851B92D-6C3C-44F1-826E-32B097AB6A79}" presName="aSpace2" presStyleCnt="0"/>
      <dgm:spPr/>
    </dgm:pt>
    <dgm:pt modelId="{3EE45D84-2B6F-4D6D-8B61-1B25DB982EC9}" type="pres">
      <dgm:prSet presAssocID="{AF040562-BD0A-4993-92A0-709DA8A1FEF4}" presName="childNode" presStyleLbl="node1" presStyleIdx="1" presStyleCnt="5">
        <dgm:presLayoutVars>
          <dgm:bulletEnabled val="1"/>
        </dgm:presLayoutVars>
      </dgm:prSet>
      <dgm:spPr/>
    </dgm:pt>
    <dgm:pt modelId="{7320017D-A3D1-49F7-AE73-E08707DE13D4}" type="pres">
      <dgm:prSet presAssocID="{2F6F52BA-CFAF-4C44-BDB8-76DEC0A0ECD7}" presName="aSpace" presStyleCnt="0"/>
      <dgm:spPr/>
    </dgm:pt>
    <dgm:pt modelId="{2034CD74-A18D-45C7-8D44-0C5AC3599FB3}" type="pres">
      <dgm:prSet presAssocID="{D2DFF62C-DADF-4A1F-92BC-382E0E31098B}" presName="compNode" presStyleCnt="0"/>
      <dgm:spPr/>
    </dgm:pt>
    <dgm:pt modelId="{D15E9E0E-B44B-4440-BD18-73C7B942ECFF}" type="pres">
      <dgm:prSet presAssocID="{D2DFF62C-DADF-4A1F-92BC-382E0E31098B}" presName="aNode" presStyleLbl="bgShp" presStyleIdx="1" presStyleCnt="2"/>
      <dgm:spPr/>
    </dgm:pt>
    <dgm:pt modelId="{FA98BE16-01AE-4F8D-8127-2C63948F02E3}" type="pres">
      <dgm:prSet presAssocID="{D2DFF62C-DADF-4A1F-92BC-382E0E31098B}" presName="textNode" presStyleLbl="bgShp" presStyleIdx="1" presStyleCnt="2"/>
      <dgm:spPr/>
    </dgm:pt>
    <dgm:pt modelId="{E189B3C0-FE27-4210-ACDC-B8169B18DCF9}" type="pres">
      <dgm:prSet presAssocID="{D2DFF62C-DADF-4A1F-92BC-382E0E31098B}" presName="compChildNode" presStyleCnt="0"/>
      <dgm:spPr/>
    </dgm:pt>
    <dgm:pt modelId="{2C2AECFB-7AD4-453C-A58F-94874F4DB971}" type="pres">
      <dgm:prSet presAssocID="{D2DFF62C-DADF-4A1F-92BC-382E0E31098B}" presName="theInnerList" presStyleCnt="0"/>
      <dgm:spPr/>
    </dgm:pt>
    <dgm:pt modelId="{6972F4B8-9918-4BF6-B3B5-8592AA489727}" type="pres">
      <dgm:prSet presAssocID="{55673A8F-F53E-40D8-BE2D-CCCF9A121403}" presName="childNode" presStyleLbl="node1" presStyleIdx="2" presStyleCnt="5">
        <dgm:presLayoutVars>
          <dgm:bulletEnabled val="1"/>
        </dgm:presLayoutVars>
      </dgm:prSet>
      <dgm:spPr/>
    </dgm:pt>
    <dgm:pt modelId="{04FFD54C-4756-4D86-A161-AD80D436A692}" type="pres">
      <dgm:prSet presAssocID="{55673A8F-F53E-40D8-BE2D-CCCF9A121403}" presName="aSpace2" presStyleCnt="0"/>
      <dgm:spPr/>
    </dgm:pt>
    <dgm:pt modelId="{9D6959FB-6BB3-4ED3-AB79-02062B076EC2}" type="pres">
      <dgm:prSet presAssocID="{39212257-A9C4-4114-8ADB-3166F115B590}" presName="childNode" presStyleLbl="node1" presStyleIdx="3" presStyleCnt="5">
        <dgm:presLayoutVars>
          <dgm:bulletEnabled val="1"/>
        </dgm:presLayoutVars>
      </dgm:prSet>
      <dgm:spPr/>
    </dgm:pt>
    <dgm:pt modelId="{CFF6CFFC-221B-4FE0-9A24-432CED6E8B32}" type="pres">
      <dgm:prSet presAssocID="{39212257-A9C4-4114-8ADB-3166F115B590}" presName="aSpace2" presStyleCnt="0"/>
      <dgm:spPr/>
    </dgm:pt>
    <dgm:pt modelId="{F5CC7143-7A39-4E49-9AE9-B3090A7C8856}" type="pres">
      <dgm:prSet presAssocID="{3C5B06AF-994E-4577-8415-54F2C31C0D16}" presName="childNode" presStyleLbl="node1" presStyleIdx="4" presStyleCnt="5">
        <dgm:presLayoutVars>
          <dgm:bulletEnabled val="1"/>
        </dgm:presLayoutVars>
      </dgm:prSet>
      <dgm:spPr/>
    </dgm:pt>
  </dgm:ptLst>
  <dgm:cxnLst>
    <dgm:cxn modelId="{6CA08E02-04BA-41B2-9FD8-B32DCC853AD4}" srcId="{D2DFF62C-DADF-4A1F-92BC-382E0E31098B}" destId="{39212257-A9C4-4114-8ADB-3166F115B590}" srcOrd="1" destOrd="0" parTransId="{AAA03650-7F76-440F-A604-B3932563EA41}" sibTransId="{64884DB0-E753-429F-A785-AA2976213A2D}"/>
    <dgm:cxn modelId="{7C330209-08FD-4E36-B68A-FE32FE2D6BBE}" type="presOf" srcId="{0851B92D-6C3C-44F1-826E-32B097AB6A79}" destId="{367F764D-3B72-4AE8-BE0D-0A06F402860D}" srcOrd="0" destOrd="0" presId="urn:microsoft.com/office/officeart/2005/8/layout/lProcess2"/>
    <dgm:cxn modelId="{A564051A-4A5B-4761-B1DD-EA6D5832D8A6}" srcId="{D2DFF62C-DADF-4A1F-92BC-382E0E31098B}" destId="{3C5B06AF-994E-4577-8415-54F2C31C0D16}" srcOrd="2" destOrd="0" parTransId="{B658F04E-8571-49BE-9FDE-6A6E9C15797A}" sibTransId="{45BEA50D-1FCB-443A-9A39-AC39B6A1E1B5}"/>
    <dgm:cxn modelId="{6B56E92E-BDFE-41FC-99D2-3A232703E871}" type="presOf" srcId="{39212257-A9C4-4114-8ADB-3166F115B590}" destId="{9D6959FB-6BB3-4ED3-AB79-02062B076EC2}" srcOrd="0" destOrd="0" presId="urn:microsoft.com/office/officeart/2005/8/layout/lProcess2"/>
    <dgm:cxn modelId="{38F66165-DD34-45D1-B3AB-6CAE4DA8D594}" type="presOf" srcId="{3C5B06AF-994E-4577-8415-54F2C31C0D16}" destId="{F5CC7143-7A39-4E49-9AE9-B3090A7C8856}" srcOrd="0" destOrd="0" presId="urn:microsoft.com/office/officeart/2005/8/layout/lProcess2"/>
    <dgm:cxn modelId="{C6F1214F-F019-46E9-89F7-BF55DF6D8792}" srcId="{095364EB-500B-496A-B2F7-E4AE09CA02C6}" destId="{D2DFF62C-DADF-4A1F-92BC-382E0E31098B}" srcOrd="1" destOrd="0" parTransId="{263ADB3C-099E-4C0A-BBC7-2D2659D7A04C}" sibTransId="{AD54508E-55BB-492E-8713-8378A4AC64F6}"/>
    <dgm:cxn modelId="{798F3E76-CED5-4C6C-8E40-9927B93B8AB3}" type="presOf" srcId="{D2DFF62C-DADF-4A1F-92BC-382E0E31098B}" destId="{D15E9E0E-B44B-4440-BD18-73C7B942ECFF}" srcOrd="0" destOrd="0" presId="urn:microsoft.com/office/officeart/2005/8/layout/lProcess2"/>
    <dgm:cxn modelId="{FE9C6B56-53F7-45AA-8514-A34113765503}" type="presOf" srcId="{D2DFF62C-DADF-4A1F-92BC-382E0E31098B}" destId="{FA98BE16-01AE-4F8D-8127-2C63948F02E3}" srcOrd="1" destOrd="0" presId="urn:microsoft.com/office/officeart/2005/8/layout/lProcess2"/>
    <dgm:cxn modelId="{A402507A-CD6E-4E35-8704-2B957EFEC05D}" type="presOf" srcId="{AF040562-BD0A-4993-92A0-709DA8A1FEF4}" destId="{3EE45D84-2B6F-4D6D-8B61-1B25DB982EC9}" srcOrd="0" destOrd="0" presId="urn:microsoft.com/office/officeart/2005/8/layout/lProcess2"/>
    <dgm:cxn modelId="{0E81C290-C639-4EA7-9428-140F6DCEA342}" type="presOf" srcId="{095364EB-500B-496A-B2F7-E4AE09CA02C6}" destId="{A02639EF-5AC3-4C6B-91F1-7C01ADEDD69B}" srcOrd="0" destOrd="0" presId="urn:microsoft.com/office/officeart/2005/8/layout/lProcess2"/>
    <dgm:cxn modelId="{C7CE72B2-B6C4-44D5-858C-77817665D8A6}" srcId="{D2DFF62C-DADF-4A1F-92BC-382E0E31098B}" destId="{55673A8F-F53E-40D8-BE2D-CCCF9A121403}" srcOrd="0" destOrd="0" parTransId="{661F394A-FDB8-4C11-87FA-0006564F6CC6}" sibTransId="{E9F977B2-C2F9-4396-916D-6D15EA017783}"/>
    <dgm:cxn modelId="{8499D7BF-FA9B-43A6-AB78-97B435E0EF3D}" type="presOf" srcId="{55673A8F-F53E-40D8-BE2D-CCCF9A121403}" destId="{6972F4B8-9918-4BF6-B3B5-8592AA489727}" srcOrd="0" destOrd="0" presId="urn:microsoft.com/office/officeart/2005/8/layout/lProcess2"/>
    <dgm:cxn modelId="{1B04D4C1-6211-4280-9176-BEAF37BE2B77}" type="presOf" srcId="{2F6F52BA-CFAF-4C44-BDB8-76DEC0A0ECD7}" destId="{C5118D51-02BB-44CC-B89C-881A5CF0A678}" srcOrd="1" destOrd="0" presId="urn:microsoft.com/office/officeart/2005/8/layout/lProcess2"/>
    <dgm:cxn modelId="{8E52E5CB-01F8-41D3-AE76-958F32B68274}" srcId="{2F6F52BA-CFAF-4C44-BDB8-76DEC0A0ECD7}" destId="{AF040562-BD0A-4993-92A0-709DA8A1FEF4}" srcOrd="1" destOrd="0" parTransId="{692500F3-DD0F-437B-AD7A-901107887AF0}" sibTransId="{67DF4411-1025-4739-80AE-AEF2B7702C2C}"/>
    <dgm:cxn modelId="{9CC4B6DA-6940-4B43-85B5-5177F09EAAA4}" srcId="{095364EB-500B-496A-B2F7-E4AE09CA02C6}" destId="{2F6F52BA-CFAF-4C44-BDB8-76DEC0A0ECD7}" srcOrd="0" destOrd="0" parTransId="{7B5B6389-3C74-4F37-BCA2-31BCFADD0CC8}" sibTransId="{7BF1C0CA-6920-4F2D-803D-9D7B137FF4A7}"/>
    <dgm:cxn modelId="{23C124E7-CFCF-4476-AD91-F9175F412AFA}" type="presOf" srcId="{2F6F52BA-CFAF-4C44-BDB8-76DEC0A0ECD7}" destId="{C66DB505-012E-4944-81E3-02F4CCF73BC0}" srcOrd="0" destOrd="0" presId="urn:microsoft.com/office/officeart/2005/8/layout/lProcess2"/>
    <dgm:cxn modelId="{3C8C6FE9-4456-4AD8-9E70-5C8066602AFE}" srcId="{2F6F52BA-CFAF-4C44-BDB8-76DEC0A0ECD7}" destId="{0851B92D-6C3C-44F1-826E-32B097AB6A79}" srcOrd="0" destOrd="0" parTransId="{92EB82E7-88F6-4588-89CF-E7C0B21D732F}" sibTransId="{8E1B39DD-81DF-4C24-8448-415837A3C397}"/>
    <dgm:cxn modelId="{AD4B5EA2-24D8-4FAC-A142-E3CE09CACD21}" type="presParOf" srcId="{A02639EF-5AC3-4C6B-91F1-7C01ADEDD69B}" destId="{2C05DE13-A0F7-4C13-89BC-3D863CF7D241}" srcOrd="0" destOrd="0" presId="urn:microsoft.com/office/officeart/2005/8/layout/lProcess2"/>
    <dgm:cxn modelId="{3DB97CC6-4ABF-47E6-A027-35263302389E}" type="presParOf" srcId="{2C05DE13-A0F7-4C13-89BC-3D863CF7D241}" destId="{C66DB505-012E-4944-81E3-02F4CCF73BC0}" srcOrd="0" destOrd="0" presId="urn:microsoft.com/office/officeart/2005/8/layout/lProcess2"/>
    <dgm:cxn modelId="{1B5618B2-DA8C-471B-BB9E-FF608C8E22A1}" type="presParOf" srcId="{2C05DE13-A0F7-4C13-89BC-3D863CF7D241}" destId="{C5118D51-02BB-44CC-B89C-881A5CF0A678}" srcOrd="1" destOrd="0" presId="urn:microsoft.com/office/officeart/2005/8/layout/lProcess2"/>
    <dgm:cxn modelId="{C7882618-8A73-4892-888B-F546B089F879}" type="presParOf" srcId="{2C05DE13-A0F7-4C13-89BC-3D863CF7D241}" destId="{6933A8D4-9621-4CEB-8BC8-B489E1F8E469}" srcOrd="2" destOrd="0" presId="urn:microsoft.com/office/officeart/2005/8/layout/lProcess2"/>
    <dgm:cxn modelId="{8F5D22B7-A750-4D38-A58C-3843E256D275}" type="presParOf" srcId="{6933A8D4-9621-4CEB-8BC8-B489E1F8E469}" destId="{A0CBF41C-E408-4177-A88F-D53C840E2281}" srcOrd="0" destOrd="0" presId="urn:microsoft.com/office/officeart/2005/8/layout/lProcess2"/>
    <dgm:cxn modelId="{63F5D4D4-B7A6-4635-B7E3-DB97FC4DFD63}" type="presParOf" srcId="{A0CBF41C-E408-4177-A88F-D53C840E2281}" destId="{367F764D-3B72-4AE8-BE0D-0A06F402860D}" srcOrd="0" destOrd="0" presId="urn:microsoft.com/office/officeart/2005/8/layout/lProcess2"/>
    <dgm:cxn modelId="{03FA22CE-0F16-4634-BC48-36D1AA2F01DC}" type="presParOf" srcId="{A0CBF41C-E408-4177-A88F-D53C840E2281}" destId="{8ABC414C-3C69-42CA-89C7-3EA787A37294}" srcOrd="1" destOrd="0" presId="urn:microsoft.com/office/officeart/2005/8/layout/lProcess2"/>
    <dgm:cxn modelId="{1C90C3B3-FFEA-4D55-9001-49A49A8A1E56}" type="presParOf" srcId="{A0CBF41C-E408-4177-A88F-D53C840E2281}" destId="{3EE45D84-2B6F-4D6D-8B61-1B25DB982EC9}" srcOrd="2" destOrd="0" presId="urn:microsoft.com/office/officeart/2005/8/layout/lProcess2"/>
    <dgm:cxn modelId="{D5B847E3-2F8E-4A06-B791-B0CF1274D85B}" type="presParOf" srcId="{A02639EF-5AC3-4C6B-91F1-7C01ADEDD69B}" destId="{7320017D-A3D1-49F7-AE73-E08707DE13D4}" srcOrd="1" destOrd="0" presId="urn:microsoft.com/office/officeart/2005/8/layout/lProcess2"/>
    <dgm:cxn modelId="{64F77A8D-FB5D-460B-9507-F197E2634624}" type="presParOf" srcId="{A02639EF-5AC3-4C6B-91F1-7C01ADEDD69B}" destId="{2034CD74-A18D-45C7-8D44-0C5AC3599FB3}" srcOrd="2" destOrd="0" presId="urn:microsoft.com/office/officeart/2005/8/layout/lProcess2"/>
    <dgm:cxn modelId="{E5FFB4B7-D1F0-4858-8FC2-193DCC7CFC0F}" type="presParOf" srcId="{2034CD74-A18D-45C7-8D44-0C5AC3599FB3}" destId="{D15E9E0E-B44B-4440-BD18-73C7B942ECFF}" srcOrd="0" destOrd="0" presId="urn:microsoft.com/office/officeart/2005/8/layout/lProcess2"/>
    <dgm:cxn modelId="{1B7A4686-5093-4A45-A548-44FE829BFB3E}" type="presParOf" srcId="{2034CD74-A18D-45C7-8D44-0C5AC3599FB3}" destId="{FA98BE16-01AE-4F8D-8127-2C63948F02E3}" srcOrd="1" destOrd="0" presId="urn:microsoft.com/office/officeart/2005/8/layout/lProcess2"/>
    <dgm:cxn modelId="{BFE399D0-73F4-4646-98AD-5558E9D7E0FD}" type="presParOf" srcId="{2034CD74-A18D-45C7-8D44-0C5AC3599FB3}" destId="{E189B3C0-FE27-4210-ACDC-B8169B18DCF9}" srcOrd="2" destOrd="0" presId="urn:microsoft.com/office/officeart/2005/8/layout/lProcess2"/>
    <dgm:cxn modelId="{EEF44F18-53B4-4FE7-9E5A-ED562E29A07C}" type="presParOf" srcId="{E189B3C0-FE27-4210-ACDC-B8169B18DCF9}" destId="{2C2AECFB-7AD4-453C-A58F-94874F4DB971}" srcOrd="0" destOrd="0" presId="urn:microsoft.com/office/officeart/2005/8/layout/lProcess2"/>
    <dgm:cxn modelId="{50A6E888-E7DE-4F25-806A-73C6FB6E4BEA}" type="presParOf" srcId="{2C2AECFB-7AD4-453C-A58F-94874F4DB971}" destId="{6972F4B8-9918-4BF6-B3B5-8592AA489727}" srcOrd="0" destOrd="0" presId="urn:microsoft.com/office/officeart/2005/8/layout/lProcess2"/>
    <dgm:cxn modelId="{43D05FD9-7AF2-47A3-95E5-70A3FFE259B0}" type="presParOf" srcId="{2C2AECFB-7AD4-453C-A58F-94874F4DB971}" destId="{04FFD54C-4756-4D86-A161-AD80D436A692}" srcOrd="1" destOrd="0" presId="urn:microsoft.com/office/officeart/2005/8/layout/lProcess2"/>
    <dgm:cxn modelId="{B6743321-2A84-427E-A2DA-2B75CB35563D}" type="presParOf" srcId="{2C2AECFB-7AD4-453C-A58F-94874F4DB971}" destId="{9D6959FB-6BB3-4ED3-AB79-02062B076EC2}" srcOrd="2" destOrd="0" presId="urn:microsoft.com/office/officeart/2005/8/layout/lProcess2"/>
    <dgm:cxn modelId="{083FAAEF-88A8-4B5A-B1B8-21E068B8E09E}" type="presParOf" srcId="{2C2AECFB-7AD4-453C-A58F-94874F4DB971}" destId="{CFF6CFFC-221B-4FE0-9A24-432CED6E8B32}" srcOrd="3" destOrd="0" presId="urn:microsoft.com/office/officeart/2005/8/layout/lProcess2"/>
    <dgm:cxn modelId="{C7827DBD-FC76-482B-B273-01BEB0A3E058}" type="presParOf" srcId="{2C2AECFB-7AD4-453C-A58F-94874F4DB971}" destId="{F5CC7143-7A39-4E49-9AE9-B3090A7C8856}" srcOrd="4"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88F6966D-1722-4BAD-B100-2DCCA8E7588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uk-UA"/>
        </a:p>
      </dgm:t>
    </dgm:pt>
    <dgm:pt modelId="{DA1E74D9-8DBB-45DA-AA0B-810E2509F1D2}">
      <dgm:prSet phldrT="[Текст]" custT="1"/>
      <dgm:spPr/>
      <dgm:t>
        <a:bodyPr/>
        <a:lstStyle/>
        <a:p>
          <a:r>
            <a:rPr lang="uk-UA" sz="3200" dirty="0">
              <a:latin typeface="+mj-lt"/>
            </a:rPr>
            <a:t>правильне та одноманітне розуміння змісту норм права</a:t>
          </a:r>
          <a:endParaRPr lang="uk-UA" sz="3200" b="1" dirty="0">
            <a:latin typeface="+mj-lt"/>
            <a:cs typeface="Times New Roman" panose="02020603050405020304" pitchFamily="18" charset="0"/>
          </a:endParaRPr>
        </a:p>
      </dgm:t>
    </dgm:pt>
    <dgm:pt modelId="{F18F8F20-00B7-457B-9851-AA3FEC2A2FBC}" type="parTrans" cxnId="{4BA623C8-9AE1-497C-8685-925026A8D96F}">
      <dgm:prSet/>
      <dgm:spPr/>
      <dgm:t>
        <a:bodyPr/>
        <a:lstStyle/>
        <a:p>
          <a:endParaRPr lang="uk-UA"/>
        </a:p>
      </dgm:t>
    </dgm:pt>
    <dgm:pt modelId="{40606684-6673-4087-8D7A-FAF47B2B8A41}" type="sibTrans" cxnId="{4BA623C8-9AE1-497C-8685-925026A8D96F}">
      <dgm:prSet/>
      <dgm:spPr/>
      <dgm:t>
        <a:bodyPr/>
        <a:lstStyle/>
        <a:p>
          <a:endParaRPr lang="uk-UA"/>
        </a:p>
      </dgm:t>
    </dgm:pt>
    <dgm:pt modelId="{30CB8C36-44F9-4F07-A59F-33A7BBBB692B}">
      <dgm:prSet phldrT="[Текст]" custT="1"/>
      <dgm:spPr/>
      <dgm:t>
        <a:bodyPr/>
        <a:lstStyle/>
        <a:p>
          <a:r>
            <a:rPr lang="uk-UA" sz="3200">
              <a:latin typeface="+mj-lt"/>
            </a:rPr>
            <a:t>правильна та одноманітна реалізація норм права</a:t>
          </a:r>
          <a:endParaRPr lang="uk-UA" sz="3200" i="0" dirty="0">
            <a:latin typeface="+mj-lt"/>
            <a:cs typeface="Times New Roman" panose="02020603050405020304" pitchFamily="18" charset="0"/>
          </a:endParaRPr>
        </a:p>
      </dgm:t>
    </dgm:pt>
    <dgm:pt modelId="{9AFDF150-1D96-45D0-AA0C-92099D421C16}" type="parTrans" cxnId="{4299C365-BF24-4531-83D0-815D9C4EBA04}">
      <dgm:prSet/>
      <dgm:spPr/>
      <dgm:t>
        <a:bodyPr/>
        <a:lstStyle/>
        <a:p>
          <a:endParaRPr lang="ru-RU"/>
        </a:p>
      </dgm:t>
    </dgm:pt>
    <dgm:pt modelId="{A3461639-617F-49BE-BD55-6AB06102B8C0}" type="sibTrans" cxnId="{4299C365-BF24-4531-83D0-815D9C4EBA04}">
      <dgm:prSet/>
      <dgm:spPr/>
      <dgm:t>
        <a:bodyPr/>
        <a:lstStyle/>
        <a:p>
          <a:endParaRPr lang="ru-RU"/>
        </a:p>
      </dgm:t>
    </dgm:pt>
    <dgm:pt modelId="{163AF472-62C8-42E9-8912-67A235A31B9E}" type="pres">
      <dgm:prSet presAssocID="{88F6966D-1722-4BAD-B100-2DCCA8E7588C}" presName="linear" presStyleCnt="0">
        <dgm:presLayoutVars>
          <dgm:dir/>
          <dgm:animLvl val="lvl"/>
          <dgm:resizeHandles val="exact"/>
        </dgm:presLayoutVars>
      </dgm:prSet>
      <dgm:spPr/>
    </dgm:pt>
    <dgm:pt modelId="{66EF88EB-133C-4892-8F10-CA266F135901}" type="pres">
      <dgm:prSet presAssocID="{DA1E74D9-8DBB-45DA-AA0B-810E2509F1D2}" presName="parentLin" presStyleCnt="0"/>
      <dgm:spPr/>
    </dgm:pt>
    <dgm:pt modelId="{1135561B-39B6-4412-9B98-7B54F45F0171}" type="pres">
      <dgm:prSet presAssocID="{DA1E74D9-8DBB-45DA-AA0B-810E2509F1D2}" presName="parentLeftMargin" presStyleLbl="node1" presStyleIdx="0" presStyleCnt="2"/>
      <dgm:spPr/>
    </dgm:pt>
    <dgm:pt modelId="{4665C7AB-686C-4ACA-BC96-7B1E547C0ED9}" type="pres">
      <dgm:prSet presAssocID="{DA1E74D9-8DBB-45DA-AA0B-810E2509F1D2}" presName="parentText" presStyleLbl="node1" presStyleIdx="0" presStyleCnt="2">
        <dgm:presLayoutVars>
          <dgm:chMax val="0"/>
          <dgm:bulletEnabled val="1"/>
        </dgm:presLayoutVars>
      </dgm:prSet>
      <dgm:spPr/>
    </dgm:pt>
    <dgm:pt modelId="{79CE0325-FCD9-49BF-B8DE-F53253503DB8}" type="pres">
      <dgm:prSet presAssocID="{DA1E74D9-8DBB-45DA-AA0B-810E2509F1D2}" presName="negativeSpace" presStyleCnt="0"/>
      <dgm:spPr/>
    </dgm:pt>
    <dgm:pt modelId="{904D3C97-FD58-49D8-8612-C0683ADA4CDB}" type="pres">
      <dgm:prSet presAssocID="{DA1E74D9-8DBB-45DA-AA0B-810E2509F1D2}" presName="childText" presStyleLbl="conFgAcc1" presStyleIdx="0" presStyleCnt="2">
        <dgm:presLayoutVars>
          <dgm:bulletEnabled val="1"/>
        </dgm:presLayoutVars>
      </dgm:prSet>
      <dgm:spPr/>
    </dgm:pt>
    <dgm:pt modelId="{6612528A-19E3-4353-B6BC-C9C1508D2C78}" type="pres">
      <dgm:prSet presAssocID="{40606684-6673-4087-8D7A-FAF47B2B8A41}" presName="spaceBetweenRectangles" presStyleCnt="0"/>
      <dgm:spPr/>
    </dgm:pt>
    <dgm:pt modelId="{34389B6C-9DD3-42FF-B334-AFB9BCE9A2A9}" type="pres">
      <dgm:prSet presAssocID="{30CB8C36-44F9-4F07-A59F-33A7BBBB692B}" presName="parentLin" presStyleCnt="0"/>
      <dgm:spPr/>
    </dgm:pt>
    <dgm:pt modelId="{5D06B601-55EE-4FEB-BA84-DFDBED725191}" type="pres">
      <dgm:prSet presAssocID="{30CB8C36-44F9-4F07-A59F-33A7BBBB692B}" presName="parentLeftMargin" presStyleLbl="node1" presStyleIdx="0" presStyleCnt="2"/>
      <dgm:spPr/>
    </dgm:pt>
    <dgm:pt modelId="{E93E3A58-5D7B-4B65-BBEC-63D4B32A281C}" type="pres">
      <dgm:prSet presAssocID="{30CB8C36-44F9-4F07-A59F-33A7BBBB692B}" presName="parentText" presStyleLbl="node1" presStyleIdx="1" presStyleCnt="2">
        <dgm:presLayoutVars>
          <dgm:chMax val="0"/>
          <dgm:bulletEnabled val="1"/>
        </dgm:presLayoutVars>
      </dgm:prSet>
      <dgm:spPr/>
    </dgm:pt>
    <dgm:pt modelId="{ACA71B62-811C-422B-99F2-2118D569D04E}" type="pres">
      <dgm:prSet presAssocID="{30CB8C36-44F9-4F07-A59F-33A7BBBB692B}" presName="negativeSpace" presStyleCnt="0"/>
      <dgm:spPr/>
    </dgm:pt>
    <dgm:pt modelId="{8A4ADBE8-59A6-43A4-B8A1-073DAF2619F1}" type="pres">
      <dgm:prSet presAssocID="{30CB8C36-44F9-4F07-A59F-33A7BBBB692B}" presName="childText" presStyleLbl="conFgAcc1" presStyleIdx="1" presStyleCnt="2">
        <dgm:presLayoutVars>
          <dgm:bulletEnabled val="1"/>
        </dgm:presLayoutVars>
      </dgm:prSet>
      <dgm:spPr/>
    </dgm:pt>
  </dgm:ptLst>
  <dgm:cxnLst>
    <dgm:cxn modelId="{B6824501-170C-4D08-A9D1-70ACDEBB2387}" type="presOf" srcId="{30CB8C36-44F9-4F07-A59F-33A7BBBB692B}" destId="{E93E3A58-5D7B-4B65-BBEC-63D4B32A281C}" srcOrd="1" destOrd="0" presId="urn:microsoft.com/office/officeart/2005/8/layout/list1"/>
    <dgm:cxn modelId="{D09BB52B-6BC1-4006-BBC5-662E74A442D1}" type="presOf" srcId="{DA1E74D9-8DBB-45DA-AA0B-810E2509F1D2}" destId="{1135561B-39B6-4412-9B98-7B54F45F0171}" srcOrd="0" destOrd="0" presId="urn:microsoft.com/office/officeart/2005/8/layout/list1"/>
    <dgm:cxn modelId="{4299C365-BF24-4531-83D0-815D9C4EBA04}" srcId="{88F6966D-1722-4BAD-B100-2DCCA8E7588C}" destId="{30CB8C36-44F9-4F07-A59F-33A7BBBB692B}" srcOrd="1" destOrd="0" parTransId="{9AFDF150-1D96-45D0-AA0C-92099D421C16}" sibTransId="{A3461639-617F-49BE-BD55-6AB06102B8C0}"/>
    <dgm:cxn modelId="{C4309569-E57A-4BB9-804B-7A6467FC20F0}" type="presOf" srcId="{88F6966D-1722-4BAD-B100-2DCCA8E7588C}" destId="{163AF472-62C8-42E9-8912-67A235A31B9E}" srcOrd="0" destOrd="0" presId="urn:microsoft.com/office/officeart/2005/8/layout/list1"/>
    <dgm:cxn modelId="{5FDB22A6-9BE0-4DFB-BB22-ABFC76E3AD40}" type="presOf" srcId="{30CB8C36-44F9-4F07-A59F-33A7BBBB692B}" destId="{5D06B601-55EE-4FEB-BA84-DFDBED725191}" srcOrd="0" destOrd="0" presId="urn:microsoft.com/office/officeart/2005/8/layout/list1"/>
    <dgm:cxn modelId="{D326CFB3-85B0-4493-8866-64BCD977D747}" type="presOf" srcId="{DA1E74D9-8DBB-45DA-AA0B-810E2509F1D2}" destId="{4665C7AB-686C-4ACA-BC96-7B1E547C0ED9}" srcOrd="1" destOrd="0" presId="urn:microsoft.com/office/officeart/2005/8/layout/list1"/>
    <dgm:cxn modelId="{4BA623C8-9AE1-497C-8685-925026A8D96F}" srcId="{88F6966D-1722-4BAD-B100-2DCCA8E7588C}" destId="{DA1E74D9-8DBB-45DA-AA0B-810E2509F1D2}" srcOrd="0" destOrd="0" parTransId="{F18F8F20-00B7-457B-9851-AA3FEC2A2FBC}" sibTransId="{40606684-6673-4087-8D7A-FAF47B2B8A41}"/>
    <dgm:cxn modelId="{438AE74F-FCA8-4991-98D7-1CF702EF2A48}" type="presParOf" srcId="{163AF472-62C8-42E9-8912-67A235A31B9E}" destId="{66EF88EB-133C-4892-8F10-CA266F135901}" srcOrd="0" destOrd="0" presId="urn:microsoft.com/office/officeart/2005/8/layout/list1"/>
    <dgm:cxn modelId="{CBCEC4BE-A837-4B67-B13B-1B753DAE9EB1}" type="presParOf" srcId="{66EF88EB-133C-4892-8F10-CA266F135901}" destId="{1135561B-39B6-4412-9B98-7B54F45F0171}" srcOrd="0" destOrd="0" presId="urn:microsoft.com/office/officeart/2005/8/layout/list1"/>
    <dgm:cxn modelId="{17581C6D-DCFA-4AEB-A602-DDDC3AF94EB2}" type="presParOf" srcId="{66EF88EB-133C-4892-8F10-CA266F135901}" destId="{4665C7AB-686C-4ACA-BC96-7B1E547C0ED9}" srcOrd="1" destOrd="0" presId="urn:microsoft.com/office/officeart/2005/8/layout/list1"/>
    <dgm:cxn modelId="{D3F0C53B-DD57-429A-BF32-28E8B5354FCA}" type="presParOf" srcId="{163AF472-62C8-42E9-8912-67A235A31B9E}" destId="{79CE0325-FCD9-49BF-B8DE-F53253503DB8}" srcOrd="1" destOrd="0" presId="urn:microsoft.com/office/officeart/2005/8/layout/list1"/>
    <dgm:cxn modelId="{FBA11F00-4EFF-4DFE-A6AB-805C59186024}" type="presParOf" srcId="{163AF472-62C8-42E9-8912-67A235A31B9E}" destId="{904D3C97-FD58-49D8-8612-C0683ADA4CDB}" srcOrd="2" destOrd="0" presId="urn:microsoft.com/office/officeart/2005/8/layout/list1"/>
    <dgm:cxn modelId="{1E0A9220-ABD3-4672-A564-629833DACE32}" type="presParOf" srcId="{163AF472-62C8-42E9-8912-67A235A31B9E}" destId="{6612528A-19E3-4353-B6BC-C9C1508D2C78}" srcOrd="3" destOrd="0" presId="urn:microsoft.com/office/officeart/2005/8/layout/list1"/>
    <dgm:cxn modelId="{40FC11D2-7B2D-4D4C-AE62-2C088D8173FB}" type="presParOf" srcId="{163AF472-62C8-42E9-8912-67A235A31B9E}" destId="{34389B6C-9DD3-42FF-B334-AFB9BCE9A2A9}" srcOrd="4" destOrd="0" presId="urn:microsoft.com/office/officeart/2005/8/layout/list1"/>
    <dgm:cxn modelId="{414D51B8-9A38-4DFE-8D0A-7A49AA43D246}" type="presParOf" srcId="{34389B6C-9DD3-42FF-B334-AFB9BCE9A2A9}" destId="{5D06B601-55EE-4FEB-BA84-DFDBED725191}" srcOrd="0" destOrd="0" presId="urn:microsoft.com/office/officeart/2005/8/layout/list1"/>
    <dgm:cxn modelId="{D14D044A-A329-49C5-A1FC-5E8EBA188E26}" type="presParOf" srcId="{34389B6C-9DD3-42FF-B334-AFB9BCE9A2A9}" destId="{E93E3A58-5D7B-4B65-BBEC-63D4B32A281C}" srcOrd="1" destOrd="0" presId="urn:microsoft.com/office/officeart/2005/8/layout/list1"/>
    <dgm:cxn modelId="{80188960-1B63-46AC-99DE-F16E282854D6}" type="presParOf" srcId="{163AF472-62C8-42E9-8912-67A235A31B9E}" destId="{ACA71B62-811C-422B-99F2-2118D569D04E}" srcOrd="5" destOrd="0" presId="urn:microsoft.com/office/officeart/2005/8/layout/list1"/>
    <dgm:cxn modelId="{A4FBAD79-5BD5-4EDD-A042-5D6762613BEC}" type="presParOf" srcId="{163AF472-62C8-42E9-8912-67A235A31B9E}" destId="{8A4ADBE8-59A6-43A4-B8A1-073DAF2619F1}"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6B09E1DC-2FFA-4547-A61D-8EFC470B7ACF}"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uk-UA"/>
        </a:p>
      </dgm:t>
    </dgm:pt>
    <dgm:pt modelId="{7E448059-5557-41C9-A6BF-55A83ABFC395}">
      <dgm:prSet phldrT="[Текст]" custT="1"/>
      <dgm:spPr/>
      <dgm:t>
        <a:bodyPr/>
        <a:lstStyle/>
        <a:p>
          <a:pPr>
            <a:spcAft>
              <a:spcPts val="600"/>
            </a:spcAft>
          </a:pPr>
          <a:r>
            <a:rPr lang="uk-UA" sz="3200" i="0" dirty="0">
              <a:latin typeface="+mj-lt"/>
            </a:rPr>
            <a:t>швидкою зміною умов життя в суспільстві</a:t>
          </a:r>
          <a:endParaRPr lang="uk-UA" sz="3200" i="0" dirty="0">
            <a:latin typeface="+mj-lt"/>
            <a:cs typeface="Times New Roman" panose="02020603050405020304" pitchFamily="18" charset="0"/>
          </a:endParaRPr>
        </a:p>
      </dgm:t>
    </dgm:pt>
    <dgm:pt modelId="{2B955574-3079-4E4C-8DB2-2C5C52D1A776}" type="parTrans" cxnId="{87855DD9-78D2-4166-B970-2B86F94E3FFB}">
      <dgm:prSet/>
      <dgm:spPr/>
      <dgm:t>
        <a:bodyPr/>
        <a:lstStyle/>
        <a:p>
          <a:endParaRPr lang="uk-UA"/>
        </a:p>
      </dgm:t>
    </dgm:pt>
    <dgm:pt modelId="{2B5036EE-0DC9-4837-B2CD-3A3A3959D6A8}" type="sibTrans" cxnId="{87855DD9-78D2-4166-B970-2B86F94E3FFB}">
      <dgm:prSet/>
      <dgm:spPr/>
      <dgm:t>
        <a:bodyPr/>
        <a:lstStyle/>
        <a:p>
          <a:endParaRPr lang="uk-UA"/>
        </a:p>
      </dgm:t>
    </dgm:pt>
    <dgm:pt modelId="{996A0365-472A-46BE-8F57-C555EA336F87}">
      <dgm:prSet custT="1"/>
      <dgm:spPr/>
      <dgm:t>
        <a:bodyPr/>
        <a:lstStyle/>
        <a:p>
          <a:pPr>
            <a:spcAft>
              <a:spcPts val="600"/>
            </a:spcAft>
          </a:pPr>
          <a:r>
            <a:rPr lang="uk-UA" sz="3200" i="0" dirty="0">
              <a:latin typeface="+mj-lt"/>
            </a:rPr>
            <a:t>абстрактним характером норм права</a:t>
          </a:r>
          <a:endParaRPr lang="uk-UA" sz="3200" i="0" dirty="0">
            <a:latin typeface="+mj-lt"/>
            <a:cs typeface="Times New Roman" panose="02020603050405020304" pitchFamily="18" charset="0"/>
          </a:endParaRPr>
        </a:p>
      </dgm:t>
    </dgm:pt>
    <dgm:pt modelId="{DDBB30B6-68E8-4E43-B8D6-8609D45AF745}" type="parTrans" cxnId="{D1B9A788-B2CB-488B-A3F2-D80B92C3C77E}">
      <dgm:prSet/>
      <dgm:spPr/>
      <dgm:t>
        <a:bodyPr/>
        <a:lstStyle/>
        <a:p>
          <a:endParaRPr lang="uk-UA"/>
        </a:p>
      </dgm:t>
    </dgm:pt>
    <dgm:pt modelId="{2718E909-87AA-4343-8A4A-A6CEF22EF72F}" type="sibTrans" cxnId="{D1B9A788-B2CB-488B-A3F2-D80B92C3C77E}">
      <dgm:prSet/>
      <dgm:spPr/>
      <dgm:t>
        <a:bodyPr/>
        <a:lstStyle/>
        <a:p>
          <a:endParaRPr lang="uk-UA"/>
        </a:p>
      </dgm:t>
    </dgm:pt>
    <dgm:pt modelId="{B7B436D0-D157-4215-B62C-A3C50D1DEC7A}">
      <dgm:prSet custT="1"/>
      <dgm:spPr/>
      <dgm:t>
        <a:bodyPr/>
        <a:lstStyle/>
        <a:p>
          <a:pPr>
            <a:spcAft>
              <a:spcPts val="600"/>
            </a:spcAft>
          </a:pPr>
          <a:r>
            <a:rPr lang="uk-UA" sz="3200" i="0" dirty="0">
              <a:latin typeface="+mj-lt"/>
            </a:rPr>
            <a:t>недоліками в роботі правотворчих органів</a:t>
          </a:r>
          <a:endParaRPr lang="uk-UA" sz="3200" i="0" dirty="0">
            <a:latin typeface="+mj-lt"/>
            <a:cs typeface="Times New Roman" panose="02020603050405020304" pitchFamily="18" charset="0"/>
          </a:endParaRPr>
        </a:p>
      </dgm:t>
    </dgm:pt>
    <dgm:pt modelId="{7450A7FB-970D-4EF0-9D22-4A51DF0503C8}" type="parTrans" cxnId="{F81BA37C-0306-4189-A609-C0EB7E4CDE26}">
      <dgm:prSet/>
      <dgm:spPr/>
      <dgm:t>
        <a:bodyPr/>
        <a:lstStyle/>
        <a:p>
          <a:endParaRPr lang="uk-UA"/>
        </a:p>
      </dgm:t>
    </dgm:pt>
    <dgm:pt modelId="{98B73A0C-51AD-4099-AD1A-7467496D5766}" type="sibTrans" cxnId="{F81BA37C-0306-4189-A609-C0EB7E4CDE26}">
      <dgm:prSet/>
      <dgm:spPr/>
      <dgm:t>
        <a:bodyPr/>
        <a:lstStyle/>
        <a:p>
          <a:endParaRPr lang="uk-UA"/>
        </a:p>
      </dgm:t>
    </dgm:pt>
    <dgm:pt modelId="{76277279-9967-41DE-9F0C-003BE23CCAE3}">
      <dgm:prSet custT="1"/>
      <dgm:spPr/>
      <dgm:t>
        <a:bodyPr/>
        <a:lstStyle/>
        <a:p>
          <a:pPr>
            <a:spcAft>
              <a:spcPts val="600"/>
            </a:spcAft>
          </a:pPr>
          <a:r>
            <a:rPr lang="uk-UA" sz="3200" i="0" dirty="0">
              <a:latin typeface="+mj-lt"/>
            </a:rPr>
            <a:t>наявністю спеціальних правових понять</a:t>
          </a:r>
          <a:endParaRPr lang="uk-UA" sz="3200" i="0" dirty="0">
            <a:latin typeface="+mj-lt"/>
            <a:cs typeface="Times New Roman" panose="02020603050405020304" pitchFamily="18" charset="0"/>
          </a:endParaRPr>
        </a:p>
      </dgm:t>
    </dgm:pt>
    <dgm:pt modelId="{B7E494B5-16AE-488C-BF55-0603780436D1}" type="parTrans" cxnId="{0643C8B0-7E96-4727-8427-3590E2282F46}">
      <dgm:prSet/>
      <dgm:spPr/>
      <dgm:t>
        <a:bodyPr/>
        <a:lstStyle/>
        <a:p>
          <a:endParaRPr lang="uk-UA"/>
        </a:p>
      </dgm:t>
    </dgm:pt>
    <dgm:pt modelId="{19E359D7-5E41-4A4F-A607-F64BEED998E9}" type="sibTrans" cxnId="{0643C8B0-7E96-4727-8427-3590E2282F46}">
      <dgm:prSet/>
      <dgm:spPr/>
      <dgm:t>
        <a:bodyPr/>
        <a:lstStyle/>
        <a:p>
          <a:endParaRPr lang="uk-UA"/>
        </a:p>
      </dgm:t>
    </dgm:pt>
    <dgm:pt modelId="{DF1C9893-D28B-48ED-9F11-8F1A1886C6B2}">
      <dgm:prSet custT="1"/>
      <dgm:spPr/>
      <dgm:t>
        <a:bodyPr/>
        <a:lstStyle/>
        <a:p>
          <a:pPr>
            <a:spcAft>
              <a:spcPts val="600"/>
            </a:spcAft>
          </a:pPr>
          <a:r>
            <a:rPr lang="uk-UA" sz="3200" i="0" dirty="0">
              <a:latin typeface="+mj-lt"/>
            </a:rPr>
            <a:t>наявністю особливих виразів: «і т. д.», «інші», «тощо»</a:t>
          </a:r>
          <a:endParaRPr lang="uk-UA" sz="3200" i="0" dirty="0">
            <a:latin typeface="+mj-lt"/>
            <a:cs typeface="Times New Roman" panose="02020603050405020304" pitchFamily="18" charset="0"/>
          </a:endParaRPr>
        </a:p>
      </dgm:t>
    </dgm:pt>
    <dgm:pt modelId="{A5A3FBA1-369B-439D-82A7-D67DE049A585}" type="parTrans" cxnId="{88D49A6F-F147-4240-A13A-067F60616EA3}">
      <dgm:prSet/>
      <dgm:spPr/>
      <dgm:t>
        <a:bodyPr/>
        <a:lstStyle/>
        <a:p>
          <a:endParaRPr lang="uk-UA"/>
        </a:p>
      </dgm:t>
    </dgm:pt>
    <dgm:pt modelId="{2F823C21-4FBE-4C63-9DB3-894B074CF0E6}" type="sibTrans" cxnId="{88D49A6F-F147-4240-A13A-067F60616EA3}">
      <dgm:prSet/>
      <dgm:spPr/>
      <dgm:t>
        <a:bodyPr/>
        <a:lstStyle/>
        <a:p>
          <a:endParaRPr lang="uk-UA"/>
        </a:p>
      </dgm:t>
    </dgm:pt>
    <dgm:pt modelId="{92D14A63-F2BF-4C2E-A839-B6E10B67C05D}" type="pres">
      <dgm:prSet presAssocID="{6B09E1DC-2FFA-4547-A61D-8EFC470B7ACF}" presName="linear" presStyleCnt="0">
        <dgm:presLayoutVars>
          <dgm:animLvl val="lvl"/>
          <dgm:resizeHandles val="exact"/>
        </dgm:presLayoutVars>
      </dgm:prSet>
      <dgm:spPr/>
    </dgm:pt>
    <dgm:pt modelId="{3C87237D-32EA-48E0-B5E2-FB28A6C57FD1}" type="pres">
      <dgm:prSet presAssocID="{7E448059-5557-41C9-A6BF-55A83ABFC395}" presName="parentText" presStyleLbl="node1" presStyleIdx="0" presStyleCnt="5">
        <dgm:presLayoutVars>
          <dgm:chMax val="0"/>
          <dgm:bulletEnabled val="1"/>
        </dgm:presLayoutVars>
      </dgm:prSet>
      <dgm:spPr/>
    </dgm:pt>
    <dgm:pt modelId="{B6EFD7B5-F500-4A84-82A4-FF3D3DD5D41A}" type="pres">
      <dgm:prSet presAssocID="{2B5036EE-0DC9-4837-B2CD-3A3A3959D6A8}" presName="spacer" presStyleCnt="0"/>
      <dgm:spPr/>
    </dgm:pt>
    <dgm:pt modelId="{89030364-3D94-49FE-8D32-D39CA0485519}" type="pres">
      <dgm:prSet presAssocID="{996A0365-472A-46BE-8F57-C555EA336F87}" presName="parentText" presStyleLbl="node1" presStyleIdx="1" presStyleCnt="5">
        <dgm:presLayoutVars>
          <dgm:chMax val="0"/>
          <dgm:bulletEnabled val="1"/>
        </dgm:presLayoutVars>
      </dgm:prSet>
      <dgm:spPr/>
    </dgm:pt>
    <dgm:pt modelId="{6940367C-5727-44A7-9767-A5A0874E82B1}" type="pres">
      <dgm:prSet presAssocID="{2718E909-87AA-4343-8A4A-A6CEF22EF72F}" presName="spacer" presStyleCnt="0"/>
      <dgm:spPr/>
    </dgm:pt>
    <dgm:pt modelId="{A47CAFA3-B32E-4B86-8EA7-8D75E76E7C2B}" type="pres">
      <dgm:prSet presAssocID="{B7B436D0-D157-4215-B62C-A3C50D1DEC7A}" presName="parentText" presStyleLbl="node1" presStyleIdx="2" presStyleCnt="5">
        <dgm:presLayoutVars>
          <dgm:chMax val="0"/>
          <dgm:bulletEnabled val="1"/>
        </dgm:presLayoutVars>
      </dgm:prSet>
      <dgm:spPr/>
    </dgm:pt>
    <dgm:pt modelId="{D133256A-7473-47D7-BFBE-C8B8E01DFCF5}" type="pres">
      <dgm:prSet presAssocID="{98B73A0C-51AD-4099-AD1A-7467496D5766}" presName="spacer" presStyleCnt="0"/>
      <dgm:spPr/>
    </dgm:pt>
    <dgm:pt modelId="{C345C66D-0BE6-42CE-BB78-7A22AAC63687}" type="pres">
      <dgm:prSet presAssocID="{76277279-9967-41DE-9F0C-003BE23CCAE3}" presName="parentText" presStyleLbl="node1" presStyleIdx="3" presStyleCnt="5">
        <dgm:presLayoutVars>
          <dgm:chMax val="0"/>
          <dgm:bulletEnabled val="1"/>
        </dgm:presLayoutVars>
      </dgm:prSet>
      <dgm:spPr/>
    </dgm:pt>
    <dgm:pt modelId="{015B8A50-F0A4-4A11-BC22-9B415ED84A81}" type="pres">
      <dgm:prSet presAssocID="{19E359D7-5E41-4A4F-A607-F64BEED998E9}" presName="spacer" presStyleCnt="0"/>
      <dgm:spPr/>
    </dgm:pt>
    <dgm:pt modelId="{B9365C6A-4447-47AF-AC67-01DE966D95C4}" type="pres">
      <dgm:prSet presAssocID="{DF1C9893-D28B-48ED-9F11-8F1A1886C6B2}" presName="parentText" presStyleLbl="node1" presStyleIdx="4" presStyleCnt="5">
        <dgm:presLayoutVars>
          <dgm:chMax val="0"/>
          <dgm:bulletEnabled val="1"/>
        </dgm:presLayoutVars>
      </dgm:prSet>
      <dgm:spPr/>
    </dgm:pt>
  </dgm:ptLst>
  <dgm:cxnLst>
    <dgm:cxn modelId="{E11AC12E-23CC-47EA-8CF4-46C664C05734}" type="presOf" srcId="{6B09E1DC-2FFA-4547-A61D-8EFC470B7ACF}" destId="{92D14A63-F2BF-4C2E-A839-B6E10B67C05D}" srcOrd="0" destOrd="0" presId="urn:microsoft.com/office/officeart/2005/8/layout/vList2"/>
    <dgm:cxn modelId="{88D49A6F-F147-4240-A13A-067F60616EA3}" srcId="{6B09E1DC-2FFA-4547-A61D-8EFC470B7ACF}" destId="{DF1C9893-D28B-48ED-9F11-8F1A1886C6B2}" srcOrd="4" destOrd="0" parTransId="{A5A3FBA1-369B-439D-82A7-D67DE049A585}" sibTransId="{2F823C21-4FBE-4C63-9DB3-894B074CF0E6}"/>
    <dgm:cxn modelId="{F81BA37C-0306-4189-A609-C0EB7E4CDE26}" srcId="{6B09E1DC-2FFA-4547-A61D-8EFC470B7ACF}" destId="{B7B436D0-D157-4215-B62C-A3C50D1DEC7A}" srcOrd="2" destOrd="0" parTransId="{7450A7FB-970D-4EF0-9D22-4A51DF0503C8}" sibTransId="{98B73A0C-51AD-4099-AD1A-7467496D5766}"/>
    <dgm:cxn modelId="{D1B9A788-B2CB-488B-A3F2-D80B92C3C77E}" srcId="{6B09E1DC-2FFA-4547-A61D-8EFC470B7ACF}" destId="{996A0365-472A-46BE-8F57-C555EA336F87}" srcOrd="1" destOrd="0" parTransId="{DDBB30B6-68E8-4E43-B8D6-8609D45AF745}" sibTransId="{2718E909-87AA-4343-8A4A-A6CEF22EF72F}"/>
    <dgm:cxn modelId="{80D89C97-806E-41FD-A64B-FA762F8F7378}" type="presOf" srcId="{7E448059-5557-41C9-A6BF-55A83ABFC395}" destId="{3C87237D-32EA-48E0-B5E2-FB28A6C57FD1}" srcOrd="0" destOrd="0" presId="urn:microsoft.com/office/officeart/2005/8/layout/vList2"/>
    <dgm:cxn modelId="{81E1339A-CF7B-45AF-B043-E840B19BF04B}" type="presOf" srcId="{B7B436D0-D157-4215-B62C-A3C50D1DEC7A}" destId="{A47CAFA3-B32E-4B86-8EA7-8D75E76E7C2B}" srcOrd="0" destOrd="0" presId="urn:microsoft.com/office/officeart/2005/8/layout/vList2"/>
    <dgm:cxn modelId="{07FDD19F-1F7B-4A23-BFD3-BEA5FA2C1F51}" type="presOf" srcId="{DF1C9893-D28B-48ED-9F11-8F1A1886C6B2}" destId="{B9365C6A-4447-47AF-AC67-01DE966D95C4}" srcOrd="0" destOrd="0" presId="urn:microsoft.com/office/officeart/2005/8/layout/vList2"/>
    <dgm:cxn modelId="{0643C8B0-7E96-4727-8427-3590E2282F46}" srcId="{6B09E1DC-2FFA-4547-A61D-8EFC470B7ACF}" destId="{76277279-9967-41DE-9F0C-003BE23CCAE3}" srcOrd="3" destOrd="0" parTransId="{B7E494B5-16AE-488C-BF55-0603780436D1}" sibTransId="{19E359D7-5E41-4A4F-A607-F64BEED998E9}"/>
    <dgm:cxn modelId="{ADFAADB4-ED2E-48D5-8DEC-B5655A975AC9}" type="presOf" srcId="{76277279-9967-41DE-9F0C-003BE23CCAE3}" destId="{C345C66D-0BE6-42CE-BB78-7A22AAC63687}" srcOrd="0" destOrd="0" presId="urn:microsoft.com/office/officeart/2005/8/layout/vList2"/>
    <dgm:cxn modelId="{87855DD9-78D2-4166-B970-2B86F94E3FFB}" srcId="{6B09E1DC-2FFA-4547-A61D-8EFC470B7ACF}" destId="{7E448059-5557-41C9-A6BF-55A83ABFC395}" srcOrd="0" destOrd="0" parTransId="{2B955574-3079-4E4C-8DB2-2C5C52D1A776}" sibTransId="{2B5036EE-0DC9-4837-B2CD-3A3A3959D6A8}"/>
    <dgm:cxn modelId="{58F997E5-0B14-422A-93FD-CB5EEFB0E364}" type="presOf" srcId="{996A0365-472A-46BE-8F57-C555EA336F87}" destId="{89030364-3D94-49FE-8D32-D39CA0485519}" srcOrd="0" destOrd="0" presId="urn:microsoft.com/office/officeart/2005/8/layout/vList2"/>
    <dgm:cxn modelId="{AE9F9A40-7EBA-4BCB-9B07-9CC62A3DB759}" type="presParOf" srcId="{92D14A63-F2BF-4C2E-A839-B6E10B67C05D}" destId="{3C87237D-32EA-48E0-B5E2-FB28A6C57FD1}" srcOrd="0" destOrd="0" presId="urn:microsoft.com/office/officeart/2005/8/layout/vList2"/>
    <dgm:cxn modelId="{AD072783-0028-4656-B2D8-CEB8F4A76B3B}" type="presParOf" srcId="{92D14A63-F2BF-4C2E-A839-B6E10B67C05D}" destId="{B6EFD7B5-F500-4A84-82A4-FF3D3DD5D41A}" srcOrd="1" destOrd="0" presId="urn:microsoft.com/office/officeart/2005/8/layout/vList2"/>
    <dgm:cxn modelId="{48E4F00D-20F0-4228-BB52-B983852A2F68}" type="presParOf" srcId="{92D14A63-F2BF-4C2E-A839-B6E10B67C05D}" destId="{89030364-3D94-49FE-8D32-D39CA0485519}" srcOrd="2" destOrd="0" presId="urn:microsoft.com/office/officeart/2005/8/layout/vList2"/>
    <dgm:cxn modelId="{9D42B8F5-120A-4F92-8DAC-8731ACBA7031}" type="presParOf" srcId="{92D14A63-F2BF-4C2E-A839-B6E10B67C05D}" destId="{6940367C-5727-44A7-9767-A5A0874E82B1}" srcOrd="3" destOrd="0" presId="urn:microsoft.com/office/officeart/2005/8/layout/vList2"/>
    <dgm:cxn modelId="{2B7EAD10-69F2-4DED-905F-716BECAFCC1F}" type="presParOf" srcId="{92D14A63-F2BF-4C2E-A839-B6E10B67C05D}" destId="{A47CAFA3-B32E-4B86-8EA7-8D75E76E7C2B}" srcOrd="4" destOrd="0" presId="urn:microsoft.com/office/officeart/2005/8/layout/vList2"/>
    <dgm:cxn modelId="{B76DAE50-D775-441F-ACF2-865C872B3CD6}" type="presParOf" srcId="{92D14A63-F2BF-4C2E-A839-B6E10B67C05D}" destId="{D133256A-7473-47D7-BFBE-C8B8E01DFCF5}" srcOrd="5" destOrd="0" presId="urn:microsoft.com/office/officeart/2005/8/layout/vList2"/>
    <dgm:cxn modelId="{4E12F91D-0ABD-4F83-8A6D-6EE24F7083F0}" type="presParOf" srcId="{92D14A63-F2BF-4C2E-A839-B6E10B67C05D}" destId="{C345C66D-0BE6-42CE-BB78-7A22AAC63687}" srcOrd="6" destOrd="0" presId="urn:microsoft.com/office/officeart/2005/8/layout/vList2"/>
    <dgm:cxn modelId="{66BDA205-AA70-445E-BF7E-0C114AB89ADB}" type="presParOf" srcId="{92D14A63-F2BF-4C2E-A839-B6E10B67C05D}" destId="{015B8A50-F0A4-4A11-BC22-9B415ED84A81}" srcOrd="7" destOrd="0" presId="urn:microsoft.com/office/officeart/2005/8/layout/vList2"/>
    <dgm:cxn modelId="{64212A7C-B018-4C25-B0DF-A6249B3E72DE}" type="presParOf" srcId="{92D14A63-F2BF-4C2E-A839-B6E10B67C05D}" destId="{B9365C6A-4447-47AF-AC67-01DE966D95C4}"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6C3E3D46-DABA-4BB3-A8C2-6CC0F0458002}" type="doc">
      <dgm:prSet loTypeId="urn:microsoft.com/office/officeart/2005/8/layout/vList5" loCatId="list" qsTypeId="urn:microsoft.com/office/officeart/2005/8/quickstyle/simple1" qsCatId="simple" csTypeId="urn:microsoft.com/office/officeart/2005/8/colors/accent1_4" csCatId="accent1" phldr="1"/>
      <dgm:spPr/>
      <dgm:t>
        <a:bodyPr/>
        <a:lstStyle/>
        <a:p>
          <a:endParaRPr lang="uk-UA"/>
        </a:p>
      </dgm:t>
    </dgm:pt>
    <dgm:pt modelId="{FACAD5A6-3761-4D66-ABBB-F2D5DC996239}">
      <dgm:prSet phldrT="[Текст]" custT="1"/>
      <dgm:spPr/>
      <dgm:t>
        <a:bodyPr/>
        <a:lstStyle/>
        <a:p>
          <a:r>
            <a:rPr lang="uk-UA" sz="2800" dirty="0">
              <a:latin typeface="+mj-lt"/>
            </a:rPr>
            <a:t>офіційне  </a:t>
          </a:r>
        </a:p>
      </dgm:t>
    </dgm:pt>
    <dgm:pt modelId="{57DAC81D-6CCD-4D41-A4E2-6FC383C9BB3F}" type="parTrans" cxnId="{10474D3E-63E8-4841-82DF-54AD0CA6B6EB}">
      <dgm:prSet/>
      <dgm:spPr/>
      <dgm:t>
        <a:bodyPr/>
        <a:lstStyle/>
        <a:p>
          <a:endParaRPr lang="uk-UA"/>
        </a:p>
      </dgm:t>
    </dgm:pt>
    <dgm:pt modelId="{494396ED-B0F5-453C-BB60-5E76C7BA96E2}" type="sibTrans" cxnId="{10474D3E-63E8-4841-82DF-54AD0CA6B6EB}">
      <dgm:prSet/>
      <dgm:spPr/>
      <dgm:t>
        <a:bodyPr/>
        <a:lstStyle/>
        <a:p>
          <a:endParaRPr lang="uk-UA"/>
        </a:p>
      </dgm:t>
    </dgm:pt>
    <dgm:pt modelId="{0B62EE59-E292-4640-A54A-8B8D31D7ADD6}">
      <dgm:prSet phldrT="[Текст]" custT="1"/>
      <dgm:spPr/>
      <dgm:t>
        <a:bodyPr/>
        <a:lstStyle/>
        <a:p>
          <a:r>
            <a:rPr lang="en-US" sz="2600" i="0" noProof="0" dirty="0">
              <a:solidFill>
                <a:schemeClr val="bg2">
                  <a:lumMod val="25000"/>
                </a:schemeClr>
              </a:solidFill>
              <a:latin typeface="+mj-lt"/>
            </a:rPr>
            <a:t>– </a:t>
          </a:r>
          <a:r>
            <a:rPr lang="uk-UA" sz="2600" i="0" noProof="0" dirty="0">
              <a:solidFill>
                <a:schemeClr val="bg2">
                  <a:lumMod val="25000"/>
                </a:schemeClr>
              </a:solidFill>
              <a:latin typeface="+mj-lt"/>
            </a:rPr>
            <a:t>це роз’яснення змісту норм права, що здійснюється уповноваженим органом, має юридично обов’язкову силу для всіх, хто застосовує норми, що роз’ясняються і сформульоване у спеціальному акті</a:t>
          </a:r>
        </a:p>
      </dgm:t>
    </dgm:pt>
    <dgm:pt modelId="{EAF25F31-1C03-4FBD-A991-C76677780D72}" type="parTrans" cxnId="{C7B8922C-C1B5-418D-994D-0F7E5C55D582}">
      <dgm:prSet/>
      <dgm:spPr/>
      <dgm:t>
        <a:bodyPr/>
        <a:lstStyle/>
        <a:p>
          <a:endParaRPr lang="uk-UA"/>
        </a:p>
      </dgm:t>
    </dgm:pt>
    <dgm:pt modelId="{6467A9E2-AE11-4146-8440-4E8D4F8F2918}" type="sibTrans" cxnId="{C7B8922C-C1B5-418D-994D-0F7E5C55D582}">
      <dgm:prSet/>
      <dgm:spPr/>
      <dgm:t>
        <a:bodyPr/>
        <a:lstStyle/>
        <a:p>
          <a:endParaRPr lang="uk-UA"/>
        </a:p>
      </dgm:t>
    </dgm:pt>
    <dgm:pt modelId="{A545BC20-BE13-489F-87A2-84C7C08D8685}">
      <dgm:prSet phldrT="[Текст]" custT="1"/>
      <dgm:spPr/>
      <dgm:t>
        <a:bodyPr/>
        <a:lstStyle/>
        <a:p>
          <a:r>
            <a:rPr lang="en-US" sz="2600" i="0" noProof="0" dirty="0">
              <a:solidFill>
                <a:schemeClr val="bg2">
                  <a:lumMod val="25000"/>
                </a:schemeClr>
              </a:solidFill>
              <a:latin typeface="+mj-lt"/>
            </a:rPr>
            <a:t>– </a:t>
          </a:r>
          <a:r>
            <a:rPr lang="uk-UA" sz="2600" i="0" dirty="0">
              <a:solidFill>
                <a:schemeClr val="bg2">
                  <a:lumMod val="25000"/>
                </a:schemeClr>
              </a:solidFill>
              <a:latin typeface="+mj-lt"/>
            </a:rPr>
            <a:t>це роз’яснення змісту норм права, що дають особи, які не мають на те офіційних повноважень, а тому, воно не має юридично обов’язкової сили</a:t>
          </a:r>
        </a:p>
      </dgm:t>
    </dgm:pt>
    <dgm:pt modelId="{914298A6-0855-4C12-9FA3-4DD3693B987C}" type="parTrans" cxnId="{FE837DE2-E34F-4E8C-88D5-5C236A158590}">
      <dgm:prSet/>
      <dgm:spPr/>
      <dgm:t>
        <a:bodyPr/>
        <a:lstStyle/>
        <a:p>
          <a:endParaRPr lang="uk-UA"/>
        </a:p>
      </dgm:t>
    </dgm:pt>
    <dgm:pt modelId="{9F2A9012-4F96-460B-9D40-417853CBFA1C}" type="sibTrans" cxnId="{FE837DE2-E34F-4E8C-88D5-5C236A158590}">
      <dgm:prSet/>
      <dgm:spPr/>
      <dgm:t>
        <a:bodyPr/>
        <a:lstStyle/>
        <a:p>
          <a:endParaRPr lang="uk-UA"/>
        </a:p>
      </dgm:t>
    </dgm:pt>
    <dgm:pt modelId="{3653E9FC-1B3F-48F5-A60B-36B5BCAF228F}">
      <dgm:prSet custT="1"/>
      <dgm:spPr/>
      <dgm:t>
        <a:bodyPr/>
        <a:lstStyle/>
        <a:p>
          <a:r>
            <a:rPr lang="uk-UA" sz="2800" dirty="0">
              <a:solidFill>
                <a:schemeClr val="bg2">
                  <a:lumMod val="25000"/>
                </a:schemeClr>
              </a:solidFill>
              <a:latin typeface="+mj-lt"/>
            </a:rPr>
            <a:t>неофіційне</a:t>
          </a:r>
        </a:p>
      </dgm:t>
    </dgm:pt>
    <dgm:pt modelId="{D5E74FF4-85B0-4DF4-BF1D-81B7084E2F14}" type="parTrans" cxnId="{90D0294F-C62D-414D-9592-FBEBCB1E211A}">
      <dgm:prSet/>
      <dgm:spPr/>
      <dgm:t>
        <a:bodyPr/>
        <a:lstStyle/>
        <a:p>
          <a:endParaRPr lang="uk-UA"/>
        </a:p>
      </dgm:t>
    </dgm:pt>
    <dgm:pt modelId="{D3F9CA3E-FD8F-4274-956F-FC6F9513AD40}" type="sibTrans" cxnId="{90D0294F-C62D-414D-9592-FBEBCB1E211A}">
      <dgm:prSet/>
      <dgm:spPr/>
      <dgm:t>
        <a:bodyPr/>
        <a:lstStyle/>
        <a:p>
          <a:endParaRPr lang="uk-UA"/>
        </a:p>
      </dgm:t>
    </dgm:pt>
    <dgm:pt modelId="{5C4C0107-A760-427A-8552-89D7124E91A1}" type="pres">
      <dgm:prSet presAssocID="{6C3E3D46-DABA-4BB3-A8C2-6CC0F0458002}" presName="Name0" presStyleCnt="0">
        <dgm:presLayoutVars>
          <dgm:dir/>
          <dgm:animLvl val="lvl"/>
          <dgm:resizeHandles val="exact"/>
        </dgm:presLayoutVars>
      </dgm:prSet>
      <dgm:spPr/>
    </dgm:pt>
    <dgm:pt modelId="{B9D6CD0C-C9EC-4D06-AB73-D6C51B977BEE}" type="pres">
      <dgm:prSet presAssocID="{FACAD5A6-3761-4D66-ABBB-F2D5DC996239}" presName="linNode" presStyleCnt="0"/>
      <dgm:spPr/>
    </dgm:pt>
    <dgm:pt modelId="{C93F0A81-7EBD-43DB-A96D-51753C818B01}" type="pres">
      <dgm:prSet presAssocID="{FACAD5A6-3761-4D66-ABBB-F2D5DC996239}" presName="parentText" presStyleLbl="node1" presStyleIdx="0" presStyleCnt="2" custScaleX="135370" custLinFactNeighborX="-4">
        <dgm:presLayoutVars>
          <dgm:chMax val="1"/>
          <dgm:bulletEnabled val="1"/>
        </dgm:presLayoutVars>
      </dgm:prSet>
      <dgm:spPr/>
    </dgm:pt>
    <dgm:pt modelId="{A58935C6-ECD0-4800-85E6-2542EC2F3012}" type="pres">
      <dgm:prSet presAssocID="{FACAD5A6-3761-4D66-ABBB-F2D5DC996239}" presName="descendantText" presStyleLbl="alignAccFollowNode1" presStyleIdx="0" presStyleCnt="2" custScaleX="148881" custScaleY="114963" custLinFactNeighborX="-13517">
        <dgm:presLayoutVars>
          <dgm:bulletEnabled val="1"/>
        </dgm:presLayoutVars>
      </dgm:prSet>
      <dgm:spPr/>
    </dgm:pt>
    <dgm:pt modelId="{CD19ED22-DB37-43BF-AB9F-3F541F24258D}" type="pres">
      <dgm:prSet presAssocID="{494396ED-B0F5-453C-BB60-5E76C7BA96E2}" presName="sp" presStyleCnt="0"/>
      <dgm:spPr/>
    </dgm:pt>
    <dgm:pt modelId="{594C1E30-A3BC-43D8-923A-442E94C69CDA}" type="pres">
      <dgm:prSet presAssocID="{3653E9FC-1B3F-48F5-A60B-36B5BCAF228F}" presName="linNode" presStyleCnt="0"/>
      <dgm:spPr/>
    </dgm:pt>
    <dgm:pt modelId="{9A914E95-D1B3-4A65-921D-C878B07EF75F}" type="pres">
      <dgm:prSet presAssocID="{3653E9FC-1B3F-48F5-A60B-36B5BCAF228F}" presName="parentText" presStyleLbl="node1" presStyleIdx="1" presStyleCnt="2" custScaleX="103151">
        <dgm:presLayoutVars>
          <dgm:chMax val="1"/>
          <dgm:bulletEnabled val="1"/>
        </dgm:presLayoutVars>
      </dgm:prSet>
      <dgm:spPr/>
    </dgm:pt>
    <dgm:pt modelId="{C28E071B-F9FC-4975-B6C0-9633112ACDC9}" type="pres">
      <dgm:prSet presAssocID="{3653E9FC-1B3F-48F5-A60B-36B5BCAF228F}" presName="descendantText" presStyleLbl="alignAccFollowNode1" presStyleIdx="1" presStyleCnt="2" custScaleX="114127" custLinFactNeighborX="-10220">
        <dgm:presLayoutVars>
          <dgm:bulletEnabled val="1"/>
        </dgm:presLayoutVars>
      </dgm:prSet>
      <dgm:spPr/>
    </dgm:pt>
  </dgm:ptLst>
  <dgm:cxnLst>
    <dgm:cxn modelId="{D2D68B03-2D44-4F99-B225-FEFC848D5498}" type="presOf" srcId="{FACAD5A6-3761-4D66-ABBB-F2D5DC996239}" destId="{C93F0A81-7EBD-43DB-A96D-51753C818B01}" srcOrd="0" destOrd="0" presId="urn:microsoft.com/office/officeart/2005/8/layout/vList5"/>
    <dgm:cxn modelId="{781B9E1A-E423-42FA-9DE6-9720CB5A2AD4}" type="presOf" srcId="{3653E9FC-1B3F-48F5-A60B-36B5BCAF228F}" destId="{9A914E95-D1B3-4A65-921D-C878B07EF75F}" srcOrd="0" destOrd="0" presId="urn:microsoft.com/office/officeart/2005/8/layout/vList5"/>
    <dgm:cxn modelId="{C7B8922C-C1B5-418D-994D-0F7E5C55D582}" srcId="{FACAD5A6-3761-4D66-ABBB-F2D5DC996239}" destId="{0B62EE59-E292-4640-A54A-8B8D31D7ADD6}" srcOrd="0" destOrd="0" parTransId="{EAF25F31-1C03-4FBD-A991-C76677780D72}" sibTransId="{6467A9E2-AE11-4146-8440-4E8D4F8F2918}"/>
    <dgm:cxn modelId="{10474D3E-63E8-4841-82DF-54AD0CA6B6EB}" srcId="{6C3E3D46-DABA-4BB3-A8C2-6CC0F0458002}" destId="{FACAD5A6-3761-4D66-ABBB-F2D5DC996239}" srcOrd="0" destOrd="0" parTransId="{57DAC81D-6CCD-4D41-A4E2-6FC383C9BB3F}" sibTransId="{494396ED-B0F5-453C-BB60-5E76C7BA96E2}"/>
    <dgm:cxn modelId="{90D0294F-C62D-414D-9592-FBEBCB1E211A}" srcId="{6C3E3D46-DABA-4BB3-A8C2-6CC0F0458002}" destId="{3653E9FC-1B3F-48F5-A60B-36B5BCAF228F}" srcOrd="1" destOrd="0" parTransId="{D5E74FF4-85B0-4DF4-BF1D-81B7084E2F14}" sibTransId="{D3F9CA3E-FD8F-4274-956F-FC6F9513AD40}"/>
    <dgm:cxn modelId="{46B29050-B7E0-454E-958F-E56C6C51B126}" type="presOf" srcId="{0B62EE59-E292-4640-A54A-8B8D31D7ADD6}" destId="{A58935C6-ECD0-4800-85E6-2542EC2F3012}" srcOrd="0" destOrd="0" presId="urn:microsoft.com/office/officeart/2005/8/layout/vList5"/>
    <dgm:cxn modelId="{4FD4E783-F122-4D6A-AC3D-FCAB416BFAAB}" type="presOf" srcId="{6C3E3D46-DABA-4BB3-A8C2-6CC0F0458002}" destId="{5C4C0107-A760-427A-8552-89D7124E91A1}" srcOrd="0" destOrd="0" presId="urn:microsoft.com/office/officeart/2005/8/layout/vList5"/>
    <dgm:cxn modelId="{D923E0D9-5659-4441-A25A-C13586DF8D63}" type="presOf" srcId="{A545BC20-BE13-489F-87A2-84C7C08D8685}" destId="{C28E071B-F9FC-4975-B6C0-9633112ACDC9}" srcOrd="0" destOrd="0" presId="urn:microsoft.com/office/officeart/2005/8/layout/vList5"/>
    <dgm:cxn modelId="{FE837DE2-E34F-4E8C-88D5-5C236A158590}" srcId="{3653E9FC-1B3F-48F5-A60B-36B5BCAF228F}" destId="{A545BC20-BE13-489F-87A2-84C7C08D8685}" srcOrd="0" destOrd="0" parTransId="{914298A6-0855-4C12-9FA3-4DD3693B987C}" sibTransId="{9F2A9012-4F96-460B-9D40-417853CBFA1C}"/>
    <dgm:cxn modelId="{385ED5BE-CC92-4D9F-9A1D-D900FDCDA0E0}" type="presParOf" srcId="{5C4C0107-A760-427A-8552-89D7124E91A1}" destId="{B9D6CD0C-C9EC-4D06-AB73-D6C51B977BEE}" srcOrd="0" destOrd="0" presId="urn:microsoft.com/office/officeart/2005/8/layout/vList5"/>
    <dgm:cxn modelId="{E91971CB-82BE-4B5E-A930-23A79A8C0790}" type="presParOf" srcId="{B9D6CD0C-C9EC-4D06-AB73-D6C51B977BEE}" destId="{C93F0A81-7EBD-43DB-A96D-51753C818B01}" srcOrd="0" destOrd="0" presId="urn:microsoft.com/office/officeart/2005/8/layout/vList5"/>
    <dgm:cxn modelId="{E57CA01F-6462-45C3-A578-0786BEE5763A}" type="presParOf" srcId="{B9D6CD0C-C9EC-4D06-AB73-D6C51B977BEE}" destId="{A58935C6-ECD0-4800-85E6-2542EC2F3012}" srcOrd="1" destOrd="0" presId="urn:microsoft.com/office/officeart/2005/8/layout/vList5"/>
    <dgm:cxn modelId="{30C2741D-9D4D-48A0-88FC-CB4D2211452D}" type="presParOf" srcId="{5C4C0107-A760-427A-8552-89D7124E91A1}" destId="{CD19ED22-DB37-43BF-AB9F-3F541F24258D}" srcOrd="1" destOrd="0" presId="urn:microsoft.com/office/officeart/2005/8/layout/vList5"/>
    <dgm:cxn modelId="{47695662-4FBB-4FCA-BEB2-B000313EC3A9}" type="presParOf" srcId="{5C4C0107-A760-427A-8552-89D7124E91A1}" destId="{594C1E30-A3BC-43D8-923A-442E94C69CDA}" srcOrd="2" destOrd="0" presId="urn:microsoft.com/office/officeart/2005/8/layout/vList5"/>
    <dgm:cxn modelId="{B2EFF650-27D2-41D6-B969-E49741292E85}" type="presParOf" srcId="{594C1E30-A3BC-43D8-923A-442E94C69CDA}" destId="{9A914E95-D1B3-4A65-921D-C878B07EF75F}" srcOrd="0" destOrd="0" presId="urn:microsoft.com/office/officeart/2005/8/layout/vList5"/>
    <dgm:cxn modelId="{5BB5CE7E-6B4B-4FA0-84E9-6BFCC02E2FB4}" type="presParOf" srcId="{594C1E30-A3BC-43D8-923A-442E94C69CDA}" destId="{C28E071B-F9FC-4975-B6C0-9633112ACDC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D0447C65-8F2D-44FA-964F-6F1E8CB92141}" type="doc">
      <dgm:prSet loTypeId="urn:microsoft.com/office/officeart/2009/3/layout/HorizontalOrganizationChart" loCatId="hierarchy" qsTypeId="urn:microsoft.com/office/officeart/2005/8/quickstyle/simple5" qsCatId="simple" csTypeId="urn:microsoft.com/office/officeart/2005/8/colors/colorful1" csCatId="colorful" phldr="1"/>
      <dgm:spPr/>
      <dgm:t>
        <a:bodyPr/>
        <a:lstStyle/>
        <a:p>
          <a:endParaRPr lang="uk-UA"/>
        </a:p>
      </dgm:t>
    </dgm:pt>
    <dgm:pt modelId="{C1DF2463-64E2-42BB-B593-31DF922E17C9}">
      <dgm:prSet phldrT="[Текст]" custT="1"/>
      <dgm:spPr/>
      <dgm:t>
        <a:bodyPr/>
        <a:lstStyle/>
        <a:p>
          <a:r>
            <a:rPr lang="uk-UA" sz="2800" dirty="0">
              <a:latin typeface="+mj-lt"/>
            </a:rPr>
            <a:t>Офіційне тлумачення</a:t>
          </a:r>
        </a:p>
      </dgm:t>
    </dgm:pt>
    <dgm:pt modelId="{95DDCF28-F245-4008-A2C8-2C62F93DAB66}" type="parTrans" cxnId="{B474666D-E5FA-4D40-80A2-69EA02FF9CCB}">
      <dgm:prSet/>
      <dgm:spPr/>
      <dgm:t>
        <a:bodyPr/>
        <a:lstStyle/>
        <a:p>
          <a:endParaRPr lang="uk-UA"/>
        </a:p>
      </dgm:t>
    </dgm:pt>
    <dgm:pt modelId="{1E35F57E-2172-4F5D-9032-4F4E5F4BAD88}" type="sibTrans" cxnId="{B474666D-E5FA-4D40-80A2-69EA02FF9CCB}">
      <dgm:prSet/>
      <dgm:spPr/>
      <dgm:t>
        <a:bodyPr/>
        <a:lstStyle/>
        <a:p>
          <a:endParaRPr lang="uk-UA"/>
        </a:p>
      </dgm:t>
    </dgm:pt>
    <dgm:pt modelId="{52C07A04-B1AD-4256-9E13-316226C10ED1}">
      <dgm:prSet phldrT="[Текст]" custT="1"/>
      <dgm:spPr/>
      <dgm:t>
        <a:bodyPr/>
        <a:lstStyle/>
        <a:p>
          <a:r>
            <a:rPr lang="uk-UA" sz="2800" dirty="0">
              <a:latin typeface="+mj-lt"/>
            </a:rPr>
            <a:t>нормативне</a:t>
          </a:r>
        </a:p>
      </dgm:t>
    </dgm:pt>
    <dgm:pt modelId="{0F2F3BF5-9C0D-4770-886F-04CA253B122D}" type="parTrans" cxnId="{02B50059-C939-46CA-A107-4B176C243E40}">
      <dgm:prSet/>
      <dgm:spPr/>
      <dgm:t>
        <a:bodyPr/>
        <a:lstStyle/>
        <a:p>
          <a:endParaRPr lang="uk-UA"/>
        </a:p>
      </dgm:t>
    </dgm:pt>
    <dgm:pt modelId="{BC33988B-EAF8-4BFF-8202-89A96373DBA5}" type="sibTrans" cxnId="{02B50059-C939-46CA-A107-4B176C243E40}">
      <dgm:prSet/>
      <dgm:spPr/>
      <dgm:t>
        <a:bodyPr/>
        <a:lstStyle/>
        <a:p>
          <a:endParaRPr lang="uk-UA"/>
        </a:p>
      </dgm:t>
    </dgm:pt>
    <dgm:pt modelId="{032ADA45-3179-4A1B-9C8C-DB5650D2120E}">
      <dgm:prSet custT="1"/>
      <dgm:spPr/>
      <dgm:t>
        <a:bodyPr/>
        <a:lstStyle/>
        <a:p>
          <a:r>
            <a:rPr lang="uk-UA" sz="2800" dirty="0">
              <a:latin typeface="+mj-lt"/>
            </a:rPr>
            <a:t>казуальне</a:t>
          </a:r>
        </a:p>
      </dgm:t>
    </dgm:pt>
    <dgm:pt modelId="{C2811B94-7F4E-4ED1-9148-DAB385212DCE}" type="parTrans" cxnId="{39B2DECA-E34B-4B1F-AF1F-7B1FEC6DC237}">
      <dgm:prSet/>
      <dgm:spPr/>
      <dgm:t>
        <a:bodyPr/>
        <a:lstStyle/>
        <a:p>
          <a:endParaRPr lang="uk-UA"/>
        </a:p>
      </dgm:t>
    </dgm:pt>
    <dgm:pt modelId="{C9148BEF-D860-4E61-AE0E-70903838C31F}" type="sibTrans" cxnId="{39B2DECA-E34B-4B1F-AF1F-7B1FEC6DC237}">
      <dgm:prSet/>
      <dgm:spPr/>
      <dgm:t>
        <a:bodyPr/>
        <a:lstStyle/>
        <a:p>
          <a:endParaRPr lang="uk-UA"/>
        </a:p>
      </dgm:t>
    </dgm:pt>
    <dgm:pt modelId="{D11A9E0A-A495-4E1E-A5FB-47B3B544525C}">
      <dgm:prSet phldrT="[Текст]" custT="1"/>
      <dgm:spPr/>
      <dgm:t>
        <a:bodyPr/>
        <a:lstStyle/>
        <a:p>
          <a:r>
            <a:rPr lang="uk-UA" sz="2800" dirty="0">
              <a:latin typeface="+mj-lt"/>
            </a:rPr>
            <a:t>авторське</a:t>
          </a:r>
        </a:p>
      </dgm:t>
    </dgm:pt>
    <dgm:pt modelId="{5D46535B-4AAE-45AC-A59A-7016E308C485}" type="parTrans" cxnId="{7BAEA5A0-9D47-4F81-B28F-EF28735C9B0B}">
      <dgm:prSet/>
      <dgm:spPr/>
      <dgm:t>
        <a:bodyPr/>
        <a:lstStyle/>
        <a:p>
          <a:endParaRPr lang="uk-UA"/>
        </a:p>
      </dgm:t>
    </dgm:pt>
    <dgm:pt modelId="{BF331BA0-0736-4E51-8A10-485B619C70B1}" type="sibTrans" cxnId="{7BAEA5A0-9D47-4F81-B28F-EF28735C9B0B}">
      <dgm:prSet/>
      <dgm:spPr/>
      <dgm:t>
        <a:bodyPr/>
        <a:lstStyle/>
        <a:p>
          <a:endParaRPr lang="uk-UA"/>
        </a:p>
      </dgm:t>
    </dgm:pt>
    <dgm:pt modelId="{8FE2AA0E-7DC9-4CB9-BCC7-0443778F0F63}">
      <dgm:prSet phldrT="[Текст]" custT="1"/>
      <dgm:spPr/>
      <dgm:t>
        <a:bodyPr/>
        <a:lstStyle/>
        <a:p>
          <a:r>
            <a:rPr lang="uk-UA" sz="2800" dirty="0">
              <a:latin typeface="+mj-lt"/>
            </a:rPr>
            <a:t>делеговане</a:t>
          </a:r>
        </a:p>
      </dgm:t>
    </dgm:pt>
    <dgm:pt modelId="{57AC38F1-50F6-4D51-B542-E3CF1B2C454C}" type="parTrans" cxnId="{519B72A6-A136-4376-BEA6-0A2D1BEEE83C}">
      <dgm:prSet/>
      <dgm:spPr/>
      <dgm:t>
        <a:bodyPr/>
        <a:lstStyle/>
        <a:p>
          <a:endParaRPr lang="uk-UA"/>
        </a:p>
      </dgm:t>
    </dgm:pt>
    <dgm:pt modelId="{76BFE94B-3B4A-4DB7-B3AA-F27AAA778BBA}" type="sibTrans" cxnId="{519B72A6-A136-4376-BEA6-0A2D1BEEE83C}">
      <dgm:prSet/>
      <dgm:spPr/>
      <dgm:t>
        <a:bodyPr/>
        <a:lstStyle/>
        <a:p>
          <a:endParaRPr lang="uk-UA"/>
        </a:p>
      </dgm:t>
    </dgm:pt>
    <dgm:pt modelId="{698B618C-C6C8-4D05-919F-559EE818312E}" type="pres">
      <dgm:prSet presAssocID="{D0447C65-8F2D-44FA-964F-6F1E8CB92141}" presName="hierChild1" presStyleCnt="0">
        <dgm:presLayoutVars>
          <dgm:orgChart val="1"/>
          <dgm:chPref val="1"/>
          <dgm:dir/>
          <dgm:animOne val="branch"/>
          <dgm:animLvl val="lvl"/>
          <dgm:resizeHandles/>
        </dgm:presLayoutVars>
      </dgm:prSet>
      <dgm:spPr/>
    </dgm:pt>
    <dgm:pt modelId="{D365D6DC-FDE9-4977-B060-AF01B03724A5}" type="pres">
      <dgm:prSet presAssocID="{C1DF2463-64E2-42BB-B593-31DF922E17C9}" presName="hierRoot1" presStyleCnt="0">
        <dgm:presLayoutVars>
          <dgm:hierBranch val="init"/>
        </dgm:presLayoutVars>
      </dgm:prSet>
      <dgm:spPr/>
    </dgm:pt>
    <dgm:pt modelId="{7714D309-9851-44ED-8480-1FFCD00BA3A2}" type="pres">
      <dgm:prSet presAssocID="{C1DF2463-64E2-42BB-B593-31DF922E17C9}" presName="rootComposite1" presStyleCnt="0"/>
      <dgm:spPr/>
    </dgm:pt>
    <dgm:pt modelId="{1988624A-6881-4C3C-9FF0-0C2467DFA69A}" type="pres">
      <dgm:prSet presAssocID="{C1DF2463-64E2-42BB-B593-31DF922E17C9}" presName="rootText1" presStyleLbl="node0" presStyleIdx="0" presStyleCnt="1" custScaleY="153815">
        <dgm:presLayoutVars>
          <dgm:chPref val="3"/>
        </dgm:presLayoutVars>
      </dgm:prSet>
      <dgm:spPr/>
    </dgm:pt>
    <dgm:pt modelId="{B0DEE247-72F8-4D4B-85FA-7407B1BF0A63}" type="pres">
      <dgm:prSet presAssocID="{C1DF2463-64E2-42BB-B593-31DF922E17C9}" presName="rootConnector1" presStyleLbl="node1" presStyleIdx="0" presStyleCnt="0"/>
      <dgm:spPr/>
    </dgm:pt>
    <dgm:pt modelId="{5F3385E4-BC97-4A9E-9DCB-7E3ADAECBB92}" type="pres">
      <dgm:prSet presAssocID="{C1DF2463-64E2-42BB-B593-31DF922E17C9}" presName="hierChild2" presStyleCnt="0"/>
      <dgm:spPr/>
    </dgm:pt>
    <dgm:pt modelId="{C6D609DF-E401-4EF1-8F2A-727E213F2850}" type="pres">
      <dgm:prSet presAssocID="{0F2F3BF5-9C0D-4770-886F-04CA253B122D}" presName="Name64" presStyleLbl="parChTrans1D2" presStyleIdx="0" presStyleCnt="2"/>
      <dgm:spPr/>
    </dgm:pt>
    <dgm:pt modelId="{110513CE-7874-4EA4-B524-4B0AB23BA2EF}" type="pres">
      <dgm:prSet presAssocID="{52C07A04-B1AD-4256-9E13-316226C10ED1}" presName="hierRoot2" presStyleCnt="0">
        <dgm:presLayoutVars>
          <dgm:hierBranch val="init"/>
        </dgm:presLayoutVars>
      </dgm:prSet>
      <dgm:spPr/>
    </dgm:pt>
    <dgm:pt modelId="{A89663DF-317E-401B-82BF-8C811959FE67}" type="pres">
      <dgm:prSet presAssocID="{52C07A04-B1AD-4256-9E13-316226C10ED1}" presName="rootComposite" presStyleCnt="0"/>
      <dgm:spPr/>
    </dgm:pt>
    <dgm:pt modelId="{D180588E-71EF-4299-BCD2-460AB09C8B4B}" type="pres">
      <dgm:prSet presAssocID="{52C07A04-B1AD-4256-9E13-316226C10ED1}" presName="rootText" presStyleLbl="node2" presStyleIdx="0" presStyleCnt="2">
        <dgm:presLayoutVars>
          <dgm:chPref val="3"/>
        </dgm:presLayoutVars>
      </dgm:prSet>
      <dgm:spPr/>
    </dgm:pt>
    <dgm:pt modelId="{3C103A51-D8D3-4A78-B108-161B15CD6B9A}" type="pres">
      <dgm:prSet presAssocID="{52C07A04-B1AD-4256-9E13-316226C10ED1}" presName="rootConnector" presStyleLbl="node2" presStyleIdx="0" presStyleCnt="2"/>
      <dgm:spPr/>
    </dgm:pt>
    <dgm:pt modelId="{24740EF9-7217-4BB4-8495-952BA8F488A4}" type="pres">
      <dgm:prSet presAssocID="{52C07A04-B1AD-4256-9E13-316226C10ED1}" presName="hierChild4" presStyleCnt="0"/>
      <dgm:spPr/>
    </dgm:pt>
    <dgm:pt modelId="{76EBE283-8BF4-4F97-9BEA-A835A3DA268D}" type="pres">
      <dgm:prSet presAssocID="{5D46535B-4AAE-45AC-A59A-7016E308C485}" presName="Name64" presStyleLbl="parChTrans1D3" presStyleIdx="0" presStyleCnt="2"/>
      <dgm:spPr/>
    </dgm:pt>
    <dgm:pt modelId="{23E57B16-146A-4F0F-A99F-D9F9CE5E1DE5}" type="pres">
      <dgm:prSet presAssocID="{D11A9E0A-A495-4E1E-A5FB-47B3B544525C}" presName="hierRoot2" presStyleCnt="0">
        <dgm:presLayoutVars>
          <dgm:hierBranch val="init"/>
        </dgm:presLayoutVars>
      </dgm:prSet>
      <dgm:spPr/>
    </dgm:pt>
    <dgm:pt modelId="{CC59406D-AA29-4424-88CD-738D6955797E}" type="pres">
      <dgm:prSet presAssocID="{D11A9E0A-A495-4E1E-A5FB-47B3B544525C}" presName="rootComposite" presStyleCnt="0"/>
      <dgm:spPr/>
    </dgm:pt>
    <dgm:pt modelId="{1611AF3E-62D6-440C-9C10-93321E3AB44F}" type="pres">
      <dgm:prSet presAssocID="{D11A9E0A-A495-4E1E-A5FB-47B3B544525C}" presName="rootText" presStyleLbl="node3" presStyleIdx="0" presStyleCnt="2">
        <dgm:presLayoutVars>
          <dgm:chPref val="3"/>
        </dgm:presLayoutVars>
      </dgm:prSet>
      <dgm:spPr/>
    </dgm:pt>
    <dgm:pt modelId="{13CFA706-4E43-4C10-AFE4-772FD9C23698}" type="pres">
      <dgm:prSet presAssocID="{D11A9E0A-A495-4E1E-A5FB-47B3B544525C}" presName="rootConnector" presStyleLbl="node3" presStyleIdx="0" presStyleCnt="2"/>
      <dgm:spPr/>
    </dgm:pt>
    <dgm:pt modelId="{74EB63DD-76B4-4A51-A8BA-2C5C462830D4}" type="pres">
      <dgm:prSet presAssocID="{D11A9E0A-A495-4E1E-A5FB-47B3B544525C}" presName="hierChild4" presStyleCnt="0"/>
      <dgm:spPr/>
    </dgm:pt>
    <dgm:pt modelId="{F7B18694-9CC0-4ACF-B35B-EF7F896FA922}" type="pres">
      <dgm:prSet presAssocID="{D11A9E0A-A495-4E1E-A5FB-47B3B544525C}" presName="hierChild5" presStyleCnt="0"/>
      <dgm:spPr/>
    </dgm:pt>
    <dgm:pt modelId="{65279A61-FFDE-4887-B392-88ECC3620C56}" type="pres">
      <dgm:prSet presAssocID="{57AC38F1-50F6-4D51-B542-E3CF1B2C454C}" presName="Name64" presStyleLbl="parChTrans1D3" presStyleIdx="1" presStyleCnt="2"/>
      <dgm:spPr/>
    </dgm:pt>
    <dgm:pt modelId="{C0A1E471-CEBC-4335-95C5-7BFAD5B80087}" type="pres">
      <dgm:prSet presAssocID="{8FE2AA0E-7DC9-4CB9-BCC7-0443778F0F63}" presName="hierRoot2" presStyleCnt="0">
        <dgm:presLayoutVars>
          <dgm:hierBranch val="init"/>
        </dgm:presLayoutVars>
      </dgm:prSet>
      <dgm:spPr/>
    </dgm:pt>
    <dgm:pt modelId="{93178DC6-0881-4C8A-A9FF-3E9274C49712}" type="pres">
      <dgm:prSet presAssocID="{8FE2AA0E-7DC9-4CB9-BCC7-0443778F0F63}" presName="rootComposite" presStyleCnt="0"/>
      <dgm:spPr/>
    </dgm:pt>
    <dgm:pt modelId="{A2C19A85-5CB1-4413-97AE-B0142374347C}" type="pres">
      <dgm:prSet presAssocID="{8FE2AA0E-7DC9-4CB9-BCC7-0443778F0F63}" presName="rootText" presStyleLbl="node3" presStyleIdx="1" presStyleCnt="2">
        <dgm:presLayoutVars>
          <dgm:chPref val="3"/>
        </dgm:presLayoutVars>
      </dgm:prSet>
      <dgm:spPr/>
    </dgm:pt>
    <dgm:pt modelId="{490BDCDB-D91B-4523-B21B-D4430E3F1D64}" type="pres">
      <dgm:prSet presAssocID="{8FE2AA0E-7DC9-4CB9-BCC7-0443778F0F63}" presName="rootConnector" presStyleLbl="node3" presStyleIdx="1" presStyleCnt="2"/>
      <dgm:spPr/>
    </dgm:pt>
    <dgm:pt modelId="{2E58EC75-58D9-4C21-9B3C-D35DA39B789F}" type="pres">
      <dgm:prSet presAssocID="{8FE2AA0E-7DC9-4CB9-BCC7-0443778F0F63}" presName="hierChild4" presStyleCnt="0"/>
      <dgm:spPr/>
    </dgm:pt>
    <dgm:pt modelId="{5CDE50C8-174A-4C57-8A25-28F567E8162F}" type="pres">
      <dgm:prSet presAssocID="{8FE2AA0E-7DC9-4CB9-BCC7-0443778F0F63}" presName="hierChild5" presStyleCnt="0"/>
      <dgm:spPr/>
    </dgm:pt>
    <dgm:pt modelId="{9B090591-78E9-439C-B943-0A94553894D2}" type="pres">
      <dgm:prSet presAssocID="{52C07A04-B1AD-4256-9E13-316226C10ED1}" presName="hierChild5" presStyleCnt="0"/>
      <dgm:spPr/>
    </dgm:pt>
    <dgm:pt modelId="{2FFF18D2-1D7A-4B9E-A66F-7B602AE61D56}" type="pres">
      <dgm:prSet presAssocID="{C2811B94-7F4E-4ED1-9148-DAB385212DCE}" presName="Name64" presStyleLbl="parChTrans1D2" presStyleIdx="1" presStyleCnt="2"/>
      <dgm:spPr/>
    </dgm:pt>
    <dgm:pt modelId="{CB4E9E79-6F99-415F-B53A-4CB4B6FDFB1E}" type="pres">
      <dgm:prSet presAssocID="{032ADA45-3179-4A1B-9C8C-DB5650D2120E}" presName="hierRoot2" presStyleCnt="0">
        <dgm:presLayoutVars>
          <dgm:hierBranch val="init"/>
        </dgm:presLayoutVars>
      </dgm:prSet>
      <dgm:spPr/>
    </dgm:pt>
    <dgm:pt modelId="{228E783A-948B-4AF6-8801-3766E8227E10}" type="pres">
      <dgm:prSet presAssocID="{032ADA45-3179-4A1B-9C8C-DB5650D2120E}" presName="rootComposite" presStyleCnt="0"/>
      <dgm:spPr/>
    </dgm:pt>
    <dgm:pt modelId="{CC8D40D5-C599-472C-BF1C-4885EB13BF30}" type="pres">
      <dgm:prSet presAssocID="{032ADA45-3179-4A1B-9C8C-DB5650D2120E}" presName="rootText" presStyleLbl="node2" presStyleIdx="1" presStyleCnt="2">
        <dgm:presLayoutVars>
          <dgm:chPref val="3"/>
        </dgm:presLayoutVars>
      </dgm:prSet>
      <dgm:spPr/>
    </dgm:pt>
    <dgm:pt modelId="{64DAA845-932D-495D-A588-A8541B0E5520}" type="pres">
      <dgm:prSet presAssocID="{032ADA45-3179-4A1B-9C8C-DB5650D2120E}" presName="rootConnector" presStyleLbl="node2" presStyleIdx="1" presStyleCnt="2"/>
      <dgm:spPr/>
    </dgm:pt>
    <dgm:pt modelId="{107C6AC3-A234-4835-B6A6-D8BD82FCEDE9}" type="pres">
      <dgm:prSet presAssocID="{032ADA45-3179-4A1B-9C8C-DB5650D2120E}" presName="hierChild4" presStyleCnt="0"/>
      <dgm:spPr/>
    </dgm:pt>
    <dgm:pt modelId="{478B2AA5-C533-48A5-BA4B-FA55D1662B6E}" type="pres">
      <dgm:prSet presAssocID="{032ADA45-3179-4A1B-9C8C-DB5650D2120E}" presName="hierChild5" presStyleCnt="0"/>
      <dgm:spPr/>
    </dgm:pt>
    <dgm:pt modelId="{258AAC76-C25C-413F-B614-BD8F53CCA92A}" type="pres">
      <dgm:prSet presAssocID="{C1DF2463-64E2-42BB-B593-31DF922E17C9}" presName="hierChild3" presStyleCnt="0"/>
      <dgm:spPr/>
    </dgm:pt>
  </dgm:ptLst>
  <dgm:cxnLst>
    <dgm:cxn modelId="{B6825909-C2FA-449C-85BA-5A2F147C0307}" type="presOf" srcId="{C2811B94-7F4E-4ED1-9148-DAB385212DCE}" destId="{2FFF18D2-1D7A-4B9E-A66F-7B602AE61D56}" srcOrd="0" destOrd="0" presId="urn:microsoft.com/office/officeart/2009/3/layout/HorizontalOrganizationChart"/>
    <dgm:cxn modelId="{F494FE2E-C696-423B-AFCA-A7ACED2DA7DF}" type="presOf" srcId="{032ADA45-3179-4A1B-9C8C-DB5650D2120E}" destId="{64DAA845-932D-495D-A588-A8541B0E5520}" srcOrd="1" destOrd="0" presId="urn:microsoft.com/office/officeart/2009/3/layout/HorizontalOrganizationChart"/>
    <dgm:cxn modelId="{E051EE33-881B-45E3-9AED-4FCB95BEC69C}" type="presOf" srcId="{032ADA45-3179-4A1B-9C8C-DB5650D2120E}" destId="{CC8D40D5-C599-472C-BF1C-4885EB13BF30}" srcOrd="0" destOrd="0" presId="urn:microsoft.com/office/officeart/2009/3/layout/HorizontalOrganizationChart"/>
    <dgm:cxn modelId="{DE659636-3314-40AD-A8B4-DAFF2B68C29D}" type="presOf" srcId="{8FE2AA0E-7DC9-4CB9-BCC7-0443778F0F63}" destId="{A2C19A85-5CB1-4413-97AE-B0142374347C}" srcOrd="0" destOrd="0" presId="urn:microsoft.com/office/officeart/2009/3/layout/HorizontalOrganizationChart"/>
    <dgm:cxn modelId="{CD618D62-384E-40A2-919F-9B098A029167}" type="presOf" srcId="{52C07A04-B1AD-4256-9E13-316226C10ED1}" destId="{3C103A51-D8D3-4A78-B108-161B15CD6B9A}" srcOrd="1" destOrd="0" presId="urn:microsoft.com/office/officeart/2009/3/layout/HorizontalOrganizationChart"/>
    <dgm:cxn modelId="{B474666D-E5FA-4D40-80A2-69EA02FF9CCB}" srcId="{D0447C65-8F2D-44FA-964F-6F1E8CB92141}" destId="{C1DF2463-64E2-42BB-B593-31DF922E17C9}" srcOrd="0" destOrd="0" parTransId="{95DDCF28-F245-4008-A2C8-2C62F93DAB66}" sibTransId="{1E35F57E-2172-4F5D-9032-4F4E5F4BAD88}"/>
    <dgm:cxn modelId="{02B50059-C939-46CA-A107-4B176C243E40}" srcId="{C1DF2463-64E2-42BB-B593-31DF922E17C9}" destId="{52C07A04-B1AD-4256-9E13-316226C10ED1}" srcOrd="0" destOrd="0" parTransId="{0F2F3BF5-9C0D-4770-886F-04CA253B122D}" sibTransId="{BC33988B-EAF8-4BFF-8202-89A96373DBA5}"/>
    <dgm:cxn modelId="{4E7D7783-E6D9-49D3-B29D-2CCA8B5B961B}" type="presOf" srcId="{5D46535B-4AAE-45AC-A59A-7016E308C485}" destId="{76EBE283-8BF4-4F97-9BEA-A835A3DA268D}" srcOrd="0" destOrd="0" presId="urn:microsoft.com/office/officeart/2009/3/layout/HorizontalOrganizationChart"/>
    <dgm:cxn modelId="{E8D5129E-108F-4E82-BFE7-7CE64FDFA69C}" type="presOf" srcId="{8FE2AA0E-7DC9-4CB9-BCC7-0443778F0F63}" destId="{490BDCDB-D91B-4523-B21B-D4430E3F1D64}" srcOrd="1" destOrd="0" presId="urn:microsoft.com/office/officeart/2009/3/layout/HorizontalOrganizationChart"/>
    <dgm:cxn modelId="{7BAEA5A0-9D47-4F81-B28F-EF28735C9B0B}" srcId="{52C07A04-B1AD-4256-9E13-316226C10ED1}" destId="{D11A9E0A-A495-4E1E-A5FB-47B3B544525C}" srcOrd="0" destOrd="0" parTransId="{5D46535B-4AAE-45AC-A59A-7016E308C485}" sibTransId="{BF331BA0-0736-4E51-8A10-485B619C70B1}"/>
    <dgm:cxn modelId="{ACB404A3-859C-4554-993E-02298E36A729}" type="presOf" srcId="{D11A9E0A-A495-4E1E-A5FB-47B3B544525C}" destId="{1611AF3E-62D6-440C-9C10-93321E3AB44F}" srcOrd="0" destOrd="0" presId="urn:microsoft.com/office/officeart/2009/3/layout/HorizontalOrganizationChart"/>
    <dgm:cxn modelId="{519B72A6-A136-4376-BEA6-0A2D1BEEE83C}" srcId="{52C07A04-B1AD-4256-9E13-316226C10ED1}" destId="{8FE2AA0E-7DC9-4CB9-BCC7-0443778F0F63}" srcOrd="1" destOrd="0" parTransId="{57AC38F1-50F6-4D51-B542-E3CF1B2C454C}" sibTransId="{76BFE94B-3B4A-4DB7-B3AA-F27AAA778BBA}"/>
    <dgm:cxn modelId="{3E21E7BA-034A-48FA-B1CE-D6C75982D321}" type="presOf" srcId="{C1DF2463-64E2-42BB-B593-31DF922E17C9}" destId="{1988624A-6881-4C3C-9FF0-0C2467DFA69A}" srcOrd="0" destOrd="0" presId="urn:microsoft.com/office/officeart/2009/3/layout/HorizontalOrganizationChart"/>
    <dgm:cxn modelId="{CB2677C6-E001-4C15-9AB6-DEFD309AD097}" type="presOf" srcId="{57AC38F1-50F6-4D51-B542-E3CF1B2C454C}" destId="{65279A61-FFDE-4887-B392-88ECC3620C56}" srcOrd="0" destOrd="0" presId="urn:microsoft.com/office/officeart/2009/3/layout/HorizontalOrganizationChart"/>
    <dgm:cxn modelId="{39B2DECA-E34B-4B1F-AF1F-7B1FEC6DC237}" srcId="{C1DF2463-64E2-42BB-B593-31DF922E17C9}" destId="{032ADA45-3179-4A1B-9C8C-DB5650D2120E}" srcOrd="1" destOrd="0" parTransId="{C2811B94-7F4E-4ED1-9148-DAB385212DCE}" sibTransId="{C9148BEF-D860-4E61-AE0E-70903838C31F}"/>
    <dgm:cxn modelId="{33632BE0-A701-4188-B700-A41705C4729B}" type="presOf" srcId="{52C07A04-B1AD-4256-9E13-316226C10ED1}" destId="{D180588E-71EF-4299-BCD2-460AB09C8B4B}" srcOrd="0" destOrd="0" presId="urn:microsoft.com/office/officeart/2009/3/layout/HorizontalOrganizationChart"/>
    <dgm:cxn modelId="{8968CEE9-B838-4374-AD78-C04BFC3A78E9}" type="presOf" srcId="{C1DF2463-64E2-42BB-B593-31DF922E17C9}" destId="{B0DEE247-72F8-4D4B-85FA-7407B1BF0A63}" srcOrd="1" destOrd="0" presId="urn:microsoft.com/office/officeart/2009/3/layout/HorizontalOrganizationChart"/>
    <dgm:cxn modelId="{8C3990ED-DB91-48C8-9CB6-ECE46A32BD9F}" type="presOf" srcId="{D0447C65-8F2D-44FA-964F-6F1E8CB92141}" destId="{698B618C-C6C8-4D05-919F-559EE818312E}" srcOrd="0" destOrd="0" presId="urn:microsoft.com/office/officeart/2009/3/layout/HorizontalOrganizationChart"/>
    <dgm:cxn modelId="{7C52B8F3-EC3F-40B1-A2A7-6CF0F7052749}" type="presOf" srcId="{0F2F3BF5-9C0D-4770-886F-04CA253B122D}" destId="{C6D609DF-E401-4EF1-8F2A-727E213F2850}" srcOrd="0" destOrd="0" presId="urn:microsoft.com/office/officeart/2009/3/layout/HorizontalOrganizationChart"/>
    <dgm:cxn modelId="{CED222F5-0D4A-4FDE-82DB-D0BD56669230}" type="presOf" srcId="{D11A9E0A-A495-4E1E-A5FB-47B3B544525C}" destId="{13CFA706-4E43-4C10-AFE4-772FD9C23698}" srcOrd="1" destOrd="0" presId="urn:microsoft.com/office/officeart/2009/3/layout/HorizontalOrganizationChart"/>
    <dgm:cxn modelId="{C8FED8F9-FA62-4423-B7F1-E0663C26FC75}" type="presParOf" srcId="{698B618C-C6C8-4D05-919F-559EE818312E}" destId="{D365D6DC-FDE9-4977-B060-AF01B03724A5}" srcOrd="0" destOrd="0" presId="urn:microsoft.com/office/officeart/2009/3/layout/HorizontalOrganizationChart"/>
    <dgm:cxn modelId="{09ED52AB-220F-447B-B581-D44BCFF96734}" type="presParOf" srcId="{D365D6DC-FDE9-4977-B060-AF01B03724A5}" destId="{7714D309-9851-44ED-8480-1FFCD00BA3A2}" srcOrd="0" destOrd="0" presId="urn:microsoft.com/office/officeart/2009/3/layout/HorizontalOrganizationChart"/>
    <dgm:cxn modelId="{A09538D3-E6E8-4A60-9D37-F1679C30E2F4}" type="presParOf" srcId="{7714D309-9851-44ED-8480-1FFCD00BA3A2}" destId="{1988624A-6881-4C3C-9FF0-0C2467DFA69A}" srcOrd="0" destOrd="0" presId="urn:microsoft.com/office/officeart/2009/3/layout/HorizontalOrganizationChart"/>
    <dgm:cxn modelId="{8DFDD09C-33E2-4192-8E93-509F691AD7BC}" type="presParOf" srcId="{7714D309-9851-44ED-8480-1FFCD00BA3A2}" destId="{B0DEE247-72F8-4D4B-85FA-7407B1BF0A63}" srcOrd="1" destOrd="0" presId="urn:microsoft.com/office/officeart/2009/3/layout/HorizontalOrganizationChart"/>
    <dgm:cxn modelId="{B7EC9751-BBD2-41A1-A2BC-9FFAF0B51543}" type="presParOf" srcId="{D365D6DC-FDE9-4977-B060-AF01B03724A5}" destId="{5F3385E4-BC97-4A9E-9DCB-7E3ADAECBB92}" srcOrd="1" destOrd="0" presId="urn:microsoft.com/office/officeart/2009/3/layout/HorizontalOrganizationChart"/>
    <dgm:cxn modelId="{73CA1E4C-E589-4CEF-94CA-966FEE5385B4}" type="presParOf" srcId="{5F3385E4-BC97-4A9E-9DCB-7E3ADAECBB92}" destId="{C6D609DF-E401-4EF1-8F2A-727E213F2850}" srcOrd="0" destOrd="0" presId="urn:microsoft.com/office/officeart/2009/3/layout/HorizontalOrganizationChart"/>
    <dgm:cxn modelId="{3FC2F5EC-5A80-4FB5-ADEE-B873E3E1F22C}" type="presParOf" srcId="{5F3385E4-BC97-4A9E-9DCB-7E3ADAECBB92}" destId="{110513CE-7874-4EA4-B524-4B0AB23BA2EF}" srcOrd="1" destOrd="0" presId="urn:microsoft.com/office/officeart/2009/3/layout/HorizontalOrganizationChart"/>
    <dgm:cxn modelId="{BD9C7BF0-D31F-42D6-B9E1-D91E2DE02567}" type="presParOf" srcId="{110513CE-7874-4EA4-B524-4B0AB23BA2EF}" destId="{A89663DF-317E-401B-82BF-8C811959FE67}" srcOrd="0" destOrd="0" presId="urn:microsoft.com/office/officeart/2009/3/layout/HorizontalOrganizationChart"/>
    <dgm:cxn modelId="{76327B44-CD36-468E-ACDF-4EFFF80CC536}" type="presParOf" srcId="{A89663DF-317E-401B-82BF-8C811959FE67}" destId="{D180588E-71EF-4299-BCD2-460AB09C8B4B}" srcOrd="0" destOrd="0" presId="urn:microsoft.com/office/officeart/2009/3/layout/HorizontalOrganizationChart"/>
    <dgm:cxn modelId="{CBCB5713-EA95-4815-8816-117BCBD14EDB}" type="presParOf" srcId="{A89663DF-317E-401B-82BF-8C811959FE67}" destId="{3C103A51-D8D3-4A78-B108-161B15CD6B9A}" srcOrd="1" destOrd="0" presId="urn:microsoft.com/office/officeart/2009/3/layout/HorizontalOrganizationChart"/>
    <dgm:cxn modelId="{ADCBE311-1FCC-4E12-AC92-3387D6279CB9}" type="presParOf" srcId="{110513CE-7874-4EA4-B524-4B0AB23BA2EF}" destId="{24740EF9-7217-4BB4-8495-952BA8F488A4}" srcOrd="1" destOrd="0" presId="urn:microsoft.com/office/officeart/2009/3/layout/HorizontalOrganizationChart"/>
    <dgm:cxn modelId="{F66A0CCE-99B6-433A-9226-5721D52E22A1}" type="presParOf" srcId="{24740EF9-7217-4BB4-8495-952BA8F488A4}" destId="{76EBE283-8BF4-4F97-9BEA-A835A3DA268D}" srcOrd="0" destOrd="0" presId="urn:microsoft.com/office/officeart/2009/3/layout/HorizontalOrganizationChart"/>
    <dgm:cxn modelId="{7C84E5CD-C824-4802-B780-D0C73F6D1EC2}" type="presParOf" srcId="{24740EF9-7217-4BB4-8495-952BA8F488A4}" destId="{23E57B16-146A-4F0F-A99F-D9F9CE5E1DE5}" srcOrd="1" destOrd="0" presId="urn:microsoft.com/office/officeart/2009/3/layout/HorizontalOrganizationChart"/>
    <dgm:cxn modelId="{B4F33540-06D8-4E1A-874B-61DE450103F3}" type="presParOf" srcId="{23E57B16-146A-4F0F-A99F-D9F9CE5E1DE5}" destId="{CC59406D-AA29-4424-88CD-738D6955797E}" srcOrd="0" destOrd="0" presId="urn:microsoft.com/office/officeart/2009/3/layout/HorizontalOrganizationChart"/>
    <dgm:cxn modelId="{4E092D69-CA99-45DF-8FCD-87F931ADBDD8}" type="presParOf" srcId="{CC59406D-AA29-4424-88CD-738D6955797E}" destId="{1611AF3E-62D6-440C-9C10-93321E3AB44F}" srcOrd="0" destOrd="0" presId="urn:microsoft.com/office/officeart/2009/3/layout/HorizontalOrganizationChart"/>
    <dgm:cxn modelId="{E30CA0C2-9E7D-43C2-B8FF-8AF01BD8ED78}" type="presParOf" srcId="{CC59406D-AA29-4424-88CD-738D6955797E}" destId="{13CFA706-4E43-4C10-AFE4-772FD9C23698}" srcOrd="1" destOrd="0" presId="urn:microsoft.com/office/officeart/2009/3/layout/HorizontalOrganizationChart"/>
    <dgm:cxn modelId="{C6BACFB1-AE3F-4D57-8010-CD6A6F6EEAA9}" type="presParOf" srcId="{23E57B16-146A-4F0F-A99F-D9F9CE5E1DE5}" destId="{74EB63DD-76B4-4A51-A8BA-2C5C462830D4}" srcOrd="1" destOrd="0" presId="urn:microsoft.com/office/officeart/2009/3/layout/HorizontalOrganizationChart"/>
    <dgm:cxn modelId="{72501B3C-0B7A-4FDC-8FAF-C1950DE5CE5A}" type="presParOf" srcId="{23E57B16-146A-4F0F-A99F-D9F9CE5E1DE5}" destId="{F7B18694-9CC0-4ACF-B35B-EF7F896FA922}" srcOrd="2" destOrd="0" presId="urn:microsoft.com/office/officeart/2009/3/layout/HorizontalOrganizationChart"/>
    <dgm:cxn modelId="{2B5DCF57-1CD6-4C9E-99ED-2F2CDE974E3C}" type="presParOf" srcId="{24740EF9-7217-4BB4-8495-952BA8F488A4}" destId="{65279A61-FFDE-4887-B392-88ECC3620C56}" srcOrd="2" destOrd="0" presId="urn:microsoft.com/office/officeart/2009/3/layout/HorizontalOrganizationChart"/>
    <dgm:cxn modelId="{10FC175B-AA1C-43CD-BE00-74CBB84172C0}" type="presParOf" srcId="{24740EF9-7217-4BB4-8495-952BA8F488A4}" destId="{C0A1E471-CEBC-4335-95C5-7BFAD5B80087}" srcOrd="3" destOrd="0" presId="urn:microsoft.com/office/officeart/2009/3/layout/HorizontalOrganizationChart"/>
    <dgm:cxn modelId="{BD06BA94-F787-473E-A95F-BA51D5E7C33E}" type="presParOf" srcId="{C0A1E471-CEBC-4335-95C5-7BFAD5B80087}" destId="{93178DC6-0881-4C8A-A9FF-3E9274C49712}" srcOrd="0" destOrd="0" presId="urn:microsoft.com/office/officeart/2009/3/layout/HorizontalOrganizationChart"/>
    <dgm:cxn modelId="{471599EA-0169-4B53-9CEC-527410977429}" type="presParOf" srcId="{93178DC6-0881-4C8A-A9FF-3E9274C49712}" destId="{A2C19A85-5CB1-4413-97AE-B0142374347C}" srcOrd="0" destOrd="0" presId="urn:microsoft.com/office/officeart/2009/3/layout/HorizontalOrganizationChart"/>
    <dgm:cxn modelId="{115973D9-9C39-4875-96FB-D18AD850D79E}" type="presParOf" srcId="{93178DC6-0881-4C8A-A9FF-3E9274C49712}" destId="{490BDCDB-D91B-4523-B21B-D4430E3F1D64}" srcOrd="1" destOrd="0" presId="urn:microsoft.com/office/officeart/2009/3/layout/HorizontalOrganizationChart"/>
    <dgm:cxn modelId="{9A4ACF1B-40CD-46EB-9C1B-7028EED260F4}" type="presParOf" srcId="{C0A1E471-CEBC-4335-95C5-7BFAD5B80087}" destId="{2E58EC75-58D9-4C21-9B3C-D35DA39B789F}" srcOrd="1" destOrd="0" presId="urn:microsoft.com/office/officeart/2009/3/layout/HorizontalOrganizationChart"/>
    <dgm:cxn modelId="{069B818C-1B96-41D5-A552-991A45667D7C}" type="presParOf" srcId="{C0A1E471-CEBC-4335-95C5-7BFAD5B80087}" destId="{5CDE50C8-174A-4C57-8A25-28F567E8162F}" srcOrd="2" destOrd="0" presId="urn:microsoft.com/office/officeart/2009/3/layout/HorizontalOrganizationChart"/>
    <dgm:cxn modelId="{8BB11F94-9E7A-4979-AA65-218B24044B52}" type="presParOf" srcId="{110513CE-7874-4EA4-B524-4B0AB23BA2EF}" destId="{9B090591-78E9-439C-B943-0A94553894D2}" srcOrd="2" destOrd="0" presId="urn:microsoft.com/office/officeart/2009/3/layout/HorizontalOrganizationChart"/>
    <dgm:cxn modelId="{52528788-252E-45EF-9A3D-AC9836708FD0}" type="presParOf" srcId="{5F3385E4-BC97-4A9E-9DCB-7E3ADAECBB92}" destId="{2FFF18D2-1D7A-4B9E-A66F-7B602AE61D56}" srcOrd="2" destOrd="0" presId="urn:microsoft.com/office/officeart/2009/3/layout/HorizontalOrganizationChart"/>
    <dgm:cxn modelId="{BB9AE566-37F5-41AF-A5C6-3DCBF21399CB}" type="presParOf" srcId="{5F3385E4-BC97-4A9E-9DCB-7E3ADAECBB92}" destId="{CB4E9E79-6F99-415F-B53A-4CB4B6FDFB1E}" srcOrd="3" destOrd="0" presId="urn:microsoft.com/office/officeart/2009/3/layout/HorizontalOrganizationChart"/>
    <dgm:cxn modelId="{9FCA93BC-7CB6-44FF-938F-1BB036FB5C5E}" type="presParOf" srcId="{CB4E9E79-6F99-415F-B53A-4CB4B6FDFB1E}" destId="{228E783A-948B-4AF6-8801-3766E8227E10}" srcOrd="0" destOrd="0" presId="urn:microsoft.com/office/officeart/2009/3/layout/HorizontalOrganizationChart"/>
    <dgm:cxn modelId="{4F0B792B-7B33-4106-9F04-A7D81ACDF492}" type="presParOf" srcId="{228E783A-948B-4AF6-8801-3766E8227E10}" destId="{CC8D40D5-C599-472C-BF1C-4885EB13BF30}" srcOrd="0" destOrd="0" presId="urn:microsoft.com/office/officeart/2009/3/layout/HorizontalOrganizationChart"/>
    <dgm:cxn modelId="{7A186CEB-3A37-41F2-9A3C-A976FE927FAF}" type="presParOf" srcId="{228E783A-948B-4AF6-8801-3766E8227E10}" destId="{64DAA845-932D-495D-A588-A8541B0E5520}" srcOrd="1" destOrd="0" presId="urn:microsoft.com/office/officeart/2009/3/layout/HorizontalOrganizationChart"/>
    <dgm:cxn modelId="{65AEC7AA-7FCA-40C1-A803-D1C8C208652D}" type="presParOf" srcId="{CB4E9E79-6F99-415F-B53A-4CB4B6FDFB1E}" destId="{107C6AC3-A234-4835-B6A6-D8BD82FCEDE9}" srcOrd="1" destOrd="0" presId="urn:microsoft.com/office/officeart/2009/3/layout/HorizontalOrganizationChart"/>
    <dgm:cxn modelId="{4C4FF0E8-1C9B-4ECF-ABB7-1DE4AC5FAC26}" type="presParOf" srcId="{CB4E9E79-6F99-415F-B53A-4CB4B6FDFB1E}" destId="{478B2AA5-C533-48A5-BA4B-FA55D1662B6E}" srcOrd="2" destOrd="0" presId="urn:microsoft.com/office/officeart/2009/3/layout/HorizontalOrganizationChart"/>
    <dgm:cxn modelId="{0F32DE6E-9BB0-4F7D-B93D-76B341DA110D}" type="presParOf" srcId="{D365D6DC-FDE9-4977-B060-AF01B03724A5}" destId="{258AAC76-C25C-413F-B614-BD8F53CCA92A}"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88F6966D-1722-4BAD-B100-2DCCA8E7588C}" type="doc">
      <dgm:prSet loTypeId="urn:microsoft.com/office/officeart/2009/layout/CircleArrowProcess" loCatId="cycle" qsTypeId="urn:microsoft.com/office/officeart/2005/8/quickstyle/simple1" qsCatId="simple" csTypeId="urn:microsoft.com/office/officeart/2005/8/colors/accent1_2" csCatId="accent1" phldr="1"/>
      <dgm:spPr/>
      <dgm:t>
        <a:bodyPr/>
        <a:lstStyle/>
        <a:p>
          <a:endParaRPr lang="uk-UA"/>
        </a:p>
      </dgm:t>
    </dgm:pt>
    <dgm:pt modelId="{DA1E74D9-8DBB-45DA-AA0B-810E2509F1D2}">
      <dgm:prSet phldrT="[Текст]" custT="1"/>
      <dgm:spPr/>
      <dgm:t>
        <a:bodyPr/>
        <a:lstStyle/>
        <a:p>
          <a:r>
            <a:rPr lang="uk-UA" sz="2800" b="1" dirty="0">
              <a:solidFill>
                <a:schemeClr val="accent1">
                  <a:lumMod val="50000"/>
                </a:schemeClr>
              </a:solidFill>
              <a:latin typeface="Times New Roman" panose="02020603050405020304" pitchFamily="18" charset="0"/>
              <a:cs typeface="Times New Roman" panose="02020603050405020304" pitchFamily="18" charset="0"/>
            </a:rPr>
            <a:t>Види нормативного тлумачення</a:t>
          </a:r>
        </a:p>
      </dgm:t>
    </dgm:pt>
    <dgm:pt modelId="{F18F8F20-00B7-457B-9851-AA3FEC2A2FBC}" type="parTrans" cxnId="{4BA623C8-9AE1-497C-8685-925026A8D96F}">
      <dgm:prSet/>
      <dgm:spPr/>
      <dgm:t>
        <a:bodyPr/>
        <a:lstStyle/>
        <a:p>
          <a:endParaRPr lang="uk-UA"/>
        </a:p>
      </dgm:t>
    </dgm:pt>
    <dgm:pt modelId="{40606684-6673-4087-8D7A-FAF47B2B8A41}" type="sibTrans" cxnId="{4BA623C8-9AE1-497C-8685-925026A8D96F}">
      <dgm:prSet/>
      <dgm:spPr/>
      <dgm:t>
        <a:bodyPr/>
        <a:lstStyle/>
        <a:p>
          <a:endParaRPr lang="uk-UA"/>
        </a:p>
      </dgm:t>
    </dgm:pt>
    <dgm:pt modelId="{EF89C0F5-7B04-48E6-8AD9-F36AF457FF7D}">
      <dgm:prSet phldrT="[Текст]" custT="1"/>
      <dgm:spPr/>
      <dgm:t>
        <a:bodyPr/>
        <a:lstStyle/>
        <a:p>
          <a:pPr>
            <a:spcAft>
              <a:spcPts val="1800"/>
            </a:spcAft>
          </a:pPr>
          <a:r>
            <a:rPr lang="uk-UA" sz="3200" b="1" i="0" dirty="0">
              <a:solidFill>
                <a:schemeClr val="bg2">
                  <a:lumMod val="25000"/>
                </a:schemeClr>
              </a:solidFill>
              <a:latin typeface="+mj-lt"/>
            </a:rPr>
            <a:t>авторське тлумачення норм права </a:t>
          </a:r>
          <a:r>
            <a:rPr lang="uk-UA" sz="3200" dirty="0">
              <a:solidFill>
                <a:schemeClr val="bg2">
                  <a:lumMod val="25000"/>
                </a:schemeClr>
              </a:solidFill>
              <a:latin typeface="+mj-lt"/>
            </a:rPr>
            <a:t>– це нормативне тлумачення норм права, що здійснюється органом, який видав відповідну норму права</a:t>
          </a:r>
          <a:endParaRPr lang="uk-UA" sz="3200" i="0" dirty="0">
            <a:solidFill>
              <a:schemeClr val="bg2">
                <a:lumMod val="25000"/>
              </a:schemeClr>
            </a:solidFill>
            <a:latin typeface="+mj-lt"/>
            <a:cs typeface="Times New Roman" panose="02020603050405020304" pitchFamily="18" charset="0"/>
          </a:endParaRPr>
        </a:p>
      </dgm:t>
    </dgm:pt>
    <dgm:pt modelId="{37C3F621-5847-4BED-B6EE-2E82082A41D2}" type="parTrans" cxnId="{715024E7-FF9B-40E2-A8A8-C1ADE3E64C26}">
      <dgm:prSet/>
      <dgm:spPr/>
      <dgm:t>
        <a:bodyPr/>
        <a:lstStyle/>
        <a:p>
          <a:endParaRPr lang="uk-UA"/>
        </a:p>
      </dgm:t>
    </dgm:pt>
    <dgm:pt modelId="{21E130AA-666A-4890-BB5B-AB4DB5E5A458}" type="sibTrans" cxnId="{715024E7-FF9B-40E2-A8A8-C1ADE3E64C26}">
      <dgm:prSet/>
      <dgm:spPr/>
      <dgm:t>
        <a:bodyPr/>
        <a:lstStyle/>
        <a:p>
          <a:endParaRPr lang="uk-UA"/>
        </a:p>
      </dgm:t>
    </dgm:pt>
    <dgm:pt modelId="{116C1A9B-FBC5-4C22-92F0-7824EB31D5DC}">
      <dgm:prSet phldrT="[Текст]" custT="1"/>
      <dgm:spPr/>
      <dgm:t>
        <a:bodyPr/>
        <a:lstStyle/>
        <a:p>
          <a:pPr>
            <a:spcAft>
              <a:spcPts val="1800"/>
            </a:spcAft>
          </a:pPr>
          <a:r>
            <a:rPr lang="uk-UA" sz="3200" b="1" i="0" dirty="0">
              <a:solidFill>
                <a:schemeClr val="bg2">
                  <a:lumMod val="25000"/>
                </a:schemeClr>
              </a:solidFill>
              <a:latin typeface="+mj-lt"/>
            </a:rPr>
            <a:t>делеговане тлумачення норм права</a:t>
          </a:r>
          <a:r>
            <a:rPr lang="en-US" sz="3200" b="1" i="0" dirty="0">
              <a:solidFill>
                <a:schemeClr val="bg2">
                  <a:lumMod val="25000"/>
                </a:schemeClr>
              </a:solidFill>
              <a:latin typeface="+mj-lt"/>
            </a:rPr>
            <a:t> </a:t>
          </a:r>
          <a:r>
            <a:rPr lang="uk-UA" sz="3200" dirty="0">
              <a:solidFill>
                <a:schemeClr val="bg2">
                  <a:lumMod val="25000"/>
                </a:schemeClr>
              </a:solidFill>
              <a:latin typeface="+mj-lt"/>
            </a:rPr>
            <a:t>– це нормативне тлумачення норм права, що здійснюється органом, який цю норму не видавав, але уповноважений її тлумачити</a:t>
          </a:r>
          <a:endParaRPr lang="uk-UA" sz="3200" i="0" dirty="0">
            <a:solidFill>
              <a:schemeClr val="bg2">
                <a:lumMod val="25000"/>
              </a:schemeClr>
            </a:solidFill>
            <a:latin typeface="+mj-lt"/>
            <a:cs typeface="Times New Roman" panose="02020603050405020304" pitchFamily="18" charset="0"/>
          </a:endParaRPr>
        </a:p>
      </dgm:t>
    </dgm:pt>
    <dgm:pt modelId="{D96770BB-76DA-4A8D-A2FD-699CB1C7EFDA}" type="parTrans" cxnId="{6DAE89E5-E617-46A9-BF93-38EC546EAE96}">
      <dgm:prSet/>
      <dgm:spPr/>
      <dgm:t>
        <a:bodyPr/>
        <a:lstStyle/>
        <a:p>
          <a:endParaRPr lang="ru-RU"/>
        </a:p>
      </dgm:t>
    </dgm:pt>
    <dgm:pt modelId="{BBACFCF9-3F87-4A74-9980-8C784E6065C7}" type="sibTrans" cxnId="{6DAE89E5-E617-46A9-BF93-38EC546EAE96}">
      <dgm:prSet/>
      <dgm:spPr/>
      <dgm:t>
        <a:bodyPr/>
        <a:lstStyle/>
        <a:p>
          <a:endParaRPr lang="ru-RU"/>
        </a:p>
      </dgm:t>
    </dgm:pt>
    <dgm:pt modelId="{5981182F-A354-48EB-A011-40CB00663132}" type="pres">
      <dgm:prSet presAssocID="{88F6966D-1722-4BAD-B100-2DCCA8E7588C}" presName="Name0" presStyleCnt="0">
        <dgm:presLayoutVars>
          <dgm:chMax val="7"/>
          <dgm:chPref val="7"/>
          <dgm:dir/>
          <dgm:animLvl val="lvl"/>
        </dgm:presLayoutVars>
      </dgm:prSet>
      <dgm:spPr/>
    </dgm:pt>
    <dgm:pt modelId="{32258ED4-781A-41D9-A1CC-FC6ADDDCC344}" type="pres">
      <dgm:prSet presAssocID="{DA1E74D9-8DBB-45DA-AA0B-810E2509F1D2}" presName="Accent1" presStyleCnt="0"/>
      <dgm:spPr/>
    </dgm:pt>
    <dgm:pt modelId="{3E16E9FD-1FF5-4F40-819F-3970C9D933AE}" type="pres">
      <dgm:prSet presAssocID="{DA1E74D9-8DBB-45DA-AA0B-810E2509F1D2}" presName="Accent" presStyleLbl="node1" presStyleIdx="0" presStyleCnt="1" custLinFactNeighborX="-31381" custLinFactNeighborY="1515"/>
      <dgm:spPr/>
    </dgm:pt>
    <dgm:pt modelId="{734D307C-5739-43DA-9864-12E1821FEA9D}" type="pres">
      <dgm:prSet presAssocID="{DA1E74D9-8DBB-45DA-AA0B-810E2509F1D2}" presName="Child1" presStyleLbl="revTx" presStyleIdx="0" presStyleCnt="2" custScaleX="274177" custScaleY="246103" custLinFactNeighborX="24437" custLinFactNeighborY="2380">
        <dgm:presLayoutVars>
          <dgm:chMax val="0"/>
          <dgm:chPref val="0"/>
          <dgm:bulletEnabled val="1"/>
        </dgm:presLayoutVars>
      </dgm:prSet>
      <dgm:spPr/>
    </dgm:pt>
    <dgm:pt modelId="{AA2AFFD9-14A5-446E-AFA9-D86B23E99279}" type="pres">
      <dgm:prSet presAssocID="{DA1E74D9-8DBB-45DA-AA0B-810E2509F1D2}" presName="Parent1" presStyleLbl="revTx" presStyleIdx="1" presStyleCnt="2" custLinFactNeighborX="-57283" custLinFactNeighborY="8151">
        <dgm:presLayoutVars>
          <dgm:chMax val="1"/>
          <dgm:chPref val="1"/>
          <dgm:bulletEnabled val="1"/>
        </dgm:presLayoutVars>
      </dgm:prSet>
      <dgm:spPr/>
    </dgm:pt>
  </dgm:ptLst>
  <dgm:cxnLst>
    <dgm:cxn modelId="{D02C6D60-3365-4FD2-9C5D-6660CE843043}" type="presOf" srcId="{116C1A9B-FBC5-4C22-92F0-7824EB31D5DC}" destId="{734D307C-5739-43DA-9864-12E1821FEA9D}" srcOrd="0" destOrd="1" presId="urn:microsoft.com/office/officeart/2009/layout/CircleArrowProcess"/>
    <dgm:cxn modelId="{7F482D84-562C-40F9-B03D-B37D6EFCDA4F}" type="presOf" srcId="{DA1E74D9-8DBB-45DA-AA0B-810E2509F1D2}" destId="{AA2AFFD9-14A5-446E-AFA9-D86B23E99279}" srcOrd="0" destOrd="0" presId="urn:microsoft.com/office/officeart/2009/layout/CircleArrowProcess"/>
    <dgm:cxn modelId="{4BF36D8E-35C9-47AF-9CFC-1784B4D052B9}" type="presOf" srcId="{EF89C0F5-7B04-48E6-8AD9-F36AF457FF7D}" destId="{734D307C-5739-43DA-9864-12E1821FEA9D}" srcOrd="0" destOrd="0" presId="urn:microsoft.com/office/officeart/2009/layout/CircleArrowProcess"/>
    <dgm:cxn modelId="{4BA623C8-9AE1-497C-8685-925026A8D96F}" srcId="{88F6966D-1722-4BAD-B100-2DCCA8E7588C}" destId="{DA1E74D9-8DBB-45DA-AA0B-810E2509F1D2}" srcOrd="0" destOrd="0" parTransId="{F18F8F20-00B7-457B-9851-AA3FEC2A2FBC}" sibTransId="{40606684-6673-4087-8D7A-FAF47B2B8A41}"/>
    <dgm:cxn modelId="{6DAE89E5-E617-46A9-BF93-38EC546EAE96}" srcId="{DA1E74D9-8DBB-45DA-AA0B-810E2509F1D2}" destId="{116C1A9B-FBC5-4C22-92F0-7824EB31D5DC}" srcOrd="1" destOrd="0" parTransId="{D96770BB-76DA-4A8D-A2FD-699CB1C7EFDA}" sibTransId="{BBACFCF9-3F87-4A74-9980-8C784E6065C7}"/>
    <dgm:cxn modelId="{715024E7-FF9B-40E2-A8A8-C1ADE3E64C26}" srcId="{DA1E74D9-8DBB-45DA-AA0B-810E2509F1D2}" destId="{EF89C0F5-7B04-48E6-8AD9-F36AF457FF7D}" srcOrd="0" destOrd="0" parTransId="{37C3F621-5847-4BED-B6EE-2E82082A41D2}" sibTransId="{21E130AA-666A-4890-BB5B-AB4DB5E5A458}"/>
    <dgm:cxn modelId="{032C57F6-D3A0-40F4-AB77-042113CFF67B}" type="presOf" srcId="{88F6966D-1722-4BAD-B100-2DCCA8E7588C}" destId="{5981182F-A354-48EB-A011-40CB00663132}" srcOrd="0" destOrd="0" presId="urn:microsoft.com/office/officeart/2009/layout/CircleArrowProcess"/>
    <dgm:cxn modelId="{991AB964-F83B-426C-B509-9B95264C122C}" type="presParOf" srcId="{5981182F-A354-48EB-A011-40CB00663132}" destId="{32258ED4-781A-41D9-A1CC-FC6ADDDCC344}" srcOrd="0" destOrd="0" presId="urn:microsoft.com/office/officeart/2009/layout/CircleArrowProcess"/>
    <dgm:cxn modelId="{30BB96C5-7C3D-4663-8CD2-A5C26838BD9D}" type="presParOf" srcId="{32258ED4-781A-41D9-A1CC-FC6ADDDCC344}" destId="{3E16E9FD-1FF5-4F40-819F-3970C9D933AE}" srcOrd="0" destOrd="0" presId="urn:microsoft.com/office/officeart/2009/layout/CircleArrowProcess"/>
    <dgm:cxn modelId="{20C31FB1-06B2-49E5-887E-6F366CBDC58F}" type="presParOf" srcId="{5981182F-A354-48EB-A011-40CB00663132}" destId="{734D307C-5739-43DA-9864-12E1821FEA9D}" srcOrd="1" destOrd="0" presId="urn:microsoft.com/office/officeart/2009/layout/CircleArrowProcess"/>
    <dgm:cxn modelId="{0548E63A-B9B7-4E43-B1C5-0B7789139CAC}" type="presParOf" srcId="{5981182F-A354-48EB-A011-40CB00663132}" destId="{AA2AFFD9-14A5-446E-AFA9-D86B23E99279}" srcOrd="2"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D0447C65-8F2D-44FA-964F-6F1E8CB92141}" type="doc">
      <dgm:prSet loTypeId="urn:microsoft.com/office/officeart/2009/3/layout/HorizontalOrganizationChart" loCatId="hierarchy" qsTypeId="urn:microsoft.com/office/officeart/2005/8/quickstyle/simple5" qsCatId="simple" csTypeId="urn:microsoft.com/office/officeart/2005/8/colors/colorful2" csCatId="colorful" phldr="1"/>
      <dgm:spPr/>
      <dgm:t>
        <a:bodyPr/>
        <a:lstStyle/>
        <a:p>
          <a:endParaRPr lang="uk-UA"/>
        </a:p>
      </dgm:t>
    </dgm:pt>
    <dgm:pt modelId="{C1DF2463-64E2-42BB-B593-31DF922E17C9}">
      <dgm:prSet phldrT="[Текст]" custT="1"/>
      <dgm:spPr/>
      <dgm:t>
        <a:bodyPr/>
        <a:lstStyle/>
        <a:p>
          <a:r>
            <a:rPr lang="uk-UA" sz="4400" dirty="0">
              <a:latin typeface="+mj-lt"/>
            </a:rPr>
            <a:t>Неофіційне тлумачення</a:t>
          </a:r>
        </a:p>
      </dgm:t>
    </dgm:pt>
    <dgm:pt modelId="{95DDCF28-F245-4008-A2C8-2C62F93DAB66}" type="parTrans" cxnId="{B474666D-E5FA-4D40-80A2-69EA02FF9CCB}">
      <dgm:prSet/>
      <dgm:spPr/>
      <dgm:t>
        <a:bodyPr/>
        <a:lstStyle/>
        <a:p>
          <a:endParaRPr lang="uk-UA"/>
        </a:p>
      </dgm:t>
    </dgm:pt>
    <dgm:pt modelId="{1E35F57E-2172-4F5D-9032-4F4E5F4BAD88}" type="sibTrans" cxnId="{B474666D-E5FA-4D40-80A2-69EA02FF9CCB}">
      <dgm:prSet/>
      <dgm:spPr/>
      <dgm:t>
        <a:bodyPr/>
        <a:lstStyle/>
        <a:p>
          <a:endParaRPr lang="uk-UA"/>
        </a:p>
      </dgm:t>
    </dgm:pt>
    <dgm:pt modelId="{52C07A04-B1AD-4256-9E13-316226C10ED1}">
      <dgm:prSet phldrT="[Текст]" custT="1"/>
      <dgm:spPr/>
      <dgm:t>
        <a:bodyPr/>
        <a:lstStyle/>
        <a:p>
          <a:r>
            <a:rPr lang="uk-UA" sz="4400" dirty="0">
              <a:latin typeface="+mj-lt"/>
            </a:rPr>
            <a:t>компетентне</a:t>
          </a:r>
        </a:p>
      </dgm:t>
    </dgm:pt>
    <dgm:pt modelId="{0F2F3BF5-9C0D-4770-886F-04CA253B122D}" type="parTrans" cxnId="{02B50059-C939-46CA-A107-4B176C243E40}">
      <dgm:prSet/>
      <dgm:spPr/>
      <dgm:t>
        <a:bodyPr/>
        <a:lstStyle/>
        <a:p>
          <a:endParaRPr lang="uk-UA"/>
        </a:p>
      </dgm:t>
    </dgm:pt>
    <dgm:pt modelId="{BC33988B-EAF8-4BFF-8202-89A96373DBA5}" type="sibTrans" cxnId="{02B50059-C939-46CA-A107-4B176C243E40}">
      <dgm:prSet/>
      <dgm:spPr/>
      <dgm:t>
        <a:bodyPr/>
        <a:lstStyle/>
        <a:p>
          <a:endParaRPr lang="uk-UA"/>
        </a:p>
      </dgm:t>
    </dgm:pt>
    <dgm:pt modelId="{032ADA45-3179-4A1B-9C8C-DB5650D2120E}">
      <dgm:prSet custT="1"/>
      <dgm:spPr/>
      <dgm:t>
        <a:bodyPr/>
        <a:lstStyle/>
        <a:p>
          <a:r>
            <a:rPr lang="uk-UA" sz="4400" dirty="0">
              <a:latin typeface="+mj-lt"/>
            </a:rPr>
            <a:t>буденне</a:t>
          </a:r>
        </a:p>
      </dgm:t>
    </dgm:pt>
    <dgm:pt modelId="{C2811B94-7F4E-4ED1-9148-DAB385212DCE}" type="parTrans" cxnId="{39B2DECA-E34B-4B1F-AF1F-7B1FEC6DC237}">
      <dgm:prSet/>
      <dgm:spPr/>
      <dgm:t>
        <a:bodyPr/>
        <a:lstStyle/>
        <a:p>
          <a:endParaRPr lang="uk-UA"/>
        </a:p>
      </dgm:t>
    </dgm:pt>
    <dgm:pt modelId="{C9148BEF-D860-4E61-AE0E-70903838C31F}" type="sibTrans" cxnId="{39B2DECA-E34B-4B1F-AF1F-7B1FEC6DC237}">
      <dgm:prSet/>
      <dgm:spPr/>
      <dgm:t>
        <a:bodyPr/>
        <a:lstStyle/>
        <a:p>
          <a:endParaRPr lang="uk-UA"/>
        </a:p>
      </dgm:t>
    </dgm:pt>
    <dgm:pt modelId="{698B618C-C6C8-4D05-919F-559EE818312E}" type="pres">
      <dgm:prSet presAssocID="{D0447C65-8F2D-44FA-964F-6F1E8CB92141}" presName="hierChild1" presStyleCnt="0">
        <dgm:presLayoutVars>
          <dgm:orgChart val="1"/>
          <dgm:chPref val="1"/>
          <dgm:dir/>
          <dgm:animOne val="branch"/>
          <dgm:animLvl val="lvl"/>
          <dgm:resizeHandles/>
        </dgm:presLayoutVars>
      </dgm:prSet>
      <dgm:spPr/>
    </dgm:pt>
    <dgm:pt modelId="{D365D6DC-FDE9-4977-B060-AF01B03724A5}" type="pres">
      <dgm:prSet presAssocID="{C1DF2463-64E2-42BB-B593-31DF922E17C9}" presName="hierRoot1" presStyleCnt="0">
        <dgm:presLayoutVars>
          <dgm:hierBranch val="init"/>
        </dgm:presLayoutVars>
      </dgm:prSet>
      <dgm:spPr/>
    </dgm:pt>
    <dgm:pt modelId="{7714D309-9851-44ED-8480-1FFCD00BA3A2}" type="pres">
      <dgm:prSet presAssocID="{C1DF2463-64E2-42BB-B593-31DF922E17C9}" presName="rootComposite1" presStyleCnt="0"/>
      <dgm:spPr/>
    </dgm:pt>
    <dgm:pt modelId="{1988624A-6881-4C3C-9FF0-0C2467DFA69A}" type="pres">
      <dgm:prSet presAssocID="{C1DF2463-64E2-42BB-B593-31DF922E17C9}" presName="rootText1" presStyleLbl="node0" presStyleIdx="0" presStyleCnt="1" custScaleY="153815">
        <dgm:presLayoutVars>
          <dgm:chPref val="3"/>
        </dgm:presLayoutVars>
      </dgm:prSet>
      <dgm:spPr/>
    </dgm:pt>
    <dgm:pt modelId="{B0DEE247-72F8-4D4B-85FA-7407B1BF0A63}" type="pres">
      <dgm:prSet presAssocID="{C1DF2463-64E2-42BB-B593-31DF922E17C9}" presName="rootConnector1" presStyleLbl="node1" presStyleIdx="0" presStyleCnt="0"/>
      <dgm:spPr/>
    </dgm:pt>
    <dgm:pt modelId="{5F3385E4-BC97-4A9E-9DCB-7E3ADAECBB92}" type="pres">
      <dgm:prSet presAssocID="{C1DF2463-64E2-42BB-B593-31DF922E17C9}" presName="hierChild2" presStyleCnt="0"/>
      <dgm:spPr/>
    </dgm:pt>
    <dgm:pt modelId="{C6D609DF-E401-4EF1-8F2A-727E213F2850}" type="pres">
      <dgm:prSet presAssocID="{0F2F3BF5-9C0D-4770-886F-04CA253B122D}" presName="Name64" presStyleLbl="parChTrans1D2" presStyleIdx="0" presStyleCnt="2"/>
      <dgm:spPr/>
    </dgm:pt>
    <dgm:pt modelId="{110513CE-7874-4EA4-B524-4B0AB23BA2EF}" type="pres">
      <dgm:prSet presAssocID="{52C07A04-B1AD-4256-9E13-316226C10ED1}" presName="hierRoot2" presStyleCnt="0">
        <dgm:presLayoutVars>
          <dgm:hierBranch val="init"/>
        </dgm:presLayoutVars>
      </dgm:prSet>
      <dgm:spPr/>
    </dgm:pt>
    <dgm:pt modelId="{A89663DF-317E-401B-82BF-8C811959FE67}" type="pres">
      <dgm:prSet presAssocID="{52C07A04-B1AD-4256-9E13-316226C10ED1}" presName="rootComposite" presStyleCnt="0"/>
      <dgm:spPr/>
    </dgm:pt>
    <dgm:pt modelId="{D180588E-71EF-4299-BCD2-460AB09C8B4B}" type="pres">
      <dgm:prSet presAssocID="{52C07A04-B1AD-4256-9E13-316226C10ED1}" presName="rootText" presStyleLbl="node2" presStyleIdx="0" presStyleCnt="2">
        <dgm:presLayoutVars>
          <dgm:chPref val="3"/>
        </dgm:presLayoutVars>
      </dgm:prSet>
      <dgm:spPr/>
    </dgm:pt>
    <dgm:pt modelId="{3C103A51-D8D3-4A78-B108-161B15CD6B9A}" type="pres">
      <dgm:prSet presAssocID="{52C07A04-B1AD-4256-9E13-316226C10ED1}" presName="rootConnector" presStyleLbl="node2" presStyleIdx="0" presStyleCnt="2"/>
      <dgm:spPr/>
    </dgm:pt>
    <dgm:pt modelId="{24740EF9-7217-4BB4-8495-952BA8F488A4}" type="pres">
      <dgm:prSet presAssocID="{52C07A04-B1AD-4256-9E13-316226C10ED1}" presName="hierChild4" presStyleCnt="0"/>
      <dgm:spPr/>
    </dgm:pt>
    <dgm:pt modelId="{9B090591-78E9-439C-B943-0A94553894D2}" type="pres">
      <dgm:prSet presAssocID="{52C07A04-B1AD-4256-9E13-316226C10ED1}" presName="hierChild5" presStyleCnt="0"/>
      <dgm:spPr/>
    </dgm:pt>
    <dgm:pt modelId="{2FFF18D2-1D7A-4B9E-A66F-7B602AE61D56}" type="pres">
      <dgm:prSet presAssocID="{C2811B94-7F4E-4ED1-9148-DAB385212DCE}" presName="Name64" presStyleLbl="parChTrans1D2" presStyleIdx="1" presStyleCnt="2"/>
      <dgm:spPr/>
    </dgm:pt>
    <dgm:pt modelId="{CB4E9E79-6F99-415F-B53A-4CB4B6FDFB1E}" type="pres">
      <dgm:prSet presAssocID="{032ADA45-3179-4A1B-9C8C-DB5650D2120E}" presName="hierRoot2" presStyleCnt="0">
        <dgm:presLayoutVars>
          <dgm:hierBranch val="init"/>
        </dgm:presLayoutVars>
      </dgm:prSet>
      <dgm:spPr/>
    </dgm:pt>
    <dgm:pt modelId="{228E783A-948B-4AF6-8801-3766E8227E10}" type="pres">
      <dgm:prSet presAssocID="{032ADA45-3179-4A1B-9C8C-DB5650D2120E}" presName="rootComposite" presStyleCnt="0"/>
      <dgm:spPr/>
    </dgm:pt>
    <dgm:pt modelId="{CC8D40D5-C599-472C-BF1C-4885EB13BF30}" type="pres">
      <dgm:prSet presAssocID="{032ADA45-3179-4A1B-9C8C-DB5650D2120E}" presName="rootText" presStyleLbl="node2" presStyleIdx="1" presStyleCnt="2">
        <dgm:presLayoutVars>
          <dgm:chPref val="3"/>
        </dgm:presLayoutVars>
      </dgm:prSet>
      <dgm:spPr/>
    </dgm:pt>
    <dgm:pt modelId="{64DAA845-932D-495D-A588-A8541B0E5520}" type="pres">
      <dgm:prSet presAssocID="{032ADA45-3179-4A1B-9C8C-DB5650D2120E}" presName="rootConnector" presStyleLbl="node2" presStyleIdx="1" presStyleCnt="2"/>
      <dgm:spPr/>
    </dgm:pt>
    <dgm:pt modelId="{107C6AC3-A234-4835-B6A6-D8BD82FCEDE9}" type="pres">
      <dgm:prSet presAssocID="{032ADA45-3179-4A1B-9C8C-DB5650D2120E}" presName="hierChild4" presStyleCnt="0"/>
      <dgm:spPr/>
    </dgm:pt>
    <dgm:pt modelId="{478B2AA5-C533-48A5-BA4B-FA55D1662B6E}" type="pres">
      <dgm:prSet presAssocID="{032ADA45-3179-4A1B-9C8C-DB5650D2120E}" presName="hierChild5" presStyleCnt="0"/>
      <dgm:spPr/>
    </dgm:pt>
    <dgm:pt modelId="{258AAC76-C25C-413F-B614-BD8F53CCA92A}" type="pres">
      <dgm:prSet presAssocID="{C1DF2463-64E2-42BB-B593-31DF922E17C9}" presName="hierChild3" presStyleCnt="0"/>
      <dgm:spPr/>
    </dgm:pt>
  </dgm:ptLst>
  <dgm:cxnLst>
    <dgm:cxn modelId="{A48B7F06-BC79-4DBB-855F-4460E424423A}" type="presOf" srcId="{0F2F3BF5-9C0D-4770-886F-04CA253B122D}" destId="{C6D609DF-E401-4EF1-8F2A-727E213F2850}" srcOrd="0" destOrd="0" presId="urn:microsoft.com/office/officeart/2009/3/layout/HorizontalOrganizationChart"/>
    <dgm:cxn modelId="{1F1B280F-5EE1-4701-B223-15B5420941D7}" type="presOf" srcId="{C1DF2463-64E2-42BB-B593-31DF922E17C9}" destId="{1988624A-6881-4C3C-9FF0-0C2467DFA69A}" srcOrd="0" destOrd="0" presId="urn:microsoft.com/office/officeart/2009/3/layout/HorizontalOrganizationChart"/>
    <dgm:cxn modelId="{ACBC6221-28D1-4E7F-8AB9-C57244348C0B}" type="presOf" srcId="{C1DF2463-64E2-42BB-B593-31DF922E17C9}" destId="{B0DEE247-72F8-4D4B-85FA-7407B1BF0A63}" srcOrd="1" destOrd="0" presId="urn:microsoft.com/office/officeart/2009/3/layout/HorizontalOrganizationChart"/>
    <dgm:cxn modelId="{375D7929-C117-4E27-A422-E097FBBA22A3}" type="presOf" srcId="{032ADA45-3179-4A1B-9C8C-DB5650D2120E}" destId="{64DAA845-932D-495D-A588-A8541B0E5520}" srcOrd="1" destOrd="0" presId="urn:microsoft.com/office/officeart/2009/3/layout/HorizontalOrganizationChart"/>
    <dgm:cxn modelId="{300B6143-5863-4C3B-BC2D-5FCA2B3D8956}" type="presOf" srcId="{52C07A04-B1AD-4256-9E13-316226C10ED1}" destId="{D180588E-71EF-4299-BCD2-460AB09C8B4B}" srcOrd="0" destOrd="0" presId="urn:microsoft.com/office/officeart/2009/3/layout/HorizontalOrganizationChart"/>
    <dgm:cxn modelId="{41DDB36A-BFD3-415C-8F80-F0728D638888}" type="presOf" srcId="{D0447C65-8F2D-44FA-964F-6F1E8CB92141}" destId="{698B618C-C6C8-4D05-919F-559EE818312E}" srcOrd="0" destOrd="0" presId="urn:microsoft.com/office/officeart/2009/3/layout/HorizontalOrganizationChart"/>
    <dgm:cxn modelId="{B474666D-E5FA-4D40-80A2-69EA02FF9CCB}" srcId="{D0447C65-8F2D-44FA-964F-6F1E8CB92141}" destId="{C1DF2463-64E2-42BB-B593-31DF922E17C9}" srcOrd="0" destOrd="0" parTransId="{95DDCF28-F245-4008-A2C8-2C62F93DAB66}" sibTransId="{1E35F57E-2172-4F5D-9032-4F4E5F4BAD88}"/>
    <dgm:cxn modelId="{02B50059-C939-46CA-A107-4B176C243E40}" srcId="{C1DF2463-64E2-42BB-B593-31DF922E17C9}" destId="{52C07A04-B1AD-4256-9E13-316226C10ED1}" srcOrd="0" destOrd="0" parTransId="{0F2F3BF5-9C0D-4770-886F-04CA253B122D}" sibTransId="{BC33988B-EAF8-4BFF-8202-89A96373DBA5}"/>
    <dgm:cxn modelId="{3D6EB78C-2EC3-444F-AD33-CCAACB5087BF}" type="presOf" srcId="{032ADA45-3179-4A1B-9C8C-DB5650D2120E}" destId="{CC8D40D5-C599-472C-BF1C-4885EB13BF30}" srcOrd="0" destOrd="0" presId="urn:microsoft.com/office/officeart/2009/3/layout/HorizontalOrganizationChart"/>
    <dgm:cxn modelId="{FB686BCA-527E-43C4-9368-55326CF56E40}" type="presOf" srcId="{C2811B94-7F4E-4ED1-9148-DAB385212DCE}" destId="{2FFF18D2-1D7A-4B9E-A66F-7B602AE61D56}" srcOrd="0" destOrd="0" presId="urn:microsoft.com/office/officeart/2009/3/layout/HorizontalOrganizationChart"/>
    <dgm:cxn modelId="{39B2DECA-E34B-4B1F-AF1F-7B1FEC6DC237}" srcId="{C1DF2463-64E2-42BB-B593-31DF922E17C9}" destId="{032ADA45-3179-4A1B-9C8C-DB5650D2120E}" srcOrd="1" destOrd="0" parTransId="{C2811B94-7F4E-4ED1-9148-DAB385212DCE}" sibTransId="{C9148BEF-D860-4E61-AE0E-70903838C31F}"/>
    <dgm:cxn modelId="{7B8AEFE0-68B0-4E2F-94C9-B36D863C7A1E}" type="presOf" srcId="{52C07A04-B1AD-4256-9E13-316226C10ED1}" destId="{3C103A51-D8D3-4A78-B108-161B15CD6B9A}" srcOrd="1" destOrd="0" presId="urn:microsoft.com/office/officeart/2009/3/layout/HorizontalOrganizationChart"/>
    <dgm:cxn modelId="{5A794B48-1AFF-41A3-BF6F-B187702BD4AC}" type="presParOf" srcId="{698B618C-C6C8-4D05-919F-559EE818312E}" destId="{D365D6DC-FDE9-4977-B060-AF01B03724A5}" srcOrd="0" destOrd="0" presId="urn:microsoft.com/office/officeart/2009/3/layout/HorizontalOrganizationChart"/>
    <dgm:cxn modelId="{F1244547-9D5E-414C-968C-588AD5A15DB4}" type="presParOf" srcId="{D365D6DC-FDE9-4977-B060-AF01B03724A5}" destId="{7714D309-9851-44ED-8480-1FFCD00BA3A2}" srcOrd="0" destOrd="0" presId="urn:microsoft.com/office/officeart/2009/3/layout/HorizontalOrganizationChart"/>
    <dgm:cxn modelId="{EE83F8FF-6736-4F8E-AF56-2BD568497DA8}" type="presParOf" srcId="{7714D309-9851-44ED-8480-1FFCD00BA3A2}" destId="{1988624A-6881-4C3C-9FF0-0C2467DFA69A}" srcOrd="0" destOrd="0" presId="urn:microsoft.com/office/officeart/2009/3/layout/HorizontalOrganizationChart"/>
    <dgm:cxn modelId="{7E0EC906-CE88-447A-A347-DA0C765C9B66}" type="presParOf" srcId="{7714D309-9851-44ED-8480-1FFCD00BA3A2}" destId="{B0DEE247-72F8-4D4B-85FA-7407B1BF0A63}" srcOrd="1" destOrd="0" presId="urn:microsoft.com/office/officeart/2009/3/layout/HorizontalOrganizationChart"/>
    <dgm:cxn modelId="{65F7E9B1-C312-478D-9986-3EB43DB28D3E}" type="presParOf" srcId="{D365D6DC-FDE9-4977-B060-AF01B03724A5}" destId="{5F3385E4-BC97-4A9E-9DCB-7E3ADAECBB92}" srcOrd="1" destOrd="0" presId="urn:microsoft.com/office/officeart/2009/3/layout/HorizontalOrganizationChart"/>
    <dgm:cxn modelId="{53B2D135-43F9-4EF7-B554-360DB05070AE}" type="presParOf" srcId="{5F3385E4-BC97-4A9E-9DCB-7E3ADAECBB92}" destId="{C6D609DF-E401-4EF1-8F2A-727E213F2850}" srcOrd="0" destOrd="0" presId="urn:microsoft.com/office/officeart/2009/3/layout/HorizontalOrganizationChart"/>
    <dgm:cxn modelId="{1418E6D8-6A3F-4789-89C4-A91003E19451}" type="presParOf" srcId="{5F3385E4-BC97-4A9E-9DCB-7E3ADAECBB92}" destId="{110513CE-7874-4EA4-B524-4B0AB23BA2EF}" srcOrd="1" destOrd="0" presId="urn:microsoft.com/office/officeart/2009/3/layout/HorizontalOrganizationChart"/>
    <dgm:cxn modelId="{4C6B50DA-0BAA-4C43-8CE6-B09F73D6DE56}" type="presParOf" srcId="{110513CE-7874-4EA4-B524-4B0AB23BA2EF}" destId="{A89663DF-317E-401B-82BF-8C811959FE67}" srcOrd="0" destOrd="0" presId="urn:microsoft.com/office/officeart/2009/3/layout/HorizontalOrganizationChart"/>
    <dgm:cxn modelId="{882403C4-E720-448B-9303-32395D454603}" type="presParOf" srcId="{A89663DF-317E-401B-82BF-8C811959FE67}" destId="{D180588E-71EF-4299-BCD2-460AB09C8B4B}" srcOrd="0" destOrd="0" presId="urn:microsoft.com/office/officeart/2009/3/layout/HorizontalOrganizationChart"/>
    <dgm:cxn modelId="{428E318A-5BB4-4C80-9224-8701663B2C10}" type="presParOf" srcId="{A89663DF-317E-401B-82BF-8C811959FE67}" destId="{3C103A51-D8D3-4A78-B108-161B15CD6B9A}" srcOrd="1" destOrd="0" presId="urn:microsoft.com/office/officeart/2009/3/layout/HorizontalOrganizationChart"/>
    <dgm:cxn modelId="{F5816391-F5BB-4C88-8D88-F9AB54FAF8B0}" type="presParOf" srcId="{110513CE-7874-4EA4-B524-4B0AB23BA2EF}" destId="{24740EF9-7217-4BB4-8495-952BA8F488A4}" srcOrd="1" destOrd="0" presId="urn:microsoft.com/office/officeart/2009/3/layout/HorizontalOrganizationChart"/>
    <dgm:cxn modelId="{4CAFC959-6912-4B4B-B3AE-D1518A554961}" type="presParOf" srcId="{110513CE-7874-4EA4-B524-4B0AB23BA2EF}" destId="{9B090591-78E9-439C-B943-0A94553894D2}" srcOrd="2" destOrd="0" presId="urn:microsoft.com/office/officeart/2009/3/layout/HorizontalOrganizationChart"/>
    <dgm:cxn modelId="{758F27FF-5017-4609-B768-5773B2C0092A}" type="presParOf" srcId="{5F3385E4-BC97-4A9E-9DCB-7E3ADAECBB92}" destId="{2FFF18D2-1D7A-4B9E-A66F-7B602AE61D56}" srcOrd="2" destOrd="0" presId="urn:microsoft.com/office/officeart/2009/3/layout/HorizontalOrganizationChart"/>
    <dgm:cxn modelId="{42F120D9-61B1-4748-BEFC-EC0E60D7A7F5}" type="presParOf" srcId="{5F3385E4-BC97-4A9E-9DCB-7E3ADAECBB92}" destId="{CB4E9E79-6F99-415F-B53A-4CB4B6FDFB1E}" srcOrd="3" destOrd="0" presId="urn:microsoft.com/office/officeart/2009/3/layout/HorizontalOrganizationChart"/>
    <dgm:cxn modelId="{5781FE8F-193D-40E5-BA0B-336F28BDA773}" type="presParOf" srcId="{CB4E9E79-6F99-415F-B53A-4CB4B6FDFB1E}" destId="{228E783A-948B-4AF6-8801-3766E8227E10}" srcOrd="0" destOrd="0" presId="urn:microsoft.com/office/officeart/2009/3/layout/HorizontalOrganizationChart"/>
    <dgm:cxn modelId="{4FA65D05-B03C-4667-AD3B-FD046BE45F30}" type="presParOf" srcId="{228E783A-948B-4AF6-8801-3766E8227E10}" destId="{CC8D40D5-C599-472C-BF1C-4885EB13BF30}" srcOrd="0" destOrd="0" presId="urn:microsoft.com/office/officeart/2009/3/layout/HorizontalOrganizationChart"/>
    <dgm:cxn modelId="{5A131E09-C386-46CE-9DFA-80CCC1DAC64E}" type="presParOf" srcId="{228E783A-948B-4AF6-8801-3766E8227E10}" destId="{64DAA845-932D-495D-A588-A8541B0E5520}" srcOrd="1" destOrd="0" presId="urn:microsoft.com/office/officeart/2009/3/layout/HorizontalOrganizationChart"/>
    <dgm:cxn modelId="{BC392A69-A042-489F-B092-5E5E9D03D861}" type="presParOf" srcId="{CB4E9E79-6F99-415F-B53A-4CB4B6FDFB1E}" destId="{107C6AC3-A234-4835-B6A6-D8BD82FCEDE9}" srcOrd="1" destOrd="0" presId="urn:microsoft.com/office/officeart/2009/3/layout/HorizontalOrganizationChart"/>
    <dgm:cxn modelId="{558C9621-6586-4A89-9C7A-8AA82C00B180}" type="presParOf" srcId="{CB4E9E79-6F99-415F-B53A-4CB4B6FDFB1E}" destId="{478B2AA5-C533-48A5-BA4B-FA55D1662B6E}" srcOrd="2" destOrd="0" presId="urn:microsoft.com/office/officeart/2009/3/layout/HorizontalOrganizationChart"/>
    <dgm:cxn modelId="{16ED8888-D5BD-47C3-9F4B-676A34C9CFC9}" type="presParOf" srcId="{D365D6DC-FDE9-4977-B060-AF01B03724A5}" destId="{258AAC76-C25C-413F-B614-BD8F53CCA92A}"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331DA17-71FA-4D0A-9FDF-6CBA23659EA3}" type="doc">
      <dgm:prSet loTypeId="urn:microsoft.com/office/officeart/2005/8/layout/vList2" loCatId="list" qsTypeId="urn:microsoft.com/office/officeart/2005/8/quickstyle/simple4" qsCatId="simple" csTypeId="urn:microsoft.com/office/officeart/2005/8/colors/colorful1" csCatId="colorful" phldr="1"/>
      <dgm:spPr/>
      <dgm:t>
        <a:bodyPr/>
        <a:lstStyle/>
        <a:p>
          <a:endParaRPr lang="uk-UA"/>
        </a:p>
      </dgm:t>
    </dgm:pt>
    <dgm:pt modelId="{F3D89A4F-B4A8-45F5-A645-CE169C380629}">
      <dgm:prSet custT="1"/>
      <dgm:spPr/>
      <dgm:t>
        <a:bodyPr/>
        <a:lstStyle/>
        <a:p>
          <a:r>
            <a:rPr lang="uk-UA" sz="3200" b="1" dirty="0">
              <a:latin typeface="Times New Roman" panose="02020603050405020304" pitchFamily="18" charset="0"/>
              <a:cs typeface="Times New Roman" panose="02020603050405020304" pitchFamily="18" charset="0"/>
            </a:rPr>
            <a:t>9.3 Правозастосовні акти: поняття, ознаки, види</a:t>
          </a:r>
          <a:endParaRPr lang="uk-UA" sz="3200" dirty="0">
            <a:latin typeface="Times New Roman" panose="02020603050405020304" pitchFamily="18" charset="0"/>
            <a:cs typeface="Times New Roman" panose="02020603050405020304" pitchFamily="18" charset="0"/>
          </a:endParaRPr>
        </a:p>
      </dgm:t>
    </dgm:pt>
    <dgm:pt modelId="{560CDA9B-4F8C-4F65-AAC4-CC8215B57FC1}" type="parTrans" cxnId="{2BC26192-DC65-40AC-B7D6-25A313352BAF}">
      <dgm:prSet/>
      <dgm:spPr/>
      <dgm:t>
        <a:bodyPr/>
        <a:lstStyle/>
        <a:p>
          <a:endParaRPr lang="uk-UA"/>
        </a:p>
      </dgm:t>
    </dgm:pt>
    <dgm:pt modelId="{9C69FAB6-4CF8-4770-9A88-6DD14DFC37E4}" type="sibTrans" cxnId="{2BC26192-DC65-40AC-B7D6-25A313352BAF}">
      <dgm:prSet/>
      <dgm:spPr/>
      <dgm:t>
        <a:bodyPr/>
        <a:lstStyle/>
        <a:p>
          <a:endParaRPr lang="uk-UA"/>
        </a:p>
      </dgm:t>
    </dgm:pt>
    <dgm:pt modelId="{6AA33BEB-209A-477A-9C44-A7EF8786023B}">
      <dgm:prSet custT="1"/>
      <dgm:spPr/>
      <dgm:t>
        <a:bodyPr/>
        <a:lstStyle/>
        <a:p>
          <a:r>
            <a:rPr lang="uk-UA" sz="3200" b="1" dirty="0">
              <a:latin typeface="Times New Roman" panose="02020603050405020304" pitchFamily="18" charset="0"/>
              <a:cs typeface="Times New Roman" panose="02020603050405020304" pitchFamily="18" charset="0"/>
            </a:rPr>
            <a:t>9.2 Застосування норм права: поняття, стадії, вимоги </a:t>
          </a:r>
          <a:endParaRPr lang="uk-UA" sz="3200" dirty="0">
            <a:latin typeface="Times New Roman" panose="02020603050405020304" pitchFamily="18" charset="0"/>
            <a:cs typeface="Times New Roman" panose="02020603050405020304" pitchFamily="18" charset="0"/>
          </a:endParaRPr>
        </a:p>
      </dgm:t>
    </dgm:pt>
    <dgm:pt modelId="{E0E7B0C2-FB04-4EFA-AD9C-4E4E7290EBC2}" type="parTrans" cxnId="{B6F2375B-FE99-4B3D-ADAE-E65F443EE52C}">
      <dgm:prSet/>
      <dgm:spPr/>
      <dgm:t>
        <a:bodyPr/>
        <a:lstStyle/>
        <a:p>
          <a:endParaRPr lang="uk-UA"/>
        </a:p>
      </dgm:t>
    </dgm:pt>
    <dgm:pt modelId="{FE5B6AE3-6D43-41FA-8CB2-093367C25598}" type="sibTrans" cxnId="{B6F2375B-FE99-4B3D-ADAE-E65F443EE52C}">
      <dgm:prSet/>
      <dgm:spPr/>
      <dgm:t>
        <a:bodyPr/>
        <a:lstStyle/>
        <a:p>
          <a:endParaRPr lang="uk-UA"/>
        </a:p>
      </dgm:t>
    </dgm:pt>
    <dgm:pt modelId="{4EAFFB4C-B5E0-4A4D-81FE-42D3187723F1}">
      <dgm:prSet custT="1"/>
      <dgm:spPr/>
      <dgm:t>
        <a:bodyPr/>
        <a:lstStyle/>
        <a:p>
          <a:r>
            <a:rPr lang="uk-UA" sz="3200" b="1" dirty="0">
              <a:latin typeface="Times New Roman" panose="02020603050405020304" pitchFamily="18" charset="0"/>
              <a:cs typeface="Times New Roman" panose="02020603050405020304" pitchFamily="18" charset="0"/>
            </a:rPr>
            <a:t>9.1 Поняття та форми реалізації норм права</a:t>
          </a:r>
          <a:endParaRPr lang="uk-UA" sz="3200" dirty="0">
            <a:latin typeface="Times New Roman" panose="02020603050405020304" pitchFamily="18" charset="0"/>
            <a:cs typeface="Times New Roman" panose="02020603050405020304" pitchFamily="18" charset="0"/>
          </a:endParaRPr>
        </a:p>
      </dgm:t>
    </dgm:pt>
    <dgm:pt modelId="{7C1AC90A-F572-4109-88F8-916B79A0FA07}" type="parTrans" cxnId="{6BFBB315-AF44-45F6-AEAC-A41EFC85C832}">
      <dgm:prSet/>
      <dgm:spPr/>
      <dgm:t>
        <a:bodyPr/>
        <a:lstStyle/>
        <a:p>
          <a:endParaRPr lang="uk-UA"/>
        </a:p>
      </dgm:t>
    </dgm:pt>
    <dgm:pt modelId="{4BE27B1F-BF6B-4C9D-A3A4-98172DB3D1F9}" type="sibTrans" cxnId="{6BFBB315-AF44-45F6-AEAC-A41EFC85C832}">
      <dgm:prSet/>
      <dgm:spPr/>
      <dgm:t>
        <a:bodyPr/>
        <a:lstStyle/>
        <a:p>
          <a:endParaRPr lang="uk-UA"/>
        </a:p>
      </dgm:t>
    </dgm:pt>
    <dgm:pt modelId="{EC90BDC6-44B8-425F-B66B-FF9CB44A0B7A}">
      <dgm:prSet custT="1"/>
      <dgm:spPr/>
      <dgm:t>
        <a:bodyPr/>
        <a:lstStyle/>
        <a:p>
          <a:r>
            <a:rPr lang="uk-UA" sz="3200" b="1" dirty="0">
              <a:latin typeface="Times New Roman" panose="02020603050405020304" pitchFamily="18" charset="0"/>
              <a:cs typeface="Times New Roman" panose="02020603050405020304" pitchFamily="18" charset="0"/>
            </a:rPr>
            <a:t>9.4 Тлумачення норм права: поняття, види, способи</a:t>
          </a:r>
          <a:endParaRPr lang="uk-UA" sz="3200" dirty="0">
            <a:latin typeface="Times New Roman" panose="02020603050405020304" pitchFamily="18" charset="0"/>
            <a:cs typeface="Times New Roman" panose="02020603050405020304" pitchFamily="18" charset="0"/>
          </a:endParaRPr>
        </a:p>
      </dgm:t>
    </dgm:pt>
    <dgm:pt modelId="{858B08A0-DD23-4608-A529-3DDAF3D5F39B}" type="parTrans" cxnId="{F05A4D34-854D-4AA5-9A13-5387A527808B}">
      <dgm:prSet/>
      <dgm:spPr/>
      <dgm:t>
        <a:bodyPr/>
        <a:lstStyle/>
        <a:p>
          <a:endParaRPr lang="ru-RU"/>
        </a:p>
      </dgm:t>
    </dgm:pt>
    <dgm:pt modelId="{61041B88-8BD8-4A00-952F-B921540EA152}" type="sibTrans" cxnId="{F05A4D34-854D-4AA5-9A13-5387A527808B}">
      <dgm:prSet/>
      <dgm:spPr/>
      <dgm:t>
        <a:bodyPr/>
        <a:lstStyle/>
        <a:p>
          <a:endParaRPr lang="ru-RU"/>
        </a:p>
      </dgm:t>
    </dgm:pt>
    <dgm:pt modelId="{255D90ED-32F2-4897-AFFE-A47D3E4611AE}" type="pres">
      <dgm:prSet presAssocID="{D331DA17-71FA-4D0A-9FDF-6CBA23659EA3}" presName="linear" presStyleCnt="0">
        <dgm:presLayoutVars>
          <dgm:animLvl val="lvl"/>
          <dgm:resizeHandles val="exact"/>
        </dgm:presLayoutVars>
      </dgm:prSet>
      <dgm:spPr/>
    </dgm:pt>
    <dgm:pt modelId="{02B59B7A-1948-4220-A731-8466FD7671A6}" type="pres">
      <dgm:prSet presAssocID="{4EAFFB4C-B5E0-4A4D-81FE-42D3187723F1}" presName="parentText" presStyleLbl="node1" presStyleIdx="0" presStyleCnt="4" custScaleY="43131" custLinFactY="-8233" custLinFactNeighborX="-128" custLinFactNeighborY="-100000">
        <dgm:presLayoutVars>
          <dgm:chMax val="0"/>
          <dgm:bulletEnabled val="1"/>
        </dgm:presLayoutVars>
      </dgm:prSet>
      <dgm:spPr/>
    </dgm:pt>
    <dgm:pt modelId="{DEDFB266-BEB6-4D3C-92C2-7E72941F9EF5}" type="pres">
      <dgm:prSet presAssocID="{4BE27B1F-BF6B-4C9D-A3A4-98172DB3D1F9}" presName="spacer" presStyleCnt="0"/>
      <dgm:spPr/>
    </dgm:pt>
    <dgm:pt modelId="{42204797-5B53-4EB8-BB44-D402646BBA94}" type="pres">
      <dgm:prSet presAssocID="{6AA33BEB-209A-477A-9C44-A7EF8786023B}" presName="parentText" presStyleLbl="node1" presStyleIdx="1" presStyleCnt="4" custScaleY="43357" custLinFactNeighborX="-128" custLinFactNeighborY="-68491">
        <dgm:presLayoutVars>
          <dgm:chMax val="0"/>
          <dgm:bulletEnabled val="1"/>
        </dgm:presLayoutVars>
      </dgm:prSet>
      <dgm:spPr/>
    </dgm:pt>
    <dgm:pt modelId="{EF1AD9CA-A16E-42FE-BE98-646A53BF512F}" type="pres">
      <dgm:prSet presAssocID="{FE5B6AE3-6D43-41FA-8CB2-093367C25598}" presName="spacer" presStyleCnt="0"/>
      <dgm:spPr/>
    </dgm:pt>
    <dgm:pt modelId="{50605140-2F08-4B9A-8FEF-2A28A3237121}" type="pres">
      <dgm:prSet presAssocID="{F3D89A4F-B4A8-45F5-A645-CE169C380629}" presName="parentText" presStyleLbl="node1" presStyleIdx="2" presStyleCnt="4" custScaleY="38507" custLinFactNeighborX="128" custLinFactNeighborY="-17090">
        <dgm:presLayoutVars>
          <dgm:chMax val="0"/>
          <dgm:bulletEnabled val="1"/>
        </dgm:presLayoutVars>
      </dgm:prSet>
      <dgm:spPr/>
    </dgm:pt>
    <dgm:pt modelId="{0EEF0E13-EE94-412B-8C05-3406997E8644}" type="pres">
      <dgm:prSet presAssocID="{9C69FAB6-4CF8-4770-9A88-6DD14DFC37E4}" presName="spacer" presStyleCnt="0"/>
      <dgm:spPr/>
    </dgm:pt>
    <dgm:pt modelId="{02139AAB-6EC2-4341-B321-3652456A9C17}" type="pres">
      <dgm:prSet presAssocID="{EC90BDC6-44B8-425F-B66B-FF9CB44A0B7A}" presName="parentText" presStyleLbl="node1" presStyleIdx="3" presStyleCnt="4" custScaleY="43131" custLinFactNeighborX="-255" custLinFactNeighborY="56767">
        <dgm:presLayoutVars>
          <dgm:chMax val="0"/>
          <dgm:bulletEnabled val="1"/>
        </dgm:presLayoutVars>
      </dgm:prSet>
      <dgm:spPr/>
    </dgm:pt>
  </dgm:ptLst>
  <dgm:cxnLst>
    <dgm:cxn modelId="{6BFBB315-AF44-45F6-AEAC-A41EFC85C832}" srcId="{D331DA17-71FA-4D0A-9FDF-6CBA23659EA3}" destId="{4EAFFB4C-B5E0-4A4D-81FE-42D3187723F1}" srcOrd="0" destOrd="0" parTransId="{7C1AC90A-F572-4109-88F8-916B79A0FA07}" sibTransId="{4BE27B1F-BF6B-4C9D-A3A4-98172DB3D1F9}"/>
    <dgm:cxn modelId="{BB744133-BCB7-41AC-873C-9D1B9A6054CC}" type="presOf" srcId="{6AA33BEB-209A-477A-9C44-A7EF8786023B}" destId="{42204797-5B53-4EB8-BB44-D402646BBA94}" srcOrd="0" destOrd="0" presId="urn:microsoft.com/office/officeart/2005/8/layout/vList2"/>
    <dgm:cxn modelId="{F05A4D34-854D-4AA5-9A13-5387A527808B}" srcId="{D331DA17-71FA-4D0A-9FDF-6CBA23659EA3}" destId="{EC90BDC6-44B8-425F-B66B-FF9CB44A0B7A}" srcOrd="3" destOrd="0" parTransId="{858B08A0-DD23-4608-A529-3DDAF3D5F39B}" sibTransId="{61041B88-8BD8-4A00-952F-B921540EA152}"/>
    <dgm:cxn modelId="{B6F2375B-FE99-4B3D-ADAE-E65F443EE52C}" srcId="{D331DA17-71FA-4D0A-9FDF-6CBA23659EA3}" destId="{6AA33BEB-209A-477A-9C44-A7EF8786023B}" srcOrd="1" destOrd="0" parTransId="{E0E7B0C2-FB04-4EFA-AD9C-4E4E7290EBC2}" sibTransId="{FE5B6AE3-6D43-41FA-8CB2-093367C25598}"/>
    <dgm:cxn modelId="{1CC66753-DC31-4E33-9E2B-CCE0610DC7B9}" type="presOf" srcId="{D331DA17-71FA-4D0A-9FDF-6CBA23659EA3}" destId="{255D90ED-32F2-4897-AFFE-A47D3E4611AE}" srcOrd="0" destOrd="0" presId="urn:microsoft.com/office/officeart/2005/8/layout/vList2"/>
    <dgm:cxn modelId="{6227BB53-87DC-4131-BC1A-454C53086BD9}" type="presOf" srcId="{EC90BDC6-44B8-425F-B66B-FF9CB44A0B7A}" destId="{02139AAB-6EC2-4341-B321-3652456A9C17}" srcOrd="0" destOrd="0" presId="urn:microsoft.com/office/officeart/2005/8/layout/vList2"/>
    <dgm:cxn modelId="{2BC26192-DC65-40AC-B7D6-25A313352BAF}" srcId="{D331DA17-71FA-4D0A-9FDF-6CBA23659EA3}" destId="{F3D89A4F-B4A8-45F5-A645-CE169C380629}" srcOrd="2" destOrd="0" parTransId="{560CDA9B-4F8C-4F65-AAC4-CC8215B57FC1}" sibTransId="{9C69FAB6-4CF8-4770-9A88-6DD14DFC37E4}"/>
    <dgm:cxn modelId="{00238992-C5DC-4DE8-B81E-33F9B8047028}" type="presOf" srcId="{F3D89A4F-B4A8-45F5-A645-CE169C380629}" destId="{50605140-2F08-4B9A-8FEF-2A28A3237121}" srcOrd="0" destOrd="0" presId="urn:microsoft.com/office/officeart/2005/8/layout/vList2"/>
    <dgm:cxn modelId="{F87404BE-3691-4401-AAEC-C20D3FA480E4}" type="presOf" srcId="{4EAFFB4C-B5E0-4A4D-81FE-42D3187723F1}" destId="{02B59B7A-1948-4220-A731-8466FD7671A6}" srcOrd="0" destOrd="0" presId="urn:microsoft.com/office/officeart/2005/8/layout/vList2"/>
    <dgm:cxn modelId="{FED1638B-3487-4884-A109-71FB1F7AAC20}" type="presParOf" srcId="{255D90ED-32F2-4897-AFFE-A47D3E4611AE}" destId="{02B59B7A-1948-4220-A731-8466FD7671A6}" srcOrd="0" destOrd="0" presId="urn:microsoft.com/office/officeart/2005/8/layout/vList2"/>
    <dgm:cxn modelId="{A0DD1D7E-724C-4D21-A73B-9D3C60371B4E}" type="presParOf" srcId="{255D90ED-32F2-4897-AFFE-A47D3E4611AE}" destId="{DEDFB266-BEB6-4D3C-92C2-7E72941F9EF5}" srcOrd="1" destOrd="0" presId="urn:microsoft.com/office/officeart/2005/8/layout/vList2"/>
    <dgm:cxn modelId="{032F6843-9F10-477A-ADD9-3A291BA6D1F5}" type="presParOf" srcId="{255D90ED-32F2-4897-AFFE-A47D3E4611AE}" destId="{42204797-5B53-4EB8-BB44-D402646BBA94}" srcOrd="2" destOrd="0" presId="urn:microsoft.com/office/officeart/2005/8/layout/vList2"/>
    <dgm:cxn modelId="{85F8F884-FC8E-4EE0-85DC-F3F3B11F630B}" type="presParOf" srcId="{255D90ED-32F2-4897-AFFE-A47D3E4611AE}" destId="{EF1AD9CA-A16E-42FE-BE98-646A53BF512F}" srcOrd="3" destOrd="0" presId="urn:microsoft.com/office/officeart/2005/8/layout/vList2"/>
    <dgm:cxn modelId="{015C5444-4DC5-460B-9C8C-AF7F74E76E07}" type="presParOf" srcId="{255D90ED-32F2-4897-AFFE-A47D3E4611AE}" destId="{50605140-2F08-4B9A-8FEF-2A28A3237121}" srcOrd="4" destOrd="0" presId="urn:microsoft.com/office/officeart/2005/8/layout/vList2"/>
    <dgm:cxn modelId="{CA957B0B-B244-4E39-83D2-AF6CF1B53563}" type="presParOf" srcId="{255D90ED-32F2-4897-AFFE-A47D3E4611AE}" destId="{0EEF0E13-EE94-412B-8C05-3406997E8644}" srcOrd="5" destOrd="0" presId="urn:microsoft.com/office/officeart/2005/8/layout/vList2"/>
    <dgm:cxn modelId="{265A2B05-BC52-4392-B3CB-3745A08CC991}" type="presParOf" srcId="{255D90ED-32F2-4897-AFFE-A47D3E4611AE}" destId="{02139AAB-6EC2-4341-B321-3652456A9C17}"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88F6966D-1722-4BAD-B100-2DCCA8E7588C}" type="doc">
      <dgm:prSet loTypeId="urn:microsoft.com/office/officeart/2008/layout/RadialCluster" loCatId="cycle" qsTypeId="urn:microsoft.com/office/officeart/2005/8/quickstyle/simple1" qsCatId="simple" csTypeId="urn:microsoft.com/office/officeart/2005/8/colors/accent1_4" csCatId="accent1" phldr="1"/>
      <dgm:spPr/>
      <dgm:t>
        <a:bodyPr/>
        <a:lstStyle/>
        <a:p>
          <a:endParaRPr lang="uk-UA"/>
        </a:p>
      </dgm:t>
    </dgm:pt>
    <dgm:pt modelId="{DA1E74D9-8DBB-45DA-AA0B-810E2509F1D2}">
      <dgm:prSet phldrT="[Текст]" custT="1"/>
      <dgm:spPr/>
      <dgm:t>
        <a:bodyPr/>
        <a:lstStyle/>
        <a:p>
          <a:r>
            <a:rPr lang="uk-UA" sz="2800" b="1" dirty="0">
              <a:latin typeface="+mj-lt"/>
              <a:cs typeface="Times New Roman" panose="02020603050405020304" pitchFamily="18" charset="0"/>
            </a:rPr>
            <a:t>Види </a:t>
          </a:r>
          <a:r>
            <a:rPr lang="uk-UA" sz="2800" b="1" noProof="0" dirty="0">
              <a:latin typeface="+mj-lt"/>
              <a:cs typeface="Times New Roman" panose="02020603050405020304" pitchFamily="18" charset="0"/>
            </a:rPr>
            <a:t>компетентного тлумачення</a:t>
          </a:r>
        </a:p>
      </dgm:t>
    </dgm:pt>
    <dgm:pt modelId="{F18F8F20-00B7-457B-9851-AA3FEC2A2FBC}" type="parTrans" cxnId="{4BA623C8-9AE1-497C-8685-925026A8D96F}">
      <dgm:prSet/>
      <dgm:spPr/>
      <dgm:t>
        <a:bodyPr/>
        <a:lstStyle/>
        <a:p>
          <a:endParaRPr lang="uk-UA"/>
        </a:p>
      </dgm:t>
    </dgm:pt>
    <dgm:pt modelId="{40606684-6673-4087-8D7A-FAF47B2B8A41}" type="sibTrans" cxnId="{4BA623C8-9AE1-497C-8685-925026A8D96F}">
      <dgm:prSet/>
      <dgm:spPr/>
      <dgm:t>
        <a:bodyPr/>
        <a:lstStyle/>
        <a:p>
          <a:endParaRPr lang="uk-UA"/>
        </a:p>
      </dgm:t>
    </dgm:pt>
    <dgm:pt modelId="{EF89C0F5-7B04-48E6-8AD9-F36AF457FF7D}">
      <dgm:prSet phldrT="[Текст]" custT="1"/>
      <dgm:spPr/>
      <dgm:t>
        <a:bodyPr/>
        <a:lstStyle/>
        <a:p>
          <a:r>
            <a:rPr lang="uk-UA" sz="2800" b="1" i="0" dirty="0">
              <a:solidFill>
                <a:schemeClr val="bg2">
                  <a:lumMod val="25000"/>
                </a:schemeClr>
              </a:solidFill>
              <a:latin typeface="+mj-lt"/>
              <a:cs typeface="Times New Roman" panose="02020603050405020304" pitchFamily="18" charset="0"/>
            </a:rPr>
            <a:t>наукове</a:t>
          </a:r>
          <a:r>
            <a:rPr lang="uk-UA" sz="2800" i="0" dirty="0">
              <a:solidFill>
                <a:schemeClr val="bg2">
                  <a:lumMod val="25000"/>
                </a:schemeClr>
              </a:solidFill>
              <a:latin typeface="+mj-lt"/>
              <a:cs typeface="Times New Roman" panose="02020603050405020304" pitchFamily="18" charset="0"/>
            </a:rPr>
            <a:t> </a:t>
          </a:r>
        </a:p>
      </dgm:t>
    </dgm:pt>
    <dgm:pt modelId="{37C3F621-5847-4BED-B6EE-2E82082A41D2}" type="parTrans" cxnId="{715024E7-FF9B-40E2-A8A8-C1ADE3E64C26}">
      <dgm:prSet/>
      <dgm:spPr/>
      <dgm:t>
        <a:bodyPr/>
        <a:lstStyle/>
        <a:p>
          <a:endParaRPr lang="uk-UA"/>
        </a:p>
      </dgm:t>
    </dgm:pt>
    <dgm:pt modelId="{21E130AA-666A-4890-BB5B-AB4DB5E5A458}" type="sibTrans" cxnId="{715024E7-FF9B-40E2-A8A8-C1ADE3E64C26}">
      <dgm:prSet/>
      <dgm:spPr/>
      <dgm:t>
        <a:bodyPr/>
        <a:lstStyle/>
        <a:p>
          <a:endParaRPr lang="uk-UA"/>
        </a:p>
      </dgm:t>
    </dgm:pt>
    <dgm:pt modelId="{810A198B-898A-4589-A038-23EE367F5EE4}">
      <dgm:prSet phldrT="[Текст]" custT="1"/>
      <dgm:spPr/>
      <dgm:t>
        <a:bodyPr/>
        <a:lstStyle/>
        <a:p>
          <a:r>
            <a:rPr lang="uk-UA" sz="2800" b="1" i="0" dirty="0">
              <a:solidFill>
                <a:schemeClr val="bg2">
                  <a:lumMod val="25000"/>
                </a:schemeClr>
              </a:solidFill>
              <a:latin typeface="+mj-lt"/>
              <a:cs typeface="Times New Roman" panose="02020603050405020304" pitchFamily="18" charset="0"/>
            </a:rPr>
            <a:t>професійне</a:t>
          </a:r>
        </a:p>
      </dgm:t>
    </dgm:pt>
    <dgm:pt modelId="{57817654-4138-4611-8057-65EAAFF30A31}" type="parTrans" cxnId="{F9A53C19-BD0D-491C-B2A3-513124BD2534}">
      <dgm:prSet/>
      <dgm:spPr/>
      <dgm:t>
        <a:bodyPr/>
        <a:lstStyle/>
        <a:p>
          <a:endParaRPr lang="ru-RU"/>
        </a:p>
      </dgm:t>
    </dgm:pt>
    <dgm:pt modelId="{9B1DF9C9-9B62-428D-BE8D-4CB002D3F7D1}" type="sibTrans" cxnId="{F9A53C19-BD0D-491C-B2A3-513124BD2534}">
      <dgm:prSet/>
      <dgm:spPr/>
      <dgm:t>
        <a:bodyPr/>
        <a:lstStyle/>
        <a:p>
          <a:endParaRPr lang="ru-RU"/>
        </a:p>
      </dgm:t>
    </dgm:pt>
    <dgm:pt modelId="{B00C624D-49AB-41BC-A48B-C4CECFB65FB9}">
      <dgm:prSet phldrT="[Текст]" custT="1"/>
      <dgm:spPr/>
      <dgm:t>
        <a:bodyPr/>
        <a:lstStyle/>
        <a:p>
          <a:r>
            <a:rPr lang="uk-UA" sz="2800" b="1" i="0" dirty="0">
              <a:solidFill>
                <a:schemeClr val="bg2">
                  <a:lumMod val="25000"/>
                </a:schemeClr>
              </a:solidFill>
              <a:latin typeface="+mj-lt"/>
              <a:cs typeface="Times New Roman" panose="02020603050405020304" pitchFamily="18" charset="0"/>
            </a:rPr>
            <a:t>службове </a:t>
          </a:r>
        </a:p>
      </dgm:t>
    </dgm:pt>
    <dgm:pt modelId="{3399B026-939F-40F1-8981-9855977CB47C}" type="parTrans" cxnId="{084244F1-B4F5-4285-B36B-8F5687786217}">
      <dgm:prSet/>
      <dgm:spPr/>
      <dgm:t>
        <a:bodyPr/>
        <a:lstStyle/>
        <a:p>
          <a:endParaRPr lang="ru-RU"/>
        </a:p>
      </dgm:t>
    </dgm:pt>
    <dgm:pt modelId="{71CED80E-57C1-4956-AB4D-A45428601A7F}" type="sibTrans" cxnId="{084244F1-B4F5-4285-B36B-8F5687786217}">
      <dgm:prSet/>
      <dgm:spPr/>
      <dgm:t>
        <a:bodyPr/>
        <a:lstStyle/>
        <a:p>
          <a:endParaRPr lang="ru-RU"/>
        </a:p>
      </dgm:t>
    </dgm:pt>
    <dgm:pt modelId="{75055C8B-3700-43FD-9162-9470D14C74F0}" type="pres">
      <dgm:prSet presAssocID="{88F6966D-1722-4BAD-B100-2DCCA8E7588C}" presName="Name0" presStyleCnt="0">
        <dgm:presLayoutVars>
          <dgm:chMax val="1"/>
          <dgm:chPref val="1"/>
          <dgm:dir/>
          <dgm:animOne val="branch"/>
          <dgm:animLvl val="lvl"/>
        </dgm:presLayoutVars>
      </dgm:prSet>
      <dgm:spPr/>
    </dgm:pt>
    <dgm:pt modelId="{BA00B823-9445-4092-92E0-05170A0CBC25}" type="pres">
      <dgm:prSet presAssocID="{DA1E74D9-8DBB-45DA-AA0B-810E2509F1D2}" presName="singleCycle" presStyleCnt="0"/>
      <dgm:spPr/>
    </dgm:pt>
    <dgm:pt modelId="{2D790FBC-9185-4D51-A876-27963F8DC9DE}" type="pres">
      <dgm:prSet presAssocID="{DA1E74D9-8DBB-45DA-AA0B-810E2509F1D2}" presName="singleCenter" presStyleLbl="node1" presStyleIdx="0" presStyleCnt="4" custScaleX="262984" custLinFactNeighborX="1860" custLinFactNeighborY="-10331">
        <dgm:presLayoutVars>
          <dgm:chMax val="7"/>
          <dgm:chPref val="7"/>
        </dgm:presLayoutVars>
      </dgm:prSet>
      <dgm:spPr/>
    </dgm:pt>
    <dgm:pt modelId="{5E5867E1-95E9-45DC-A3F4-421A3508D86E}" type="pres">
      <dgm:prSet presAssocID="{37C3F621-5847-4BED-B6EE-2E82082A41D2}" presName="Name56" presStyleLbl="parChTrans1D2" presStyleIdx="0" presStyleCnt="3"/>
      <dgm:spPr/>
    </dgm:pt>
    <dgm:pt modelId="{9E1DD3F8-7D10-4BEC-B461-8D23D43CE062}" type="pres">
      <dgm:prSet presAssocID="{EF89C0F5-7B04-48E6-8AD9-F36AF457FF7D}" presName="text0" presStyleLbl="node1" presStyleIdx="1" presStyleCnt="4" custScaleX="284405" custRadScaleRad="100929" custRadScaleInc="4302">
        <dgm:presLayoutVars>
          <dgm:bulletEnabled val="1"/>
        </dgm:presLayoutVars>
      </dgm:prSet>
      <dgm:spPr/>
    </dgm:pt>
    <dgm:pt modelId="{979A6B32-B94A-4555-B164-5B0D0E0A3C96}" type="pres">
      <dgm:prSet presAssocID="{57817654-4138-4611-8057-65EAAFF30A31}" presName="Name56" presStyleLbl="parChTrans1D2" presStyleIdx="1" presStyleCnt="3"/>
      <dgm:spPr/>
    </dgm:pt>
    <dgm:pt modelId="{E7355103-031E-46D1-B9CE-00A03291FADE}" type="pres">
      <dgm:prSet presAssocID="{810A198B-898A-4589-A038-23EE367F5EE4}" presName="text0" presStyleLbl="node1" presStyleIdx="2" presStyleCnt="4" custScaleX="279073" custRadScaleRad="125507" custRadScaleInc="-5666">
        <dgm:presLayoutVars>
          <dgm:bulletEnabled val="1"/>
        </dgm:presLayoutVars>
      </dgm:prSet>
      <dgm:spPr/>
    </dgm:pt>
    <dgm:pt modelId="{6FDD54B9-1C2F-4657-B8CF-1E1E1FE9B62B}" type="pres">
      <dgm:prSet presAssocID="{3399B026-939F-40F1-8981-9855977CB47C}" presName="Name56" presStyleLbl="parChTrans1D2" presStyleIdx="2" presStyleCnt="3"/>
      <dgm:spPr/>
    </dgm:pt>
    <dgm:pt modelId="{652E4BFE-8067-405E-9221-2997318AC4D4}" type="pres">
      <dgm:prSet presAssocID="{B00C624D-49AB-41BC-A48B-C4CECFB65FB9}" presName="text0" presStyleLbl="node1" presStyleIdx="3" presStyleCnt="4" custScaleX="256486" custRadScaleRad="141553" custRadScaleInc="11850">
        <dgm:presLayoutVars>
          <dgm:bulletEnabled val="1"/>
        </dgm:presLayoutVars>
      </dgm:prSet>
      <dgm:spPr/>
    </dgm:pt>
  </dgm:ptLst>
  <dgm:cxnLst>
    <dgm:cxn modelId="{F9A53C19-BD0D-491C-B2A3-513124BD2534}" srcId="{DA1E74D9-8DBB-45DA-AA0B-810E2509F1D2}" destId="{810A198B-898A-4589-A038-23EE367F5EE4}" srcOrd="1" destOrd="0" parTransId="{57817654-4138-4611-8057-65EAAFF30A31}" sibTransId="{9B1DF9C9-9B62-428D-BE8D-4CB002D3F7D1}"/>
    <dgm:cxn modelId="{6CE8F926-7CD1-4CE4-9E41-AA7DFF997E5E}" type="presOf" srcId="{37C3F621-5847-4BED-B6EE-2E82082A41D2}" destId="{5E5867E1-95E9-45DC-A3F4-421A3508D86E}" srcOrd="0" destOrd="0" presId="urn:microsoft.com/office/officeart/2008/layout/RadialCluster"/>
    <dgm:cxn modelId="{F806AF70-3856-4B93-BA8D-8EC1398ED942}" type="presOf" srcId="{57817654-4138-4611-8057-65EAAFF30A31}" destId="{979A6B32-B94A-4555-B164-5B0D0E0A3C96}" srcOrd="0" destOrd="0" presId="urn:microsoft.com/office/officeart/2008/layout/RadialCluster"/>
    <dgm:cxn modelId="{DC556992-8CED-422B-8399-9D7BA40E23D6}" type="presOf" srcId="{3399B026-939F-40F1-8981-9855977CB47C}" destId="{6FDD54B9-1C2F-4657-B8CF-1E1E1FE9B62B}" srcOrd="0" destOrd="0" presId="urn:microsoft.com/office/officeart/2008/layout/RadialCluster"/>
    <dgm:cxn modelId="{8CAEB09F-0E56-4673-9307-1485DC753069}" type="presOf" srcId="{DA1E74D9-8DBB-45DA-AA0B-810E2509F1D2}" destId="{2D790FBC-9185-4D51-A876-27963F8DC9DE}" srcOrd="0" destOrd="0" presId="urn:microsoft.com/office/officeart/2008/layout/RadialCluster"/>
    <dgm:cxn modelId="{7AFD03A6-CB09-4705-AD4B-677923692BB1}" type="presOf" srcId="{88F6966D-1722-4BAD-B100-2DCCA8E7588C}" destId="{75055C8B-3700-43FD-9162-9470D14C74F0}" srcOrd="0" destOrd="0" presId="urn:microsoft.com/office/officeart/2008/layout/RadialCluster"/>
    <dgm:cxn modelId="{56EBB1AC-9816-49C8-A470-B0E3A9844E3F}" type="presOf" srcId="{EF89C0F5-7B04-48E6-8AD9-F36AF457FF7D}" destId="{9E1DD3F8-7D10-4BEC-B461-8D23D43CE062}" srcOrd="0" destOrd="0" presId="urn:microsoft.com/office/officeart/2008/layout/RadialCluster"/>
    <dgm:cxn modelId="{6C0A46B8-E898-44D4-9614-8DFA47EB5B60}" type="presOf" srcId="{810A198B-898A-4589-A038-23EE367F5EE4}" destId="{E7355103-031E-46D1-B9CE-00A03291FADE}" srcOrd="0" destOrd="0" presId="urn:microsoft.com/office/officeart/2008/layout/RadialCluster"/>
    <dgm:cxn modelId="{4BA623C8-9AE1-497C-8685-925026A8D96F}" srcId="{88F6966D-1722-4BAD-B100-2DCCA8E7588C}" destId="{DA1E74D9-8DBB-45DA-AA0B-810E2509F1D2}" srcOrd="0" destOrd="0" parTransId="{F18F8F20-00B7-457B-9851-AA3FEC2A2FBC}" sibTransId="{40606684-6673-4087-8D7A-FAF47B2B8A41}"/>
    <dgm:cxn modelId="{C7ADFBDB-5AFC-43AF-A750-54B7B8DFCDBE}" type="presOf" srcId="{B00C624D-49AB-41BC-A48B-C4CECFB65FB9}" destId="{652E4BFE-8067-405E-9221-2997318AC4D4}" srcOrd="0" destOrd="0" presId="urn:microsoft.com/office/officeart/2008/layout/RadialCluster"/>
    <dgm:cxn modelId="{715024E7-FF9B-40E2-A8A8-C1ADE3E64C26}" srcId="{DA1E74D9-8DBB-45DA-AA0B-810E2509F1D2}" destId="{EF89C0F5-7B04-48E6-8AD9-F36AF457FF7D}" srcOrd="0" destOrd="0" parTransId="{37C3F621-5847-4BED-B6EE-2E82082A41D2}" sibTransId="{21E130AA-666A-4890-BB5B-AB4DB5E5A458}"/>
    <dgm:cxn modelId="{084244F1-B4F5-4285-B36B-8F5687786217}" srcId="{DA1E74D9-8DBB-45DA-AA0B-810E2509F1D2}" destId="{B00C624D-49AB-41BC-A48B-C4CECFB65FB9}" srcOrd="2" destOrd="0" parTransId="{3399B026-939F-40F1-8981-9855977CB47C}" sibTransId="{71CED80E-57C1-4956-AB4D-A45428601A7F}"/>
    <dgm:cxn modelId="{ADB9DD3F-716A-497A-9365-D5B49796CDC4}" type="presParOf" srcId="{75055C8B-3700-43FD-9162-9470D14C74F0}" destId="{BA00B823-9445-4092-92E0-05170A0CBC25}" srcOrd="0" destOrd="0" presId="urn:microsoft.com/office/officeart/2008/layout/RadialCluster"/>
    <dgm:cxn modelId="{4DC0F56A-58DA-4115-BC05-54D795D7CEE2}" type="presParOf" srcId="{BA00B823-9445-4092-92E0-05170A0CBC25}" destId="{2D790FBC-9185-4D51-A876-27963F8DC9DE}" srcOrd="0" destOrd="0" presId="urn:microsoft.com/office/officeart/2008/layout/RadialCluster"/>
    <dgm:cxn modelId="{E0055DE5-8322-4108-8DF9-C1B1F1CF5E6C}" type="presParOf" srcId="{BA00B823-9445-4092-92E0-05170A0CBC25}" destId="{5E5867E1-95E9-45DC-A3F4-421A3508D86E}" srcOrd="1" destOrd="0" presId="urn:microsoft.com/office/officeart/2008/layout/RadialCluster"/>
    <dgm:cxn modelId="{1D8D6FD1-FB1D-4315-BA24-697D735CC9FB}" type="presParOf" srcId="{BA00B823-9445-4092-92E0-05170A0CBC25}" destId="{9E1DD3F8-7D10-4BEC-B461-8D23D43CE062}" srcOrd="2" destOrd="0" presId="urn:microsoft.com/office/officeart/2008/layout/RadialCluster"/>
    <dgm:cxn modelId="{7EC11AEF-F3EF-4963-AF7D-89EA65920759}" type="presParOf" srcId="{BA00B823-9445-4092-92E0-05170A0CBC25}" destId="{979A6B32-B94A-4555-B164-5B0D0E0A3C96}" srcOrd="3" destOrd="0" presId="urn:microsoft.com/office/officeart/2008/layout/RadialCluster"/>
    <dgm:cxn modelId="{F45404A1-3CBF-4F9D-93C1-4318B3F3CAB9}" type="presParOf" srcId="{BA00B823-9445-4092-92E0-05170A0CBC25}" destId="{E7355103-031E-46D1-B9CE-00A03291FADE}" srcOrd="4" destOrd="0" presId="urn:microsoft.com/office/officeart/2008/layout/RadialCluster"/>
    <dgm:cxn modelId="{ACC16DCC-65B1-4BF5-815F-7EA7B9859E43}" type="presParOf" srcId="{BA00B823-9445-4092-92E0-05170A0CBC25}" destId="{6FDD54B9-1C2F-4657-B8CF-1E1E1FE9B62B}" srcOrd="5" destOrd="0" presId="urn:microsoft.com/office/officeart/2008/layout/RadialCluster"/>
    <dgm:cxn modelId="{44B3369E-B95F-43CB-BF65-FA2439D898C2}" type="presParOf" srcId="{BA00B823-9445-4092-92E0-05170A0CBC25}" destId="{652E4BFE-8067-405E-9221-2997318AC4D4}" srcOrd="6"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D331DA17-71FA-4D0A-9FDF-6CBA23659EA3}" type="doc">
      <dgm:prSet loTypeId="urn:microsoft.com/office/officeart/2005/8/layout/hList6" loCatId="list" qsTypeId="urn:microsoft.com/office/officeart/2005/8/quickstyle/simple4" qsCatId="simple" csTypeId="urn:microsoft.com/office/officeart/2005/8/colors/colorful1" csCatId="colorful" phldr="1"/>
      <dgm:spPr/>
      <dgm:t>
        <a:bodyPr/>
        <a:lstStyle/>
        <a:p>
          <a:endParaRPr lang="uk-UA"/>
        </a:p>
      </dgm:t>
    </dgm:pt>
    <dgm:pt modelId="{F3D89A4F-B4A8-45F5-A645-CE169C380629}">
      <dgm:prSet custT="1"/>
      <dgm:spPr/>
      <dgm:t>
        <a:bodyPr/>
        <a:lstStyle/>
        <a:p>
          <a:r>
            <a:rPr lang="uk-UA" sz="3200" dirty="0">
              <a:latin typeface="Times New Roman" panose="02020603050405020304" pitchFamily="18" charset="0"/>
              <a:cs typeface="Times New Roman" panose="02020603050405020304" pitchFamily="18" charset="0"/>
            </a:rPr>
            <a:t>розширювальне</a:t>
          </a:r>
        </a:p>
      </dgm:t>
    </dgm:pt>
    <dgm:pt modelId="{560CDA9B-4F8C-4F65-AAC4-CC8215B57FC1}" type="parTrans" cxnId="{2BC26192-DC65-40AC-B7D6-25A313352BAF}">
      <dgm:prSet/>
      <dgm:spPr/>
      <dgm:t>
        <a:bodyPr/>
        <a:lstStyle/>
        <a:p>
          <a:endParaRPr lang="uk-UA"/>
        </a:p>
      </dgm:t>
    </dgm:pt>
    <dgm:pt modelId="{9C69FAB6-4CF8-4770-9A88-6DD14DFC37E4}" type="sibTrans" cxnId="{2BC26192-DC65-40AC-B7D6-25A313352BAF}">
      <dgm:prSet/>
      <dgm:spPr/>
      <dgm:t>
        <a:bodyPr/>
        <a:lstStyle/>
        <a:p>
          <a:endParaRPr lang="uk-UA"/>
        </a:p>
      </dgm:t>
    </dgm:pt>
    <dgm:pt modelId="{6AA33BEB-209A-477A-9C44-A7EF8786023B}">
      <dgm:prSet custT="1"/>
      <dgm:spPr/>
      <dgm:t>
        <a:bodyPr/>
        <a:lstStyle/>
        <a:p>
          <a:r>
            <a:rPr lang="uk-UA" sz="3400" dirty="0">
              <a:latin typeface="Times New Roman" panose="02020603050405020304" pitchFamily="18" charset="0"/>
              <a:cs typeface="Times New Roman" panose="02020603050405020304" pitchFamily="18" charset="0"/>
            </a:rPr>
            <a:t>обмежувальне</a:t>
          </a:r>
        </a:p>
      </dgm:t>
    </dgm:pt>
    <dgm:pt modelId="{E0E7B0C2-FB04-4EFA-AD9C-4E4E7290EBC2}" type="parTrans" cxnId="{B6F2375B-FE99-4B3D-ADAE-E65F443EE52C}">
      <dgm:prSet/>
      <dgm:spPr/>
      <dgm:t>
        <a:bodyPr/>
        <a:lstStyle/>
        <a:p>
          <a:endParaRPr lang="uk-UA"/>
        </a:p>
      </dgm:t>
    </dgm:pt>
    <dgm:pt modelId="{FE5B6AE3-6D43-41FA-8CB2-093367C25598}" type="sibTrans" cxnId="{B6F2375B-FE99-4B3D-ADAE-E65F443EE52C}">
      <dgm:prSet/>
      <dgm:spPr/>
      <dgm:t>
        <a:bodyPr/>
        <a:lstStyle/>
        <a:p>
          <a:endParaRPr lang="uk-UA"/>
        </a:p>
      </dgm:t>
    </dgm:pt>
    <dgm:pt modelId="{4EAFFB4C-B5E0-4A4D-81FE-42D3187723F1}">
      <dgm:prSet custT="1"/>
      <dgm:spPr/>
      <dgm:t>
        <a:bodyPr/>
        <a:lstStyle/>
        <a:p>
          <a:r>
            <a:rPr lang="uk-UA" sz="3400" dirty="0">
              <a:latin typeface="Times New Roman" panose="02020603050405020304" pitchFamily="18" charset="0"/>
              <a:cs typeface="Times New Roman" panose="02020603050405020304" pitchFamily="18" charset="0"/>
            </a:rPr>
            <a:t>буквальне</a:t>
          </a:r>
        </a:p>
      </dgm:t>
    </dgm:pt>
    <dgm:pt modelId="{7C1AC90A-F572-4109-88F8-916B79A0FA07}" type="parTrans" cxnId="{6BFBB315-AF44-45F6-AEAC-A41EFC85C832}">
      <dgm:prSet/>
      <dgm:spPr/>
      <dgm:t>
        <a:bodyPr/>
        <a:lstStyle/>
        <a:p>
          <a:endParaRPr lang="uk-UA"/>
        </a:p>
      </dgm:t>
    </dgm:pt>
    <dgm:pt modelId="{4BE27B1F-BF6B-4C9D-A3A4-98172DB3D1F9}" type="sibTrans" cxnId="{6BFBB315-AF44-45F6-AEAC-A41EFC85C832}">
      <dgm:prSet/>
      <dgm:spPr/>
      <dgm:t>
        <a:bodyPr/>
        <a:lstStyle/>
        <a:p>
          <a:endParaRPr lang="uk-UA"/>
        </a:p>
      </dgm:t>
    </dgm:pt>
    <dgm:pt modelId="{9FCD7098-9612-4B20-9B6B-9088D08A3E44}" type="pres">
      <dgm:prSet presAssocID="{D331DA17-71FA-4D0A-9FDF-6CBA23659EA3}" presName="Name0" presStyleCnt="0">
        <dgm:presLayoutVars>
          <dgm:dir/>
          <dgm:resizeHandles val="exact"/>
        </dgm:presLayoutVars>
      </dgm:prSet>
      <dgm:spPr/>
    </dgm:pt>
    <dgm:pt modelId="{118D8538-DA20-4A6D-8ECA-EC18B55FD3A0}" type="pres">
      <dgm:prSet presAssocID="{4EAFFB4C-B5E0-4A4D-81FE-42D3187723F1}" presName="node" presStyleLbl="node1" presStyleIdx="0" presStyleCnt="3">
        <dgm:presLayoutVars>
          <dgm:bulletEnabled val="1"/>
        </dgm:presLayoutVars>
      </dgm:prSet>
      <dgm:spPr/>
    </dgm:pt>
    <dgm:pt modelId="{A8384DED-A08C-4277-AF03-DE219DAE71F7}" type="pres">
      <dgm:prSet presAssocID="{4BE27B1F-BF6B-4C9D-A3A4-98172DB3D1F9}" presName="sibTrans" presStyleCnt="0"/>
      <dgm:spPr/>
    </dgm:pt>
    <dgm:pt modelId="{FFCE8F3F-5A75-4661-83A4-955A90DA3046}" type="pres">
      <dgm:prSet presAssocID="{6AA33BEB-209A-477A-9C44-A7EF8786023B}" presName="node" presStyleLbl="node1" presStyleIdx="1" presStyleCnt="3">
        <dgm:presLayoutVars>
          <dgm:bulletEnabled val="1"/>
        </dgm:presLayoutVars>
      </dgm:prSet>
      <dgm:spPr/>
    </dgm:pt>
    <dgm:pt modelId="{4FBF4BA5-D7AE-4368-AF98-FC3826D6149B}" type="pres">
      <dgm:prSet presAssocID="{FE5B6AE3-6D43-41FA-8CB2-093367C25598}" presName="sibTrans" presStyleCnt="0"/>
      <dgm:spPr/>
    </dgm:pt>
    <dgm:pt modelId="{31B3DD24-E4CD-4F11-BD26-10EDFD525B2E}" type="pres">
      <dgm:prSet presAssocID="{F3D89A4F-B4A8-45F5-A645-CE169C380629}" presName="node" presStyleLbl="node1" presStyleIdx="2" presStyleCnt="3">
        <dgm:presLayoutVars>
          <dgm:bulletEnabled val="1"/>
        </dgm:presLayoutVars>
      </dgm:prSet>
      <dgm:spPr/>
    </dgm:pt>
  </dgm:ptLst>
  <dgm:cxnLst>
    <dgm:cxn modelId="{6BFBB315-AF44-45F6-AEAC-A41EFC85C832}" srcId="{D331DA17-71FA-4D0A-9FDF-6CBA23659EA3}" destId="{4EAFFB4C-B5E0-4A4D-81FE-42D3187723F1}" srcOrd="0" destOrd="0" parTransId="{7C1AC90A-F572-4109-88F8-916B79A0FA07}" sibTransId="{4BE27B1F-BF6B-4C9D-A3A4-98172DB3D1F9}"/>
    <dgm:cxn modelId="{B6F2375B-FE99-4B3D-ADAE-E65F443EE52C}" srcId="{D331DA17-71FA-4D0A-9FDF-6CBA23659EA3}" destId="{6AA33BEB-209A-477A-9C44-A7EF8786023B}" srcOrd="1" destOrd="0" parTransId="{E0E7B0C2-FB04-4EFA-AD9C-4E4E7290EBC2}" sibTransId="{FE5B6AE3-6D43-41FA-8CB2-093367C25598}"/>
    <dgm:cxn modelId="{BB50D357-BFCD-4490-B5E8-B5678EC1418A}" type="presOf" srcId="{D331DA17-71FA-4D0A-9FDF-6CBA23659EA3}" destId="{9FCD7098-9612-4B20-9B6B-9088D08A3E44}" srcOrd="0" destOrd="0" presId="urn:microsoft.com/office/officeart/2005/8/layout/hList6"/>
    <dgm:cxn modelId="{8ED9AF7E-B29A-49B6-9AF5-E2536101DC29}" type="presOf" srcId="{4EAFFB4C-B5E0-4A4D-81FE-42D3187723F1}" destId="{118D8538-DA20-4A6D-8ECA-EC18B55FD3A0}" srcOrd="0" destOrd="0" presId="urn:microsoft.com/office/officeart/2005/8/layout/hList6"/>
    <dgm:cxn modelId="{3C196482-A44B-49D5-B42E-15A31D56CC58}" type="presOf" srcId="{F3D89A4F-B4A8-45F5-A645-CE169C380629}" destId="{31B3DD24-E4CD-4F11-BD26-10EDFD525B2E}" srcOrd="0" destOrd="0" presId="urn:microsoft.com/office/officeart/2005/8/layout/hList6"/>
    <dgm:cxn modelId="{2BC26192-DC65-40AC-B7D6-25A313352BAF}" srcId="{D331DA17-71FA-4D0A-9FDF-6CBA23659EA3}" destId="{F3D89A4F-B4A8-45F5-A645-CE169C380629}" srcOrd="2" destOrd="0" parTransId="{560CDA9B-4F8C-4F65-AAC4-CC8215B57FC1}" sibTransId="{9C69FAB6-4CF8-4770-9A88-6DD14DFC37E4}"/>
    <dgm:cxn modelId="{614D5E9C-91AB-477D-B7B9-1A5BE41D88C2}" type="presOf" srcId="{6AA33BEB-209A-477A-9C44-A7EF8786023B}" destId="{FFCE8F3F-5A75-4661-83A4-955A90DA3046}" srcOrd="0" destOrd="0" presId="urn:microsoft.com/office/officeart/2005/8/layout/hList6"/>
    <dgm:cxn modelId="{679903FD-5E93-4413-AFCB-E84EFC0B804C}" type="presParOf" srcId="{9FCD7098-9612-4B20-9B6B-9088D08A3E44}" destId="{118D8538-DA20-4A6D-8ECA-EC18B55FD3A0}" srcOrd="0" destOrd="0" presId="urn:microsoft.com/office/officeart/2005/8/layout/hList6"/>
    <dgm:cxn modelId="{F3B7BC10-CD37-453A-BEA6-90055EBCFB79}" type="presParOf" srcId="{9FCD7098-9612-4B20-9B6B-9088D08A3E44}" destId="{A8384DED-A08C-4277-AF03-DE219DAE71F7}" srcOrd="1" destOrd="0" presId="urn:microsoft.com/office/officeart/2005/8/layout/hList6"/>
    <dgm:cxn modelId="{4BFEBF8A-F8D5-4960-8721-4F583E346ED9}" type="presParOf" srcId="{9FCD7098-9612-4B20-9B6B-9088D08A3E44}" destId="{FFCE8F3F-5A75-4661-83A4-955A90DA3046}" srcOrd="2" destOrd="0" presId="urn:microsoft.com/office/officeart/2005/8/layout/hList6"/>
    <dgm:cxn modelId="{299B3E1C-66D9-4552-AD56-9CE5C5AA03D4}" type="presParOf" srcId="{9FCD7098-9612-4B20-9B6B-9088D08A3E44}" destId="{4FBF4BA5-D7AE-4368-AF98-FC3826D6149B}" srcOrd="3" destOrd="0" presId="urn:microsoft.com/office/officeart/2005/8/layout/hList6"/>
    <dgm:cxn modelId="{2CDDAB7A-B709-4108-960E-0F79BA8469AB}" type="presParOf" srcId="{9FCD7098-9612-4B20-9B6B-9088D08A3E44}" destId="{31B3DD24-E4CD-4F11-BD26-10EDFD525B2E}"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36164FBC-D7F5-412A-A5CF-52829D59D278}" type="doc">
      <dgm:prSet loTypeId="urn:microsoft.com/office/officeart/2008/layout/RadialCluster" loCatId="cycle" qsTypeId="urn:microsoft.com/office/officeart/2005/8/quickstyle/simple4" qsCatId="simple" csTypeId="urn:microsoft.com/office/officeart/2005/8/colors/colorful1" csCatId="colorful" phldr="1"/>
      <dgm:spPr/>
      <dgm:t>
        <a:bodyPr/>
        <a:lstStyle/>
        <a:p>
          <a:endParaRPr lang="uk-UA"/>
        </a:p>
      </dgm:t>
    </dgm:pt>
    <dgm:pt modelId="{1A0A9148-D069-4336-8ADE-918A8DF9704E}">
      <dgm:prSet phldrT="[Текст]" custT="1"/>
      <dgm:spPr/>
      <dgm:t>
        <a:bodyPr/>
        <a:lstStyle/>
        <a:p>
          <a:r>
            <a:rPr lang="uk-UA" sz="2800" b="1" dirty="0">
              <a:latin typeface="+mj-lt"/>
            </a:rPr>
            <a:t>Види способів тлумачення</a:t>
          </a:r>
        </a:p>
      </dgm:t>
    </dgm:pt>
    <dgm:pt modelId="{CEB31AD0-072F-4917-A880-902BCF91EA8A}" type="parTrans" cxnId="{CAF6B87D-8E86-4679-87EC-F3823DCE9BEA}">
      <dgm:prSet/>
      <dgm:spPr/>
      <dgm:t>
        <a:bodyPr/>
        <a:lstStyle/>
        <a:p>
          <a:endParaRPr lang="uk-UA"/>
        </a:p>
      </dgm:t>
    </dgm:pt>
    <dgm:pt modelId="{25C7C977-01C5-436D-AF89-7DEE7778A86B}" type="sibTrans" cxnId="{CAF6B87D-8E86-4679-87EC-F3823DCE9BEA}">
      <dgm:prSet/>
      <dgm:spPr/>
      <dgm:t>
        <a:bodyPr/>
        <a:lstStyle/>
        <a:p>
          <a:endParaRPr lang="uk-UA"/>
        </a:p>
      </dgm:t>
    </dgm:pt>
    <dgm:pt modelId="{2A15CA1F-E373-4BD0-AE55-5F3303BAAC2C}">
      <dgm:prSet custT="1"/>
      <dgm:spPr/>
      <dgm:t>
        <a:bodyPr/>
        <a:lstStyle/>
        <a:p>
          <a:r>
            <a:rPr lang="uk-UA" sz="3200" dirty="0">
              <a:latin typeface="+mj-lt"/>
            </a:rPr>
            <a:t>логічний</a:t>
          </a:r>
        </a:p>
      </dgm:t>
    </dgm:pt>
    <dgm:pt modelId="{B79005E1-E745-4ADB-AE2C-7355C3F380E6}" type="parTrans" cxnId="{BEC65CDC-7605-4AD0-9F45-8BFBCC26CD7E}">
      <dgm:prSet/>
      <dgm:spPr/>
      <dgm:t>
        <a:bodyPr/>
        <a:lstStyle/>
        <a:p>
          <a:endParaRPr lang="uk-UA"/>
        </a:p>
      </dgm:t>
    </dgm:pt>
    <dgm:pt modelId="{1C4540C4-42C7-482F-87A0-987883F769B5}" type="sibTrans" cxnId="{BEC65CDC-7605-4AD0-9F45-8BFBCC26CD7E}">
      <dgm:prSet/>
      <dgm:spPr/>
      <dgm:t>
        <a:bodyPr/>
        <a:lstStyle/>
        <a:p>
          <a:endParaRPr lang="uk-UA"/>
        </a:p>
      </dgm:t>
    </dgm:pt>
    <dgm:pt modelId="{1A009B89-BEE8-4595-A56A-1E7EC4DEECB9}">
      <dgm:prSet custT="1"/>
      <dgm:spPr/>
      <dgm:t>
        <a:bodyPr/>
        <a:lstStyle/>
        <a:p>
          <a:r>
            <a:rPr lang="uk-UA" sz="3200" dirty="0">
              <a:latin typeface="+mj-lt"/>
            </a:rPr>
            <a:t>системний</a:t>
          </a:r>
        </a:p>
      </dgm:t>
    </dgm:pt>
    <dgm:pt modelId="{EA31882D-EA97-4134-833D-962BC26540D1}" type="parTrans" cxnId="{72E41C5D-BBA8-4172-8190-D73BB5CC2981}">
      <dgm:prSet/>
      <dgm:spPr/>
      <dgm:t>
        <a:bodyPr/>
        <a:lstStyle/>
        <a:p>
          <a:endParaRPr lang="uk-UA"/>
        </a:p>
      </dgm:t>
    </dgm:pt>
    <dgm:pt modelId="{B9089A79-0C0C-43B9-8DE7-DBB62EC0B279}" type="sibTrans" cxnId="{72E41C5D-BBA8-4172-8190-D73BB5CC2981}">
      <dgm:prSet/>
      <dgm:spPr/>
      <dgm:t>
        <a:bodyPr/>
        <a:lstStyle/>
        <a:p>
          <a:endParaRPr lang="uk-UA"/>
        </a:p>
      </dgm:t>
    </dgm:pt>
    <dgm:pt modelId="{4918981A-B1A6-4B79-A88A-D3F37C1C4BCC}">
      <dgm:prSet custT="1"/>
      <dgm:spPr/>
      <dgm:t>
        <a:bodyPr/>
        <a:lstStyle/>
        <a:p>
          <a:r>
            <a:rPr lang="uk-UA" sz="2400" dirty="0">
              <a:latin typeface="+mj-lt"/>
            </a:rPr>
            <a:t>функціональний</a:t>
          </a:r>
        </a:p>
      </dgm:t>
    </dgm:pt>
    <dgm:pt modelId="{D228CE8B-C5E1-469A-A1C9-F6701CF2759F}" type="parTrans" cxnId="{C885D653-0161-456C-A44C-E97DBCDA1018}">
      <dgm:prSet/>
      <dgm:spPr/>
      <dgm:t>
        <a:bodyPr/>
        <a:lstStyle/>
        <a:p>
          <a:endParaRPr lang="uk-UA"/>
        </a:p>
      </dgm:t>
    </dgm:pt>
    <dgm:pt modelId="{7654631E-4694-4FFB-AFB6-1E490F467AF2}" type="sibTrans" cxnId="{C885D653-0161-456C-A44C-E97DBCDA1018}">
      <dgm:prSet/>
      <dgm:spPr/>
      <dgm:t>
        <a:bodyPr/>
        <a:lstStyle/>
        <a:p>
          <a:endParaRPr lang="uk-UA"/>
        </a:p>
      </dgm:t>
    </dgm:pt>
    <dgm:pt modelId="{2594C694-4F68-475D-8E26-937798FB1091}">
      <dgm:prSet custT="1"/>
      <dgm:spPr/>
      <dgm:t>
        <a:bodyPr/>
        <a:lstStyle/>
        <a:p>
          <a:r>
            <a:rPr lang="uk-UA" sz="3200" dirty="0">
              <a:latin typeface="+mj-lt"/>
            </a:rPr>
            <a:t>історичний</a:t>
          </a:r>
        </a:p>
      </dgm:t>
    </dgm:pt>
    <dgm:pt modelId="{6F9DBF91-8B26-4469-A20F-DA6E08DF0ACB}" type="parTrans" cxnId="{543468C4-FF69-4E11-98EA-625E10EC153A}">
      <dgm:prSet/>
      <dgm:spPr/>
      <dgm:t>
        <a:bodyPr/>
        <a:lstStyle/>
        <a:p>
          <a:endParaRPr lang="uk-UA"/>
        </a:p>
      </dgm:t>
    </dgm:pt>
    <dgm:pt modelId="{3AD394A2-47A4-45D5-9097-3B68445F2D34}" type="sibTrans" cxnId="{543468C4-FF69-4E11-98EA-625E10EC153A}">
      <dgm:prSet/>
      <dgm:spPr/>
      <dgm:t>
        <a:bodyPr/>
        <a:lstStyle/>
        <a:p>
          <a:endParaRPr lang="uk-UA"/>
        </a:p>
      </dgm:t>
    </dgm:pt>
    <dgm:pt modelId="{D255C837-B257-4477-993A-86CFEAB90847}">
      <dgm:prSet custT="1"/>
      <dgm:spPr/>
      <dgm:t>
        <a:bodyPr/>
        <a:lstStyle/>
        <a:p>
          <a:r>
            <a:rPr lang="uk-UA" sz="3200" dirty="0">
              <a:latin typeface="+mj-lt"/>
            </a:rPr>
            <a:t>граматичний</a:t>
          </a:r>
        </a:p>
      </dgm:t>
    </dgm:pt>
    <dgm:pt modelId="{5AEC2EF5-0216-4FE4-9405-A68816663636}" type="parTrans" cxnId="{4536FE03-E274-4511-9B16-76D4F6DC6DF9}">
      <dgm:prSet/>
      <dgm:spPr/>
      <dgm:t>
        <a:bodyPr/>
        <a:lstStyle/>
        <a:p>
          <a:endParaRPr lang="uk-UA"/>
        </a:p>
      </dgm:t>
    </dgm:pt>
    <dgm:pt modelId="{0C67A539-48D4-490F-A484-C1A49B55A623}" type="sibTrans" cxnId="{4536FE03-E274-4511-9B16-76D4F6DC6DF9}">
      <dgm:prSet/>
      <dgm:spPr/>
      <dgm:t>
        <a:bodyPr/>
        <a:lstStyle/>
        <a:p>
          <a:endParaRPr lang="uk-UA"/>
        </a:p>
      </dgm:t>
    </dgm:pt>
    <dgm:pt modelId="{F8511E86-F88B-4749-B002-0F6AB57C8E87}" type="pres">
      <dgm:prSet presAssocID="{36164FBC-D7F5-412A-A5CF-52829D59D278}" presName="Name0" presStyleCnt="0">
        <dgm:presLayoutVars>
          <dgm:chMax val="1"/>
          <dgm:chPref val="1"/>
          <dgm:dir/>
          <dgm:animOne val="branch"/>
          <dgm:animLvl val="lvl"/>
        </dgm:presLayoutVars>
      </dgm:prSet>
      <dgm:spPr/>
    </dgm:pt>
    <dgm:pt modelId="{E2C971CA-71B5-490F-ABBD-F62E9B738F71}" type="pres">
      <dgm:prSet presAssocID="{1A0A9148-D069-4336-8ADE-918A8DF9704E}" presName="singleCycle" presStyleCnt="0"/>
      <dgm:spPr/>
    </dgm:pt>
    <dgm:pt modelId="{72E38F3B-359F-4704-BDCC-822C4A31AA8C}" type="pres">
      <dgm:prSet presAssocID="{1A0A9148-D069-4336-8ADE-918A8DF9704E}" presName="singleCenter" presStyleLbl="node1" presStyleIdx="0" presStyleCnt="6" custScaleX="275482">
        <dgm:presLayoutVars>
          <dgm:chMax val="7"/>
          <dgm:chPref val="7"/>
        </dgm:presLayoutVars>
      </dgm:prSet>
      <dgm:spPr/>
    </dgm:pt>
    <dgm:pt modelId="{4F54F2CE-61D7-40B2-88FC-B226054C5D99}" type="pres">
      <dgm:prSet presAssocID="{B79005E1-E745-4ADB-AE2C-7355C3F380E6}" presName="Name56" presStyleLbl="parChTrans1D2" presStyleIdx="0" presStyleCnt="5"/>
      <dgm:spPr/>
    </dgm:pt>
    <dgm:pt modelId="{67BE3CC8-2A35-4406-A221-92E948E599ED}" type="pres">
      <dgm:prSet presAssocID="{2A15CA1F-E373-4BD0-AE55-5F3303BAAC2C}" presName="text0" presStyleLbl="node1" presStyleIdx="1" presStyleCnt="6" custScaleX="275482">
        <dgm:presLayoutVars>
          <dgm:bulletEnabled val="1"/>
        </dgm:presLayoutVars>
      </dgm:prSet>
      <dgm:spPr/>
    </dgm:pt>
    <dgm:pt modelId="{2BC65077-7824-41F7-B0CF-CD12FE2BC8C2}" type="pres">
      <dgm:prSet presAssocID="{EA31882D-EA97-4134-833D-962BC26540D1}" presName="Name56" presStyleLbl="parChTrans1D2" presStyleIdx="1" presStyleCnt="5"/>
      <dgm:spPr/>
    </dgm:pt>
    <dgm:pt modelId="{B362AB17-9D8A-4DA5-A7F6-01BC14178FF0}" type="pres">
      <dgm:prSet presAssocID="{1A009B89-BEE8-4595-A56A-1E7EC4DEECB9}" presName="text0" presStyleLbl="node1" presStyleIdx="2" presStyleCnt="6" custScaleX="275482" custRadScaleRad="196069" custRadScaleInc="13813">
        <dgm:presLayoutVars>
          <dgm:bulletEnabled val="1"/>
        </dgm:presLayoutVars>
      </dgm:prSet>
      <dgm:spPr/>
    </dgm:pt>
    <dgm:pt modelId="{DFF437CA-0982-4C18-A9F5-10779C8B2310}" type="pres">
      <dgm:prSet presAssocID="{D228CE8B-C5E1-469A-A1C9-F6701CF2759F}" presName="Name56" presStyleLbl="parChTrans1D2" presStyleIdx="2" presStyleCnt="5"/>
      <dgm:spPr/>
    </dgm:pt>
    <dgm:pt modelId="{2BD95C8D-9819-404C-A653-CB6276960EED}" type="pres">
      <dgm:prSet presAssocID="{4918981A-B1A6-4B79-A88A-D3F37C1C4BCC}" presName="text0" presStyleLbl="node1" presStyleIdx="3" presStyleCnt="6" custScaleX="275482" custRadScaleRad="175253" custRadScaleInc="-74506">
        <dgm:presLayoutVars>
          <dgm:bulletEnabled val="1"/>
        </dgm:presLayoutVars>
      </dgm:prSet>
      <dgm:spPr/>
    </dgm:pt>
    <dgm:pt modelId="{D77B7F28-C9E6-41C1-9227-F3C80CCE59DA}" type="pres">
      <dgm:prSet presAssocID="{6F9DBF91-8B26-4469-A20F-DA6E08DF0ACB}" presName="Name56" presStyleLbl="parChTrans1D2" presStyleIdx="3" presStyleCnt="5"/>
      <dgm:spPr/>
    </dgm:pt>
    <dgm:pt modelId="{DF320D62-25E1-40D4-8791-70AA25B368A9}" type="pres">
      <dgm:prSet presAssocID="{2594C694-4F68-475D-8E26-937798FB1091}" presName="text0" presStyleLbl="node1" presStyleIdx="4" presStyleCnt="6" custScaleX="275482" custRadScaleRad="170494" custRadScaleInc="74421">
        <dgm:presLayoutVars>
          <dgm:bulletEnabled val="1"/>
        </dgm:presLayoutVars>
      </dgm:prSet>
      <dgm:spPr/>
    </dgm:pt>
    <dgm:pt modelId="{0B6ED817-C064-47EC-8AA1-CE5AF9FB93A6}" type="pres">
      <dgm:prSet presAssocID="{5AEC2EF5-0216-4FE4-9405-A68816663636}" presName="Name56" presStyleLbl="parChTrans1D2" presStyleIdx="4" presStyleCnt="5"/>
      <dgm:spPr/>
    </dgm:pt>
    <dgm:pt modelId="{6ACF169E-DBE1-4ADF-8FCF-C77B651B7D5B}" type="pres">
      <dgm:prSet presAssocID="{D255C837-B257-4477-993A-86CFEAB90847}" presName="text0" presStyleLbl="node1" presStyleIdx="5" presStyleCnt="6" custScaleX="293406" custRadScaleRad="199253" custRadScaleInc="-12757">
        <dgm:presLayoutVars>
          <dgm:bulletEnabled val="1"/>
        </dgm:presLayoutVars>
      </dgm:prSet>
      <dgm:spPr/>
    </dgm:pt>
  </dgm:ptLst>
  <dgm:cxnLst>
    <dgm:cxn modelId="{4536FE03-E274-4511-9B16-76D4F6DC6DF9}" srcId="{1A0A9148-D069-4336-8ADE-918A8DF9704E}" destId="{D255C837-B257-4477-993A-86CFEAB90847}" srcOrd="4" destOrd="0" parTransId="{5AEC2EF5-0216-4FE4-9405-A68816663636}" sibTransId="{0C67A539-48D4-490F-A484-C1A49B55A623}"/>
    <dgm:cxn modelId="{C9F93113-F92A-4FE5-B7AE-532C05ECC237}" type="presOf" srcId="{4918981A-B1A6-4B79-A88A-D3F37C1C4BCC}" destId="{2BD95C8D-9819-404C-A653-CB6276960EED}" srcOrd="0" destOrd="0" presId="urn:microsoft.com/office/officeart/2008/layout/RadialCluster"/>
    <dgm:cxn modelId="{5F42BA1F-05EF-46EB-BB78-A42FE085F0B5}" type="presOf" srcId="{EA31882D-EA97-4134-833D-962BC26540D1}" destId="{2BC65077-7824-41F7-B0CF-CD12FE2BC8C2}" srcOrd="0" destOrd="0" presId="urn:microsoft.com/office/officeart/2008/layout/RadialCluster"/>
    <dgm:cxn modelId="{D09C6922-C20C-4521-902E-A1BEB8327D48}" type="presOf" srcId="{2A15CA1F-E373-4BD0-AE55-5F3303BAAC2C}" destId="{67BE3CC8-2A35-4406-A221-92E948E599ED}" srcOrd="0" destOrd="0" presId="urn:microsoft.com/office/officeart/2008/layout/RadialCluster"/>
    <dgm:cxn modelId="{9C3FB639-17EA-4108-A583-91DED4D488E6}" type="presOf" srcId="{1A0A9148-D069-4336-8ADE-918A8DF9704E}" destId="{72E38F3B-359F-4704-BDCC-822C4A31AA8C}" srcOrd="0" destOrd="0" presId="urn:microsoft.com/office/officeart/2008/layout/RadialCluster"/>
    <dgm:cxn modelId="{72E41C5D-BBA8-4172-8190-D73BB5CC2981}" srcId="{1A0A9148-D069-4336-8ADE-918A8DF9704E}" destId="{1A009B89-BEE8-4595-A56A-1E7EC4DEECB9}" srcOrd="1" destOrd="0" parTransId="{EA31882D-EA97-4134-833D-962BC26540D1}" sibTransId="{B9089A79-0C0C-43B9-8DE7-DBB62EC0B279}"/>
    <dgm:cxn modelId="{42B4784D-FFD0-4721-A2F0-4EC292D099C4}" type="presOf" srcId="{1A009B89-BEE8-4595-A56A-1E7EC4DEECB9}" destId="{B362AB17-9D8A-4DA5-A7F6-01BC14178FF0}" srcOrd="0" destOrd="0" presId="urn:microsoft.com/office/officeart/2008/layout/RadialCluster"/>
    <dgm:cxn modelId="{C885D653-0161-456C-A44C-E97DBCDA1018}" srcId="{1A0A9148-D069-4336-8ADE-918A8DF9704E}" destId="{4918981A-B1A6-4B79-A88A-D3F37C1C4BCC}" srcOrd="2" destOrd="0" parTransId="{D228CE8B-C5E1-469A-A1C9-F6701CF2759F}" sibTransId="{7654631E-4694-4FFB-AFB6-1E490F467AF2}"/>
    <dgm:cxn modelId="{CAF6B87D-8E86-4679-87EC-F3823DCE9BEA}" srcId="{36164FBC-D7F5-412A-A5CF-52829D59D278}" destId="{1A0A9148-D069-4336-8ADE-918A8DF9704E}" srcOrd="0" destOrd="0" parTransId="{CEB31AD0-072F-4917-A880-902BCF91EA8A}" sibTransId="{25C7C977-01C5-436D-AF89-7DEE7778A86B}"/>
    <dgm:cxn modelId="{E3343D81-F955-4AED-BBEE-6131A26167AC}" type="presOf" srcId="{2594C694-4F68-475D-8E26-937798FB1091}" destId="{DF320D62-25E1-40D4-8791-70AA25B368A9}" srcOrd="0" destOrd="0" presId="urn:microsoft.com/office/officeart/2008/layout/RadialCluster"/>
    <dgm:cxn modelId="{C48AB587-BE62-47D4-9728-BB19CBD16D6A}" type="presOf" srcId="{D228CE8B-C5E1-469A-A1C9-F6701CF2759F}" destId="{DFF437CA-0982-4C18-A9F5-10779C8B2310}" srcOrd="0" destOrd="0" presId="urn:microsoft.com/office/officeart/2008/layout/RadialCluster"/>
    <dgm:cxn modelId="{E490129A-91A3-4C67-892D-1567508CB262}" type="presOf" srcId="{6F9DBF91-8B26-4469-A20F-DA6E08DF0ACB}" destId="{D77B7F28-C9E6-41C1-9227-F3C80CCE59DA}" srcOrd="0" destOrd="0" presId="urn:microsoft.com/office/officeart/2008/layout/RadialCluster"/>
    <dgm:cxn modelId="{13425DBA-D6C5-437D-B062-52B8F3D809C2}" type="presOf" srcId="{36164FBC-D7F5-412A-A5CF-52829D59D278}" destId="{F8511E86-F88B-4749-B002-0F6AB57C8E87}" srcOrd="0" destOrd="0" presId="urn:microsoft.com/office/officeart/2008/layout/RadialCluster"/>
    <dgm:cxn modelId="{543468C4-FF69-4E11-98EA-625E10EC153A}" srcId="{1A0A9148-D069-4336-8ADE-918A8DF9704E}" destId="{2594C694-4F68-475D-8E26-937798FB1091}" srcOrd="3" destOrd="0" parTransId="{6F9DBF91-8B26-4469-A20F-DA6E08DF0ACB}" sibTransId="{3AD394A2-47A4-45D5-9097-3B68445F2D34}"/>
    <dgm:cxn modelId="{BEC65CDC-7605-4AD0-9F45-8BFBCC26CD7E}" srcId="{1A0A9148-D069-4336-8ADE-918A8DF9704E}" destId="{2A15CA1F-E373-4BD0-AE55-5F3303BAAC2C}" srcOrd="0" destOrd="0" parTransId="{B79005E1-E745-4ADB-AE2C-7355C3F380E6}" sibTransId="{1C4540C4-42C7-482F-87A0-987883F769B5}"/>
    <dgm:cxn modelId="{452B68EB-F0E6-4C63-9C7F-937D4EB5B04B}" type="presOf" srcId="{B79005E1-E745-4ADB-AE2C-7355C3F380E6}" destId="{4F54F2CE-61D7-40B2-88FC-B226054C5D99}" srcOrd="0" destOrd="0" presId="urn:microsoft.com/office/officeart/2008/layout/RadialCluster"/>
    <dgm:cxn modelId="{477DF8EB-867D-4130-A346-B61A9FC619EC}" type="presOf" srcId="{D255C837-B257-4477-993A-86CFEAB90847}" destId="{6ACF169E-DBE1-4ADF-8FCF-C77B651B7D5B}" srcOrd="0" destOrd="0" presId="urn:microsoft.com/office/officeart/2008/layout/RadialCluster"/>
    <dgm:cxn modelId="{41B642FB-902A-40BB-8A35-F6691C3D7925}" type="presOf" srcId="{5AEC2EF5-0216-4FE4-9405-A68816663636}" destId="{0B6ED817-C064-47EC-8AA1-CE5AF9FB93A6}" srcOrd="0" destOrd="0" presId="urn:microsoft.com/office/officeart/2008/layout/RadialCluster"/>
    <dgm:cxn modelId="{5B382F57-7C65-4F03-9C27-F0BBB9C5E4FF}" type="presParOf" srcId="{F8511E86-F88B-4749-B002-0F6AB57C8E87}" destId="{E2C971CA-71B5-490F-ABBD-F62E9B738F71}" srcOrd="0" destOrd="0" presId="urn:microsoft.com/office/officeart/2008/layout/RadialCluster"/>
    <dgm:cxn modelId="{09957497-4FBD-4A52-AF79-6AA658AEE69F}" type="presParOf" srcId="{E2C971CA-71B5-490F-ABBD-F62E9B738F71}" destId="{72E38F3B-359F-4704-BDCC-822C4A31AA8C}" srcOrd="0" destOrd="0" presId="urn:microsoft.com/office/officeart/2008/layout/RadialCluster"/>
    <dgm:cxn modelId="{5868FF89-996E-42F9-B698-D672A677017D}" type="presParOf" srcId="{E2C971CA-71B5-490F-ABBD-F62E9B738F71}" destId="{4F54F2CE-61D7-40B2-88FC-B226054C5D99}" srcOrd="1" destOrd="0" presId="urn:microsoft.com/office/officeart/2008/layout/RadialCluster"/>
    <dgm:cxn modelId="{706E79B7-B65D-4318-B93F-EE642F35B6A9}" type="presParOf" srcId="{E2C971CA-71B5-490F-ABBD-F62E9B738F71}" destId="{67BE3CC8-2A35-4406-A221-92E948E599ED}" srcOrd="2" destOrd="0" presId="urn:microsoft.com/office/officeart/2008/layout/RadialCluster"/>
    <dgm:cxn modelId="{98B2C2F9-F21A-427C-AF8F-DD904D186BE7}" type="presParOf" srcId="{E2C971CA-71B5-490F-ABBD-F62E9B738F71}" destId="{2BC65077-7824-41F7-B0CF-CD12FE2BC8C2}" srcOrd="3" destOrd="0" presId="urn:microsoft.com/office/officeart/2008/layout/RadialCluster"/>
    <dgm:cxn modelId="{DCE8FBF2-45A4-49CA-A083-DF836B36AB84}" type="presParOf" srcId="{E2C971CA-71B5-490F-ABBD-F62E9B738F71}" destId="{B362AB17-9D8A-4DA5-A7F6-01BC14178FF0}" srcOrd="4" destOrd="0" presId="urn:microsoft.com/office/officeart/2008/layout/RadialCluster"/>
    <dgm:cxn modelId="{610574AC-B0AD-4E49-B83D-0A8EA8CDC72F}" type="presParOf" srcId="{E2C971CA-71B5-490F-ABBD-F62E9B738F71}" destId="{DFF437CA-0982-4C18-A9F5-10779C8B2310}" srcOrd="5" destOrd="0" presId="urn:microsoft.com/office/officeart/2008/layout/RadialCluster"/>
    <dgm:cxn modelId="{EB879D62-07FE-4599-9E4A-572E0B994E15}" type="presParOf" srcId="{E2C971CA-71B5-490F-ABBD-F62E9B738F71}" destId="{2BD95C8D-9819-404C-A653-CB6276960EED}" srcOrd="6" destOrd="0" presId="urn:microsoft.com/office/officeart/2008/layout/RadialCluster"/>
    <dgm:cxn modelId="{00DE2FB3-0683-4F68-B56F-E3F6EA25F304}" type="presParOf" srcId="{E2C971CA-71B5-490F-ABBD-F62E9B738F71}" destId="{D77B7F28-C9E6-41C1-9227-F3C80CCE59DA}" srcOrd="7" destOrd="0" presId="urn:microsoft.com/office/officeart/2008/layout/RadialCluster"/>
    <dgm:cxn modelId="{D298F37E-7770-4F3B-9C8F-0CEBAFE2B595}" type="presParOf" srcId="{E2C971CA-71B5-490F-ABBD-F62E9B738F71}" destId="{DF320D62-25E1-40D4-8791-70AA25B368A9}" srcOrd="8" destOrd="0" presId="urn:microsoft.com/office/officeart/2008/layout/RadialCluster"/>
    <dgm:cxn modelId="{3F302CC7-8266-42EC-9209-D00EC643E156}" type="presParOf" srcId="{E2C971CA-71B5-490F-ABBD-F62E9B738F71}" destId="{0B6ED817-C064-47EC-8AA1-CE5AF9FB93A6}" srcOrd="9" destOrd="0" presId="urn:microsoft.com/office/officeart/2008/layout/RadialCluster"/>
    <dgm:cxn modelId="{E24135FD-F22C-4854-A854-191AA60BCC99}" type="presParOf" srcId="{E2C971CA-71B5-490F-ABBD-F62E9B738F71}" destId="{6ACF169E-DBE1-4ADF-8FCF-C77B651B7D5B}" srcOrd="10"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1DCCDD2-4745-45D1-B920-9F2CF71E681F}" type="doc">
      <dgm:prSet loTypeId="urn:diagrams.loki3.com/BracketList+Icon" loCatId="list" qsTypeId="urn:microsoft.com/office/officeart/2005/8/quickstyle/simple5" qsCatId="simple" csTypeId="urn:microsoft.com/office/officeart/2005/8/colors/colorful1" csCatId="colorful" phldr="1"/>
      <dgm:spPr/>
      <dgm:t>
        <a:bodyPr/>
        <a:lstStyle/>
        <a:p>
          <a:endParaRPr lang="uk-UA"/>
        </a:p>
      </dgm:t>
    </dgm:pt>
    <dgm:pt modelId="{1D5DC04F-FCC6-4F9B-B235-7DAB86E95C0A}">
      <dgm:prSet phldrT="[Текст]" custT="1"/>
      <dgm:spPr/>
      <dgm:t>
        <a:bodyPr/>
        <a:lstStyle/>
        <a:p>
          <a:r>
            <a:rPr lang="uk-UA" sz="2800" b="1" baseline="0">
              <a:latin typeface="Times New Roman" panose="02020603050405020304" pitchFamily="18" charset="0"/>
              <a:cs typeface="Times New Roman" panose="02020603050405020304" pitchFamily="18" charset="0"/>
            </a:rPr>
            <a:t>За суб</a:t>
          </a:r>
          <a:r>
            <a:rPr lang="en-US" sz="2800" b="1" baseline="0">
              <a:latin typeface="Times New Roman" panose="02020603050405020304" pitchFamily="18" charset="0"/>
              <a:cs typeface="Times New Roman" panose="02020603050405020304" pitchFamily="18" charset="0"/>
            </a:rPr>
            <a:t>’</a:t>
          </a:r>
          <a:r>
            <a:rPr lang="uk-UA" sz="2800" b="1" baseline="0">
              <a:latin typeface="Times New Roman" panose="02020603050405020304" pitchFamily="18" charset="0"/>
              <a:cs typeface="Times New Roman" panose="02020603050405020304" pitchFamily="18" charset="0"/>
            </a:rPr>
            <a:t>єктами, які реалізують право</a:t>
          </a:r>
          <a:endParaRPr lang="uk-UA" sz="2800" b="1" baseline="0" dirty="0">
            <a:latin typeface="Times New Roman" panose="02020603050405020304" pitchFamily="18" charset="0"/>
            <a:cs typeface="Times New Roman" panose="02020603050405020304" pitchFamily="18" charset="0"/>
          </a:endParaRPr>
        </a:p>
      </dgm:t>
    </dgm:pt>
    <dgm:pt modelId="{8C12D50A-5409-4701-84E2-F4BDED5F8C38}" type="parTrans" cxnId="{4DD4D3CE-600C-485A-8334-1B2AB8B4B47C}">
      <dgm:prSet/>
      <dgm:spPr/>
      <dgm:t>
        <a:bodyPr/>
        <a:lstStyle/>
        <a:p>
          <a:endParaRPr lang="uk-UA"/>
        </a:p>
      </dgm:t>
    </dgm:pt>
    <dgm:pt modelId="{8A7BE2EC-E0A1-4085-953A-F162ED73064F}" type="sibTrans" cxnId="{4DD4D3CE-600C-485A-8334-1B2AB8B4B47C}">
      <dgm:prSet/>
      <dgm:spPr/>
      <dgm:t>
        <a:bodyPr/>
        <a:lstStyle/>
        <a:p>
          <a:endParaRPr lang="uk-UA"/>
        </a:p>
      </dgm:t>
    </dgm:pt>
    <dgm:pt modelId="{436BB470-9077-4931-973D-CEF9502041AF}">
      <dgm:prSet phldrT="[Текст]" custT="1"/>
      <dgm:spPr/>
      <dgm:t>
        <a:bodyPr/>
        <a:lstStyle/>
        <a:p>
          <a:r>
            <a:rPr lang="uk-UA" sz="2800" baseline="0" dirty="0">
              <a:latin typeface="Times New Roman" panose="02020603050405020304" pitchFamily="18" charset="0"/>
              <a:cs typeface="Times New Roman" panose="02020603050405020304" pitchFamily="18" charset="0"/>
            </a:rPr>
            <a:t>індивідуальна</a:t>
          </a:r>
        </a:p>
      </dgm:t>
    </dgm:pt>
    <dgm:pt modelId="{6977CA9B-0E81-43A7-A47E-3E9514CD02AC}" type="parTrans" cxnId="{456628DD-A483-4B50-A5A9-B3F4DBFA2DC0}">
      <dgm:prSet/>
      <dgm:spPr/>
      <dgm:t>
        <a:bodyPr/>
        <a:lstStyle/>
        <a:p>
          <a:endParaRPr lang="uk-UA"/>
        </a:p>
      </dgm:t>
    </dgm:pt>
    <dgm:pt modelId="{A83FDBC0-DC59-4E21-80CF-F0F7052E4D8F}" type="sibTrans" cxnId="{456628DD-A483-4B50-A5A9-B3F4DBFA2DC0}">
      <dgm:prSet/>
      <dgm:spPr/>
      <dgm:t>
        <a:bodyPr/>
        <a:lstStyle/>
        <a:p>
          <a:endParaRPr lang="uk-UA"/>
        </a:p>
      </dgm:t>
    </dgm:pt>
    <dgm:pt modelId="{B7980A9F-E6BB-414A-BA43-59FA5ECA42EB}">
      <dgm:prSet phldrT="[Текст]" custT="1"/>
      <dgm:spPr/>
      <dgm:t>
        <a:bodyPr/>
        <a:lstStyle/>
        <a:p>
          <a:r>
            <a:rPr lang="uk-UA" sz="2800" baseline="0" dirty="0">
              <a:latin typeface="Times New Roman" panose="02020603050405020304" pitchFamily="18" charset="0"/>
              <a:cs typeface="Times New Roman" panose="02020603050405020304" pitchFamily="18" charset="0"/>
            </a:rPr>
            <a:t>засновані на формальній рівності сторін</a:t>
          </a:r>
        </a:p>
      </dgm:t>
    </dgm:pt>
    <dgm:pt modelId="{E97331E5-2F61-40DD-A138-5D3984897076}" type="parTrans" cxnId="{8080F5D1-462A-4AFF-A3D3-9C51CDFFAF35}">
      <dgm:prSet/>
      <dgm:spPr/>
      <dgm:t>
        <a:bodyPr/>
        <a:lstStyle/>
        <a:p>
          <a:endParaRPr lang="uk-UA"/>
        </a:p>
      </dgm:t>
    </dgm:pt>
    <dgm:pt modelId="{D54EECE0-F21C-4F6B-9B44-9536B114F2EE}" type="sibTrans" cxnId="{8080F5D1-462A-4AFF-A3D3-9C51CDFFAF35}">
      <dgm:prSet/>
      <dgm:spPr/>
      <dgm:t>
        <a:bodyPr/>
        <a:lstStyle/>
        <a:p>
          <a:endParaRPr lang="uk-UA"/>
        </a:p>
      </dgm:t>
    </dgm:pt>
    <dgm:pt modelId="{C07D9971-A7A7-4388-A07E-5E14A01C1919}">
      <dgm:prSet custT="1"/>
      <dgm:spPr/>
      <dgm:t>
        <a:bodyPr/>
        <a:lstStyle/>
        <a:p>
          <a:r>
            <a:rPr lang="uk-UA" sz="2800" baseline="0" dirty="0">
              <a:latin typeface="Times New Roman" panose="02020603050405020304" pitchFamily="18" charset="0"/>
              <a:cs typeface="Times New Roman" panose="02020603050405020304" pitchFamily="18" charset="0"/>
            </a:rPr>
            <a:t>такі, де одна сторона наділена функцією веління</a:t>
          </a:r>
        </a:p>
      </dgm:t>
    </dgm:pt>
    <dgm:pt modelId="{9464F14B-8891-4D17-B178-A7DBDA3C4A8B}" type="parTrans" cxnId="{AC5D01FD-A6B3-44A2-9E99-9F9D9909BED0}">
      <dgm:prSet/>
      <dgm:spPr/>
      <dgm:t>
        <a:bodyPr/>
        <a:lstStyle/>
        <a:p>
          <a:endParaRPr lang="uk-UA"/>
        </a:p>
      </dgm:t>
    </dgm:pt>
    <dgm:pt modelId="{495B0C69-9AF6-4992-8915-E21A2B73AB9C}" type="sibTrans" cxnId="{AC5D01FD-A6B3-44A2-9E99-9F9D9909BED0}">
      <dgm:prSet/>
      <dgm:spPr/>
      <dgm:t>
        <a:bodyPr/>
        <a:lstStyle/>
        <a:p>
          <a:endParaRPr lang="uk-UA"/>
        </a:p>
      </dgm:t>
    </dgm:pt>
    <dgm:pt modelId="{35B614E7-FE4F-4958-A14D-7A5CA36730E4}">
      <dgm:prSet custT="1"/>
      <dgm:spPr/>
      <dgm:t>
        <a:bodyPr/>
        <a:lstStyle/>
        <a:p>
          <a:r>
            <a:rPr lang="uk-UA" sz="2800" b="1" baseline="0">
              <a:latin typeface="Times New Roman" panose="02020603050405020304" pitchFamily="18" charset="0"/>
              <a:cs typeface="Times New Roman" panose="02020603050405020304" pitchFamily="18" charset="0"/>
            </a:rPr>
            <a:t>За характером диспозиції норм права</a:t>
          </a:r>
          <a:endParaRPr lang="uk-UA" sz="2800" b="1" baseline="0" dirty="0">
            <a:latin typeface="Times New Roman" panose="02020603050405020304" pitchFamily="18" charset="0"/>
            <a:cs typeface="Times New Roman" panose="02020603050405020304" pitchFamily="18" charset="0"/>
          </a:endParaRPr>
        </a:p>
      </dgm:t>
    </dgm:pt>
    <dgm:pt modelId="{E04EF19C-C0A7-46AA-A7C8-C5C6DF525636}" type="parTrans" cxnId="{585C1BA7-72AD-4FD4-9407-318AC2A41F1A}">
      <dgm:prSet/>
      <dgm:spPr/>
      <dgm:t>
        <a:bodyPr/>
        <a:lstStyle/>
        <a:p>
          <a:endParaRPr lang="uk-UA"/>
        </a:p>
      </dgm:t>
    </dgm:pt>
    <dgm:pt modelId="{AE35CB9D-CE94-4317-BBFB-19A4263BA4DA}" type="sibTrans" cxnId="{585C1BA7-72AD-4FD4-9407-318AC2A41F1A}">
      <dgm:prSet/>
      <dgm:spPr/>
      <dgm:t>
        <a:bodyPr/>
        <a:lstStyle/>
        <a:p>
          <a:endParaRPr lang="uk-UA"/>
        </a:p>
      </dgm:t>
    </dgm:pt>
    <dgm:pt modelId="{88D02AFF-DB10-4F75-8B5C-C93C9C9856EC}">
      <dgm:prSet phldrT="[Текст]" custT="1"/>
      <dgm:spPr/>
      <dgm:t>
        <a:bodyPr/>
        <a:lstStyle/>
        <a:p>
          <a:r>
            <a:rPr lang="uk-UA" sz="2800" b="1">
              <a:latin typeface="Times New Roman" panose="02020603050405020304" pitchFamily="18" charset="0"/>
              <a:cs typeface="Times New Roman" panose="02020603050405020304" pitchFamily="18" charset="0"/>
            </a:rPr>
            <a:t>Залежно від взаємовідносин суб</a:t>
          </a:r>
          <a:r>
            <a:rPr lang="en-US" sz="2800" b="1">
              <a:latin typeface="Times New Roman" panose="02020603050405020304" pitchFamily="18" charset="0"/>
              <a:cs typeface="Times New Roman" panose="02020603050405020304" pitchFamily="18" charset="0"/>
            </a:rPr>
            <a:t>’</a:t>
          </a:r>
          <a:r>
            <a:rPr lang="uk-UA" sz="2800" b="1">
              <a:latin typeface="Times New Roman" panose="02020603050405020304" pitchFamily="18" charset="0"/>
              <a:cs typeface="Times New Roman" panose="02020603050405020304" pitchFamily="18" charset="0"/>
            </a:rPr>
            <a:t>єктів права</a:t>
          </a:r>
          <a:endParaRPr lang="uk-UA" sz="2800" b="1" baseline="0" dirty="0">
            <a:latin typeface="Times New Roman" panose="02020603050405020304" pitchFamily="18" charset="0"/>
            <a:cs typeface="Times New Roman" panose="02020603050405020304" pitchFamily="18" charset="0"/>
          </a:endParaRPr>
        </a:p>
      </dgm:t>
    </dgm:pt>
    <dgm:pt modelId="{561FD502-56C6-49F4-979A-2F8AA970BC08}" type="parTrans" cxnId="{AC582C57-0EB3-4520-88D5-E1ABC9B76AD0}">
      <dgm:prSet/>
      <dgm:spPr/>
      <dgm:t>
        <a:bodyPr/>
        <a:lstStyle/>
        <a:p>
          <a:endParaRPr lang="uk-UA"/>
        </a:p>
      </dgm:t>
    </dgm:pt>
    <dgm:pt modelId="{714B016E-F5F6-4671-B986-64A51DE8F65B}" type="sibTrans" cxnId="{AC582C57-0EB3-4520-88D5-E1ABC9B76AD0}">
      <dgm:prSet/>
      <dgm:spPr/>
      <dgm:t>
        <a:bodyPr/>
        <a:lstStyle/>
        <a:p>
          <a:endParaRPr lang="uk-UA"/>
        </a:p>
      </dgm:t>
    </dgm:pt>
    <dgm:pt modelId="{05B29140-9AD2-4818-B52D-D285EB5F74E9}">
      <dgm:prSet custT="1"/>
      <dgm:spPr/>
      <dgm:t>
        <a:bodyPr/>
        <a:lstStyle/>
        <a:p>
          <a:r>
            <a:rPr lang="uk-UA" sz="2800" baseline="0">
              <a:latin typeface="Times New Roman" panose="02020603050405020304" pitchFamily="18" charset="0"/>
              <a:cs typeface="Times New Roman" panose="02020603050405020304" pitchFamily="18" charset="0"/>
            </a:rPr>
            <a:t>дотримання </a:t>
          </a:r>
          <a:endParaRPr lang="uk-UA" sz="2800" baseline="0" dirty="0">
            <a:latin typeface="Times New Roman" panose="02020603050405020304" pitchFamily="18" charset="0"/>
            <a:cs typeface="Times New Roman" panose="02020603050405020304" pitchFamily="18" charset="0"/>
          </a:endParaRPr>
        </a:p>
      </dgm:t>
    </dgm:pt>
    <dgm:pt modelId="{B6CF75B3-4AF8-4EF8-A5D0-62B437E6A23D}" type="sibTrans" cxnId="{C04D7CD7-AFCB-418D-86DB-163C0AEB3C83}">
      <dgm:prSet/>
      <dgm:spPr/>
      <dgm:t>
        <a:bodyPr/>
        <a:lstStyle/>
        <a:p>
          <a:endParaRPr lang="uk-UA"/>
        </a:p>
      </dgm:t>
    </dgm:pt>
    <dgm:pt modelId="{F9B113CD-A84C-477E-A627-3527C13646C7}" type="parTrans" cxnId="{C04D7CD7-AFCB-418D-86DB-163C0AEB3C83}">
      <dgm:prSet/>
      <dgm:spPr/>
      <dgm:t>
        <a:bodyPr/>
        <a:lstStyle/>
        <a:p>
          <a:endParaRPr lang="uk-UA"/>
        </a:p>
      </dgm:t>
    </dgm:pt>
    <dgm:pt modelId="{306B51FC-1BB1-4B49-9002-1C790DD75882}">
      <dgm:prSet custT="1"/>
      <dgm:spPr/>
      <dgm:t>
        <a:bodyPr/>
        <a:lstStyle/>
        <a:p>
          <a:r>
            <a:rPr lang="uk-UA" sz="2800">
              <a:latin typeface="Times New Roman" panose="02020603050405020304" pitchFamily="18" charset="0"/>
              <a:cs typeface="Times New Roman" panose="02020603050405020304" pitchFamily="18" charset="0"/>
            </a:rPr>
            <a:t>виконання </a:t>
          </a:r>
          <a:endParaRPr lang="uk-UA" sz="2800" dirty="0">
            <a:latin typeface="Times New Roman" panose="02020603050405020304" pitchFamily="18" charset="0"/>
            <a:cs typeface="Times New Roman" panose="02020603050405020304" pitchFamily="18" charset="0"/>
          </a:endParaRPr>
        </a:p>
      </dgm:t>
    </dgm:pt>
    <dgm:pt modelId="{D2409978-01E8-4544-AF96-48C552E48B4B}" type="parTrans" cxnId="{41FA4724-25EF-4721-A717-DBDFA81280FE}">
      <dgm:prSet/>
      <dgm:spPr/>
      <dgm:t>
        <a:bodyPr/>
        <a:lstStyle/>
        <a:p>
          <a:endParaRPr lang="uk-UA"/>
        </a:p>
      </dgm:t>
    </dgm:pt>
    <dgm:pt modelId="{A3514790-7155-47FE-A2CB-7479B2FCE8A6}" type="sibTrans" cxnId="{41FA4724-25EF-4721-A717-DBDFA81280FE}">
      <dgm:prSet/>
      <dgm:spPr/>
      <dgm:t>
        <a:bodyPr/>
        <a:lstStyle/>
        <a:p>
          <a:endParaRPr lang="uk-UA"/>
        </a:p>
      </dgm:t>
    </dgm:pt>
    <dgm:pt modelId="{178D7E9A-2160-4F3E-B9BC-3751D947E4FA}">
      <dgm:prSet custT="1"/>
      <dgm:spPr/>
      <dgm:t>
        <a:bodyPr/>
        <a:lstStyle/>
        <a:p>
          <a:r>
            <a:rPr lang="uk-UA" sz="2800">
              <a:latin typeface="Times New Roman" panose="02020603050405020304" pitchFamily="18" charset="0"/>
              <a:cs typeface="Times New Roman" panose="02020603050405020304" pitchFamily="18" charset="0"/>
            </a:rPr>
            <a:t>використання</a:t>
          </a:r>
          <a:endParaRPr lang="uk-UA" sz="2800" dirty="0">
            <a:latin typeface="Times New Roman" panose="02020603050405020304" pitchFamily="18" charset="0"/>
            <a:cs typeface="Times New Roman" panose="02020603050405020304" pitchFamily="18" charset="0"/>
          </a:endParaRPr>
        </a:p>
      </dgm:t>
    </dgm:pt>
    <dgm:pt modelId="{4612087A-9A1B-4FFD-B5C1-4F55305858A7}" type="parTrans" cxnId="{75ED5218-221B-4B47-9A82-86877A3EDC2F}">
      <dgm:prSet/>
      <dgm:spPr/>
      <dgm:t>
        <a:bodyPr/>
        <a:lstStyle/>
        <a:p>
          <a:endParaRPr lang="uk-UA"/>
        </a:p>
      </dgm:t>
    </dgm:pt>
    <dgm:pt modelId="{84456BF4-00D6-4530-97D0-6B52091FC7E1}" type="sibTrans" cxnId="{75ED5218-221B-4B47-9A82-86877A3EDC2F}">
      <dgm:prSet/>
      <dgm:spPr/>
      <dgm:t>
        <a:bodyPr/>
        <a:lstStyle/>
        <a:p>
          <a:endParaRPr lang="uk-UA"/>
        </a:p>
      </dgm:t>
    </dgm:pt>
    <dgm:pt modelId="{5EB87423-4922-46F0-9082-B7EF14686C50}">
      <dgm:prSet phldrT="[Текст]" custT="1"/>
      <dgm:spPr/>
      <dgm:t>
        <a:bodyPr/>
        <a:lstStyle/>
        <a:p>
          <a:r>
            <a:rPr lang="uk-UA" sz="2800" baseline="0" dirty="0">
              <a:latin typeface="Times New Roman" panose="02020603050405020304" pitchFamily="18" charset="0"/>
              <a:cs typeface="Times New Roman" panose="02020603050405020304" pitchFamily="18" charset="0"/>
            </a:rPr>
            <a:t>колективна</a:t>
          </a:r>
        </a:p>
      </dgm:t>
    </dgm:pt>
    <dgm:pt modelId="{23748D29-314C-4FF0-BAB3-9A24E6CB6158}" type="parTrans" cxnId="{36B8EF77-30BF-4B89-8A98-A90D8BA31A82}">
      <dgm:prSet/>
      <dgm:spPr/>
      <dgm:t>
        <a:bodyPr/>
        <a:lstStyle/>
        <a:p>
          <a:endParaRPr lang="ru-RU"/>
        </a:p>
      </dgm:t>
    </dgm:pt>
    <dgm:pt modelId="{9FDBDA7F-3368-4C5D-BAC2-F8D1EB22FD71}" type="sibTrans" cxnId="{36B8EF77-30BF-4B89-8A98-A90D8BA31A82}">
      <dgm:prSet/>
      <dgm:spPr/>
      <dgm:t>
        <a:bodyPr/>
        <a:lstStyle/>
        <a:p>
          <a:endParaRPr lang="ru-RU"/>
        </a:p>
      </dgm:t>
    </dgm:pt>
    <dgm:pt modelId="{CA5DD5F2-59C7-4870-BE12-7C5CB81E0CA5}" type="pres">
      <dgm:prSet presAssocID="{B1DCCDD2-4745-45D1-B920-9F2CF71E681F}" presName="Name0" presStyleCnt="0">
        <dgm:presLayoutVars>
          <dgm:dir/>
          <dgm:animLvl val="lvl"/>
          <dgm:resizeHandles val="exact"/>
        </dgm:presLayoutVars>
      </dgm:prSet>
      <dgm:spPr/>
    </dgm:pt>
    <dgm:pt modelId="{34EAD949-7F66-4C3C-AEC5-7FC1476BB8EA}" type="pres">
      <dgm:prSet presAssocID="{1D5DC04F-FCC6-4F9B-B235-7DAB86E95C0A}" presName="linNode" presStyleCnt="0"/>
      <dgm:spPr/>
    </dgm:pt>
    <dgm:pt modelId="{E3CECA5A-75BB-4B76-9949-42337DAA8946}" type="pres">
      <dgm:prSet presAssocID="{1D5DC04F-FCC6-4F9B-B235-7DAB86E95C0A}" presName="parTx" presStyleLbl="revTx" presStyleIdx="0" presStyleCnt="3" custScaleX="178137">
        <dgm:presLayoutVars>
          <dgm:chMax val="1"/>
          <dgm:bulletEnabled val="1"/>
        </dgm:presLayoutVars>
      </dgm:prSet>
      <dgm:spPr/>
    </dgm:pt>
    <dgm:pt modelId="{BF188B3B-913A-4D1D-9629-09778230D78F}" type="pres">
      <dgm:prSet presAssocID="{1D5DC04F-FCC6-4F9B-B235-7DAB86E95C0A}" presName="bracket" presStyleLbl="parChTrans1D1" presStyleIdx="0" presStyleCnt="3"/>
      <dgm:spPr/>
    </dgm:pt>
    <dgm:pt modelId="{FA1B56C2-DBCA-4A76-96B4-50B002FEF2FE}" type="pres">
      <dgm:prSet presAssocID="{1D5DC04F-FCC6-4F9B-B235-7DAB86E95C0A}" presName="spH" presStyleCnt="0"/>
      <dgm:spPr/>
    </dgm:pt>
    <dgm:pt modelId="{B85EB77A-9F24-4C3F-B13E-F1FDF001A1A6}" type="pres">
      <dgm:prSet presAssocID="{1D5DC04F-FCC6-4F9B-B235-7DAB86E95C0A}" presName="desTx" presStyleLbl="node1" presStyleIdx="0" presStyleCnt="3" custLinFactX="4635" custLinFactNeighborX="100000" custLinFactNeighborY="5494">
        <dgm:presLayoutVars>
          <dgm:bulletEnabled val="1"/>
        </dgm:presLayoutVars>
      </dgm:prSet>
      <dgm:spPr/>
    </dgm:pt>
    <dgm:pt modelId="{09C5DC4D-9478-4780-9BF0-0020464CE4D4}" type="pres">
      <dgm:prSet presAssocID="{8A7BE2EC-E0A1-4085-953A-F162ED73064F}" presName="spV" presStyleCnt="0"/>
      <dgm:spPr/>
    </dgm:pt>
    <dgm:pt modelId="{37593857-C056-4D0F-8721-C8F622CCF83C}" type="pres">
      <dgm:prSet presAssocID="{88D02AFF-DB10-4F75-8B5C-C93C9C9856EC}" presName="linNode" presStyleCnt="0"/>
      <dgm:spPr/>
    </dgm:pt>
    <dgm:pt modelId="{DAE39A1E-4590-4DF5-BF63-88AECE96718F}" type="pres">
      <dgm:prSet presAssocID="{88D02AFF-DB10-4F75-8B5C-C93C9C9856EC}" presName="parTx" presStyleLbl="revTx" presStyleIdx="1" presStyleCnt="3" custScaleX="178137" custLinFactNeighborX="63" custLinFactNeighborY="4240">
        <dgm:presLayoutVars>
          <dgm:chMax val="1"/>
          <dgm:bulletEnabled val="1"/>
        </dgm:presLayoutVars>
      </dgm:prSet>
      <dgm:spPr/>
    </dgm:pt>
    <dgm:pt modelId="{2DAF61FF-7D4D-4796-97B7-A782263A7FE6}" type="pres">
      <dgm:prSet presAssocID="{88D02AFF-DB10-4F75-8B5C-C93C9C9856EC}" presName="bracket" presStyleLbl="parChTrans1D1" presStyleIdx="1" presStyleCnt="3"/>
      <dgm:spPr/>
    </dgm:pt>
    <dgm:pt modelId="{AE44C160-FCC8-40C3-AE65-DC96C1C8CF94}" type="pres">
      <dgm:prSet presAssocID="{88D02AFF-DB10-4F75-8B5C-C93C9C9856EC}" presName="spH" presStyleCnt="0"/>
      <dgm:spPr/>
    </dgm:pt>
    <dgm:pt modelId="{CF225717-4C21-4E0D-849D-457BF3783529}" type="pres">
      <dgm:prSet presAssocID="{88D02AFF-DB10-4F75-8B5C-C93C9C9856EC}" presName="desTx" presStyleLbl="node1" presStyleIdx="1" presStyleCnt="3" custLinFactNeighborX="2298" custLinFactNeighborY="-201">
        <dgm:presLayoutVars>
          <dgm:bulletEnabled val="1"/>
        </dgm:presLayoutVars>
      </dgm:prSet>
      <dgm:spPr/>
    </dgm:pt>
    <dgm:pt modelId="{3F07FA6F-4C0F-4428-AC3A-627524C73C58}" type="pres">
      <dgm:prSet presAssocID="{714B016E-F5F6-4671-B986-64A51DE8F65B}" presName="spV" presStyleCnt="0"/>
      <dgm:spPr/>
    </dgm:pt>
    <dgm:pt modelId="{137AAC60-FC3C-466C-A315-9544A71A09B1}" type="pres">
      <dgm:prSet presAssocID="{35B614E7-FE4F-4958-A14D-7A5CA36730E4}" presName="linNode" presStyleCnt="0"/>
      <dgm:spPr/>
    </dgm:pt>
    <dgm:pt modelId="{9A70C70B-6B41-4C72-BC03-B8B8AEDFDF87}" type="pres">
      <dgm:prSet presAssocID="{35B614E7-FE4F-4958-A14D-7A5CA36730E4}" presName="parTx" presStyleLbl="revTx" presStyleIdx="2" presStyleCnt="3" custScaleX="178137">
        <dgm:presLayoutVars>
          <dgm:chMax val="1"/>
          <dgm:bulletEnabled val="1"/>
        </dgm:presLayoutVars>
      </dgm:prSet>
      <dgm:spPr/>
    </dgm:pt>
    <dgm:pt modelId="{D901833A-C299-4000-A5F2-E0984EBB8C1D}" type="pres">
      <dgm:prSet presAssocID="{35B614E7-FE4F-4958-A14D-7A5CA36730E4}" presName="bracket" presStyleLbl="parChTrans1D1" presStyleIdx="2" presStyleCnt="3"/>
      <dgm:spPr/>
    </dgm:pt>
    <dgm:pt modelId="{B5D0113C-9CAF-4104-89C5-F3008418DEF2}" type="pres">
      <dgm:prSet presAssocID="{35B614E7-FE4F-4958-A14D-7A5CA36730E4}" presName="spH" presStyleCnt="0"/>
      <dgm:spPr/>
    </dgm:pt>
    <dgm:pt modelId="{4B9313D8-44E8-4673-8B35-1E7F657B3AD1}" type="pres">
      <dgm:prSet presAssocID="{35B614E7-FE4F-4958-A14D-7A5CA36730E4}" presName="desTx" presStyleLbl="node1" presStyleIdx="2" presStyleCnt="3" custLinFactX="4635" custLinFactNeighborX="100000" custLinFactNeighborY="-2619">
        <dgm:presLayoutVars>
          <dgm:bulletEnabled val="1"/>
        </dgm:presLayoutVars>
      </dgm:prSet>
      <dgm:spPr/>
    </dgm:pt>
  </dgm:ptLst>
  <dgm:cxnLst>
    <dgm:cxn modelId="{2C3B2311-BA91-4298-886E-4699552807E2}" type="presOf" srcId="{B1DCCDD2-4745-45D1-B920-9F2CF71E681F}" destId="{CA5DD5F2-59C7-4870-BE12-7C5CB81E0CA5}" srcOrd="0" destOrd="0" presId="urn:diagrams.loki3.com/BracketList+Icon"/>
    <dgm:cxn modelId="{75ED5218-221B-4B47-9A82-86877A3EDC2F}" srcId="{35B614E7-FE4F-4958-A14D-7A5CA36730E4}" destId="{178D7E9A-2160-4F3E-B9BC-3751D947E4FA}" srcOrd="2" destOrd="0" parTransId="{4612087A-9A1B-4FFD-B5C1-4F55305858A7}" sibTransId="{84456BF4-00D6-4530-97D0-6B52091FC7E1}"/>
    <dgm:cxn modelId="{41FA4724-25EF-4721-A717-DBDFA81280FE}" srcId="{35B614E7-FE4F-4958-A14D-7A5CA36730E4}" destId="{306B51FC-1BB1-4B49-9002-1C790DD75882}" srcOrd="1" destOrd="0" parTransId="{D2409978-01E8-4544-AF96-48C552E48B4B}" sibTransId="{A3514790-7155-47FE-A2CB-7479B2FCE8A6}"/>
    <dgm:cxn modelId="{15E39D40-0287-4804-ACA9-9FE50057C375}" type="presOf" srcId="{C07D9971-A7A7-4388-A07E-5E14A01C1919}" destId="{CF225717-4C21-4E0D-849D-457BF3783529}" srcOrd="0" destOrd="1" presId="urn:diagrams.loki3.com/BracketList+Icon"/>
    <dgm:cxn modelId="{550B5A5B-E9BD-4424-98D3-9350D2D7E530}" type="presOf" srcId="{436BB470-9077-4931-973D-CEF9502041AF}" destId="{B85EB77A-9F24-4C3F-B13E-F1FDF001A1A6}" srcOrd="0" destOrd="0" presId="urn:diagrams.loki3.com/BracketList+Icon"/>
    <dgm:cxn modelId="{1DB6FC72-46C0-46EB-86EA-85325A66CFDD}" type="presOf" srcId="{306B51FC-1BB1-4B49-9002-1C790DD75882}" destId="{4B9313D8-44E8-4673-8B35-1E7F657B3AD1}" srcOrd="0" destOrd="1" presId="urn:diagrams.loki3.com/BracketList+Icon"/>
    <dgm:cxn modelId="{8A7D3C76-B4B9-4B87-A663-29A4AB1DC450}" type="presOf" srcId="{B7980A9F-E6BB-414A-BA43-59FA5ECA42EB}" destId="{CF225717-4C21-4E0D-849D-457BF3783529}" srcOrd="0" destOrd="0" presId="urn:diagrams.loki3.com/BracketList+Icon"/>
    <dgm:cxn modelId="{AC582C57-0EB3-4520-88D5-E1ABC9B76AD0}" srcId="{B1DCCDD2-4745-45D1-B920-9F2CF71E681F}" destId="{88D02AFF-DB10-4F75-8B5C-C93C9C9856EC}" srcOrd="1" destOrd="0" parTransId="{561FD502-56C6-49F4-979A-2F8AA970BC08}" sibTransId="{714B016E-F5F6-4671-B986-64A51DE8F65B}"/>
    <dgm:cxn modelId="{36B8EF77-30BF-4B89-8A98-A90D8BA31A82}" srcId="{1D5DC04F-FCC6-4F9B-B235-7DAB86E95C0A}" destId="{5EB87423-4922-46F0-9082-B7EF14686C50}" srcOrd="1" destOrd="0" parTransId="{23748D29-314C-4FF0-BAB3-9A24E6CB6158}" sibTransId="{9FDBDA7F-3368-4C5D-BAC2-F8D1EB22FD71}"/>
    <dgm:cxn modelId="{004A218B-E9B2-4464-8C98-B8B4732CB851}" type="presOf" srcId="{35B614E7-FE4F-4958-A14D-7A5CA36730E4}" destId="{9A70C70B-6B41-4C72-BC03-B8B8AEDFDF87}" srcOrd="0" destOrd="0" presId="urn:diagrams.loki3.com/BracketList+Icon"/>
    <dgm:cxn modelId="{6E8E6E95-CFB9-48B2-9FD1-C2D2D8CA8474}" type="presOf" srcId="{88D02AFF-DB10-4F75-8B5C-C93C9C9856EC}" destId="{DAE39A1E-4590-4DF5-BF63-88AECE96718F}" srcOrd="0" destOrd="0" presId="urn:diagrams.loki3.com/BracketList+Icon"/>
    <dgm:cxn modelId="{585C1BA7-72AD-4FD4-9407-318AC2A41F1A}" srcId="{B1DCCDD2-4745-45D1-B920-9F2CF71E681F}" destId="{35B614E7-FE4F-4958-A14D-7A5CA36730E4}" srcOrd="2" destOrd="0" parTransId="{E04EF19C-C0A7-46AA-A7C8-C5C6DF525636}" sibTransId="{AE35CB9D-CE94-4317-BBFB-19A4263BA4DA}"/>
    <dgm:cxn modelId="{2FBB1BAD-7166-4C5A-9FA4-7A701F7034A1}" type="presOf" srcId="{5EB87423-4922-46F0-9082-B7EF14686C50}" destId="{B85EB77A-9F24-4C3F-B13E-F1FDF001A1A6}" srcOrd="0" destOrd="1" presId="urn:diagrams.loki3.com/BracketList+Icon"/>
    <dgm:cxn modelId="{B57005B5-F995-42E3-921A-31323ED1F789}" type="presOf" srcId="{178D7E9A-2160-4F3E-B9BC-3751D947E4FA}" destId="{4B9313D8-44E8-4673-8B35-1E7F657B3AD1}" srcOrd="0" destOrd="2" presId="urn:diagrams.loki3.com/BracketList+Icon"/>
    <dgm:cxn modelId="{C487BCCB-35EB-4379-8954-F2C1035A0529}" type="presOf" srcId="{05B29140-9AD2-4818-B52D-D285EB5F74E9}" destId="{4B9313D8-44E8-4673-8B35-1E7F657B3AD1}" srcOrd="0" destOrd="0" presId="urn:diagrams.loki3.com/BracketList+Icon"/>
    <dgm:cxn modelId="{4DD4D3CE-600C-485A-8334-1B2AB8B4B47C}" srcId="{B1DCCDD2-4745-45D1-B920-9F2CF71E681F}" destId="{1D5DC04F-FCC6-4F9B-B235-7DAB86E95C0A}" srcOrd="0" destOrd="0" parTransId="{8C12D50A-5409-4701-84E2-F4BDED5F8C38}" sibTransId="{8A7BE2EC-E0A1-4085-953A-F162ED73064F}"/>
    <dgm:cxn modelId="{8080F5D1-462A-4AFF-A3D3-9C51CDFFAF35}" srcId="{88D02AFF-DB10-4F75-8B5C-C93C9C9856EC}" destId="{B7980A9F-E6BB-414A-BA43-59FA5ECA42EB}" srcOrd="0" destOrd="0" parTransId="{E97331E5-2F61-40DD-A138-5D3984897076}" sibTransId="{D54EECE0-F21C-4F6B-9B44-9536B114F2EE}"/>
    <dgm:cxn modelId="{030EF0D2-2013-4612-8520-B8FFDBBF7706}" type="presOf" srcId="{1D5DC04F-FCC6-4F9B-B235-7DAB86E95C0A}" destId="{E3CECA5A-75BB-4B76-9949-42337DAA8946}" srcOrd="0" destOrd="0" presId="urn:diagrams.loki3.com/BracketList+Icon"/>
    <dgm:cxn modelId="{C04D7CD7-AFCB-418D-86DB-163C0AEB3C83}" srcId="{35B614E7-FE4F-4958-A14D-7A5CA36730E4}" destId="{05B29140-9AD2-4818-B52D-D285EB5F74E9}" srcOrd="0" destOrd="0" parTransId="{F9B113CD-A84C-477E-A627-3527C13646C7}" sibTransId="{B6CF75B3-4AF8-4EF8-A5D0-62B437E6A23D}"/>
    <dgm:cxn modelId="{456628DD-A483-4B50-A5A9-B3F4DBFA2DC0}" srcId="{1D5DC04F-FCC6-4F9B-B235-7DAB86E95C0A}" destId="{436BB470-9077-4931-973D-CEF9502041AF}" srcOrd="0" destOrd="0" parTransId="{6977CA9B-0E81-43A7-A47E-3E9514CD02AC}" sibTransId="{A83FDBC0-DC59-4E21-80CF-F0F7052E4D8F}"/>
    <dgm:cxn modelId="{AC5D01FD-A6B3-44A2-9E99-9F9D9909BED0}" srcId="{88D02AFF-DB10-4F75-8B5C-C93C9C9856EC}" destId="{C07D9971-A7A7-4388-A07E-5E14A01C1919}" srcOrd="1" destOrd="0" parTransId="{9464F14B-8891-4D17-B178-A7DBDA3C4A8B}" sibTransId="{495B0C69-9AF6-4992-8915-E21A2B73AB9C}"/>
    <dgm:cxn modelId="{5CDDC47A-19C8-4004-8D76-34FB2DB0C25F}" type="presParOf" srcId="{CA5DD5F2-59C7-4870-BE12-7C5CB81E0CA5}" destId="{34EAD949-7F66-4C3C-AEC5-7FC1476BB8EA}" srcOrd="0" destOrd="0" presId="urn:diagrams.loki3.com/BracketList+Icon"/>
    <dgm:cxn modelId="{A41DDEAA-300D-46FF-9F84-8CCB4132CD7E}" type="presParOf" srcId="{34EAD949-7F66-4C3C-AEC5-7FC1476BB8EA}" destId="{E3CECA5A-75BB-4B76-9949-42337DAA8946}" srcOrd="0" destOrd="0" presId="urn:diagrams.loki3.com/BracketList+Icon"/>
    <dgm:cxn modelId="{398BC747-E84B-4094-9502-F7F87144140F}" type="presParOf" srcId="{34EAD949-7F66-4C3C-AEC5-7FC1476BB8EA}" destId="{BF188B3B-913A-4D1D-9629-09778230D78F}" srcOrd="1" destOrd="0" presId="urn:diagrams.loki3.com/BracketList+Icon"/>
    <dgm:cxn modelId="{A7EB932C-2E36-465C-AF34-9DDA6E1C50C9}" type="presParOf" srcId="{34EAD949-7F66-4C3C-AEC5-7FC1476BB8EA}" destId="{FA1B56C2-DBCA-4A76-96B4-50B002FEF2FE}" srcOrd="2" destOrd="0" presId="urn:diagrams.loki3.com/BracketList+Icon"/>
    <dgm:cxn modelId="{10CBE500-617D-469C-8995-3BC4F3F8D70D}" type="presParOf" srcId="{34EAD949-7F66-4C3C-AEC5-7FC1476BB8EA}" destId="{B85EB77A-9F24-4C3F-B13E-F1FDF001A1A6}" srcOrd="3" destOrd="0" presId="urn:diagrams.loki3.com/BracketList+Icon"/>
    <dgm:cxn modelId="{4326D454-54D6-49E4-9BFD-79C75310EEAA}" type="presParOf" srcId="{CA5DD5F2-59C7-4870-BE12-7C5CB81E0CA5}" destId="{09C5DC4D-9478-4780-9BF0-0020464CE4D4}" srcOrd="1" destOrd="0" presId="urn:diagrams.loki3.com/BracketList+Icon"/>
    <dgm:cxn modelId="{F7EE6D0B-256B-4D36-9374-404BF6FADD40}" type="presParOf" srcId="{CA5DD5F2-59C7-4870-BE12-7C5CB81E0CA5}" destId="{37593857-C056-4D0F-8721-C8F622CCF83C}" srcOrd="2" destOrd="0" presId="urn:diagrams.loki3.com/BracketList+Icon"/>
    <dgm:cxn modelId="{1BD40E09-71AE-4541-9375-33A60AF78E53}" type="presParOf" srcId="{37593857-C056-4D0F-8721-C8F622CCF83C}" destId="{DAE39A1E-4590-4DF5-BF63-88AECE96718F}" srcOrd="0" destOrd="0" presId="urn:diagrams.loki3.com/BracketList+Icon"/>
    <dgm:cxn modelId="{93148D40-DDB7-4A46-8F7F-B8B818B8FCF6}" type="presParOf" srcId="{37593857-C056-4D0F-8721-C8F622CCF83C}" destId="{2DAF61FF-7D4D-4796-97B7-A782263A7FE6}" srcOrd="1" destOrd="0" presId="urn:diagrams.loki3.com/BracketList+Icon"/>
    <dgm:cxn modelId="{94117735-3F63-4882-83C9-497260FB6261}" type="presParOf" srcId="{37593857-C056-4D0F-8721-C8F622CCF83C}" destId="{AE44C160-FCC8-40C3-AE65-DC96C1C8CF94}" srcOrd="2" destOrd="0" presId="urn:diagrams.loki3.com/BracketList+Icon"/>
    <dgm:cxn modelId="{A61473AA-87AF-449A-A21A-A6D1C6EF46C5}" type="presParOf" srcId="{37593857-C056-4D0F-8721-C8F622CCF83C}" destId="{CF225717-4C21-4E0D-849D-457BF3783529}" srcOrd="3" destOrd="0" presId="urn:diagrams.loki3.com/BracketList+Icon"/>
    <dgm:cxn modelId="{54F04308-AADB-454A-BFF5-2E673F81D864}" type="presParOf" srcId="{CA5DD5F2-59C7-4870-BE12-7C5CB81E0CA5}" destId="{3F07FA6F-4C0F-4428-AC3A-627524C73C58}" srcOrd="3" destOrd="0" presId="urn:diagrams.loki3.com/BracketList+Icon"/>
    <dgm:cxn modelId="{62DCA68B-4AA3-47EB-A8D4-172F7D762D99}" type="presParOf" srcId="{CA5DD5F2-59C7-4870-BE12-7C5CB81E0CA5}" destId="{137AAC60-FC3C-466C-A315-9544A71A09B1}" srcOrd="4" destOrd="0" presId="urn:diagrams.loki3.com/BracketList+Icon"/>
    <dgm:cxn modelId="{37659296-7A93-4380-B129-D207021652DC}" type="presParOf" srcId="{137AAC60-FC3C-466C-A315-9544A71A09B1}" destId="{9A70C70B-6B41-4C72-BC03-B8B8AEDFDF87}" srcOrd="0" destOrd="0" presId="urn:diagrams.loki3.com/BracketList+Icon"/>
    <dgm:cxn modelId="{19D943AF-CEDB-4538-B74F-C9156531624A}" type="presParOf" srcId="{137AAC60-FC3C-466C-A315-9544A71A09B1}" destId="{D901833A-C299-4000-A5F2-E0984EBB8C1D}" srcOrd="1" destOrd="0" presId="urn:diagrams.loki3.com/BracketList+Icon"/>
    <dgm:cxn modelId="{6CD5CAB1-C69D-4C4A-B20F-8A2FE3A4D033}" type="presParOf" srcId="{137AAC60-FC3C-466C-A315-9544A71A09B1}" destId="{B5D0113C-9CAF-4104-89C5-F3008418DEF2}" srcOrd="2" destOrd="0" presId="urn:diagrams.loki3.com/BracketList+Icon"/>
    <dgm:cxn modelId="{F16353A9-6962-4E13-A820-D6D6776F080A}" type="presParOf" srcId="{137AAC60-FC3C-466C-A315-9544A71A09B1}" destId="{4B9313D8-44E8-4673-8B35-1E7F657B3AD1}" srcOrd="3" destOrd="0" presId="urn:diagrams.loki3.com/Bracket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59AEC00-087B-4E93-87A1-57D9CA0D693C}" type="doc">
      <dgm:prSet loTypeId="urn:microsoft.com/office/officeart/2005/8/layout/vList2" loCatId="list" qsTypeId="urn:microsoft.com/office/officeart/2005/8/quickstyle/simple4" qsCatId="simple" csTypeId="urn:microsoft.com/office/officeart/2005/8/colors/colorful1" csCatId="colorful" phldr="1"/>
      <dgm:spPr/>
      <dgm:t>
        <a:bodyPr/>
        <a:lstStyle/>
        <a:p>
          <a:endParaRPr lang="uk-UA"/>
        </a:p>
      </dgm:t>
    </dgm:pt>
    <dgm:pt modelId="{7B6B5215-DE46-4985-A642-C7FAD0990B2F}">
      <dgm:prSet phldrT="[Текст]" custT="1"/>
      <dgm:spPr/>
      <dgm:t>
        <a:bodyPr vert="horz"/>
        <a:lstStyle/>
        <a:p>
          <a:r>
            <a:rPr lang="uk-UA" sz="3600" i="0" dirty="0">
              <a:latin typeface="+mj-lt"/>
            </a:rPr>
            <a:t>владний характер</a:t>
          </a:r>
        </a:p>
      </dgm:t>
    </dgm:pt>
    <dgm:pt modelId="{C8FE6457-33BC-4E52-AA43-5BF623252FF7}" type="parTrans" cxnId="{BE6BF3BD-C28E-47F5-B297-6E5D818479C8}">
      <dgm:prSet/>
      <dgm:spPr/>
      <dgm:t>
        <a:bodyPr/>
        <a:lstStyle/>
        <a:p>
          <a:endParaRPr lang="uk-UA"/>
        </a:p>
      </dgm:t>
    </dgm:pt>
    <dgm:pt modelId="{DB131C22-75EC-4D50-8C05-B5D8AB25C580}" type="sibTrans" cxnId="{BE6BF3BD-C28E-47F5-B297-6E5D818479C8}">
      <dgm:prSet/>
      <dgm:spPr/>
      <dgm:t>
        <a:bodyPr/>
        <a:lstStyle/>
        <a:p>
          <a:endParaRPr lang="uk-UA"/>
        </a:p>
      </dgm:t>
    </dgm:pt>
    <dgm:pt modelId="{25E3DA8F-30A3-4345-9A9C-7E0B340519C7}">
      <dgm:prSet phldrT="[Текст]" custT="1"/>
      <dgm:spPr/>
      <dgm:t>
        <a:bodyPr vert="horz"/>
        <a:lstStyle/>
        <a:p>
          <a:r>
            <a:rPr lang="uk-UA" sz="3600" i="0" dirty="0">
              <a:latin typeface="+mj-lt"/>
            </a:rPr>
            <a:t>чітка визначеність суб</a:t>
          </a:r>
          <a:r>
            <a:rPr lang="en-US" sz="3600" i="0" dirty="0">
              <a:latin typeface="+mj-lt"/>
            </a:rPr>
            <a:t>’</a:t>
          </a:r>
          <a:r>
            <a:rPr lang="uk-UA" sz="3600" i="0" dirty="0">
              <a:latin typeface="+mj-lt"/>
            </a:rPr>
            <a:t>єктів цієї діяльності</a:t>
          </a:r>
        </a:p>
      </dgm:t>
    </dgm:pt>
    <dgm:pt modelId="{E3A2790E-92F5-4819-888A-77A1EDB523EC}" type="parTrans" cxnId="{FD81F5DE-ECBA-429C-BBA5-CB5752749E5F}">
      <dgm:prSet/>
      <dgm:spPr/>
      <dgm:t>
        <a:bodyPr/>
        <a:lstStyle/>
        <a:p>
          <a:endParaRPr lang="uk-UA"/>
        </a:p>
      </dgm:t>
    </dgm:pt>
    <dgm:pt modelId="{5F9AE59C-73BF-421A-AF46-3FAAAB5DE6EC}" type="sibTrans" cxnId="{FD81F5DE-ECBA-429C-BBA5-CB5752749E5F}">
      <dgm:prSet/>
      <dgm:spPr/>
      <dgm:t>
        <a:bodyPr/>
        <a:lstStyle/>
        <a:p>
          <a:endParaRPr lang="uk-UA"/>
        </a:p>
      </dgm:t>
    </dgm:pt>
    <dgm:pt modelId="{86157D56-4BEF-459D-B887-3CC49E125257}">
      <dgm:prSet phldrT="[Текст]" custT="1"/>
      <dgm:spPr/>
      <dgm:t>
        <a:bodyPr/>
        <a:lstStyle/>
        <a:p>
          <a:r>
            <a:rPr lang="ru-RU" sz="3600" i="0" dirty="0">
              <a:latin typeface="+mj-lt"/>
            </a:rPr>
            <a:t>здійснюється в певних процедурних формах, які регламентують цей процес</a:t>
          </a:r>
          <a:endParaRPr lang="uk-UA" sz="3600" i="0" dirty="0">
            <a:latin typeface="+mj-lt"/>
          </a:endParaRPr>
        </a:p>
      </dgm:t>
    </dgm:pt>
    <dgm:pt modelId="{60EA6D59-0F3D-41AC-9A1E-E002B135B118}" type="parTrans" cxnId="{0BC97BE0-E140-4B3F-BDE5-DD2BBAD50AB3}">
      <dgm:prSet/>
      <dgm:spPr/>
      <dgm:t>
        <a:bodyPr/>
        <a:lstStyle/>
        <a:p>
          <a:endParaRPr lang="uk-UA"/>
        </a:p>
      </dgm:t>
    </dgm:pt>
    <dgm:pt modelId="{44730FB8-F671-4DD8-A303-3FA110E776B2}" type="sibTrans" cxnId="{0BC97BE0-E140-4B3F-BDE5-DD2BBAD50AB3}">
      <dgm:prSet/>
      <dgm:spPr/>
      <dgm:t>
        <a:bodyPr/>
        <a:lstStyle/>
        <a:p>
          <a:endParaRPr lang="uk-UA"/>
        </a:p>
      </dgm:t>
    </dgm:pt>
    <dgm:pt modelId="{9691FF1B-49CE-473D-B7A0-573F924F98D9}">
      <dgm:prSet phldrT="[Текст]" custT="1"/>
      <dgm:spPr/>
      <dgm:t>
        <a:bodyPr vert="horz"/>
        <a:lstStyle/>
        <a:p>
          <a:r>
            <a:rPr lang="uk-UA" sz="3600" i="0" dirty="0">
              <a:latin typeface="+mj-lt"/>
            </a:rPr>
            <a:t>здійснюється на підставі норм права</a:t>
          </a:r>
        </a:p>
      </dgm:t>
    </dgm:pt>
    <dgm:pt modelId="{12CC6B8A-8100-4CBE-955E-129A4FCAA2A0}" type="parTrans" cxnId="{01C08DE6-22A6-4244-A334-0FCEFD260F5E}">
      <dgm:prSet/>
      <dgm:spPr/>
      <dgm:t>
        <a:bodyPr/>
        <a:lstStyle/>
        <a:p>
          <a:endParaRPr lang="uk-UA"/>
        </a:p>
      </dgm:t>
    </dgm:pt>
    <dgm:pt modelId="{C19CD8C4-55C4-4E5A-BF77-3BCC5C7F5A7F}" type="sibTrans" cxnId="{01C08DE6-22A6-4244-A334-0FCEFD260F5E}">
      <dgm:prSet/>
      <dgm:spPr/>
      <dgm:t>
        <a:bodyPr/>
        <a:lstStyle/>
        <a:p>
          <a:endParaRPr lang="uk-UA"/>
        </a:p>
      </dgm:t>
    </dgm:pt>
    <dgm:pt modelId="{48DFAA22-6E61-4C0E-B37C-1E27026C896A}">
      <dgm:prSet phldrT="[Текст]" custT="1"/>
      <dgm:spPr/>
      <dgm:t>
        <a:bodyPr vert="horz"/>
        <a:lstStyle/>
        <a:p>
          <a:r>
            <a:rPr lang="uk-UA" sz="3600" i="0" dirty="0">
              <a:latin typeface="+mj-lt"/>
            </a:rPr>
            <a:t>завершується виданням правозастосовного акта</a:t>
          </a:r>
        </a:p>
      </dgm:t>
    </dgm:pt>
    <dgm:pt modelId="{DE0B431B-082B-4FBC-A0E1-C3562D6D7FDF}" type="parTrans" cxnId="{E796D27C-3AFD-4055-9D1D-6A2A64EFF99B}">
      <dgm:prSet/>
      <dgm:spPr/>
      <dgm:t>
        <a:bodyPr/>
        <a:lstStyle/>
        <a:p>
          <a:endParaRPr lang="ru-RU"/>
        </a:p>
      </dgm:t>
    </dgm:pt>
    <dgm:pt modelId="{234174A5-A92E-4768-845E-08CA2EDBDC9E}" type="sibTrans" cxnId="{E796D27C-3AFD-4055-9D1D-6A2A64EFF99B}">
      <dgm:prSet/>
      <dgm:spPr/>
      <dgm:t>
        <a:bodyPr/>
        <a:lstStyle/>
        <a:p>
          <a:endParaRPr lang="ru-RU"/>
        </a:p>
      </dgm:t>
    </dgm:pt>
    <dgm:pt modelId="{CE09A70C-BAF1-4D21-A9E9-6700046E778E}" type="pres">
      <dgm:prSet presAssocID="{259AEC00-087B-4E93-87A1-57D9CA0D693C}" presName="linear" presStyleCnt="0">
        <dgm:presLayoutVars>
          <dgm:animLvl val="lvl"/>
          <dgm:resizeHandles val="exact"/>
        </dgm:presLayoutVars>
      </dgm:prSet>
      <dgm:spPr/>
    </dgm:pt>
    <dgm:pt modelId="{0A94C7FF-423B-43C0-A203-ADB9D7B120E4}" type="pres">
      <dgm:prSet presAssocID="{7B6B5215-DE46-4985-A642-C7FAD0990B2F}" presName="parentText" presStyleLbl="node1" presStyleIdx="0" presStyleCnt="5" custScaleY="51078" custLinFactY="-22241" custLinFactNeighborY="-100000">
        <dgm:presLayoutVars>
          <dgm:chMax val="0"/>
          <dgm:bulletEnabled val="1"/>
        </dgm:presLayoutVars>
      </dgm:prSet>
      <dgm:spPr/>
    </dgm:pt>
    <dgm:pt modelId="{8C7782B0-76F2-4AF7-BE3C-CED39757C478}" type="pres">
      <dgm:prSet presAssocID="{DB131C22-75EC-4D50-8C05-B5D8AB25C580}" presName="spacer" presStyleCnt="0"/>
      <dgm:spPr/>
    </dgm:pt>
    <dgm:pt modelId="{0E37B7BE-30D4-4A45-B616-68D8D583705C}" type="pres">
      <dgm:prSet presAssocID="{25E3DA8F-30A3-4345-9A9C-7E0B340519C7}" presName="parentText" presStyleLbl="node1" presStyleIdx="1" presStyleCnt="5" custScaleY="49330" custLinFactY="-13244" custLinFactNeighborY="-100000">
        <dgm:presLayoutVars>
          <dgm:chMax val="0"/>
          <dgm:bulletEnabled val="1"/>
        </dgm:presLayoutVars>
      </dgm:prSet>
      <dgm:spPr/>
    </dgm:pt>
    <dgm:pt modelId="{7741F0BE-AD8B-4DD2-B4CC-B0E1B0499EE4}" type="pres">
      <dgm:prSet presAssocID="{5F9AE59C-73BF-421A-AF46-3FAAAB5DE6EC}" presName="spacer" presStyleCnt="0"/>
      <dgm:spPr/>
    </dgm:pt>
    <dgm:pt modelId="{F4E29D1F-BE10-4382-A187-392C2B992A0C}" type="pres">
      <dgm:prSet presAssocID="{86157D56-4BEF-459D-B887-3CC49E125257}" presName="parentText" presStyleLbl="node1" presStyleIdx="2" presStyleCnt="5" custScaleY="94318" custLinFactY="-3570" custLinFactNeighborY="-100000">
        <dgm:presLayoutVars>
          <dgm:chMax val="0"/>
          <dgm:bulletEnabled val="1"/>
        </dgm:presLayoutVars>
      </dgm:prSet>
      <dgm:spPr/>
    </dgm:pt>
    <dgm:pt modelId="{A7325DAA-B7F7-4582-92AE-DCB932EDBE9B}" type="pres">
      <dgm:prSet presAssocID="{44730FB8-F671-4DD8-A303-3FA110E776B2}" presName="spacer" presStyleCnt="0"/>
      <dgm:spPr/>
    </dgm:pt>
    <dgm:pt modelId="{F2043B4C-3B1D-43EE-AD19-A7F7699CF317}" type="pres">
      <dgm:prSet presAssocID="{9691FF1B-49CE-473D-B7A0-573F924F98D9}" presName="parentText" presStyleLbl="node1" presStyleIdx="3" presStyleCnt="5" custScaleY="42336" custLinFactY="2410" custLinFactNeighborY="100000">
        <dgm:presLayoutVars>
          <dgm:chMax val="0"/>
          <dgm:bulletEnabled val="1"/>
        </dgm:presLayoutVars>
      </dgm:prSet>
      <dgm:spPr/>
    </dgm:pt>
    <dgm:pt modelId="{C6452E05-A82B-4619-AF3D-40F7D50D829A}" type="pres">
      <dgm:prSet presAssocID="{C19CD8C4-55C4-4E5A-BF77-3BCC5C7F5A7F}" presName="spacer" presStyleCnt="0"/>
      <dgm:spPr/>
    </dgm:pt>
    <dgm:pt modelId="{263C970D-2C6B-48BF-852F-17D01E026439}" type="pres">
      <dgm:prSet presAssocID="{48DFAA22-6E61-4C0E-B37C-1E27026C896A}" presName="parentText" presStyleLbl="node1" presStyleIdx="4" presStyleCnt="5" custScaleY="51078" custLinFactY="12060" custLinFactNeighborX="0" custLinFactNeighborY="100000">
        <dgm:presLayoutVars>
          <dgm:chMax val="0"/>
          <dgm:bulletEnabled val="1"/>
        </dgm:presLayoutVars>
      </dgm:prSet>
      <dgm:spPr/>
    </dgm:pt>
  </dgm:ptLst>
  <dgm:cxnLst>
    <dgm:cxn modelId="{9D0E4315-B975-4EF4-8344-DE568374620F}" type="presOf" srcId="{9691FF1B-49CE-473D-B7A0-573F924F98D9}" destId="{F2043B4C-3B1D-43EE-AD19-A7F7699CF317}" srcOrd="0" destOrd="0" presId="urn:microsoft.com/office/officeart/2005/8/layout/vList2"/>
    <dgm:cxn modelId="{B720942A-26B0-4001-9A44-349F178415F2}" type="presOf" srcId="{7B6B5215-DE46-4985-A642-C7FAD0990B2F}" destId="{0A94C7FF-423B-43C0-A203-ADB9D7B120E4}" srcOrd="0" destOrd="0" presId="urn:microsoft.com/office/officeart/2005/8/layout/vList2"/>
    <dgm:cxn modelId="{EB39D354-0BF6-479F-85FE-F3C30C5F9126}" type="presOf" srcId="{86157D56-4BEF-459D-B887-3CC49E125257}" destId="{F4E29D1F-BE10-4382-A187-392C2B992A0C}" srcOrd="0" destOrd="0" presId="urn:microsoft.com/office/officeart/2005/8/layout/vList2"/>
    <dgm:cxn modelId="{AA463175-694C-430D-8B46-0348FB58ADDE}" type="presOf" srcId="{48DFAA22-6E61-4C0E-B37C-1E27026C896A}" destId="{263C970D-2C6B-48BF-852F-17D01E026439}" srcOrd="0" destOrd="0" presId="urn:microsoft.com/office/officeart/2005/8/layout/vList2"/>
    <dgm:cxn modelId="{E796D27C-3AFD-4055-9D1D-6A2A64EFF99B}" srcId="{259AEC00-087B-4E93-87A1-57D9CA0D693C}" destId="{48DFAA22-6E61-4C0E-B37C-1E27026C896A}" srcOrd="4" destOrd="0" parTransId="{DE0B431B-082B-4FBC-A0E1-C3562D6D7FDF}" sibTransId="{234174A5-A92E-4768-845E-08CA2EDBDC9E}"/>
    <dgm:cxn modelId="{5BBE9DB6-C605-4B33-8450-7235474990F2}" type="presOf" srcId="{259AEC00-087B-4E93-87A1-57D9CA0D693C}" destId="{CE09A70C-BAF1-4D21-A9E9-6700046E778E}" srcOrd="0" destOrd="0" presId="urn:microsoft.com/office/officeart/2005/8/layout/vList2"/>
    <dgm:cxn modelId="{BE6BF3BD-C28E-47F5-B297-6E5D818479C8}" srcId="{259AEC00-087B-4E93-87A1-57D9CA0D693C}" destId="{7B6B5215-DE46-4985-A642-C7FAD0990B2F}" srcOrd="0" destOrd="0" parTransId="{C8FE6457-33BC-4E52-AA43-5BF623252FF7}" sibTransId="{DB131C22-75EC-4D50-8C05-B5D8AB25C580}"/>
    <dgm:cxn modelId="{AFA3ADCB-E247-430B-B3CD-E855D65713FD}" type="presOf" srcId="{25E3DA8F-30A3-4345-9A9C-7E0B340519C7}" destId="{0E37B7BE-30D4-4A45-B616-68D8D583705C}" srcOrd="0" destOrd="0" presId="urn:microsoft.com/office/officeart/2005/8/layout/vList2"/>
    <dgm:cxn modelId="{FD81F5DE-ECBA-429C-BBA5-CB5752749E5F}" srcId="{259AEC00-087B-4E93-87A1-57D9CA0D693C}" destId="{25E3DA8F-30A3-4345-9A9C-7E0B340519C7}" srcOrd="1" destOrd="0" parTransId="{E3A2790E-92F5-4819-888A-77A1EDB523EC}" sibTransId="{5F9AE59C-73BF-421A-AF46-3FAAAB5DE6EC}"/>
    <dgm:cxn modelId="{0BC97BE0-E140-4B3F-BDE5-DD2BBAD50AB3}" srcId="{259AEC00-087B-4E93-87A1-57D9CA0D693C}" destId="{86157D56-4BEF-459D-B887-3CC49E125257}" srcOrd="2" destOrd="0" parTransId="{60EA6D59-0F3D-41AC-9A1E-E002B135B118}" sibTransId="{44730FB8-F671-4DD8-A303-3FA110E776B2}"/>
    <dgm:cxn modelId="{01C08DE6-22A6-4244-A334-0FCEFD260F5E}" srcId="{259AEC00-087B-4E93-87A1-57D9CA0D693C}" destId="{9691FF1B-49CE-473D-B7A0-573F924F98D9}" srcOrd="3" destOrd="0" parTransId="{12CC6B8A-8100-4CBE-955E-129A4FCAA2A0}" sibTransId="{C19CD8C4-55C4-4E5A-BF77-3BCC5C7F5A7F}"/>
    <dgm:cxn modelId="{C3295CB3-90BD-43A2-B18A-D5D7BEFBAAA8}" type="presParOf" srcId="{CE09A70C-BAF1-4D21-A9E9-6700046E778E}" destId="{0A94C7FF-423B-43C0-A203-ADB9D7B120E4}" srcOrd="0" destOrd="0" presId="urn:microsoft.com/office/officeart/2005/8/layout/vList2"/>
    <dgm:cxn modelId="{D17DEDB5-E843-4731-B985-0F5CFCD9BD6C}" type="presParOf" srcId="{CE09A70C-BAF1-4D21-A9E9-6700046E778E}" destId="{8C7782B0-76F2-4AF7-BE3C-CED39757C478}" srcOrd="1" destOrd="0" presId="urn:microsoft.com/office/officeart/2005/8/layout/vList2"/>
    <dgm:cxn modelId="{46594478-FCF9-42EE-8897-C88BDDC0D5DF}" type="presParOf" srcId="{CE09A70C-BAF1-4D21-A9E9-6700046E778E}" destId="{0E37B7BE-30D4-4A45-B616-68D8D583705C}" srcOrd="2" destOrd="0" presId="urn:microsoft.com/office/officeart/2005/8/layout/vList2"/>
    <dgm:cxn modelId="{821915F3-ED5F-41FE-A363-D7A98128C26D}" type="presParOf" srcId="{CE09A70C-BAF1-4D21-A9E9-6700046E778E}" destId="{7741F0BE-AD8B-4DD2-B4CC-B0E1B0499EE4}" srcOrd="3" destOrd="0" presId="urn:microsoft.com/office/officeart/2005/8/layout/vList2"/>
    <dgm:cxn modelId="{29D3724C-EB4C-4F09-A7DD-C937C031A533}" type="presParOf" srcId="{CE09A70C-BAF1-4D21-A9E9-6700046E778E}" destId="{F4E29D1F-BE10-4382-A187-392C2B992A0C}" srcOrd="4" destOrd="0" presId="urn:microsoft.com/office/officeart/2005/8/layout/vList2"/>
    <dgm:cxn modelId="{F0FAA120-395C-45E2-81C9-0123C91DDA0C}" type="presParOf" srcId="{CE09A70C-BAF1-4D21-A9E9-6700046E778E}" destId="{A7325DAA-B7F7-4582-92AE-DCB932EDBE9B}" srcOrd="5" destOrd="0" presId="urn:microsoft.com/office/officeart/2005/8/layout/vList2"/>
    <dgm:cxn modelId="{AADE43B5-3D46-4619-8451-896A9699BDBB}" type="presParOf" srcId="{CE09A70C-BAF1-4D21-A9E9-6700046E778E}" destId="{F2043B4C-3B1D-43EE-AD19-A7F7699CF317}" srcOrd="6" destOrd="0" presId="urn:microsoft.com/office/officeart/2005/8/layout/vList2"/>
    <dgm:cxn modelId="{3D57578E-1402-4C2D-ACE3-2CAB70198B88}" type="presParOf" srcId="{CE09A70C-BAF1-4D21-A9E9-6700046E778E}" destId="{C6452E05-A82B-4619-AF3D-40F7D50D829A}" srcOrd="7" destOrd="0" presId="urn:microsoft.com/office/officeart/2005/8/layout/vList2"/>
    <dgm:cxn modelId="{BD0251D5-C384-4888-AECE-7B1AC3EBBE27}" type="presParOf" srcId="{CE09A70C-BAF1-4D21-A9E9-6700046E778E}" destId="{263C970D-2C6B-48BF-852F-17D01E026439}" srcOrd="8" destOrd="0" presId="urn:microsoft.com/office/officeart/2005/8/layout/vList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59AEC00-087B-4E93-87A1-57D9CA0D693C}" type="doc">
      <dgm:prSet loTypeId="urn:microsoft.com/office/officeart/2005/8/layout/vList2" loCatId="list" qsTypeId="urn:microsoft.com/office/officeart/2005/8/quickstyle/simple4" qsCatId="simple" csTypeId="urn:microsoft.com/office/officeart/2005/8/colors/colorful1" csCatId="colorful" phldr="1"/>
      <dgm:spPr/>
      <dgm:t>
        <a:bodyPr/>
        <a:lstStyle/>
        <a:p>
          <a:endParaRPr lang="uk-UA"/>
        </a:p>
      </dgm:t>
    </dgm:pt>
    <dgm:pt modelId="{7B6B5215-DE46-4985-A642-C7FAD0990B2F}">
      <dgm:prSet phldrT="[Текст]" custT="1"/>
      <dgm:spPr/>
      <dgm:t>
        <a:bodyPr vert="horz"/>
        <a:lstStyle/>
        <a:p>
          <a:r>
            <a:rPr lang="uk-UA" sz="3600" i="0" dirty="0">
              <a:latin typeface="+mj-lt"/>
            </a:rPr>
            <a:t>встановлення фактичних обставин справи</a:t>
          </a:r>
        </a:p>
      </dgm:t>
    </dgm:pt>
    <dgm:pt modelId="{C8FE6457-33BC-4E52-AA43-5BF623252FF7}" type="parTrans" cxnId="{BE6BF3BD-C28E-47F5-B297-6E5D818479C8}">
      <dgm:prSet/>
      <dgm:spPr/>
      <dgm:t>
        <a:bodyPr/>
        <a:lstStyle/>
        <a:p>
          <a:endParaRPr lang="uk-UA"/>
        </a:p>
      </dgm:t>
    </dgm:pt>
    <dgm:pt modelId="{DB131C22-75EC-4D50-8C05-B5D8AB25C580}" type="sibTrans" cxnId="{BE6BF3BD-C28E-47F5-B297-6E5D818479C8}">
      <dgm:prSet/>
      <dgm:spPr/>
      <dgm:t>
        <a:bodyPr/>
        <a:lstStyle/>
        <a:p>
          <a:endParaRPr lang="uk-UA"/>
        </a:p>
      </dgm:t>
    </dgm:pt>
    <dgm:pt modelId="{25E3DA8F-30A3-4345-9A9C-7E0B340519C7}">
      <dgm:prSet phldrT="[Текст]" custT="1"/>
      <dgm:spPr/>
      <dgm:t>
        <a:bodyPr vert="horz"/>
        <a:lstStyle/>
        <a:p>
          <a:r>
            <a:rPr lang="uk-UA" sz="3600" i="0" dirty="0">
              <a:latin typeface="+mj-lt"/>
            </a:rPr>
            <a:t>вибір і аналіз норми права</a:t>
          </a:r>
        </a:p>
      </dgm:t>
    </dgm:pt>
    <dgm:pt modelId="{E3A2790E-92F5-4819-888A-77A1EDB523EC}" type="parTrans" cxnId="{FD81F5DE-ECBA-429C-BBA5-CB5752749E5F}">
      <dgm:prSet/>
      <dgm:spPr/>
      <dgm:t>
        <a:bodyPr/>
        <a:lstStyle/>
        <a:p>
          <a:endParaRPr lang="uk-UA"/>
        </a:p>
      </dgm:t>
    </dgm:pt>
    <dgm:pt modelId="{5F9AE59C-73BF-421A-AF46-3FAAAB5DE6EC}" type="sibTrans" cxnId="{FD81F5DE-ECBA-429C-BBA5-CB5752749E5F}">
      <dgm:prSet/>
      <dgm:spPr/>
      <dgm:t>
        <a:bodyPr/>
        <a:lstStyle/>
        <a:p>
          <a:endParaRPr lang="uk-UA"/>
        </a:p>
      </dgm:t>
    </dgm:pt>
    <dgm:pt modelId="{86157D56-4BEF-459D-B887-3CC49E125257}">
      <dgm:prSet phldrT="[Текст]" custT="1"/>
      <dgm:spPr/>
      <dgm:t>
        <a:bodyPr vert="horz"/>
        <a:lstStyle/>
        <a:p>
          <a:r>
            <a:rPr lang="uk-UA" sz="3600" i="0" dirty="0">
              <a:latin typeface="+mj-lt"/>
            </a:rPr>
            <a:t>прийняття та документальне оформлення прийнятого рішення</a:t>
          </a:r>
        </a:p>
      </dgm:t>
    </dgm:pt>
    <dgm:pt modelId="{60EA6D59-0F3D-41AC-9A1E-E002B135B118}" type="parTrans" cxnId="{0BC97BE0-E140-4B3F-BDE5-DD2BBAD50AB3}">
      <dgm:prSet/>
      <dgm:spPr/>
      <dgm:t>
        <a:bodyPr/>
        <a:lstStyle/>
        <a:p>
          <a:endParaRPr lang="uk-UA"/>
        </a:p>
      </dgm:t>
    </dgm:pt>
    <dgm:pt modelId="{44730FB8-F671-4DD8-A303-3FA110E776B2}" type="sibTrans" cxnId="{0BC97BE0-E140-4B3F-BDE5-DD2BBAD50AB3}">
      <dgm:prSet/>
      <dgm:spPr/>
      <dgm:t>
        <a:bodyPr/>
        <a:lstStyle/>
        <a:p>
          <a:endParaRPr lang="uk-UA"/>
        </a:p>
      </dgm:t>
    </dgm:pt>
    <dgm:pt modelId="{9691FF1B-49CE-473D-B7A0-573F924F98D9}">
      <dgm:prSet phldrT="[Текст]" custT="1"/>
      <dgm:spPr/>
      <dgm:t>
        <a:bodyPr vert="horz"/>
        <a:lstStyle/>
        <a:p>
          <a:r>
            <a:rPr lang="uk-UA" sz="3600" i="0" dirty="0">
              <a:latin typeface="+mj-lt"/>
            </a:rPr>
            <a:t>виконання прийнятого рішення</a:t>
          </a:r>
        </a:p>
      </dgm:t>
    </dgm:pt>
    <dgm:pt modelId="{12CC6B8A-8100-4CBE-955E-129A4FCAA2A0}" type="parTrans" cxnId="{01C08DE6-22A6-4244-A334-0FCEFD260F5E}">
      <dgm:prSet/>
      <dgm:spPr/>
      <dgm:t>
        <a:bodyPr/>
        <a:lstStyle/>
        <a:p>
          <a:endParaRPr lang="uk-UA"/>
        </a:p>
      </dgm:t>
    </dgm:pt>
    <dgm:pt modelId="{C19CD8C4-55C4-4E5A-BF77-3BCC5C7F5A7F}" type="sibTrans" cxnId="{01C08DE6-22A6-4244-A334-0FCEFD260F5E}">
      <dgm:prSet/>
      <dgm:spPr/>
      <dgm:t>
        <a:bodyPr/>
        <a:lstStyle/>
        <a:p>
          <a:endParaRPr lang="uk-UA"/>
        </a:p>
      </dgm:t>
    </dgm:pt>
    <dgm:pt modelId="{CE09A70C-BAF1-4D21-A9E9-6700046E778E}" type="pres">
      <dgm:prSet presAssocID="{259AEC00-087B-4E93-87A1-57D9CA0D693C}" presName="linear" presStyleCnt="0">
        <dgm:presLayoutVars>
          <dgm:animLvl val="lvl"/>
          <dgm:resizeHandles val="exact"/>
        </dgm:presLayoutVars>
      </dgm:prSet>
      <dgm:spPr/>
    </dgm:pt>
    <dgm:pt modelId="{0A94C7FF-423B-43C0-A203-ADB9D7B120E4}" type="pres">
      <dgm:prSet presAssocID="{7B6B5215-DE46-4985-A642-C7FAD0990B2F}" presName="parentText" presStyleLbl="node1" presStyleIdx="0" presStyleCnt="4">
        <dgm:presLayoutVars>
          <dgm:chMax val="0"/>
          <dgm:bulletEnabled val="1"/>
        </dgm:presLayoutVars>
      </dgm:prSet>
      <dgm:spPr/>
    </dgm:pt>
    <dgm:pt modelId="{8C7782B0-76F2-4AF7-BE3C-CED39757C478}" type="pres">
      <dgm:prSet presAssocID="{DB131C22-75EC-4D50-8C05-B5D8AB25C580}" presName="spacer" presStyleCnt="0"/>
      <dgm:spPr/>
    </dgm:pt>
    <dgm:pt modelId="{0E37B7BE-30D4-4A45-B616-68D8D583705C}" type="pres">
      <dgm:prSet presAssocID="{25E3DA8F-30A3-4345-9A9C-7E0B340519C7}" presName="parentText" presStyleLbl="node1" presStyleIdx="1" presStyleCnt="4">
        <dgm:presLayoutVars>
          <dgm:chMax val="0"/>
          <dgm:bulletEnabled val="1"/>
        </dgm:presLayoutVars>
      </dgm:prSet>
      <dgm:spPr/>
    </dgm:pt>
    <dgm:pt modelId="{7741F0BE-AD8B-4DD2-B4CC-B0E1B0499EE4}" type="pres">
      <dgm:prSet presAssocID="{5F9AE59C-73BF-421A-AF46-3FAAAB5DE6EC}" presName="spacer" presStyleCnt="0"/>
      <dgm:spPr/>
    </dgm:pt>
    <dgm:pt modelId="{F4E29D1F-BE10-4382-A187-392C2B992A0C}" type="pres">
      <dgm:prSet presAssocID="{86157D56-4BEF-459D-B887-3CC49E125257}" presName="parentText" presStyleLbl="node1" presStyleIdx="2" presStyleCnt="4">
        <dgm:presLayoutVars>
          <dgm:chMax val="0"/>
          <dgm:bulletEnabled val="1"/>
        </dgm:presLayoutVars>
      </dgm:prSet>
      <dgm:spPr/>
    </dgm:pt>
    <dgm:pt modelId="{A7325DAA-B7F7-4582-92AE-DCB932EDBE9B}" type="pres">
      <dgm:prSet presAssocID="{44730FB8-F671-4DD8-A303-3FA110E776B2}" presName="spacer" presStyleCnt="0"/>
      <dgm:spPr/>
    </dgm:pt>
    <dgm:pt modelId="{F2043B4C-3B1D-43EE-AD19-A7F7699CF317}" type="pres">
      <dgm:prSet presAssocID="{9691FF1B-49CE-473D-B7A0-573F924F98D9}" presName="parentText" presStyleLbl="node1" presStyleIdx="3" presStyleCnt="4" custLinFactY="13139" custLinFactNeighborY="100000">
        <dgm:presLayoutVars>
          <dgm:chMax val="0"/>
          <dgm:bulletEnabled val="1"/>
        </dgm:presLayoutVars>
      </dgm:prSet>
      <dgm:spPr/>
    </dgm:pt>
  </dgm:ptLst>
  <dgm:cxnLst>
    <dgm:cxn modelId="{136A7C09-707D-417E-9E99-7A2150DB4014}" type="presOf" srcId="{7B6B5215-DE46-4985-A642-C7FAD0990B2F}" destId="{0A94C7FF-423B-43C0-A203-ADB9D7B120E4}" srcOrd="0" destOrd="0" presId="urn:microsoft.com/office/officeart/2005/8/layout/vList2"/>
    <dgm:cxn modelId="{0A47C725-D799-4976-A3A1-A1D099B8C020}" type="presOf" srcId="{86157D56-4BEF-459D-B887-3CC49E125257}" destId="{F4E29D1F-BE10-4382-A187-392C2B992A0C}" srcOrd="0" destOrd="0" presId="urn:microsoft.com/office/officeart/2005/8/layout/vList2"/>
    <dgm:cxn modelId="{1F68038D-4D03-453A-A362-4CCC5FE229AB}" type="presOf" srcId="{9691FF1B-49CE-473D-B7A0-573F924F98D9}" destId="{F2043B4C-3B1D-43EE-AD19-A7F7699CF317}" srcOrd="0" destOrd="0" presId="urn:microsoft.com/office/officeart/2005/8/layout/vList2"/>
    <dgm:cxn modelId="{2DF6E193-C9F9-446A-A3CA-732F15541BFB}" type="presOf" srcId="{25E3DA8F-30A3-4345-9A9C-7E0B340519C7}" destId="{0E37B7BE-30D4-4A45-B616-68D8D583705C}" srcOrd="0" destOrd="0" presId="urn:microsoft.com/office/officeart/2005/8/layout/vList2"/>
    <dgm:cxn modelId="{B54D639E-B9EE-441B-8EC1-6C677FBD8A5E}" type="presOf" srcId="{259AEC00-087B-4E93-87A1-57D9CA0D693C}" destId="{CE09A70C-BAF1-4D21-A9E9-6700046E778E}" srcOrd="0" destOrd="0" presId="urn:microsoft.com/office/officeart/2005/8/layout/vList2"/>
    <dgm:cxn modelId="{BE6BF3BD-C28E-47F5-B297-6E5D818479C8}" srcId="{259AEC00-087B-4E93-87A1-57D9CA0D693C}" destId="{7B6B5215-DE46-4985-A642-C7FAD0990B2F}" srcOrd="0" destOrd="0" parTransId="{C8FE6457-33BC-4E52-AA43-5BF623252FF7}" sibTransId="{DB131C22-75EC-4D50-8C05-B5D8AB25C580}"/>
    <dgm:cxn modelId="{FD81F5DE-ECBA-429C-BBA5-CB5752749E5F}" srcId="{259AEC00-087B-4E93-87A1-57D9CA0D693C}" destId="{25E3DA8F-30A3-4345-9A9C-7E0B340519C7}" srcOrd="1" destOrd="0" parTransId="{E3A2790E-92F5-4819-888A-77A1EDB523EC}" sibTransId="{5F9AE59C-73BF-421A-AF46-3FAAAB5DE6EC}"/>
    <dgm:cxn modelId="{0BC97BE0-E140-4B3F-BDE5-DD2BBAD50AB3}" srcId="{259AEC00-087B-4E93-87A1-57D9CA0D693C}" destId="{86157D56-4BEF-459D-B887-3CC49E125257}" srcOrd="2" destOrd="0" parTransId="{60EA6D59-0F3D-41AC-9A1E-E002B135B118}" sibTransId="{44730FB8-F671-4DD8-A303-3FA110E776B2}"/>
    <dgm:cxn modelId="{01C08DE6-22A6-4244-A334-0FCEFD260F5E}" srcId="{259AEC00-087B-4E93-87A1-57D9CA0D693C}" destId="{9691FF1B-49CE-473D-B7A0-573F924F98D9}" srcOrd="3" destOrd="0" parTransId="{12CC6B8A-8100-4CBE-955E-129A4FCAA2A0}" sibTransId="{C19CD8C4-55C4-4E5A-BF77-3BCC5C7F5A7F}"/>
    <dgm:cxn modelId="{B5B0333C-6727-4D12-B26D-3AC92C7023E9}" type="presParOf" srcId="{CE09A70C-BAF1-4D21-A9E9-6700046E778E}" destId="{0A94C7FF-423B-43C0-A203-ADB9D7B120E4}" srcOrd="0" destOrd="0" presId="urn:microsoft.com/office/officeart/2005/8/layout/vList2"/>
    <dgm:cxn modelId="{C9D702AD-3375-4809-BBAC-EB9AEC056BD2}" type="presParOf" srcId="{CE09A70C-BAF1-4D21-A9E9-6700046E778E}" destId="{8C7782B0-76F2-4AF7-BE3C-CED39757C478}" srcOrd="1" destOrd="0" presId="urn:microsoft.com/office/officeart/2005/8/layout/vList2"/>
    <dgm:cxn modelId="{099E9924-3490-4C6D-9836-2494FDEAB4AC}" type="presParOf" srcId="{CE09A70C-BAF1-4D21-A9E9-6700046E778E}" destId="{0E37B7BE-30D4-4A45-B616-68D8D583705C}" srcOrd="2" destOrd="0" presId="urn:microsoft.com/office/officeart/2005/8/layout/vList2"/>
    <dgm:cxn modelId="{BEAAD334-3CB7-41FB-B6CB-65D9AD2BD824}" type="presParOf" srcId="{CE09A70C-BAF1-4D21-A9E9-6700046E778E}" destId="{7741F0BE-AD8B-4DD2-B4CC-B0E1B0499EE4}" srcOrd="3" destOrd="0" presId="urn:microsoft.com/office/officeart/2005/8/layout/vList2"/>
    <dgm:cxn modelId="{B9A1DB2B-A88E-4310-804A-3596A3A93D9E}" type="presParOf" srcId="{CE09A70C-BAF1-4D21-A9E9-6700046E778E}" destId="{F4E29D1F-BE10-4382-A187-392C2B992A0C}" srcOrd="4" destOrd="0" presId="urn:microsoft.com/office/officeart/2005/8/layout/vList2"/>
    <dgm:cxn modelId="{893688BE-D3B9-486D-9944-BBC3081F9CA5}" type="presParOf" srcId="{CE09A70C-BAF1-4D21-A9E9-6700046E778E}" destId="{A7325DAA-B7F7-4582-92AE-DCB932EDBE9B}" srcOrd="5" destOrd="0" presId="urn:microsoft.com/office/officeart/2005/8/layout/vList2"/>
    <dgm:cxn modelId="{3C277621-77A5-4E19-9F99-90A6334D05E8}" type="presParOf" srcId="{CE09A70C-BAF1-4D21-A9E9-6700046E778E}" destId="{F2043B4C-3B1D-43EE-AD19-A7F7699CF317}" srcOrd="6" destOrd="0" presId="urn:microsoft.com/office/officeart/2005/8/layout/vList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955D6F2-76B2-4A98-B123-35E92B7442FA}" type="doc">
      <dgm:prSet loTypeId="urn:microsoft.com/office/officeart/2005/8/layout/default" loCatId="list" qsTypeId="urn:microsoft.com/office/officeart/2005/8/quickstyle/simple1" qsCatId="simple" csTypeId="urn:microsoft.com/office/officeart/2005/8/colors/colorful1" csCatId="colorful" phldr="1"/>
      <dgm:spPr/>
    </dgm:pt>
    <dgm:pt modelId="{5076BACA-11AD-473C-BEDB-ACF942022E39}">
      <dgm:prSet phldrT="[Текст]" custT="1"/>
      <dgm:spPr/>
      <dgm:t>
        <a:bodyPr/>
        <a:lstStyle/>
        <a:p>
          <a:r>
            <a:rPr lang="uk-UA" sz="3200" b="0" i="0" dirty="0">
              <a:latin typeface="+mj-lt"/>
            </a:rPr>
            <a:t>законність</a:t>
          </a:r>
        </a:p>
      </dgm:t>
    </dgm:pt>
    <dgm:pt modelId="{F15431BE-594C-475D-B84D-D942C291840C}" type="parTrans" cxnId="{398FDD60-D653-45F8-8787-2E116687A6D1}">
      <dgm:prSet/>
      <dgm:spPr/>
      <dgm:t>
        <a:bodyPr/>
        <a:lstStyle/>
        <a:p>
          <a:endParaRPr lang="uk-UA"/>
        </a:p>
      </dgm:t>
    </dgm:pt>
    <dgm:pt modelId="{4D741750-E2D5-4EA8-899C-165113DD3326}" type="sibTrans" cxnId="{398FDD60-D653-45F8-8787-2E116687A6D1}">
      <dgm:prSet/>
      <dgm:spPr/>
      <dgm:t>
        <a:bodyPr/>
        <a:lstStyle/>
        <a:p>
          <a:endParaRPr lang="uk-UA"/>
        </a:p>
      </dgm:t>
    </dgm:pt>
    <dgm:pt modelId="{0C61D07B-7765-4DBA-8C97-1E587F0E00AD}">
      <dgm:prSet phldrT="[Текст]" custT="1"/>
      <dgm:spPr/>
      <dgm:t>
        <a:bodyPr/>
        <a:lstStyle/>
        <a:p>
          <a:r>
            <a:rPr lang="uk-UA" sz="3200" b="0" i="0" dirty="0">
              <a:latin typeface="+mj-lt"/>
            </a:rPr>
            <a:t>обґрунтованість</a:t>
          </a:r>
        </a:p>
      </dgm:t>
    </dgm:pt>
    <dgm:pt modelId="{2E347B75-A1A4-4085-A17A-04090CDD6A3D}" type="parTrans" cxnId="{ACC9F508-04D3-4925-AB3C-B0362F53F2E6}">
      <dgm:prSet/>
      <dgm:spPr/>
      <dgm:t>
        <a:bodyPr/>
        <a:lstStyle/>
        <a:p>
          <a:endParaRPr lang="uk-UA"/>
        </a:p>
      </dgm:t>
    </dgm:pt>
    <dgm:pt modelId="{767160E4-FBCB-46C5-AD8C-6FAD14F8D7BF}" type="sibTrans" cxnId="{ACC9F508-04D3-4925-AB3C-B0362F53F2E6}">
      <dgm:prSet/>
      <dgm:spPr/>
      <dgm:t>
        <a:bodyPr/>
        <a:lstStyle/>
        <a:p>
          <a:endParaRPr lang="uk-UA"/>
        </a:p>
      </dgm:t>
    </dgm:pt>
    <dgm:pt modelId="{6A5F342F-6BEA-4694-9562-7085FAE8E016}">
      <dgm:prSet phldrT="[Текст]" custT="1"/>
      <dgm:spPr/>
      <dgm:t>
        <a:bodyPr/>
        <a:lstStyle/>
        <a:p>
          <a:r>
            <a:rPr lang="uk-UA" sz="3200" b="0" i="0" dirty="0">
              <a:latin typeface="+mj-lt"/>
            </a:rPr>
            <a:t>справедливість</a:t>
          </a:r>
        </a:p>
      </dgm:t>
    </dgm:pt>
    <dgm:pt modelId="{EBCBA73C-A5FE-4BC7-9BE0-28C9E1A5E93C}" type="parTrans" cxnId="{2FFF55AB-5D55-4701-98F9-42A608F54ABC}">
      <dgm:prSet/>
      <dgm:spPr/>
      <dgm:t>
        <a:bodyPr/>
        <a:lstStyle/>
        <a:p>
          <a:endParaRPr lang="uk-UA"/>
        </a:p>
      </dgm:t>
    </dgm:pt>
    <dgm:pt modelId="{9615ACFC-18B3-4C36-BF34-63BEA9338667}" type="sibTrans" cxnId="{2FFF55AB-5D55-4701-98F9-42A608F54ABC}">
      <dgm:prSet/>
      <dgm:spPr/>
      <dgm:t>
        <a:bodyPr/>
        <a:lstStyle/>
        <a:p>
          <a:endParaRPr lang="uk-UA"/>
        </a:p>
      </dgm:t>
    </dgm:pt>
    <dgm:pt modelId="{B810A2C0-3BAD-409E-A1D8-439A0FC70593}">
      <dgm:prSet phldrT="[Текст]" custT="1"/>
      <dgm:spPr/>
      <dgm:t>
        <a:bodyPr/>
        <a:lstStyle/>
        <a:p>
          <a:r>
            <a:rPr lang="uk-UA" sz="3200" b="0" i="0" dirty="0">
              <a:latin typeface="+mj-lt"/>
            </a:rPr>
            <a:t>доцільність</a:t>
          </a:r>
        </a:p>
      </dgm:t>
    </dgm:pt>
    <dgm:pt modelId="{6A38BFD9-D21E-4DBD-956B-FC993AFA0899}" type="parTrans" cxnId="{DE04E45E-63F4-4B77-9AF9-6A23D93E8B5F}">
      <dgm:prSet/>
      <dgm:spPr/>
      <dgm:t>
        <a:bodyPr/>
        <a:lstStyle/>
        <a:p>
          <a:endParaRPr lang="ru-RU"/>
        </a:p>
      </dgm:t>
    </dgm:pt>
    <dgm:pt modelId="{F29EE46F-747D-4982-BEF3-36F540DD7041}" type="sibTrans" cxnId="{DE04E45E-63F4-4B77-9AF9-6A23D93E8B5F}">
      <dgm:prSet/>
      <dgm:spPr/>
      <dgm:t>
        <a:bodyPr/>
        <a:lstStyle/>
        <a:p>
          <a:endParaRPr lang="ru-RU"/>
        </a:p>
      </dgm:t>
    </dgm:pt>
    <dgm:pt modelId="{3765C389-F35F-4E57-BB58-DD86507A6DA0}" type="pres">
      <dgm:prSet presAssocID="{D955D6F2-76B2-4A98-B123-35E92B7442FA}" presName="diagram" presStyleCnt="0">
        <dgm:presLayoutVars>
          <dgm:dir/>
          <dgm:resizeHandles val="exact"/>
        </dgm:presLayoutVars>
      </dgm:prSet>
      <dgm:spPr/>
    </dgm:pt>
    <dgm:pt modelId="{0A67229C-441E-43BA-91A1-92E3AED3B600}" type="pres">
      <dgm:prSet presAssocID="{5076BACA-11AD-473C-BEDB-ACF942022E39}" presName="node" presStyleLbl="node1" presStyleIdx="0" presStyleCnt="4">
        <dgm:presLayoutVars>
          <dgm:bulletEnabled val="1"/>
        </dgm:presLayoutVars>
      </dgm:prSet>
      <dgm:spPr/>
    </dgm:pt>
    <dgm:pt modelId="{1DA6AD31-CC72-4A2D-8DAC-3FB1B1EEC85B}" type="pres">
      <dgm:prSet presAssocID="{4D741750-E2D5-4EA8-899C-165113DD3326}" presName="sibTrans" presStyleCnt="0"/>
      <dgm:spPr/>
    </dgm:pt>
    <dgm:pt modelId="{C0EEE4A6-B4DC-4C09-B392-32728D52F5FC}" type="pres">
      <dgm:prSet presAssocID="{0C61D07B-7765-4DBA-8C97-1E587F0E00AD}" presName="node" presStyleLbl="node1" presStyleIdx="1" presStyleCnt="4">
        <dgm:presLayoutVars>
          <dgm:bulletEnabled val="1"/>
        </dgm:presLayoutVars>
      </dgm:prSet>
      <dgm:spPr/>
    </dgm:pt>
    <dgm:pt modelId="{689FD4D4-A8D7-4074-8998-00DF2DD91A30}" type="pres">
      <dgm:prSet presAssocID="{767160E4-FBCB-46C5-AD8C-6FAD14F8D7BF}" presName="sibTrans" presStyleCnt="0"/>
      <dgm:spPr/>
    </dgm:pt>
    <dgm:pt modelId="{7E5C8FB3-D5A6-4D77-928D-AD8BAFE4E530}" type="pres">
      <dgm:prSet presAssocID="{B810A2C0-3BAD-409E-A1D8-439A0FC70593}" presName="node" presStyleLbl="node1" presStyleIdx="2" presStyleCnt="4">
        <dgm:presLayoutVars>
          <dgm:bulletEnabled val="1"/>
        </dgm:presLayoutVars>
      </dgm:prSet>
      <dgm:spPr/>
    </dgm:pt>
    <dgm:pt modelId="{EAD4690D-9ED6-45BF-ADE1-E8F46A432745}" type="pres">
      <dgm:prSet presAssocID="{F29EE46F-747D-4982-BEF3-36F540DD7041}" presName="sibTrans" presStyleCnt="0"/>
      <dgm:spPr/>
    </dgm:pt>
    <dgm:pt modelId="{3A08F45A-56B9-41C7-9E00-9B7CBAFA705E}" type="pres">
      <dgm:prSet presAssocID="{6A5F342F-6BEA-4694-9562-7085FAE8E016}" presName="node" presStyleLbl="node1" presStyleIdx="3" presStyleCnt="4">
        <dgm:presLayoutVars>
          <dgm:bulletEnabled val="1"/>
        </dgm:presLayoutVars>
      </dgm:prSet>
      <dgm:spPr/>
    </dgm:pt>
  </dgm:ptLst>
  <dgm:cxnLst>
    <dgm:cxn modelId="{ACC9F508-04D3-4925-AB3C-B0362F53F2E6}" srcId="{D955D6F2-76B2-4A98-B123-35E92B7442FA}" destId="{0C61D07B-7765-4DBA-8C97-1E587F0E00AD}" srcOrd="1" destOrd="0" parTransId="{2E347B75-A1A4-4085-A17A-04090CDD6A3D}" sibTransId="{767160E4-FBCB-46C5-AD8C-6FAD14F8D7BF}"/>
    <dgm:cxn modelId="{79EA5019-E690-407F-BF8F-49706BA8AD69}" type="presOf" srcId="{B810A2C0-3BAD-409E-A1D8-439A0FC70593}" destId="{7E5C8FB3-D5A6-4D77-928D-AD8BAFE4E530}" srcOrd="0" destOrd="0" presId="urn:microsoft.com/office/officeart/2005/8/layout/default"/>
    <dgm:cxn modelId="{DE04E45E-63F4-4B77-9AF9-6A23D93E8B5F}" srcId="{D955D6F2-76B2-4A98-B123-35E92B7442FA}" destId="{B810A2C0-3BAD-409E-A1D8-439A0FC70593}" srcOrd="2" destOrd="0" parTransId="{6A38BFD9-D21E-4DBD-956B-FC993AFA0899}" sibTransId="{F29EE46F-747D-4982-BEF3-36F540DD7041}"/>
    <dgm:cxn modelId="{398FDD60-D653-45F8-8787-2E116687A6D1}" srcId="{D955D6F2-76B2-4A98-B123-35E92B7442FA}" destId="{5076BACA-11AD-473C-BEDB-ACF942022E39}" srcOrd="0" destOrd="0" parTransId="{F15431BE-594C-475D-B84D-D942C291840C}" sibTransId="{4D741750-E2D5-4EA8-899C-165113DD3326}"/>
    <dgm:cxn modelId="{686C184D-57CB-4BFD-8216-5AB0DF2FFA04}" type="presOf" srcId="{0C61D07B-7765-4DBA-8C97-1E587F0E00AD}" destId="{C0EEE4A6-B4DC-4C09-B392-32728D52F5FC}" srcOrd="0" destOrd="0" presId="urn:microsoft.com/office/officeart/2005/8/layout/default"/>
    <dgm:cxn modelId="{1A2F8097-0867-4036-91B5-AE2DC100F59C}" type="presOf" srcId="{D955D6F2-76B2-4A98-B123-35E92B7442FA}" destId="{3765C389-F35F-4E57-BB58-DD86507A6DA0}" srcOrd="0" destOrd="0" presId="urn:microsoft.com/office/officeart/2005/8/layout/default"/>
    <dgm:cxn modelId="{2FFF55AB-5D55-4701-98F9-42A608F54ABC}" srcId="{D955D6F2-76B2-4A98-B123-35E92B7442FA}" destId="{6A5F342F-6BEA-4694-9562-7085FAE8E016}" srcOrd="3" destOrd="0" parTransId="{EBCBA73C-A5FE-4BC7-9BE0-28C9E1A5E93C}" sibTransId="{9615ACFC-18B3-4C36-BF34-63BEA9338667}"/>
    <dgm:cxn modelId="{331854E7-130A-4D89-857F-5C4D65882428}" type="presOf" srcId="{6A5F342F-6BEA-4694-9562-7085FAE8E016}" destId="{3A08F45A-56B9-41C7-9E00-9B7CBAFA705E}" srcOrd="0" destOrd="0" presId="urn:microsoft.com/office/officeart/2005/8/layout/default"/>
    <dgm:cxn modelId="{25AC1FF4-F2AB-4B2C-9C41-7D7ED68EB464}" type="presOf" srcId="{5076BACA-11AD-473C-BEDB-ACF942022E39}" destId="{0A67229C-441E-43BA-91A1-92E3AED3B600}" srcOrd="0" destOrd="0" presId="urn:microsoft.com/office/officeart/2005/8/layout/default"/>
    <dgm:cxn modelId="{4662AD83-6F7E-4902-8F18-47D919EB5AF6}" type="presParOf" srcId="{3765C389-F35F-4E57-BB58-DD86507A6DA0}" destId="{0A67229C-441E-43BA-91A1-92E3AED3B600}" srcOrd="0" destOrd="0" presId="urn:microsoft.com/office/officeart/2005/8/layout/default"/>
    <dgm:cxn modelId="{43B889E2-BB36-4577-9FEC-E28FB420E467}" type="presParOf" srcId="{3765C389-F35F-4E57-BB58-DD86507A6DA0}" destId="{1DA6AD31-CC72-4A2D-8DAC-3FB1B1EEC85B}" srcOrd="1" destOrd="0" presId="urn:microsoft.com/office/officeart/2005/8/layout/default"/>
    <dgm:cxn modelId="{198C5DC9-107F-4884-BBE5-EA5BA24082B4}" type="presParOf" srcId="{3765C389-F35F-4E57-BB58-DD86507A6DA0}" destId="{C0EEE4A6-B4DC-4C09-B392-32728D52F5FC}" srcOrd="2" destOrd="0" presId="urn:microsoft.com/office/officeart/2005/8/layout/default"/>
    <dgm:cxn modelId="{CEE57963-7851-4F54-AA55-6CC6D7723E19}" type="presParOf" srcId="{3765C389-F35F-4E57-BB58-DD86507A6DA0}" destId="{689FD4D4-A8D7-4074-8998-00DF2DD91A30}" srcOrd="3" destOrd="0" presId="urn:microsoft.com/office/officeart/2005/8/layout/default"/>
    <dgm:cxn modelId="{03964129-B70F-42AE-819E-D62D8185B436}" type="presParOf" srcId="{3765C389-F35F-4E57-BB58-DD86507A6DA0}" destId="{7E5C8FB3-D5A6-4D77-928D-AD8BAFE4E530}" srcOrd="4" destOrd="0" presId="urn:microsoft.com/office/officeart/2005/8/layout/default"/>
    <dgm:cxn modelId="{4E2AC660-D5BB-4503-8CCA-EE885A002992}" type="presParOf" srcId="{3765C389-F35F-4E57-BB58-DD86507A6DA0}" destId="{EAD4690D-9ED6-45BF-ADE1-E8F46A432745}" srcOrd="5" destOrd="0" presId="urn:microsoft.com/office/officeart/2005/8/layout/default"/>
    <dgm:cxn modelId="{4FB8156B-38E2-4BB0-9D2D-4B7C59C460ED}" type="presParOf" srcId="{3765C389-F35F-4E57-BB58-DD86507A6DA0}" destId="{3A08F45A-56B9-41C7-9E00-9B7CBAFA705E}"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64CBB0A-E4BF-41D0-AB55-E3B3F19258B9}" type="doc">
      <dgm:prSet loTypeId="urn:microsoft.com/office/officeart/2005/8/layout/default" loCatId="list" qsTypeId="urn:microsoft.com/office/officeart/2005/8/quickstyle/simple5" qsCatId="simple" csTypeId="urn:microsoft.com/office/officeart/2005/8/colors/colorful1" csCatId="colorful" phldr="1"/>
      <dgm:spPr/>
      <dgm:t>
        <a:bodyPr/>
        <a:lstStyle/>
        <a:p>
          <a:endParaRPr lang="uk-UA"/>
        </a:p>
      </dgm:t>
    </dgm:pt>
    <dgm:pt modelId="{33D5EA05-7FC0-4FEE-B59A-498F0EC10EA9}">
      <dgm:prSet custT="1"/>
      <dgm:spPr/>
      <dgm:t>
        <a:bodyPr/>
        <a:lstStyle/>
        <a:p>
          <a:r>
            <a:rPr lang="uk-UA" sz="2800" dirty="0">
              <a:latin typeface="+mj-lt"/>
            </a:rPr>
            <a:t>владний характер</a:t>
          </a:r>
        </a:p>
      </dgm:t>
    </dgm:pt>
    <dgm:pt modelId="{FE29F144-71CD-45C2-8D5A-D669C042DF42}" type="parTrans" cxnId="{F52B041E-2F3C-4CAF-8A3C-026B184158F2}">
      <dgm:prSet/>
      <dgm:spPr/>
      <dgm:t>
        <a:bodyPr/>
        <a:lstStyle/>
        <a:p>
          <a:endParaRPr lang="uk-UA"/>
        </a:p>
      </dgm:t>
    </dgm:pt>
    <dgm:pt modelId="{C96BE6B5-6117-4518-9B38-50F02479D965}" type="sibTrans" cxnId="{F52B041E-2F3C-4CAF-8A3C-026B184158F2}">
      <dgm:prSet/>
      <dgm:spPr/>
      <dgm:t>
        <a:bodyPr/>
        <a:lstStyle/>
        <a:p>
          <a:endParaRPr lang="uk-UA"/>
        </a:p>
      </dgm:t>
    </dgm:pt>
    <dgm:pt modelId="{2D92BD87-2684-44D7-9500-3809049348DD}">
      <dgm:prSet custT="1"/>
      <dgm:spPr/>
      <dgm:t>
        <a:bodyPr/>
        <a:lstStyle/>
        <a:p>
          <a:r>
            <a:rPr lang="uk-UA" sz="2800" dirty="0">
              <a:latin typeface="+mj-lt"/>
            </a:rPr>
            <a:t>відповідність нормам права</a:t>
          </a:r>
        </a:p>
      </dgm:t>
    </dgm:pt>
    <dgm:pt modelId="{55C72251-8E15-4FF7-AE81-7D4514EF1C95}" type="parTrans" cxnId="{3E59EF51-4CDB-4A48-9949-809D6ABF9F4B}">
      <dgm:prSet/>
      <dgm:spPr/>
      <dgm:t>
        <a:bodyPr/>
        <a:lstStyle/>
        <a:p>
          <a:endParaRPr lang="uk-UA"/>
        </a:p>
      </dgm:t>
    </dgm:pt>
    <dgm:pt modelId="{EC572198-7792-4CE9-A395-AAACDDCBE30E}" type="sibTrans" cxnId="{3E59EF51-4CDB-4A48-9949-809D6ABF9F4B}">
      <dgm:prSet/>
      <dgm:spPr/>
      <dgm:t>
        <a:bodyPr/>
        <a:lstStyle/>
        <a:p>
          <a:endParaRPr lang="uk-UA"/>
        </a:p>
      </dgm:t>
    </dgm:pt>
    <dgm:pt modelId="{9CAA6FD5-43D3-48B4-902B-E20B677E1D6E}">
      <dgm:prSet custT="1"/>
      <dgm:spPr/>
      <dgm:t>
        <a:bodyPr/>
        <a:lstStyle/>
        <a:p>
          <a:r>
            <a:rPr lang="uk-UA" sz="2800" dirty="0">
              <a:latin typeface="+mj-lt"/>
            </a:rPr>
            <a:t>персоніфікований характер</a:t>
          </a:r>
        </a:p>
      </dgm:t>
    </dgm:pt>
    <dgm:pt modelId="{55224769-9259-4D2E-8E02-8A887403309A}" type="parTrans" cxnId="{4945430B-B0CC-45E7-8C0D-EBFDF7F4B3DD}">
      <dgm:prSet/>
      <dgm:spPr/>
      <dgm:t>
        <a:bodyPr/>
        <a:lstStyle/>
        <a:p>
          <a:endParaRPr lang="uk-UA"/>
        </a:p>
      </dgm:t>
    </dgm:pt>
    <dgm:pt modelId="{072B2077-75DE-4254-8780-F5123924E405}" type="sibTrans" cxnId="{4945430B-B0CC-45E7-8C0D-EBFDF7F4B3DD}">
      <dgm:prSet/>
      <dgm:spPr/>
      <dgm:t>
        <a:bodyPr/>
        <a:lstStyle/>
        <a:p>
          <a:endParaRPr lang="uk-UA"/>
        </a:p>
      </dgm:t>
    </dgm:pt>
    <dgm:pt modelId="{D6A79315-2945-4F05-8071-BE75966A8E8E}" type="pres">
      <dgm:prSet presAssocID="{864CBB0A-E4BF-41D0-AB55-E3B3F19258B9}" presName="diagram" presStyleCnt="0">
        <dgm:presLayoutVars>
          <dgm:dir/>
          <dgm:resizeHandles val="exact"/>
        </dgm:presLayoutVars>
      </dgm:prSet>
      <dgm:spPr/>
    </dgm:pt>
    <dgm:pt modelId="{1CACC1BF-449B-45AD-9815-FD2ED9A4C1B8}" type="pres">
      <dgm:prSet presAssocID="{33D5EA05-7FC0-4FEE-B59A-498F0EC10EA9}" presName="node" presStyleLbl="node1" presStyleIdx="0" presStyleCnt="3" custScaleY="61156" custLinFactNeighborX="-84" custLinFactNeighborY="2523">
        <dgm:presLayoutVars>
          <dgm:bulletEnabled val="1"/>
        </dgm:presLayoutVars>
      </dgm:prSet>
      <dgm:spPr/>
    </dgm:pt>
    <dgm:pt modelId="{16ED681C-EF67-4582-9EC5-262972168EA0}" type="pres">
      <dgm:prSet presAssocID="{C96BE6B5-6117-4518-9B38-50F02479D965}" presName="sibTrans" presStyleCnt="0"/>
      <dgm:spPr/>
    </dgm:pt>
    <dgm:pt modelId="{F7DD734F-9116-43D1-A25F-A665BBBCBC66}" type="pres">
      <dgm:prSet presAssocID="{2D92BD87-2684-44D7-9500-3809049348DD}" presName="node" presStyleLbl="node1" presStyleIdx="1" presStyleCnt="3" custScaleX="71154" custScaleY="52579" custLinFactNeighborX="0" custLinFactNeighborY="310">
        <dgm:presLayoutVars>
          <dgm:bulletEnabled val="1"/>
        </dgm:presLayoutVars>
      </dgm:prSet>
      <dgm:spPr/>
    </dgm:pt>
    <dgm:pt modelId="{46EE6A3C-8710-4A8C-AFD0-4F5A5CEC1469}" type="pres">
      <dgm:prSet presAssocID="{EC572198-7792-4CE9-A395-AAACDDCBE30E}" presName="sibTrans" presStyleCnt="0"/>
      <dgm:spPr/>
    </dgm:pt>
    <dgm:pt modelId="{C881139D-FE8B-48A5-B38E-64DC362295FD}" type="pres">
      <dgm:prSet presAssocID="{9CAA6FD5-43D3-48B4-902B-E20B677E1D6E}" presName="node" presStyleLbl="node1" presStyleIdx="2" presStyleCnt="3" custScaleY="54186" custLinFactNeighborX="84" custLinFactNeighborY="411">
        <dgm:presLayoutVars>
          <dgm:bulletEnabled val="1"/>
        </dgm:presLayoutVars>
      </dgm:prSet>
      <dgm:spPr/>
    </dgm:pt>
  </dgm:ptLst>
  <dgm:cxnLst>
    <dgm:cxn modelId="{4945430B-B0CC-45E7-8C0D-EBFDF7F4B3DD}" srcId="{864CBB0A-E4BF-41D0-AB55-E3B3F19258B9}" destId="{9CAA6FD5-43D3-48B4-902B-E20B677E1D6E}" srcOrd="2" destOrd="0" parTransId="{55224769-9259-4D2E-8E02-8A887403309A}" sibTransId="{072B2077-75DE-4254-8780-F5123924E405}"/>
    <dgm:cxn modelId="{F52B041E-2F3C-4CAF-8A3C-026B184158F2}" srcId="{864CBB0A-E4BF-41D0-AB55-E3B3F19258B9}" destId="{33D5EA05-7FC0-4FEE-B59A-498F0EC10EA9}" srcOrd="0" destOrd="0" parTransId="{FE29F144-71CD-45C2-8D5A-D669C042DF42}" sibTransId="{C96BE6B5-6117-4518-9B38-50F02479D965}"/>
    <dgm:cxn modelId="{1ED01C23-2A81-4348-A48A-D9B4A8E1A8AC}" type="presOf" srcId="{2D92BD87-2684-44D7-9500-3809049348DD}" destId="{F7DD734F-9116-43D1-A25F-A665BBBCBC66}" srcOrd="0" destOrd="0" presId="urn:microsoft.com/office/officeart/2005/8/layout/default"/>
    <dgm:cxn modelId="{3E59EF51-4CDB-4A48-9949-809D6ABF9F4B}" srcId="{864CBB0A-E4BF-41D0-AB55-E3B3F19258B9}" destId="{2D92BD87-2684-44D7-9500-3809049348DD}" srcOrd="1" destOrd="0" parTransId="{55C72251-8E15-4FF7-AE81-7D4514EF1C95}" sibTransId="{EC572198-7792-4CE9-A395-AAACDDCBE30E}"/>
    <dgm:cxn modelId="{92AF058F-87FC-4F8E-A870-72CAA082AA69}" type="presOf" srcId="{864CBB0A-E4BF-41D0-AB55-E3B3F19258B9}" destId="{D6A79315-2945-4F05-8071-BE75966A8E8E}" srcOrd="0" destOrd="0" presId="urn:microsoft.com/office/officeart/2005/8/layout/default"/>
    <dgm:cxn modelId="{7E2E4CBE-98ED-4289-8B9B-3830E9043343}" type="presOf" srcId="{33D5EA05-7FC0-4FEE-B59A-498F0EC10EA9}" destId="{1CACC1BF-449B-45AD-9815-FD2ED9A4C1B8}" srcOrd="0" destOrd="0" presId="urn:microsoft.com/office/officeart/2005/8/layout/default"/>
    <dgm:cxn modelId="{08513EE7-53E8-41BF-B67C-35B84DF4F3B1}" type="presOf" srcId="{9CAA6FD5-43D3-48B4-902B-E20B677E1D6E}" destId="{C881139D-FE8B-48A5-B38E-64DC362295FD}" srcOrd="0" destOrd="0" presId="urn:microsoft.com/office/officeart/2005/8/layout/default"/>
    <dgm:cxn modelId="{E63B4AFC-12F3-44BD-8013-E6B99DAAF8F9}" type="presParOf" srcId="{D6A79315-2945-4F05-8071-BE75966A8E8E}" destId="{1CACC1BF-449B-45AD-9815-FD2ED9A4C1B8}" srcOrd="0" destOrd="0" presId="urn:microsoft.com/office/officeart/2005/8/layout/default"/>
    <dgm:cxn modelId="{44AD9C90-23F0-4461-BFDF-7CB9BF83E979}" type="presParOf" srcId="{D6A79315-2945-4F05-8071-BE75966A8E8E}" destId="{16ED681C-EF67-4582-9EC5-262972168EA0}" srcOrd="1" destOrd="0" presId="urn:microsoft.com/office/officeart/2005/8/layout/default"/>
    <dgm:cxn modelId="{6586B8FA-E7F5-46A9-B040-3312FC331C6A}" type="presParOf" srcId="{D6A79315-2945-4F05-8071-BE75966A8E8E}" destId="{F7DD734F-9116-43D1-A25F-A665BBBCBC66}" srcOrd="2" destOrd="0" presId="urn:microsoft.com/office/officeart/2005/8/layout/default"/>
    <dgm:cxn modelId="{3F49EF59-E430-47A2-8848-E99F0FC89671}" type="presParOf" srcId="{D6A79315-2945-4F05-8071-BE75966A8E8E}" destId="{46EE6A3C-8710-4A8C-AFD0-4F5A5CEC1469}" srcOrd="3" destOrd="0" presId="urn:microsoft.com/office/officeart/2005/8/layout/default"/>
    <dgm:cxn modelId="{F3ED6149-B30C-4578-A36F-DF4D7486A7BA}" type="presParOf" srcId="{D6A79315-2945-4F05-8071-BE75966A8E8E}" destId="{C881139D-FE8B-48A5-B38E-64DC362295FD}"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64CBB0A-E4BF-41D0-AB55-E3B3F19258B9}" type="doc">
      <dgm:prSet loTypeId="urn:microsoft.com/office/officeart/2005/8/layout/default" loCatId="list" qsTypeId="urn:microsoft.com/office/officeart/2005/8/quickstyle/simple5" qsCatId="simple" csTypeId="urn:microsoft.com/office/officeart/2005/8/colors/colorful1" csCatId="colorful" phldr="1"/>
      <dgm:spPr/>
      <dgm:t>
        <a:bodyPr/>
        <a:lstStyle/>
        <a:p>
          <a:endParaRPr lang="uk-UA"/>
        </a:p>
      </dgm:t>
    </dgm:pt>
    <dgm:pt modelId="{A4414760-D3CC-4887-B4F9-FAFEC8150564}">
      <dgm:prSet custT="1"/>
      <dgm:spPr/>
      <dgm:t>
        <a:bodyPr/>
        <a:lstStyle/>
        <a:p>
          <a:r>
            <a:rPr lang="uk-UA" sz="2800" dirty="0">
              <a:latin typeface="+mj-lt"/>
            </a:rPr>
            <a:t>видаються у певній формі</a:t>
          </a:r>
        </a:p>
      </dgm:t>
    </dgm:pt>
    <dgm:pt modelId="{A08D0955-303B-4AE6-9D55-B37D306D5D46}" type="parTrans" cxnId="{1B21C2C7-BC17-4886-A536-58E9B75EA515}">
      <dgm:prSet/>
      <dgm:spPr/>
      <dgm:t>
        <a:bodyPr/>
        <a:lstStyle/>
        <a:p>
          <a:endParaRPr lang="uk-UA"/>
        </a:p>
      </dgm:t>
    </dgm:pt>
    <dgm:pt modelId="{D7858E8A-0178-4B7E-A4CF-CB40D59648CA}" type="sibTrans" cxnId="{1B21C2C7-BC17-4886-A536-58E9B75EA515}">
      <dgm:prSet/>
      <dgm:spPr/>
      <dgm:t>
        <a:bodyPr/>
        <a:lstStyle/>
        <a:p>
          <a:endParaRPr lang="uk-UA"/>
        </a:p>
      </dgm:t>
    </dgm:pt>
    <dgm:pt modelId="{1D00F131-E0A8-46CC-8ABB-DA0B1456EDE2}">
      <dgm:prSet custT="1"/>
      <dgm:spPr/>
      <dgm:t>
        <a:bodyPr/>
        <a:lstStyle/>
        <a:p>
          <a:r>
            <a:rPr lang="uk-UA" sz="2800" dirty="0">
              <a:latin typeface="+mj-lt"/>
            </a:rPr>
            <a:t>зумовлюють</a:t>
          </a:r>
          <a:r>
            <a:rPr lang="uk-UA" sz="2800" baseline="0" dirty="0">
              <a:latin typeface="+mj-lt"/>
            </a:rPr>
            <a:t> виникнення, зміну або припинення правових відносин </a:t>
          </a:r>
          <a:endParaRPr lang="uk-UA" sz="2800" dirty="0">
            <a:latin typeface="+mj-lt"/>
          </a:endParaRPr>
        </a:p>
      </dgm:t>
    </dgm:pt>
    <dgm:pt modelId="{D3533FF8-B494-43B2-87B4-09099F9476B6}" type="parTrans" cxnId="{C9596D32-88F6-44F8-B264-548CF86D9C44}">
      <dgm:prSet/>
      <dgm:spPr/>
      <dgm:t>
        <a:bodyPr/>
        <a:lstStyle/>
        <a:p>
          <a:endParaRPr lang="uk-UA"/>
        </a:p>
      </dgm:t>
    </dgm:pt>
    <dgm:pt modelId="{A7DDEDA4-3C99-4D6E-A98B-19B595FDCA26}" type="sibTrans" cxnId="{C9596D32-88F6-44F8-B264-548CF86D9C44}">
      <dgm:prSet/>
      <dgm:spPr/>
      <dgm:t>
        <a:bodyPr/>
        <a:lstStyle/>
        <a:p>
          <a:endParaRPr lang="uk-UA"/>
        </a:p>
      </dgm:t>
    </dgm:pt>
    <dgm:pt modelId="{D6A79315-2945-4F05-8071-BE75966A8E8E}" type="pres">
      <dgm:prSet presAssocID="{864CBB0A-E4BF-41D0-AB55-E3B3F19258B9}" presName="diagram" presStyleCnt="0">
        <dgm:presLayoutVars>
          <dgm:dir/>
          <dgm:resizeHandles val="exact"/>
        </dgm:presLayoutVars>
      </dgm:prSet>
      <dgm:spPr/>
    </dgm:pt>
    <dgm:pt modelId="{7C10F822-C84A-4643-8AC2-436F8B3A7D01}" type="pres">
      <dgm:prSet presAssocID="{A4414760-D3CC-4887-B4F9-FAFEC8150564}" presName="node" presStyleLbl="node1" presStyleIdx="0" presStyleCnt="2" custScaleX="211583" custScaleY="82332" custLinFactNeighborX="-427" custLinFactNeighborY="6347">
        <dgm:presLayoutVars>
          <dgm:bulletEnabled val="1"/>
        </dgm:presLayoutVars>
      </dgm:prSet>
      <dgm:spPr/>
    </dgm:pt>
    <dgm:pt modelId="{71A61FF6-7F32-4DD0-9B85-85F7053DBB8E}" type="pres">
      <dgm:prSet presAssocID="{D7858E8A-0178-4B7E-A4CF-CB40D59648CA}" presName="sibTrans" presStyleCnt="0"/>
      <dgm:spPr/>
    </dgm:pt>
    <dgm:pt modelId="{298A9B71-54CF-45C6-8723-923FBCC26736}" type="pres">
      <dgm:prSet presAssocID="{1D00F131-E0A8-46CC-8ABB-DA0B1456EDE2}" presName="node" presStyleLbl="node1" presStyleIdx="1" presStyleCnt="2" custScaleX="161084" custScaleY="94848" custLinFactNeighborX="68" custLinFactNeighborY="-8434">
        <dgm:presLayoutVars>
          <dgm:bulletEnabled val="1"/>
        </dgm:presLayoutVars>
      </dgm:prSet>
      <dgm:spPr/>
    </dgm:pt>
  </dgm:ptLst>
  <dgm:cxnLst>
    <dgm:cxn modelId="{7C646C01-DC55-4131-8F66-25F619CFED33}" type="presOf" srcId="{1D00F131-E0A8-46CC-8ABB-DA0B1456EDE2}" destId="{298A9B71-54CF-45C6-8723-923FBCC26736}" srcOrd="0" destOrd="0" presId="urn:microsoft.com/office/officeart/2005/8/layout/default"/>
    <dgm:cxn modelId="{C9596D32-88F6-44F8-B264-548CF86D9C44}" srcId="{864CBB0A-E4BF-41D0-AB55-E3B3F19258B9}" destId="{1D00F131-E0A8-46CC-8ABB-DA0B1456EDE2}" srcOrd="1" destOrd="0" parTransId="{D3533FF8-B494-43B2-87B4-09099F9476B6}" sibTransId="{A7DDEDA4-3C99-4D6E-A98B-19B595FDCA26}"/>
    <dgm:cxn modelId="{30204A9E-527B-40ED-A443-53852F4D510B}" type="presOf" srcId="{A4414760-D3CC-4887-B4F9-FAFEC8150564}" destId="{7C10F822-C84A-4643-8AC2-436F8B3A7D01}" srcOrd="0" destOrd="0" presId="urn:microsoft.com/office/officeart/2005/8/layout/default"/>
    <dgm:cxn modelId="{1B21C2C7-BC17-4886-A536-58E9B75EA515}" srcId="{864CBB0A-E4BF-41D0-AB55-E3B3F19258B9}" destId="{A4414760-D3CC-4887-B4F9-FAFEC8150564}" srcOrd="0" destOrd="0" parTransId="{A08D0955-303B-4AE6-9D55-B37D306D5D46}" sibTransId="{D7858E8A-0178-4B7E-A4CF-CB40D59648CA}"/>
    <dgm:cxn modelId="{707592E7-F159-44F4-8401-EBB92CCF20B8}" type="presOf" srcId="{864CBB0A-E4BF-41D0-AB55-E3B3F19258B9}" destId="{D6A79315-2945-4F05-8071-BE75966A8E8E}" srcOrd="0" destOrd="0" presId="urn:microsoft.com/office/officeart/2005/8/layout/default"/>
    <dgm:cxn modelId="{86571359-269F-4249-B583-42300189B0FF}" type="presParOf" srcId="{D6A79315-2945-4F05-8071-BE75966A8E8E}" destId="{7C10F822-C84A-4643-8AC2-436F8B3A7D01}" srcOrd="0" destOrd="0" presId="urn:microsoft.com/office/officeart/2005/8/layout/default"/>
    <dgm:cxn modelId="{06920C98-D517-4DF2-9E2F-C1778D1B9422}" type="presParOf" srcId="{D6A79315-2945-4F05-8071-BE75966A8E8E}" destId="{71A61FF6-7F32-4DD0-9B85-85F7053DBB8E}" srcOrd="1" destOrd="0" presId="urn:microsoft.com/office/officeart/2005/8/layout/default"/>
    <dgm:cxn modelId="{65C089E4-F9C1-4D4D-B5E3-F7A5053A8DF5}" type="presParOf" srcId="{D6A79315-2945-4F05-8071-BE75966A8E8E}" destId="{298A9B71-54CF-45C6-8723-923FBCC26736}" srcOrd="2" destOrd="0" presId="urn:microsoft.com/office/officeart/2005/8/layout/defaul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95364EB-500B-496A-B2F7-E4AE09CA02C6}" type="doc">
      <dgm:prSet loTypeId="urn:microsoft.com/office/officeart/2005/8/layout/hList1" loCatId="list" qsTypeId="urn:microsoft.com/office/officeart/2005/8/quickstyle/simple5" qsCatId="simple" csTypeId="urn:microsoft.com/office/officeart/2005/8/colors/colorful2" csCatId="colorful" phldr="1"/>
      <dgm:spPr/>
      <dgm:t>
        <a:bodyPr/>
        <a:lstStyle/>
        <a:p>
          <a:endParaRPr lang="uk-UA"/>
        </a:p>
      </dgm:t>
    </dgm:pt>
    <dgm:pt modelId="{2F6F52BA-CFAF-4C44-BDB8-76DEC0A0ECD7}">
      <dgm:prSet phldrT="[Текст]" custT="1"/>
      <dgm:spPr/>
      <dgm:t>
        <a:bodyPr/>
        <a:lstStyle/>
        <a:p>
          <a:r>
            <a:rPr lang="uk-UA" sz="3200" b="1" dirty="0">
              <a:latin typeface="Times New Roman" panose="02020603050405020304" pitchFamily="18" charset="0"/>
              <a:cs typeface="Times New Roman" panose="02020603050405020304" pitchFamily="18" charset="0"/>
            </a:rPr>
            <a:t>За значення у юридичному процесі</a:t>
          </a:r>
        </a:p>
      </dgm:t>
    </dgm:pt>
    <dgm:pt modelId="{7B5B6389-3C74-4F37-BCA2-31BCFADD0CC8}" type="parTrans" cxnId="{9CC4B6DA-6940-4B43-85B5-5177F09EAAA4}">
      <dgm:prSet/>
      <dgm:spPr/>
      <dgm:t>
        <a:bodyPr/>
        <a:lstStyle/>
        <a:p>
          <a:endParaRPr lang="uk-UA"/>
        </a:p>
      </dgm:t>
    </dgm:pt>
    <dgm:pt modelId="{7BF1C0CA-6920-4F2D-803D-9D7B137FF4A7}" type="sibTrans" cxnId="{9CC4B6DA-6940-4B43-85B5-5177F09EAAA4}">
      <dgm:prSet/>
      <dgm:spPr/>
      <dgm:t>
        <a:bodyPr/>
        <a:lstStyle/>
        <a:p>
          <a:endParaRPr lang="uk-UA"/>
        </a:p>
      </dgm:t>
    </dgm:pt>
    <dgm:pt modelId="{D2DFF62C-DADF-4A1F-92BC-382E0E31098B}">
      <dgm:prSet phldrT="[Текст]" custT="1"/>
      <dgm:spPr/>
      <dgm:t>
        <a:bodyPr/>
        <a:lstStyle/>
        <a:p>
          <a:r>
            <a:rPr lang="uk-UA" sz="3200" b="1" dirty="0">
              <a:latin typeface="Times New Roman" panose="02020603050405020304" pitchFamily="18" charset="0"/>
              <a:cs typeface="Times New Roman" panose="02020603050405020304" pitchFamily="18" charset="0"/>
            </a:rPr>
            <a:t>Залежно від суб</a:t>
          </a:r>
          <a:r>
            <a:rPr lang="en-US" sz="3200" b="1" dirty="0">
              <a:latin typeface="Times New Roman" panose="02020603050405020304" pitchFamily="18" charset="0"/>
              <a:cs typeface="Times New Roman" panose="02020603050405020304" pitchFamily="18" charset="0"/>
            </a:rPr>
            <a:t>’</a:t>
          </a:r>
          <a:r>
            <a:rPr lang="uk-UA" sz="3200" b="1" dirty="0">
              <a:latin typeface="Times New Roman" panose="02020603050405020304" pitchFamily="18" charset="0"/>
              <a:cs typeface="Times New Roman" panose="02020603050405020304" pitchFamily="18" charset="0"/>
            </a:rPr>
            <a:t>єктів </a:t>
          </a:r>
        </a:p>
      </dgm:t>
    </dgm:pt>
    <dgm:pt modelId="{263ADB3C-099E-4C0A-BBC7-2D2659D7A04C}" type="parTrans" cxnId="{C6F1214F-F019-46E9-89F7-BF55DF6D8792}">
      <dgm:prSet/>
      <dgm:spPr/>
      <dgm:t>
        <a:bodyPr/>
        <a:lstStyle/>
        <a:p>
          <a:endParaRPr lang="uk-UA"/>
        </a:p>
      </dgm:t>
    </dgm:pt>
    <dgm:pt modelId="{AD54508E-55BB-492E-8713-8378A4AC64F6}" type="sibTrans" cxnId="{C6F1214F-F019-46E9-89F7-BF55DF6D8792}">
      <dgm:prSet/>
      <dgm:spPr/>
      <dgm:t>
        <a:bodyPr/>
        <a:lstStyle/>
        <a:p>
          <a:endParaRPr lang="uk-UA"/>
        </a:p>
      </dgm:t>
    </dgm:pt>
    <dgm:pt modelId="{0851B92D-6C3C-44F1-826E-32B097AB6A79}">
      <dgm:prSet custT="1"/>
      <dgm:spPr/>
      <dgm:t>
        <a:bodyPr/>
        <a:lstStyle/>
        <a:p>
          <a:pPr>
            <a:spcAft>
              <a:spcPts val="1800"/>
            </a:spcAft>
          </a:pPr>
          <a:r>
            <a:rPr lang="uk-UA" sz="2800" dirty="0">
              <a:solidFill>
                <a:schemeClr val="bg2">
                  <a:lumMod val="25000"/>
                </a:schemeClr>
              </a:solidFill>
              <a:latin typeface="Times New Roman" panose="02020603050405020304" pitchFamily="18" charset="0"/>
              <a:cs typeface="Times New Roman" panose="02020603050405020304" pitchFamily="18" charset="0"/>
            </a:rPr>
            <a:t>основні акти</a:t>
          </a:r>
        </a:p>
      </dgm:t>
    </dgm:pt>
    <dgm:pt modelId="{92EB82E7-88F6-4588-89CF-E7C0B21D732F}" type="parTrans" cxnId="{3C8C6FE9-4456-4AD8-9E70-5C8066602AFE}">
      <dgm:prSet/>
      <dgm:spPr/>
      <dgm:t>
        <a:bodyPr/>
        <a:lstStyle/>
        <a:p>
          <a:endParaRPr lang="uk-UA"/>
        </a:p>
      </dgm:t>
    </dgm:pt>
    <dgm:pt modelId="{8E1B39DD-81DF-4C24-8448-415837A3C397}" type="sibTrans" cxnId="{3C8C6FE9-4456-4AD8-9E70-5C8066602AFE}">
      <dgm:prSet/>
      <dgm:spPr/>
      <dgm:t>
        <a:bodyPr/>
        <a:lstStyle/>
        <a:p>
          <a:endParaRPr lang="uk-UA"/>
        </a:p>
      </dgm:t>
    </dgm:pt>
    <dgm:pt modelId="{AF040562-BD0A-4993-92A0-709DA8A1FEF4}">
      <dgm:prSet custT="1"/>
      <dgm:spPr/>
      <dgm:t>
        <a:bodyPr/>
        <a:lstStyle/>
        <a:p>
          <a:pPr>
            <a:spcAft>
              <a:spcPts val="1800"/>
            </a:spcAft>
          </a:pPr>
          <a:r>
            <a:rPr lang="uk-UA" sz="2800" dirty="0">
              <a:solidFill>
                <a:schemeClr val="bg2">
                  <a:lumMod val="25000"/>
                </a:schemeClr>
              </a:solidFill>
              <a:latin typeface="Times New Roman" panose="02020603050405020304" pitchFamily="18" charset="0"/>
              <a:cs typeface="Times New Roman" panose="02020603050405020304" pitchFamily="18" charset="0"/>
            </a:rPr>
            <a:t>допоміжні акти</a:t>
          </a:r>
        </a:p>
      </dgm:t>
    </dgm:pt>
    <dgm:pt modelId="{692500F3-DD0F-437B-AD7A-901107887AF0}" type="parTrans" cxnId="{8E52E5CB-01F8-41D3-AE76-958F32B68274}">
      <dgm:prSet/>
      <dgm:spPr/>
      <dgm:t>
        <a:bodyPr/>
        <a:lstStyle/>
        <a:p>
          <a:endParaRPr lang="uk-UA"/>
        </a:p>
      </dgm:t>
    </dgm:pt>
    <dgm:pt modelId="{67DF4411-1025-4739-80AE-AEF2B7702C2C}" type="sibTrans" cxnId="{8E52E5CB-01F8-41D3-AE76-958F32B68274}">
      <dgm:prSet/>
      <dgm:spPr/>
      <dgm:t>
        <a:bodyPr/>
        <a:lstStyle/>
        <a:p>
          <a:endParaRPr lang="uk-UA"/>
        </a:p>
      </dgm:t>
    </dgm:pt>
    <dgm:pt modelId="{55673A8F-F53E-40D8-BE2D-CCCF9A121403}">
      <dgm:prSet custT="1"/>
      <dgm:spPr/>
      <dgm:t>
        <a:bodyPr/>
        <a:lstStyle/>
        <a:p>
          <a:pPr>
            <a:spcAft>
              <a:spcPts val="1200"/>
            </a:spcAft>
          </a:pPr>
          <a:r>
            <a:rPr lang="uk-UA" sz="2800" dirty="0">
              <a:solidFill>
                <a:schemeClr val="bg2">
                  <a:lumMod val="25000"/>
                </a:schemeClr>
              </a:solidFill>
              <a:latin typeface="Times New Roman" panose="02020603050405020304" pitchFamily="18" charset="0"/>
              <a:cs typeface="Times New Roman" panose="02020603050405020304" pitchFamily="18" charset="0"/>
            </a:rPr>
            <a:t>акти, що видані державними органами </a:t>
          </a:r>
        </a:p>
      </dgm:t>
    </dgm:pt>
    <dgm:pt modelId="{661F394A-FDB8-4C11-87FA-0006564F6CC6}" type="parTrans" cxnId="{C7CE72B2-B6C4-44D5-858C-77817665D8A6}">
      <dgm:prSet/>
      <dgm:spPr/>
      <dgm:t>
        <a:bodyPr/>
        <a:lstStyle/>
        <a:p>
          <a:endParaRPr lang="uk-UA"/>
        </a:p>
      </dgm:t>
    </dgm:pt>
    <dgm:pt modelId="{E9F977B2-C2F9-4396-916D-6D15EA017783}" type="sibTrans" cxnId="{C7CE72B2-B6C4-44D5-858C-77817665D8A6}">
      <dgm:prSet/>
      <dgm:spPr/>
      <dgm:t>
        <a:bodyPr/>
        <a:lstStyle/>
        <a:p>
          <a:endParaRPr lang="uk-UA"/>
        </a:p>
      </dgm:t>
    </dgm:pt>
    <dgm:pt modelId="{39212257-A9C4-4114-8ADB-3166F115B590}">
      <dgm:prSet custT="1"/>
      <dgm:spPr/>
      <dgm:t>
        <a:bodyPr/>
        <a:lstStyle/>
        <a:p>
          <a:pPr>
            <a:spcAft>
              <a:spcPts val="1200"/>
            </a:spcAft>
          </a:pPr>
          <a:r>
            <a:rPr lang="uk-UA" sz="2800" dirty="0">
              <a:solidFill>
                <a:schemeClr val="bg2">
                  <a:lumMod val="25000"/>
                </a:schemeClr>
              </a:solidFill>
              <a:latin typeface="Times New Roman" panose="02020603050405020304" pitchFamily="18" charset="0"/>
              <a:cs typeface="Times New Roman" panose="02020603050405020304" pitchFamily="18" charset="0"/>
            </a:rPr>
            <a:t>акти, які видані уповноваженими недержавними організаціями</a:t>
          </a:r>
        </a:p>
      </dgm:t>
    </dgm:pt>
    <dgm:pt modelId="{AAA03650-7F76-440F-A604-B3932563EA41}" type="parTrans" cxnId="{6CA08E02-04BA-41B2-9FD8-B32DCC853AD4}">
      <dgm:prSet/>
      <dgm:spPr/>
      <dgm:t>
        <a:bodyPr/>
        <a:lstStyle/>
        <a:p>
          <a:endParaRPr lang="uk-UA"/>
        </a:p>
      </dgm:t>
    </dgm:pt>
    <dgm:pt modelId="{64884DB0-E753-429F-A785-AA2976213A2D}" type="sibTrans" cxnId="{6CA08E02-04BA-41B2-9FD8-B32DCC853AD4}">
      <dgm:prSet/>
      <dgm:spPr/>
      <dgm:t>
        <a:bodyPr/>
        <a:lstStyle/>
        <a:p>
          <a:endParaRPr lang="uk-UA"/>
        </a:p>
      </dgm:t>
    </dgm:pt>
    <dgm:pt modelId="{30D0849D-7DCF-4788-8561-625B490DD1DE}" type="pres">
      <dgm:prSet presAssocID="{095364EB-500B-496A-B2F7-E4AE09CA02C6}" presName="Name0" presStyleCnt="0">
        <dgm:presLayoutVars>
          <dgm:dir/>
          <dgm:animLvl val="lvl"/>
          <dgm:resizeHandles val="exact"/>
        </dgm:presLayoutVars>
      </dgm:prSet>
      <dgm:spPr/>
    </dgm:pt>
    <dgm:pt modelId="{B364B029-0CFC-4FDE-9A4E-61DBD0A954D3}" type="pres">
      <dgm:prSet presAssocID="{2F6F52BA-CFAF-4C44-BDB8-76DEC0A0ECD7}" presName="composite" presStyleCnt="0"/>
      <dgm:spPr/>
    </dgm:pt>
    <dgm:pt modelId="{87EBA0CB-7FFF-4BD7-9C29-268233AAC9D6}" type="pres">
      <dgm:prSet presAssocID="{2F6F52BA-CFAF-4C44-BDB8-76DEC0A0ECD7}" presName="parTx" presStyleLbl="alignNode1" presStyleIdx="0" presStyleCnt="2">
        <dgm:presLayoutVars>
          <dgm:chMax val="0"/>
          <dgm:chPref val="0"/>
          <dgm:bulletEnabled val="1"/>
        </dgm:presLayoutVars>
      </dgm:prSet>
      <dgm:spPr/>
    </dgm:pt>
    <dgm:pt modelId="{5B1BBD51-59AA-4E02-BB1C-9CA8BCC88FD0}" type="pres">
      <dgm:prSet presAssocID="{2F6F52BA-CFAF-4C44-BDB8-76DEC0A0ECD7}" presName="desTx" presStyleLbl="alignAccFollowNode1" presStyleIdx="0" presStyleCnt="2">
        <dgm:presLayoutVars>
          <dgm:bulletEnabled val="1"/>
        </dgm:presLayoutVars>
      </dgm:prSet>
      <dgm:spPr/>
    </dgm:pt>
    <dgm:pt modelId="{289C5D56-1FF5-4F2C-B4AC-992E6F87673F}" type="pres">
      <dgm:prSet presAssocID="{7BF1C0CA-6920-4F2D-803D-9D7B137FF4A7}" presName="space" presStyleCnt="0"/>
      <dgm:spPr/>
    </dgm:pt>
    <dgm:pt modelId="{AAD6B5FC-B60D-4690-864F-9898C36A2E48}" type="pres">
      <dgm:prSet presAssocID="{D2DFF62C-DADF-4A1F-92BC-382E0E31098B}" presName="composite" presStyleCnt="0"/>
      <dgm:spPr/>
    </dgm:pt>
    <dgm:pt modelId="{4CFD8727-0DCF-4AE9-863B-7390F8CFA5A4}" type="pres">
      <dgm:prSet presAssocID="{D2DFF62C-DADF-4A1F-92BC-382E0E31098B}" presName="parTx" presStyleLbl="alignNode1" presStyleIdx="1" presStyleCnt="2">
        <dgm:presLayoutVars>
          <dgm:chMax val="0"/>
          <dgm:chPref val="0"/>
          <dgm:bulletEnabled val="1"/>
        </dgm:presLayoutVars>
      </dgm:prSet>
      <dgm:spPr/>
    </dgm:pt>
    <dgm:pt modelId="{619F1CEB-3E7F-4C6C-8451-097EB2FB637A}" type="pres">
      <dgm:prSet presAssocID="{D2DFF62C-DADF-4A1F-92BC-382E0E31098B}" presName="desTx" presStyleLbl="alignAccFollowNode1" presStyleIdx="1" presStyleCnt="2">
        <dgm:presLayoutVars>
          <dgm:bulletEnabled val="1"/>
        </dgm:presLayoutVars>
      </dgm:prSet>
      <dgm:spPr/>
    </dgm:pt>
  </dgm:ptLst>
  <dgm:cxnLst>
    <dgm:cxn modelId="{6CA08E02-04BA-41B2-9FD8-B32DCC853AD4}" srcId="{D2DFF62C-DADF-4A1F-92BC-382E0E31098B}" destId="{39212257-A9C4-4114-8ADB-3166F115B590}" srcOrd="1" destOrd="0" parTransId="{AAA03650-7F76-440F-A604-B3932563EA41}" sibTransId="{64884DB0-E753-429F-A785-AA2976213A2D}"/>
    <dgm:cxn modelId="{5AB66D61-2FA3-4544-81EE-E0A1A67F3CE3}" type="presOf" srcId="{39212257-A9C4-4114-8ADB-3166F115B590}" destId="{619F1CEB-3E7F-4C6C-8451-097EB2FB637A}" srcOrd="0" destOrd="1" presId="urn:microsoft.com/office/officeart/2005/8/layout/hList1"/>
    <dgm:cxn modelId="{373B9966-5AED-40D7-A458-475438789E1B}" type="presOf" srcId="{D2DFF62C-DADF-4A1F-92BC-382E0E31098B}" destId="{4CFD8727-0DCF-4AE9-863B-7390F8CFA5A4}" srcOrd="0" destOrd="0" presId="urn:microsoft.com/office/officeart/2005/8/layout/hList1"/>
    <dgm:cxn modelId="{C6F1214F-F019-46E9-89F7-BF55DF6D8792}" srcId="{095364EB-500B-496A-B2F7-E4AE09CA02C6}" destId="{D2DFF62C-DADF-4A1F-92BC-382E0E31098B}" srcOrd="1" destOrd="0" parTransId="{263ADB3C-099E-4C0A-BBC7-2D2659D7A04C}" sibTransId="{AD54508E-55BB-492E-8713-8378A4AC64F6}"/>
    <dgm:cxn modelId="{FBC0087D-C9F3-4611-8316-8A6B16D24D94}" type="presOf" srcId="{55673A8F-F53E-40D8-BE2D-CCCF9A121403}" destId="{619F1CEB-3E7F-4C6C-8451-097EB2FB637A}" srcOrd="0" destOrd="0" presId="urn:microsoft.com/office/officeart/2005/8/layout/hList1"/>
    <dgm:cxn modelId="{EEBB6080-AE68-4546-9E57-E5539E0AD3C6}" type="presOf" srcId="{AF040562-BD0A-4993-92A0-709DA8A1FEF4}" destId="{5B1BBD51-59AA-4E02-BB1C-9CA8BCC88FD0}" srcOrd="0" destOrd="1" presId="urn:microsoft.com/office/officeart/2005/8/layout/hList1"/>
    <dgm:cxn modelId="{BB6F71A0-38B4-4542-81FA-622CF1D17CC5}" type="presOf" srcId="{0851B92D-6C3C-44F1-826E-32B097AB6A79}" destId="{5B1BBD51-59AA-4E02-BB1C-9CA8BCC88FD0}" srcOrd="0" destOrd="0" presId="urn:microsoft.com/office/officeart/2005/8/layout/hList1"/>
    <dgm:cxn modelId="{C7CE72B2-B6C4-44D5-858C-77817665D8A6}" srcId="{D2DFF62C-DADF-4A1F-92BC-382E0E31098B}" destId="{55673A8F-F53E-40D8-BE2D-CCCF9A121403}" srcOrd="0" destOrd="0" parTransId="{661F394A-FDB8-4C11-87FA-0006564F6CC6}" sibTransId="{E9F977B2-C2F9-4396-916D-6D15EA017783}"/>
    <dgm:cxn modelId="{8E52E5CB-01F8-41D3-AE76-958F32B68274}" srcId="{2F6F52BA-CFAF-4C44-BDB8-76DEC0A0ECD7}" destId="{AF040562-BD0A-4993-92A0-709DA8A1FEF4}" srcOrd="1" destOrd="0" parTransId="{692500F3-DD0F-437B-AD7A-901107887AF0}" sibTransId="{67DF4411-1025-4739-80AE-AEF2B7702C2C}"/>
    <dgm:cxn modelId="{44F0D0CC-6DFF-47FD-8E19-73E78C76BB6C}" type="presOf" srcId="{2F6F52BA-CFAF-4C44-BDB8-76DEC0A0ECD7}" destId="{87EBA0CB-7FFF-4BD7-9C29-268233AAC9D6}" srcOrd="0" destOrd="0" presId="urn:microsoft.com/office/officeart/2005/8/layout/hList1"/>
    <dgm:cxn modelId="{9CC4B6DA-6940-4B43-85B5-5177F09EAAA4}" srcId="{095364EB-500B-496A-B2F7-E4AE09CA02C6}" destId="{2F6F52BA-CFAF-4C44-BDB8-76DEC0A0ECD7}" srcOrd="0" destOrd="0" parTransId="{7B5B6389-3C74-4F37-BCA2-31BCFADD0CC8}" sibTransId="{7BF1C0CA-6920-4F2D-803D-9D7B137FF4A7}"/>
    <dgm:cxn modelId="{3C8C6FE9-4456-4AD8-9E70-5C8066602AFE}" srcId="{2F6F52BA-CFAF-4C44-BDB8-76DEC0A0ECD7}" destId="{0851B92D-6C3C-44F1-826E-32B097AB6A79}" srcOrd="0" destOrd="0" parTransId="{92EB82E7-88F6-4588-89CF-E7C0B21D732F}" sibTransId="{8E1B39DD-81DF-4C24-8448-415837A3C397}"/>
    <dgm:cxn modelId="{D1CC09FA-E96C-4495-9889-FB5664877184}" type="presOf" srcId="{095364EB-500B-496A-B2F7-E4AE09CA02C6}" destId="{30D0849D-7DCF-4788-8561-625B490DD1DE}" srcOrd="0" destOrd="0" presId="urn:microsoft.com/office/officeart/2005/8/layout/hList1"/>
    <dgm:cxn modelId="{8E8A0E37-E3EA-47DF-854F-86E4A6A64DA8}" type="presParOf" srcId="{30D0849D-7DCF-4788-8561-625B490DD1DE}" destId="{B364B029-0CFC-4FDE-9A4E-61DBD0A954D3}" srcOrd="0" destOrd="0" presId="urn:microsoft.com/office/officeart/2005/8/layout/hList1"/>
    <dgm:cxn modelId="{C1BE6C4E-07A3-4283-9516-5DACF637E5BB}" type="presParOf" srcId="{B364B029-0CFC-4FDE-9A4E-61DBD0A954D3}" destId="{87EBA0CB-7FFF-4BD7-9C29-268233AAC9D6}" srcOrd="0" destOrd="0" presId="urn:microsoft.com/office/officeart/2005/8/layout/hList1"/>
    <dgm:cxn modelId="{3DCDEED2-AB0E-464E-969A-ED7D1A0BFC3B}" type="presParOf" srcId="{B364B029-0CFC-4FDE-9A4E-61DBD0A954D3}" destId="{5B1BBD51-59AA-4E02-BB1C-9CA8BCC88FD0}" srcOrd="1" destOrd="0" presId="urn:microsoft.com/office/officeart/2005/8/layout/hList1"/>
    <dgm:cxn modelId="{70C9A20A-99D4-4FE9-88E0-A9B569954FCD}" type="presParOf" srcId="{30D0849D-7DCF-4788-8561-625B490DD1DE}" destId="{289C5D56-1FF5-4F2C-B4AC-992E6F87673F}" srcOrd="1" destOrd="0" presId="urn:microsoft.com/office/officeart/2005/8/layout/hList1"/>
    <dgm:cxn modelId="{DED77800-8ABE-4A2B-AC61-ACE293E4337B}" type="presParOf" srcId="{30D0849D-7DCF-4788-8561-625B490DD1DE}" destId="{AAD6B5FC-B60D-4690-864F-9898C36A2E48}" srcOrd="2" destOrd="0" presId="urn:microsoft.com/office/officeart/2005/8/layout/hList1"/>
    <dgm:cxn modelId="{E61899FA-DAE7-4275-9B4E-BC695C9954B6}" type="presParOf" srcId="{AAD6B5FC-B60D-4690-864F-9898C36A2E48}" destId="{4CFD8727-0DCF-4AE9-863B-7390F8CFA5A4}" srcOrd="0" destOrd="0" presId="urn:microsoft.com/office/officeart/2005/8/layout/hList1"/>
    <dgm:cxn modelId="{41AB0BA9-5A13-4F94-BA0D-8484607A37A7}" type="presParOf" srcId="{AAD6B5FC-B60D-4690-864F-9898C36A2E48}" destId="{619F1CEB-3E7F-4C6C-8451-097EB2FB637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8614FD-7084-40BE-9D18-E1A64A0FB9DF}">
      <dsp:nvSpPr>
        <dsp:cNvPr id="0" name=""/>
        <dsp:cNvSpPr/>
      </dsp:nvSpPr>
      <dsp:spPr>
        <a:xfrm>
          <a:off x="3774" y="152216"/>
          <a:ext cx="2043772" cy="1226263"/>
        </a:xfrm>
        <a:prstGeom prst="rect">
          <a:avLst/>
        </a:prstGeom>
        <a:gradFill rotWithShape="0">
          <a:gsLst>
            <a:gs pos="0">
              <a:schemeClr val="accent2">
                <a:hueOff val="0"/>
                <a:satOff val="0"/>
                <a:lumOff val="0"/>
                <a:alphaOff val="0"/>
              </a:schemeClr>
            </a:gs>
            <a:gs pos="100000">
              <a:schemeClr val="accent2">
                <a:hueOff val="0"/>
                <a:satOff val="0"/>
                <a:lumOff val="0"/>
                <a:alphaOff val="0"/>
                <a:shade val="48000"/>
                <a:satMod val="180000"/>
                <a:lumMod val="94000"/>
              </a:schemeClr>
            </a:gs>
            <a:gs pos="100000">
              <a:schemeClr val="accent2">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uk-UA" sz="2800" i="0" kern="1200" baseline="0">
              <a:latin typeface="Times New Roman" panose="02020603050405020304" pitchFamily="18" charset="0"/>
              <a:cs typeface="Times New Roman" panose="02020603050405020304" pitchFamily="18" charset="0"/>
            </a:rPr>
            <a:t>Норма права</a:t>
          </a:r>
          <a:endParaRPr lang="uk-UA" sz="2800" i="0" kern="1200" baseline="0" dirty="0">
            <a:latin typeface="Times New Roman" panose="02020603050405020304" pitchFamily="18" charset="0"/>
            <a:cs typeface="Times New Roman" panose="02020603050405020304" pitchFamily="18" charset="0"/>
          </a:endParaRPr>
        </a:p>
      </dsp:txBody>
      <dsp:txXfrm>
        <a:off x="3774" y="152216"/>
        <a:ext cx="2043772" cy="1226263"/>
      </dsp:txXfrm>
    </dsp:sp>
    <dsp:sp modelId="{77C2E7A7-BE7C-4B92-87AE-49C5E83DB55A}">
      <dsp:nvSpPr>
        <dsp:cNvPr id="0" name=""/>
        <dsp:cNvSpPr/>
      </dsp:nvSpPr>
      <dsp:spPr>
        <a:xfrm>
          <a:off x="2251924" y="152216"/>
          <a:ext cx="2043772" cy="1226263"/>
        </a:xfrm>
        <a:prstGeom prst="rect">
          <a:avLst/>
        </a:prstGeom>
        <a:gradFill rotWithShape="0">
          <a:gsLst>
            <a:gs pos="0">
              <a:schemeClr val="accent3">
                <a:hueOff val="0"/>
                <a:satOff val="0"/>
                <a:lumOff val="0"/>
                <a:alphaOff val="0"/>
              </a:schemeClr>
            </a:gs>
            <a:gs pos="100000">
              <a:schemeClr val="accent3">
                <a:hueOff val="0"/>
                <a:satOff val="0"/>
                <a:lumOff val="0"/>
                <a:alphaOff val="0"/>
                <a:shade val="48000"/>
                <a:satMod val="180000"/>
                <a:lumMod val="94000"/>
              </a:schemeClr>
            </a:gs>
            <a:gs pos="100000">
              <a:schemeClr val="accent3">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uk-UA" sz="2400" i="0" kern="1200" baseline="0">
              <a:latin typeface="Times New Roman" panose="02020603050405020304" pitchFamily="18" charset="0"/>
              <a:cs typeface="Times New Roman" panose="02020603050405020304" pitchFamily="18" charset="0"/>
            </a:rPr>
            <a:t>Реалізація норм права</a:t>
          </a:r>
          <a:endParaRPr lang="uk-UA" sz="2400" i="0" kern="1200" baseline="0" dirty="0">
            <a:latin typeface="Times New Roman" panose="02020603050405020304" pitchFamily="18" charset="0"/>
            <a:cs typeface="Times New Roman" panose="02020603050405020304" pitchFamily="18" charset="0"/>
          </a:endParaRPr>
        </a:p>
      </dsp:txBody>
      <dsp:txXfrm>
        <a:off x="2251924" y="152216"/>
        <a:ext cx="2043772" cy="1226263"/>
      </dsp:txXfrm>
    </dsp:sp>
    <dsp:sp modelId="{4FD0F721-2CC4-41A9-ABAD-44536F94AFB3}">
      <dsp:nvSpPr>
        <dsp:cNvPr id="0" name=""/>
        <dsp:cNvSpPr/>
      </dsp:nvSpPr>
      <dsp:spPr>
        <a:xfrm>
          <a:off x="4500073" y="152216"/>
          <a:ext cx="2043772" cy="1226263"/>
        </a:xfrm>
        <a:prstGeom prst="rect">
          <a:avLst/>
        </a:prstGeom>
        <a:gradFill rotWithShape="0">
          <a:gsLst>
            <a:gs pos="0">
              <a:schemeClr val="accent4">
                <a:hueOff val="0"/>
                <a:satOff val="0"/>
                <a:lumOff val="0"/>
                <a:alphaOff val="0"/>
              </a:schemeClr>
            </a:gs>
            <a:gs pos="100000">
              <a:schemeClr val="accent4">
                <a:hueOff val="0"/>
                <a:satOff val="0"/>
                <a:lumOff val="0"/>
                <a:alphaOff val="0"/>
                <a:shade val="48000"/>
                <a:satMod val="180000"/>
                <a:lumMod val="94000"/>
              </a:schemeClr>
            </a:gs>
            <a:gs pos="100000">
              <a:schemeClr val="accent4">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uk-UA" sz="2400" i="0" kern="1200" baseline="0">
              <a:latin typeface="Times New Roman" panose="02020603050405020304" pitchFamily="18" charset="0"/>
              <a:cs typeface="Times New Roman" panose="02020603050405020304" pitchFamily="18" charset="0"/>
            </a:rPr>
            <a:t>Дотримання</a:t>
          </a:r>
          <a:endParaRPr lang="uk-UA" sz="2400" i="0" kern="1200" baseline="0" dirty="0">
            <a:latin typeface="Times New Roman" panose="02020603050405020304" pitchFamily="18" charset="0"/>
            <a:cs typeface="Times New Roman" panose="02020603050405020304" pitchFamily="18" charset="0"/>
          </a:endParaRPr>
        </a:p>
      </dsp:txBody>
      <dsp:txXfrm>
        <a:off x="4500073" y="152216"/>
        <a:ext cx="2043772" cy="1226263"/>
      </dsp:txXfrm>
    </dsp:sp>
    <dsp:sp modelId="{A8C748B1-4A9D-4D08-A7B2-C9615FAB5A17}">
      <dsp:nvSpPr>
        <dsp:cNvPr id="0" name=""/>
        <dsp:cNvSpPr/>
      </dsp:nvSpPr>
      <dsp:spPr>
        <a:xfrm>
          <a:off x="6748223" y="152216"/>
          <a:ext cx="2043772" cy="1226263"/>
        </a:xfrm>
        <a:prstGeom prst="rect">
          <a:avLst/>
        </a:prstGeom>
        <a:gradFill rotWithShape="0">
          <a:gsLst>
            <a:gs pos="0">
              <a:schemeClr val="accent5">
                <a:hueOff val="0"/>
                <a:satOff val="0"/>
                <a:lumOff val="0"/>
                <a:alphaOff val="0"/>
              </a:schemeClr>
            </a:gs>
            <a:gs pos="100000">
              <a:schemeClr val="accent5">
                <a:hueOff val="0"/>
                <a:satOff val="0"/>
                <a:lumOff val="0"/>
                <a:alphaOff val="0"/>
                <a:shade val="48000"/>
                <a:satMod val="180000"/>
                <a:lumMod val="94000"/>
              </a:schemeClr>
            </a:gs>
            <a:gs pos="100000">
              <a:schemeClr val="accent5">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uk-UA" sz="2400" i="0" kern="1200" baseline="0">
              <a:latin typeface="Times New Roman" panose="02020603050405020304" pitchFamily="18" charset="0"/>
              <a:cs typeface="Times New Roman" panose="02020603050405020304" pitchFamily="18" charset="0"/>
            </a:rPr>
            <a:t>Виконання</a:t>
          </a:r>
          <a:endParaRPr lang="uk-UA" sz="2400" i="0" kern="1200" baseline="0" dirty="0">
            <a:latin typeface="Times New Roman" panose="02020603050405020304" pitchFamily="18" charset="0"/>
            <a:cs typeface="Times New Roman" panose="02020603050405020304" pitchFamily="18" charset="0"/>
          </a:endParaRPr>
        </a:p>
      </dsp:txBody>
      <dsp:txXfrm>
        <a:off x="6748223" y="152216"/>
        <a:ext cx="2043772" cy="1226263"/>
      </dsp:txXfrm>
    </dsp:sp>
    <dsp:sp modelId="{087C7AE2-F84E-402B-B98F-122062860B03}">
      <dsp:nvSpPr>
        <dsp:cNvPr id="0" name=""/>
        <dsp:cNvSpPr/>
      </dsp:nvSpPr>
      <dsp:spPr>
        <a:xfrm>
          <a:off x="8996372" y="152216"/>
          <a:ext cx="2043772" cy="1226263"/>
        </a:xfrm>
        <a:prstGeom prst="rect">
          <a:avLst/>
        </a:prstGeom>
        <a:gradFill rotWithShape="0">
          <a:gsLst>
            <a:gs pos="0">
              <a:schemeClr val="accent6">
                <a:hueOff val="0"/>
                <a:satOff val="0"/>
                <a:lumOff val="0"/>
                <a:alphaOff val="0"/>
              </a:schemeClr>
            </a:gs>
            <a:gs pos="100000">
              <a:schemeClr val="accent6">
                <a:hueOff val="0"/>
                <a:satOff val="0"/>
                <a:lumOff val="0"/>
                <a:alphaOff val="0"/>
                <a:shade val="48000"/>
                <a:satMod val="180000"/>
                <a:lumMod val="94000"/>
              </a:schemeClr>
            </a:gs>
            <a:gs pos="100000">
              <a:schemeClr val="accent6">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uk-UA" sz="2400" i="0" kern="1200" baseline="0">
              <a:latin typeface="Times New Roman" panose="02020603050405020304" pitchFamily="18" charset="0"/>
              <a:cs typeface="Times New Roman" panose="02020603050405020304" pitchFamily="18" charset="0"/>
            </a:rPr>
            <a:t>Використання</a:t>
          </a:r>
          <a:endParaRPr lang="uk-UA" sz="2400" i="0" kern="1200" baseline="0" dirty="0">
            <a:latin typeface="Times New Roman" panose="02020603050405020304" pitchFamily="18" charset="0"/>
            <a:cs typeface="Times New Roman" panose="02020603050405020304" pitchFamily="18" charset="0"/>
          </a:endParaRPr>
        </a:p>
      </dsp:txBody>
      <dsp:txXfrm>
        <a:off x="8996372" y="152216"/>
        <a:ext cx="2043772" cy="1226263"/>
      </dsp:txXfrm>
    </dsp:sp>
    <dsp:sp modelId="{757CB513-9995-4050-A677-4D21F87312DE}">
      <dsp:nvSpPr>
        <dsp:cNvPr id="0" name=""/>
        <dsp:cNvSpPr/>
      </dsp:nvSpPr>
      <dsp:spPr>
        <a:xfrm>
          <a:off x="3774" y="1582856"/>
          <a:ext cx="2043772" cy="1226263"/>
        </a:xfrm>
        <a:prstGeom prst="rect">
          <a:avLst/>
        </a:prstGeom>
        <a:gradFill rotWithShape="0">
          <a:gsLst>
            <a:gs pos="0">
              <a:schemeClr val="accent2">
                <a:hueOff val="0"/>
                <a:satOff val="0"/>
                <a:lumOff val="0"/>
                <a:alphaOff val="0"/>
              </a:schemeClr>
            </a:gs>
            <a:gs pos="100000">
              <a:schemeClr val="accent2">
                <a:hueOff val="0"/>
                <a:satOff val="0"/>
                <a:lumOff val="0"/>
                <a:alphaOff val="0"/>
                <a:shade val="48000"/>
                <a:satMod val="180000"/>
                <a:lumMod val="94000"/>
              </a:schemeClr>
            </a:gs>
            <a:gs pos="100000">
              <a:schemeClr val="accent2">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uk-UA" sz="2400" i="0" kern="1200" baseline="0">
              <a:latin typeface="Times New Roman" panose="02020603050405020304" pitchFamily="18" charset="0"/>
              <a:cs typeface="Times New Roman" panose="02020603050405020304" pitchFamily="18" charset="0"/>
            </a:rPr>
            <a:t>Правозасто-</a:t>
          </a:r>
        </a:p>
        <a:p>
          <a:pPr marL="0" marR="0" lvl="0" indent="0" algn="ctr" defTabSz="914400" eaLnBrk="1" fontAlgn="auto" latinLnBrk="0" hangingPunct="1">
            <a:lnSpc>
              <a:spcPct val="100000"/>
            </a:lnSpc>
            <a:spcBef>
              <a:spcPct val="0"/>
            </a:spcBef>
            <a:spcAft>
              <a:spcPts val="0"/>
            </a:spcAft>
            <a:buClrTx/>
            <a:buSzTx/>
            <a:buFontTx/>
            <a:buNone/>
            <a:tabLst/>
            <a:defRPr/>
          </a:pPr>
          <a:r>
            <a:rPr lang="uk-UA" sz="2400" i="0" kern="1200" baseline="0">
              <a:latin typeface="Times New Roman" panose="02020603050405020304" pitchFamily="18" charset="0"/>
              <a:cs typeface="Times New Roman" panose="02020603050405020304" pitchFamily="18" charset="0"/>
            </a:rPr>
            <a:t>сування</a:t>
          </a:r>
          <a:endParaRPr lang="uk-UA" sz="2400" i="0" kern="1200" baseline="0" dirty="0">
            <a:latin typeface="Times New Roman" panose="02020603050405020304" pitchFamily="18" charset="0"/>
            <a:cs typeface="Times New Roman" panose="02020603050405020304" pitchFamily="18" charset="0"/>
          </a:endParaRPr>
        </a:p>
      </dsp:txBody>
      <dsp:txXfrm>
        <a:off x="3774" y="1582856"/>
        <a:ext cx="2043772" cy="1226263"/>
      </dsp:txXfrm>
    </dsp:sp>
    <dsp:sp modelId="{52274A85-13E1-4C05-AA1F-297AA6951F08}">
      <dsp:nvSpPr>
        <dsp:cNvPr id="0" name=""/>
        <dsp:cNvSpPr/>
      </dsp:nvSpPr>
      <dsp:spPr>
        <a:xfrm>
          <a:off x="2251924" y="1582856"/>
          <a:ext cx="2043772" cy="1226263"/>
        </a:xfrm>
        <a:prstGeom prst="rect">
          <a:avLst/>
        </a:prstGeom>
        <a:gradFill rotWithShape="0">
          <a:gsLst>
            <a:gs pos="0">
              <a:schemeClr val="accent3">
                <a:hueOff val="0"/>
                <a:satOff val="0"/>
                <a:lumOff val="0"/>
                <a:alphaOff val="0"/>
              </a:schemeClr>
            </a:gs>
            <a:gs pos="100000">
              <a:schemeClr val="accent3">
                <a:hueOff val="0"/>
                <a:satOff val="0"/>
                <a:lumOff val="0"/>
                <a:alphaOff val="0"/>
                <a:shade val="48000"/>
                <a:satMod val="180000"/>
                <a:lumMod val="94000"/>
              </a:schemeClr>
            </a:gs>
            <a:gs pos="100000">
              <a:schemeClr val="accent3">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uk-UA" sz="2400" i="0" kern="1200" baseline="0">
              <a:latin typeface="Times New Roman" panose="02020603050405020304" pitchFamily="18" charset="0"/>
              <a:cs typeface="Times New Roman" panose="02020603050405020304" pitchFamily="18" charset="0"/>
            </a:rPr>
            <a:t>Стадії застосування норм права</a:t>
          </a:r>
          <a:endParaRPr lang="uk-UA" sz="2400" i="0" kern="1200" baseline="0" dirty="0">
            <a:latin typeface="Times New Roman" panose="02020603050405020304" pitchFamily="18" charset="0"/>
            <a:cs typeface="Times New Roman" panose="02020603050405020304" pitchFamily="18" charset="0"/>
          </a:endParaRPr>
        </a:p>
      </dsp:txBody>
      <dsp:txXfrm>
        <a:off x="2251924" y="1582856"/>
        <a:ext cx="2043772" cy="1226263"/>
      </dsp:txXfrm>
    </dsp:sp>
    <dsp:sp modelId="{51B913C9-FB60-4027-8A99-BA42F0E055A0}">
      <dsp:nvSpPr>
        <dsp:cNvPr id="0" name=""/>
        <dsp:cNvSpPr/>
      </dsp:nvSpPr>
      <dsp:spPr>
        <a:xfrm>
          <a:off x="4500073" y="1582856"/>
          <a:ext cx="2043772" cy="1226263"/>
        </a:xfrm>
        <a:prstGeom prst="rect">
          <a:avLst/>
        </a:prstGeom>
        <a:gradFill rotWithShape="0">
          <a:gsLst>
            <a:gs pos="0">
              <a:schemeClr val="accent4">
                <a:hueOff val="0"/>
                <a:satOff val="0"/>
                <a:lumOff val="0"/>
                <a:alphaOff val="0"/>
              </a:schemeClr>
            </a:gs>
            <a:gs pos="100000">
              <a:schemeClr val="accent4">
                <a:hueOff val="0"/>
                <a:satOff val="0"/>
                <a:lumOff val="0"/>
                <a:alphaOff val="0"/>
                <a:shade val="48000"/>
                <a:satMod val="180000"/>
                <a:lumMod val="94000"/>
              </a:schemeClr>
            </a:gs>
            <a:gs pos="100000">
              <a:schemeClr val="accent4">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uk-UA" sz="2000" i="0" kern="1200" baseline="0">
              <a:latin typeface="Times New Roman" panose="02020603050405020304" pitchFamily="18" charset="0"/>
              <a:cs typeface="Times New Roman" panose="02020603050405020304" pitchFamily="18" charset="0"/>
            </a:rPr>
            <a:t>Вимоги правильного застосування норм права</a:t>
          </a:r>
          <a:endParaRPr lang="uk-UA" sz="2000" i="0" kern="1200" baseline="0" dirty="0">
            <a:latin typeface="Times New Roman" panose="02020603050405020304" pitchFamily="18" charset="0"/>
            <a:cs typeface="Times New Roman" panose="02020603050405020304" pitchFamily="18" charset="0"/>
          </a:endParaRPr>
        </a:p>
      </dsp:txBody>
      <dsp:txXfrm>
        <a:off x="4500073" y="1582856"/>
        <a:ext cx="2043772" cy="1226263"/>
      </dsp:txXfrm>
    </dsp:sp>
    <dsp:sp modelId="{400D4EFC-AA68-4C80-AB23-2AF9007B3CCA}">
      <dsp:nvSpPr>
        <dsp:cNvPr id="0" name=""/>
        <dsp:cNvSpPr/>
      </dsp:nvSpPr>
      <dsp:spPr>
        <a:xfrm>
          <a:off x="6748223" y="1582856"/>
          <a:ext cx="2043772" cy="1226263"/>
        </a:xfrm>
        <a:prstGeom prst="rect">
          <a:avLst/>
        </a:prstGeom>
        <a:gradFill rotWithShape="0">
          <a:gsLst>
            <a:gs pos="0">
              <a:schemeClr val="accent5">
                <a:hueOff val="0"/>
                <a:satOff val="0"/>
                <a:lumOff val="0"/>
                <a:alphaOff val="0"/>
              </a:schemeClr>
            </a:gs>
            <a:gs pos="100000">
              <a:schemeClr val="accent5">
                <a:hueOff val="0"/>
                <a:satOff val="0"/>
                <a:lumOff val="0"/>
                <a:alphaOff val="0"/>
                <a:shade val="48000"/>
                <a:satMod val="180000"/>
                <a:lumMod val="94000"/>
              </a:schemeClr>
            </a:gs>
            <a:gs pos="100000">
              <a:schemeClr val="accent5">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uk-UA" sz="2400" i="0" kern="1200" baseline="0">
              <a:latin typeface="Times New Roman" panose="02020603050405020304" pitchFamily="18" charset="0"/>
              <a:cs typeface="Times New Roman" panose="02020603050405020304" pitchFamily="18" charset="0"/>
            </a:rPr>
            <a:t>Правозасто-</a:t>
          </a:r>
        </a:p>
        <a:p>
          <a:pPr marL="0" marR="0" lvl="0" indent="0" algn="ctr" defTabSz="914400" eaLnBrk="1" fontAlgn="auto" latinLnBrk="0" hangingPunct="1">
            <a:lnSpc>
              <a:spcPct val="100000"/>
            </a:lnSpc>
            <a:spcBef>
              <a:spcPct val="0"/>
            </a:spcBef>
            <a:spcAft>
              <a:spcPts val="0"/>
            </a:spcAft>
            <a:buClrTx/>
            <a:buSzTx/>
            <a:buFontTx/>
            <a:buNone/>
            <a:tabLst/>
            <a:defRPr/>
          </a:pPr>
          <a:r>
            <a:rPr lang="uk-UA" sz="2400" i="0" kern="1200" baseline="0">
              <a:latin typeface="Times New Roman" panose="02020603050405020304" pitchFamily="18" charset="0"/>
              <a:cs typeface="Times New Roman" panose="02020603050405020304" pitchFamily="18" charset="0"/>
            </a:rPr>
            <a:t>совний акт</a:t>
          </a:r>
          <a:endParaRPr lang="uk-UA" sz="2400" i="0" kern="1200" baseline="0" dirty="0">
            <a:latin typeface="Times New Roman" panose="02020603050405020304" pitchFamily="18" charset="0"/>
            <a:cs typeface="Times New Roman" panose="02020603050405020304" pitchFamily="18" charset="0"/>
          </a:endParaRPr>
        </a:p>
      </dsp:txBody>
      <dsp:txXfrm>
        <a:off x="6748223" y="1582856"/>
        <a:ext cx="2043772" cy="1226263"/>
      </dsp:txXfrm>
    </dsp:sp>
    <dsp:sp modelId="{D4E63A78-AA72-4E35-86B1-2C259FE77B40}">
      <dsp:nvSpPr>
        <dsp:cNvPr id="0" name=""/>
        <dsp:cNvSpPr/>
      </dsp:nvSpPr>
      <dsp:spPr>
        <a:xfrm>
          <a:off x="8996372" y="1582856"/>
          <a:ext cx="2043772" cy="1226263"/>
        </a:xfrm>
        <a:prstGeom prst="rect">
          <a:avLst/>
        </a:prstGeom>
        <a:gradFill rotWithShape="0">
          <a:gsLst>
            <a:gs pos="0">
              <a:schemeClr val="accent6">
                <a:hueOff val="0"/>
                <a:satOff val="0"/>
                <a:lumOff val="0"/>
                <a:alphaOff val="0"/>
              </a:schemeClr>
            </a:gs>
            <a:gs pos="100000">
              <a:schemeClr val="accent6">
                <a:hueOff val="0"/>
                <a:satOff val="0"/>
                <a:lumOff val="0"/>
                <a:alphaOff val="0"/>
                <a:shade val="48000"/>
                <a:satMod val="180000"/>
                <a:lumMod val="94000"/>
              </a:schemeClr>
            </a:gs>
            <a:gs pos="100000">
              <a:schemeClr val="accent6">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uk-UA" sz="2800" i="0" kern="1200" baseline="0">
              <a:latin typeface="Times New Roman" panose="02020603050405020304" pitchFamily="18" charset="0"/>
              <a:cs typeface="Times New Roman" panose="02020603050405020304" pitchFamily="18" charset="0"/>
            </a:rPr>
            <a:t>Тлумачення норм права</a:t>
          </a:r>
          <a:endParaRPr lang="uk-UA" sz="2800" i="0" kern="1200" baseline="0" dirty="0">
            <a:latin typeface="Times New Roman" panose="02020603050405020304" pitchFamily="18" charset="0"/>
            <a:cs typeface="Times New Roman" panose="02020603050405020304" pitchFamily="18" charset="0"/>
          </a:endParaRPr>
        </a:p>
      </dsp:txBody>
      <dsp:txXfrm>
        <a:off x="8996372" y="1582856"/>
        <a:ext cx="2043772" cy="1226263"/>
      </dsp:txXfrm>
    </dsp:sp>
    <dsp:sp modelId="{F50FB119-0147-4386-85B3-72F540E68080}">
      <dsp:nvSpPr>
        <dsp:cNvPr id="0" name=""/>
        <dsp:cNvSpPr/>
      </dsp:nvSpPr>
      <dsp:spPr>
        <a:xfrm>
          <a:off x="947864" y="3013497"/>
          <a:ext cx="2403741" cy="1226263"/>
        </a:xfrm>
        <a:prstGeom prst="rect">
          <a:avLst/>
        </a:prstGeom>
        <a:gradFill rotWithShape="0">
          <a:gsLst>
            <a:gs pos="0">
              <a:schemeClr val="accent2">
                <a:hueOff val="0"/>
                <a:satOff val="0"/>
                <a:lumOff val="0"/>
                <a:alphaOff val="0"/>
              </a:schemeClr>
            </a:gs>
            <a:gs pos="100000">
              <a:schemeClr val="accent2">
                <a:hueOff val="0"/>
                <a:satOff val="0"/>
                <a:lumOff val="0"/>
                <a:alphaOff val="0"/>
                <a:shade val="48000"/>
                <a:satMod val="180000"/>
                <a:lumMod val="94000"/>
              </a:schemeClr>
            </a:gs>
            <a:gs pos="100000">
              <a:schemeClr val="accent2">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uk-UA" sz="2800" i="0" kern="1200" baseline="0">
              <a:latin typeface="Times New Roman" panose="02020603050405020304" pitchFamily="18" charset="0"/>
              <a:cs typeface="Times New Roman" panose="02020603050405020304" pitchFamily="18" charset="0"/>
            </a:rPr>
            <a:t>Цілі тлумачення</a:t>
          </a:r>
          <a:endParaRPr lang="uk-UA" sz="2800" i="0" kern="1200" baseline="0" dirty="0">
            <a:latin typeface="Times New Roman" panose="02020603050405020304" pitchFamily="18" charset="0"/>
            <a:cs typeface="Times New Roman" panose="02020603050405020304" pitchFamily="18" charset="0"/>
          </a:endParaRPr>
        </a:p>
      </dsp:txBody>
      <dsp:txXfrm>
        <a:off x="947864" y="3013497"/>
        <a:ext cx="2403741" cy="1226263"/>
      </dsp:txXfrm>
    </dsp:sp>
    <dsp:sp modelId="{231F6A7C-8AD6-4C4A-9B6B-43036585934F}">
      <dsp:nvSpPr>
        <dsp:cNvPr id="0" name=""/>
        <dsp:cNvSpPr/>
      </dsp:nvSpPr>
      <dsp:spPr>
        <a:xfrm>
          <a:off x="3555983" y="3013497"/>
          <a:ext cx="2043772" cy="1226263"/>
        </a:xfrm>
        <a:prstGeom prst="rect">
          <a:avLst/>
        </a:prstGeom>
        <a:gradFill rotWithShape="0">
          <a:gsLst>
            <a:gs pos="0">
              <a:schemeClr val="accent3">
                <a:hueOff val="0"/>
                <a:satOff val="0"/>
                <a:lumOff val="0"/>
                <a:alphaOff val="0"/>
              </a:schemeClr>
            </a:gs>
            <a:gs pos="100000">
              <a:schemeClr val="accent3">
                <a:hueOff val="0"/>
                <a:satOff val="0"/>
                <a:lumOff val="0"/>
                <a:alphaOff val="0"/>
                <a:shade val="48000"/>
                <a:satMod val="180000"/>
                <a:lumMod val="94000"/>
              </a:schemeClr>
            </a:gs>
            <a:gs pos="100000">
              <a:schemeClr val="accent3">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uk-UA" sz="2800" i="0" kern="1200" baseline="0">
              <a:latin typeface="Times New Roman" panose="02020603050405020304" pitchFamily="18" charset="0"/>
              <a:cs typeface="Times New Roman" panose="02020603050405020304" pitchFamily="18" charset="0"/>
            </a:rPr>
            <a:t>Види тлумачення</a:t>
          </a:r>
          <a:endParaRPr lang="uk-UA" sz="2800" i="0" kern="1200" baseline="0" dirty="0">
            <a:latin typeface="Times New Roman" panose="02020603050405020304" pitchFamily="18" charset="0"/>
            <a:cs typeface="Times New Roman" panose="02020603050405020304" pitchFamily="18" charset="0"/>
          </a:endParaRPr>
        </a:p>
      </dsp:txBody>
      <dsp:txXfrm>
        <a:off x="3555983" y="3013497"/>
        <a:ext cx="2043772" cy="1226263"/>
      </dsp:txXfrm>
    </dsp:sp>
    <dsp:sp modelId="{A7D902A0-150F-409B-AE5A-BB7E3B37FD9C}">
      <dsp:nvSpPr>
        <dsp:cNvPr id="0" name=""/>
        <dsp:cNvSpPr/>
      </dsp:nvSpPr>
      <dsp:spPr>
        <a:xfrm>
          <a:off x="5804133" y="3013497"/>
          <a:ext cx="2043772" cy="1226263"/>
        </a:xfrm>
        <a:prstGeom prst="rect">
          <a:avLst/>
        </a:prstGeom>
        <a:gradFill rotWithShape="0">
          <a:gsLst>
            <a:gs pos="0">
              <a:schemeClr val="accent4">
                <a:hueOff val="0"/>
                <a:satOff val="0"/>
                <a:lumOff val="0"/>
                <a:alphaOff val="0"/>
              </a:schemeClr>
            </a:gs>
            <a:gs pos="100000">
              <a:schemeClr val="accent4">
                <a:hueOff val="0"/>
                <a:satOff val="0"/>
                <a:lumOff val="0"/>
                <a:alphaOff val="0"/>
                <a:shade val="48000"/>
                <a:satMod val="180000"/>
                <a:lumMod val="94000"/>
              </a:schemeClr>
            </a:gs>
            <a:gs pos="100000">
              <a:schemeClr val="accent4">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uk-UA" sz="2800" i="0" kern="1200" baseline="0">
              <a:latin typeface="Times New Roman" panose="02020603050405020304" pitchFamily="18" charset="0"/>
              <a:cs typeface="Times New Roman" panose="02020603050405020304" pitchFamily="18" charset="0"/>
            </a:rPr>
            <a:t>Способи тлумачення</a:t>
          </a:r>
          <a:r>
            <a:rPr lang="uk-UA" sz="2400" i="0" kern="1200" baseline="0">
              <a:latin typeface="Times New Roman" panose="02020603050405020304" pitchFamily="18" charset="0"/>
              <a:cs typeface="Times New Roman" panose="02020603050405020304" pitchFamily="18" charset="0"/>
            </a:rPr>
            <a:t> </a:t>
          </a:r>
          <a:endParaRPr lang="uk-UA" sz="2400" i="0" kern="1200" baseline="0" dirty="0">
            <a:latin typeface="Times New Roman" panose="02020603050405020304" pitchFamily="18" charset="0"/>
            <a:cs typeface="Times New Roman" panose="02020603050405020304" pitchFamily="18" charset="0"/>
          </a:endParaRPr>
        </a:p>
      </dsp:txBody>
      <dsp:txXfrm>
        <a:off x="5804133" y="3013497"/>
        <a:ext cx="2043772" cy="1226263"/>
      </dsp:txXfrm>
    </dsp:sp>
    <dsp:sp modelId="{35426E4E-60D4-487A-ACF7-AFE886C2B0F1}">
      <dsp:nvSpPr>
        <dsp:cNvPr id="0" name=""/>
        <dsp:cNvSpPr/>
      </dsp:nvSpPr>
      <dsp:spPr>
        <a:xfrm>
          <a:off x="8052282" y="3013497"/>
          <a:ext cx="2043772" cy="1226263"/>
        </a:xfrm>
        <a:prstGeom prst="rect">
          <a:avLst/>
        </a:prstGeom>
        <a:gradFill rotWithShape="0">
          <a:gsLst>
            <a:gs pos="0">
              <a:schemeClr val="accent5">
                <a:hueOff val="0"/>
                <a:satOff val="0"/>
                <a:lumOff val="0"/>
                <a:alphaOff val="0"/>
              </a:schemeClr>
            </a:gs>
            <a:gs pos="100000">
              <a:schemeClr val="accent5">
                <a:hueOff val="0"/>
                <a:satOff val="0"/>
                <a:lumOff val="0"/>
                <a:alphaOff val="0"/>
                <a:shade val="48000"/>
                <a:satMod val="180000"/>
                <a:lumMod val="94000"/>
              </a:schemeClr>
            </a:gs>
            <a:gs pos="100000">
              <a:schemeClr val="accent5">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uk-UA" sz="2800" i="0" kern="1200" baseline="0">
              <a:latin typeface="Times New Roman" panose="02020603050405020304" pitchFamily="18" charset="0"/>
              <a:cs typeface="Times New Roman" panose="02020603050405020304" pitchFamily="18" charset="0"/>
            </a:rPr>
            <a:t>Акт тлумачення</a:t>
          </a:r>
          <a:endParaRPr lang="uk-UA" sz="2800" i="0" kern="1200" baseline="0" dirty="0">
            <a:latin typeface="Times New Roman" panose="02020603050405020304" pitchFamily="18" charset="0"/>
            <a:cs typeface="Times New Roman" panose="02020603050405020304" pitchFamily="18" charset="0"/>
          </a:endParaRPr>
        </a:p>
      </dsp:txBody>
      <dsp:txXfrm>
        <a:off x="8052282" y="3013497"/>
        <a:ext cx="2043772" cy="122626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E49FA7-22A0-441E-AB29-3D2D631B9DD0}">
      <dsp:nvSpPr>
        <dsp:cNvPr id="0" name=""/>
        <dsp:cNvSpPr/>
      </dsp:nvSpPr>
      <dsp:spPr>
        <a:xfrm>
          <a:off x="0" y="245393"/>
          <a:ext cx="2514599" cy="1850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81280" rIns="227584" bIns="81280" numCol="1" spcCol="1270" anchor="ctr" anchorCtr="0">
          <a:noAutofit/>
        </a:bodyPr>
        <a:lstStyle/>
        <a:p>
          <a:pPr marL="0" lvl="0" indent="0" algn="r" defTabSz="1422400">
            <a:lnSpc>
              <a:spcPct val="90000"/>
            </a:lnSpc>
            <a:spcBef>
              <a:spcPct val="0"/>
            </a:spcBef>
            <a:spcAft>
              <a:spcPct val="35000"/>
            </a:spcAft>
            <a:buNone/>
          </a:pPr>
          <a:r>
            <a:rPr lang="uk-UA" sz="3200" b="1" kern="1200" dirty="0">
              <a:solidFill>
                <a:schemeClr val="bg2">
                  <a:lumMod val="25000"/>
                </a:schemeClr>
              </a:solidFill>
              <a:latin typeface="Times New Roman" panose="02020603050405020304" pitchFamily="18" charset="0"/>
              <a:cs typeface="Times New Roman" panose="02020603050405020304" pitchFamily="18" charset="0"/>
            </a:rPr>
            <a:t>Залежно від юридичної форми</a:t>
          </a:r>
        </a:p>
      </dsp:txBody>
      <dsp:txXfrm>
        <a:off x="0" y="245393"/>
        <a:ext cx="2514599" cy="1850062"/>
      </dsp:txXfrm>
    </dsp:sp>
    <dsp:sp modelId="{EA0505DD-47AF-4103-8215-1952E98D721F}">
      <dsp:nvSpPr>
        <dsp:cNvPr id="0" name=""/>
        <dsp:cNvSpPr/>
      </dsp:nvSpPr>
      <dsp:spPr>
        <a:xfrm>
          <a:off x="2514599" y="71950"/>
          <a:ext cx="502920" cy="2196949"/>
        </a:xfrm>
        <a:prstGeom prst="leftBrace">
          <a:avLst>
            <a:gd name="adj1" fmla="val 35000"/>
            <a:gd name="adj2" fmla="val 50000"/>
          </a:avLst>
        </a:prstGeom>
        <a:noFill/>
        <a:ln w="1905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DD0F4F-E469-40F6-93D8-6AAD1874575C}">
      <dsp:nvSpPr>
        <dsp:cNvPr id="0" name=""/>
        <dsp:cNvSpPr/>
      </dsp:nvSpPr>
      <dsp:spPr>
        <a:xfrm>
          <a:off x="3218687" y="71950"/>
          <a:ext cx="6839712" cy="2196949"/>
        </a:xfrm>
        <a:prstGeom prst="rect">
          <a:avLst/>
        </a:prstGeom>
        <a:gradFill rotWithShape="0">
          <a:gsLst>
            <a:gs pos="0">
              <a:schemeClr val="accent2">
                <a:hueOff val="0"/>
                <a:satOff val="0"/>
                <a:lumOff val="0"/>
                <a:alphaOff val="0"/>
              </a:schemeClr>
            </a:gs>
            <a:gs pos="100000">
              <a:schemeClr val="accent2">
                <a:hueOff val="0"/>
                <a:satOff val="0"/>
                <a:lumOff val="0"/>
                <a:alphaOff val="0"/>
                <a:shade val="48000"/>
                <a:satMod val="180000"/>
                <a:lumMod val="94000"/>
              </a:schemeClr>
            </a:gs>
            <a:gs pos="100000">
              <a:schemeClr val="accent2">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285750" lvl="1" indent="-285750" algn="l" defTabSz="1244600">
            <a:lnSpc>
              <a:spcPct val="90000"/>
            </a:lnSpc>
            <a:spcBef>
              <a:spcPct val="0"/>
            </a:spcBef>
            <a:spcAft>
              <a:spcPts val="1200"/>
            </a:spcAft>
            <a:buChar char="•"/>
          </a:pPr>
          <a:r>
            <a:rPr lang="uk-UA" sz="2800" kern="1200" dirty="0">
              <a:latin typeface="Times New Roman" panose="02020603050405020304" pitchFamily="18" charset="0"/>
              <a:cs typeface="Times New Roman" panose="02020603050405020304" pitchFamily="18" charset="0"/>
            </a:rPr>
            <a:t>вирок</a:t>
          </a:r>
        </a:p>
        <a:p>
          <a:pPr marL="285750" lvl="1" indent="-285750" algn="l" defTabSz="1244600">
            <a:lnSpc>
              <a:spcPct val="90000"/>
            </a:lnSpc>
            <a:spcBef>
              <a:spcPct val="0"/>
            </a:spcBef>
            <a:spcAft>
              <a:spcPts val="1200"/>
            </a:spcAft>
            <a:buChar char="•"/>
          </a:pPr>
          <a:r>
            <a:rPr lang="uk-UA" sz="2800" kern="1200" dirty="0">
              <a:latin typeface="Times New Roman" panose="02020603050405020304" pitchFamily="18" charset="0"/>
              <a:cs typeface="Times New Roman" panose="02020603050405020304" pitchFamily="18" charset="0"/>
            </a:rPr>
            <a:t>наказ</a:t>
          </a:r>
        </a:p>
        <a:p>
          <a:pPr marL="285750" lvl="1" indent="-285750" algn="l" defTabSz="1244600">
            <a:lnSpc>
              <a:spcPct val="90000"/>
            </a:lnSpc>
            <a:spcBef>
              <a:spcPct val="0"/>
            </a:spcBef>
            <a:spcAft>
              <a:spcPts val="1200"/>
            </a:spcAft>
            <a:buChar char="•"/>
          </a:pPr>
          <a:r>
            <a:rPr lang="uk-UA" sz="2800" kern="1200" dirty="0">
              <a:latin typeface="Times New Roman" panose="02020603050405020304" pitchFamily="18" charset="0"/>
              <a:cs typeface="Times New Roman" panose="02020603050405020304" pitchFamily="18" charset="0"/>
            </a:rPr>
            <a:t>постанова</a:t>
          </a:r>
        </a:p>
        <a:p>
          <a:pPr marL="285750" lvl="1" indent="-285750" algn="l" defTabSz="1244600">
            <a:lnSpc>
              <a:spcPct val="90000"/>
            </a:lnSpc>
            <a:spcBef>
              <a:spcPct val="0"/>
            </a:spcBef>
            <a:spcAft>
              <a:spcPts val="1200"/>
            </a:spcAft>
            <a:buChar char="•"/>
          </a:pPr>
          <a:r>
            <a:rPr lang="uk-UA" sz="2800" kern="1200" dirty="0">
              <a:latin typeface="Times New Roman" panose="02020603050405020304" pitchFamily="18" charset="0"/>
              <a:cs typeface="Times New Roman" panose="02020603050405020304" pitchFamily="18" charset="0"/>
            </a:rPr>
            <a:t>розпорядження</a:t>
          </a:r>
        </a:p>
      </dsp:txBody>
      <dsp:txXfrm>
        <a:off x="3218687" y="71950"/>
        <a:ext cx="6839712" cy="2196949"/>
      </dsp:txXfrm>
    </dsp:sp>
    <dsp:sp modelId="{CA70676C-77C5-498C-8A44-DAD59FA55E3A}">
      <dsp:nvSpPr>
        <dsp:cNvPr id="0" name=""/>
        <dsp:cNvSpPr/>
      </dsp:nvSpPr>
      <dsp:spPr>
        <a:xfrm>
          <a:off x="0" y="2502899"/>
          <a:ext cx="2514599" cy="1447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81280" rIns="227584" bIns="81280" numCol="1" spcCol="1270" anchor="ctr" anchorCtr="0">
          <a:noAutofit/>
        </a:bodyPr>
        <a:lstStyle/>
        <a:p>
          <a:pPr marL="0" lvl="0" indent="0" algn="r" defTabSz="1422400">
            <a:lnSpc>
              <a:spcPct val="90000"/>
            </a:lnSpc>
            <a:spcBef>
              <a:spcPct val="0"/>
            </a:spcBef>
            <a:spcAft>
              <a:spcPct val="35000"/>
            </a:spcAft>
            <a:buNone/>
          </a:pPr>
          <a:r>
            <a:rPr lang="uk-UA" sz="3200" b="1" kern="1200" dirty="0">
              <a:solidFill>
                <a:schemeClr val="bg2">
                  <a:lumMod val="25000"/>
                </a:schemeClr>
              </a:solidFill>
              <a:latin typeface="Times New Roman" panose="02020603050405020304" pitchFamily="18" charset="0"/>
              <a:cs typeface="Times New Roman" panose="02020603050405020304" pitchFamily="18" charset="0"/>
            </a:rPr>
            <a:t>Залежно від способу прийняття </a:t>
          </a:r>
        </a:p>
      </dsp:txBody>
      <dsp:txXfrm>
        <a:off x="0" y="2502899"/>
        <a:ext cx="2514599" cy="1447875"/>
      </dsp:txXfrm>
    </dsp:sp>
    <dsp:sp modelId="{363E9CCA-B0D8-4384-8266-42808CD7BE26}">
      <dsp:nvSpPr>
        <dsp:cNvPr id="0" name=""/>
        <dsp:cNvSpPr/>
      </dsp:nvSpPr>
      <dsp:spPr>
        <a:xfrm>
          <a:off x="2514599" y="2502899"/>
          <a:ext cx="502920" cy="1447875"/>
        </a:xfrm>
        <a:prstGeom prst="leftBrace">
          <a:avLst>
            <a:gd name="adj1" fmla="val 35000"/>
            <a:gd name="adj2" fmla="val 50000"/>
          </a:avLst>
        </a:prstGeom>
        <a:noFill/>
        <a:ln w="1905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AA1B5F-E4AC-409D-A973-060DBE82D01E}">
      <dsp:nvSpPr>
        <dsp:cNvPr id="0" name=""/>
        <dsp:cNvSpPr/>
      </dsp:nvSpPr>
      <dsp:spPr>
        <a:xfrm>
          <a:off x="3218687" y="2502899"/>
          <a:ext cx="6839712" cy="1447875"/>
        </a:xfrm>
        <a:prstGeom prst="rect">
          <a:avLst/>
        </a:prstGeom>
        <a:gradFill rotWithShape="0">
          <a:gsLst>
            <a:gs pos="0">
              <a:schemeClr val="accent3">
                <a:hueOff val="0"/>
                <a:satOff val="0"/>
                <a:lumOff val="0"/>
                <a:alphaOff val="0"/>
              </a:schemeClr>
            </a:gs>
            <a:gs pos="100000">
              <a:schemeClr val="accent3">
                <a:hueOff val="0"/>
                <a:satOff val="0"/>
                <a:lumOff val="0"/>
                <a:alphaOff val="0"/>
                <a:shade val="48000"/>
                <a:satMod val="180000"/>
                <a:lumMod val="94000"/>
              </a:schemeClr>
            </a:gs>
            <a:gs pos="100000">
              <a:schemeClr val="accent3">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285750" lvl="1" indent="-285750" algn="l" defTabSz="1244600">
            <a:lnSpc>
              <a:spcPct val="90000"/>
            </a:lnSpc>
            <a:spcBef>
              <a:spcPct val="0"/>
            </a:spcBef>
            <a:spcAft>
              <a:spcPts val="1200"/>
            </a:spcAft>
            <a:buChar char="•"/>
          </a:pPr>
          <a:r>
            <a:rPr lang="uk-UA" sz="2800" kern="1200" dirty="0">
              <a:latin typeface="Times New Roman" panose="02020603050405020304" pitchFamily="18" charset="0"/>
              <a:cs typeface="Times New Roman" panose="02020603050405020304" pitchFamily="18" charset="0"/>
            </a:rPr>
            <a:t>одноособові </a:t>
          </a:r>
        </a:p>
        <a:p>
          <a:pPr marL="285750" lvl="1" indent="-285750" algn="l" defTabSz="1244600">
            <a:lnSpc>
              <a:spcPct val="90000"/>
            </a:lnSpc>
            <a:spcBef>
              <a:spcPct val="0"/>
            </a:spcBef>
            <a:spcAft>
              <a:spcPts val="1200"/>
            </a:spcAft>
            <a:buChar char="•"/>
          </a:pPr>
          <a:r>
            <a:rPr lang="uk-UA" sz="2800" kern="1200" dirty="0">
              <a:latin typeface="Times New Roman" panose="02020603050405020304" pitchFamily="18" charset="0"/>
              <a:cs typeface="Times New Roman" panose="02020603050405020304" pitchFamily="18" charset="0"/>
            </a:rPr>
            <a:t>колегіальні</a:t>
          </a:r>
        </a:p>
      </dsp:txBody>
      <dsp:txXfrm>
        <a:off x="3218687" y="2502899"/>
        <a:ext cx="6839712" cy="144787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419A90-5DD8-4280-A346-818A61EAA725}">
      <dsp:nvSpPr>
        <dsp:cNvPr id="0" name=""/>
        <dsp:cNvSpPr/>
      </dsp:nvSpPr>
      <dsp:spPr>
        <a:xfrm rot="5400000">
          <a:off x="5974242" y="-2136796"/>
          <a:ext cx="1730939" cy="6437376"/>
        </a:xfrm>
        <a:prstGeom prst="round2Same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ts val="600"/>
            </a:spcAft>
            <a:buChar char="•"/>
          </a:pPr>
          <a:r>
            <a:rPr lang="uk-UA" sz="2400" kern="1200" dirty="0">
              <a:solidFill>
                <a:schemeClr val="bg2">
                  <a:lumMod val="25000"/>
                </a:schemeClr>
              </a:solidFill>
              <a:latin typeface="Times New Roman" panose="02020603050405020304" pitchFamily="18" charset="0"/>
              <a:cs typeface="Times New Roman" panose="02020603050405020304" pitchFamily="18" charset="0"/>
            </a:rPr>
            <a:t>правовстановлюючі</a:t>
          </a:r>
        </a:p>
        <a:p>
          <a:pPr marL="228600" lvl="1" indent="-228600" algn="l" defTabSz="1066800">
            <a:lnSpc>
              <a:spcPct val="90000"/>
            </a:lnSpc>
            <a:spcBef>
              <a:spcPct val="0"/>
            </a:spcBef>
            <a:spcAft>
              <a:spcPts val="600"/>
            </a:spcAft>
            <a:buChar char="•"/>
          </a:pPr>
          <a:r>
            <a:rPr lang="uk-UA" sz="2400" kern="1200" dirty="0">
              <a:solidFill>
                <a:schemeClr val="bg2">
                  <a:lumMod val="25000"/>
                </a:schemeClr>
              </a:solidFill>
              <a:latin typeface="Times New Roman" panose="02020603050405020304" pitchFamily="18" charset="0"/>
              <a:cs typeface="Times New Roman" panose="02020603050405020304" pitchFamily="18" charset="0"/>
            </a:rPr>
            <a:t>правоприпиняючі</a:t>
          </a:r>
        </a:p>
        <a:p>
          <a:pPr marL="228600" lvl="1" indent="-228600" algn="l" defTabSz="1066800">
            <a:lnSpc>
              <a:spcPct val="90000"/>
            </a:lnSpc>
            <a:spcBef>
              <a:spcPct val="0"/>
            </a:spcBef>
            <a:spcAft>
              <a:spcPts val="600"/>
            </a:spcAft>
            <a:buChar char="•"/>
          </a:pPr>
          <a:r>
            <a:rPr lang="uk-UA" sz="2400" kern="1200" dirty="0">
              <a:solidFill>
                <a:schemeClr val="bg2">
                  <a:lumMod val="25000"/>
                </a:schemeClr>
              </a:solidFill>
              <a:latin typeface="Times New Roman" panose="02020603050405020304" pitchFamily="18" charset="0"/>
              <a:cs typeface="Times New Roman" panose="02020603050405020304" pitchFamily="18" charset="0"/>
            </a:rPr>
            <a:t>правозмінюючі</a:t>
          </a:r>
        </a:p>
        <a:p>
          <a:pPr marL="228600" lvl="1" indent="-228600" algn="l" defTabSz="1066800">
            <a:lnSpc>
              <a:spcPct val="90000"/>
            </a:lnSpc>
            <a:spcBef>
              <a:spcPct val="0"/>
            </a:spcBef>
            <a:spcAft>
              <a:spcPts val="600"/>
            </a:spcAft>
            <a:buChar char="•"/>
          </a:pPr>
          <a:r>
            <a:rPr lang="uk-UA" sz="2400" kern="1200" dirty="0">
              <a:solidFill>
                <a:schemeClr val="bg2">
                  <a:lumMod val="25000"/>
                </a:schemeClr>
              </a:solidFill>
              <a:latin typeface="Times New Roman" panose="02020603050405020304" pitchFamily="18" charset="0"/>
              <a:cs typeface="Times New Roman" panose="02020603050405020304" pitchFamily="18" charset="0"/>
            </a:rPr>
            <a:t>правоконстатуючі</a:t>
          </a:r>
        </a:p>
      </dsp:txBody>
      <dsp:txXfrm rot="-5400000">
        <a:off x="3621024" y="300919"/>
        <a:ext cx="6352879" cy="1561945"/>
      </dsp:txXfrm>
    </dsp:sp>
    <dsp:sp modelId="{CD99D85E-BEB7-4928-B82D-419466D93DFE}">
      <dsp:nvSpPr>
        <dsp:cNvPr id="0" name=""/>
        <dsp:cNvSpPr/>
      </dsp:nvSpPr>
      <dsp:spPr>
        <a:xfrm>
          <a:off x="0" y="54"/>
          <a:ext cx="3621024" cy="2163674"/>
        </a:xfrm>
        <a:prstGeom prst="roundRect">
          <a:avLst/>
        </a:prstGeom>
        <a:gradFill rotWithShape="0">
          <a:gsLst>
            <a:gs pos="0">
              <a:schemeClr val="accent2">
                <a:hueOff val="0"/>
                <a:satOff val="0"/>
                <a:lumOff val="0"/>
                <a:alphaOff val="0"/>
              </a:schemeClr>
            </a:gs>
            <a:gs pos="100000">
              <a:schemeClr val="accent2">
                <a:hueOff val="0"/>
                <a:satOff val="0"/>
                <a:lumOff val="0"/>
                <a:alphaOff val="0"/>
                <a:shade val="48000"/>
                <a:satMod val="180000"/>
                <a:lumMod val="94000"/>
              </a:schemeClr>
            </a:gs>
            <a:gs pos="100000">
              <a:schemeClr val="accent2">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uk-UA" sz="3200" b="1" kern="1200" dirty="0">
              <a:latin typeface="Times New Roman" panose="02020603050405020304" pitchFamily="18" charset="0"/>
              <a:cs typeface="Times New Roman" panose="02020603050405020304" pitchFamily="18" charset="0"/>
            </a:rPr>
            <a:t>За юридичними наслідками</a:t>
          </a:r>
        </a:p>
      </dsp:txBody>
      <dsp:txXfrm>
        <a:off x="105622" y="105676"/>
        <a:ext cx="3409780" cy="1952430"/>
      </dsp:txXfrm>
    </dsp:sp>
    <dsp:sp modelId="{0A49E471-5EE2-413D-9041-FEB64B543E98}">
      <dsp:nvSpPr>
        <dsp:cNvPr id="0" name=""/>
        <dsp:cNvSpPr/>
      </dsp:nvSpPr>
      <dsp:spPr>
        <a:xfrm rot="5400000">
          <a:off x="5974242" y="135062"/>
          <a:ext cx="1730939" cy="6437376"/>
        </a:xfrm>
        <a:prstGeom prst="round2Same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ln>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ts val="600"/>
            </a:spcAft>
            <a:buChar char="•"/>
          </a:pPr>
          <a:r>
            <a:rPr lang="uk-UA" sz="2400" kern="1200" dirty="0">
              <a:solidFill>
                <a:schemeClr val="bg2">
                  <a:lumMod val="25000"/>
                </a:schemeClr>
              </a:solidFill>
              <a:latin typeface="Times New Roman" panose="02020603050405020304" pitchFamily="18" charset="0"/>
              <a:cs typeface="Times New Roman" panose="02020603050405020304" pitchFamily="18" charset="0"/>
            </a:rPr>
            <a:t>дозвільні </a:t>
          </a:r>
        </a:p>
        <a:p>
          <a:pPr marL="228600" lvl="1" indent="-228600" algn="l" defTabSz="1066800">
            <a:lnSpc>
              <a:spcPct val="90000"/>
            </a:lnSpc>
            <a:spcBef>
              <a:spcPct val="0"/>
            </a:spcBef>
            <a:spcAft>
              <a:spcPts val="600"/>
            </a:spcAft>
            <a:buChar char="•"/>
          </a:pPr>
          <a:r>
            <a:rPr lang="uk-UA" sz="2400" kern="1200" dirty="0" err="1">
              <a:solidFill>
                <a:schemeClr val="bg2">
                  <a:lumMod val="25000"/>
                </a:schemeClr>
              </a:solidFill>
              <a:latin typeface="Times New Roman" panose="02020603050405020304" pitchFamily="18" charset="0"/>
              <a:cs typeface="Times New Roman" panose="02020603050405020304" pitchFamily="18" charset="0"/>
            </a:rPr>
            <a:t>зобов</a:t>
          </a:r>
          <a:r>
            <a:rPr lang="en-US" sz="2400" kern="1200" dirty="0">
              <a:solidFill>
                <a:schemeClr val="bg2">
                  <a:lumMod val="25000"/>
                </a:schemeClr>
              </a:solidFill>
              <a:latin typeface="Times New Roman" panose="02020603050405020304" pitchFamily="18" charset="0"/>
              <a:cs typeface="Times New Roman" panose="02020603050405020304" pitchFamily="18" charset="0"/>
            </a:rPr>
            <a:t>’</a:t>
          </a:r>
          <a:r>
            <a:rPr lang="uk-UA" sz="2400" kern="1200" dirty="0" err="1">
              <a:solidFill>
                <a:schemeClr val="bg2">
                  <a:lumMod val="25000"/>
                </a:schemeClr>
              </a:solidFill>
              <a:latin typeface="Times New Roman" panose="02020603050405020304" pitchFamily="18" charset="0"/>
              <a:cs typeface="Times New Roman" panose="02020603050405020304" pitchFamily="18" charset="0"/>
            </a:rPr>
            <a:t>язуючі</a:t>
          </a:r>
          <a:r>
            <a:rPr lang="uk-UA" sz="2400" kern="1200" dirty="0">
              <a:solidFill>
                <a:schemeClr val="bg2">
                  <a:lumMod val="25000"/>
                </a:schemeClr>
              </a:solidFill>
              <a:latin typeface="Times New Roman" panose="02020603050405020304" pitchFamily="18" charset="0"/>
              <a:cs typeface="Times New Roman" panose="02020603050405020304" pitchFamily="18" charset="0"/>
            </a:rPr>
            <a:t> </a:t>
          </a:r>
        </a:p>
        <a:p>
          <a:pPr marL="228600" lvl="1" indent="-228600" algn="l" defTabSz="1066800">
            <a:lnSpc>
              <a:spcPct val="90000"/>
            </a:lnSpc>
            <a:spcBef>
              <a:spcPct val="0"/>
            </a:spcBef>
            <a:spcAft>
              <a:spcPts val="600"/>
            </a:spcAft>
            <a:buChar char="•"/>
          </a:pPr>
          <a:r>
            <a:rPr lang="uk-UA" sz="2400" kern="1200" dirty="0">
              <a:solidFill>
                <a:schemeClr val="bg2">
                  <a:lumMod val="25000"/>
                </a:schemeClr>
              </a:solidFill>
              <a:latin typeface="Times New Roman" panose="02020603050405020304" pitchFamily="18" charset="0"/>
              <a:cs typeface="Times New Roman" panose="02020603050405020304" pitchFamily="18" charset="0"/>
            </a:rPr>
            <a:t>заборонні</a:t>
          </a:r>
        </a:p>
      </dsp:txBody>
      <dsp:txXfrm rot="-5400000">
        <a:off x="3621024" y="2572778"/>
        <a:ext cx="6352879" cy="1561945"/>
      </dsp:txXfrm>
    </dsp:sp>
    <dsp:sp modelId="{45A911E8-171D-47D4-AD73-C7CB8CB3757A}">
      <dsp:nvSpPr>
        <dsp:cNvPr id="0" name=""/>
        <dsp:cNvSpPr/>
      </dsp:nvSpPr>
      <dsp:spPr>
        <a:xfrm>
          <a:off x="0" y="2271912"/>
          <a:ext cx="3621024" cy="2163674"/>
        </a:xfrm>
        <a:prstGeom prst="roundRect">
          <a:avLst/>
        </a:prstGeom>
        <a:gradFill rotWithShape="0">
          <a:gsLst>
            <a:gs pos="0">
              <a:schemeClr val="accent3">
                <a:hueOff val="0"/>
                <a:satOff val="0"/>
                <a:lumOff val="0"/>
                <a:alphaOff val="0"/>
              </a:schemeClr>
            </a:gs>
            <a:gs pos="100000">
              <a:schemeClr val="accent3">
                <a:hueOff val="0"/>
                <a:satOff val="0"/>
                <a:lumOff val="0"/>
                <a:alphaOff val="0"/>
                <a:shade val="48000"/>
                <a:satMod val="180000"/>
                <a:lumMod val="94000"/>
              </a:schemeClr>
            </a:gs>
            <a:gs pos="100000">
              <a:schemeClr val="accent3">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uk-UA" sz="3200" b="1" kern="1200" dirty="0">
              <a:latin typeface="Times New Roman" panose="02020603050405020304" pitchFamily="18" charset="0"/>
              <a:cs typeface="Times New Roman" panose="02020603050405020304" pitchFamily="18" charset="0"/>
            </a:rPr>
            <a:t>За характером індивідуальних велінь</a:t>
          </a:r>
        </a:p>
      </dsp:txBody>
      <dsp:txXfrm>
        <a:off x="105622" y="2377534"/>
        <a:ext cx="3409780" cy="195243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42BF99-1292-402C-8C09-C3DFDD11814E}">
      <dsp:nvSpPr>
        <dsp:cNvPr id="0" name=""/>
        <dsp:cNvSpPr/>
      </dsp:nvSpPr>
      <dsp:spPr>
        <a:xfrm>
          <a:off x="0" y="567143"/>
          <a:ext cx="2514599" cy="13674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3360" tIns="76200" rIns="213360" bIns="76200" numCol="1" spcCol="1270" anchor="ctr" anchorCtr="0">
          <a:noAutofit/>
        </a:bodyPr>
        <a:lstStyle/>
        <a:p>
          <a:pPr marL="0" lvl="0" indent="0" algn="r" defTabSz="1333500">
            <a:lnSpc>
              <a:spcPct val="90000"/>
            </a:lnSpc>
            <a:spcBef>
              <a:spcPct val="0"/>
            </a:spcBef>
            <a:spcAft>
              <a:spcPct val="35000"/>
            </a:spcAft>
            <a:buNone/>
          </a:pPr>
          <a:r>
            <a:rPr lang="uk-UA" sz="3000" b="1" kern="1200" dirty="0">
              <a:latin typeface="Times New Roman" panose="02020603050405020304" pitchFamily="18" charset="0"/>
              <a:cs typeface="Times New Roman" panose="02020603050405020304" pitchFamily="18" charset="0"/>
            </a:rPr>
            <a:t>За галузевою належністю</a:t>
          </a:r>
        </a:p>
      </dsp:txBody>
      <dsp:txXfrm>
        <a:off x="0" y="567143"/>
        <a:ext cx="2514599" cy="1367437"/>
      </dsp:txXfrm>
    </dsp:sp>
    <dsp:sp modelId="{9407BDF4-0275-4AB0-A334-A490F0398623}">
      <dsp:nvSpPr>
        <dsp:cNvPr id="0" name=""/>
        <dsp:cNvSpPr/>
      </dsp:nvSpPr>
      <dsp:spPr>
        <a:xfrm>
          <a:off x="2514599" y="438946"/>
          <a:ext cx="502920" cy="1623832"/>
        </a:xfrm>
        <a:prstGeom prst="leftBrace">
          <a:avLst>
            <a:gd name="adj1" fmla="val 35000"/>
            <a:gd name="adj2" fmla="val 50000"/>
          </a:avLst>
        </a:prstGeom>
        <a:noFill/>
        <a:ln w="1905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1690A4-3B38-45E2-8064-FFF944BC7F8F}">
      <dsp:nvSpPr>
        <dsp:cNvPr id="0" name=""/>
        <dsp:cNvSpPr/>
      </dsp:nvSpPr>
      <dsp:spPr>
        <a:xfrm>
          <a:off x="3218687" y="438946"/>
          <a:ext cx="6839712" cy="1623832"/>
        </a:xfrm>
        <a:prstGeom prst="rect">
          <a:avLst/>
        </a:prstGeom>
        <a:gradFill rotWithShape="0">
          <a:gsLst>
            <a:gs pos="0">
              <a:schemeClr val="accent2">
                <a:hueOff val="0"/>
                <a:satOff val="0"/>
                <a:lumOff val="0"/>
                <a:alphaOff val="0"/>
              </a:schemeClr>
            </a:gs>
            <a:gs pos="100000">
              <a:schemeClr val="accent2">
                <a:hueOff val="0"/>
                <a:satOff val="0"/>
                <a:lumOff val="0"/>
                <a:alphaOff val="0"/>
                <a:shade val="48000"/>
                <a:satMod val="180000"/>
                <a:lumMod val="94000"/>
              </a:schemeClr>
            </a:gs>
            <a:gs pos="100000">
              <a:schemeClr val="accent2">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285750" lvl="1" indent="-285750" algn="l" defTabSz="1244600">
            <a:lnSpc>
              <a:spcPct val="90000"/>
            </a:lnSpc>
            <a:spcBef>
              <a:spcPct val="0"/>
            </a:spcBef>
            <a:spcAft>
              <a:spcPts val="1200"/>
            </a:spcAft>
            <a:buChar char="•"/>
          </a:pPr>
          <a:r>
            <a:rPr lang="uk-UA" sz="2800" kern="1200" dirty="0">
              <a:latin typeface="Times New Roman" panose="02020603050405020304" pitchFamily="18" charset="0"/>
              <a:cs typeface="Times New Roman" panose="02020603050405020304" pitchFamily="18" charset="0"/>
            </a:rPr>
            <a:t>кримінальні</a:t>
          </a:r>
        </a:p>
        <a:p>
          <a:pPr marL="285750" lvl="1" indent="-285750" algn="l" defTabSz="1244600">
            <a:lnSpc>
              <a:spcPct val="90000"/>
            </a:lnSpc>
            <a:spcBef>
              <a:spcPct val="0"/>
            </a:spcBef>
            <a:spcAft>
              <a:spcPts val="1200"/>
            </a:spcAft>
            <a:buChar char="•"/>
          </a:pPr>
          <a:r>
            <a:rPr lang="uk-UA" sz="2800" kern="1200" dirty="0">
              <a:latin typeface="Times New Roman" panose="02020603050405020304" pitchFamily="18" charset="0"/>
              <a:cs typeface="Times New Roman" panose="02020603050405020304" pitchFamily="18" charset="0"/>
            </a:rPr>
            <a:t>адміністративні</a:t>
          </a:r>
        </a:p>
        <a:p>
          <a:pPr marL="285750" lvl="1" indent="-285750" algn="l" defTabSz="1244600">
            <a:lnSpc>
              <a:spcPct val="90000"/>
            </a:lnSpc>
            <a:spcBef>
              <a:spcPct val="0"/>
            </a:spcBef>
            <a:spcAft>
              <a:spcPts val="1200"/>
            </a:spcAft>
            <a:buChar char="•"/>
          </a:pPr>
          <a:r>
            <a:rPr lang="uk-UA" sz="2800" kern="1200" dirty="0">
              <a:latin typeface="Times New Roman" panose="02020603050405020304" pitchFamily="18" charset="0"/>
              <a:cs typeface="Times New Roman" panose="02020603050405020304" pitchFamily="18" charset="0"/>
            </a:rPr>
            <a:t>цивільні</a:t>
          </a:r>
        </a:p>
      </dsp:txBody>
      <dsp:txXfrm>
        <a:off x="3218687" y="438946"/>
        <a:ext cx="6839712" cy="1623832"/>
      </dsp:txXfrm>
    </dsp:sp>
    <dsp:sp modelId="{8851F453-CCCF-4B9B-8353-CB6678576703}">
      <dsp:nvSpPr>
        <dsp:cNvPr id="0" name=""/>
        <dsp:cNvSpPr/>
      </dsp:nvSpPr>
      <dsp:spPr>
        <a:xfrm>
          <a:off x="0" y="2296778"/>
          <a:ext cx="2514599" cy="128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3360" tIns="76200" rIns="213360" bIns="76200" numCol="1" spcCol="1270" anchor="ctr" anchorCtr="0">
          <a:noAutofit/>
        </a:bodyPr>
        <a:lstStyle/>
        <a:p>
          <a:pPr marL="0" lvl="0" indent="0" algn="r" defTabSz="1333500">
            <a:lnSpc>
              <a:spcPct val="90000"/>
            </a:lnSpc>
            <a:spcBef>
              <a:spcPct val="0"/>
            </a:spcBef>
            <a:spcAft>
              <a:spcPct val="35000"/>
            </a:spcAft>
            <a:buNone/>
          </a:pPr>
          <a:r>
            <a:rPr lang="uk-UA" sz="3000" b="1" kern="1200" dirty="0">
              <a:latin typeface="Times New Roman" panose="02020603050405020304" pitchFamily="18" charset="0"/>
              <a:cs typeface="Times New Roman" panose="02020603050405020304" pitchFamily="18" charset="0"/>
            </a:rPr>
            <a:t>За часом дії</a:t>
          </a:r>
        </a:p>
      </dsp:txBody>
      <dsp:txXfrm>
        <a:off x="0" y="2296778"/>
        <a:ext cx="2514599" cy="1287000"/>
      </dsp:txXfrm>
    </dsp:sp>
    <dsp:sp modelId="{B2BCC79D-934B-4045-83DA-E99D57089B3A}">
      <dsp:nvSpPr>
        <dsp:cNvPr id="0" name=""/>
        <dsp:cNvSpPr/>
      </dsp:nvSpPr>
      <dsp:spPr>
        <a:xfrm>
          <a:off x="2514599" y="2296778"/>
          <a:ext cx="502920" cy="1287000"/>
        </a:xfrm>
        <a:prstGeom prst="leftBrace">
          <a:avLst>
            <a:gd name="adj1" fmla="val 35000"/>
            <a:gd name="adj2" fmla="val 50000"/>
          </a:avLst>
        </a:prstGeom>
        <a:noFill/>
        <a:ln w="1905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991ED0F-5AD1-4E78-BE57-F9D9D596B7E8}">
      <dsp:nvSpPr>
        <dsp:cNvPr id="0" name=""/>
        <dsp:cNvSpPr/>
      </dsp:nvSpPr>
      <dsp:spPr>
        <a:xfrm>
          <a:off x="3218687" y="2296778"/>
          <a:ext cx="6839712" cy="1287000"/>
        </a:xfrm>
        <a:prstGeom prst="rect">
          <a:avLst/>
        </a:prstGeom>
        <a:gradFill rotWithShape="0">
          <a:gsLst>
            <a:gs pos="0">
              <a:schemeClr val="accent3">
                <a:hueOff val="0"/>
                <a:satOff val="0"/>
                <a:lumOff val="0"/>
                <a:alphaOff val="0"/>
              </a:schemeClr>
            </a:gs>
            <a:gs pos="100000">
              <a:schemeClr val="accent3">
                <a:hueOff val="0"/>
                <a:satOff val="0"/>
                <a:lumOff val="0"/>
                <a:alphaOff val="0"/>
                <a:shade val="48000"/>
                <a:satMod val="180000"/>
                <a:lumMod val="94000"/>
              </a:schemeClr>
            </a:gs>
            <a:gs pos="100000">
              <a:schemeClr val="accent3">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285750" lvl="1" indent="-285750" algn="l" defTabSz="1244600">
            <a:lnSpc>
              <a:spcPct val="90000"/>
            </a:lnSpc>
            <a:spcBef>
              <a:spcPct val="0"/>
            </a:spcBef>
            <a:spcAft>
              <a:spcPts val="1200"/>
            </a:spcAft>
            <a:buChar char="•"/>
          </a:pPr>
          <a:r>
            <a:rPr lang="uk-UA" sz="2800" kern="1200" dirty="0">
              <a:latin typeface="Times New Roman" panose="02020603050405020304" pitchFamily="18" charset="0"/>
              <a:cs typeface="Times New Roman" panose="02020603050405020304" pitchFamily="18" charset="0"/>
            </a:rPr>
            <a:t>одноразової дії </a:t>
          </a:r>
        </a:p>
        <a:p>
          <a:pPr marL="285750" lvl="1" indent="-285750" algn="l" defTabSz="1244600">
            <a:lnSpc>
              <a:spcPct val="90000"/>
            </a:lnSpc>
            <a:spcBef>
              <a:spcPct val="0"/>
            </a:spcBef>
            <a:spcAft>
              <a:spcPts val="1200"/>
            </a:spcAft>
            <a:buChar char="•"/>
          </a:pPr>
          <a:r>
            <a:rPr lang="uk-UA" sz="2800" kern="1200" dirty="0">
              <a:latin typeface="Times New Roman" panose="02020603050405020304" pitchFamily="18" charset="0"/>
              <a:cs typeface="Times New Roman" panose="02020603050405020304" pitchFamily="18" charset="0"/>
            </a:rPr>
            <a:t>продовжуваної дії </a:t>
          </a:r>
        </a:p>
      </dsp:txBody>
      <dsp:txXfrm>
        <a:off x="3218687" y="2296778"/>
        <a:ext cx="6839712" cy="128700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6DB505-012E-4944-81E3-02F4CCF73BC0}">
      <dsp:nvSpPr>
        <dsp:cNvPr id="0" name=""/>
        <dsp:cNvSpPr/>
      </dsp:nvSpPr>
      <dsp:spPr>
        <a:xfrm>
          <a:off x="5034" y="0"/>
          <a:ext cx="4842569" cy="4022725"/>
        </a:xfrm>
        <a:prstGeom prst="roundRect">
          <a:avLst>
            <a:gd name="adj" fmla="val 10000"/>
          </a:avLst>
        </a:prstGeom>
        <a:solidFill>
          <a:schemeClr val="accent2">
            <a:tint val="40000"/>
            <a:hueOff val="0"/>
            <a:satOff val="0"/>
            <a:lumOff val="0"/>
            <a:alphaOff val="0"/>
          </a:schemeClr>
        </a:solidFill>
        <a:ln>
          <a:noFill/>
        </a:ln>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dsp:spPr>
      <dsp:style>
        <a:lnRef idx="0">
          <a:scrgbClr r="0" g="0" b="0"/>
        </a:lnRef>
        <a:fillRef idx="1">
          <a:scrgbClr r="0" g="0" b="0"/>
        </a:fillRef>
        <a:effectRef idx="2">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uk-UA" sz="3200" b="1" kern="1200" dirty="0">
              <a:solidFill>
                <a:schemeClr val="bg2">
                  <a:lumMod val="25000"/>
                </a:schemeClr>
              </a:solidFill>
              <a:latin typeface="Times New Roman" panose="02020603050405020304" pitchFamily="18" charset="0"/>
              <a:cs typeface="Times New Roman" panose="02020603050405020304" pitchFamily="18" charset="0"/>
            </a:rPr>
            <a:t>Залежно від видів правових відносин</a:t>
          </a:r>
        </a:p>
      </dsp:txBody>
      <dsp:txXfrm>
        <a:off x="5034" y="0"/>
        <a:ext cx="4842569" cy="1206817"/>
      </dsp:txXfrm>
    </dsp:sp>
    <dsp:sp modelId="{367F764D-3B72-4AE8-BE0D-0A06F402860D}">
      <dsp:nvSpPr>
        <dsp:cNvPr id="0" name=""/>
        <dsp:cNvSpPr/>
      </dsp:nvSpPr>
      <dsp:spPr>
        <a:xfrm>
          <a:off x="489291" y="1207996"/>
          <a:ext cx="3874055" cy="1212906"/>
        </a:xfrm>
        <a:prstGeom prst="roundRect">
          <a:avLst>
            <a:gd name="adj" fmla="val 10000"/>
          </a:avLst>
        </a:prstGeom>
        <a:gradFill rotWithShape="0">
          <a:gsLst>
            <a:gs pos="0">
              <a:schemeClr val="accent2">
                <a:hueOff val="0"/>
                <a:satOff val="0"/>
                <a:lumOff val="0"/>
                <a:alphaOff val="0"/>
              </a:schemeClr>
            </a:gs>
            <a:gs pos="100000">
              <a:schemeClr val="accent2">
                <a:hueOff val="0"/>
                <a:satOff val="0"/>
                <a:lumOff val="0"/>
                <a:alphaOff val="0"/>
                <a:shade val="48000"/>
                <a:satMod val="180000"/>
                <a:lumMod val="94000"/>
              </a:schemeClr>
            </a:gs>
            <a:gs pos="100000">
              <a:schemeClr val="accent2">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81280" tIns="60960" rIns="81280" bIns="60960" numCol="1" spcCol="1270" anchor="ctr" anchorCtr="0">
          <a:noAutofit/>
        </a:bodyPr>
        <a:lstStyle/>
        <a:p>
          <a:pPr marL="0" lvl="0" indent="0" algn="ctr" defTabSz="1422400">
            <a:lnSpc>
              <a:spcPct val="90000"/>
            </a:lnSpc>
            <a:spcBef>
              <a:spcPct val="0"/>
            </a:spcBef>
            <a:spcAft>
              <a:spcPts val="1800"/>
            </a:spcAft>
            <a:buNone/>
          </a:pPr>
          <a:r>
            <a:rPr lang="uk-UA" sz="3200" kern="1200" dirty="0">
              <a:latin typeface="Times New Roman" panose="02020603050405020304" pitchFamily="18" charset="0"/>
              <a:cs typeface="Times New Roman" panose="02020603050405020304" pitchFamily="18" charset="0"/>
            </a:rPr>
            <a:t>регулятивні </a:t>
          </a:r>
        </a:p>
      </dsp:txBody>
      <dsp:txXfrm>
        <a:off x="524816" y="1243521"/>
        <a:ext cx="3803005" cy="1141856"/>
      </dsp:txXfrm>
    </dsp:sp>
    <dsp:sp modelId="{3EE45D84-2B6F-4D6D-8B61-1B25DB982EC9}">
      <dsp:nvSpPr>
        <dsp:cNvPr id="0" name=""/>
        <dsp:cNvSpPr/>
      </dsp:nvSpPr>
      <dsp:spPr>
        <a:xfrm>
          <a:off x="489291" y="2607503"/>
          <a:ext cx="3874055" cy="1212906"/>
        </a:xfrm>
        <a:prstGeom prst="roundRect">
          <a:avLst>
            <a:gd name="adj" fmla="val 10000"/>
          </a:avLst>
        </a:prstGeom>
        <a:gradFill rotWithShape="0">
          <a:gsLst>
            <a:gs pos="0">
              <a:schemeClr val="accent3">
                <a:hueOff val="0"/>
                <a:satOff val="0"/>
                <a:lumOff val="0"/>
                <a:alphaOff val="0"/>
              </a:schemeClr>
            </a:gs>
            <a:gs pos="100000">
              <a:schemeClr val="accent3">
                <a:hueOff val="0"/>
                <a:satOff val="0"/>
                <a:lumOff val="0"/>
                <a:alphaOff val="0"/>
                <a:shade val="48000"/>
                <a:satMod val="180000"/>
                <a:lumMod val="94000"/>
              </a:schemeClr>
            </a:gs>
            <a:gs pos="100000">
              <a:schemeClr val="accent3">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81280" tIns="60960" rIns="81280" bIns="60960" numCol="1" spcCol="1270" anchor="ctr" anchorCtr="0">
          <a:noAutofit/>
        </a:bodyPr>
        <a:lstStyle/>
        <a:p>
          <a:pPr marL="0" lvl="0" indent="0" algn="ctr" defTabSz="1422400">
            <a:lnSpc>
              <a:spcPct val="90000"/>
            </a:lnSpc>
            <a:spcBef>
              <a:spcPct val="0"/>
            </a:spcBef>
            <a:spcAft>
              <a:spcPts val="1800"/>
            </a:spcAft>
            <a:buNone/>
          </a:pPr>
          <a:r>
            <a:rPr lang="uk-UA" sz="3200" kern="1200" dirty="0">
              <a:latin typeface="Times New Roman" panose="02020603050405020304" pitchFamily="18" charset="0"/>
              <a:cs typeface="Times New Roman" panose="02020603050405020304" pitchFamily="18" charset="0"/>
            </a:rPr>
            <a:t>охоронні</a:t>
          </a:r>
        </a:p>
      </dsp:txBody>
      <dsp:txXfrm>
        <a:off x="524816" y="2643028"/>
        <a:ext cx="3803005" cy="1141856"/>
      </dsp:txXfrm>
    </dsp:sp>
    <dsp:sp modelId="{D15E9E0E-B44B-4440-BD18-73C7B942ECFF}">
      <dsp:nvSpPr>
        <dsp:cNvPr id="0" name=""/>
        <dsp:cNvSpPr/>
      </dsp:nvSpPr>
      <dsp:spPr>
        <a:xfrm>
          <a:off x="5210796" y="0"/>
          <a:ext cx="4842569" cy="4022725"/>
        </a:xfrm>
        <a:prstGeom prst="roundRect">
          <a:avLst>
            <a:gd name="adj" fmla="val 10000"/>
          </a:avLst>
        </a:prstGeom>
        <a:solidFill>
          <a:schemeClr val="accent2">
            <a:tint val="40000"/>
            <a:hueOff val="0"/>
            <a:satOff val="0"/>
            <a:lumOff val="0"/>
            <a:alphaOff val="0"/>
          </a:schemeClr>
        </a:solidFill>
        <a:ln>
          <a:noFill/>
        </a:ln>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dsp:spPr>
      <dsp:style>
        <a:lnRef idx="0">
          <a:scrgbClr r="0" g="0" b="0"/>
        </a:lnRef>
        <a:fillRef idx="1">
          <a:scrgbClr r="0" g="0" b="0"/>
        </a:fillRef>
        <a:effectRef idx="2">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uk-UA" sz="3200" b="1" kern="1200" dirty="0">
              <a:solidFill>
                <a:schemeClr val="bg2">
                  <a:lumMod val="25000"/>
                </a:schemeClr>
              </a:solidFill>
              <a:latin typeface="Times New Roman" panose="02020603050405020304" pitchFamily="18" charset="0"/>
              <a:cs typeface="Times New Roman" panose="02020603050405020304" pitchFamily="18" charset="0"/>
            </a:rPr>
            <a:t>Залежно від форми зовнішнього вираження</a:t>
          </a:r>
        </a:p>
      </dsp:txBody>
      <dsp:txXfrm>
        <a:off x="5210796" y="0"/>
        <a:ext cx="4842569" cy="1206817"/>
      </dsp:txXfrm>
    </dsp:sp>
    <dsp:sp modelId="{6972F4B8-9918-4BF6-B3B5-8592AA489727}">
      <dsp:nvSpPr>
        <dsp:cNvPr id="0" name=""/>
        <dsp:cNvSpPr/>
      </dsp:nvSpPr>
      <dsp:spPr>
        <a:xfrm>
          <a:off x="5695053" y="1207161"/>
          <a:ext cx="3874055" cy="790304"/>
        </a:xfrm>
        <a:prstGeom prst="roundRect">
          <a:avLst>
            <a:gd name="adj" fmla="val 10000"/>
          </a:avLst>
        </a:prstGeom>
        <a:gradFill rotWithShape="0">
          <a:gsLst>
            <a:gs pos="0">
              <a:schemeClr val="accent4">
                <a:hueOff val="0"/>
                <a:satOff val="0"/>
                <a:lumOff val="0"/>
                <a:alphaOff val="0"/>
              </a:schemeClr>
            </a:gs>
            <a:gs pos="100000">
              <a:schemeClr val="accent4">
                <a:hueOff val="0"/>
                <a:satOff val="0"/>
                <a:lumOff val="0"/>
                <a:alphaOff val="0"/>
                <a:shade val="48000"/>
                <a:satMod val="180000"/>
                <a:lumMod val="94000"/>
              </a:schemeClr>
            </a:gs>
            <a:gs pos="100000">
              <a:schemeClr val="accent4">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81280" tIns="60960" rIns="81280" bIns="60960" numCol="1" spcCol="1270" anchor="ctr" anchorCtr="0">
          <a:noAutofit/>
        </a:bodyPr>
        <a:lstStyle/>
        <a:p>
          <a:pPr marL="0" lvl="0" indent="0" algn="ctr" defTabSz="1422400">
            <a:lnSpc>
              <a:spcPct val="90000"/>
            </a:lnSpc>
            <a:spcBef>
              <a:spcPct val="0"/>
            </a:spcBef>
            <a:spcAft>
              <a:spcPts val="1200"/>
            </a:spcAft>
            <a:buNone/>
          </a:pPr>
          <a:r>
            <a:rPr lang="uk-UA" sz="3200" kern="1200" dirty="0">
              <a:latin typeface="Times New Roman" panose="02020603050405020304" pitchFamily="18" charset="0"/>
              <a:cs typeface="Times New Roman" panose="02020603050405020304" pitchFamily="18" charset="0"/>
            </a:rPr>
            <a:t>письмові </a:t>
          </a:r>
        </a:p>
      </dsp:txBody>
      <dsp:txXfrm>
        <a:off x="5718200" y="1230308"/>
        <a:ext cx="3827761" cy="744010"/>
      </dsp:txXfrm>
    </dsp:sp>
    <dsp:sp modelId="{9D6959FB-6BB3-4ED3-AB79-02062B076EC2}">
      <dsp:nvSpPr>
        <dsp:cNvPr id="0" name=""/>
        <dsp:cNvSpPr/>
      </dsp:nvSpPr>
      <dsp:spPr>
        <a:xfrm>
          <a:off x="5695053" y="2119050"/>
          <a:ext cx="3874055" cy="790304"/>
        </a:xfrm>
        <a:prstGeom prst="roundRect">
          <a:avLst>
            <a:gd name="adj" fmla="val 10000"/>
          </a:avLst>
        </a:prstGeom>
        <a:gradFill rotWithShape="0">
          <a:gsLst>
            <a:gs pos="0">
              <a:schemeClr val="accent5">
                <a:hueOff val="0"/>
                <a:satOff val="0"/>
                <a:lumOff val="0"/>
                <a:alphaOff val="0"/>
              </a:schemeClr>
            </a:gs>
            <a:gs pos="100000">
              <a:schemeClr val="accent5">
                <a:hueOff val="0"/>
                <a:satOff val="0"/>
                <a:lumOff val="0"/>
                <a:alphaOff val="0"/>
                <a:shade val="48000"/>
                <a:satMod val="180000"/>
                <a:lumMod val="94000"/>
              </a:schemeClr>
            </a:gs>
            <a:gs pos="100000">
              <a:schemeClr val="accent5">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81280" tIns="60960" rIns="81280" bIns="60960" numCol="1" spcCol="1270" anchor="ctr" anchorCtr="0">
          <a:noAutofit/>
        </a:bodyPr>
        <a:lstStyle/>
        <a:p>
          <a:pPr marL="0" lvl="0" indent="0" algn="ctr" defTabSz="1422400">
            <a:lnSpc>
              <a:spcPct val="90000"/>
            </a:lnSpc>
            <a:spcBef>
              <a:spcPct val="0"/>
            </a:spcBef>
            <a:spcAft>
              <a:spcPts val="1200"/>
            </a:spcAft>
            <a:buNone/>
          </a:pPr>
          <a:r>
            <a:rPr lang="uk-UA" sz="3200" kern="1200" dirty="0">
              <a:latin typeface="Times New Roman" panose="02020603050405020304" pitchFamily="18" charset="0"/>
              <a:cs typeface="Times New Roman" panose="02020603050405020304" pitchFamily="18" charset="0"/>
            </a:rPr>
            <a:t>усні</a:t>
          </a:r>
        </a:p>
      </dsp:txBody>
      <dsp:txXfrm>
        <a:off x="5718200" y="2142197"/>
        <a:ext cx="3827761" cy="744010"/>
      </dsp:txXfrm>
    </dsp:sp>
    <dsp:sp modelId="{F5CC7143-7A39-4E49-9AE9-B3090A7C8856}">
      <dsp:nvSpPr>
        <dsp:cNvPr id="0" name=""/>
        <dsp:cNvSpPr/>
      </dsp:nvSpPr>
      <dsp:spPr>
        <a:xfrm>
          <a:off x="5695053" y="3030940"/>
          <a:ext cx="3874055" cy="790304"/>
        </a:xfrm>
        <a:prstGeom prst="roundRect">
          <a:avLst>
            <a:gd name="adj" fmla="val 10000"/>
          </a:avLst>
        </a:prstGeom>
        <a:gradFill rotWithShape="0">
          <a:gsLst>
            <a:gs pos="0">
              <a:schemeClr val="accent6">
                <a:hueOff val="0"/>
                <a:satOff val="0"/>
                <a:lumOff val="0"/>
                <a:alphaOff val="0"/>
              </a:schemeClr>
            </a:gs>
            <a:gs pos="100000">
              <a:schemeClr val="accent6">
                <a:hueOff val="0"/>
                <a:satOff val="0"/>
                <a:lumOff val="0"/>
                <a:alphaOff val="0"/>
                <a:shade val="48000"/>
                <a:satMod val="180000"/>
                <a:lumMod val="94000"/>
              </a:schemeClr>
            </a:gs>
            <a:gs pos="100000">
              <a:schemeClr val="accent6">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81280" tIns="60960" rIns="81280" bIns="60960" numCol="1" spcCol="1270" anchor="ctr" anchorCtr="0">
          <a:noAutofit/>
        </a:bodyPr>
        <a:lstStyle/>
        <a:p>
          <a:pPr marL="0" lvl="0" indent="0" algn="ctr" defTabSz="1422400">
            <a:lnSpc>
              <a:spcPct val="90000"/>
            </a:lnSpc>
            <a:spcBef>
              <a:spcPct val="0"/>
            </a:spcBef>
            <a:spcAft>
              <a:spcPts val="1200"/>
            </a:spcAft>
            <a:buNone/>
          </a:pPr>
          <a:r>
            <a:rPr lang="uk-UA" sz="3200" kern="1200" dirty="0">
              <a:latin typeface="Times New Roman" panose="02020603050405020304" pitchFamily="18" charset="0"/>
              <a:cs typeface="Times New Roman" panose="02020603050405020304" pitchFamily="18" charset="0"/>
            </a:rPr>
            <a:t>жестові </a:t>
          </a:r>
        </a:p>
      </dsp:txBody>
      <dsp:txXfrm>
        <a:off x="5718200" y="3054087"/>
        <a:ext cx="3827761" cy="74401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4D3C97-FD58-49D8-8612-C0683ADA4CDB}">
      <dsp:nvSpPr>
        <dsp:cNvPr id="0" name=""/>
        <dsp:cNvSpPr/>
      </dsp:nvSpPr>
      <dsp:spPr>
        <a:xfrm>
          <a:off x="0" y="700062"/>
          <a:ext cx="10058399" cy="11844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665C7AB-686C-4ACA-BC96-7B1E547C0ED9}">
      <dsp:nvSpPr>
        <dsp:cNvPr id="0" name=""/>
        <dsp:cNvSpPr/>
      </dsp:nvSpPr>
      <dsp:spPr>
        <a:xfrm>
          <a:off x="502920" y="6342"/>
          <a:ext cx="7040880" cy="13874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1422400">
            <a:lnSpc>
              <a:spcPct val="90000"/>
            </a:lnSpc>
            <a:spcBef>
              <a:spcPct val="0"/>
            </a:spcBef>
            <a:spcAft>
              <a:spcPct val="35000"/>
            </a:spcAft>
            <a:buNone/>
          </a:pPr>
          <a:r>
            <a:rPr lang="uk-UA" sz="3200" kern="1200" dirty="0">
              <a:latin typeface="+mj-lt"/>
            </a:rPr>
            <a:t>правильне та одноманітне розуміння змісту норм права</a:t>
          </a:r>
          <a:endParaRPr lang="uk-UA" sz="3200" b="1" kern="1200" dirty="0">
            <a:latin typeface="+mj-lt"/>
            <a:cs typeface="Times New Roman" panose="02020603050405020304" pitchFamily="18" charset="0"/>
          </a:endParaRPr>
        </a:p>
      </dsp:txBody>
      <dsp:txXfrm>
        <a:off x="570649" y="74071"/>
        <a:ext cx="6905422" cy="1251982"/>
      </dsp:txXfrm>
    </dsp:sp>
    <dsp:sp modelId="{8A4ADBE8-59A6-43A4-B8A1-073DAF2619F1}">
      <dsp:nvSpPr>
        <dsp:cNvPr id="0" name=""/>
        <dsp:cNvSpPr/>
      </dsp:nvSpPr>
      <dsp:spPr>
        <a:xfrm>
          <a:off x="0" y="2831982"/>
          <a:ext cx="10058399" cy="11844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93E3A58-5D7B-4B65-BBEC-63D4B32A281C}">
      <dsp:nvSpPr>
        <dsp:cNvPr id="0" name=""/>
        <dsp:cNvSpPr/>
      </dsp:nvSpPr>
      <dsp:spPr>
        <a:xfrm>
          <a:off x="502920" y="2138262"/>
          <a:ext cx="7040880" cy="13874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1422400">
            <a:lnSpc>
              <a:spcPct val="90000"/>
            </a:lnSpc>
            <a:spcBef>
              <a:spcPct val="0"/>
            </a:spcBef>
            <a:spcAft>
              <a:spcPct val="35000"/>
            </a:spcAft>
            <a:buNone/>
          </a:pPr>
          <a:r>
            <a:rPr lang="uk-UA" sz="3200" kern="1200">
              <a:latin typeface="+mj-lt"/>
            </a:rPr>
            <a:t>правильна та одноманітна реалізація норм права</a:t>
          </a:r>
          <a:endParaRPr lang="uk-UA" sz="3200" i="0" kern="1200" dirty="0">
            <a:latin typeface="+mj-lt"/>
            <a:cs typeface="Times New Roman" panose="02020603050405020304" pitchFamily="18" charset="0"/>
          </a:endParaRPr>
        </a:p>
      </dsp:txBody>
      <dsp:txXfrm>
        <a:off x="570649" y="2205991"/>
        <a:ext cx="6905422" cy="125198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87237D-32EA-48E0-B5E2-FB28A6C57FD1}">
      <dsp:nvSpPr>
        <dsp:cNvPr id="0" name=""/>
        <dsp:cNvSpPr/>
      </dsp:nvSpPr>
      <dsp:spPr>
        <a:xfrm>
          <a:off x="0" y="14000"/>
          <a:ext cx="10058399" cy="82368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ts val="600"/>
            </a:spcAft>
            <a:buNone/>
          </a:pPr>
          <a:r>
            <a:rPr lang="uk-UA" sz="3200" i="0" kern="1200" dirty="0">
              <a:latin typeface="+mj-lt"/>
            </a:rPr>
            <a:t>швидкою зміною умов життя в суспільстві</a:t>
          </a:r>
          <a:endParaRPr lang="uk-UA" sz="3200" i="0" kern="1200" dirty="0">
            <a:latin typeface="+mj-lt"/>
            <a:cs typeface="Times New Roman" panose="02020603050405020304" pitchFamily="18" charset="0"/>
          </a:endParaRPr>
        </a:p>
      </dsp:txBody>
      <dsp:txXfrm>
        <a:off x="40209" y="54209"/>
        <a:ext cx="9977981" cy="743262"/>
      </dsp:txXfrm>
    </dsp:sp>
    <dsp:sp modelId="{89030364-3D94-49FE-8D32-D39CA0485519}">
      <dsp:nvSpPr>
        <dsp:cNvPr id="0" name=""/>
        <dsp:cNvSpPr/>
      </dsp:nvSpPr>
      <dsp:spPr>
        <a:xfrm>
          <a:off x="0" y="964400"/>
          <a:ext cx="10058399" cy="823680"/>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ts val="600"/>
            </a:spcAft>
            <a:buNone/>
          </a:pPr>
          <a:r>
            <a:rPr lang="uk-UA" sz="3200" i="0" kern="1200" dirty="0">
              <a:latin typeface="+mj-lt"/>
            </a:rPr>
            <a:t>абстрактним характером норм права</a:t>
          </a:r>
          <a:endParaRPr lang="uk-UA" sz="3200" i="0" kern="1200" dirty="0">
            <a:latin typeface="+mj-lt"/>
            <a:cs typeface="Times New Roman" panose="02020603050405020304" pitchFamily="18" charset="0"/>
          </a:endParaRPr>
        </a:p>
      </dsp:txBody>
      <dsp:txXfrm>
        <a:off x="40209" y="1004609"/>
        <a:ext cx="9977981" cy="743262"/>
      </dsp:txXfrm>
    </dsp:sp>
    <dsp:sp modelId="{A47CAFA3-B32E-4B86-8EA7-8D75E76E7C2B}">
      <dsp:nvSpPr>
        <dsp:cNvPr id="0" name=""/>
        <dsp:cNvSpPr/>
      </dsp:nvSpPr>
      <dsp:spPr>
        <a:xfrm>
          <a:off x="0" y="1914800"/>
          <a:ext cx="10058399" cy="823680"/>
        </a:xfrm>
        <a:prstGeom prst="round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ts val="600"/>
            </a:spcAft>
            <a:buNone/>
          </a:pPr>
          <a:r>
            <a:rPr lang="uk-UA" sz="3200" i="0" kern="1200" dirty="0">
              <a:latin typeface="+mj-lt"/>
            </a:rPr>
            <a:t>недоліками в роботі правотворчих органів</a:t>
          </a:r>
          <a:endParaRPr lang="uk-UA" sz="3200" i="0" kern="1200" dirty="0">
            <a:latin typeface="+mj-lt"/>
            <a:cs typeface="Times New Roman" panose="02020603050405020304" pitchFamily="18" charset="0"/>
          </a:endParaRPr>
        </a:p>
      </dsp:txBody>
      <dsp:txXfrm>
        <a:off x="40209" y="1955009"/>
        <a:ext cx="9977981" cy="743262"/>
      </dsp:txXfrm>
    </dsp:sp>
    <dsp:sp modelId="{C345C66D-0BE6-42CE-BB78-7A22AAC63687}">
      <dsp:nvSpPr>
        <dsp:cNvPr id="0" name=""/>
        <dsp:cNvSpPr/>
      </dsp:nvSpPr>
      <dsp:spPr>
        <a:xfrm>
          <a:off x="0" y="2865200"/>
          <a:ext cx="10058399" cy="823680"/>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ts val="600"/>
            </a:spcAft>
            <a:buNone/>
          </a:pPr>
          <a:r>
            <a:rPr lang="uk-UA" sz="3200" i="0" kern="1200" dirty="0">
              <a:latin typeface="+mj-lt"/>
            </a:rPr>
            <a:t>наявністю спеціальних правових понять</a:t>
          </a:r>
          <a:endParaRPr lang="uk-UA" sz="3200" i="0" kern="1200" dirty="0">
            <a:latin typeface="+mj-lt"/>
            <a:cs typeface="Times New Roman" panose="02020603050405020304" pitchFamily="18" charset="0"/>
          </a:endParaRPr>
        </a:p>
      </dsp:txBody>
      <dsp:txXfrm>
        <a:off x="40209" y="2905409"/>
        <a:ext cx="9977981" cy="743262"/>
      </dsp:txXfrm>
    </dsp:sp>
    <dsp:sp modelId="{B9365C6A-4447-47AF-AC67-01DE966D95C4}">
      <dsp:nvSpPr>
        <dsp:cNvPr id="0" name=""/>
        <dsp:cNvSpPr/>
      </dsp:nvSpPr>
      <dsp:spPr>
        <a:xfrm>
          <a:off x="0" y="3815600"/>
          <a:ext cx="10058399" cy="823680"/>
        </a:xfrm>
        <a:prstGeom prst="round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ts val="600"/>
            </a:spcAft>
            <a:buNone/>
          </a:pPr>
          <a:r>
            <a:rPr lang="uk-UA" sz="3200" i="0" kern="1200" dirty="0">
              <a:latin typeface="+mj-lt"/>
            </a:rPr>
            <a:t>наявністю особливих виразів: «і т. д.», «інші», «тощо»</a:t>
          </a:r>
          <a:endParaRPr lang="uk-UA" sz="3200" i="0" kern="1200" dirty="0">
            <a:latin typeface="+mj-lt"/>
            <a:cs typeface="Times New Roman" panose="02020603050405020304" pitchFamily="18" charset="0"/>
          </a:endParaRPr>
        </a:p>
      </dsp:txBody>
      <dsp:txXfrm>
        <a:off x="40209" y="3855809"/>
        <a:ext cx="9977981" cy="74326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8935C6-ECD0-4800-85E6-2542EC2F3012}">
      <dsp:nvSpPr>
        <dsp:cNvPr id="0" name=""/>
        <dsp:cNvSpPr/>
      </dsp:nvSpPr>
      <dsp:spPr>
        <a:xfrm rot="5400000">
          <a:off x="5488747" y="-2346090"/>
          <a:ext cx="1804695" cy="6654536"/>
        </a:xfrm>
        <a:prstGeom prst="round2SameRect">
          <a:avLst/>
        </a:prstGeom>
        <a:solidFill>
          <a:schemeClr val="accent1">
            <a:alpha val="90000"/>
            <a:tint val="55000"/>
            <a:hueOff val="0"/>
            <a:satOff val="0"/>
            <a:lumOff val="0"/>
            <a:alphaOff val="0"/>
          </a:schemeClr>
        </a:solidFill>
        <a:ln w="19050" cap="flat"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155700">
            <a:lnSpc>
              <a:spcPct val="90000"/>
            </a:lnSpc>
            <a:spcBef>
              <a:spcPct val="0"/>
            </a:spcBef>
            <a:spcAft>
              <a:spcPct val="15000"/>
            </a:spcAft>
            <a:buChar char="•"/>
          </a:pPr>
          <a:r>
            <a:rPr lang="en-US" sz="2600" i="0" kern="1200" noProof="0" dirty="0">
              <a:solidFill>
                <a:schemeClr val="bg2">
                  <a:lumMod val="25000"/>
                </a:schemeClr>
              </a:solidFill>
              <a:latin typeface="+mj-lt"/>
            </a:rPr>
            <a:t>– </a:t>
          </a:r>
          <a:r>
            <a:rPr lang="uk-UA" sz="2600" i="0" kern="1200" noProof="0" dirty="0">
              <a:solidFill>
                <a:schemeClr val="bg2">
                  <a:lumMod val="25000"/>
                </a:schemeClr>
              </a:solidFill>
              <a:latin typeface="+mj-lt"/>
            </a:rPr>
            <a:t>це роз’яснення змісту норм права, що здійснюється уповноваженим органом, має юридично обов’язкову силу для всіх, хто застосовує норми, що роз’ясняються і сформульоване у спеціальному акті</a:t>
          </a:r>
        </a:p>
      </dsp:txBody>
      <dsp:txXfrm rot="-5400000">
        <a:off x="3063827" y="166928"/>
        <a:ext cx="6566438" cy="1628499"/>
      </dsp:txXfrm>
    </dsp:sp>
    <dsp:sp modelId="{C93F0A81-7EBD-43DB-A96D-51753C818B01}">
      <dsp:nvSpPr>
        <dsp:cNvPr id="0" name=""/>
        <dsp:cNvSpPr/>
      </dsp:nvSpPr>
      <dsp:spPr>
        <a:xfrm>
          <a:off x="11" y="49"/>
          <a:ext cx="3403482" cy="1962256"/>
        </a:xfrm>
        <a:prstGeom prst="roundRect">
          <a:avLst/>
        </a:prstGeom>
        <a:solidFill>
          <a:schemeClr val="accent1">
            <a:shade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uk-UA" sz="2800" kern="1200" dirty="0">
              <a:latin typeface="+mj-lt"/>
            </a:rPr>
            <a:t>офіційне  </a:t>
          </a:r>
        </a:p>
      </dsp:txBody>
      <dsp:txXfrm>
        <a:off x="95800" y="95838"/>
        <a:ext cx="3211904" cy="1770678"/>
      </dsp:txXfrm>
    </dsp:sp>
    <dsp:sp modelId="{C28E071B-F9FC-4975-B6C0-9633112ACDC9}">
      <dsp:nvSpPr>
        <dsp:cNvPr id="0" name=""/>
        <dsp:cNvSpPr/>
      </dsp:nvSpPr>
      <dsp:spPr>
        <a:xfrm rot="5400000">
          <a:off x="5600753" y="-291051"/>
          <a:ext cx="1569805" cy="6665197"/>
        </a:xfrm>
        <a:prstGeom prst="round2SameRect">
          <a:avLst/>
        </a:prstGeom>
        <a:solidFill>
          <a:schemeClr val="accent1">
            <a:alpha val="90000"/>
            <a:tint val="55000"/>
            <a:hueOff val="0"/>
            <a:satOff val="0"/>
            <a:lumOff val="0"/>
            <a:alphaOff val="0"/>
          </a:schemeClr>
        </a:solidFill>
        <a:ln w="19050" cap="flat"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155700">
            <a:lnSpc>
              <a:spcPct val="90000"/>
            </a:lnSpc>
            <a:spcBef>
              <a:spcPct val="0"/>
            </a:spcBef>
            <a:spcAft>
              <a:spcPct val="15000"/>
            </a:spcAft>
            <a:buChar char="•"/>
          </a:pPr>
          <a:r>
            <a:rPr lang="en-US" sz="2600" i="0" kern="1200" noProof="0" dirty="0">
              <a:solidFill>
                <a:schemeClr val="bg2">
                  <a:lumMod val="25000"/>
                </a:schemeClr>
              </a:solidFill>
              <a:latin typeface="+mj-lt"/>
            </a:rPr>
            <a:t>– </a:t>
          </a:r>
          <a:r>
            <a:rPr lang="uk-UA" sz="2600" i="0" kern="1200" dirty="0">
              <a:solidFill>
                <a:schemeClr val="bg2">
                  <a:lumMod val="25000"/>
                </a:schemeClr>
              </a:solidFill>
              <a:latin typeface="+mj-lt"/>
            </a:rPr>
            <a:t>це роз’яснення змісту норм права, що дають особи, які не мають на те офіційних повноважень, а тому, воно не має юридично обов’язкової сили</a:t>
          </a:r>
        </a:p>
      </dsp:txBody>
      <dsp:txXfrm rot="-5400000">
        <a:off x="3053057" y="2333277"/>
        <a:ext cx="6588565" cy="1416541"/>
      </dsp:txXfrm>
    </dsp:sp>
    <dsp:sp modelId="{9A914E95-D1B3-4A65-921D-C878B07EF75F}">
      <dsp:nvSpPr>
        <dsp:cNvPr id="0" name=""/>
        <dsp:cNvSpPr/>
      </dsp:nvSpPr>
      <dsp:spPr>
        <a:xfrm>
          <a:off x="190" y="2060418"/>
          <a:ext cx="3388602" cy="1962256"/>
        </a:xfrm>
        <a:prstGeom prst="roundRect">
          <a:avLst/>
        </a:prstGeom>
        <a:solidFill>
          <a:schemeClr val="accent1">
            <a:shade val="50000"/>
            <a:hueOff val="407631"/>
            <a:satOff val="-22799"/>
            <a:lumOff val="45397"/>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uk-UA" sz="2800" kern="1200" dirty="0">
              <a:solidFill>
                <a:schemeClr val="bg2">
                  <a:lumMod val="25000"/>
                </a:schemeClr>
              </a:solidFill>
              <a:latin typeface="+mj-lt"/>
            </a:rPr>
            <a:t>неофіційне</a:t>
          </a:r>
        </a:p>
      </dsp:txBody>
      <dsp:txXfrm>
        <a:off x="95979" y="2156207"/>
        <a:ext cx="3197024" cy="1770678"/>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FF18D2-1D7A-4B9E-A66F-7B602AE61D56}">
      <dsp:nvSpPr>
        <dsp:cNvPr id="0" name=""/>
        <dsp:cNvSpPr/>
      </dsp:nvSpPr>
      <dsp:spPr>
        <a:xfrm>
          <a:off x="2959996" y="2329133"/>
          <a:ext cx="591201" cy="635541"/>
        </a:xfrm>
        <a:custGeom>
          <a:avLst/>
          <a:gdLst/>
          <a:ahLst/>
          <a:cxnLst/>
          <a:rect l="0" t="0" r="0" b="0"/>
          <a:pathLst>
            <a:path>
              <a:moveTo>
                <a:pt x="0" y="0"/>
              </a:moveTo>
              <a:lnTo>
                <a:pt x="295600" y="0"/>
              </a:lnTo>
              <a:lnTo>
                <a:pt x="295600" y="635541"/>
              </a:lnTo>
              <a:lnTo>
                <a:pt x="591201" y="635541"/>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279A61-FFDE-4887-B392-88ECC3620C56}">
      <dsp:nvSpPr>
        <dsp:cNvPr id="0" name=""/>
        <dsp:cNvSpPr/>
      </dsp:nvSpPr>
      <dsp:spPr>
        <a:xfrm>
          <a:off x="6507202" y="1693591"/>
          <a:ext cx="591201" cy="635541"/>
        </a:xfrm>
        <a:custGeom>
          <a:avLst/>
          <a:gdLst/>
          <a:ahLst/>
          <a:cxnLst/>
          <a:rect l="0" t="0" r="0" b="0"/>
          <a:pathLst>
            <a:path>
              <a:moveTo>
                <a:pt x="0" y="0"/>
              </a:moveTo>
              <a:lnTo>
                <a:pt x="295600" y="0"/>
              </a:lnTo>
              <a:lnTo>
                <a:pt x="295600" y="635541"/>
              </a:lnTo>
              <a:lnTo>
                <a:pt x="591201" y="635541"/>
              </a:lnTo>
            </a:path>
          </a:pathLst>
        </a:custGeom>
        <a:noFill/>
        <a:ln w="1905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EBE283-8BF4-4F97-9BEA-A835A3DA268D}">
      <dsp:nvSpPr>
        <dsp:cNvPr id="0" name=""/>
        <dsp:cNvSpPr/>
      </dsp:nvSpPr>
      <dsp:spPr>
        <a:xfrm>
          <a:off x="6507202" y="1058050"/>
          <a:ext cx="591201" cy="635541"/>
        </a:xfrm>
        <a:custGeom>
          <a:avLst/>
          <a:gdLst/>
          <a:ahLst/>
          <a:cxnLst/>
          <a:rect l="0" t="0" r="0" b="0"/>
          <a:pathLst>
            <a:path>
              <a:moveTo>
                <a:pt x="0" y="635541"/>
              </a:moveTo>
              <a:lnTo>
                <a:pt x="295600" y="635541"/>
              </a:lnTo>
              <a:lnTo>
                <a:pt x="295600" y="0"/>
              </a:lnTo>
              <a:lnTo>
                <a:pt x="591201" y="0"/>
              </a:lnTo>
            </a:path>
          </a:pathLst>
        </a:custGeom>
        <a:noFill/>
        <a:ln w="1905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D609DF-E401-4EF1-8F2A-727E213F2850}">
      <dsp:nvSpPr>
        <dsp:cNvPr id="0" name=""/>
        <dsp:cNvSpPr/>
      </dsp:nvSpPr>
      <dsp:spPr>
        <a:xfrm>
          <a:off x="2959996" y="1693591"/>
          <a:ext cx="591201" cy="635541"/>
        </a:xfrm>
        <a:custGeom>
          <a:avLst/>
          <a:gdLst/>
          <a:ahLst/>
          <a:cxnLst/>
          <a:rect l="0" t="0" r="0" b="0"/>
          <a:pathLst>
            <a:path>
              <a:moveTo>
                <a:pt x="0" y="635541"/>
              </a:moveTo>
              <a:lnTo>
                <a:pt x="295600" y="635541"/>
              </a:lnTo>
              <a:lnTo>
                <a:pt x="295600" y="0"/>
              </a:lnTo>
              <a:lnTo>
                <a:pt x="591201" y="0"/>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88624A-6881-4C3C-9FF0-0C2467DFA69A}">
      <dsp:nvSpPr>
        <dsp:cNvPr id="0" name=""/>
        <dsp:cNvSpPr/>
      </dsp:nvSpPr>
      <dsp:spPr>
        <a:xfrm>
          <a:off x="3990" y="1635749"/>
          <a:ext cx="2956005" cy="1386767"/>
        </a:xfrm>
        <a:prstGeom prst="rect">
          <a:avLst/>
        </a:prstGeom>
        <a:gradFill rotWithShape="0">
          <a:gsLst>
            <a:gs pos="0">
              <a:schemeClr val="accent1">
                <a:hueOff val="0"/>
                <a:satOff val="0"/>
                <a:lumOff val="0"/>
                <a:alphaOff val="0"/>
              </a:schemeClr>
            </a:gs>
            <a:gs pos="100000">
              <a:schemeClr val="accent1">
                <a:hueOff val="0"/>
                <a:satOff val="0"/>
                <a:lumOff val="0"/>
                <a:alphaOff val="0"/>
                <a:shade val="48000"/>
                <a:satMod val="180000"/>
                <a:lumMod val="94000"/>
              </a:schemeClr>
            </a:gs>
            <a:gs pos="100000">
              <a:schemeClr val="accent1">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uk-UA" sz="2800" kern="1200" dirty="0">
              <a:latin typeface="+mj-lt"/>
            </a:rPr>
            <a:t>Офіційне тлумачення</a:t>
          </a:r>
        </a:p>
      </dsp:txBody>
      <dsp:txXfrm>
        <a:off x="3990" y="1635749"/>
        <a:ext cx="2956005" cy="1386767"/>
      </dsp:txXfrm>
    </dsp:sp>
    <dsp:sp modelId="{D180588E-71EF-4299-BCD2-460AB09C8B4B}">
      <dsp:nvSpPr>
        <dsp:cNvPr id="0" name=""/>
        <dsp:cNvSpPr/>
      </dsp:nvSpPr>
      <dsp:spPr>
        <a:xfrm>
          <a:off x="3551197" y="1242801"/>
          <a:ext cx="2956005" cy="901581"/>
        </a:xfrm>
        <a:prstGeom prst="rect">
          <a:avLst/>
        </a:prstGeom>
        <a:gradFill rotWithShape="0">
          <a:gsLst>
            <a:gs pos="0">
              <a:schemeClr val="accent2">
                <a:hueOff val="0"/>
                <a:satOff val="0"/>
                <a:lumOff val="0"/>
                <a:alphaOff val="0"/>
              </a:schemeClr>
            </a:gs>
            <a:gs pos="100000">
              <a:schemeClr val="accent2">
                <a:hueOff val="0"/>
                <a:satOff val="0"/>
                <a:lumOff val="0"/>
                <a:alphaOff val="0"/>
                <a:shade val="48000"/>
                <a:satMod val="180000"/>
                <a:lumMod val="94000"/>
              </a:schemeClr>
            </a:gs>
            <a:gs pos="100000">
              <a:schemeClr val="accent2">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uk-UA" sz="2800" kern="1200" dirty="0">
              <a:latin typeface="+mj-lt"/>
            </a:rPr>
            <a:t>нормативне</a:t>
          </a:r>
        </a:p>
      </dsp:txBody>
      <dsp:txXfrm>
        <a:off x="3551197" y="1242801"/>
        <a:ext cx="2956005" cy="901581"/>
      </dsp:txXfrm>
    </dsp:sp>
    <dsp:sp modelId="{1611AF3E-62D6-440C-9C10-93321E3AB44F}">
      <dsp:nvSpPr>
        <dsp:cNvPr id="0" name=""/>
        <dsp:cNvSpPr/>
      </dsp:nvSpPr>
      <dsp:spPr>
        <a:xfrm>
          <a:off x="7098403" y="607259"/>
          <a:ext cx="2956005" cy="901581"/>
        </a:xfrm>
        <a:prstGeom prst="rect">
          <a:avLst/>
        </a:prstGeom>
        <a:gradFill rotWithShape="0">
          <a:gsLst>
            <a:gs pos="0">
              <a:schemeClr val="accent3">
                <a:hueOff val="0"/>
                <a:satOff val="0"/>
                <a:lumOff val="0"/>
                <a:alphaOff val="0"/>
              </a:schemeClr>
            </a:gs>
            <a:gs pos="100000">
              <a:schemeClr val="accent3">
                <a:hueOff val="0"/>
                <a:satOff val="0"/>
                <a:lumOff val="0"/>
                <a:alphaOff val="0"/>
                <a:shade val="48000"/>
                <a:satMod val="180000"/>
                <a:lumMod val="94000"/>
              </a:schemeClr>
            </a:gs>
            <a:gs pos="100000">
              <a:schemeClr val="accent3">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uk-UA" sz="2800" kern="1200" dirty="0">
              <a:latin typeface="+mj-lt"/>
            </a:rPr>
            <a:t>авторське</a:t>
          </a:r>
        </a:p>
      </dsp:txBody>
      <dsp:txXfrm>
        <a:off x="7098403" y="607259"/>
        <a:ext cx="2956005" cy="901581"/>
      </dsp:txXfrm>
    </dsp:sp>
    <dsp:sp modelId="{A2C19A85-5CB1-4413-97AE-B0142374347C}">
      <dsp:nvSpPr>
        <dsp:cNvPr id="0" name=""/>
        <dsp:cNvSpPr/>
      </dsp:nvSpPr>
      <dsp:spPr>
        <a:xfrm>
          <a:off x="7098403" y="1878342"/>
          <a:ext cx="2956005" cy="901581"/>
        </a:xfrm>
        <a:prstGeom prst="rect">
          <a:avLst/>
        </a:prstGeom>
        <a:gradFill rotWithShape="0">
          <a:gsLst>
            <a:gs pos="0">
              <a:schemeClr val="accent3">
                <a:hueOff val="0"/>
                <a:satOff val="0"/>
                <a:lumOff val="0"/>
                <a:alphaOff val="0"/>
              </a:schemeClr>
            </a:gs>
            <a:gs pos="100000">
              <a:schemeClr val="accent3">
                <a:hueOff val="0"/>
                <a:satOff val="0"/>
                <a:lumOff val="0"/>
                <a:alphaOff val="0"/>
                <a:shade val="48000"/>
                <a:satMod val="180000"/>
                <a:lumMod val="94000"/>
              </a:schemeClr>
            </a:gs>
            <a:gs pos="100000">
              <a:schemeClr val="accent3">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uk-UA" sz="2800" kern="1200" dirty="0">
              <a:latin typeface="+mj-lt"/>
            </a:rPr>
            <a:t>делеговане</a:t>
          </a:r>
        </a:p>
      </dsp:txBody>
      <dsp:txXfrm>
        <a:off x="7098403" y="1878342"/>
        <a:ext cx="2956005" cy="901581"/>
      </dsp:txXfrm>
    </dsp:sp>
    <dsp:sp modelId="{CC8D40D5-C599-472C-BF1C-4885EB13BF30}">
      <dsp:nvSpPr>
        <dsp:cNvPr id="0" name=""/>
        <dsp:cNvSpPr/>
      </dsp:nvSpPr>
      <dsp:spPr>
        <a:xfrm>
          <a:off x="3551197" y="2513883"/>
          <a:ext cx="2956005" cy="901581"/>
        </a:xfrm>
        <a:prstGeom prst="rect">
          <a:avLst/>
        </a:prstGeom>
        <a:gradFill rotWithShape="0">
          <a:gsLst>
            <a:gs pos="0">
              <a:schemeClr val="accent2">
                <a:hueOff val="0"/>
                <a:satOff val="0"/>
                <a:lumOff val="0"/>
                <a:alphaOff val="0"/>
              </a:schemeClr>
            </a:gs>
            <a:gs pos="100000">
              <a:schemeClr val="accent2">
                <a:hueOff val="0"/>
                <a:satOff val="0"/>
                <a:lumOff val="0"/>
                <a:alphaOff val="0"/>
                <a:shade val="48000"/>
                <a:satMod val="180000"/>
                <a:lumMod val="94000"/>
              </a:schemeClr>
            </a:gs>
            <a:gs pos="100000">
              <a:schemeClr val="accent2">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uk-UA" sz="2800" kern="1200" dirty="0">
              <a:latin typeface="+mj-lt"/>
            </a:rPr>
            <a:t>казуальне</a:t>
          </a:r>
        </a:p>
      </dsp:txBody>
      <dsp:txXfrm>
        <a:off x="3551197" y="2513883"/>
        <a:ext cx="2956005" cy="901581"/>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16E9FD-1FF5-4F40-819F-3970C9D933AE}">
      <dsp:nvSpPr>
        <dsp:cNvPr id="0" name=""/>
        <dsp:cNvSpPr/>
      </dsp:nvSpPr>
      <dsp:spPr>
        <a:xfrm>
          <a:off x="-711813" y="63797"/>
          <a:ext cx="4210115" cy="4211052"/>
        </a:xfrm>
        <a:prstGeom prst="circularArrow">
          <a:avLst>
            <a:gd name="adj1" fmla="val 10980"/>
            <a:gd name="adj2" fmla="val 1142322"/>
            <a:gd name="adj3" fmla="val 9000000"/>
            <a:gd name="adj4" fmla="val 10800000"/>
            <a:gd name="adj5" fmla="val 125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4D307C-5739-43DA-9864-12E1821FEA9D}">
      <dsp:nvSpPr>
        <dsp:cNvPr id="0" name=""/>
        <dsp:cNvSpPr/>
      </dsp:nvSpPr>
      <dsp:spPr>
        <a:xfrm>
          <a:off x="3229247" y="64605"/>
          <a:ext cx="6927008" cy="41464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285750" lvl="1" indent="-285750" algn="l" defTabSz="1422400">
            <a:lnSpc>
              <a:spcPct val="90000"/>
            </a:lnSpc>
            <a:spcBef>
              <a:spcPct val="0"/>
            </a:spcBef>
            <a:spcAft>
              <a:spcPts val="1800"/>
            </a:spcAft>
            <a:buChar char="•"/>
          </a:pPr>
          <a:r>
            <a:rPr lang="uk-UA" sz="3200" b="1" i="0" kern="1200" dirty="0">
              <a:solidFill>
                <a:schemeClr val="bg2">
                  <a:lumMod val="25000"/>
                </a:schemeClr>
              </a:solidFill>
              <a:latin typeface="+mj-lt"/>
            </a:rPr>
            <a:t>авторське тлумачення норм права </a:t>
          </a:r>
          <a:r>
            <a:rPr lang="uk-UA" sz="3200" kern="1200" dirty="0">
              <a:solidFill>
                <a:schemeClr val="bg2">
                  <a:lumMod val="25000"/>
                </a:schemeClr>
              </a:solidFill>
              <a:latin typeface="+mj-lt"/>
            </a:rPr>
            <a:t>– це нормативне тлумачення норм права, що здійснюється органом, який видав відповідну норму права</a:t>
          </a:r>
          <a:endParaRPr lang="uk-UA" sz="3200" i="0" kern="1200" dirty="0">
            <a:solidFill>
              <a:schemeClr val="bg2">
                <a:lumMod val="25000"/>
              </a:schemeClr>
            </a:solidFill>
            <a:latin typeface="+mj-lt"/>
            <a:cs typeface="Times New Roman" panose="02020603050405020304" pitchFamily="18" charset="0"/>
          </a:endParaRPr>
        </a:p>
        <a:p>
          <a:pPr marL="285750" lvl="1" indent="-285750" algn="l" defTabSz="1422400">
            <a:lnSpc>
              <a:spcPct val="90000"/>
            </a:lnSpc>
            <a:spcBef>
              <a:spcPct val="0"/>
            </a:spcBef>
            <a:spcAft>
              <a:spcPts val="1800"/>
            </a:spcAft>
            <a:buChar char="•"/>
          </a:pPr>
          <a:r>
            <a:rPr lang="uk-UA" sz="3200" b="1" i="0" kern="1200" dirty="0">
              <a:solidFill>
                <a:schemeClr val="bg2">
                  <a:lumMod val="25000"/>
                </a:schemeClr>
              </a:solidFill>
              <a:latin typeface="+mj-lt"/>
            </a:rPr>
            <a:t>делеговане тлумачення норм права</a:t>
          </a:r>
          <a:r>
            <a:rPr lang="en-US" sz="3200" b="1" i="0" kern="1200" dirty="0">
              <a:solidFill>
                <a:schemeClr val="bg2">
                  <a:lumMod val="25000"/>
                </a:schemeClr>
              </a:solidFill>
              <a:latin typeface="+mj-lt"/>
            </a:rPr>
            <a:t> </a:t>
          </a:r>
          <a:r>
            <a:rPr lang="uk-UA" sz="3200" kern="1200" dirty="0">
              <a:solidFill>
                <a:schemeClr val="bg2">
                  <a:lumMod val="25000"/>
                </a:schemeClr>
              </a:solidFill>
              <a:latin typeface="+mj-lt"/>
            </a:rPr>
            <a:t>– це нормативне тлумачення норм права, що здійснюється органом, який цю норму не видавав, але уповноважений її тлумачити</a:t>
          </a:r>
          <a:endParaRPr lang="uk-UA" sz="3200" i="0" kern="1200" dirty="0">
            <a:solidFill>
              <a:schemeClr val="bg2">
                <a:lumMod val="25000"/>
              </a:schemeClr>
            </a:solidFill>
            <a:latin typeface="+mj-lt"/>
            <a:cs typeface="Times New Roman" panose="02020603050405020304" pitchFamily="18" charset="0"/>
          </a:endParaRPr>
        </a:p>
      </dsp:txBody>
      <dsp:txXfrm>
        <a:off x="3229247" y="64605"/>
        <a:ext cx="6927008" cy="4146446"/>
      </dsp:txXfrm>
    </dsp:sp>
    <dsp:sp modelId="{AA2AFFD9-14A5-446E-AFA9-D86B23E99279}">
      <dsp:nvSpPr>
        <dsp:cNvPr id="0" name=""/>
        <dsp:cNvSpPr/>
      </dsp:nvSpPr>
      <dsp:spPr>
        <a:xfrm>
          <a:off x="193365" y="1620131"/>
          <a:ext cx="2349283" cy="1174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uk-UA" sz="2800" b="1" kern="1200" dirty="0">
              <a:solidFill>
                <a:schemeClr val="accent1">
                  <a:lumMod val="50000"/>
                </a:schemeClr>
              </a:solidFill>
              <a:latin typeface="Times New Roman" panose="02020603050405020304" pitchFamily="18" charset="0"/>
              <a:cs typeface="Times New Roman" panose="02020603050405020304" pitchFamily="18" charset="0"/>
            </a:rPr>
            <a:t>Види нормативного тлумачення</a:t>
          </a:r>
        </a:p>
      </dsp:txBody>
      <dsp:txXfrm>
        <a:off x="193365" y="1620131"/>
        <a:ext cx="2349283" cy="1174462"/>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FF18D2-1D7A-4B9E-A66F-7B602AE61D56}">
      <dsp:nvSpPr>
        <dsp:cNvPr id="0" name=""/>
        <dsp:cNvSpPr/>
      </dsp:nvSpPr>
      <dsp:spPr>
        <a:xfrm>
          <a:off x="4572446" y="2011362"/>
          <a:ext cx="913507" cy="982020"/>
        </a:xfrm>
        <a:custGeom>
          <a:avLst/>
          <a:gdLst/>
          <a:ahLst/>
          <a:cxnLst/>
          <a:rect l="0" t="0" r="0" b="0"/>
          <a:pathLst>
            <a:path>
              <a:moveTo>
                <a:pt x="0" y="0"/>
              </a:moveTo>
              <a:lnTo>
                <a:pt x="456753" y="0"/>
              </a:lnTo>
              <a:lnTo>
                <a:pt x="456753" y="982020"/>
              </a:lnTo>
              <a:lnTo>
                <a:pt x="913507" y="982020"/>
              </a:lnTo>
            </a:path>
          </a:pathLst>
        </a:custGeom>
        <a:noFill/>
        <a:ln w="1905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D609DF-E401-4EF1-8F2A-727E213F2850}">
      <dsp:nvSpPr>
        <dsp:cNvPr id="0" name=""/>
        <dsp:cNvSpPr/>
      </dsp:nvSpPr>
      <dsp:spPr>
        <a:xfrm>
          <a:off x="4572446" y="1029342"/>
          <a:ext cx="913507" cy="982020"/>
        </a:xfrm>
        <a:custGeom>
          <a:avLst/>
          <a:gdLst/>
          <a:ahLst/>
          <a:cxnLst/>
          <a:rect l="0" t="0" r="0" b="0"/>
          <a:pathLst>
            <a:path>
              <a:moveTo>
                <a:pt x="0" y="982020"/>
              </a:moveTo>
              <a:lnTo>
                <a:pt x="456753" y="982020"/>
              </a:lnTo>
              <a:lnTo>
                <a:pt x="456753" y="0"/>
              </a:lnTo>
              <a:lnTo>
                <a:pt x="913507" y="0"/>
              </a:lnTo>
            </a:path>
          </a:pathLst>
        </a:custGeom>
        <a:noFill/>
        <a:ln w="1905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88624A-6881-4C3C-9FF0-0C2467DFA69A}">
      <dsp:nvSpPr>
        <dsp:cNvPr id="0" name=""/>
        <dsp:cNvSpPr/>
      </dsp:nvSpPr>
      <dsp:spPr>
        <a:xfrm>
          <a:off x="4911" y="939965"/>
          <a:ext cx="4567535" cy="2142794"/>
        </a:xfrm>
        <a:prstGeom prst="rect">
          <a:avLst/>
        </a:prstGeom>
        <a:gradFill rotWithShape="0">
          <a:gsLst>
            <a:gs pos="0">
              <a:schemeClr val="accent1">
                <a:hueOff val="0"/>
                <a:satOff val="0"/>
                <a:lumOff val="0"/>
                <a:alphaOff val="0"/>
              </a:schemeClr>
            </a:gs>
            <a:gs pos="100000">
              <a:schemeClr val="accent1">
                <a:hueOff val="0"/>
                <a:satOff val="0"/>
                <a:lumOff val="0"/>
                <a:alphaOff val="0"/>
                <a:shade val="48000"/>
                <a:satMod val="180000"/>
                <a:lumMod val="94000"/>
              </a:schemeClr>
            </a:gs>
            <a:gs pos="100000">
              <a:schemeClr val="accent1">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uk-UA" sz="4400" kern="1200" dirty="0">
              <a:latin typeface="+mj-lt"/>
            </a:rPr>
            <a:t>Неофіційне тлумачення</a:t>
          </a:r>
        </a:p>
      </dsp:txBody>
      <dsp:txXfrm>
        <a:off x="4911" y="939965"/>
        <a:ext cx="4567535" cy="2142794"/>
      </dsp:txXfrm>
    </dsp:sp>
    <dsp:sp modelId="{D180588E-71EF-4299-BCD2-460AB09C8B4B}">
      <dsp:nvSpPr>
        <dsp:cNvPr id="0" name=""/>
        <dsp:cNvSpPr/>
      </dsp:nvSpPr>
      <dsp:spPr>
        <a:xfrm>
          <a:off x="5485953" y="332793"/>
          <a:ext cx="4567535" cy="1393098"/>
        </a:xfrm>
        <a:prstGeom prst="rect">
          <a:avLst/>
        </a:prstGeom>
        <a:gradFill rotWithShape="0">
          <a:gsLst>
            <a:gs pos="0">
              <a:schemeClr val="accent3">
                <a:hueOff val="0"/>
                <a:satOff val="0"/>
                <a:lumOff val="0"/>
                <a:alphaOff val="0"/>
              </a:schemeClr>
            </a:gs>
            <a:gs pos="100000">
              <a:schemeClr val="accent3">
                <a:hueOff val="0"/>
                <a:satOff val="0"/>
                <a:lumOff val="0"/>
                <a:alphaOff val="0"/>
                <a:shade val="48000"/>
                <a:satMod val="180000"/>
                <a:lumMod val="94000"/>
              </a:schemeClr>
            </a:gs>
            <a:gs pos="100000">
              <a:schemeClr val="accent3">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uk-UA" sz="4400" kern="1200" dirty="0">
              <a:latin typeface="+mj-lt"/>
            </a:rPr>
            <a:t>компетентне</a:t>
          </a:r>
        </a:p>
      </dsp:txBody>
      <dsp:txXfrm>
        <a:off x="5485953" y="332793"/>
        <a:ext cx="4567535" cy="1393098"/>
      </dsp:txXfrm>
    </dsp:sp>
    <dsp:sp modelId="{CC8D40D5-C599-472C-BF1C-4885EB13BF30}">
      <dsp:nvSpPr>
        <dsp:cNvPr id="0" name=""/>
        <dsp:cNvSpPr/>
      </dsp:nvSpPr>
      <dsp:spPr>
        <a:xfrm>
          <a:off x="5485953" y="2296833"/>
          <a:ext cx="4567535" cy="1393098"/>
        </a:xfrm>
        <a:prstGeom prst="rect">
          <a:avLst/>
        </a:prstGeom>
        <a:gradFill rotWithShape="0">
          <a:gsLst>
            <a:gs pos="0">
              <a:schemeClr val="accent3">
                <a:hueOff val="0"/>
                <a:satOff val="0"/>
                <a:lumOff val="0"/>
                <a:alphaOff val="0"/>
              </a:schemeClr>
            </a:gs>
            <a:gs pos="100000">
              <a:schemeClr val="accent3">
                <a:hueOff val="0"/>
                <a:satOff val="0"/>
                <a:lumOff val="0"/>
                <a:alphaOff val="0"/>
                <a:shade val="48000"/>
                <a:satMod val="180000"/>
                <a:lumMod val="94000"/>
              </a:schemeClr>
            </a:gs>
            <a:gs pos="100000">
              <a:schemeClr val="accent3">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uk-UA" sz="4400" kern="1200" dirty="0">
              <a:latin typeface="+mj-lt"/>
            </a:rPr>
            <a:t>буденне</a:t>
          </a:r>
        </a:p>
      </dsp:txBody>
      <dsp:txXfrm>
        <a:off x="5485953" y="2296833"/>
        <a:ext cx="4567535" cy="13930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B59B7A-1948-4220-A731-8466FD7671A6}">
      <dsp:nvSpPr>
        <dsp:cNvPr id="0" name=""/>
        <dsp:cNvSpPr/>
      </dsp:nvSpPr>
      <dsp:spPr>
        <a:xfrm>
          <a:off x="0" y="654808"/>
          <a:ext cx="10241596" cy="516743"/>
        </a:xfrm>
        <a:prstGeom prst="roundRect">
          <a:avLst/>
        </a:prstGeom>
        <a:gradFill rotWithShape="0">
          <a:gsLst>
            <a:gs pos="0">
              <a:schemeClr val="accent2">
                <a:hueOff val="0"/>
                <a:satOff val="0"/>
                <a:lumOff val="0"/>
                <a:alphaOff val="0"/>
              </a:schemeClr>
            </a:gs>
            <a:gs pos="100000">
              <a:schemeClr val="accent2">
                <a:hueOff val="0"/>
                <a:satOff val="0"/>
                <a:lumOff val="0"/>
                <a:alphaOff val="0"/>
                <a:shade val="48000"/>
                <a:satMod val="180000"/>
                <a:lumMod val="94000"/>
              </a:schemeClr>
            </a:gs>
            <a:gs pos="100000">
              <a:schemeClr val="accent2">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uk-UA" sz="3200" b="1" kern="1200" dirty="0">
              <a:latin typeface="Times New Roman" panose="02020603050405020304" pitchFamily="18" charset="0"/>
              <a:cs typeface="Times New Roman" panose="02020603050405020304" pitchFamily="18" charset="0"/>
            </a:rPr>
            <a:t>9.1 Поняття та форми реалізації норм права</a:t>
          </a:r>
          <a:endParaRPr lang="uk-UA" sz="3200" kern="1200" dirty="0">
            <a:latin typeface="Times New Roman" panose="02020603050405020304" pitchFamily="18" charset="0"/>
            <a:cs typeface="Times New Roman" panose="02020603050405020304" pitchFamily="18" charset="0"/>
          </a:endParaRPr>
        </a:p>
      </dsp:txBody>
      <dsp:txXfrm>
        <a:off x="25225" y="680033"/>
        <a:ext cx="10191146" cy="466293"/>
      </dsp:txXfrm>
    </dsp:sp>
    <dsp:sp modelId="{42204797-5B53-4EB8-BB44-D402646BBA94}">
      <dsp:nvSpPr>
        <dsp:cNvPr id="0" name=""/>
        <dsp:cNvSpPr/>
      </dsp:nvSpPr>
      <dsp:spPr>
        <a:xfrm>
          <a:off x="0" y="1512587"/>
          <a:ext cx="10241596" cy="519451"/>
        </a:xfrm>
        <a:prstGeom prst="roundRect">
          <a:avLst/>
        </a:prstGeom>
        <a:gradFill rotWithShape="0">
          <a:gsLst>
            <a:gs pos="0">
              <a:schemeClr val="accent3">
                <a:hueOff val="0"/>
                <a:satOff val="0"/>
                <a:lumOff val="0"/>
                <a:alphaOff val="0"/>
              </a:schemeClr>
            </a:gs>
            <a:gs pos="100000">
              <a:schemeClr val="accent3">
                <a:hueOff val="0"/>
                <a:satOff val="0"/>
                <a:lumOff val="0"/>
                <a:alphaOff val="0"/>
                <a:shade val="48000"/>
                <a:satMod val="180000"/>
                <a:lumMod val="94000"/>
              </a:schemeClr>
            </a:gs>
            <a:gs pos="100000">
              <a:schemeClr val="accent3">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uk-UA" sz="3200" b="1" kern="1200" dirty="0">
              <a:latin typeface="Times New Roman" panose="02020603050405020304" pitchFamily="18" charset="0"/>
              <a:cs typeface="Times New Roman" panose="02020603050405020304" pitchFamily="18" charset="0"/>
            </a:rPr>
            <a:t>9.2 Застосування норм права: поняття, стадії, вимоги </a:t>
          </a:r>
          <a:endParaRPr lang="uk-UA" sz="3200" kern="1200" dirty="0">
            <a:latin typeface="Times New Roman" panose="02020603050405020304" pitchFamily="18" charset="0"/>
            <a:cs typeface="Times New Roman" panose="02020603050405020304" pitchFamily="18" charset="0"/>
          </a:endParaRPr>
        </a:p>
      </dsp:txBody>
      <dsp:txXfrm>
        <a:off x="25358" y="1537945"/>
        <a:ext cx="10190880" cy="468735"/>
      </dsp:txXfrm>
    </dsp:sp>
    <dsp:sp modelId="{50605140-2F08-4B9A-8FEF-2A28A3237121}">
      <dsp:nvSpPr>
        <dsp:cNvPr id="0" name=""/>
        <dsp:cNvSpPr/>
      </dsp:nvSpPr>
      <dsp:spPr>
        <a:xfrm>
          <a:off x="0" y="2311101"/>
          <a:ext cx="10241596" cy="461344"/>
        </a:xfrm>
        <a:prstGeom prst="roundRect">
          <a:avLst/>
        </a:prstGeom>
        <a:gradFill rotWithShape="0">
          <a:gsLst>
            <a:gs pos="0">
              <a:schemeClr val="accent4">
                <a:hueOff val="0"/>
                <a:satOff val="0"/>
                <a:lumOff val="0"/>
                <a:alphaOff val="0"/>
              </a:schemeClr>
            </a:gs>
            <a:gs pos="100000">
              <a:schemeClr val="accent4">
                <a:hueOff val="0"/>
                <a:satOff val="0"/>
                <a:lumOff val="0"/>
                <a:alphaOff val="0"/>
                <a:shade val="48000"/>
                <a:satMod val="180000"/>
                <a:lumMod val="94000"/>
              </a:schemeClr>
            </a:gs>
            <a:gs pos="100000">
              <a:schemeClr val="accent4">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uk-UA" sz="3200" b="1" kern="1200" dirty="0">
              <a:latin typeface="Times New Roman" panose="02020603050405020304" pitchFamily="18" charset="0"/>
              <a:cs typeface="Times New Roman" panose="02020603050405020304" pitchFamily="18" charset="0"/>
            </a:rPr>
            <a:t>9.3 Правозастосовні акти: поняття, ознаки, види</a:t>
          </a:r>
          <a:endParaRPr lang="uk-UA" sz="3200" kern="1200" dirty="0">
            <a:latin typeface="Times New Roman" panose="02020603050405020304" pitchFamily="18" charset="0"/>
            <a:cs typeface="Times New Roman" panose="02020603050405020304" pitchFamily="18" charset="0"/>
          </a:endParaRPr>
        </a:p>
      </dsp:txBody>
      <dsp:txXfrm>
        <a:off x="22521" y="2333622"/>
        <a:ext cx="10196554" cy="416302"/>
      </dsp:txXfrm>
    </dsp:sp>
    <dsp:sp modelId="{02139AAB-6EC2-4341-B321-3652456A9C17}">
      <dsp:nvSpPr>
        <dsp:cNvPr id="0" name=""/>
        <dsp:cNvSpPr/>
      </dsp:nvSpPr>
      <dsp:spPr>
        <a:xfrm>
          <a:off x="0" y="3092899"/>
          <a:ext cx="10241596" cy="516743"/>
        </a:xfrm>
        <a:prstGeom prst="roundRect">
          <a:avLst/>
        </a:prstGeom>
        <a:gradFill rotWithShape="0">
          <a:gsLst>
            <a:gs pos="0">
              <a:schemeClr val="accent5">
                <a:hueOff val="0"/>
                <a:satOff val="0"/>
                <a:lumOff val="0"/>
                <a:alphaOff val="0"/>
              </a:schemeClr>
            </a:gs>
            <a:gs pos="100000">
              <a:schemeClr val="accent5">
                <a:hueOff val="0"/>
                <a:satOff val="0"/>
                <a:lumOff val="0"/>
                <a:alphaOff val="0"/>
                <a:shade val="48000"/>
                <a:satMod val="180000"/>
                <a:lumMod val="94000"/>
              </a:schemeClr>
            </a:gs>
            <a:gs pos="100000">
              <a:schemeClr val="accent5">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uk-UA" sz="3200" b="1" kern="1200" dirty="0">
              <a:latin typeface="Times New Roman" panose="02020603050405020304" pitchFamily="18" charset="0"/>
              <a:cs typeface="Times New Roman" panose="02020603050405020304" pitchFamily="18" charset="0"/>
            </a:rPr>
            <a:t>9.4 Тлумачення норм права: поняття, види, способи</a:t>
          </a:r>
          <a:endParaRPr lang="uk-UA" sz="3200" kern="1200" dirty="0">
            <a:latin typeface="Times New Roman" panose="02020603050405020304" pitchFamily="18" charset="0"/>
            <a:cs typeface="Times New Roman" panose="02020603050405020304" pitchFamily="18" charset="0"/>
          </a:endParaRPr>
        </a:p>
      </dsp:txBody>
      <dsp:txXfrm>
        <a:off x="25225" y="3118124"/>
        <a:ext cx="10191146" cy="466293"/>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790FBC-9185-4D51-A876-27963F8DC9DE}">
      <dsp:nvSpPr>
        <dsp:cNvPr id="0" name=""/>
        <dsp:cNvSpPr/>
      </dsp:nvSpPr>
      <dsp:spPr>
        <a:xfrm>
          <a:off x="3441380" y="1558070"/>
          <a:ext cx="3322317" cy="1263315"/>
        </a:xfrm>
        <a:prstGeom prst="roundRect">
          <a:avLst/>
        </a:prstGeom>
        <a:solidFill>
          <a:schemeClr val="accent1">
            <a:shade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1244600">
            <a:lnSpc>
              <a:spcPct val="90000"/>
            </a:lnSpc>
            <a:spcBef>
              <a:spcPct val="0"/>
            </a:spcBef>
            <a:spcAft>
              <a:spcPct val="35000"/>
            </a:spcAft>
            <a:buNone/>
          </a:pPr>
          <a:r>
            <a:rPr lang="uk-UA" sz="2800" b="1" kern="1200" dirty="0">
              <a:latin typeface="+mj-lt"/>
              <a:cs typeface="Times New Roman" panose="02020603050405020304" pitchFamily="18" charset="0"/>
            </a:rPr>
            <a:t>Види </a:t>
          </a:r>
          <a:r>
            <a:rPr lang="uk-UA" sz="2800" b="1" kern="1200" noProof="0" dirty="0">
              <a:latin typeface="+mj-lt"/>
              <a:cs typeface="Times New Roman" panose="02020603050405020304" pitchFamily="18" charset="0"/>
            </a:rPr>
            <a:t>компетентного тлумачення</a:t>
          </a:r>
        </a:p>
      </dsp:txBody>
      <dsp:txXfrm>
        <a:off x="3503050" y="1619740"/>
        <a:ext cx="3198977" cy="1139975"/>
      </dsp:txXfrm>
    </dsp:sp>
    <dsp:sp modelId="{5E5867E1-95E9-45DC-A3F4-421A3508D86E}">
      <dsp:nvSpPr>
        <dsp:cNvPr id="0" name=""/>
        <dsp:cNvSpPr/>
      </dsp:nvSpPr>
      <dsp:spPr>
        <a:xfrm rot="16235393">
          <a:off x="4861033" y="1307494"/>
          <a:ext cx="501178" cy="0"/>
        </a:xfrm>
        <a:custGeom>
          <a:avLst/>
          <a:gdLst/>
          <a:ahLst/>
          <a:cxnLst/>
          <a:rect l="0" t="0" r="0" b="0"/>
          <a:pathLst>
            <a:path>
              <a:moveTo>
                <a:pt x="0" y="0"/>
              </a:moveTo>
              <a:lnTo>
                <a:pt x="501178" y="0"/>
              </a:lnTo>
            </a:path>
          </a:pathLst>
        </a:custGeom>
        <a:noFill/>
        <a:ln w="1905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E1DD3F8-7D10-4BEC-B461-8D23D43CE062}">
      <dsp:nvSpPr>
        <dsp:cNvPr id="0" name=""/>
        <dsp:cNvSpPr/>
      </dsp:nvSpPr>
      <dsp:spPr>
        <a:xfrm>
          <a:off x="3914927" y="210496"/>
          <a:ext cx="2407264" cy="846421"/>
        </a:xfrm>
        <a:prstGeom prst="roundRect">
          <a:avLst/>
        </a:prstGeom>
        <a:solidFill>
          <a:schemeClr val="accent1">
            <a:shade val="50000"/>
            <a:hueOff val="203816"/>
            <a:satOff val="-11400"/>
            <a:lumOff val="2269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1244600">
            <a:lnSpc>
              <a:spcPct val="90000"/>
            </a:lnSpc>
            <a:spcBef>
              <a:spcPct val="0"/>
            </a:spcBef>
            <a:spcAft>
              <a:spcPct val="35000"/>
            </a:spcAft>
            <a:buNone/>
          </a:pPr>
          <a:r>
            <a:rPr lang="uk-UA" sz="2800" b="1" i="0" kern="1200" dirty="0">
              <a:solidFill>
                <a:schemeClr val="bg2">
                  <a:lumMod val="25000"/>
                </a:schemeClr>
              </a:solidFill>
              <a:latin typeface="+mj-lt"/>
              <a:cs typeface="Times New Roman" panose="02020603050405020304" pitchFamily="18" charset="0"/>
            </a:rPr>
            <a:t>наукове</a:t>
          </a:r>
          <a:r>
            <a:rPr lang="uk-UA" sz="2800" i="0" kern="1200" dirty="0">
              <a:solidFill>
                <a:schemeClr val="bg2">
                  <a:lumMod val="25000"/>
                </a:schemeClr>
              </a:solidFill>
              <a:latin typeface="+mj-lt"/>
              <a:cs typeface="Times New Roman" panose="02020603050405020304" pitchFamily="18" charset="0"/>
            </a:rPr>
            <a:t> </a:t>
          </a:r>
        </a:p>
      </dsp:txBody>
      <dsp:txXfrm>
        <a:off x="3956246" y="251815"/>
        <a:ext cx="2324626" cy="763783"/>
      </dsp:txXfrm>
    </dsp:sp>
    <dsp:sp modelId="{979A6B32-B94A-4555-B164-5B0D0E0A3C96}">
      <dsp:nvSpPr>
        <dsp:cNvPr id="0" name=""/>
        <dsp:cNvSpPr/>
      </dsp:nvSpPr>
      <dsp:spPr>
        <a:xfrm rot="2118756">
          <a:off x="5924696" y="3039886"/>
          <a:ext cx="756010" cy="0"/>
        </a:xfrm>
        <a:custGeom>
          <a:avLst/>
          <a:gdLst/>
          <a:ahLst/>
          <a:cxnLst/>
          <a:rect l="0" t="0" r="0" b="0"/>
          <a:pathLst>
            <a:path>
              <a:moveTo>
                <a:pt x="0" y="0"/>
              </a:moveTo>
              <a:lnTo>
                <a:pt x="756010" y="0"/>
              </a:lnTo>
            </a:path>
          </a:pathLst>
        </a:custGeom>
        <a:noFill/>
        <a:ln w="1905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355103-031E-46D1-B9CE-00A03291FADE}">
      <dsp:nvSpPr>
        <dsp:cNvPr id="0" name=""/>
        <dsp:cNvSpPr/>
      </dsp:nvSpPr>
      <dsp:spPr>
        <a:xfrm>
          <a:off x="6027534" y="3258388"/>
          <a:ext cx="2362133" cy="846421"/>
        </a:xfrm>
        <a:prstGeom prst="roundRect">
          <a:avLst/>
        </a:prstGeom>
        <a:solidFill>
          <a:schemeClr val="accent1">
            <a:shade val="50000"/>
            <a:hueOff val="407631"/>
            <a:satOff val="-22799"/>
            <a:lumOff val="45397"/>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1244600">
            <a:lnSpc>
              <a:spcPct val="90000"/>
            </a:lnSpc>
            <a:spcBef>
              <a:spcPct val="0"/>
            </a:spcBef>
            <a:spcAft>
              <a:spcPct val="35000"/>
            </a:spcAft>
            <a:buNone/>
          </a:pPr>
          <a:r>
            <a:rPr lang="uk-UA" sz="2800" b="1" i="0" kern="1200" dirty="0">
              <a:solidFill>
                <a:schemeClr val="bg2">
                  <a:lumMod val="25000"/>
                </a:schemeClr>
              </a:solidFill>
              <a:latin typeface="+mj-lt"/>
              <a:cs typeface="Times New Roman" panose="02020603050405020304" pitchFamily="18" charset="0"/>
            </a:rPr>
            <a:t>професійне</a:t>
          </a:r>
        </a:p>
      </dsp:txBody>
      <dsp:txXfrm>
        <a:off x="6068853" y="3299707"/>
        <a:ext cx="2279495" cy="763783"/>
      </dsp:txXfrm>
    </dsp:sp>
    <dsp:sp modelId="{6FDD54B9-1C2F-4657-B8CF-1E1E1FE9B62B}">
      <dsp:nvSpPr>
        <dsp:cNvPr id="0" name=""/>
        <dsp:cNvSpPr/>
      </dsp:nvSpPr>
      <dsp:spPr>
        <a:xfrm rot="9033186">
          <a:off x="3194236" y="3028834"/>
          <a:ext cx="843946" cy="0"/>
        </a:xfrm>
        <a:custGeom>
          <a:avLst/>
          <a:gdLst/>
          <a:ahLst/>
          <a:cxnLst/>
          <a:rect l="0" t="0" r="0" b="0"/>
          <a:pathLst>
            <a:path>
              <a:moveTo>
                <a:pt x="0" y="0"/>
              </a:moveTo>
              <a:lnTo>
                <a:pt x="843946" y="0"/>
              </a:lnTo>
            </a:path>
          </a:pathLst>
        </a:custGeom>
        <a:noFill/>
        <a:ln w="1905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2E4BFE-8067-405E-9221-2997318AC4D4}">
      <dsp:nvSpPr>
        <dsp:cNvPr id="0" name=""/>
        <dsp:cNvSpPr/>
      </dsp:nvSpPr>
      <dsp:spPr>
        <a:xfrm>
          <a:off x="1413631" y="3236284"/>
          <a:ext cx="2170952" cy="846421"/>
        </a:xfrm>
        <a:prstGeom prst="roundRect">
          <a:avLst/>
        </a:prstGeom>
        <a:solidFill>
          <a:schemeClr val="accent1">
            <a:shade val="50000"/>
            <a:hueOff val="203816"/>
            <a:satOff val="-11400"/>
            <a:lumOff val="2269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1244600">
            <a:lnSpc>
              <a:spcPct val="90000"/>
            </a:lnSpc>
            <a:spcBef>
              <a:spcPct val="0"/>
            </a:spcBef>
            <a:spcAft>
              <a:spcPct val="35000"/>
            </a:spcAft>
            <a:buNone/>
          </a:pPr>
          <a:r>
            <a:rPr lang="uk-UA" sz="2800" b="1" i="0" kern="1200" dirty="0">
              <a:solidFill>
                <a:schemeClr val="bg2">
                  <a:lumMod val="25000"/>
                </a:schemeClr>
              </a:solidFill>
              <a:latin typeface="+mj-lt"/>
              <a:cs typeface="Times New Roman" panose="02020603050405020304" pitchFamily="18" charset="0"/>
            </a:rPr>
            <a:t>службове </a:t>
          </a:r>
        </a:p>
      </dsp:txBody>
      <dsp:txXfrm>
        <a:off x="1454950" y="3277603"/>
        <a:ext cx="2088314" cy="763783"/>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8D8538-DA20-4A6D-8ECA-EC18B55FD3A0}">
      <dsp:nvSpPr>
        <dsp:cNvPr id="0" name=""/>
        <dsp:cNvSpPr/>
      </dsp:nvSpPr>
      <dsp:spPr>
        <a:xfrm rot="16200000">
          <a:off x="-594884" y="596135"/>
          <a:ext cx="4442777" cy="3250506"/>
        </a:xfrm>
        <a:prstGeom prst="flowChartManualOperation">
          <a:avLst/>
        </a:prstGeom>
        <a:gradFill rotWithShape="0">
          <a:gsLst>
            <a:gs pos="0">
              <a:schemeClr val="accent2">
                <a:hueOff val="0"/>
                <a:satOff val="0"/>
                <a:lumOff val="0"/>
                <a:alphaOff val="0"/>
              </a:schemeClr>
            </a:gs>
            <a:gs pos="100000">
              <a:schemeClr val="accent2">
                <a:hueOff val="0"/>
                <a:satOff val="0"/>
                <a:lumOff val="0"/>
                <a:alphaOff val="0"/>
                <a:shade val="48000"/>
                <a:satMod val="180000"/>
                <a:lumMod val="94000"/>
              </a:schemeClr>
            </a:gs>
            <a:gs pos="100000">
              <a:schemeClr val="accent2">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dsp:spPr>
      <dsp:style>
        <a:lnRef idx="0">
          <a:scrgbClr r="0" g="0" b="0"/>
        </a:lnRef>
        <a:fillRef idx="3">
          <a:scrgbClr r="0" g="0" b="0"/>
        </a:fillRef>
        <a:effectRef idx="2">
          <a:scrgbClr r="0" g="0" b="0"/>
        </a:effectRef>
        <a:fontRef idx="minor">
          <a:schemeClr val="lt1"/>
        </a:fontRef>
      </dsp:style>
      <dsp:txBody>
        <a:bodyPr spcFirstLastPara="0" vert="horz" wrap="square" lIns="215900" tIns="0" rIns="215900" bIns="0" numCol="1" spcCol="1270" anchor="ctr" anchorCtr="0">
          <a:noAutofit/>
        </a:bodyPr>
        <a:lstStyle/>
        <a:p>
          <a:pPr marL="0" lvl="0" indent="0" algn="ctr" defTabSz="1511300">
            <a:lnSpc>
              <a:spcPct val="90000"/>
            </a:lnSpc>
            <a:spcBef>
              <a:spcPct val="0"/>
            </a:spcBef>
            <a:spcAft>
              <a:spcPct val="35000"/>
            </a:spcAft>
            <a:buNone/>
          </a:pPr>
          <a:r>
            <a:rPr lang="uk-UA" sz="3400" kern="1200" dirty="0">
              <a:latin typeface="Times New Roman" panose="02020603050405020304" pitchFamily="18" charset="0"/>
              <a:cs typeface="Times New Roman" panose="02020603050405020304" pitchFamily="18" charset="0"/>
            </a:rPr>
            <a:t>буквальне</a:t>
          </a:r>
        </a:p>
      </dsp:txBody>
      <dsp:txXfrm rot="5400000">
        <a:off x="1252" y="888554"/>
        <a:ext cx="3250506" cy="2665667"/>
      </dsp:txXfrm>
    </dsp:sp>
    <dsp:sp modelId="{FFCE8F3F-5A75-4661-83A4-955A90DA3046}">
      <dsp:nvSpPr>
        <dsp:cNvPr id="0" name=""/>
        <dsp:cNvSpPr/>
      </dsp:nvSpPr>
      <dsp:spPr>
        <a:xfrm rot="16200000">
          <a:off x="2899409" y="596135"/>
          <a:ext cx="4442777" cy="3250506"/>
        </a:xfrm>
        <a:prstGeom prst="flowChartManualOperation">
          <a:avLst/>
        </a:prstGeom>
        <a:gradFill rotWithShape="0">
          <a:gsLst>
            <a:gs pos="0">
              <a:schemeClr val="accent3">
                <a:hueOff val="0"/>
                <a:satOff val="0"/>
                <a:lumOff val="0"/>
                <a:alphaOff val="0"/>
              </a:schemeClr>
            </a:gs>
            <a:gs pos="100000">
              <a:schemeClr val="accent3">
                <a:hueOff val="0"/>
                <a:satOff val="0"/>
                <a:lumOff val="0"/>
                <a:alphaOff val="0"/>
                <a:shade val="48000"/>
                <a:satMod val="180000"/>
                <a:lumMod val="94000"/>
              </a:schemeClr>
            </a:gs>
            <a:gs pos="100000">
              <a:schemeClr val="accent3">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dsp:spPr>
      <dsp:style>
        <a:lnRef idx="0">
          <a:scrgbClr r="0" g="0" b="0"/>
        </a:lnRef>
        <a:fillRef idx="3">
          <a:scrgbClr r="0" g="0" b="0"/>
        </a:fillRef>
        <a:effectRef idx="2">
          <a:scrgbClr r="0" g="0" b="0"/>
        </a:effectRef>
        <a:fontRef idx="minor">
          <a:schemeClr val="lt1"/>
        </a:fontRef>
      </dsp:style>
      <dsp:txBody>
        <a:bodyPr spcFirstLastPara="0" vert="horz" wrap="square" lIns="215900" tIns="0" rIns="215900" bIns="0" numCol="1" spcCol="1270" anchor="ctr" anchorCtr="0">
          <a:noAutofit/>
        </a:bodyPr>
        <a:lstStyle/>
        <a:p>
          <a:pPr marL="0" lvl="0" indent="0" algn="ctr" defTabSz="1511300">
            <a:lnSpc>
              <a:spcPct val="90000"/>
            </a:lnSpc>
            <a:spcBef>
              <a:spcPct val="0"/>
            </a:spcBef>
            <a:spcAft>
              <a:spcPct val="35000"/>
            </a:spcAft>
            <a:buNone/>
          </a:pPr>
          <a:r>
            <a:rPr lang="uk-UA" sz="3400" kern="1200" dirty="0">
              <a:latin typeface="Times New Roman" panose="02020603050405020304" pitchFamily="18" charset="0"/>
              <a:cs typeface="Times New Roman" panose="02020603050405020304" pitchFamily="18" charset="0"/>
            </a:rPr>
            <a:t>обмежувальне</a:t>
          </a:r>
        </a:p>
      </dsp:txBody>
      <dsp:txXfrm rot="5400000">
        <a:off x="3495545" y="888554"/>
        <a:ext cx="3250506" cy="2665667"/>
      </dsp:txXfrm>
    </dsp:sp>
    <dsp:sp modelId="{31B3DD24-E4CD-4F11-BD26-10EDFD525B2E}">
      <dsp:nvSpPr>
        <dsp:cNvPr id="0" name=""/>
        <dsp:cNvSpPr/>
      </dsp:nvSpPr>
      <dsp:spPr>
        <a:xfrm rot="16200000">
          <a:off x="6393704" y="596135"/>
          <a:ext cx="4442777" cy="3250506"/>
        </a:xfrm>
        <a:prstGeom prst="flowChartManualOperation">
          <a:avLst/>
        </a:prstGeom>
        <a:gradFill rotWithShape="0">
          <a:gsLst>
            <a:gs pos="0">
              <a:schemeClr val="accent4">
                <a:hueOff val="0"/>
                <a:satOff val="0"/>
                <a:lumOff val="0"/>
                <a:alphaOff val="0"/>
              </a:schemeClr>
            </a:gs>
            <a:gs pos="100000">
              <a:schemeClr val="accent4">
                <a:hueOff val="0"/>
                <a:satOff val="0"/>
                <a:lumOff val="0"/>
                <a:alphaOff val="0"/>
                <a:shade val="48000"/>
                <a:satMod val="180000"/>
                <a:lumMod val="94000"/>
              </a:schemeClr>
            </a:gs>
            <a:gs pos="100000">
              <a:schemeClr val="accent4">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dsp:spPr>
      <dsp:style>
        <a:lnRef idx="0">
          <a:scrgbClr r="0" g="0" b="0"/>
        </a:lnRef>
        <a:fillRef idx="3">
          <a:scrgbClr r="0" g="0" b="0"/>
        </a:fillRef>
        <a:effectRef idx="2">
          <a:scrgbClr r="0" g="0" b="0"/>
        </a:effectRef>
        <a:fontRef idx="minor">
          <a:schemeClr val="lt1"/>
        </a:fontRef>
      </dsp:style>
      <dsp:txBody>
        <a:bodyPr spcFirstLastPara="0" vert="horz" wrap="square" lIns="203200" tIns="0" rIns="203200" bIns="0" numCol="1" spcCol="1270" anchor="ctr" anchorCtr="0">
          <a:noAutofit/>
        </a:bodyPr>
        <a:lstStyle/>
        <a:p>
          <a:pPr marL="0" lvl="0" indent="0" algn="ctr" defTabSz="1422400">
            <a:lnSpc>
              <a:spcPct val="90000"/>
            </a:lnSpc>
            <a:spcBef>
              <a:spcPct val="0"/>
            </a:spcBef>
            <a:spcAft>
              <a:spcPct val="35000"/>
            </a:spcAft>
            <a:buNone/>
          </a:pPr>
          <a:r>
            <a:rPr lang="uk-UA" sz="3200" kern="1200" dirty="0">
              <a:latin typeface="Times New Roman" panose="02020603050405020304" pitchFamily="18" charset="0"/>
              <a:cs typeface="Times New Roman" panose="02020603050405020304" pitchFamily="18" charset="0"/>
            </a:rPr>
            <a:t>розширювальне</a:t>
          </a:r>
        </a:p>
      </dsp:txBody>
      <dsp:txXfrm rot="5400000">
        <a:off x="6989840" y="888554"/>
        <a:ext cx="3250506" cy="2665667"/>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E38F3B-359F-4704-BDCC-822C4A31AA8C}">
      <dsp:nvSpPr>
        <dsp:cNvPr id="0" name=""/>
        <dsp:cNvSpPr/>
      </dsp:nvSpPr>
      <dsp:spPr>
        <a:xfrm>
          <a:off x="3272480" y="1695366"/>
          <a:ext cx="3591726" cy="1303797"/>
        </a:xfrm>
        <a:prstGeom prst="roundRect">
          <a:avLst/>
        </a:prstGeom>
        <a:gradFill rotWithShape="0">
          <a:gsLst>
            <a:gs pos="0">
              <a:schemeClr val="accent2">
                <a:hueOff val="0"/>
                <a:satOff val="0"/>
                <a:lumOff val="0"/>
                <a:alphaOff val="0"/>
              </a:schemeClr>
            </a:gs>
            <a:gs pos="100000">
              <a:schemeClr val="accent2">
                <a:hueOff val="0"/>
                <a:satOff val="0"/>
                <a:lumOff val="0"/>
                <a:alphaOff val="0"/>
                <a:shade val="48000"/>
                <a:satMod val="180000"/>
                <a:lumMod val="94000"/>
              </a:schemeClr>
            </a:gs>
            <a:gs pos="100000">
              <a:schemeClr val="accent2">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1244600">
            <a:lnSpc>
              <a:spcPct val="90000"/>
            </a:lnSpc>
            <a:spcBef>
              <a:spcPct val="0"/>
            </a:spcBef>
            <a:spcAft>
              <a:spcPct val="35000"/>
            </a:spcAft>
            <a:buNone/>
          </a:pPr>
          <a:r>
            <a:rPr lang="uk-UA" sz="2800" b="1" kern="1200" dirty="0">
              <a:latin typeface="+mj-lt"/>
            </a:rPr>
            <a:t>Види способів тлумачення</a:t>
          </a:r>
        </a:p>
      </dsp:txBody>
      <dsp:txXfrm>
        <a:off x="3336126" y="1759012"/>
        <a:ext cx="3464434" cy="1176505"/>
      </dsp:txXfrm>
    </dsp:sp>
    <dsp:sp modelId="{4F54F2CE-61D7-40B2-88FC-B226054C5D99}">
      <dsp:nvSpPr>
        <dsp:cNvPr id="0" name=""/>
        <dsp:cNvSpPr/>
      </dsp:nvSpPr>
      <dsp:spPr>
        <a:xfrm rot="16200000">
          <a:off x="4700190" y="1327213"/>
          <a:ext cx="736305" cy="0"/>
        </a:xfrm>
        <a:custGeom>
          <a:avLst/>
          <a:gdLst/>
          <a:ahLst/>
          <a:cxnLst/>
          <a:rect l="0" t="0" r="0" b="0"/>
          <a:pathLst>
            <a:path>
              <a:moveTo>
                <a:pt x="0" y="0"/>
              </a:moveTo>
              <a:lnTo>
                <a:pt x="736305" y="0"/>
              </a:lnTo>
            </a:path>
          </a:pathLst>
        </a:custGeom>
        <a:noFill/>
        <a:ln w="12700"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7BE3CC8-2A35-4406-A221-92E948E599ED}">
      <dsp:nvSpPr>
        <dsp:cNvPr id="0" name=""/>
        <dsp:cNvSpPr/>
      </dsp:nvSpPr>
      <dsp:spPr>
        <a:xfrm>
          <a:off x="3865115" y="85516"/>
          <a:ext cx="2406456" cy="873543"/>
        </a:xfrm>
        <a:prstGeom prst="roundRect">
          <a:avLst/>
        </a:prstGeom>
        <a:gradFill rotWithShape="0">
          <a:gsLst>
            <a:gs pos="0">
              <a:schemeClr val="accent3">
                <a:hueOff val="0"/>
                <a:satOff val="0"/>
                <a:lumOff val="0"/>
                <a:alphaOff val="0"/>
              </a:schemeClr>
            </a:gs>
            <a:gs pos="100000">
              <a:schemeClr val="accent3">
                <a:hueOff val="0"/>
                <a:satOff val="0"/>
                <a:lumOff val="0"/>
                <a:alphaOff val="0"/>
                <a:shade val="48000"/>
                <a:satMod val="180000"/>
                <a:lumMod val="94000"/>
              </a:schemeClr>
            </a:gs>
            <a:gs pos="100000">
              <a:schemeClr val="accent3">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dsp:spPr>
      <dsp:style>
        <a:lnRef idx="0">
          <a:scrgbClr r="0" g="0" b="0"/>
        </a:lnRef>
        <a:fillRef idx="3">
          <a:scrgbClr r="0" g="0" b="0"/>
        </a:fillRef>
        <a:effectRef idx="2">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uk-UA" sz="3200" kern="1200" dirty="0">
              <a:latin typeface="+mj-lt"/>
            </a:rPr>
            <a:t>логічний</a:t>
          </a:r>
        </a:p>
      </dsp:txBody>
      <dsp:txXfrm>
        <a:off x="3907758" y="128159"/>
        <a:ext cx="2321170" cy="788257"/>
      </dsp:txXfrm>
    </dsp:sp>
    <dsp:sp modelId="{2BC65077-7824-41F7-B0CF-CD12FE2BC8C2}">
      <dsp:nvSpPr>
        <dsp:cNvPr id="0" name=""/>
        <dsp:cNvSpPr/>
      </dsp:nvSpPr>
      <dsp:spPr>
        <a:xfrm rot="20818361">
          <a:off x="6857773" y="1875413"/>
          <a:ext cx="499893" cy="0"/>
        </a:xfrm>
        <a:custGeom>
          <a:avLst/>
          <a:gdLst/>
          <a:ahLst/>
          <a:cxnLst/>
          <a:rect l="0" t="0" r="0" b="0"/>
          <a:pathLst>
            <a:path>
              <a:moveTo>
                <a:pt x="0" y="0"/>
              </a:moveTo>
              <a:lnTo>
                <a:pt x="499893" y="0"/>
              </a:lnTo>
            </a:path>
          </a:pathLst>
        </a:custGeom>
        <a:noFill/>
        <a:ln w="12700"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362AB17-9D8A-4DA5-A7F6-01BC14178FF0}">
      <dsp:nvSpPr>
        <dsp:cNvPr id="0" name=""/>
        <dsp:cNvSpPr/>
      </dsp:nvSpPr>
      <dsp:spPr>
        <a:xfrm>
          <a:off x="7351234" y="1103907"/>
          <a:ext cx="2406456" cy="873543"/>
        </a:xfrm>
        <a:prstGeom prst="roundRect">
          <a:avLst/>
        </a:prstGeom>
        <a:gradFill rotWithShape="0">
          <a:gsLst>
            <a:gs pos="0">
              <a:schemeClr val="accent4">
                <a:hueOff val="0"/>
                <a:satOff val="0"/>
                <a:lumOff val="0"/>
                <a:alphaOff val="0"/>
              </a:schemeClr>
            </a:gs>
            <a:gs pos="100000">
              <a:schemeClr val="accent4">
                <a:hueOff val="0"/>
                <a:satOff val="0"/>
                <a:lumOff val="0"/>
                <a:alphaOff val="0"/>
                <a:shade val="48000"/>
                <a:satMod val="180000"/>
                <a:lumMod val="94000"/>
              </a:schemeClr>
            </a:gs>
            <a:gs pos="100000">
              <a:schemeClr val="accent4">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dsp:spPr>
      <dsp:style>
        <a:lnRef idx="0">
          <a:scrgbClr r="0" g="0" b="0"/>
        </a:lnRef>
        <a:fillRef idx="3">
          <a:scrgbClr r="0" g="0" b="0"/>
        </a:fillRef>
        <a:effectRef idx="2">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uk-UA" sz="3200" kern="1200" dirty="0">
              <a:latin typeface="+mj-lt"/>
            </a:rPr>
            <a:t>системний</a:t>
          </a:r>
        </a:p>
      </dsp:txBody>
      <dsp:txXfrm>
        <a:off x="7393877" y="1146550"/>
        <a:ext cx="2321170" cy="788257"/>
      </dsp:txXfrm>
    </dsp:sp>
    <dsp:sp modelId="{DFF437CA-0982-4C18-A9F5-10779C8B2310}">
      <dsp:nvSpPr>
        <dsp:cNvPr id="0" name=""/>
        <dsp:cNvSpPr/>
      </dsp:nvSpPr>
      <dsp:spPr>
        <a:xfrm rot="1630670">
          <a:off x="6293026" y="3185251"/>
          <a:ext cx="814830" cy="0"/>
        </a:xfrm>
        <a:custGeom>
          <a:avLst/>
          <a:gdLst/>
          <a:ahLst/>
          <a:cxnLst/>
          <a:rect l="0" t="0" r="0" b="0"/>
          <a:pathLst>
            <a:path>
              <a:moveTo>
                <a:pt x="0" y="0"/>
              </a:moveTo>
              <a:lnTo>
                <a:pt x="814830" y="0"/>
              </a:lnTo>
            </a:path>
          </a:pathLst>
        </a:custGeom>
        <a:noFill/>
        <a:ln w="12700"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BD95C8D-9819-404C-A653-CB6276960EED}">
      <dsp:nvSpPr>
        <dsp:cNvPr id="0" name=""/>
        <dsp:cNvSpPr/>
      </dsp:nvSpPr>
      <dsp:spPr>
        <a:xfrm>
          <a:off x="6710323" y="3371340"/>
          <a:ext cx="2406456" cy="873543"/>
        </a:xfrm>
        <a:prstGeom prst="roundRect">
          <a:avLst/>
        </a:prstGeom>
        <a:gradFill rotWithShape="0">
          <a:gsLst>
            <a:gs pos="0">
              <a:schemeClr val="accent5">
                <a:hueOff val="0"/>
                <a:satOff val="0"/>
                <a:lumOff val="0"/>
                <a:alphaOff val="0"/>
              </a:schemeClr>
            </a:gs>
            <a:gs pos="100000">
              <a:schemeClr val="accent5">
                <a:hueOff val="0"/>
                <a:satOff val="0"/>
                <a:lumOff val="0"/>
                <a:alphaOff val="0"/>
                <a:shade val="48000"/>
                <a:satMod val="180000"/>
                <a:lumMod val="94000"/>
              </a:schemeClr>
            </a:gs>
            <a:gs pos="100000">
              <a:schemeClr val="accent5">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1066800">
            <a:lnSpc>
              <a:spcPct val="90000"/>
            </a:lnSpc>
            <a:spcBef>
              <a:spcPct val="0"/>
            </a:spcBef>
            <a:spcAft>
              <a:spcPct val="35000"/>
            </a:spcAft>
            <a:buNone/>
          </a:pPr>
          <a:r>
            <a:rPr lang="uk-UA" sz="2400" kern="1200" dirty="0">
              <a:latin typeface="+mj-lt"/>
            </a:rPr>
            <a:t>функціональний</a:t>
          </a:r>
        </a:p>
      </dsp:txBody>
      <dsp:txXfrm>
        <a:off x="6752966" y="3413983"/>
        <a:ext cx="2321170" cy="788257"/>
      </dsp:txXfrm>
    </dsp:sp>
    <dsp:sp modelId="{D77B7F28-C9E6-41C1-9227-F3C80CCE59DA}">
      <dsp:nvSpPr>
        <dsp:cNvPr id="0" name=""/>
        <dsp:cNvSpPr/>
      </dsp:nvSpPr>
      <dsp:spPr>
        <a:xfrm rot="9167494">
          <a:off x="3110301" y="3166156"/>
          <a:ext cx="730456" cy="0"/>
        </a:xfrm>
        <a:custGeom>
          <a:avLst/>
          <a:gdLst/>
          <a:ahLst/>
          <a:cxnLst/>
          <a:rect l="0" t="0" r="0" b="0"/>
          <a:pathLst>
            <a:path>
              <a:moveTo>
                <a:pt x="0" y="0"/>
              </a:moveTo>
              <a:lnTo>
                <a:pt x="730456" y="0"/>
              </a:lnTo>
            </a:path>
          </a:pathLst>
        </a:custGeom>
        <a:noFill/>
        <a:ln w="12700"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F320D62-25E1-40D4-8791-70AA25B368A9}">
      <dsp:nvSpPr>
        <dsp:cNvPr id="0" name=""/>
        <dsp:cNvSpPr/>
      </dsp:nvSpPr>
      <dsp:spPr>
        <a:xfrm>
          <a:off x="1097927" y="3333149"/>
          <a:ext cx="2406456" cy="873543"/>
        </a:xfrm>
        <a:prstGeom prst="roundRect">
          <a:avLst/>
        </a:prstGeom>
        <a:gradFill rotWithShape="0">
          <a:gsLst>
            <a:gs pos="0">
              <a:schemeClr val="accent6">
                <a:hueOff val="0"/>
                <a:satOff val="0"/>
                <a:lumOff val="0"/>
                <a:alphaOff val="0"/>
              </a:schemeClr>
            </a:gs>
            <a:gs pos="100000">
              <a:schemeClr val="accent6">
                <a:hueOff val="0"/>
                <a:satOff val="0"/>
                <a:lumOff val="0"/>
                <a:alphaOff val="0"/>
                <a:shade val="48000"/>
                <a:satMod val="180000"/>
                <a:lumMod val="94000"/>
              </a:schemeClr>
            </a:gs>
            <a:gs pos="100000">
              <a:schemeClr val="accent6">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dsp:spPr>
      <dsp:style>
        <a:lnRef idx="0">
          <a:scrgbClr r="0" g="0" b="0"/>
        </a:lnRef>
        <a:fillRef idx="3">
          <a:scrgbClr r="0" g="0" b="0"/>
        </a:fillRef>
        <a:effectRef idx="2">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uk-UA" sz="3200" kern="1200" dirty="0">
              <a:latin typeface="+mj-lt"/>
            </a:rPr>
            <a:t>історичний</a:t>
          </a:r>
        </a:p>
      </dsp:txBody>
      <dsp:txXfrm>
        <a:off x="1140570" y="3375792"/>
        <a:ext cx="2321170" cy="788257"/>
      </dsp:txXfrm>
    </dsp:sp>
    <dsp:sp modelId="{0B6ED817-C064-47EC-8AA1-CE5AF9FB93A6}">
      <dsp:nvSpPr>
        <dsp:cNvPr id="0" name=""/>
        <dsp:cNvSpPr/>
      </dsp:nvSpPr>
      <dsp:spPr>
        <a:xfrm rot="11604449">
          <a:off x="2806202" y="1864376"/>
          <a:ext cx="472719" cy="0"/>
        </a:xfrm>
        <a:custGeom>
          <a:avLst/>
          <a:gdLst/>
          <a:ahLst/>
          <a:cxnLst/>
          <a:rect l="0" t="0" r="0" b="0"/>
          <a:pathLst>
            <a:path>
              <a:moveTo>
                <a:pt x="0" y="0"/>
              </a:moveTo>
              <a:lnTo>
                <a:pt x="472719" y="0"/>
              </a:lnTo>
            </a:path>
          </a:pathLst>
        </a:custGeom>
        <a:noFill/>
        <a:ln w="12700"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ACF169E-DBE1-4ADF-8FCF-C77B651B7D5B}">
      <dsp:nvSpPr>
        <dsp:cNvPr id="0" name=""/>
        <dsp:cNvSpPr/>
      </dsp:nvSpPr>
      <dsp:spPr>
        <a:xfrm>
          <a:off x="249613" y="1067321"/>
          <a:ext cx="2563030" cy="873543"/>
        </a:xfrm>
        <a:prstGeom prst="roundRect">
          <a:avLst/>
        </a:prstGeom>
        <a:gradFill rotWithShape="0">
          <a:gsLst>
            <a:gs pos="0">
              <a:schemeClr val="accent2">
                <a:hueOff val="0"/>
                <a:satOff val="0"/>
                <a:lumOff val="0"/>
                <a:alphaOff val="0"/>
              </a:schemeClr>
            </a:gs>
            <a:gs pos="100000">
              <a:schemeClr val="accent2">
                <a:hueOff val="0"/>
                <a:satOff val="0"/>
                <a:lumOff val="0"/>
                <a:alphaOff val="0"/>
                <a:shade val="48000"/>
                <a:satMod val="180000"/>
                <a:lumMod val="94000"/>
              </a:schemeClr>
            </a:gs>
            <a:gs pos="100000">
              <a:schemeClr val="accent2">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dsp:spPr>
      <dsp:style>
        <a:lnRef idx="0">
          <a:scrgbClr r="0" g="0" b="0"/>
        </a:lnRef>
        <a:fillRef idx="3">
          <a:scrgbClr r="0" g="0" b="0"/>
        </a:fillRef>
        <a:effectRef idx="2">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uk-UA" sz="3200" kern="1200" dirty="0">
              <a:latin typeface="+mj-lt"/>
            </a:rPr>
            <a:t>граматичний</a:t>
          </a:r>
        </a:p>
      </dsp:txBody>
      <dsp:txXfrm>
        <a:off x="292256" y="1109964"/>
        <a:ext cx="2477744" cy="7882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CECA5A-75BB-4B76-9949-42337DAA8946}">
      <dsp:nvSpPr>
        <dsp:cNvPr id="0" name=""/>
        <dsp:cNvSpPr/>
      </dsp:nvSpPr>
      <dsp:spPr>
        <a:xfrm>
          <a:off x="3786" y="87457"/>
          <a:ext cx="3668997" cy="891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71120" rIns="199136" bIns="71120" numCol="1" spcCol="1270" anchor="ctr" anchorCtr="0">
          <a:noAutofit/>
        </a:bodyPr>
        <a:lstStyle/>
        <a:p>
          <a:pPr marL="0" lvl="0" indent="0" algn="r" defTabSz="1244600">
            <a:lnSpc>
              <a:spcPct val="90000"/>
            </a:lnSpc>
            <a:spcBef>
              <a:spcPct val="0"/>
            </a:spcBef>
            <a:spcAft>
              <a:spcPct val="35000"/>
            </a:spcAft>
            <a:buNone/>
          </a:pPr>
          <a:r>
            <a:rPr lang="uk-UA" sz="2800" b="1" kern="1200" baseline="0">
              <a:latin typeface="Times New Roman" panose="02020603050405020304" pitchFamily="18" charset="0"/>
              <a:cs typeface="Times New Roman" panose="02020603050405020304" pitchFamily="18" charset="0"/>
            </a:rPr>
            <a:t>За суб</a:t>
          </a:r>
          <a:r>
            <a:rPr lang="en-US" sz="2800" b="1" kern="1200" baseline="0">
              <a:latin typeface="Times New Roman" panose="02020603050405020304" pitchFamily="18" charset="0"/>
              <a:cs typeface="Times New Roman" panose="02020603050405020304" pitchFamily="18" charset="0"/>
            </a:rPr>
            <a:t>’</a:t>
          </a:r>
          <a:r>
            <a:rPr lang="uk-UA" sz="2800" b="1" kern="1200" baseline="0">
              <a:latin typeface="Times New Roman" panose="02020603050405020304" pitchFamily="18" charset="0"/>
              <a:cs typeface="Times New Roman" panose="02020603050405020304" pitchFamily="18" charset="0"/>
            </a:rPr>
            <a:t>єктами, які реалізують право</a:t>
          </a:r>
          <a:endParaRPr lang="uk-UA" sz="2800" b="1" kern="1200" baseline="0" dirty="0">
            <a:latin typeface="Times New Roman" panose="02020603050405020304" pitchFamily="18" charset="0"/>
            <a:cs typeface="Times New Roman" panose="02020603050405020304" pitchFamily="18" charset="0"/>
          </a:endParaRPr>
        </a:p>
      </dsp:txBody>
      <dsp:txXfrm>
        <a:off x="3786" y="87457"/>
        <a:ext cx="3668997" cy="891000"/>
      </dsp:txXfrm>
    </dsp:sp>
    <dsp:sp modelId="{BF188B3B-913A-4D1D-9629-09778230D78F}">
      <dsp:nvSpPr>
        <dsp:cNvPr id="0" name=""/>
        <dsp:cNvSpPr/>
      </dsp:nvSpPr>
      <dsp:spPr>
        <a:xfrm>
          <a:off x="3672783" y="17847"/>
          <a:ext cx="411929" cy="1030218"/>
        </a:xfrm>
        <a:prstGeom prst="leftBrace">
          <a:avLst>
            <a:gd name="adj1" fmla="val 35000"/>
            <a:gd name="adj2" fmla="val 50000"/>
          </a:avLst>
        </a:prstGeom>
        <a:noFill/>
        <a:ln w="1905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5EB77A-9F24-4C3F-B13E-F1FDF001A1A6}">
      <dsp:nvSpPr>
        <dsp:cNvPr id="0" name=""/>
        <dsp:cNvSpPr/>
      </dsp:nvSpPr>
      <dsp:spPr>
        <a:xfrm>
          <a:off x="4253271" y="74448"/>
          <a:ext cx="5602245" cy="1030218"/>
        </a:xfrm>
        <a:prstGeom prst="rect">
          <a:avLst/>
        </a:prstGeom>
        <a:gradFill rotWithShape="0">
          <a:gsLst>
            <a:gs pos="0">
              <a:schemeClr val="accent2">
                <a:hueOff val="0"/>
                <a:satOff val="0"/>
                <a:lumOff val="0"/>
                <a:alphaOff val="0"/>
              </a:schemeClr>
            </a:gs>
            <a:gs pos="100000">
              <a:schemeClr val="accent2">
                <a:hueOff val="0"/>
                <a:satOff val="0"/>
                <a:lumOff val="0"/>
                <a:alphaOff val="0"/>
                <a:shade val="48000"/>
                <a:satMod val="180000"/>
                <a:lumMod val="94000"/>
              </a:schemeClr>
            </a:gs>
            <a:gs pos="100000">
              <a:schemeClr val="accent2">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285750" lvl="1" indent="-285750" algn="l" defTabSz="1244600">
            <a:lnSpc>
              <a:spcPct val="90000"/>
            </a:lnSpc>
            <a:spcBef>
              <a:spcPct val="0"/>
            </a:spcBef>
            <a:spcAft>
              <a:spcPct val="15000"/>
            </a:spcAft>
            <a:buChar char="•"/>
          </a:pPr>
          <a:r>
            <a:rPr lang="uk-UA" sz="2800" kern="1200" baseline="0" dirty="0">
              <a:latin typeface="Times New Roman" panose="02020603050405020304" pitchFamily="18" charset="0"/>
              <a:cs typeface="Times New Roman" panose="02020603050405020304" pitchFamily="18" charset="0"/>
            </a:rPr>
            <a:t>індивідуальна</a:t>
          </a:r>
        </a:p>
        <a:p>
          <a:pPr marL="285750" lvl="1" indent="-285750" algn="l" defTabSz="1244600">
            <a:lnSpc>
              <a:spcPct val="90000"/>
            </a:lnSpc>
            <a:spcBef>
              <a:spcPct val="0"/>
            </a:spcBef>
            <a:spcAft>
              <a:spcPct val="15000"/>
            </a:spcAft>
            <a:buChar char="•"/>
          </a:pPr>
          <a:r>
            <a:rPr lang="uk-UA" sz="2800" kern="1200" baseline="0" dirty="0">
              <a:latin typeface="Times New Roman" panose="02020603050405020304" pitchFamily="18" charset="0"/>
              <a:cs typeface="Times New Roman" panose="02020603050405020304" pitchFamily="18" charset="0"/>
            </a:rPr>
            <a:t>колективна</a:t>
          </a:r>
        </a:p>
      </dsp:txBody>
      <dsp:txXfrm>
        <a:off x="4253271" y="74448"/>
        <a:ext cx="5602245" cy="1030218"/>
      </dsp:txXfrm>
    </dsp:sp>
    <dsp:sp modelId="{DAE39A1E-4590-4DF5-BF63-88AECE96718F}">
      <dsp:nvSpPr>
        <dsp:cNvPr id="0" name=""/>
        <dsp:cNvSpPr/>
      </dsp:nvSpPr>
      <dsp:spPr>
        <a:xfrm>
          <a:off x="4045" y="1419134"/>
          <a:ext cx="3668997" cy="1247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71120" rIns="199136" bIns="71120" numCol="1" spcCol="1270" anchor="ctr" anchorCtr="0">
          <a:noAutofit/>
        </a:bodyPr>
        <a:lstStyle/>
        <a:p>
          <a:pPr marL="0" lvl="0" indent="0" algn="r" defTabSz="1244600">
            <a:lnSpc>
              <a:spcPct val="90000"/>
            </a:lnSpc>
            <a:spcBef>
              <a:spcPct val="0"/>
            </a:spcBef>
            <a:spcAft>
              <a:spcPct val="35000"/>
            </a:spcAft>
            <a:buNone/>
          </a:pPr>
          <a:r>
            <a:rPr lang="uk-UA" sz="2800" b="1" kern="1200">
              <a:latin typeface="Times New Roman" panose="02020603050405020304" pitchFamily="18" charset="0"/>
              <a:cs typeface="Times New Roman" panose="02020603050405020304" pitchFamily="18" charset="0"/>
            </a:rPr>
            <a:t>Залежно від взаємовідносин суб</a:t>
          </a:r>
          <a:r>
            <a:rPr lang="en-US" sz="2800" b="1" kern="1200">
              <a:latin typeface="Times New Roman" panose="02020603050405020304" pitchFamily="18" charset="0"/>
              <a:cs typeface="Times New Roman" panose="02020603050405020304" pitchFamily="18" charset="0"/>
            </a:rPr>
            <a:t>’</a:t>
          </a:r>
          <a:r>
            <a:rPr lang="uk-UA" sz="2800" b="1" kern="1200">
              <a:latin typeface="Times New Roman" panose="02020603050405020304" pitchFamily="18" charset="0"/>
              <a:cs typeface="Times New Roman" panose="02020603050405020304" pitchFamily="18" charset="0"/>
            </a:rPr>
            <a:t>єктів права</a:t>
          </a:r>
          <a:endParaRPr lang="uk-UA" sz="2800" b="1" kern="1200" baseline="0" dirty="0">
            <a:latin typeface="Times New Roman" panose="02020603050405020304" pitchFamily="18" charset="0"/>
            <a:cs typeface="Times New Roman" panose="02020603050405020304" pitchFamily="18" charset="0"/>
          </a:endParaRPr>
        </a:p>
      </dsp:txBody>
      <dsp:txXfrm>
        <a:off x="4045" y="1419134"/>
        <a:ext cx="3668997" cy="1247400"/>
      </dsp:txXfrm>
    </dsp:sp>
    <dsp:sp modelId="{2DAF61FF-7D4D-4796-97B7-A782263A7FE6}">
      <dsp:nvSpPr>
        <dsp:cNvPr id="0" name=""/>
        <dsp:cNvSpPr/>
      </dsp:nvSpPr>
      <dsp:spPr>
        <a:xfrm>
          <a:off x="3672783" y="1112866"/>
          <a:ext cx="411929" cy="1754156"/>
        </a:xfrm>
        <a:prstGeom prst="leftBrace">
          <a:avLst>
            <a:gd name="adj1" fmla="val 35000"/>
            <a:gd name="adj2" fmla="val 50000"/>
          </a:avLst>
        </a:prstGeom>
        <a:noFill/>
        <a:ln w="1905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225717-4C21-4E0D-849D-457BF3783529}">
      <dsp:nvSpPr>
        <dsp:cNvPr id="0" name=""/>
        <dsp:cNvSpPr/>
      </dsp:nvSpPr>
      <dsp:spPr>
        <a:xfrm>
          <a:off x="4253271" y="1109340"/>
          <a:ext cx="5602245" cy="1754156"/>
        </a:xfrm>
        <a:prstGeom prst="rect">
          <a:avLst/>
        </a:prstGeom>
        <a:gradFill rotWithShape="0">
          <a:gsLst>
            <a:gs pos="0">
              <a:schemeClr val="accent3">
                <a:hueOff val="0"/>
                <a:satOff val="0"/>
                <a:lumOff val="0"/>
                <a:alphaOff val="0"/>
              </a:schemeClr>
            </a:gs>
            <a:gs pos="100000">
              <a:schemeClr val="accent3">
                <a:hueOff val="0"/>
                <a:satOff val="0"/>
                <a:lumOff val="0"/>
                <a:alphaOff val="0"/>
                <a:shade val="48000"/>
                <a:satMod val="180000"/>
                <a:lumMod val="94000"/>
              </a:schemeClr>
            </a:gs>
            <a:gs pos="100000">
              <a:schemeClr val="accent3">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285750" lvl="1" indent="-285750" algn="l" defTabSz="1244600">
            <a:lnSpc>
              <a:spcPct val="90000"/>
            </a:lnSpc>
            <a:spcBef>
              <a:spcPct val="0"/>
            </a:spcBef>
            <a:spcAft>
              <a:spcPct val="15000"/>
            </a:spcAft>
            <a:buChar char="•"/>
          </a:pPr>
          <a:r>
            <a:rPr lang="uk-UA" sz="2800" kern="1200" baseline="0" dirty="0">
              <a:latin typeface="Times New Roman" panose="02020603050405020304" pitchFamily="18" charset="0"/>
              <a:cs typeface="Times New Roman" panose="02020603050405020304" pitchFamily="18" charset="0"/>
            </a:rPr>
            <a:t>засновані на формальній рівності сторін</a:t>
          </a:r>
        </a:p>
        <a:p>
          <a:pPr marL="285750" lvl="1" indent="-285750" algn="l" defTabSz="1244600">
            <a:lnSpc>
              <a:spcPct val="90000"/>
            </a:lnSpc>
            <a:spcBef>
              <a:spcPct val="0"/>
            </a:spcBef>
            <a:spcAft>
              <a:spcPct val="15000"/>
            </a:spcAft>
            <a:buChar char="•"/>
          </a:pPr>
          <a:r>
            <a:rPr lang="uk-UA" sz="2800" kern="1200" baseline="0" dirty="0">
              <a:latin typeface="Times New Roman" panose="02020603050405020304" pitchFamily="18" charset="0"/>
              <a:cs typeface="Times New Roman" panose="02020603050405020304" pitchFamily="18" charset="0"/>
            </a:rPr>
            <a:t>такі, де одна сторона наділена функцією веління</a:t>
          </a:r>
        </a:p>
      </dsp:txBody>
      <dsp:txXfrm>
        <a:off x="4253271" y="1109340"/>
        <a:ext cx="5602245" cy="1754156"/>
      </dsp:txXfrm>
    </dsp:sp>
    <dsp:sp modelId="{9A70C70B-6B41-4C72-BC03-B8B8AEDFDF87}">
      <dsp:nvSpPr>
        <dsp:cNvPr id="0" name=""/>
        <dsp:cNvSpPr/>
      </dsp:nvSpPr>
      <dsp:spPr>
        <a:xfrm>
          <a:off x="3786" y="3029276"/>
          <a:ext cx="3668997" cy="1247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71120" rIns="199136" bIns="71120" numCol="1" spcCol="1270" anchor="ctr" anchorCtr="0">
          <a:noAutofit/>
        </a:bodyPr>
        <a:lstStyle/>
        <a:p>
          <a:pPr marL="0" lvl="0" indent="0" algn="r" defTabSz="1244600">
            <a:lnSpc>
              <a:spcPct val="90000"/>
            </a:lnSpc>
            <a:spcBef>
              <a:spcPct val="0"/>
            </a:spcBef>
            <a:spcAft>
              <a:spcPct val="35000"/>
            </a:spcAft>
            <a:buNone/>
          </a:pPr>
          <a:r>
            <a:rPr lang="uk-UA" sz="2800" b="1" kern="1200" baseline="0">
              <a:latin typeface="Times New Roman" panose="02020603050405020304" pitchFamily="18" charset="0"/>
              <a:cs typeface="Times New Roman" panose="02020603050405020304" pitchFamily="18" charset="0"/>
            </a:rPr>
            <a:t>За характером диспозиції норм права</a:t>
          </a:r>
          <a:endParaRPr lang="uk-UA" sz="2800" b="1" kern="1200" baseline="0" dirty="0">
            <a:latin typeface="Times New Roman" panose="02020603050405020304" pitchFamily="18" charset="0"/>
            <a:cs typeface="Times New Roman" panose="02020603050405020304" pitchFamily="18" charset="0"/>
          </a:endParaRPr>
        </a:p>
      </dsp:txBody>
      <dsp:txXfrm>
        <a:off x="3786" y="3029276"/>
        <a:ext cx="3668997" cy="1247400"/>
      </dsp:txXfrm>
    </dsp:sp>
    <dsp:sp modelId="{D901833A-C299-4000-A5F2-E0984EBB8C1D}">
      <dsp:nvSpPr>
        <dsp:cNvPr id="0" name=""/>
        <dsp:cNvSpPr/>
      </dsp:nvSpPr>
      <dsp:spPr>
        <a:xfrm>
          <a:off x="3672783" y="2931822"/>
          <a:ext cx="411929" cy="1442306"/>
        </a:xfrm>
        <a:prstGeom prst="leftBrace">
          <a:avLst>
            <a:gd name="adj1" fmla="val 35000"/>
            <a:gd name="adj2" fmla="val 50000"/>
          </a:avLst>
        </a:prstGeom>
        <a:noFill/>
        <a:ln w="1905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B9313D8-44E8-4673-8B35-1E7F657B3AD1}">
      <dsp:nvSpPr>
        <dsp:cNvPr id="0" name=""/>
        <dsp:cNvSpPr/>
      </dsp:nvSpPr>
      <dsp:spPr>
        <a:xfrm>
          <a:off x="4253271" y="2894048"/>
          <a:ext cx="5602245" cy="1442306"/>
        </a:xfrm>
        <a:prstGeom prst="rect">
          <a:avLst/>
        </a:prstGeom>
        <a:gradFill rotWithShape="0">
          <a:gsLst>
            <a:gs pos="0">
              <a:schemeClr val="accent4">
                <a:hueOff val="0"/>
                <a:satOff val="0"/>
                <a:lumOff val="0"/>
                <a:alphaOff val="0"/>
              </a:schemeClr>
            </a:gs>
            <a:gs pos="100000">
              <a:schemeClr val="accent4">
                <a:hueOff val="0"/>
                <a:satOff val="0"/>
                <a:lumOff val="0"/>
                <a:alphaOff val="0"/>
                <a:shade val="48000"/>
                <a:satMod val="180000"/>
                <a:lumMod val="94000"/>
              </a:schemeClr>
            </a:gs>
            <a:gs pos="100000">
              <a:schemeClr val="accent4">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285750" lvl="1" indent="-285750" algn="l" defTabSz="1244600">
            <a:lnSpc>
              <a:spcPct val="90000"/>
            </a:lnSpc>
            <a:spcBef>
              <a:spcPct val="0"/>
            </a:spcBef>
            <a:spcAft>
              <a:spcPct val="15000"/>
            </a:spcAft>
            <a:buChar char="•"/>
          </a:pPr>
          <a:r>
            <a:rPr lang="uk-UA" sz="2800" kern="1200" baseline="0">
              <a:latin typeface="Times New Roman" panose="02020603050405020304" pitchFamily="18" charset="0"/>
              <a:cs typeface="Times New Roman" panose="02020603050405020304" pitchFamily="18" charset="0"/>
            </a:rPr>
            <a:t>дотримання </a:t>
          </a:r>
          <a:endParaRPr lang="uk-UA" sz="2800" kern="1200" baseline="0" dirty="0">
            <a:latin typeface="Times New Roman" panose="02020603050405020304" pitchFamily="18" charset="0"/>
            <a:cs typeface="Times New Roman" panose="02020603050405020304" pitchFamily="18" charset="0"/>
          </a:endParaRPr>
        </a:p>
        <a:p>
          <a:pPr marL="285750" lvl="1" indent="-285750" algn="l" defTabSz="1244600">
            <a:lnSpc>
              <a:spcPct val="90000"/>
            </a:lnSpc>
            <a:spcBef>
              <a:spcPct val="0"/>
            </a:spcBef>
            <a:spcAft>
              <a:spcPct val="15000"/>
            </a:spcAft>
            <a:buChar char="•"/>
          </a:pPr>
          <a:r>
            <a:rPr lang="uk-UA" sz="2800" kern="1200">
              <a:latin typeface="Times New Roman" panose="02020603050405020304" pitchFamily="18" charset="0"/>
              <a:cs typeface="Times New Roman" panose="02020603050405020304" pitchFamily="18" charset="0"/>
            </a:rPr>
            <a:t>виконання </a:t>
          </a:r>
          <a:endParaRPr lang="uk-UA" sz="2800" kern="1200" dirty="0">
            <a:latin typeface="Times New Roman" panose="02020603050405020304" pitchFamily="18" charset="0"/>
            <a:cs typeface="Times New Roman" panose="02020603050405020304" pitchFamily="18" charset="0"/>
          </a:endParaRPr>
        </a:p>
        <a:p>
          <a:pPr marL="285750" lvl="1" indent="-285750" algn="l" defTabSz="1244600">
            <a:lnSpc>
              <a:spcPct val="90000"/>
            </a:lnSpc>
            <a:spcBef>
              <a:spcPct val="0"/>
            </a:spcBef>
            <a:spcAft>
              <a:spcPct val="15000"/>
            </a:spcAft>
            <a:buChar char="•"/>
          </a:pPr>
          <a:r>
            <a:rPr lang="uk-UA" sz="2800" kern="1200">
              <a:latin typeface="Times New Roman" panose="02020603050405020304" pitchFamily="18" charset="0"/>
              <a:cs typeface="Times New Roman" panose="02020603050405020304" pitchFamily="18" charset="0"/>
            </a:rPr>
            <a:t>використання</a:t>
          </a:r>
          <a:endParaRPr lang="uk-UA" sz="2800" kern="1200" dirty="0">
            <a:latin typeface="Times New Roman" panose="02020603050405020304" pitchFamily="18" charset="0"/>
            <a:cs typeface="Times New Roman" panose="02020603050405020304" pitchFamily="18" charset="0"/>
          </a:endParaRPr>
        </a:p>
      </dsp:txBody>
      <dsp:txXfrm>
        <a:off x="4253271" y="2894048"/>
        <a:ext cx="5602245" cy="14423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94C7FF-423B-43C0-A203-ADB9D7B120E4}">
      <dsp:nvSpPr>
        <dsp:cNvPr id="0" name=""/>
        <dsp:cNvSpPr/>
      </dsp:nvSpPr>
      <dsp:spPr>
        <a:xfrm>
          <a:off x="0" y="0"/>
          <a:ext cx="10058399" cy="693380"/>
        </a:xfrm>
        <a:prstGeom prst="roundRect">
          <a:avLst/>
        </a:prstGeom>
        <a:gradFill rotWithShape="0">
          <a:gsLst>
            <a:gs pos="0">
              <a:schemeClr val="accent2">
                <a:hueOff val="0"/>
                <a:satOff val="0"/>
                <a:lumOff val="0"/>
                <a:alphaOff val="0"/>
              </a:schemeClr>
            </a:gs>
            <a:gs pos="100000">
              <a:schemeClr val="accent2">
                <a:hueOff val="0"/>
                <a:satOff val="0"/>
                <a:lumOff val="0"/>
                <a:alphaOff val="0"/>
                <a:shade val="48000"/>
                <a:satMod val="180000"/>
                <a:lumMod val="94000"/>
              </a:schemeClr>
            </a:gs>
            <a:gs pos="100000">
              <a:schemeClr val="accent2">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uk-UA" sz="3600" i="0" kern="1200" dirty="0">
              <a:latin typeface="+mj-lt"/>
            </a:rPr>
            <a:t>владний характер</a:t>
          </a:r>
        </a:p>
      </dsp:txBody>
      <dsp:txXfrm>
        <a:off x="33848" y="33848"/>
        <a:ext cx="9990703" cy="625684"/>
      </dsp:txXfrm>
    </dsp:sp>
    <dsp:sp modelId="{0E37B7BE-30D4-4A45-B616-68D8D583705C}">
      <dsp:nvSpPr>
        <dsp:cNvPr id="0" name=""/>
        <dsp:cNvSpPr/>
      </dsp:nvSpPr>
      <dsp:spPr>
        <a:xfrm>
          <a:off x="0" y="528896"/>
          <a:ext cx="10058399" cy="669651"/>
        </a:xfrm>
        <a:prstGeom prst="roundRect">
          <a:avLst/>
        </a:prstGeom>
        <a:gradFill rotWithShape="0">
          <a:gsLst>
            <a:gs pos="0">
              <a:schemeClr val="accent3">
                <a:hueOff val="0"/>
                <a:satOff val="0"/>
                <a:lumOff val="0"/>
                <a:alphaOff val="0"/>
              </a:schemeClr>
            </a:gs>
            <a:gs pos="100000">
              <a:schemeClr val="accent3">
                <a:hueOff val="0"/>
                <a:satOff val="0"/>
                <a:lumOff val="0"/>
                <a:alphaOff val="0"/>
                <a:shade val="48000"/>
                <a:satMod val="180000"/>
                <a:lumMod val="94000"/>
              </a:schemeClr>
            </a:gs>
            <a:gs pos="100000">
              <a:schemeClr val="accent3">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uk-UA" sz="3600" i="0" kern="1200" dirty="0">
              <a:latin typeface="+mj-lt"/>
            </a:rPr>
            <a:t>чітка визначеність суб</a:t>
          </a:r>
          <a:r>
            <a:rPr lang="en-US" sz="3600" i="0" kern="1200" dirty="0">
              <a:latin typeface="+mj-lt"/>
            </a:rPr>
            <a:t>’</a:t>
          </a:r>
          <a:r>
            <a:rPr lang="uk-UA" sz="3600" i="0" kern="1200" dirty="0">
              <a:latin typeface="+mj-lt"/>
            </a:rPr>
            <a:t>єктів цієї діяльності</a:t>
          </a:r>
        </a:p>
      </dsp:txBody>
      <dsp:txXfrm>
        <a:off x="32690" y="561586"/>
        <a:ext cx="9993019" cy="604271"/>
      </dsp:txXfrm>
    </dsp:sp>
    <dsp:sp modelId="{F4E29D1F-BE10-4382-A187-392C2B992A0C}">
      <dsp:nvSpPr>
        <dsp:cNvPr id="0" name=""/>
        <dsp:cNvSpPr/>
      </dsp:nvSpPr>
      <dsp:spPr>
        <a:xfrm>
          <a:off x="0" y="1350031"/>
          <a:ext cx="10058399" cy="1280359"/>
        </a:xfrm>
        <a:prstGeom prst="roundRect">
          <a:avLst/>
        </a:prstGeom>
        <a:gradFill rotWithShape="0">
          <a:gsLst>
            <a:gs pos="0">
              <a:schemeClr val="accent4">
                <a:hueOff val="0"/>
                <a:satOff val="0"/>
                <a:lumOff val="0"/>
                <a:alphaOff val="0"/>
              </a:schemeClr>
            </a:gs>
            <a:gs pos="100000">
              <a:schemeClr val="accent4">
                <a:hueOff val="0"/>
                <a:satOff val="0"/>
                <a:lumOff val="0"/>
                <a:alphaOff val="0"/>
                <a:shade val="48000"/>
                <a:satMod val="180000"/>
                <a:lumMod val="94000"/>
              </a:schemeClr>
            </a:gs>
            <a:gs pos="100000">
              <a:schemeClr val="accent4">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ru-RU" sz="3600" i="0" kern="1200" dirty="0">
              <a:latin typeface="+mj-lt"/>
            </a:rPr>
            <a:t>здійснюється в певних процедурних формах, які регламентують цей процес</a:t>
          </a:r>
          <a:endParaRPr lang="uk-UA" sz="3600" i="0" kern="1200" dirty="0">
            <a:latin typeface="+mj-lt"/>
          </a:endParaRPr>
        </a:p>
      </dsp:txBody>
      <dsp:txXfrm>
        <a:off x="62502" y="1412533"/>
        <a:ext cx="9933395" cy="1155355"/>
      </dsp:txXfrm>
    </dsp:sp>
    <dsp:sp modelId="{F2043B4C-3B1D-43EE-AD19-A7F7699CF317}">
      <dsp:nvSpPr>
        <dsp:cNvPr id="0" name=""/>
        <dsp:cNvSpPr/>
      </dsp:nvSpPr>
      <dsp:spPr>
        <a:xfrm>
          <a:off x="0" y="2772049"/>
          <a:ext cx="10058399" cy="574708"/>
        </a:xfrm>
        <a:prstGeom prst="roundRect">
          <a:avLst/>
        </a:prstGeom>
        <a:gradFill rotWithShape="0">
          <a:gsLst>
            <a:gs pos="0">
              <a:schemeClr val="accent5">
                <a:hueOff val="0"/>
                <a:satOff val="0"/>
                <a:lumOff val="0"/>
                <a:alphaOff val="0"/>
              </a:schemeClr>
            </a:gs>
            <a:gs pos="100000">
              <a:schemeClr val="accent5">
                <a:hueOff val="0"/>
                <a:satOff val="0"/>
                <a:lumOff val="0"/>
                <a:alphaOff val="0"/>
                <a:shade val="48000"/>
                <a:satMod val="180000"/>
                <a:lumMod val="94000"/>
              </a:schemeClr>
            </a:gs>
            <a:gs pos="100000">
              <a:schemeClr val="accent5">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uk-UA" sz="3600" i="0" kern="1200" dirty="0">
              <a:latin typeface="+mj-lt"/>
            </a:rPr>
            <a:t>здійснюється на підставі норм права</a:t>
          </a:r>
        </a:p>
      </dsp:txBody>
      <dsp:txXfrm>
        <a:off x="28055" y="2800104"/>
        <a:ext cx="10002289" cy="518598"/>
      </dsp:txXfrm>
    </dsp:sp>
    <dsp:sp modelId="{263C970D-2C6B-48BF-852F-17D01E026439}">
      <dsp:nvSpPr>
        <dsp:cNvPr id="0" name=""/>
        <dsp:cNvSpPr/>
      </dsp:nvSpPr>
      <dsp:spPr>
        <a:xfrm>
          <a:off x="0" y="3329344"/>
          <a:ext cx="10058399" cy="693380"/>
        </a:xfrm>
        <a:prstGeom prst="roundRect">
          <a:avLst/>
        </a:prstGeom>
        <a:gradFill rotWithShape="0">
          <a:gsLst>
            <a:gs pos="0">
              <a:schemeClr val="accent6">
                <a:hueOff val="0"/>
                <a:satOff val="0"/>
                <a:lumOff val="0"/>
                <a:alphaOff val="0"/>
              </a:schemeClr>
            </a:gs>
            <a:gs pos="100000">
              <a:schemeClr val="accent6">
                <a:hueOff val="0"/>
                <a:satOff val="0"/>
                <a:lumOff val="0"/>
                <a:alphaOff val="0"/>
                <a:shade val="48000"/>
                <a:satMod val="180000"/>
                <a:lumMod val="94000"/>
              </a:schemeClr>
            </a:gs>
            <a:gs pos="100000">
              <a:schemeClr val="accent6">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uk-UA" sz="3600" i="0" kern="1200" dirty="0">
              <a:latin typeface="+mj-lt"/>
            </a:rPr>
            <a:t>завершується виданням правозастосовного акта</a:t>
          </a:r>
        </a:p>
      </dsp:txBody>
      <dsp:txXfrm>
        <a:off x="33848" y="3363192"/>
        <a:ext cx="9990703" cy="62568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94C7FF-423B-43C0-A203-ADB9D7B120E4}">
      <dsp:nvSpPr>
        <dsp:cNvPr id="0" name=""/>
        <dsp:cNvSpPr/>
      </dsp:nvSpPr>
      <dsp:spPr>
        <a:xfrm>
          <a:off x="0" y="1096"/>
          <a:ext cx="10058399" cy="997265"/>
        </a:xfrm>
        <a:prstGeom prst="roundRect">
          <a:avLst/>
        </a:prstGeom>
        <a:gradFill rotWithShape="0">
          <a:gsLst>
            <a:gs pos="0">
              <a:schemeClr val="accent2">
                <a:hueOff val="0"/>
                <a:satOff val="0"/>
                <a:lumOff val="0"/>
                <a:alphaOff val="0"/>
              </a:schemeClr>
            </a:gs>
            <a:gs pos="100000">
              <a:schemeClr val="accent2">
                <a:hueOff val="0"/>
                <a:satOff val="0"/>
                <a:lumOff val="0"/>
                <a:alphaOff val="0"/>
                <a:shade val="48000"/>
                <a:satMod val="180000"/>
                <a:lumMod val="94000"/>
              </a:schemeClr>
            </a:gs>
            <a:gs pos="100000">
              <a:schemeClr val="accent2">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uk-UA" sz="3600" i="0" kern="1200" dirty="0">
              <a:latin typeface="+mj-lt"/>
            </a:rPr>
            <a:t>встановлення фактичних обставин справи</a:t>
          </a:r>
        </a:p>
      </dsp:txBody>
      <dsp:txXfrm>
        <a:off x="48682" y="49778"/>
        <a:ext cx="9961035" cy="899901"/>
      </dsp:txXfrm>
    </dsp:sp>
    <dsp:sp modelId="{0E37B7BE-30D4-4A45-B616-68D8D583705C}">
      <dsp:nvSpPr>
        <dsp:cNvPr id="0" name=""/>
        <dsp:cNvSpPr/>
      </dsp:nvSpPr>
      <dsp:spPr>
        <a:xfrm>
          <a:off x="0" y="1008852"/>
          <a:ext cx="10058399" cy="997265"/>
        </a:xfrm>
        <a:prstGeom prst="roundRect">
          <a:avLst/>
        </a:prstGeom>
        <a:gradFill rotWithShape="0">
          <a:gsLst>
            <a:gs pos="0">
              <a:schemeClr val="accent3">
                <a:hueOff val="0"/>
                <a:satOff val="0"/>
                <a:lumOff val="0"/>
                <a:alphaOff val="0"/>
              </a:schemeClr>
            </a:gs>
            <a:gs pos="100000">
              <a:schemeClr val="accent3">
                <a:hueOff val="0"/>
                <a:satOff val="0"/>
                <a:lumOff val="0"/>
                <a:alphaOff val="0"/>
                <a:shade val="48000"/>
                <a:satMod val="180000"/>
                <a:lumMod val="94000"/>
              </a:schemeClr>
            </a:gs>
            <a:gs pos="100000">
              <a:schemeClr val="accent3">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uk-UA" sz="3600" i="0" kern="1200" dirty="0">
              <a:latin typeface="+mj-lt"/>
            </a:rPr>
            <a:t>вибір і аналіз норми права</a:t>
          </a:r>
        </a:p>
      </dsp:txBody>
      <dsp:txXfrm>
        <a:off x="48682" y="1057534"/>
        <a:ext cx="9961035" cy="899901"/>
      </dsp:txXfrm>
    </dsp:sp>
    <dsp:sp modelId="{F4E29D1F-BE10-4382-A187-392C2B992A0C}">
      <dsp:nvSpPr>
        <dsp:cNvPr id="0" name=""/>
        <dsp:cNvSpPr/>
      </dsp:nvSpPr>
      <dsp:spPr>
        <a:xfrm>
          <a:off x="0" y="2016607"/>
          <a:ext cx="10058399" cy="997265"/>
        </a:xfrm>
        <a:prstGeom prst="roundRect">
          <a:avLst/>
        </a:prstGeom>
        <a:gradFill rotWithShape="0">
          <a:gsLst>
            <a:gs pos="0">
              <a:schemeClr val="accent4">
                <a:hueOff val="0"/>
                <a:satOff val="0"/>
                <a:lumOff val="0"/>
                <a:alphaOff val="0"/>
              </a:schemeClr>
            </a:gs>
            <a:gs pos="100000">
              <a:schemeClr val="accent4">
                <a:hueOff val="0"/>
                <a:satOff val="0"/>
                <a:lumOff val="0"/>
                <a:alphaOff val="0"/>
                <a:shade val="48000"/>
                <a:satMod val="180000"/>
                <a:lumMod val="94000"/>
              </a:schemeClr>
            </a:gs>
            <a:gs pos="100000">
              <a:schemeClr val="accent4">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uk-UA" sz="3600" i="0" kern="1200" dirty="0">
              <a:latin typeface="+mj-lt"/>
            </a:rPr>
            <a:t>прийняття та документальне оформлення прийнятого рішення</a:t>
          </a:r>
        </a:p>
      </dsp:txBody>
      <dsp:txXfrm>
        <a:off x="48682" y="2065289"/>
        <a:ext cx="9961035" cy="899901"/>
      </dsp:txXfrm>
    </dsp:sp>
    <dsp:sp modelId="{F2043B4C-3B1D-43EE-AD19-A7F7699CF317}">
      <dsp:nvSpPr>
        <dsp:cNvPr id="0" name=""/>
        <dsp:cNvSpPr/>
      </dsp:nvSpPr>
      <dsp:spPr>
        <a:xfrm>
          <a:off x="0" y="3025459"/>
          <a:ext cx="10058399" cy="997265"/>
        </a:xfrm>
        <a:prstGeom prst="roundRect">
          <a:avLst/>
        </a:prstGeom>
        <a:gradFill rotWithShape="0">
          <a:gsLst>
            <a:gs pos="0">
              <a:schemeClr val="accent5">
                <a:hueOff val="0"/>
                <a:satOff val="0"/>
                <a:lumOff val="0"/>
                <a:alphaOff val="0"/>
              </a:schemeClr>
            </a:gs>
            <a:gs pos="100000">
              <a:schemeClr val="accent5">
                <a:hueOff val="0"/>
                <a:satOff val="0"/>
                <a:lumOff val="0"/>
                <a:alphaOff val="0"/>
                <a:shade val="48000"/>
                <a:satMod val="180000"/>
                <a:lumMod val="94000"/>
              </a:schemeClr>
            </a:gs>
            <a:gs pos="100000">
              <a:schemeClr val="accent5">
                <a:hueOff val="0"/>
                <a:satOff val="0"/>
                <a:lumOff val="0"/>
                <a:alphaOff val="0"/>
                <a:shade val="48000"/>
                <a:satMod val="180000"/>
                <a:lumMod val="94000"/>
              </a:schemeClr>
            </a:gs>
          </a:gsLst>
          <a:lin ang="4140000" scaled="1"/>
        </a:gradFill>
        <a:ln>
          <a:noFill/>
        </a:ln>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uk-UA" sz="3600" i="0" kern="1200" dirty="0">
              <a:latin typeface="+mj-lt"/>
            </a:rPr>
            <a:t>виконання прийнятого рішення</a:t>
          </a:r>
        </a:p>
      </dsp:txBody>
      <dsp:txXfrm>
        <a:off x="48682" y="3074141"/>
        <a:ext cx="9961035" cy="89990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67229C-441E-43BA-91A1-92E3AED3B600}">
      <dsp:nvSpPr>
        <dsp:cNvPr id="0" name=""/>
        <dsp:cNvSpPr/>
      </dsp:nvSpPr>
      <dsp:spPr>
        <a:xfrm>
          <a:off x="1635028" y="877"/>
          <a:ext cx="3353647" cy="2012188"/>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uk-UA" sz="3200" b="0" i="0" kern="1200" dirty="0">
              <a:latin typeface="+mj-lt"/>
            </a:rPr>
            <a:t>законність</a:t>
          </a:r>
        </a:p>
      </dsp:txBody>
      <dsp:txXfrm>
        <a:off x="1635028" y="877"/>
        <a:ext cx="3353647" cy="2012188"/>
      </dsp:txXfrm>
    </dsp:sp>
    <dsp:sp modelId="{C0EEE4A6-B4DC-4C09-B392-32728D52F5FC}">
      <dsp:nvSpPr>
        <dsp:cNvPr id="0" name=""/>
        <dsp:cNvSpPr/>
      </dsp:nvSpPr>
      <dsp:spPr>
        <a:xfrm>
          <a:off x="5324040" y="877"/>
          <a:ext cx="3353647" cy="2012188"/>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uk-UA" sz="3200" b="0" i="0" kern="1200" dirty="0">
              <a:latin typeface="+mj-lt"/>
            </a:rPr>
            <a:t>обґрунтованість</a:t>
          </a:r>
        </a:p>
      </dsp:txBody>
      <dsp:txXfrm>
        <a:off x="5324040" y="877"/>
        <a:ext cx="3353647" cy="2012188"/>
      </dsp:txXfrm>
    </dsp:sp>
    <dsp:sp modelId="{7E5C8FB3-D5A6-4D77-928D-AD8BAFE4E530}">
      <dsp:nvSpPr>
        <dsp:cNvPr id="0" name=""/>
        <dsp:cNvSpPr/>
      </dsp:nvSpPr>
      <dsp:spPr>
        <a:xfrm>
          <a:off x="1635028" y="2348430"/>
          <a:ext cx="3353647" cy="2012188"/>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uk-UA" sz="3200" b="0" i="0" kern="1200" dirty="0">
              <a:latin typeface="+mj-lt"/>
            </a:rPr>
            <a:t>доцільність</a:t>
          </a:r>
        </a:p>
      </dsp:txBody>
      <dsp:txXfrm>
        <a:off x="1635028" y="2348430"/>
        <a:ext cx="3353647" cy="2012188"/>
      </dsp:txXfrm>
    </dsp:sp>
    <dsp:sp modelId="{3A08F45A-56B9-41C7-9E00-9B7CBAFA705E}">
      <dsp:nvSpPr>
        <dsp:cNvPr id="0" name=""/>
        <dsp:cNvSpPr/>
      </dsp:nvSpPr>
      <dsp:spPr>
        <a:xfrm>
          <a:off x="5324040" y="2348430"/>
          <a:ext cx="3353647" cy="2012188"/>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uk-UA" sz="3200" b="0" i="0" kern="1200" dirty="0">
              <a:latin typeface="+mj-lt"/>
            </a:rPr>
            <a:t>справедливість</a:t>
          </a:r>
        </a:p>
      </dsp:txBody>
      <dsp:txXfrm>
        <a:off x="5324040" y="2348430"/>
        <a:ext cx="3353647" cy="201218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ACC1BF-449B-45AD-9815-FD2ED9A4C1B8}">
      <dsp:nvSpPr>
        <dsp:cNvPr id="0" name=""/>
        <dsp:cNvSpPr/>
      </dsp:nvSpPr>
      <dsp:spPr>
        <a:xfrm>
          <a:off x="15" y="63166"/>
          <a:ext cx="3452663" cy="1266906"/>
        </a:xfrm>
        <a:prstGeom prst="rect">
          <a:avLst/>
        </a:prstGeom>
        <a:gradFill rotWithShape="0">
          <a:gsLst>
            <a:gs pos="0">
              <a:schemeClr val="accent2">
                <a:hueOff val="0"/>
                <a:satOff val="0"/>
                <a:lumOff val="0"/>
                <a:alphaOff val="0"/>
              </a:schemeClr>
            </a:gs>
            <a:gs pos="100000">
              <a:schemeClr val="accent2">
                <a:hueOff val="0"/>
                <a:satOff val="0"/>
                <a:lumOff val="0"/>
                <a:alphaOff val="0"/>
                <a:shade val="48000"/>
                <a:satMod val="180000"/>
                <a:lumMod val="94000"/>
              </a:schemeClr>
            </a:gs>
            <a:gs pos="100000">
              <a:schemeClr val="accent2">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uk-UA" sz="2800" kern="1200" dirty="0">
              <a:latin typeface="+mj-lt"/>
            </a:rPr>
            <a:t>владний характер</a:t>
          </a:r>
        </a:p>
      </dsp:txBody>
      <dsp:txXfrm>
        <a:off x="15" y="63166"/>
        <a:ext cx="3452663" cy="1266906"/>
      </dsp:txXfrm>
    </dsp:sp>
    <dsp:sp modelId="{F7DD734F-9116-43D1-A25F-A665BBBCBC66}">
      <dsp:nvSpPr>
        <dsp:cNvPr id="0" name=""/>
        <dsp:cNvSpPr/>
      </dsp:nvSpPr>
      <dsp:spPr>
        <a:xfrm>
          <a:off x="3800845" y="126845"/>
          <a:ext cx="2456708" cy="1089225"/>
        </a:xfrm>
        <a:prstGeom prst="rect">
          <a:avLst/>
        </a:prstGeom>
        <a:gradFill rotWithShape="0">
          <a:gsLst>
            <a:gs pos="0">
              <a:schemeClr val="accent3">
                <a:hueOff val="0"/>
                <a:satOff val="0"/>
                <a:lumOff val="0"/>
                <a:alphaOff val="0"/>
              </a:schemeClr>
            </a:gs>
            <a:gs pos="100000">
              <a:schemeClr val="accent3">
                <a:hueOff val="0"/>
                <a:satOff val="0"/>
                <a:lumOff val="0"/>
                <a:alphaOff val="0"/>
                <a:shade val="48000"/>
                <a:satMod val="180000"/>
                <a:lumMod val="94000"/>
              </a:schemeClr>
            </a:gs>
            <a:gs pos="100000">
              <a:schemeClr val="accent3">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uk-UA" sz="2800" kern="1200" dirty="0">
              <a:latin typeface="+mj-lt"/>
            </a:rPr>
            <a:t>відповідність нормам права</a:t>
          </a:r>
        </a:p>
      </dsp:txBody>
      <dsp:txXfrm>
        <a:off x="3800845" y="126845"/>
        <a:ext cx="2456708" cy="1089225"/>
      </dsp:txXfrm>
    </dsp:sp>
    <dsp:sp modelId="{C881139D-FE8B-48A5-B38E-64DC362295FD}">
      <dsp:nvSpPr>
        <dsp:cNvPr id="0" name=""/>
        <dsp:cNvSpPr/>
      </dsp:nvSpPr>
      <dsp:spPr>
        <a:xfrm>
          <a:off x="6605720" y="112292"/>
          <a:ext cx="3452663" cy="1122516"/>
        </a:xfrm>
        <a:prstGeom prst="rect">
          <a:avLst/>
        </a:prstGeom>
        <a:gradFill rotWithShape="0">
          <a:gsLst>
            <a:gs pos="0">
              <a:schemeClr val="accent4">
                <a:hueOff val="0"/>
                <a:satOff val="0"/>
                <a:lumOff val="0"/>
                <a:alphaOff val="0"/>
              </a:schemeClr>
            </a:gs>
            <a:gs pos="100000">
              <a:schemeClr val="accent4">
                <a:hueOff val="0"/>
                <a:satOff val="0"/>
                <a:lumOff val="0"/>
                <a:alphaOff val="0"/>
                <a:shade val="48000"/>
                <a:satMod val="180000"/>
                <a:lumMod val="94000"/>
              </a:schemeClr>
            </a:gs>
            <a:gs pos="100000">
              <a:schemeClr val="accent4">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uk-UA" sz="2800" kern="1200" dirty="0">
              <a:latin typeface="+mj-lt"/>
            </a:rPr>
            <a:t>персоніфікований характер</a:t>
          </a:r>
        </a:p>
      </dsp:txBody>
      <dsp:txXfrm>
        <a:off x="6605720" y="112292"/>
        <a:ext cx="3452663" cy="112251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10F822-C84A-4643-8AC2-436F8B3A7D01}">
      <dsp:nvSpPr>
        <dsp:cNvPr id="0" name=""/>
        <dsp:cNvSpPr/>
      </dsp:nvSpPr>
      <dsp:spPr>
        <a:xfrm>
          <a:off x="0" y="199738"/>
          <a:ext cx="5549079" cy="1295567"/>
        </a:xfrm>
        <a:prstGeom prst="rect">
          <a:avLst/>
        </a:prstGeom>
        <a:gradFill rotWithShape="0">
          <a:gsLst>
            <a:gs pos="0">
              <a:schemeClr val="accent2">
                <a:hueOff val="0"/>
                <a:satOff val="0"/>
                <a:lumOff val="0"/>
                <a:alphaOff val="0"/>
              </a:schemeClr>
            </a:gs>
            <a:gs pos="100000">
              <a:schemeClr val="accent2">
                <a:hueOff val="0"/>
                <a:satOff val="0"/>
                <a:lumOff val="0"/>
                <a:alphaOff val="0"/>
                <a:shade val="48000"/>
                <a:satMod val="180000"/>
                <a:lumMod val="94000"/>
              </a:schemeClr>
            </a:gs>
            <a:gs pos="100000">
              <a:schemeClr val="accent2">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uk-UA" sz="2800" kern="1200" dirty="0">
              <a:latin typeface="+mj-lt"/>
            </a:rPr>
            <a:t>видаються у певній формі</a:t>
          </a:r>
        </a:p>
      </dsp:txBody>
      <dsp:txXfrm>
        <a:off x="0" y="199738"/>
        <a:ext cx="5549079" cy="1295567"/>
      </dsp:txXfrm>
    </dsp:sp>
    <dsp:sp modelId="{298A9B71-54CF-45C6-8723-923FBCC26736}">
      <dsp:nvSpPr>
        <dsp:cNvPr id="0" name=""/>
        <dsp:cNvSpPr/>
      </dsp:nvSpPr>
      <dsp:spPr>
        <a:xfrm>
          <a:off x="5824321" y="0"/>
          <a:ext cx="4224668" cy="1492518"/>
        </a:xfrm>
        <a:prstGeom prst="rect">
          <a:avLst/>
        </a:prstGeom>
        <a:gradFill rotWithShape="0">
          <a:gsLst>
            <a:gs pos="0">
              <a:schemeClr val="accent3">
                <a:hueOff val="0"/>
                <a:satOff val="0"/>
                <a:lumOff val="0"/>
                <a:alphaOff val="0"/>
              </a:schemeClr>
            </a:gs>
            <a:gs pos="100000">
              <a:schemeClr val="accent3">
                <a:hueOff val="0"/>
                <a:satOff val="0"/>
                <a:lumOff val="0"/>
                <a:alphaOff val="0"/>
                <a:shade val="48000"/>
                <a:satMod val="180000"/>
                <a:lumMod val="94000"/>
              </a:schemeClr>
            </a:gs>
            <a:gs pos="100000">
              <a:schemeClr val="accent3">
                <a:hueOff val="0"/>
                <a:satOff val="0"/>
                <a:lumOff val="0"/>
                <a:alphaOff val="0"/>
                <a:shade val="48000"/>
                <a:satMod val="180000"/>
                <a:lumMod val="94000"/>
              </a:schemeClr>
            </a:gs>
          </a:gsLst>
          <a:lin ang="4140000" scaled="1"/>
        </a:gradFill>
        <a:ln>
          <a:noFill/>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uk-UA" sz="2800" kern="1200" dirty="0">
              <a:latin typeface="+mj-lt"/>
            </a:rPr>
            <a:t>зумовлюють</a:t>
          </a:r>
          <a:r>
            <a:rPr lang="uk-UA" sz="2800" kern="1200" baseline="0" dirty="0">
              <a:latin typeface="+mj-lt"/>
            </a:rPr>
            <a:t> виникнення, зміну або припинення правових відносин </a:t>
          </a:r>
          <a:endParaRPr lang="uk-UA" sz="2800" kern="1200" dirty="0">
            <a:latin typeface="+mj-lt"/>
          </a:endParaRPr>
        </a:p>
      </dsp:txBody>
      <dsp:txXfrm>
        <a:off x="5824321" y="0"/>
        <a:ext cx="4224668" cy="149251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EBA0CB-7FFF-4BD7-9C29-268233AAC9D6}">
      <dsp:nvSpPr>
        <dsp:cNvPr id="0" name=""/>
        <dsp:cNvSpPr/>
      </dsp:nvSpPr>
      <dsp:spPr>
        <a:xfrm>
          <a:off x="49" y="5251"/>
          <a:ext cx="4700141" cy="1238400"/>
        </a:xfrm>
        <a:prstGeom prst="rect">
          <a:avLst/>
        </a:prstGeom>
        <a:gradFill rotWithShape="0">
          <a:gsLst>
            <a:gs pos="0">
              <a:schemeClr val="accent2">
                <a:hueOff val="0"/>
                <a:satOff val="0"/>
                <a:lumOff val="0"/>
                <a:alphaOff val="0"/>
              </a:schemeClr>
            </a:gs>
            <a:gs pos="100000">
              <a:schemeClr val="accent2">
                <a:hueOff val="0"/>
                <a:satOff val="0"/>
                <a:lumOff val="0"/>
                <a:alphaOff val="0"/>
                <a:shade val="48000"/>
                <a:satMod val="180000"/>
                <a:lumMod val="94000"/>
              </a:schemeClr>
            </a:gs>
            <a:gs pos="100000">
              <a:schemeClr val="accent2">
                <a:hueOff val="0"/>
                <a:satOff val="0"/>
                <a:lumOff val="0"/>
                <a:alphaOff val="0"/>
                <a:shade val="48000"/>
                <a:satMod val="180000"/>
                <a:lumMod val="94000"/>
              </a:schemeClr>
            </a:gs>
          </a:gsLst>
          <a:lin ang="4140000" scaled="1"/>
        </a:gradFill>
        <a:ln w="12700" cap="flat" cmpd="sng" algn="ctr">
          <a:solidFill>
            <a:schemeClr val="accent2">
              <a:hueOff val="0"/>
              <a:satOff val="0"/>
              <a:lumOff val="0"/>
              <a:alphaOff val="0"/>
            </a:schemeClr>
          </a:solidFill>
          <a:prstDash val="solid"/>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1">
          <a:scrgbClr r="0" g="0" b="0"/>
        </a:lnRef>
        <a:fillRef idx="3">
          <a:scrgbClr r="0" g="0" b="0"/>
        </a:fillRef>
        <a:effectRef idx="3">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r>
            <a:rPr lang="uk-UA" sz="3200" b="1" kern="1200" dirty="0">
              <a:latin typeface="Times New Roman" panose="02020603050405020304" pitchFamily="18" charset="0"/>
              <a:cs typeface="Times New Roman" panose="02020603050405020304" pitchFamily="18" charset="0"/>
            </a:rPr>
            <a:t>За значення у юридичному процесі</a:t>
          </a:r>
        </a:p>
      </dsp:txBody>
      <dsp:txXfrm>
        <a:off x="49" y="5251"/>
        <a:ext cx="4700141" cy="1238400"/>
      </dsp:txXfrm>
    </dsp:sp>
    <dsp:sp modelId="{5B1BBD51-59AA-4E02-BB1C-9CA8BCC88FD0}">
      <dsp:nvSpPr>
        <dsp:cNvPr id="0" name=""/>
        <dsp:cNvSpPr/>
      </dsp:nvSpPr>
      <dsp:spPr>
        <a:xfrm>
          <a:off x="49" y="1243651"/>
          <a:ext cx="4700141" cy="2773822"/>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dsp:spPr>
      <dsp:style>
        <a:lnRef idx="1">
          <a:scrgbClr r="0" g="0" b="0"/>
        </a:lnRef>
        <a:fillRef idx="1">
          <a:scrgbClr r="0" g="0" b="0"/>
        </a:fillRef>
        <a:effectRef idx="2">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ts val="1800"/>
            </a:spcAft>
            <a:buChar char="•"/>
          </a:pPr>
          <a:r>
            <a:rPr lang="uk-UA" sz="2800" kern="1200" dirty="0">
              <a:solidFill>
                <a:schemeClr val="bg2">
                  <a:lumMod val="25000"/>
                </a:schemeClr>
              </a:solidFill>
              <a:latin typeface="Times New Roman" panose="02020603050405020304" pitchFamily="18" charset="0"/>
              <a:cs typeface="Times New Roman" panose="02020603050405020304" pitchFamily="18" charset="0"/>
            </a:rPr>
            <a:t>основні акти</a:t>
          </a:r>
        </a:p>
        <a:p>
          <a:pPr marL="285750" lvl="1" indent="-285750" algn="l" defTabSz="1244600">
            <a:lnSpc>
              <a:spcPct val="90000"/>
            </a:lnSpc>
            <a:spcBef>
              <a:spcPct val="0"/>
            </a:spcBef>
            <a:spcAft>
              <a:spcPts val="1800"/>
            </a:spcAft>
            <a:buChar char="•"/>
          </a:pPr>
          <a:r>
            <a:rPr lang="uk-UA" sz="2800" kern="1200" dirty="0">
              <a:solidFill>
                <a:schemeClr val="bg2">
                  <a:lumMod val="25000"/>
                </a:schemeClr>
              </a:solidFill>
              <a:latin typeface="Times New Roman" panose="02020603050405020304" pitchFamily="18" charset="0"/>
              <a:cs typeface="Times New Roman" panose="02020603050405020304" pitchFamily="18" charset="0"/>
            </a:rPr>
            <a:t>допоміжні акти</a:t>
          </a:r>
        </a:p>
      </dsp:txBody>
      <dsp:txXfrm>
        <a:off x="49" y="1243651"/>
        <a:ext cx="4700141" cy="2773822"/>
      </dsp:txXfrm>
    </dsp:sp>
    <dsp:sp modelId="{4CFD8727-0DCF-4AE9-863B-7390F8CFA5A4}">
      <dsp:nvSpPr>
        <dsp:cNvPr id="0" name=""/>
        <dsp:cNvSpPr/>
      </dsp:nvSpPr>
      <dsp:spPr>
        <a:xfrm>
          <a:off x="5358209" y="5251"/>
          <a:ext cx="4700141" cy="1238400"/>
        </a:xfrm>
        <a:prstGeom prst="rect">
          <a:avLst/>
        </a:prstGeom>
        <a:gradFill rotWithShape="0">
          <a:gsLst>
            <a:gs pos="0">
              <a:schemeClr val="accent2">
                <a:hueOff val="-1446200"/>
                <a:satOff val="-9924"/>
                <a:lumOff val="5098"/>
                <a:alphaOff val="0"/>
              </a:schemeClr>
            </a:gs>
            <a:gs pos="100000">
              <a:schemeClr val="accent2">
                <a:hueOff val="-1446200"/>
                <a:satOff val="-9924"/>
                <a:lumOff val="5098"/>
                <a:alphaOff val="0"/>
                <a:shade val="48000"/>
                <a:satMod val="180000"/>
                <a:lumMod val="94000"/>
              </a:schemeClr>
            </a:gs>
            <a:gs pos="100000">
              <a:schemeClr val="accent2">
                <a:hueOff val="-1446200"/>
                <a:satOff val="-9924"/>
                <a:lumOff val="5098"/>
                <a:alphaOff val="0"/>
                <a:shade val="48000"/>
                <a:satMod val="180000"/>
                <a:lumMod val="94000"/>
              </a:schemeClr>
            </a:gs>
          </a:gsLst>
          <a:lin ang="4140000" scaled="1"/>
        </a:gradFill>
        <a:ln w="12700" cap="flat" cmpd="sng" algn="ctr">
          <a:solidFill>
            <a:schemeClr val="accent2">
              <a:hueOff val="-1446200"/>
              <a:satOff val="-9924"/>
              <a:lumOff val="5098"/>
              <a:alphaOff val="0"/>
            </a:schemeClr>
          </a:solidFill>
          <a:prstDash val="solid"/>
        </a:ln>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dsp:spPr>
      <dsp:style>
        <a:lnRef idx="1">
          <a:scrgbClr r="0" g="0" b="0"/>
        </a:lnRef>
        <a:fillRef idx="3">
          <a:scrgbClr r="0" g="0" b="0"/>
        </a:fillRef>
        <a:effectRef idx="3">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r>
            <a:rPr lang="uk-UA" sz="3200" b="1" kern="1200" dirty="0">
              <a:latin typeface="Times New Roman" panose="02020603050405020304" pitchFamily="18" charset="0"/>
              <a:cs typeface="Times New Roman" panose="02020603050405020304" pitchFamily="18" charset="0"/>
            </a:rPr>
            <a:t>Залежно від суб</a:t>
          </a:r>
          <a:r>
            <a:rPr lang="en-US" sz="3200" b="1" kern="1200" dirty="0">
              <a:latin typeface="Times New Roman" panose="02020603050405020304" pitchFamily="18" charset="0"/>
              <a:cs typeface="Times New Roman" panose="02020603050405020304" pitchFamily="18" charset="0"/>
            </a:rPr>
            <a:t>’</a:t>
          </a:r>
          <a:r>
            <a:rPr lang="uk-UA" sz="3200" b="1" kern="1200" dirty="0">
              <a:latin typeface="Times New Roman" panose="02020603050405020304" pitchFamily="18" charset="0"/>
              <a:cs typeface="Times New Roman" panose="02020603050405020304" pitchFamily="18" charset="0"/>
            </a:rPr>
            <a:t>єктів </a:t>
          </a:r>
        </a:p>
      </dsp:txBody>
      <dsp:txXfrm>
        <a:off x="5358209" y="5251"/>
        <a:ext cx="4700141" cy="1238400"/>
      </dsp:txXfrm>
    </dsp:sp>
    <dsp:sp modelId="{619F1CEB-3E7F-4C6C-8451-097EB2FB637A}">
      <dsp:nvSpPr>
        <dsp:cNvPr id="0" name=""/>
        <dsp:cNvSpPr/>
      </dsp:nvSpPr>
      <dsp:spPr>
        <a:xfrm>
          <a:off x="5358209" y="1243651"/>
          <a:ext cx="4700141" cy="2773822"/>
        </a:xfrm>
        <a:prstGeom prst="rect">
          <a:avLst/>
        </a:prstGeom>
        <a:solidFill>
          <a:schemeClr val="accent2">
            <a:tint val="40000"/>
            <a:alpha val="90000"/>
            <a:hueOff val="-1757410"/>
            <a:satOff val="-6624"/>
            <a:lumOff val="722"/>
            <a:alphaOff val="0"/>
          </a:schemeClr>
        </a:solidFill>
        <a:ln w="12700" cap="flat" cmpd="sng" algn="ctr">
          <a:solidFill>
            <a:schemeClr val="accent2">
              <a:tint val="40000"/>
              <a:alpha val="90000"/>
              <a:hueOff val="-1757410"/>
              <a:satOff val="-6624"/>
              <a:lumOff val="722"/>
              <a:alphaOff val="0"/>
            </a:schemeClr>
          </a:solidFill>
          <a:prstDash val="solid"/>
        </a:ln>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dsp:spPr>
      <dsp:style>
        <a:lnRef idx="1">
          <a:scrgbClr r="0" g="0" b="0"/>
        </a:lnRef>
        <a:fillRef idx="1">
          <a:scrgbClr r="0" g="0" b="0"/>
        </a:fillRef>
        <a:effectRef idx="2">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ts val="1200"/>
            </a:spcAft>
            <a:buChar char="•"/>
          </a:pPr>
          <a:r>
            <a:rPr lang="uk-UA" sz="2800" kern="1200" dirty="0">
              <a:solidFill>
                <a:schemeClr val="bg2">
                  <a:lumMod val="25000"/>
                </a:schemeClr>
              </a:solidFill>
              <a:latin typeface="Times New Roman" panose="02020603050405020304" pitchFamily="18" charset="0"/>
              <a:cs typeface="Times New Roman" panose="02020603050405020304" pitchFamily="18" charset="0"/>
            </a:rPr>
            <a:t>акти, що видані державними органами </a:t>
          </a:r>
        </a:p>
        <a:p>
          <a:pPr marL="285750" lvl="1" indent="-285750" algn="l" defTabSz="1244600">
            <a:lnSpc>
              <a:spcPct val="90000"/>
            </a:lnSpc>
            <a:spcBef>
              <a:spcPct val="0"/>
            </a:spcBef>
            <a:spcAft>
              <a:spcPts val="1200"/>
            </a:spcAft>
            <a:buChar char="•"/>
          </a:pPr>
          <a:r>
            <a:rPr lang="uk-UA" sz="2800" kern="1200" dirty="0">
              <a:solidFill>
                <a:schemeClr val="bg2">
                  <a:lumMod val="25000"/>
                </a:schemeClr>
              </a:solidFill>
              <a:latin typeface="Times New Roman" panose="02020603050405020304" pitchFamily="18" charset="0"/>
              <a:cs typeface="Times New Roman" panose="02020603050405020304" pitchFamily="18" charset="0"/>
            </a:rPr>
            <a:t>акти, які видані уповноваженими недержавними організаціями</a:t>
          </a:r>
        </a:p>
      </dsp:txBody>
      <dsp:txXfrm>
        <a:off x="5358209" y="1243651"/>
        <a:ext cx="4700141" cy="277382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diagrams.loki3.com/BracketList+Icon">
  <dgm:title val="Список с вертикальной скобкой"/>
  <dgm:desc val="Служит для отображения сгруппированных блоков данных.  Хорошо подходит для размещения большого количества текста уровня 2."/>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diagrams.loki3.com/BracketList+Icon">
  <dgm:title val="Список с вертикальной скобкой"/>
  <dgm:desc val="Служит для отображения сгруппированных блоков данных.  Хорошо подходит для размещения большого количества текста уровня 2."/>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19.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3.xml><?xml version="1.0" encoding="utf-8"?>
<dgm:layoutDef xmlns:dgm="http://schemas.openxmlformats.org/drawingml/2006/diagram" xmlns:a="http://schemas.openxmlformats.org/drawingml/2006/main" uniqueId="urn:diagrams.loki3.com/BracketList+Icon">
  <dgm:title val="Список с вертикальной скобкой"/>
  <dgm:desc val="Служит для отображения сгруппированных блоков данных.  Хорошо подходит для размещения большого количества текста уровня 2."/>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23294E-2C30-4A42-94AF-CC2BD5B97733}" type="datetimeFigureOut">
              <a:rPr lang="uk-UA" smtClean="0"/>
              <a:t>15.10.2024</a:t>
            </a:fld>
            <a:endParaRPr lang="uk-UA"/>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91F8DF-2197-4DED-BCE0-32C56EC4590D}" type="slidenum">
              <a:rPr lang="uk-UA" smtClean="0"/>
              <a:t>‹#›</a:t>
            </a:fld>
            <a:endParaRPr lang="uk-UA"/>
          </a:p>
        </p:txBody>
      </p:sp>
    </p:spTree>
    <p:extLst>
      <p:ext uri="{BB962C8B-B14F-4D97-AF65-F5344CB8AC3E}">
        <p14:creationId xmlns:p14="http://schemas.microsoft.com/office/powerpoint/2010/main" val="3567517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1B91F8DF-2197-4DED-BCE0-32C56EC4590D}" type="slidenum">
              <a:rPr lang="uk-UA" smtClean="0"/>
              <a:t>5</a:t>
            </a:fld>
            <a:endParaRPr lang="uk-UA"/>
          </a:p>
        </p:txBody>
      </p:sp>
    </p:spTree>
    <p:extLst>
      <p:ext uri="{BB962C8B-B14F-4D97-AF65-F5344CB8AC3E}">
        <p14:creationId xmlns:p14="http://schemas.microsoft.com/office/powerpoint/2010/main" val="1588590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1B91F8DF-2197-4DED-BCE0-32C56EC4590D}" type="slidenum">
              <a:rPr lang="uk-UA" smtClean="0"/>
              <a:t>28</a:t>
            </a:fld>
            <a:endParaRPr lang="uk-UA"/>
          </a:p>
        </p:txBody>
      </p:sp>
    </p:spTree>
    <p:extLst>
      <p:ext uri="{BB962C8B-B14F-4D97-AF65-F5344CB8AC3E}">
        <p14:creationId xmlns:p14="http://schemas.microsoft.com/office/powerpoint/2010/main" val="19285751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B91F8DF-2197-4DED-BCE0-32C56EC4590D}" type="slidenum">
              <a:rPr lang="uk-UA" smtClean="0"/>
              <a:t>30</a:t>
            </a:fld>
            <a:endParaRPr lang="uk-UA"/>
          </a:p>
        </p:txBody>
      </p:sp>
    </p:spTree>
    <p:extLst>
      <p:ext uri="{BB962C8B-B14F-4D97-AF65-F5344CB8AC3E}">
        <p14:creationId xmlns:p14="http://schemas.microsoft.com/office/powerpoint/2010/main" val="15769245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1B91F8DF-2197-4DED-BCE0-32C56EC4590D}" type="slidenum">
              <a:rPr lang="uk-UA" smtClean="0"/>
              <a:t>31</a:t>
            </a:fld>
            <a:endParaRPr lang="uk-UA"/>
          </a:p>
        </p:txBody>
      </p:sp>
    </p:spTree>
    <p:extLst>
      <p:ext uri="{BB962C8B-B14F-4D97-AF65-F5344CB8AC3E}">
        <p14:creationId xmlns:p14="http://schemas.microsoft.com/office/powerpoint/2010/main" val="19285751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1B91F8DF-2197-4DED-BCE0-32C56EC4590D}" type="slidenum">
              <a:rPr lang="uk-UA" smtClean="0"/>
              <a:t>33</a:t>
            </a:fld>
            <a:endParaRPr lang="uk-UA"/>
          </a:p>
        </p:txBody>
      </p:sp>
    </p:spTree>
    <p:extLst>
      <p:ext uri="{BB962C8B-B14F-4D97-AF65-F5344CB8AC3E}">
        <p14:creationId xmlns:p14="http://schemas.microsoft.com/office/powerpoint/2010/main" val="19285751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1B91F8DF-2197-4DED-BCE0-32C56EC4590D}" type="slidenum">
              <a:rPr lang="uk-UA" smtClean="0"/>
              <a:t>34</a:t>
            </a:fld>
            <a:endParaRPr lang="uk-UA"/>
          </a:p>
        </p:txBody>
      </p:sp>
    </p:spTree>
    <p:extLst>
      <p:ext uri="{BB962C8B-B14F-4D97-AF65-F5344CB8AC3E}">
        <p14:creationId xmlns:p14="http://schemas.microsoft.com/office/powerpoint/2010/main" val="19285751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1B91F8DF-2197-4DED-BCE0-32C56EC4590D}" type="slidenum">
              <a:rPr lang="uk-UA" smtClean="0"/>
              <a:t>35</a:t>
            </a:fld>
            <a:endParaRPr lang="uk-UA"/>
          </a:p>
        </p:txBody>
      </p:sp>
    </p:spTree>
    <p:extLst>
      <p:ext uri="{BB962C8B-B14F-4D97-AF65-F5344CB8AC3E}">
        <p14:creationId xmlns:p14="http://schemas.microsoft.com/office/powerpoint/2010/main" val="1928575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1B91F8DF-2197-4DED-BCE0-32C56EC4590D}" type="slidenum">
              <a:rPr lang="uk-UA" smtClean="0"/>
              <a:t>7</a:t>
            </a:fld>
            <a:endParaRPr lang="uk-UA"/>
          </a:p>
        </p:txBody>
      </p:sp>
    </p:spTree>
    <p:extLst>
      <p:ext uri="{BB962C8B-B14F-4D97-AF65-F5344CB8AC3E}">
        <p14:creationId xmlns:p14="http://schemas.microsoft.com/office/powerpoint/2010/main" val="1928575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1B91F8DF-2197-4DED-BCE0-32C56EC4590D}" type="slidenum">
              <a:rPr lang="uk-UA" smtClean="0"/>
              <a:t>8</a:t>
            </a:fld>
            <a:endParaRPr lang="uk-UA"/>
          </a:p>
        </p:txBody>
      </p:sp>
    </p:spTree>
    <p:extLst>
      <p:ext uri="{BB962C8B-B14F-4D97-AF65-F5344CB8AC3E}">
        <p14:creationId xmlns:p14="http://schemas.microsoft.com/office/powerpoint/2010/main" val="1928575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1B91F8DF-2197-4DED-BCE0-32C56EC4590D}" type="slidenum">
              <a:rPr lang="uk-UA" smtClean="0"/>
              <a:t>9</a:t>
            </a:fld>
            <a:endParaRPr lang="uk-UA"/>
          </a:p>
        </p:txBody>
      </p:sp>
    </p:spTree>
    <p:extLst>
      <p:ext uri="{BB962C8B-B14F-4D97-AF65-F5344CB8AC3E}">
        <p14:creationId xmlns:p14="http://schemas.microsoft.com/office/powerpoint/2010/main" val="19285751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1B91F8DF-2197-4DED-BCE0-32C56EC4590D}" type="slidenum">
              <a:rPr lang="uk-UA" smtClean="0"/>
              <a:t>10</a:t>
            </a:fld>
            <a:endParaRPr lang="uk-UA"/>
          </a:p>
        </p:txBody>
      </p:sp>
    </p:spTree>
    <p:extLst>
      <p:ext uri="{BB962C8B-B14F-4D97-AF65-F5344CB8AC3E}">
        <p14:creationId xmlns:p14="http://schemas.microsoft.com/office/powerpoint/2010/main" val="15885900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1B91F8DF-2197-4DED-BCE0-32C56EC4590D}" type="slidenum">
              <a:rPr lang="uk-UA" smtClean="0"/>
              <a:t>13</a:t>
            </a:fld>
            <a:endParaRPr lang="uk-UA"/>
          </a:p>
        </p:txBody>
      </p:sp>
    </p:spTree>
    <p:extLst>
      <p:ext uri="{BB962C8B-B14F-4D97-AF65-F5344CB8AC3E}">
        <p14:creationId xmlns:p14="http://schemas.microsoft.com/office/powerpoint/2010/main" val="19285751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1B91F8DF-2197-4DED-BCE0-32C56EC4590D}" type="slidenum">
              <a:rPr lang="uk-UA" smtClean="0"/>
              <a:t>15</a:t>
            </a:fld>
            <a:endParaRPr lang="uk-UA"/>
          </a:p>
        </p:txBody>
      </p:sp>
    </p:spTree>
    <p:extLst>
      <p:ext uri="{BB962C8B-B14F-4D97-AF65-F5344CB8AC3E}">
        <p14:creationId xmlns:p14="http://schemas.microsoft.com/office/powerpoint/2010/main" val="15885900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1B91F8DF-2197-4DED-BCE0-32C56EC4590D}" type="slidenum">
              <a:rPr lang="uk-UA" smtClean="0"/>
              <a:t>22</a:t>
            </a:fld>
            <a:endParaRPr lang="uk-UA"/>
          </a:p>
        </p:txBody>
      </p:sp>
    </p:spTree>
    <p:extLst>
      <p:ext uri="{BB962C8B-B14F-4D97-AF65-F5344CB8AC3E}">
        <p14:creationId xmlns:p14="http://schemas.microsoft.com/office/powerpoint/2010/main" val="15885900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B91F8DF-2197-4DED-BCE0-32C56EC4590D}" type="slidenum">
              <a:rPr lang="uk-UA" smtClean="0"/>
              <a:t>24</a:t>
            </a:fld>
            <a:endParaRPr lang="uk-UA"/>
          </a:p>
        </p:txBody>
      </p:sp>
    </p:spTree>
    <p:extLst>
      <p:ext uri="{BB962C8B-B14F-4D97-AF65-F5344CB8AC3E}">
        <p14:creationId xmlns:p14="http://schemas.microsoft.com/office/powerpoint/2010/main" val="2853548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7424A159-E1FB-45F8-A5C3-C5279AA555F6}" type="datetimeFigureOut">
              <a:rPr lang="uk-UA" smtClean="0"/>
              <a:t>15.10.2024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E4780D0-9E40-4B88-A993-BA7C3ADA4CC8}" type="slidenum">
              <a:rPr lang="uk-UA" smtClean="0"/>
              <a:t>‹#›</a:t>
            </a:fld>
            <a:endParaRPr lang="uk-U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2682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424A159-E1FB-45F8-A5C3-C5279AA555F6}" type="datetimeFigureOut">
              <a:rPr lang="uk-UA" smtClean="0"/>
              <a:t>15.10.2024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E4780D0-9E40-4B88-A993-BA7C3ADA4CC8}" type="slidenum">
              <a:rPr lang="uk-UA" smtClean="0"/>
              <a:t>‹#›</a:t>
            </a:fld>
            <a:endParaRPr lang="uk-UA"/>
          </a:p>
        </p:txBody>
      </p:sp>
    </p:spTree>
    <p:extLst>
      <p:ext uri="{BB962C8B-B14F-4D97-AF65-F5344CB8AC3E}">
        <p14:creationId xmlns:p14="http://schemas.microsoft.com/office/powerpoint/2010/main" val="3541010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424A159-E1FB-45F8-A5C3-C5279AA555F6}" type="datetimeFigureOut">
              <a:rPr lang="uk-UA" smtClean="0"/>
              <a:t>15.10.2024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E4780D0-9E40-4B88-A993-BA7C3ADA4CC8}" type="slidenum">
              <a:rPr lang="uk-UA" smtClean="0"/>
              <a:t>‹#›</a:t>
            </a:fld>
            <a:endParaRPr lang="uk-UA"/>
          </a:p>
        </p:txBody>
      </p:sp>
    </p:spTree>
    <p:extLst>
      <p:ext uri="{BB962C8B-B14F-4D97-AF65-F5344CB8AC3E}">
        <p14:creationId xmlns:p14="http://schemas.microsoft.com/office/powerpoint/2010/main" val="3525327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424A159-E1FB-45F8-A5C3-C5279AA555F6}" type="datetimeFigureOut">
              <a:rPr lang="uk-UA" smtClean="0"/>
              <a:t>15.10.2024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E4780D0-9E40-4B88-A993-BA7C3ADA4CC8}" type="slidenum">
              <a:rPr lang="uk-UA" smtClean="0"/>
              <a:t>‹#›</a:t>
            </a:fld>
            <a:endParaRPr lang="uk-UA"/>
          </a:p>
        </p:txBody>
      </p:sp>
    </p:spTree>
    <p:extLst>
      <p:ext uri="{BB962C8B-B14F-4D97-AF65-F5344CB8AC3E}">
        <p14:creationId xmlns:p14="http://schemas.microsoft.com/office/powerpoint/2010/main" val="4092361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424A159-E1FB-45F8-A5C3-C5279AA555F6}" type="datetimeFigureOut">
              <a:rPr lang="uk-UA" smtClean="0"/>
              <a:t>15.10.2024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E4780D0-9E40-4B88-A993-BA7C3ADA4CC8}" type="slidenum">
              <a:rPr lang="uk-UA" smtClean="0"/>
              <a:t>‹#›</a:t>
            </a:fld>
            <a:endParaRPr lang="uk-U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722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7424A159-E1FB-45F8-A5C3-C5279AA555F6}" type="datetimeFigureOut">
              <a:rPr lang="uk-UA" smtClean="0"/>
              <a:t>15.10.2024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E4780D0-9E40-4B88-A993-BA7C3ADA4CC8}" type="slidenum">
              <a:rPr lang="uk-UA" smtClean="0"/>
              <a:t>‹#›</a:t>
            </a:fld>
            <a:endParaRPr lang="uk-UA"/>
          </a:p>
        </p:txBody>
      </p:sp>
    </p:spTree>
    <p:extLst>
      <p:ext uri="{BB962C8B-B14F-4D97-AF65-F5344CB8AC3E}">
        <p14:creationId xmlns:p14="http://schemas.microsoft.com/office/powerpoint/2010/main" val="1739111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7424A159-E1FB-45F8-A5C3-C5279AA555F6}" type="datetimeFigureOut">
              <a:rPr lang="uk-UA" smtClean="0"/>
              <a:t>15.10.2024</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9E4780D0-9E40-4B88-A993-BA7C3ADA4CC8}" type="slidenum">
              <a:rPr lang="uk-UA" smtClean="0"/>
              <a:t>‹#›</a:t>
            </a:fld>
            <a:endParaRPr lang="uk-UA"/>
          </a:p>
        </p:txBody>
      </p:sp>
    </p:spTree>
    <p:extLst>
      <p:ext uri="{BB962C8B-B14F-4D97-AF65-F5344CB8AC3E}">
        <p14:creationId xmlns:p14="http://schemas.microsoft.com/office/powerpoint/2010/main" val="2345296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7424A159-E1FB-45F8-A5C3-C5279AA555F6}" type="datetimeFigureOut">
              <a:rPr lang="uk-UA" smtClean="0"/>
              <a:t>15.10.2024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9E4780D0-9E40-4B88-A993-BA7C3ADA4CC8}" type="slidenum">
              <a:rPr lang="uk-UA" smtClean="0"/>
              <a:t>‹#›</a:t>
            </a:fld>
            <a:endParaRPr lang="uk-UA"/>
          </a:p>
        </p:txBody>
      </p:sp>
    </p:spTree>
    <p:extLst>
      <p:ext uri="{BB962C8B-B14F-4D97-AF65-F5344CB8AC3E}">
        <p14:creationId xmlns:p14="http://schemas.microsoft.com/office/powerpoint/2010/main" val="1720624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424A159-E1FB-45F8-A5C3-C5279AA555F6}" type="datetimeFigureOut">
              <a:rPr lang="uk-UA" smtClean="0"/>
              <a:t>15.10.2024</a:t>
            </a:fld>
            <a:endParaRPr lang="uk-U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uk-UA"/>
          </a:p>
        </p:txBody>
      </p:sp>
      <p:sp>
        <p:nvSpPr>
          <p:cNvPr id="9" name="Slide Number Placeholder 8"/>
          <p:cNvSpPr>
            <a:spLocks noGrp="1"/>
          </p:cNvSpPr>
          <p:nvPr>
            <p:ph type="sldNum" sz="quarter" idx="12"/>
          </p:nvPr>
        </p:nvSpPr>
        <p:spPr/>
        <p:txBody>
          <a:bodyPr/>
          <a:lstStyle/>
          <a:p>
            <a:fld id="{9E4780D0-9E40-4B88-A993-BA7C3ADA4CC8}" type="slidenum">
              <a:rPr lang="uk-UA" smtClean="0"/>
              <a:t>‹#›</a:t>
            </a:fld>
            <a:endParaRPr lang="uk-UA"/>
          </a:p>
        </p:txBody>
      </p:sp>
    </p:spTree>
    <p:extLst>
      <p:ext uri="{BB962C8B-B14F-4D97-AF65-F5344CB8AC3E}">
        <p14:creationId xmlns:p14="http://schemas.microsoft.com/office/powerpoint/2010/main" val="3033178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424A159-E1FB-45F8-A5C3-C5279AA555F6}" type="datetimeFigureOut">
              <a:rPr lang="uk-UA" smtClean="0"/>
              <a:t>15.10.2024</a:t>
            </a:fld>
            <a:endParaRPr lang="uk-U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uk-U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E4780D0-9E40-4B88-A993-BA7C3ADA4CC8}" type="slidenum">
              <a:rPr lang="uk-UA" smtClean="0"/>
              <a:t>‹#›</a:t>
            </a:fld>
            <a:endParaRPr lang="uk-UA"/>
          </a:p>
        </p:txBody>
      </p:sp>
    </p:spTree>
    <p:extLst>
      <p:ext uri="{BB962C8B-B14F-4D97-AF65-F5344CB8AC3E}">
        <p14:creationId xmlns:p14="http://schemas.microsoft.com/office/powerpoint/2010/main" val="2618754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7424A159-E1FB-45F8-A5C3-C5279AA555F6}" type="datetimeFigureOut">
              <a:rPr lang="uk-UA" smtClean="0"/>
              <a:t>15.10.2024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E4780D0-9E40-4B88-A993-BA7C3ADA4CC8}" type="slidenum">
              <a:rPr lang="uk-UA" smtClean="0"/>
              <a:t>‹#›</a:t>
            </a:fld>
            <a:endParaRPr lang="uk-UA"/>
          </a:p>
        </p:txBody>
      </p:sp>
    </p:spTree>
    <p:extLst>
      <p:ext uri="{BB962C8B-B14F-4D97-AF65-F5344CB8AC3E}">
        <p14:creationId xmlns:p14="http://schemas.microsoft.com/office/powerpoint/2010/main" val="2642092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7000">
              <a:srgbClr val="FFFFFF"/>
            </a:gs>
            <a:gs pos="0">
              <a:schemeClr val="accent1">
                <a:lumMod val="0"/>
                <a:lumOff val="100000"/>
              </a:schemeClr>
            </a:gs>
            <a:gs pos="36000">
              <a:schemeClr val="accent1">
                <a:lumMod val="0"/>
                <a:lumOff val="100000"/>
              </a:schemeClr>
            </a:gs>
            <a:gs pos="100000">
              <a:schemeClr val="accent1">
                <a:lumMod val="100000"/>
              </a:schemeClr>
            </a:gs>
          </a:gsLst>
          <a:lin ang="2700000" scaled="1"/>
          <a:tileRect/>
        </a:grad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424A159-E1FB-45F8-A5C3-C5279AA555F6}" type="datetimeFigureOut">
              <a:rPr lang="uk-UA" smtClean="0"/>
              <a:t>15.10.2024</a:t>
            </a:fld>
            <a:endParaRPr lang="uk-U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uk-U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E4780D0-9E40-4B88-A993-BA7C3ADA4CC8}" type="slidenum">
              <a:rPr lang="uk-UA" smtClean="0"/>
              <a:t>‹#›</a:t>
            </a:fld>
            <a:endParaRPr lang="uk-U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1547266"/>
      </p:ext>
    </p:extLst>
  </p:cSld>
  <p:clrMap bg1="lt1" tx1="dk1" bg2="lt2" tx2="dk2" accent1="accent1" accent2="accent2" accent3="accent3" accent4="accent4" accent5="accent5" accent6="accent6" hlink="hlink" folHlink="folHlink"/>
  <p:sldLayoutIdLst>
    <p:sldLayoutId id="2147484049" r:id="rId1"/>
    <p:sldLayoutId id="2147484050" r:id="rId2"/>
    <p:sldLayoutId id="2147484051" r:id="rId3"/>
    <p:sldLayoutId id="2147484052" r:id="rId4"/>
    <p:sldLayoutId id="2147484053" r:id="rId5"/>
    <p:sldLayoutId id="2147484054" r:id="rId6"/>
    <p:sldLayoutId id="2147484055" r:id="rId7"/>
    <p:sldLayoutId id="2147484056" r:id="rId8"/>
    <p:sldLayoutId id="2147484057" r:id="rId9"/>
    <p:sldLayoutId id="2147484058" r:id="rId10"/>
    <p:sldLayoutId id="214748405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8.xml"/><Relationship Id="rId3" Type="http://schemas.openxmlformats.org/officeDocument/2006/relationships/diagramLayout" Target="../diagrams/layout7.xml"/><Relationship Id="rId7" Type="http://schemas.openxmlformats.org/officeDocument/2006/relationships/diagramData" Target="../diagrams/data8.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11" Type="http://schemas.microsoft.com/office/2007/relationships/diagramDrawing" Target="../diagrams/drawing8.xml"/><Relationship Id="rId5" Type="http://schemas.openxmlformats.org/officeDocument/2006/relationships/diagramColors" Target="../diagrams/colors7.xml"/><Relationship Id="rId10" Type="http://schemas.openxmlformats.org/officeDocument/2006/relationships/diagramColors" Target="../diagrams/colors8.xml"/><Relationship Id="rId4" Type="http://schemas.openxmlformats.org/officeDocument/2006/relationships/diagramQuickStyle" Target="../diagrams/quickStyle7.xml"/><Relationship Id="rId9"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7" descr="gerb_14-01-2013_en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95185" y="1911121"/>
            <a:ext cx="1895689" cy="263331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Заголовок 1"/>
          <p:cNvSpPr txBox="1">
            <a:spLocks/>
          </p:cNvSpPr>
          <p:nvPr/>
        </p:nvSpPr>
        <p:spPr>
          <a:xfrm>
            <a:off x="140043" y="491329"/>
            <a:ext cx="11002264" cy="1101406"/>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uk-UA" sz="3600" b="1" dirty="0">
                <a:solidFill>
                  <a:schemeClr val="accent1">
                    <a:lumMod val="50000"/>
                  </a:schemeClr>
                </a:solidFill>
                <a:latin typeface="Times New Roman" panose="02020603050405020304" pitchFamily="18" charset="0"/>
                <a:cs typeface="Times New Roman" panose="02020603050405020304" pitchFamily="18" charset="0"/>
              </a:rPr>
              <a:t>Національна академія внутрішніх справ</a:t>
            </a:r>
            <a:br>
              <a:rPr lang="uk-UA" sz="3600" b="1" dirty="0">
                <a:solidFill>
                  <a:schemeClr val="accent1">
                    <a:lumMod val="50000"/>
                  </a:schemeClr>
                </a:solidFill>
                <a:latin typeface="Times New Roman" panose="02020603050405020304" pitchFamily="18" charset="0"/>
                <a:cs typeface="Times New Roman" panose="02020603050405020304" pitchFamily="18" charset="0"/>
              </a:rPr>
            </a:br>
            <a:r>
              <a:rPr lang="uk-UA" sz="3200" b="1" dirty="0">
                <a:solidFill>
                  <a:schemeClr val="accent1">
                    <a:lumMod val="50000"/>
                  </a:schemeClr>
                </a:solidFill>
                <a:latin typeface="Times New Roman" panose="02020603050405020304" pitchFamily="18" charset="0"/>
                <a:cs typeface="Times New Roman" panose="02020603050405020304" pitchFamily="18" charset="0"/>
              </a:rPr>
              <a:t>Кафедра теорії держави та права</a:t>
            </a:r>
          </a:p>
        </p:txBody>
      </p:sp>
      <p:sp>
        <p:nvSpPr>
          <p:cNvPr id="12" name="Заголовок 1"/>
          <p:cNvSpPr txBox="1">
            <a:spLocks/>
          </p:cNvSpPr>
          <p:nvPr/>
        </p:nvSpPr>
        <p:spPr>
          <a:xfrm>
            <a:off x="8858617" y="4862818"/>
            <a:ext cx="2447558" cy="910575"/>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spcBef>
                <a:spcPts val="1200"/>
              </a:spcBef>
            </a:pPr>
            <a:endParaRPr lang="uk-UA" sz="2000" b="1"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13" name="Заголовок 1"/>
          <p:cNvSpPr txBox="1">
            <a:spLocks/>
          </p:cNvSpPr>
          <p:nvPr/>
        </p:nvSpPr>
        <p:spPr>
          <a:xfrm>
            <a:off x="4883293" y="5916033"/>
            <a:ext cx="1515763" cy="424914"/>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spcBef>
                <a:spcPts val="1200"/>
              </a:spcBef>
            </a:pPr>
            <a:endParaRPr lang="uk-UA" sz="2000" b="1" dirty="0">
              <a:solidFill>
                <a:schemeClr val="accent1">
                  <a:lumMod val="50000"/>
                </a:schemeClr>
              </a:solidFill>
              <a:latin typeface="Times New Roman" panose="02020603050405020304" pitchFamily="18" charset="0"/>
              <a:cs typeface="Times New Roman" panose="02020603050405020304" pitchFamily="18" charset="0"/>
            </a:endParaRPr>
          </a:p>
        </p:txBody>
      </p:sp>
      <p:pic>
        <p:nvPicPr>
          <p:cNvPr id="3" name="Объект 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232408" y="1735374"/>
            <a:ext cx="7423912" cy="4038019"/>
          </a:xfrm>
          <a:effectLst>
            <a:softEdge rad="50800"/>
          </a:effectLst>
        </p:spPr>
      </p:pic>
    </p:spTree>
    <p:extLst>
      <p:ext uri="{BB962C8B-B14F-4D97-AF65-F5344CB8AC3E}">
        <p14:creationId xmlns:p14="http://schemas.microsoft.com/office/powerpoint/2010/main" val="872291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uk-UA" b="1" dirty="0">
                <a:solidFill>
                  <a:srgbClr val="002060"/>
                </a:solidFill>
                <a:latin typeface="Times New Roman" panose="02020603050405020304" pitchFamily="18" charset="0"/>
                <a:cs typeface="Times New Roman" panose="02020603050405020304" pitchFamily="18" charset="0"/>
              </a:rPr>
              <a:t>9.2 Застосування норм права: поняття, стадії, вимоги </a:t>
            </a:r>
            <a:endParaRPr lang="uk-UA" dirty="0">
              <a:solidFill>
                <a:srgbClr val="002060"/>
              </a:solidFill>
            </a:endParaRPr>
          </a:p>
        </p:txBody>
      </p:sp>
      <p:sp>
        <p:nvSpPr>
          <p:cNvPr id="6" name="Объект 5"/>
          <p:cNvSpPr>
            <a:spLocks noGrp="1"/>
          </p:cNvSpPr>
          <p:nvPr>
            <p:ph idx="1"/>
          </p:nvPr>
        </p:nvSpPr>
        <p:spPr>
          <a:xfrm>
            <a:off x="1097280" y="2099733"/>
            <a:ext cx="10116152" cy="4060436"/>
          </a:xfrm>
          <a:ln>
            <a:noFill/>
          </a:ln>
          <a:effectLst>
            <a:outerShdw blurRad="63500" dist="12700" dir="5400000" sx="102000" sy="102000" rotWithShape="0">
              <a:srgbClr val="000000">
                <a:alpha val="32000"/>
              </a:srgbClr>
            </a:outerShdw>
            <a:softEdge rad="1270000"/>
          </a:effectLst>
        </p:spPr>
        <p:style>
          <a:lnRef idx="1">
            <a:schemeClr val="accent1"/>
          </a:lnRef>
          <a:fillRef idx="1003">
            <a:schemeClr val="lt2"/>
          </a:fillRef>
          <a:effectRef idx="1">
            <a:schemeClr val="accent1"/>
          </a:effectRef>
          <a:fontRef idx="minor">
            <a:schemeClr val="dk1"/>
          </a:fontRef>
        </p:style>
        <p:txBody>
          <a:bodyPr>
            <a:noAutofit/>
          </a:bodyPr>
          <a:lstStyle/>
          <a:p>
            <a:r>
              <a:rPr lang="uk-UA" sz="4000" b="1" dirty="0">
                <a:solidFill>
                  <a:schemeClr val="bg2">
                    <a:lumMod val="25000"/>
                  </a:schemeClr>
                </a:solidFill>
                <a:latin typeface="+mj-lt"/>
              </a:rPr>
              <a:t>Застосування норм права</a:t>
            </a:r>
            <a:r>
              <a:rPr lang="uk-UA" sz="4000" i="1" dirty="0">
                <a:solidFill>
                  <a:schemeClr val="bg2">
                    <a:lumMod val="25000"/>
                  </a:schemeClr>
                </a:solidFill>
                <a:latin typeface="+mj-lt"/>
              </a:rPr>
              <a:t> </a:t>
            </a:r>
            <a:r>
              <a:rPr lang="uk-UA" sz="4000" dirty="0">
                <a:solidFill>
                  <a:schemeClr val="bg2">
                    <a:lumMod val="25000"/>
                  </a:schemeClr>
                </a:solidFill>
                <a:latin typeface="+mj-lt"/>
              </a:rPr>
              <a:t>–</a:t>
            </a:r>
            <a:r>
              <a:rPr lang="uk-UA" sz="4000" i="1" dirty="0">
                <a:solidFill>
                  <a:schemeClr val="bg2">
                    <a:lumMod val="25000"/>
                  </a:schemeClr>
                </a:solidFill>
                <a:latin typeface="+mj-lt"/>
              </a:rPr>
              <a:t> </a:t>
            </a:r>
            <a:r>
              <a:rPr lang="uk-UA" sz="4000" dirty="0">
                <a:solidFill>
                  <a:schemeClr val="bg2">
                    <a:lumMod val="25000"/>
                  </a:schemeClr>
                </a:solidFill>
                <a:latin typeface="+mj-lt"/>
              </a:rPr>
              <a:t>це</a:t>
            </a:r>
            <a:r>
              <a:rPr lang="ru-RU" sz="4000" dirty="0">
                <a:solidFill>
                  <a:schemeClr val="bg2">
                    <a:lumMod val="25000"/>
                  </a:schemeClr>
                </a:solidFill>
                <a:latin typeface="+mj-lt"/>
              </a:rPr>
              <a:t> </a:t>
            </a:r>
            <a:r>
              <a:rPr lang="uk-UA" sz="4000" dirty="0">
                <a:solidFill>
                  <a:schemeClr val="bg2">
                    <a:lumMod val="25000"/>
                  </a:schemeClr>
                </a:solidFill>
                <a:latin typeface="+mj-lt"/>
              </a:rPr>
              <a:t>особлива</a:t>
            </a:r>
            <a:r>
              <a:rPr lang="ru-RU" sz="4000" dirty="0">
                <a:solidFill>
                  <a:schemeClr val="bg2">
                    <a:lumMod val="25000"/>
                  </a:schemeClr>
                </a:solidFill>
                <a:latin typeface="+mj-lt"/>
              </a:rPr>
              <a:t> форма </a:t>
            </a:r>
            <a:r>
              <a:rPr lang="uk-UA" sz="4000" dirty="0">
                <a:solidFill>
                  <a:schemeClr val="bg2">
                    <a:lumMod val="25000"/>
                  </a:schemeClr>
                </a:solidFill>
                <a:latin typeface="+mj-lt"/>
              </a:rPr>
              <a:t>реалізації</a:t>
            </a:r>
            <a:r>
              <a:rPr lang="ru-RU" sz="4000" dirty="0">
                <a:solidFill>
                  <a:schemeClr val="bg2">
                    <a:lumMod val="25000"/>
                  </a:schemeClr>
                </a:solidFill>
                <a:latin typeface="+mj-lt"/>
              </a:rPr>
              <a:t> норм права компетентними суб’єктами з вирішення конкретної справи, яка має </a:t>
            </a:r>
            <a:r>
              <a:rPr lang="uk-UA" sz="4000" dirty="0">
                <a:solidFill>
                  <a:schemeClr val="bg2">
                    <a:lumMod val="25000"/>
                  </a:schemeClr>
                </a:solidFill>
                <a:latin typeface="+mj-lt"/>
              </a:rPr>
              <a:t>владний</a:t>
            </a:r>
            <a:r>
              <a:rPr lang="ru-RU" sz="4000" dirty="0">
                <a:solidFill>
                  <a:schemeClr val="bg2">
                    <a:lumMod val="25000"/>
                  </a:schemeClr>
                </a:solidFill>
                <a:latin typeface="+mj-lt"/>
              </a:rPr>
              <a:t> та (</a:t>
            </a:r>
            <a:r>
              <a:rPr lang="uk-UA" sz="4000" dirty="0">
                <a:solidFill>
                  <a:schemeClr val="bg2">
                    <a:lumMod val="25000"/>
                  </a:schemeClr>
                </a:solidFill>
                <a:latin typeface="+mj-lt"/>
              </a:rPr>
              <a:t>або</a:t>
            </a:r>
            <a:r>
              <a:rPr lang="ru-RU" sz="4000" dirty="0">
                <a:solidFill>
                  <a:schemeClr val="bg2">
                    <a:lumMod val="25000"/>
                  </a:schemeClr>
                </a:solidFill>
                <a:latin typeface="+mj-lt"/>
              </a:rPr>
              <a:t>) творчо-організуючий характер, здійснюється у встановленому процедурному порядку і завершується виданням правозастосовного акт</a:t>
            </a:r>
            <a:r>
              <a:rPr lang="uk-UA" sz="4000" dirty="0">
                <a:solidFill>
                  <a:schemeClr val="bg2">
                    <a:lumMod val="25000"/>
                  </a:schemeClr>
                </a:solidFill>
                <a:latin typeface="+mj-lt"/>
              </a:rPr>
              <a:t>а</a:t>
            </a:r>
          </a:p>
        </p:txBody>
      </p:sp>
    </p:spTree>
    <p:extLst>
      <p:ext uri="{BB962C8B-B14F-4D97-AF65-F5344CB8AC3E}">
        <p14:creationId xmlns:p14="http://schemas.microsoft.com/office/powerpoint/2010/main" val="4088118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pPr lvl="0"/>
            <a:r>
              <a:rPr lang="uk-UA" sz="5400" b="1" dirty="0">
                <a:solidFill>
                  <a:schemeClr val="accent6">
                    <a:lumMod val="50000"/>
                  </a:schemeClr>
                </a:solidFill>
              </a:rPr>
              <a:t>Ознаки застосування норм права</a:t>
            </a:r>
            <a:endParaRPr lang="uk-UA" sz="5400" dirty="0">
              <a:solidFill>
                <a:schemeClr val="accent6">
                  <a:lumMod val="50000"/>
                </a:schemeClr>
              </a:solidFill>
            </a:endParaRPr>
          </a:p>
        </p:txBody>
      </p:sp>
      <p:graphicFrame>
        <p:nvGraphicFramePr>
          <p:cNvPr id="7" name="Объект 6"/>
          <p:cNvGraphicFramePr>
            <a:graphicFrameLocks noGrp="1"/>
          </p:cNvGraphicFramePr>
          <p:nvPr>
            <p:ph idx="1"/>
            <p:extLst>
              <p:ext uri="{D42A27DB-BD31-4B8C-83A1-F6EECF244321}">
                <p14:modId xmlns:p14="http://schemas.microsoft.com/office/powerpoint/2010/main" val="3646886951"/>
              </p:ext>
            </p:extLst>
          </p:nvPr>
        </p:nvGraphicFramePr>
        <p:xfrm>
          <a:off x="1097280" y="200882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5327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a:bodyPr>
          <a:lstStyle/>
          <a:p>
            <a:pPr lvl="0"/>
            <a:r>
              <a:rPr lang="uk-UA" sz="5200" b="1" dirty="0">
                <a:solidFill>
                  <a:schemeClr val="accent6">
                    <a:lumMod val="50000"/>
                  </a:schemeClr>
                </a:solidFill>
              </a:rPr>
              <a:t>Стадії застосування норм права</a:t>
            </a:r>
            <a:endParaRPr lang="uk-UA" sz="5200" dirty="0">
              <a:solidFill>
                <a:schemeClr val="accent6">
                  <a:lumMod val="50000"/>
                </a:schemeClr>
              </a:solidFill>
            </a:endParaRPr>
          </a:p>
        </p:txBody>
      </p:sp>
      <p:graphicFrame>
        <p:nvGraphicFramePr>
          <p:cNvPr id="7" name="Объект 6"/>
          <p:cNvGraphicFramePr>
            <a:graphicFrameLocks noGrp="1"/>
          </p:cNvGraphicFramePr>
          <p:nvPr>
            <p:ph idx="1"/>
            <p:extLst>
              <p:ext uri="{D42A27DB-BD31-4B8C-83A1-F6EECF244321}">
                <p14:modId xmlns:p14="http://schemas.microsoft.com/office/powerpoint/2010/main" val="2456305218"/>
              </p:ext>
            </p:extLst>
          </p:nvPr>
        </p:nvGraphicFramePr>
        <p:xfrm>
          <a:off x="1097280" y="200882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9316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uk-UA" sz="4600" b="1" dirty="0">
                <a:solidFill>
                  <a:schemeClr val="accent6">
                    <a:lumMod val="75000"/>
                  </a:schemeClr>
                </a:solidFill>
              </a:rPr>
              <a:t>Вимоги до застосування норм права </a:t>
            </a:r>
            <a:endParaRPr lang="uk-UA" sz="4600" dirty="0">
              <a:solidFill>
                <a:srgbClr val="002060"/>
              </a:solidFill>
            </a:endParaRPr>
          </a:p>
        </p:txBody>
      </p:sp>
      <p:sp>
        <p:nvSpPr>
          <p:cNvPr id="6" name="Объект 5"/>
          <p:cNvSpPr>
            <a:spLocks noGrp="1"/>
          </p:cNvSpPr>
          <p:nvPr>
            <p:ph idx="1"/>
          </p:nvPr>
        </p:nvSpPr>
        <p:spPr>
          <a:xfrm>
            <a:off x="1097280" y="2284217"/>
            <a:ext cx="10058400" cy="3194161"/>
          </a:xfrm>
          <a:ln>
            <a:noFill/>
          </a:ln>
          <a:effectLst>
            <a:outerShdw blurRad="63500" dist="12700" dir="5400000" sx="102000" sy="102000" rotWithShape="0">
              <a:srgbClr val="000000">
                <a:alpha val="32000"/>
              </a:srgbClr>
            </a:outerShdw>
            <a:softEdge rad="1270000"/>
          </a:effectLst>
        </p:spPr>
        <p:style>
          <a:lnRef idx="1">
            <a:schemeClr val="accent1"/>
          </a:lnRef>
          <a:fillRef idx="1003">
            <a:schemeClr val="lt2"/>
          </a:fillRef>
          <a:effectRef idx="1">
            <a:schemeClr val="accent1"/>
          </a:effectRef>
          <a:fontRef idx="minor">
            <a:schemeClr val="dk1"/>
          </a:fontRef>
        </p:style>
        <p:txBody>
          <a:bodyPr>
            <a:noAutofit/>
          </a:bodyPr>
          <a:lstStyle/>
          <a:p>
            <a:r>
              <a:rPr lang="uk-UA" sz="4800" dirty="0">
                <a:solidFill>
                  <a:schemeClr val="bg2">
                    <a:lumMod val="25000"/>
                  </a:schemeClr>
                </a:solidFill>
                <a:latin typeface="+mj-lt"/>
              </a:rPr>
              <a:t>– юридичні правила (умови), за допомогою яких правозастосовний орган (суд, адміністрація державних органів та інше) втілює в життя принципи права</a:t>
            </a:r>
          </a:p>
        </p:txBody>
      </p:sp>
    </p:spTree>
    <p:extLst>
      <p:ext uri="{BB962C8B-B14F-4D97-AF65-F5344CB8AC3E}">
        <p14:creationId xmlns:p14="http://schemas.microsoft.com/office/powerpoint/2010/main" val="1149714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uk-UA" b="1" dirty="0">
                <a:solidFill>
                  <a:schemeClr val="accent6">
                    <a:lumMod val="75000"/>
                  </a:schemeClr>
                </a:solidFill>
              </a:rPr>
              <a:t>Вимоги до застосування норм права</a:t>
            </a:r>
          </a:p>
        </p:txBody>
      </p:sp>
      <p:graphicFrame>
        <p:nvGraphicFramePr>
          <p:cNvPr id="5" name="Объект 4"/>
          <p:cNvGraphicFramePr>
            <a:graphicFrameLocks noGrp="1"/>
          </p:cNvGraphicFramePr>
          <p:nvPr>
            <p:ph idx="1"/>
            <p:extLst>
              <p:ext uri="{D42A27DB-BD31-4B8C-83A1-F6EECF244321}">
                <p14:modId xmlns:p14="http://schemas.microsoft.com/office/powerpoint/2010/main" val="4046552961"/>
              </p:ext>
            </p:extLst>
          </p:nvPr>
        </p:nvGraphicFramePr>
        <p:xfrm>
          <a:off x="1097280" y="1892251"/>
          <a:ext cx="10312717" cy="43614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85213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lvl="0"/>
            <a:r>
              <a:rPr lang="uk-UA" sz="5400" b="1" dirty="0">
                <a:solidFill>
                  <a:srgbClr val="002060"/>
                </a:solidFill>
                <a:latin typeface="Times New Roman" panose="02020603050405020304" pitchFamily="18" charset="0"/>
                <a:cs typeface="Times New Roman" panose="02020603050405020304" pitchFamily="18" charset="0"/>
              </a:rPr>
              <a:t>9.3 Правозастосовні акти: поняття, ознаки, види  </a:t>
            </a:r>
            <a:endParaRPr lang="uk-UA" sz="5400" dirty="0">
              <a:solidFill>
                <a:srgbClr val="002060"/>
              </a:solidFill>
            </a:endParaRPr>
          </a:p>
        </p:txBody>
      </p:sp>
      <p:sp>
        <p:nvSpPr>
          <p:cNvPr id="6" name="Объект 5"/>
          <p:cNvSpPr>
            <a:spLocks noGrp="1"/>
          </p:cNvSpPr>
          <p:nvPr>
            <p:ph idx="1"/>
          </p:nvPr>
        </p:nvSpPr>
        <p:spPr>
          <a:xfrm>
            <a:off x="1097280" y="2147860"/>
            <a:ext cx="10058400" cy="3803761"/>
          </a:xfrm>
          <a:ln>
            <a:noFill/>
          </a:ln>
          <a:effectLst>
            <a:outerShdw blurRad="63500" dist="12700" dir="5400000" sx="102000" sy="102000" rotWithShape="0">
              <a:srgbClr val="000000">
                <a:alpha val="32000"/>
              </a:srgbClr>
            </a:outerShdw>
            <a:softEdge rad="1270000"/>
          </a:effectLst>
        </p:spPr>
        <p:style>
          <a:lnRef idx="1">
            <a:schemeClr val="accent1"/>
          </a:lnRef>
          <a:fillRef idx="1003">
            <a:schemeClr val="lt2"/>
          </a:fillRef>
          <a:effectRef idx="1">
            <a:schemeClr val="accent1"/>
          </a:effectRef>
          <a:fontRef idx="minor">
            <a:schemeClr val="dk1"/>
          </a:fontRef>
        </p:style>
        <p:txBody>
          <a:bodyPr>
            <a:noAutofit/>
          </a:bodyPr>
          <a:lstStyle/>
          <a:p>
            <a:r>
              <a:rPr lang="uk-UA" sz="5000" b="1" dirty="0">
                <a:solidFill>
                  <a:schemeClr val="bg2">
                    <a:lumMod val="25000"/>
                  </a:schemeClr>
                </a:solidFill>
                <a:latin typeface="+mj-lt"/>
              </a:rPr>
              <a:t>Правозастосовний акт</a:t>
            </a:r>
            <a:r>
              <a:rPr lang="uk-UA" sz="5000" i="1" dirty="0">
                <a:solidFill>
                  <a:schemeClr val="bg2">
                    <a:lumMod val="25000"/>
                  </a:schemeClr>
                </a:solidFill>
                <a:latin typeface="+mj-lt"/>
              </a:rPr>
              <a:t> </a:t>
            </a:r>
            <a:r>
              <a:rPr lang="uk-UA" sz="5000" dirty="0">
                <a:solidFill>
                  <a:schemeClr val="bg2">
                    <a:lumMod val="25000"/>
                  </a:schemeClr>
                </a:solidFill>
                <a:latin typeface="+mj-lt"/>
              </a:rPr>
              <a:t>– це зовнішній прояв владного рішення, що приймається компетентним суб’єктом у результаті розгляду конкретної справи </a:t>
            </a:r>
          </a:p>
        </p:txBody>
      </p:sp>
    </p:spTree>
    <p:extLst>
      <p:ext uri="{BB962C8B-B14F-4D97-AF65-F5344CB8AC3E}">
        <p14:creationId xmlns:p14="http://schemas.microsoft.com/office/powerpoint/2010/main" val="42553800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6963" y="142224"/>
            <a:ext cx="10058400" cy="1450757"/>
          </a:xfrm>
        </p:spPr>
        <p:txBody>
          <a:bodyPr/>
          <a:lstStyle/>
          <a:p>
            <a:r>
              <a:rPr lang="uk-UA" b="1" dirty="0">
                <a:solidFill>
                  <a:schemeClr val="accent1">
                    <a:lumMod val="50000"/>
                  </a:schemeClr>
                </a:solidFill>
                <a:latin typeface="Times New Roman" panose="02020603050405020304" pitchFamily="18" charset="0"/>
                <a:cs typeface="Times New Roman" panose="02020603050405020304" pitchFamily="18" charset="0"/>
              </a:rPr>
              <a:t>Ознаки правозастосовних актів</a:t>
            </a:r>
            <a:endParaRPr lang="uk-UA" dirty="0">
              <a:solidFill>
                <a:schemeClr val="accent1">
                  <a:lumMod val="50000"/>
                </a:schemeClr>
              </a:solidFill>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4064904833"/>
              </p:ext>
            </p:extLst>
          </p:nvPr>
        </p:nvGraphicFramePr>
        <p:xfrm>
          <a:off x="1096963" y="2127001"/>
          <a:ext cx="10058400" cy="13300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Объект 5"/>
          <p:cNvGraphicFramePr>
            <a:graphicFrameLocks/>
          </p:cNvGraphicFramePr>
          <p:nvPr>
            <p:extLst>
              <p:ext uri="{D42A27DB-BD31-4B8C-83A1-F6EECF244321}">
                <p14:modId xmlns:p14="http://schemas.microsoft.com/office/powerpoint/2010/main" val="727345105"/>
              </p:ext>
            </p:extLst>
          </p:nvPr>
        </p:nvGraphicFramePr>
        <p:xfrm>
          <a:off x="1096963" y="3910884"/>
          <a:ext cx="10058400" cy="149530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8571012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solidFill>
                  <a:schemeClr val="accent1">
                    <a:lumMod val="50000"/>
                  </a:schemeClr>
                </a:solidFill>
              </a:rPr>
              <a:t>Види правозастосовних актів</a:t>
            </a:r>
          </a:p>
        </p:txBody>
      </p:sp>
      <p:graphicFrame>
        <p:nvGraphicFramePr>
          <p:cNvPr id="4" name="Объект 3"/>
          <p:cNvGraphicFramePr>
            <a:graphicFrameLocks noGrp="1"/>
          </p:cNvGraphicFramePr>
          <p:nvPr>
            <p:ph idx="1"/>
            <p:extLst>
              <p:ext uri="{D42A27DB-BD31-4B8C-83A1-F6EECF244321}">
                <p14:modId xmlns:p14="http://schemas.microsoft.com/office/powerpoint/2010/main" val="2745089894"/>
              </p:ext>
            </p:extLst>
          </p:nvPr>
        </p:nvGraphicFramePr>
        <p:xfrm>
          <a:off x="1097280" y="198850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32181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solidFill>
                  <a:schemeClr val="accent1">
                    <a:lumMod val="50000"/>
                  </a:schemeClr>
                </a:solidFill>
              </a:rPr>
              <a:t>Види правозастосовних актів</a:t>
            </a:r>
          </a:p>
        </p:txBody>
      </p:sp>
      <p:graphicFrame>
        <p:nvGraphicFramePr>
          <p:cNvPr id="4" name="Объект 3"/>
          <p:cNvGraphicFramePr>
            <a:graphicFrameLocks noGrp="1"/>
          </p:cNvGraphicFramePr>
          <p:nvPr>
            <p:ph idx="1"/>
            <p:extLst>
              <p:ext uri="{D42A27DB-BD31-4B8C-83A1-F6EECF244321}">
                <p14:modId xmlns:p14="http://schemas.microsoft.com/office/powerpoint/2010/main" val="839430382"/>
              </p:ext>
            </p:extLst>
          </p:nvPr>
        </p:nvGraphicFramePr>
        <p:xfrm>
          <a:off x="1097280" y="198850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05570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solidFill>
                  <a:schemeClr val="accent1">
                    <a:lumMod val="50000"/>
                  </a:schemeClr>
                </a:solidFill>
              </a:rPr>
              <a:t>Види правозастосовних актів</a:t>
            </a:r>
          </a:p>
        </p:txBody>
      </p:sp>
      <p:graphicFrame>
        <p:nvGraphicFramePr>
          <p:cNvPr id="4" name="Объект 3"/>
          <p:cNvGraphicFramePr>
            <a:graphicFrameLocks noGrp="1"/>
          </p:cNvGraphicFramePr>
          <p:nvPr>
            <p:ph idx="1"/>
            <p:extLst>
              <p:ext uri="{D42A27DB-BD31-4B8C-83A1-F6EECF244321}">
                <p14:modId xmlns:p14="http://schemas.microsoft.com/office/powerpoint/2010/main" val="3520580250"/>
              </p:ext>
            </p:extLst>
          </p:nvPr>
        </p:nvGraphicFramePr>
        <p:xfrm>
          <a:off x="1097280" y="1828801"/>
          <a:ext cx="10058400" cy="44356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864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2800" b="1" dirty="0">
                <a:solidFill>
                  <a:srgbClr val="002060"/>
                </a:solidFill>
                <a:latin typeface="Times New Roman" panose="02020603050405020304" pitchFamily="18" charset="0"/>
                <a:cs typeface="Times New Roman" panose="02020603050405020304" pitchFamily="18" charset="0"/>
              </a:rPr>
              <a:t>ТЕМА 9. </a:t>
            </a:r>
            <a:r>
              <a:rPr lang="ru-RU" sz="2800" b="1" dirty="0">
                <a:solidFill>
                  <a:srgbClr val="002060"/>
                </a:solidFill>
              </a:rPr>
              <a:t>РЕАЛІЗАЦІЯ</a:t>
            </a:r>
            <a:br>
              <a:rPr lang="ru-RU" sz="2800" b="1" dirty="0">
                <a:solidFill>
                  <a:srgbClr val="002060"/>
                </a:solidFill>
              </a:rPr>
            </a:br>
            <a:r>
              <a:rPr lang="ru-RU" sz="2800" b="1" dirty="0">
                <a:solidFill>
                  <a:srgbClr val="002060"/>
                </a:solidFill>
              </a:rPr>
              <a:t>НОРМ ПРАВА. ТЛУМАЧЕННЯ НОРМ ПРАВА ТА ЙОГО ЗНАЧЕННЯ ДЛЯ ПРАЦІВНИКІВ ПОЛІЦІЇ</a:t>
            </a:r>
            <a:endParaRPr lang="uk-UA" sz="2800" b="1" dirty="0">
              <a:solidFill>
                <a:srgbClr val="002060"/>
              </a:solidFill>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1097280" y="1667806"/>
            <a:ext cx="10148236" cy="5047536"/>
          </a:xfrm>
          <a:prstGeom prst="rect">
            <a:avLst/>
          </a:prstGeom>
        </p:spPr>
        <p:txBody>
          <a:bodyPr wrap="square">
            <a:spAutoFit/>
          </a:bodyPr>
          <a:lstStyle/>
          <a:p>
            <a:pPr algn="just"/>
            <a:r>
              <a:rPr lang="uk-UA" sz="2700" dirty="0">
                <a:solidFill>
                  <a:schemeClr val="bg2">
                    <a:lumMod val="25000"/>
                  </a:schemeClr>
                </a:solidFill>
                <a:latin typeface="+mj-lt"/>
              </a:rPr>
              <a:t>Сформульовані в законах та інших нормативно-правових актах правові норми тільки тоді виконують своє соціальне призначення, коли вони втілюються в дійсність, реалізуються у свідомо-вольових діях суб’єктів. Значна кількість правових норм для своєї реалізації вимагають правозастосовної діяльності державних органів та посадових осіб. Практичне значення застосування норм права зумовлюється його безпосередньо прикладним характером. Для успішної реалізації, функціонування, послідовного вдосконалення та розвитку права необхідне також і правильне розуміння всіма членами суспільства змісту та призначення його норм. Це завдання виконується за допомогою тлумачення норм права</a:t>
            </a:r>
            <a:endParaRPr lang="ru-RU" sz="2700" dirty="0">
              <a:solidFill>
                <a:schemeClr val="bg2">
                  <a:lumMod val="25000"/>
                </a:schemeClr>
              </a:solidFill>
              <a:latin typeface="+mj-lt"/>
            </a:endParaRPr>
          </a:p>
          <a:p>
            <a:endParaRPr lang="uk-UA" sz="2500" dirty="0">
              <a:solidFill>
                <a:schemeClr val="accent1">
                  <a:lumMod val="50000"/>
                </a:schemeClr>
              </a:solidFill>
            </a:endParaRPr>
          </a:p>
        </p:txBody>
      </p:sp>
    </p:spTree>
    <p:extLst>
      <p:ext uri="{BB962C8B-B14F-4D97-AF65-F5344CB8AC3E}">
        <p14:creationId xmlns:p14="http://schemas.microsoft.com/office/powerpoint/2010/main" val="2226130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solidFill>
                  <a:schemeClr val="accent1">
                    <a:lumMod val="50000"/>
                  </a:schemeClr>
                </a:solidFill>
              </a:rPr>
              <a:t>Види правозастосовних актів</a:t>
            </a:r>
          </a:p>
        </p:txBody>
      </p:sp>
      <p:graphicFrame>
        <p:nvGraphicFramePr>
          <p:cNvPr id="4" name="Объект 3"/>
          <p:cNvGraphicFramePr>
            <a:graphicFrameLocks noGrp="1"/>
          </p:cNvGraphicFramePr>
          <p:nvPr>
            <p:ph idx="1"/>
            <p:extLst>
              <p:ext uri="{D42A27DB-BD31-4B8C-83A1-F6EECF244321}">
                <p14:modId xmlns:p14="http://schemas.microsoft.com/office/powerpoint/2010/main" val="2249316926"/>
              </p:ext>
            </p:extLst>
          </p:nvPr>
        </p:nvGraphicFramePr>
        <p:xfrm>
          <a:off x="1097280" y="198850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71100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solidFill>
                  <a:schemeClr val="accent1">
                    <a:lumMod val="50000"/>
                  </a:schemeClr>
                </a:solidFill>
              </a:rPr>
              <a:t>Види правозастосовних актів</a:t>
            </a:r>
          </a:p>
        </p:txBody>
      </p:sp>
      <p:graphicFrame>
        <p:nvGraphicFramePr>
          <p:cNvPr id="4" name="Объект 3"/>
          <p:cNvGraphicFramePr>
            <a:graphicFrameLocks noGrp="1"/>
          </p:cNvGraphicFramePr>
          <p:nvPr>
            <p:ph idx="1"/>
            <p:extLst>
              <p:ext uri="{D42A27DB-BD31-4B8C-83A1-F6EECF244321}">
                <p14:modId xmlns:p14="http://schemas.microsoft.com/office/powerpoint/2010/main" val="590340894"/>
              </p:ext>
            </p:extLst>
          </p:nvPr>
        </p:nvGraphicFramePr>
        <p:xfrm>
          <a:off x="1097280" y="198850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00243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uk-UA" b="1" dirty="0">
                <a:solidFill>
                  <a:srgbClr val="002060"/>
                </a:solidFill>
                <a:latin typeface="Times New Roman" panose="02020603050405020304" pitchFamily="18" charset="0"/>
                <a:cs typeface="Times New Roman" panose="02020603050405020304" pitchFamily="18" charset="0"/>
              </a:rPr>
              <a:t>9.4 Тлумачення норм права: поняття, види, способи  </a:t>
            </a:r>
            <a:endParaRPr lang="uk-UA" dirty="0">
              <a:solidFill>
                <a:srgbClr val="002060"/>
              </a:solidFill>
            </a:endParaRPr>
          </a:p>
        </p:txBody>
      </p:sp>
      <p:sp>
        <p:nvSpPr>
          <p:cNvPr id="6" name="Объект 5"/>
          <p:cNvSpPr>
            <a:spLocks noGrp="1"/>
          </p:cNvSpPr>
          <p:nvPr>
            <p:ph idx="1"/>
          </p:nvPr>
        </p:nvSpPr>
        <p:spPr>
          <a:xfrm>
            <a:off x="1097280" y="2179944"/>
            <a:ext cx="10058400" cy="3843866"/>
          </a:xfrm>
          <a:ln>
            <a:noFill/>
          </a:ln>
          <a:effectLst>
            <a:outerShdw blurRad="63500" dist="12700" dir="5400000" sx="102000" sy="102000" rotWithShape="0">
              <a:srgbClr val="000000">
                <a:alpha val="32000"/>
              </a:srgbClr>
            </a:outerShdw>
            <a:softEdge rad="1270000"/>
          </a:effectLst>
        </p:spPr>
        <p:style>
          <a:lnRef idx="1">
            <a:schemeClr val="accent1"/>
          </a:lnRef>
          <a:fillRef idx="1003">
            <a:schemeClr val="lt2"/>
          </a:fillRef>
          <a:effectRef idx="1">
            <a:schemeClr val="accent1"/>
          </a:effectRef>
          <a:fontRef idx="minor">
            <a:schemeClr val="dk1"/>
          </a:fontRef>
        </p:style>
        <p:txBody>
          <a:bodyPr>
            <a:noAutofit/>
          </a:bodyPr>
          <a:lstStyle/>
          <a:p>
            <a:r>
              <a:rPr lang="uk-UA" sz="5400" b="1" dirty="0">
                <a:solidFill>
                  <a:schemeClr val="bg2">
                    <a:lumMod val="25000"/>
                  </a:schemeClr>
                </a:solidFill>
                <a:latin typeface="+mj-lt"/>
              </a:rPr>
              <a:t>Тлумачення норм права</a:t>
            </a:r>
            <a:r>
              <a:rPr lang="uk-UA" sz="5400" i="1" dirty="0">
                <a:solidFill>
                  <a:schemeClr val="bg2">
                    <a:lumMod val="25000"/>
                  </a:schemeClr>
                </a:solidFill>
                <a:latin typeface="+mj-lt"/>
              </a:rPr>
              <a:t> </a:t>
            </a:r>
            <a:r>
              <a:rPr lang="uk-UA" sz="5400" dirty="0">
                <a:solidFill>
                  <a:schemeClr val="bg2">
                    <a:lumMod val="25000"/>
                  </a:schemeClr>
                </a:solidFill>
                <a:latin typeface="+mj-lt"/>
              </a:rPr>
              <a:t>– це діяльність різних суб’єктів щодо з’ясування та роз’яснення змісту норми права  з метою її правильної реалізації </a:t>
            </a:r>
          </a:p>
        </p:txBody>
      </p:sp>
    </p:spTree>
    <p:extLst>
      <p:ext uri="{BB962C8B-B14F-4D97-AF65-F5344CB8AC3E}">
        <p14:creationId xmlns:p14="http://schemas.microsoft.com/office/powerpoint/2010/main" val="36740464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lvl="0"/>
            <a:r>
              <a:rPr lang="uk-UA" b="1" dirty="0">
                <a:solidFill>
                  <a:schemeClr val="accent1">
                    <a:lumMod val="50000"/>
                  </a:schemeClr>
                </a:solidFill>
                <a:latin typeface="Times New Roman" panose="02020603050405020304" pitchFamily="18" charset="0"/>
                <a:cs typeface="Times New Roman" panose="02020603050405020304" pitchFamily="18" charset="0"/>
              </a:rPr>
              <a:t>Цілі тлумачення норм права</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585356749"/>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1989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a:bodyPr>
          <a:lstStyle/>
          <a:p>
            <a:r>
              <a:rPr lang="uk-UA" sz="4400" b="1" dirty="0">
                <a:solidFill>
                  <a:schemeClr val="accent1">
                    <a:lumMod val="50000"/>
                  </a:schemeClr>
                </a:solidFill>
              </a:rPr>
              <a:t>Необхідність тлумачення обумовлена</a:t>
            </a:r>
          </a:p>
        </p:txBody>
      </p:sp>
      <p:graphicFrame>
        <p:nvGraphicFramePr>
          <p:cNvPr id="7" name="Объект 6"/>
          <p:cNvGraphicFramePr>
            <a:graphicFrameLocks noGrp="1"/>
          </p:cNvGraphicFramePr>
          <p:nvPr>
            <p:ph idx="1"/>
            <p:extLst>
              <p:ext uri="{D42A27DB-BD31-4B8C-83A1-F6EECF244321}">
                <p14:modId xmlns:p14="http://schemas.microsoft.com/office/powerpoint/2010/main" val="199783233"/>
              </p:ext>
            </p:extLst>
          </p:nvPr>
        </p:nvGraphicFramePr>
        <p:xfrm>
          <a:off x="1097280" y="1676935"/>
          <a:ext cx="10058400" cy="46532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013549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b="1" dirty="0">
                <a:solidFill>
                  <a:schemeClr val="accent1">
                    <a:lumMod val="50000"/>
                  </a:schemeClr>
                </a:solidFill>
              </a:rPr>
              <a:t>Види тлумачення (за суб</a:t>
            </a:r>
            <a:r>
              <a:rPr lang="en-US" b="1" dirty="0">
                <a:solidFill>
                  <a:schemeClr val="accent1">
                    <a:lumMod val="50000"/>
                  </a:schemeClr>
                </a:solidFill>
              </a:rPr>
              <a:t>’</a:t>
            </a:r>
            <a:r>
              <a:rPr lang="uk-UA" b="1" dirty="0">
                <a:solidFill>
                  <a:schemeClr val="accent1">
                    <a:lumMod val="50000"/>
                  </a:schemeClr>
                </a:solidFill>
              </a:rPr>
              <a:t>єктами )</a:t>
            </a:r>
          </a:p>
        </p:txBody>
      </p:sp>
      <p:graphicFrame>
        <p:nvGraphicFramePr>
          <p:cNvPr id="5" name="Объект 4"/>
          <p:cNvGraphicFramePr>
            <a:graphicFrameLocks noGrp="1"/>
          </p:cNvGraphicFramePr>
          <p:nvPr>
            <p:ph idx="1"/>
            <p:extLst>
              <p:ext uri="{D42A27DB-BD31-4B8C-83A1-F6EECF244321}">
                <p14:modId xmlns:p14="http://schemas.microsoft.com/office/powerpoint/2010/main" val="109208173"/>
              </p:ext>
            </p:extLst>
          </p:nvPr>
        </p:nvGraphicFramePr>
        <p:xfrm>
          <a:off x="1097280" y="1946847"/>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237471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400" b="1" dirty="0">
                <a:solidFill>
                  <a:schemeClr val="accent1">
                    <a:lumMod val="50000"/>
                  </a:schemeClr>
                </a:solidFill>
              </a:rPr>
              <a:t>Види офіційного тлумачення</a:t>
            </a:r>
          </a:p>
        </p:txBody>
      </p:sp>
      <p:graphicFrame>
        <p:nvGraphicFramePr>
          <p:cNvPr id="4" name="Объект 3"/>
          <p:cNvGraphicFramePr>
            <a:graphicFrameLocks noGrp="1"/>
          </p:cNvGraphicFramePr>
          <p:nvPr>
            <p:ph idx="1"/>
            <p:extLst>
              <p:ext uri="{D42A27DB-BD31-4B8C-83A1-F6EECF244321}">
                <p14:modId xmlns:p14="http://schemas.microsoft.com/office/powerpoint/2010/main" val="3400695309"/>
              </p:ext>
            </p:extLst>
          </p:nvPr>
        </p:nvGraphicFramePr>
        <p:xfrm>
          <a:off x="1097280" y="1737360"/>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683866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3200" b="1" dirty="0">
                <a:solidFill>
                  <a:schemeClr val="accent1">
                    <a:lumMod val="50000"/>
                  </a:schemeClr>
                </a:solidFill>
              </a:rPr>
              <a:t>Нормативне тлумачення норм права </a:t>
            </a:r>
            <a:r>
              <a:rPr lang="uk-UA" sz="3200" dirty="0">
                <a:solidFill>
                  <a:schemeClr val="accent1">
                    <a:lumMod val="50000"/>
                  </a:schemeClr>
                </a:solidFill>
              </a:rPr>
              <a:t>– </a:t>
            </a:r>
            <a:r>
              <a:rPr lang="uk-UA" sz="3200" dirty="0"/>
              <a:t>це офіційне роз’яснення, що поширюється на необмежену кількість випадків, передбачених нормою права, що тлумачиться</a:t>
            </a:r>
            <a:endParaRPr lang="uk-UA" sz="3200" dirty="0">
              <a:solidFill>
                <a:schemeClr val="accent1">
                  <a:lumMod val="50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811556253"/>
              </p:ext>
            </p:extLst>
          </p:nvPr>
        </p:nvGraphicFramePr>
        <p:xfrm>
          <a:off x="1313849" y="1820780"/>
          <a:ext cx="10156256" cy="42110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01379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uk-UA" b="1" dirty="0">
                <a:solidFill>
                  <a:srgbClr val="002060"/>
                </a:solidFill>
              </a:rPr>
              <a:t>Казуальне тлумачення норм права</a:t>
            </a:r>
          </a:p>
        </p:txBody>
      </p:sp>
      <p:sp>
        <p:nvSpPr>
          <p:cNvPr id="6" name="Объект 5"/>
          <p:cNvSpPr>
            <a:spLocks noGrp="1"/>
          </p:cNvSpPr>
          <p:nvPr>
            <p:ph idx="1"/>
          </p:nvPr>
        </p:nvSpPr>
        <p:spPr>
          <a:xfrm>
            <a:off x="1097280" y="1931291"/>
            <a:ext cx="10058400" cy="3194161"/>
          </a:xfrm>
          <a:ln>
            <a:noFill/>
          </a:ln>
          <a:effectLst>
            <a:outerShdw blurRad="63500" dist="12700" dir="5400000" sx="102000" sy="102000" rotWithShape="0">
              <a:srgbClr val="000000">
                <a:alpha val="32000"/>
              </a:srgbClr>
            </a:outerShdw>
            <a:softEdge rad="1270000"/>
          </a:effectLst>
        </p:spPr>
        <p:style>
          <a:lnRef idx="1">
            <a:schemeClr val="accent1"/>
          </a:lnRef>
          <a:fillRef idx="1003">
            <a:schemeClr val="lt2"/>
          </a:fillRef>
          <a:effectRef idx="1">
            <a:schemeClr val="accent1"/>
          </a:effectRef>
          <a:fontRef idx="minor">
            <a:schemeClr val="dk1"/>
          </a:fontRef>
        </p:style>
        <p:txBody>
          <a:bodyPr>
            <a:noAutofit/>
          </a:bodyPr>
          <a:lstStyle/>
          <a:p>
            <a:r>
              <a:rPr lang="uk-UA" sz="4800" dirty="0">
                <a:solidFill>
                  <a:schemeClr val="bg2">
                    <a:lumMod val="25000"/>
                  </a:schemeClr>
                </a:solidFill>
                <a:latin typeface="+mj-lt"/>
              </a:rPr>
              <a:t>– це офіційне роз’яснення норм права, обов’язкове лише для конкретного випадку та для осіб, стосовно яких воно здійснюється</a:t>
            </a:r>
          </a:p>
        </p:txBody>
      </p:sp>
    </p:spTree>
    <p:extLst>
      <p:ext uri="{BB962C8B-B14F-4D97-AF65-F5344CB8AC3E}">
        <p14:creationId xmlns:p14="http://schemas.microsoft.com/office/powerpoint/2010/main" val="19426222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400" b="1" dirty="0">
                <a:solidFill>
                  <a:schemeClr val="accent1">
                    <a:lumMod val="50000"/>
                  </a:schemeClr>
                </a:solidFill>
              </a:rPr>
              <a:t>Види неофіційного тлумачення</a:t>
            </a:r>
          </a:p>
        </p:txBody>
      </p:sp>
      <p:graphicFrame>
        <p:nvGraphicFramePr>
          <p:cNvPr id="4" name="Объект 3"/>
          <p:cNvGraphicFramePr>
            <a:graphicFrameLocks noGrp="1"/>
          </p:cNvGraphicFramePr>
          <p:nvPr>
            <p:ph idx="1"/>
            <p:extLst>
              <p:ext uri="{D42A27DB-BD31-4B8C-83A1-F6EECF244321}">
                <p14:modId xmlns:p14="http://schemas.microsoft.com/office/powerpoint/2010/main" val="2599808091"/>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060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6962" y="640080"/>
            <a:ext cx="10058400" cy="883920"/>
          </a:xfrm>
        </p:spPr>
        <p:txBody>
          <a:bodyPr>
            <a:normAutofit/>
          </a:bodyPr>
          <a:lstStyle/>
          <a:p>
            <a:r>
              <a:rPr lang="uk-UA" sz="5400" b="1" dirty="0">
                <a:solidFill>
                  <a:srgbClr val="002060"/>
                </a:solidFill>
                <a:latin typeface="Times New Roman" panose="02020603050405020304" pitchFamily="18" charset="0"/>
                <a:cs typeface="Times New Roman" panose="02020603050405020304" pitchFamily="18" charset="0"/>
              </a:rPr>
              <a:t>Основні терміни теми</a:t>
            </a:r>
            <a:endParaRPr lang="uk-UA" sz="5400" dirty="0">
              <a:solidFill>
                <a:srgbClr val="002060"/>
              </a:solidFill>
              <a:latin typeface="Times New Roman" panose="02020603050405020304" pitchFamily="18" charset="0"/>
              <a:cs typeface="Times New Roman" panose="02020603050405020304" pitchFamily="18" charset="0"/>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18312044"/>
              </p:ext>
            </p:extLst>
          </p:nvPr>
        </p:nvGraphicFramePr>
        <p:xfrm>
          <a:off x="853440" y="1846263"/>
          <a:ext cx="11043920" cy="43919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78290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3800" b="1" dirty="0">
                <a:solidFill>
                  <a:schemeClr val="accent1">
                    <a:lumMod val="50000"/>
                  </a:schemeClr>
                </a:solidFill>
              </a:rPr>
              <a:t>Компетентне тлумачення норм права </a:t>
            </a:r>
            <a:r>
              <a:rPr lang="uk-UA" sz="3800" dirty="0">
                <a:solidFill>
                  <a:schemeClr val="accent1">
                    <a:lumMod val="50000"/>
                  </a:schemeClr>
                </a:solidFill>
              </a:rPr>
              <a:t>– </a:t>
            </a:r>
            <a:r>
              <a:rPr lang="uk-UA" sz="3800" dirty="0">
                <a:solidFill>
                  <a:schemeClr val="bg2">
                    <a:lumMod val="25000"/>
                  </a:schemeClr>
                </a:solidFill>
              </a:rPr>
              <a:t>здійснюється особами, які мають спеціальні знання у сфері права </a:t>
            </a:r>
          </a:p>
        </p:txBody>
      </p:sp>
      <p:graphicFrame>
        <p:nvGraphicFramePr>
          <p:cNvPr id="4" name="Объект 3"/>
          <p:cNvGraphicFramePr>
            <a:graphicFrameLocks noGrp="1"/>
          </p:cNvGraphicFramePr>
          <p:nvPr>
            <p:ph idx="1"/>
            <p:extLst>
              <p:ext uri="{D42A27DB-BD31-4B8C-83A1-F6EECF244321}">
                <p14:modId xmlns:p14="http://schemas.microsoft.com/office/powerpoint/2010/main" val="3007889315"/>
              </p:ext>
            </p:extLst>
          </p:nvPr>
        </p:nvGraphicFramePr>
        <p:xfrm>
          <a:off x="1177491" y="1844843"/>
          <a:ext cx="10156256" cy="42110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225440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uk-UA" b="1" dirty="0">
                <a:solidFill>
                  <a:srgbClr val="002060"/>
                </a:solidFill>
              </a:rPr>
              <a:t>Буденне тлумачення норм права</a:t>
            </a:r>
          </a:p>
        </p:txBody>
      </p:sp>
      <p:sp>
        <p:nvSpPr>
          <p:cNvPr id="6" name="Объект 5"/>
          <p:cNvSpPr>
            <a:spLocks noGrp="1"/>
          </p:cNvSpPr>
          <p:nvPr>
            <p:ph idx="1"/>
          </p:nvPr>
        </p:nvSpPr>
        <p:spPr>
          <a:xfrm>
            <a:off x="1097280" y="1963375"/>
            <a:ext cx="10058400" cy="3194161"/>
          </a:xfrm>
          <a:ln>
            <a:noFill/>
          </a:ln>
          <a:effectLst>
            <a:outerShdw blurRad="63500" dist="12700" dir="5400000" sx="102000" sy="102000" rotWithShape="0">
              <a:srgbClr val="000000">
                <a:alpha val="32000"/>
              </a:srgbClr>
            </a:outerShdw>
            <a:softEdge rad="1270000"/>
          </a:effectLst>
        </p:spPr>
        <p:style>
          <a:lnRef idx="1">
            <a:schemeClr val="accent1"/>
          </a:lnRef>
          <a:fillRef idx="1003">
            <a:schemeClr val="lt2"/>
          </a:fillRef>
          <a:effectRef idx="1">
            <a:schemeClr val="accent1"/>
          </a:effectRef>
          <a:fontRef idx="minor">
            <a:schemeClr val="dk1"/>
          </a:fontRef>
        </p:style>
        <p:txBody>
          <a:bodyPr>
            <a:noAutofit/>
          </a:bodyPr>
          <a:lstStyle/>
          <a:p>
            <a:r>
              <a:rPr lang="uk-UA" sz="4800" dirty="0">
                <a:solidFill>
                  <a:schemeClr val="bg2">
                    <a:lumMod val="25000"/>
                  </a:schemeClr>
                </a:solidFill>
                <a:latin typeface="+mj-lt"/>
              </a:rPr>
              <a:t>– здійснюється суб’єктами, які не мають спеціальних знань у сфері права</a:t>
            </a:r>
          </a:p>
        </p:txBody>
      </p:sp>
    </p:spTree>
    <p:extLst>
      <p:ext uri="{BB962C8B-B14F-4D97-AF65-F5344CB8AC3E}">
        <p14:creationId xmlns:p14="http://schemas.microsoft.com/office/powerpoint/2010/main" val="9686236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Объект 6"/>
          <p:cNvGraphicFramePr>
            <a:graphicFrameLocks noGrp="1"/>
          </p:cNvGraphicFramePr>
          <p:nvPr>
            <p:ph idx="1"/>
            <p:extLst>
              <p:ext uri="{D42A27DB-BD31-4B8C-83A1-F6EECF244321}">
                <p14:modId xmlns:p14="http://schemas.microsoft.com/office/powerpoint/2010/main" val="3368222347"/>
              </p:ext>
            </p:extLst>
          </p:nvPr>
        </p:nvGraphicFramePr>
        <p:xfrm>
          <a:off x="1096962" y="1846263"/>
          <a:ext cx="10241597" cy="44427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Заголовок 1"/>
          <p:cNvSpPr>
            <a:spLocks noGrp="1"/>
          </p:cNvSpPr>
          <p:nvPr>
            <p:ph type="title"/>
          </p:nvPr>
        </p:nvSpPr>
        <p:spPr/>
        <p:txBody>
          <a:bodyPr>
            <a:normAutofit/>
          </a:bodyPr>
          <a:lstStyle/>
          <a:p>
            <a:r>
              <a:rPr lang="uk-UA" sz="4400" b="1" dirty="0">
                <a:solidFill>
                  <a:schemeClr val="accent1">
                    <a:lumMod val="50000"/>
                  </a:schemeClr>
                </a:solidFill>
              </a:rPr>
              <a:t>Види тлумачення (за обсягом)</a:t>
            </a:r>
            <a:endParaRPr lang="uk-UA" sz="4400" dirty="0"/>
          </a:p>
        </p:txBody>
      </p:sp>
    </p:spTree>
    <p:extLst>
      <p:ext uri="{BB962C8B-B14F-4D97-AF65-F5344CB8AC3E}">
        <p14:creationId xmlns:p14="http://schemas.microsoft.com/office/powerpoint/2010/main" val="28803530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uk-UA" b="1" dirty="0">
                <a:solidFill>
                  <a:srgbClr val="002060"/>
                </a:solidFill>
              </a:rPr>
              <a:t>Буквальне тлумачення </a:t>
            </a:r>
          </a:p>
        </p:txBody>
      </p:sp>
      <p:sp>
        <p:nvSpPr>
          <p:cNvPr id="6" name="Объект 5"/>
          <p:cNvSpPr>
            <a:spLocks noGrp="1"/>
          </p:cNvSpPr>
          <p:nvPr>
            <p:ph idx="1"/>
          </p:nvPr>
        </p:nvSpPr>
        <p:spPr>
          <a:xfrm>
            <a:off x="1161448" y="1971396"/>
            <a:ext cx="10058400" cy="3194161"/>
          </a:xfrm>
          <a:ln>
            <a:noFill/>
          </a:ln>
          <a:effectLst>
            <a:outerShdw blurRad="63500" dist="12700" dir="5400000" sx="102000" sy="102000" rotWithShape="0">
              <a:srgbClr val="000000">
                <a:alpha val="32000"/>
              </a:srgbClr>
            </a:outerShdw>
            <a:softEdge rad="1270000"/>
          </a:effectLst>
        </p:spPr>
        <p:style>
          <a:lnRef idx="1">
            <a:schemeClr val="accent1"/>
          </a:lnRef>
          <a:fillRef idx="1003">
            <a:schemeClr val="lt2"/>
          </a:fillRef>
          <a:effectRef idx="1">
            <a:schemeClr val="accent1"/>
          </a:effectRef>
          <a:fontRef idx="minor">
            <a:schemeClr val="dk1"/>
          </a:fontRef>
        </p:style>
        <p:txBody>
          <a:bodyPr>
            <a:noAutofit/>
          </a:bodyPr>
          <a:lstStyle/>
          <a:p>
            <a:r>
              <a:rPr lang="uk-UA" sz="4800" dirty="0">
                <a:solidFill>
                  <a:schemeClr val="bg2">
                    <a:lumMod val="25000"/>
                  </a:schemeClr>
                </a:solidFill>
                <a:latin typeface="+mj-lt"/>
              </a:rPr>
              <a:t>– має місце тоді, коли зміст норми права збігається з її текстуальним відображенням</a:t>
            </a:r>
            <a:endParaRPr lang="uk-UA" sz="4600" dirty="0">
              <a:solidFill>
                <a:schemeClr val="bg2">
                  <a:lumMod val="25000"/>
                </a:schemeClr>
              </a:solidFill>
              <a:latin typeface="+mj-lt"/>
            </a:endParaRPr>
          </a:p>
        </p:txBody>
      </p:sp>
    </p:spTree>
    <p:extLst>
      <p:ext uri="{BB962C8B-B14F-4D97-AF65-F5344CB8AC3E}">
        <p14:creationId xmlns:p14="http://schemas.microsoft.com/office/powerpoint/2010/main" val="42543912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uk-UA" b="1" dirty="0">
                <a:solidFill>
                  <a:srgbClr val="002060"/>
                </a:solidFill>
              </a:rPr>
              <a:t>Обмежувальне тлумачення </a:t>
            </a:r>
          </a:p>
        </p:txBody>
      </p:sp>
      <p:sp>
        <p:nvSpPr>
          <p:cNvPr id="6" name="Объект 5"/>
          <p:cNvSpPr>
            <a:spLocks noGrp="1"/>
          </p:cNvSpPr>
          <p:nvPr>
            <p:ph idx="1"/>
          </p:nvPr>
        </p:nvSpPr>
        <p:spPr>
          <a:xfrm>
            <a:off x="1225296" y="1958081"/>
            <a:ext cx="10058400" cy="3194161"/>
          </a:xfrm>
          <a:ln>
            <a:noFill/>
          </a:ln>
          <a:effectLst>
            <a:outerShdw blurRad="63500" dist="12700" dir="5400000" sx="102000" sy="102000" rotWithShape="0">
              <a:srgbClr val="000000">
                <a:alpha val="32000"/>
              </a:srgbClr>
            </a:outerShdw>
            <a:softEdge rad="1270000"/>
          </a:effectLst>
        </p:spPr>
        <p:style>
          <a:lnRef idx="1">
            <a:schemeClr val="accent1"/>
          </a:lnRef>
          <a:fillRef idx="1003">
            <a:schemeClr val="lt2"/>
          </a:fillRef>
          <a:effectRef idx="1">
            <a:schemeClr val="accent1"/>
          </a:effectRef>
          <a:fontRef idx="minor">
            <a:schemeClr val="dk1"/>
          </a:fontRef>
        </p:style>
        <p:txBody>
          <a:bodyPr>
            <a:noAutofit/>
          </a:bodyPr>
          <a:lstStyle/>
          <a:p>
            <a:r>
              <a:rPr lang="uk-UA" sz="4800" dirty="0">
                <a:solidFill>
                  <a:schemeClr val="bg2">
                    <a:lumMod val="25000"/>
                  </a:schemeClr>
                </a:solidFill>
                <a:latin typeface="+mj-lt"/>
              </a:rPr>
              <a:t>– здійснюється у випадках, коли текстуальне вираження норми є </a:t>
            </a:r>
            <a:br>
              <a:rPr lang="en-US" sz="4800" dirty="0">
                <a:solidFill>
                  <a:schemeClr val="bg2">
                    <a:lumMod val="25000"/>
                  </a:schemeClr>
                </a:solidFill>
                <a:latin typeface="+mj-lt"/>
              </a:rPr>
            </a:br>
            <a:r>
              <a:rPr lang="uk-UA" sz="4800" dirty="0">
                <a:solidFill>
                  <a:schemeClr val="bg2">
                    <a:lumMod val="25000"/>
                  </a:schemeClr>
                </a:solidFill>
                <a:latin typeface="+mj-lt"/>
              </a:rPr>
              <a:t>більш широким за її зміст</a:t>
            </a:r>
            <a:endParaRPr lang="uk-UA" sz="4600" dirty="0">
              <a:solidFill>
                <a:schemeClr val="bg2">
                  <a:lumMod val="25000"/>
                </a:schemeClr>
              </a:solidFill>
              <a:latin typeface="+mj-lt"/>
            </a:endParaRPr>
          </a:p>
        </p:txBody>
      </p:sp>
    </p:spTree>
    <p:extLst>
      <p:ext uri="{BB962C8B-B14F-4D97-AF65-F5344CB8AC3E}">
        <p14:creationId xmlns:p14="http://schemas.microsoft.com/office/powerpoint/2010/main" val="38998890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uk-UA" b="1" dirty="0">
                <a:solidFill>
                  <a:srgbClr val="002060"/>
                </a:solidFill>
              </a:rPr>
              <a:t>Розширювальне тлумачення </a:t>
            </a:r>
          </a:p>
        </p:txBody>
      </p:sp>
      <p:sp>
        <p:nvSpPr>
          <p:cNvPr id="6" name="Объект 5"/>
          <p:cNvSpPr>
            <a:spLocks noGrp="1"/>
          </p:cNvSpPr>
          <p:nvPr>
            <p:ph idx="1"/>
          </p:nvPr>
        </p:nvSpPr>
        <p:spPr>
          <a:xfrm>
            <a:off x="1097280" y="2003801"/>
            <a:ext cx="10058400" cy="3194161"/>
          </a:xfrm>
          <a:ln>
            <a:noFill/>
          </a:ln>
          <a:effectLst>
            <a:outerShdw blurRad="63500" dist="12700" dir="5400000" sx="102000" sy="102000" rotWithShape="0">
              <a:srgbClr val="000000">
                <a:alpha val="32000"/>
              </a:srgbClr>
            </a:outerShdw>
            <a:softEdge rad="1270000"/>
          </a:effectLst>
        </p:spPr>
        <p:style>
          <a:lnRef idx="1">
            <a:schemeClr val="accent1"/>
          </a:lnRef>
          <a:fillRef idx="1003">
            <a:schemeClr val="lt2"/>
          </a:fillRef>
          <a:effectRef idx="1">
            <a:schemeClr val="accent1"/>
          </a:effectRef>
          <a:fontRef idx="minor">
            <a:schemeClr val="dk1"/>
          </a:fontRef>
        </p:style>
        <p:txBody>
          <a:bodyPr>
            <a:noAutofit/>
          </a:bodyPr>
          <a:lstStyle/>
          <a:p>
            <a:r>
              <a:rPr lang="uk-UA" sz="4800" dirty="0">
                <a:solidFill>
                  <a:schemeClr val="bg2">
                    <a:lumMod val="25000"/>
                  </a:schemeClr>
                </a:solidFill>
                <a:latin typeface="+mj-lt"/>
              </a:rPr>
              <a:t>– має місце тоді, коли зміст норми є більш широким, ніж її текстуальне вираження</a:t>
            </a:r>
            <a:endParaRPr lang="uk-UA" sz="4600" dirty="0">
              <a:solidFill>
                <a:schemeClr val="bg2">
                  <a:lumMod val="25000"/>
                </a:schemeClr>
              </a:solidFill>
              <a:latin typeface="+mj-lt"/>
            </a:endParaRPr>
          </a:p>
        </p:txBody>
      </p:sp>
    </p:spTree>
    <p:extLst>
      <p:ext uri="{BB962C8B-B14F-4D97-AF65-F5344CB8AC3E}">
        <p14:creationId xmlns:p14="http://schemas.microsoft.com/office/powerpoint/2010/main" val="10632930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400" b="1" dirty="0">
                <a:solidFill>
                  <a:schemeClr val="accent1">
                    <a:lumMod val="50000"/>
                  </a:schemeClr>
                </a:solidFill>
              </a:rPr>
              <a:t>Способи тлумачення </a:t>
            </a:r>
            <a:r>
              <a:rPr lang="uk-UA" sz="3400" dirty="0">
                <a:solidFill>
                  <a:schemeClr val="accent1">
                    <a:lumMod val="50000"/>
                  </a:schemeClr>
                </a:solidFill>
              </a:rPr>
              <a:t>–</a:t>
            </a:r>
            <a:r>
              <a:rPr lang="uk-UA" sz="3400" b="1" dirty="0">
                <a:solidFill>
                  <a:schemeClr val="accent1">
                    <a:lumMod val="50000"/>
                  </a:schemeClr>
                </a:solidFill>
              </a:rPr>
              <a:t> </a:t>
            </a:r>
            <a:r>
              <a:rPr lang="uk-UA" sz="3400" dirty="0">
                <a:solidFill>
                  <a:schemeClr val="accent1">
                    <a:lumMod val="50000"/>
                  </a:schemeClr>
                </a:solidFill>
              </a:rPr>
              <a:t>це прийоми і засоби, що використовуються для встановлення змісту норм права</a:t>
            </a:r>
          </a:p>
        </p:txBody>
      </p:sp>
      <p:graphicFrame>
        <p:nvGraphicFramePr>
          <p:cNvPr id="4" name="Объект 3"/>
          <p:cNvGraphicFramePr>
            <a:graphicFrameLocks noGrp="1"/>
          </p:cNvGraphicFramePr>
          <p:nvPr>
            <p:ph idx="1"/>
            <p:extLst>
              <p:ext uri="{D42A27DB-BD31-4B8C-83A1-F6EECF244321}">
                <p14:modId xmlns:p14="http://schemas.microsoft.com/office/powerpoint/2010/main" val="1235133835"/>
              </p:ext>
            </p:extLst>
          </p:nvPr>
        </p:nvGraphicFramePr>
        <p:xfrm>
          <a:off x="1097280" y="1910271"/>
          <a:ext cx="10058400" cy="43459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01733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a:bodyPr>
          <a:lstStyle/>
          <a:p>
            <a:r>
              <a:rPr lang="uk-UA" sz="4400" b="1" dirty="0">
                <a:solidFill>
                  <a:schemeClr val="accent1">
                    <a:lumMod val="50000"/>
                  </a:schemeClr>
                </a:solidFill>
              </a:rPr>
              <a:t>Список використаних джерел</a:t>
            </a:r>
            <a:endParaRPr lang="uk-UA" sz="4400" dirty="0">
              <a:solidFill>
                <a:schemeClr val="accent1">
                  <a:lumMod val="50000"/>
                </a:schemeClr>
              </a:solidFill>
            </a:endParaRPr>
          </a:p>
        </p:txBody>
      </p:sp>
      <p:sp>
        <p:nvSpPr>
          <p:cNvPr id="7" name="Объект 6"/>
          <p:cNvSpPr>
            <a:spLocks noGrp="1"/>
          </p:cNvSpPr>
          <p:nvPr>
            <p:ph idx="1"/>
          </p:nvPr>
        </p:nvSpPr>
        <p:spPr>
          <a:xfrm>
            <a:off x="1097280" y="1947672"/>
            <a:ext cx="10149840" cy="4338569"/>
          </a:xfrm>
        </p:spPr>
        <p:txBody>
          <a:bodyPr>
            <a:normAutofit fontScale="25000" lnSpcReduction="20000"/>
          </a:bodyPr>
          <a:lstStyle/>
          <a:p>
            <a:pPr marL="457200" indent="-457200" algn="just">
              <a:lnSpc>
                <a:spcPct val="100000"/>
              </a:lnSpc>
              <a:spcBef>
                <a:spcPts val="0"/>
              </a:spcBef>
              <a:spcAft>
                <a:spcPts val="600"/>
              </a:spcAft>
              <a:buFont typeface="+mj-lt"/>
              <a:buAutoNum type="arabicPeriod"/>
            </a:pPr>
            <a:r>
              <a:rPr lang="uk-UA" sz="9600" dirty="0">
                <a:solidFill>
                  <a:schemeClr val="bg2">
                    <a:lumMod val="25000"/>
                  </a:schemeClr>
                </a:solidFill>
                <a:latin typeface="+mj-lt"/>
              </a:rPr>
              <a:t>Гнатюк М. Д. Правозастосування та його місце в процесі реалізації права : дис. ... кандидата </a:t>
            </a:r>
            <a:r>
              <a:rPr lang="uk-UA" sz="9600" dirty="0" err="1">
                <a:solidFill>
                  <a:schemeClr val="bg2">
                    <a:lumMod val="25000"/>
                  </a:schemeClr>
                </a:solidFill>
                <a:latin typeface="+mj-lt"/>
              </a:rPr>
              <a:t>юрид</a:t>
            </a:r>
            <a:r>
              <a:rPr lang="uk-UA" sz="9600" dirty="0">
                <a:solidFill>
                  <a:schemeClr val="bg2">
                    <a:lumMod val="25000"/>
                  </a:schemeClr>
                </a:solidFill>
                <a:latin typeface="+mj-lt"/>
              </a:rPr>
              <a:t>. наук</a:t>
            </a:r>
            <a:r>
              <a:rPr lang="en-US" sz="9600" dirty="0">
                <a:solidFill>
                  <a:schemeClr val="bg2">
                    <a:lumMod val="25000"/>
                  </a:schemeClr>
                </a:solidFill>
                <a:latin typeface="+mj-lt"/>
              </a:rPr>
              <a:t> </a:t>
            </a:r>
            <a:r>
              <a:rPr lang="uk-UA" sz="9600" dirty="0">
                <a:solidFill>
                  <a:schemeClr val="bg2">
                    <a:lumMod val="25000"/>
                  </a:schemeClr>
                </a:solidFill>
                <a:latin typeface="+mj-lt"/>
              </a:rPr>
              <a:t>: 12.00.01 / Гнатюк Мар’яна Дмитрівна. –</a:t>
            </a:r>
            <a:r>
              <a:rPr lang="en-US" sz="9600" dirty="0">
                <a:solidFill>
                  <a:schemeClr val="bg2">
                    <a:lumMod val="25000"/>
                  </a:schemeClr>
                </a:solidFill>
                <a:latin typeface="+mj-lt"/>
              </a:rPr>
              <a:t> </a:t>
            </a:r>
            <a:r>
              <a:rPr lang="uk-UA" sz="9600" dirty="0">
                <a:solidFill>
                  <a:schemeClr val="bg2">
                    <a:lumMod val="25000"/>
                  </a:schemeClr>
                </a:solidFill>
                <a:latin typeface="+mj-lt"/>
              </a:rPr>
              <a:t>К., 2007.  – 211 с.</a:t>
            </a:r>
            <a:endParaRPr lang="ru-RU" sz="9600" dirty="0">
              <a:solidFill>
                <a:schemeClr val="bg2">
                  <a:lumMod val="25000"/>
                </a:schemeClr>
              </a:solidFill>
              <a:latin typeface="+mj-lt"/>
            </a:endParaRPr>
          </a:p>
          <a:p>
            <a:pPr marL="457200" lvl="0" indent="-457200" algn="just">
              <a:lnSpc>
                <a:spcPct val="100000"/>
              </a:lnSpc>
              <a:spcBef>
                <a:spcPts val="0"/>
              </a:spcBef>
              <a:spcAft>
                <a:spcPts val="600"/>
              </a:spcAft>
              <a:buFont typeface="+mj-lt"/>
              <a:buAutoNum type="arabicPeriod"/>
            </a:pPr>
            <a:r>
              <a:rPr lang="uk-UA" sz="9600" dirty="0">
                <a:solidFill>
                  <a:schemeClr val="bg2">
                    <a:lumMod val="25000"/>
                  </a:schemeClr>
                </a:solidFill>
                <a:latin typeface="+mj-lt"/>
              </a:rPr>
              <a:t>Завальний</a:t>
            </a:r>
            <a:r>
              <a:rPr lang="ru-RU" sz="9600" dirty="0">
                <a:solidFill>
                  <a:schemeClr val="bg2">
                    <a:lumMod val="25000"/>
                  </a:schemeClr>
                </a:solidFill>
                <a:latin typeface="+mj-lt"/>
              </a:rPr>
              <a:t> </a:t>
            </a:r>
            <a:r>
              <a:rPr lang="uk-UA" sz="9600" dirty="0">
                <a:solidFill>
                  <a:schemeClr val="bg2">
                    <a:lumMod val="25000"/>
                  </a:schemeClr>
                </a:solidFill>
                <a:latin typeface="+mj-lt"/>
              </a:rPr>
              <a:t>А. М. Особливості неофіційного тлумачення юридичних норм в сфері правового регулювання вищої освіти України / А. М.</a:t>
            </a:r>
            <a:r>
              <a:rPr lang="ru-RU" sz="9600" dirty="0">
                <a:solidFill>
                  <a:schemeClr val="bg2">
                    <a:lumMod val="25000"/>
                  </a:schemeClr>
                </a:solidFill>
                <a:latin typeface="+mj-lt"/>
              </a:rPr>
              <a:t> </a:t>
            </a:r>
            <a:r>
              <a:rPr lang="uk-UA" sz="9600" dirty="0">
                <a:solidFill>
                  <a:schemeClr val="bg2">
                    <a:lumMod val="25000"/>
                  </a:schemeClr>
                </a:solidFill>
                <a:latin typeface="+mj-lt"/>
              </a:rPr>
              <a:t>Завальний, О. Б. Горова, В. С.</a:t>
            </a:r>
            <a:r>
              <a:rPr lang="ru-RU" sz="9600" dirty="0">
                <a:solidFill>
                  <a:schemeClr val="bg2">
                    <a:lumMod val="25000"/>
                  </a:schemeClr>
                </a:solidFill>
                <a:latin typeface="+mj-lt"/>
              </a:rPr>
              <a:t> </a:t>
            </a:r>
            <a:r>
              <a:rPr lang="uk-UA" sz="9600" dirty="0" err="1">
                <a:solidFill>
                  <a:schemeClr val="bg2">
                    <a:lumMod val="25000"/>
                  </a:schemeClr>
                </a:solidFill>
                <a:latin typeface="+mj-lt"/>
              </a:rPr>
              <a:t>Малента</a:t>
            </a:r>
            <a:r>
              <a:rPr lang="uk-UA" sz="9600" dirty="0">
                <a:solidFill>
                  <a:schemeClr val="bg2">
                    <a:lumMod val="25000"/>
                  </a:schemeClr>
                </a:solidFill>
                <a:latin typeface="+mj-lt"/>
              </a:rPr>
              <a:t> // Наука і </a:t>
            </a:r>
            <a:r>
              <a:rPr lang="uk-UA" sz="9600" dirty="0" err="1">
                <a:solidFill>
                  <a:schemeClr val="bg2">
                    <a:lumMod val="25000"/>
                  </a:schemeClr>
                </a:solidFill>
                <a:latin typeface="+mj-lt"/>
              </a:rPr>
              <a:t>правоохорона</a:t>
            </a:r>
            <a:r>
              <a:rPr lang="uk-UA" sz="9600" dirty="0">
                <a:solidFill>
                  <a:schemeClr val="bg2">
                    <a:lumMod val="25000"/>
                  </a:schemeClr>
                </a:solidFill>
                <a:latin typeface="+mj-lt"/>
              </a:rPr>
              <a:t>. – 2009. – №</a:t>
            </a:r>
            <a:r>
              <a:rPr lang="ru-RU" sz="9600" dirty="0">
                <a:solidFill>
                  <a:schemeClr val="bg2">
                    <a:lumMod val="25000"/>
                  </a:schemeClr>
                </a:solidFill>
                <a:latin typeface="+mj-lt"/>
              </a:rPr>
              <a:t> </a:t>
            </a:r>
            <a:r>
              <a:rPr lang="uk-UA" sz="9600" dirty="0">
                <a:solidFill>
                  <a:schemeClr val="bg2">
                    <a:lumMod val="25000"/>
                  </a:schemeClr>
                </a:solidFill>
                <a:latin typeface="+mj-lt"/>
              </a:rPr>
              <a:t>4 (6). –</a:t>
            </a:r>
            <a:br>
              <a:rPr lang="uk-UA" sz="9600" dirty="0">
                <a:solidFill>
                  <a:schemeClr val="bg2">
                    <a:lumMod val="25000"/>
                  </a:schemeClr>
                </a:solidFill>
                <a:latin typeface="+mj-lt"/>
              </a:rPr>
            </a:br>
            <a:r>
              <a:rPr lang="uk-UA" sz="9600" dirty="0">
                <a:solidFill>
                  <a:schemeClr val="bg2">
                    <a:lumMod val="25000"/>
                  </a:schemeClr>
                </a:solidFill>
                <a:latin typeface="+mj-lt"/>
              </a:rPr>
              <a:t>С. 162 – 164.</a:t>
            </a:r>
          </a:p>
          <a:p>
            <a:pPr marL="457200" lvl="0" indent="-457200" algn="just">
              <a:lnSpc>
                <a:spcPct val="100000"/>
              </a:lnSpc>
              <a:spcBef>
                <a:spcPts val="0"/>
              </a:spcBef>
              <a:spcAft>
                <a:spcPts val="600"/>
              </a:spcAft>
              <a:buFont typeface="+mj-lt"/>
              <a:buAutoNum type="arabicPeriod"/>
            </a:pPr>
            <a:r>
              <a:rPr lang="uk-UA" sz="9600" dirty="0">
                <a:solidFill>
                  <a:schemeClr val="bg2">
                    <a:lumMod val="25000"/>
                  </a:schemeClr>
                </a:solidFill>
                <a:latin typeface="+mj-lt"/>
              </a:rPr>
              <a:t>Загальна теорія права : підруч. / [М. І. Козюбра, С. П. Погребняк, О. В. Цельєв та ін.] ; за заг. ред. М. І. Козюбри. – К. : </a:t>
            </a:r>
            <a:r>
              <a:rPr lang="uk-UA" sz="9600" dirty="0" err="1">
                <a:solidFill>
                  <a:schemeClr val="bg2">
                    <a:lumMod val="25000"/>
                  </a:schemeClr>
                </a:solidFill>
                <a:latin typeface="+mj-lt"/>
              </a:rPr>
              <a:t>Ваіте</a:t>
            </a:r>
            <a:r>
              <a:rPr lang="uk-UA" sz="9600" dirty="0">
                <a:solidFill>
                  <a:schemeClr val="bg2">
                    <a:lumMod val="25000"/>
                  </a:schemeClr>
                </a:solidFill>
                <a:latin typeface="+mj-lt"/>
              </a:rPr>
              <a:t>, 2015. – 392 с</a:t>
            </a:r>
            <a:r>
              <a:rPr lang="ru-RU" sz="9600" dirty="0">
                <a:solidFill>
                  <a:schemeClr val="bg2">
                    <a:lumMod val="25000"/>
                  </a:schemeClr>
                </a:solidFill>
                <a:latin typeface="+mj-lt"/>
              </a:rPr>
              <a:t>.</a:t>
            </a:r>
          </a:p>
          <a:p>
            <a:pPr marL="457200" lvl="0" indent="-457200" algn="just">
              <a:lnSpc>
                <a:spcPct val="100000"/>
              </a:lnSpc>
              <a:spcBef>
                <a:spcPts val="0"/>
              </a:spcBef>
              <a:spcAft>
                <a:spcPts val="600"/>
              </a:spcAft>
              <a:buFont typeface="+mj-lt"/>
              <a:buAutoNum type="arabicPeriod"/>
            </a:pPr>
            <a:r>
              <a:rPr lang="ru-RU" sz="9600" dirty="0" err="1">
                <a:latin typeface="+mj-lt"/>
              </a:rPr>
              <a:t>Теорія</a:t>
            </a:r>
            <a:r>
              <a:rPr lang="ru-RU" sz="9600" dirty="0">
                <a:latin typeface="+mj-lt"/>
              </a:rPr>
              <a:t> держави та права : </a:t>
            </a:r>
            <a:r>
              <a:rPr lang="ru-RU" sz="9600" dirty="0" err="1">
                <a:latin typeface="+mj-lt"/>
              </a:rPr>
              <a:t>навч</a:t>
            </a:r>
            <a:r>
              <a:rPr lang="ru-RU" sz="9600" dirty="0">
                <a:latin typeface="+mj-lt"/>
              </a:rPr>
              <a:t>. </a:t>
            </a:r>
            <a:r>
              <a:rPr lang="ru-RU" sz="9600" dirty="0" err="1">
                <a:latin typeface="+mj-lt"/>
              </a:rPr>
              <a:t>посіб</a:t>
            </a:r>
            <a:r>
              <a:rPr lang="ru-RU" sz="9600" dirty="0">
                <a:latin typeface="+mj-lt"/>
              </a:rPr>
              <a:t>. / В. П. Власенко та </a:t>
            </a:r>
            <a:r>
              <a:rPr lang="ru-RU" sz="9600" dirty="0" err="1">
                <a:latin typeface="+mj-lt"/>
              </a:rPr>
              <a:t>ін</a:t>
            </a:r>
            <a:r>
              <a:rPr lang="ru-RU" sz="9600" dirty="0">
                <a:latin typeface="+mj-lt"/>
              </a:rPr>
              <a:t>. / За </a:t>
            </a:r>
            <a:r>
              <a:rPr lang="ru-RU" sz="9600" dirty="0" err="1">
                <a:latin typeface="+mj-lt"/>
              </a:rPr>
              <a:t>заг</a:t>
            </a:r>
            <a:r>
              <a:rPr lang="ru-RU" sz="9600" dirty="0">
                <a:latin typeface="+mj-lt"/>
              </a:rPr>
              <a:t>. ред. С. Д. Гусарєва. </a:t>
            </a:r>
            <a:r>
              <a:rPr lang="ru-RU" sz="9600" dirty="0" err="1">
                <a:latin typeface="+mj-lt"/>
              </a:rPr>
              <a:t>Київ</a:t>
            </a:r>
            <a:r>
              <a:rPr lang="ru-RU" sz="9600" dirty="0">
                <a:latin typeface="+mj-lt"/>
              </a:rPr>
              <a:t> : 7БЦ, 2022. 472 с.</a:t>
            </a:r>
            <a:endParaRPr lang="en-US" sz="9600" dirty="0">
              <a:solidFill>
                <a:schemeClr val="bg2">
                  <a:lumMod val="25000"/>
                </a:schemeClr>
              </a:solidFill>
              <a:latin typeface="+mj-lt"/>
            </a:endParaRPr>
          </a:p>
          <a:p>
            <a:pPr marL="457200" lvl="0" indent="-457200" algn="just">
              <a:lnSpc>
                <a:spcPct val="100000"/>
              </a:lnSpc>
              <a:spcBef>
                <a:spcPts val="0"/>
              </a:spcBef>
              <a:spcAft>
                <a:spcPts val="600"/>
              </a:spcAft>
              <a:buFont typeface="+mj-lt"/>
              <a:buAutoNum type="arabicPeriod"/>
            </a:pPr>
            <a:endParaRPr lang="uk-UA" sz="9600" dirty="0">
              <a:solidFill>
                <a:schemeClr val="bg2">
                  <a:lumMod val="25000"/>
                </a:schemeClr>
              </a:solidFill>
              <a:latin typeface="+mj-lt"/>
            </a:endParaRPr>
          </a:p>
          <a:p>
            <a:endParaRPr lang="uk-UA" dirty="0"/>
          </a:p>
        </p:txBody>
      </p:sp>
    </p:spTree>
    <p:extLst>
      <p:ext uri="{BB962C8B-B14F-4D97-AF65-F5344CB8AC3E}">
        <p14:creationId xmlns:p14="http://schemas.microsoft.com/office/powerpoint/2010/main" val="2765081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Объект 6"/>
          <p:cNvGraphicFramePr>
            <a:graphicFrameLocks noGrp="1"/>
          </p:cNvGraphicFramePr>
          <p:nvPr>
            <p:ph idx="1"/>
            <p:extLst>
              <p:ext uri="{D42A27DB-BD31-4B8C-83A1-F6EECF244321}">
                <p14:modId xmlns:p14="http://schemas.microsoft.com/office/powerpoint/2010/main" val="1698056507"/>
              </p:ext>
            </p:extLst>
          </p:nvPr>
        </p:nvGraphicFramePr>
        <p:xfrm>
          <a:off x="1096962" y="1846263"/>
          <a:ext cx="10241597" cy="44427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Заголовок 1"/>
          <p:cNvSpPr>
            <a:spLocks noGrp="1"/>
          </p:cNvSpPr>
          <p:nvPr>
            <p:ph type="title"/>
          </p:nvPr>
        </p:nvSpPr>
        <p:spPr/>
        <p:txBody>
          <a:bodyPr>
            <a:normAutofit/>
          </a:bodyPr>
          <a:lstStyle/>
          <a:p>
            <a:r>
              <a:rPr lang="uk-UA" sz="5400" b="1" dirty="0">
                <a:solidFill>
                  <a:srgbClr val="002060"/>
                </a:solidFill>
                <a:latin typeface="Times New Roman" panose="02020603050405020304" pitchFamily="18" charset="0"/>
                <a:cs typeface="Times New Roman" panose="02020603050405020304" pitchFamily="18" charset="0"/>
              </a:rPr>
              <a:t>Навчальні питання теми</a:t>
            </a:r>
            <a:endParaRPr lang="uk-UA" sz="5400" dirty="0"/>
          </a:p>
        </p:txBody>
      </p:sp>
    </p:spTree>
    <p:extLst>
      <p:ext uri="{BB962C8B-B14F-4D97-AF65-F5344CB8AC3E}">
        <p14:creationId xmlns:p14="http://schemas.microsoft.com/office/powerpoint/2010/main" val="3490360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uk-UA" b="1" dirty="0">
                <a:solidFill>
                  <a:srgbClr val="002060"/>
                </a:solidFill>
                <a:latin typeface="Times New Roman" panose="02020603050405020304" pitchFamily="18" charset="0"/>
                <a:cs typeface="Times New Roman" panose="02020603050405020304" pitchFamily="18" charset="0"/>
              </a:rPr>
              <a:t>9.1 Поняття та форми реалізації норм права</a:t>
            </a:r>
            <a:endParaRPr lang="uk-UA" dirty="0">
              <a:solidFill>
                <a:srgbClr val="002060"/>
              </a:solidFill>
            </a:endParaRPr>
          </a:p>
        </p:txBody>
      </p:sp>
      <p:sp>
        <p:nvSpPr>
          <p:cNvPr id="6" name="Объект 5"/>
          <p:cNvSpPr>
            <a:spLocks noGrp="1"/>
          </p:cNvSpPr>
          <p:nvPr>
            <p:ph idx="1"/>
          </p:nvPr>
        </p:nvSpPr>
        <p:spPr>
          <a:xfrm>
            <a:off x="1193533" y="2115776"/>
            <a:ext cx="10058400" cy="3859908"/>
          </a:xfrm>
          <a:ln>
            <a:noFill/>
          </a:ln>
          <a:effectLst>
            <a:outerShdw blurRad="63500" dist="12700" dir="5400000" sx="102000" sy="102000" rotWithShape="0">
              <a:srgbClr val="000000">
                <a:alpha val="32000"/>
              </a:srgbClr>
            </a:outerShdw>
            <a:softEdge rad="1270000"/>
          </a:effectLst>
        </p:spPr>
        <p:style>
          <a:lnRef idx="1">
            <a:schemeClr val="accent1"/>
          </a:lnRef>
          <a:fillRef idx="1003">
            <a:schemeClr val="lt2"/>
          </a:fillRef>
          <a:effectRef idx="1">
            <a:schemeClr val="accent1"/>
          </a:effectRef>
          <a:fontRef idx="minor">
            <a:schemeClr val="dk1"/>
          </a:fontRef>
        </p:style>
        <p:txBody>
          <a:bodyPr>
            <a:noAutofit/>
          </a:bodyPr>
          <a:lstStyle/>
          <a:p>
            <a:pPr marL="0" indent="0">
              <a:buNone/>
            </a:pPr>
            <a:r>
              <a:rPr lang="uk-UA" sz="5400" b="1" dirty="0">
                <a:solidFill>
                  <a:schemeClr val="bg2">
                    <a:lumMod val="25000"/>
                  </a:schemeClr>
                </a:solidFill>
                <a:latin typeface="+mj-lt"/>
              </a:rPr>
              <a:t>Реалізація норм права</a:t>
            </a:r>
            <a:r>
              <a:rPr lang="uk-UA" sz="5400" i="1" dirty="0">
                <a:solidFill>
                  <a:schemeClr val="bg2">
                    <a:lumMod val="25000"/>
                  </a:schemeClr>
                </a:solidFill>
                <a:latin typeface="+mj-lt"/>
              </a:rPr>
              <a:t> </a:t>
            </a:r>
            <a:r>
              <a:rPr lang="uk-UA" sz="5400" dirty="0">
                <a:solidFill>
                  <a:schemeClr val="bg2">
                    <a:lumMod val="25000"/>
                  </a:schemeClr>
                </a:solidFill>
                <a:latin typeface="+mj-lt"/>
              </a:rPr>
              <a:t>–</a:t>
            </a:r>
            <a:r>
              <a:rPr lang="uk-UA" sz="5400" i="1" dirty="0">
                <a:solidFill>
                  <a:schemeClr val="bg2">
                    <a:lumMod val="25000"/>
                  </a:schemeClr>
                </a:solidFill>
                <a:latin typeface="+mj-lt"/>
              </a:rPr>
              <a:t> </a:t>
            </a:r>
            <a:r>
              <a:rPr lang="uk-UA" sz="5400" dirty="0">
                <a:solidFill>
                  <a:schemeClr val="bg2">
                    <a:lumMod val="25000"/>
                  </a:schemeClr>
                </a:solidFill>
                <a:latin typeface="+mj-lt"/>
              </a:rPr>
              <a:t>це реальне, практичне втілення у життя формально-визначених норм завдяки правомірній поведінці суб’єктів права</a:t>
            </a:r>
          </a:p>
        </p:txBody>
      </p:sp>
    </p:spTree>
    <p:extLst>
      <p:ext uri="{BB962C8B-B14F-4D97-AF65-F5344CB8AC3E}">
        <p14:creationId xmlns:p14="http://schemas.microsoft.com/office/powerpoint/2010/main" val="852409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400" b="1" dirty="0">
                <a:solidFill>
                  <a:schemeClr val="accent1">
                    <a:lumMod val="50000"/>
                  </a:schemeClr>
                </a:solidFill>
              </a:rPr>
              <a:t>Форми реалізації норм права</a:t>
            </a:r>
          </a:p>
        </p:txBody>
      </p:sp>
      <p:graphicFrame>
        <p:nvGraphicFramePr>
          <p:cNvPr id="4" name="Объект 3"/>
          <p:cNvGraphicFramePr>
            <a:graphicFrameLocks noGrp="1"/>
          </p:cNvGraphicFramePr>
          <p:nvPr>
            <p:ph idx="1"/>
            <p:extLst>
              <p:ext uri="{D42A27DB-BD31-4B8C-83A1-F6EECF244321}">
                <p14:modId xmlns:p14="http://schemas.microsoft.com/office/powerpoint/2010/main" val="564550045"/>
              </p:ext>
            </p:extLst>
          </p:nvPr>
        </p:nvGraphicFramePr>
        <p:xfrm>
          <a:off x="1300163" y="1886903"/>
          <a:ext cx="9855517" cy="43919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5173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uk-UA" sz="5200" b="1" dirty="0">
                <a:solidFill>
                  <a:schemeClr val="accent6">
                    <a:lumMod val="75000"/>
                  </a:schemeClr>
                </a:solidFill>
              </a:rPr>
              <a:t>Дотримання</a:t>
            </a:r>
            <a:endParaRPr lang="uk-UA" sz="5200" dirty="0">
              <a:solidFill>
                <a:srgbClr val="002060"/>
              </a:solidFill>
            </a:endParaRPr>
          </a:p>
        </p:txBody>
      </p:sp>
      <p:sp>
        <p:nvSpPr>
          <p:cNvPr id="6" name="Объект 5"/>
          <p:cNvSpPr>
            <a:spLocks noGrp="1"/>
          </p:cNvSpPr>
          <p:nvPr>
            <p:ph idx="1"/>
          </p:nvPr>
        </p:nvSpPr>
        <p:spPr>
          <a:xfrm>
            <a:off x="1097280" y="1867122"/>
            <a:ext cx="10058400" cy="3362604"/>
          </a:xfrm>
          <a:ln>
            <a:noFill/>
          </a:ln>
          <a:effectLst>
            <a:outerShdw blurRad="63500" dist="12700" dir="5400000" sx="102000" sy="102000" rotWithShape="0">
              <a:srgbClr val="000000">
                <a:alpha val="32000"/>
              </a:srgbClr>
            </a:outerShdw>
            <a:softEdge rad="1270000"/>
          </a:effectLst>
        </p:spPr>
        <p:style>
          <a:lnRef idx="1">
            <a:schemeClr val="accent1"/>
          </a:lnRef>
          <a:fillRef idx="1003">
            <a:schemeClr val="lt2"/>
          </a:fillRef>
          <a:effectRef idx="1">
            <a:schemeClr val="accent1"/>
          </a:effectRef>
          <a:fontRef idx="minor">
            <a:schemeClr val="dk1"/>
          </a:fontRef>
        </p:style>
        <p:txBody>
          <a:bodyPr>
            <a:noAutofit/>
          </a:bodyPr>
          <a:lstStyle/>
          <a:p>
            <a:pPr marL="0" indent="0">
              <a:buNone/>
            </a:pPr>
            <a:r>
              <a:rPr lang="uk-UA" sz="5200" dirty="0">
                <a:solidFill>
                  <a:schemeClr val="bg2">
                    <a:lumMod val="25000"/>
                  </a:schemeClr>
                </a:solidFill>
                <a:latin typeface="+mj-lt"/>
              </a:rPr>
              <a:t>– це така форма реалізації забороняючих чи охоронних правових норм, яка полягає в утриманні від дій, заборонених</a:t>
            </a:r>
            <a:r>
              <a:rPr lang="en-US" sz="5200" dirty="0">
                <a:solidFill>
                  <a:schemeClr val="bg2">
                    <a:lumMod val="25000"/>
                  </a:schemeClr>
                </a:solidFill>
                <a:latin typeface="+mj-lt"/>
              </a:rPr>
              <a:t> </a:t>
            </a:r>
            <a:r>
              <a:rPr lang="uk-UA" sz="5200" dirty="0">
                <a:solidFill>
                  <a:schemeClr val="bg2">
                    <a:lumMod val="25000"/>
                  </a:schemeClr>
                </a:solidFill>
                <a:latin typeface="+mj-lt"/>
              </a:rPr>
              <a:t>цими нормами, суворому</a:t>
            </a:r>
            <a:br>
              <a:rPr lang="en-US" sz="5200" dirty="0">
                <a:solidFill>
                  <a:schemeClr val="bg2">
                    <a:lumMod val="25000"/>
                  </a:schemeClr>
                </a:solidFill>
                <a:latin typeface="+mj-lt"/>
              </a:rPr>
            </a:br>
            <a:r>
              <a:rPr lang="uk-UA" sz="5200" dirty="0">
                <a:solidFill>
                  <a:schemeClr val="bg2">
                    <a:lumMod val="25000"/>
                  </a:schemeClr>
                </a:solidFill>
                <a:latin typeface="+mj-lt"/>
              </a:rPr>
              <a:t>додержанні встановлених заборон </a:t>
            </a:r>
          </a:p>
        </p:txBody>
      </p:sp>
    </p:spTree>
    <p:extLst>
      <p:ext uri="{BB962C8B-B14F-4D97-AF65-F5344CB8AC3E}">
        <p14:creationId xmlns:p14="http://schemas.microsoft.com/office/powerpoint/2010/main" val="991388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uk-UA" sz="5200" b="1" dirty="0">
                <a:solidFill>
                  <a:schemeClr val="accent6">
                    <a:lumMod val="75000"/>
                  </a:schemeClr>
                </a:solidFill>
              </a:rPr>
              <a:t>Виконання </a:t>
            </a:r>
            <a:endParaRPr lang="uk-UA" sz="5200" dirty="0">
              <a:solidFill>
                <a:srgbClr val="002060"/>
              </a:solidFill>
            </a:endParaRPr>
          </a:p>
        </p:txBody>
      </p:sp>
      <p:sp>
        <p:nvSpPr>
          <p:cNvPr id="6" name="Объект 5"/>
          <p:cNvSpPr>
            <a:spLocks noGrp="1"/>
          </p:cNvSpPr>
          <p:nvPr>
            <p:ph idx="1"/>
          </p:nvPr>
        </p:nvSpPr>
        <p:spPr>
          <a:xfrm>
            <a:off x="1097280" y="2003480"/>
            <a:ext cx="10058400" cy="3795741"/>
          </a:xfrm>
          <a:ln>
            <a:noFill/>
          </a:ln>
          <a:effectLst>
            <a:outerShdw blurRad="63500" dist="12700" dir="5400000" sx="102000" sy="102000" rotWithShape="0">
              <a:srgbClr val="000000">
                <a:alpha val="32000"/>
              </a:srgbClr>
            </a:outerShdw>
            <a:softEdge rad="1270000"/>
          </a:effectLst>
        </p:spPr>
        <p:style>
          <a:lnRef idx="1">
            <a:schemeClr val="accent1"/>
          </a:lnRef>
          <a:fillRef idx="1003">
            <a:schemeClr val="lt2"/>
          </a:fillRef>
          <a:effectRef idx="1">
            <a:schemeClr val="accent1"/>
          </a:effectRef>
          <a:fontRef idx="minor">
            <a:schemeClr val="dk1"/>
          </a:fontRef>
        </p:style>
        <p:txBody>
          <a:bodyPr>
            <a:noAutofit/>
          </a:bodyPr>
          <a:lstStyle/>
          <a:p>
            <a:pPr marL="0" indent="0">
              <a:buNone/>
            </a:pPr>
            <a:r>
              <a:rPr lang="uk-UA" sz="5200" dirty="0">
                <a:solidFill>
                  <a:schemeClr val="bg2">
                    <a:lumMod val="25000"/>
                  </a:schemeClr>
                </a:solidFill>
                <a:latin typeface="+mj-lt"/>
              </a:rPr>
              <a:t>– це така форма реалізації, яка полягає в обов’язковому вчиненні діянь, що передбачаються нормами права та (або) укладеними на їх підставі договорами</a:t>
            </a:r>
          </a:p>
        </p:txBody>
      </p:sp>
    </p:spTree>
    <p:extLst>
      <p:ext uri="{BB962C8B-B14F-4D97-AF65-F5344CB8AC3E}">
        <p14:creationId xmlns:p14="http://schemas.microsoft.com/office/powerpoint/2010/main" val="3892713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uk-UA" sz="5400" b="1" dirty="0">
                <a:solidFill>
                  <a:schemeClr val="accent6">
                    <a:lumMod val="75000"/>
                  </a:schemeClr>
                </a:solidFill>
              </a:rPr>
              <a:t>Використання </a:t>
            </a:r>
            <a:endParaRPr lang="uk-UA" sz="5400" dirty="0">
              <a:solidFill>
                <a:srgbClr val="002060"/>
              </a:solidFill>
            </a:endParaRPr>
          </a:p>
        </p:txBody>
      </p:sp>
      <p:sp>
        <p:nvSpPr>
          <p:cNvPr id="6" name="Объект 5"/>
          <p:cNvSpPr>
            <a:spLocks noGrp="1"/>
          </p:cNvSpPr>
          <p:nvPr>
            <p:ph idx="1"/>
          </p:nvPr>
        </p:nvSpPr>
        <p:spPr>
          <a:xfrm>
            <a:off x="1097280" y="2155880"/>
            <a:ext cx="10058400" cy="3194161"/>
          </a:xfrm>
          <a:ln>
            <a:noFill/>
          </a:ln>
          <a:effectLst>
            <a:outerShdw blurRad="63500" dist="12700" dir="5400000" sx="102000" sy="102000" rotWithShape="0">
              <a:srgbClr val="000000">
                <a:alpha val="32000"/>
              </a:srgbClr>
            </a:outerShdw>
            <a:softEdge rad="1270000"/>
          </a:effectLst>
        </p:spPr>
        <p:style>
          <a:lnRef idx="1">
            <a:schemeClr val="accent1"/>
          </a:lnRef>
          <a:fillRef idx="1003">
            <a:schemeClr val="lt2"/>
          </a:fillRef>
          <a:effectRef idx="1">
            <a:schemeClr val="accent1"/>
          </a:effectRef>
          <a:fontRef idx="minor">
            <a:schemeClr val="dk1"/>
          </a:fontRef>
        </p:style>
        <p:txBody>
          <a:bodyPr>
            <a:noAutofit/>
          </a:bodyPr>
          <a:lstStyle/>
          <a:p>
            <a:pPr marL="0" indent="0">
              <a:buNone/>
            </a:pPr>
            <a:r>
              <a:rPr lang="uk-UA" sz="5400" dirty="0">
                <a:solidFill>
                  <a:schemeClr val="bg2">
                    <a:lumMod val="25000"/>
                  </a:schemeClr>
                </a:solidFill>
                <a:latin typeface="+mj-lt"/>
              </a:rPr>
              <a:t>– це форма реалізації суб’єктивного права, при якій здійснюється втілення в життя уповноважуючих норм</a:t>
            </a:r>
          </a:p>
        </p:txBody>
      </p:sp>
    </p:spTree>
    <p:extLst>
      <p:ext uri="{BB962C8B-B14F-4D97-AF65-F5344CB8AC3E}">
        <p14:creationId xmlns:p14="http://schemas.microsoft.com/office/powerpoint/2010/main" val="1584793371"/>
      </p:ext>
    </p:extLst>
  </p:cSld>
  <p:clrMapOvr>
    <a:masterClrMapping/>
  </p:clrMapOvr>
</p:sld>
</file>

<file path=ppt/theme/theme1.xml><?xml version="1.0" encoding="utf-8"?>
<a:theme xmlns:a="http://schemas.openxmlformats.org/drawingml/2006/main" name="Ретро">
  <a:themeElements>
    <a:clrScheme name="Синий и зеленый">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устая тень">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TM03090430[[fn=Окаймление]]</Template>
  <TotalTime>1500</TotalTime>
  <Words>1205</Words>
  <Application>Microsoft Office PowerPoint</Application>
  <PresentationFormat>Широкоэкранный</PresentationFormat>
  <Paragraphs>190</Paragraphs>
  <Slides>37</Slides>
  <Notes>15</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37</vt:i4>
      </vt:variant>
    </vt:vector>
  </HeadingPairs>
  <TitlesOfParts>
    <vt:vector size="41" baseType="lpstr">
      <vt:lpstr>Arial</vt:lpstr>
      <vt:lpstr>Calibri</vt:lpstr>
      <vt:lpstr>Times New Roman</vt:lpstr>
      <vt:lpstr>Ретро</vt:lpstr>
      <vt:lpstr>Презентация PowerPoint</vt:lpstr>
      <vt:lpstr>ТЕМА 9. РЕАЛІЗАЦІЯ НОРМ ПРАВА. ТЛУМАЧЕННЯ НОРМ ПРАВА ТА ЙОГО ЗНАЧЕННЯ ДЛЯ ПРАЦІВНИКІВ ПОЛІЦІЇ</vt:lpstr>
      <vt:lpstr>Основні терміни теми</vt:lpstr>
      <vt:lpstr>Навчальні питання теми</vt:lpstr>
      <vt:lpstr>9.1 Поняття та форми реалізації норм права</vt:lpstr>
      <vt:lpstr>Форми реалізації норм права</vt:lpstr>
      <vt:lpstr>Дотримання</vt:lpstr>
      <vt:lpstr>Виконання </vt:lpstr>
      <vt:lpstr>Використання </vt:lpstr>
      <vt:lpstr>9.2 Застосування норм права: поняття, стадії, вимоги </vt:lpstr>
      <vt:lpstr>Ознаки застосування норм права</vt:lpstr>
      <vt:lpstr>Стадії застосування норм права</vt:lpstr>
      <vt:lpstr>Вимоги до застосування норм права </vt:lpstr>
      <vt:lpstr>Вимоги до застосування норм права</vt:lpstr>
      <vt:lpstr>9.3 Правозастосовні акти: поняття, ознаки, види  </vt:lpstr>
      <vt:lpstr>Ознаки правозастосовних актів</vt:lpstr>
      <vt:lpstr>Види правозастосовних актів</vt:lpstr>
      <vt:lpstr>Види правозастосовних актів</vt:lpstr>
      <vt:lpstr>Види правозастосовних актів</vt:lpstr>
      <vt:lpstr>Види правозастосовних актів</vt:lpstr>
      <vt:lpstr>Види правозастосовних актів</vt:lpstr>
      <vt:lpstr>9.4 Тлумачення норм права: поняття, види, способи  </vt:lpstr>
      <vt:lpstr>Цілі тлумачення норм права</vt:lpstr>
      <vt:lpstr>Необхідність тлумачення обумовлена</vt:lpstr>
      <vt:lpstr>Види тлумачення (за суб’єктами )</vt:lpstr>
      <vt:lpstr>Види офіційного тлумачення</vt:lpstr>
      <vt:lpstr>Нормативне тлумачення норм права – це офіційне роз’яснення, що поширюється на необмежену кількість випадків, передбачених нормою права, що тлумачиться</vt:lpstr>
      <vt:lpstr>Казуальне тлумачення норм права</vt:lpstr>
      <vt:lpstr>Види неофіційного тлумачення</vt:lpstr>
      <vt:lpstr>Компетентне тлумачення норм права – здійснюється особами, які мають спеціальні знання у сфері права </vt:lpstr>
      <vt:lpstr>Буденне тлумачення норм права</vt:lpstr>
      <vt:lpstr>Види тлумачення (за обсягом)</vt:lpstr>
      <vt:lpstr>Буквальне тлумачення </vt:lpstr>
      <vt:lpstr>Обмежувальне тлумачення </vt:lpstr>
      <vt:lpstr>Розширювальне тлумачення </vt:lpstr>
      <vt:lpstr>Способи тлумачення – це прийоми і засоби, що використовуються для встановлення змісту норм права</vt:lpstr>
      <vt:lpstr>Список використаних джерел</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Національна академія внутрішніх справ  Мультимедійний навчальний посібник з навчальної дисципліни «Теорія держави та права»</dc:title>
  <dc:creator>Юрій Кривицький</dc:creator>
  <cp:lastModifiedBy>Ivanov Ivan</cp:lastModifiedBy>
  <cp:revision>147</cp:revision>
  <dcterms:created xsi:type="dcterms:W3CDTF">2016-01-25T12:15:19Z</dcterms:created>
  <dcterms:modified xsi:type="dcterms:W3CDTF">2024-10-15T12:07:05Z</dcterms:modified>
</cp:coreProperties>
</file>