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8" r:id="rId1"/>
  </p:sldMasterIdLst>
  <p:notesMasterIdLst>
    <p:notesMasterId r:id="rId33"/>
  </p:notesMasterIdLst>
  <p:sldIdLst>
    <p:sldId id="328" r:id="rId2"/>
    <p:sldId id="257" r:id="rId3"/>
    <p:sldId id="258" r:id="rId4"/>
    <p:sldId id="260" r:id="rId5"/>
    <p:sldId id="261" r:id="rId6"/>
    <p:sldId id="299" r:id="rId7"/>
    <p:sldId id="300" r:id="rId8"/>
    <p:sldId id="301" r:id="rId9"/>
    <p:sldId id="302" r:id="rId10"/>
    <p:sldId id="306" r:id="rId11"/>
    <p:sldId id="303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6" r:id="rId21"/>
    <p:sldId id="317" r:id="rId22"/>
    <p:sldId id="318" r:id="rId23"/>
    <p:sldId id="319" r:id="rId24"/>
    <p:sldId id="320" r:id="rId25"/>
    <p:sldId id="321" r:id="rId26"/>
    <p:sldId id="322" r:id="rId27"/>
    <p:sldId id="324" r:id="rId28"/>
    <p:sldId id="325" r:id="rId29"/>
    <p:sldId id="326" r:id="rId30"/>
    <p:sldId id="327" r:id="rId31"/>
    <p:sldId id="298" r:id="rId3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2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3D3EC6-5FC0-4C05-B2E5-0CE860767FB5}" type="doc">
      <dgm:prSet loTypeId="urn:microsoft.com/office/officeart/2008/layout/VerticalCircle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939A4FC-0D55-4081-ABA0-062A406A9099}">
      <dgm:prSet phldrT="[Текст]" custT="1"/>
      <dgm:spPr/>
      <dgm:t>
        <a:bodyPr/>
        <a:lstStyle/>
        <a:p>
          <a:pPr algn="just"/>
          <a:r>
            <a:rPr lang="uk-UA" sz="3200" dirty="0">
              <a:solidFill>
                <a:schemeClr val="accent6">
                  <a:lumMod val="50000"/>
                </a:schemeClr>
              </a:solidFill>
              <a:latin typeface="+mj-lt"/>
            </a:rPr>
            <a:t>Засвоєння теоретичних положень цієї теми сприятиме формуванню вмінь і навичок спеціально-юридичного аналізу конкретних соціальних ситуацій та фактів. Такий аналіз – неодмінна умова правильного використання різноманітних юридичних засобів (насамперед суб’єктивних юридичних прав і обов’язків) задля безперешкодного задоволення відповідних потреб та інтересів, досягнення балансу приватних і публічних цілей, здійснення захисту основоположних прав людини та інших учасників суспільного життя</a:t>
          </a:r>
          <a:endParaRPr lang="ru-RU" sz="3200" dirty="0">
            <a:solidFill>
              <a:schemeClr val="accent6">
                <a:lumMod val="50000"/>
              </a:schemeClr>
            </a:solidFill>
            <a:latin typeface="+mj-lt"/>
          </a:endParaRPr>
        </a:p>
      </dgm:t>
    </dgm:pt>
    <dgm:pt modelId="{E7BA80CF-7D93-46A3-A68A-29DD73F3D029}" type="parTrans" cxnId="{8AE6B033-894B-496D-B25B-43FC2E4E2AA0}">
      <dgm:prSet/>
      <dgm:spPr/>
      <dgm:t>
        <a:bodyPr/>
        <a:lstStyle/>
        <a:p>
          <a:endParaRPr lang="ru-RU"/>
        </a:p>
      </dgm:t>
    </dgm:pt>
    <dgm:pt modelId="{F34A274E-F219-493E-A075-0686E10EA076}" type="sibTrans" cxnId="{8AE6B033-894B-496D-B25B-43FC2E4E2AA0}">
      <dgm:prSet/>
      <dgm:spPr/>
      <dgm:t>
        <a:bodyPr/>
        <a:lstStyle/>
        <a:p>
          <a:endParaRPr lang="ru-RU"/>
        </a:p>
      </dgm:t>
    </dgm:pt>
    <dgm:pt modelId="{D022621F-A478-4635-B502-A0AF5C6DC131}" type="pres">
      <dgm:prSet presAssocID="{723D3EC6-5FC0-4C05-B2E5-0CE860767FB5}" presName="Name0" presStyleCnt="0">
        <dgm:presLayoutVars>
          <dgm:dir/>
        </dgm:presLayoutVars>
      </dgm:prSet>
      <dgm:spPr/>
    </dgm:pt>
    <dgm:pt modelId="{E77D884F-EED0-4F84-9A4D-1D80698CD5CD}" type="pres">
      <dgm:prSet presAssocID="{3939A4FC-0D55-4081-ABA0-062A406A9099}" presName="noChildren" presStyleCnt="0"/>
      <dgm:spPr/>
    </dgm:pt>
    <dgm:pt modelId="{E33D1B0A-12A4-43BB-8483-01F6AFF7F8B0}" type="pres">
      <dgm:prSet presAssocID="{3939A4FC-0D55-4081-ABA0-062A406A9099}" presName="gap" presStyleCnt="0"/>
      <dgm:spPr/>
    </dgm:pt>
    <dgm:pt modelId="{5EDD0642-CE76-484B-84F6-E65987C8D837}" type="pres">
      <dgm:prSet presAssocID="{3939A4FC-0D55-4081-ABA0-062A406A9099}" presName="medCircle2" presStyleLbl="vennNode1" presStyleIdx="0" presStyleCnt="1"/>
      <dgm:spPr/>
    </dgm:pt>
    <dgm:pt modelId="{0D993F46-5ECD-4BD7-BC3F-859BFF885DF5}" type="pres">
      <dgm:prSet presAssocID="{3939A4FC-0D55-4081-ABA0-062A406A9099}" presName="txLvlOnly1" presStyleLbl="revTx" presStyleIdx="0" presStyleCnt="1" custScaleX="121057" custScaleY="264462" custLinFactNeighborX="1967" custLinFactNeighborY="-1749"/>
      <dgm:spPr/>
    </dgm:pt>
  </dgm:ptLst>
  <dgm:cxnLst>
    <dgm:cxn modelId="{8AE6B033-894B-496D-B25B-43FC2E4E2AA0}" srcId="{723D3EC6-5FC0-4C05-B2E5-0CE860767FB5}" destId="{3939A4FC-0D55-4081-ABA0-062A406A9099}" srcOrd="0" destOrd="0" parTransId="{E7BA80CF-7D93-46A3-A68A-29DD73F3D029}" sibTransId="{F34A274E-F219-493E-A075-0686E10EA076}"/>
    <dgm:cxn modelId="{0E9DD9D7-73C0-4BC9-AFBD-A73ABD9DF4D4}" type="presOf" srcId="{723D3EC6-5FC0-4C05-B2E5-0CE860767FB5}" destId="{D022621F-A478-4635-B502-A0AF5C6DC131}" srcOrd="0" destOrd="0" presId="urn:microsoft.com/office/officeart/2008/layout/VerticalCircleList"/>
    <dgm:cxn modelId="{8EBD47F1-65BD-4076-B55E-5AA17F614DA1}" type="presOf" srcId="{3939A4FC-0D55-4081-ABA0-062A406A9099}" destId="{0D993F46-5ECD-4BD7-BC3F-859BFF885DF5}" srcOrd="0" destOrd="0" presId="urn:microsoft.com/office/officeart/2008/layout/VerticalCircleList"/>
    <dgm:cxn modelId="{88F78D0A-A75D-4F6B-B534-54A7AF97540F}" type="presParOf" srcId="{D022621F-A478-4635-B502-A0AF5C6DC131}" destId="{E77D884F-EED0-4F84-9A4D-1D80698CD5CD}" srcOrd="0" destOrd="0" presId="urn:microsoft.com/office/officeart/2008/layout/VerticalCircleList"/>
    <dgm:cxn modelId="{663F0C0E-8042-48F5-A220-B615CDDE5A31}" type="presParOf" srcId="{E77D884F-EED0-4F84-9A4D-1D80698CD5CD}" destId="{E33D1B0A-12A4-43BB-8483-01F6AFF7F8B0}" srcOrd="0" destOrd="0" presId="urn:microsoft.com/office/officeart/2008/layout/VerticalCircleList"/>
    <dgm:cxn modelId="{D044ABE4-7D45-4FB3-8BB7-1908A70725FD}" type="presParOf" srcId="{E77D884F-EED0-4F84-9A4D-1D80698CD5CD}" destId="{5EDD0642-CE76-484B-84F6-E65987C8D837}" srcOrd="1" destOrd="0" presId="urn:microsoft.com/office/officeart/2008/layout/VerticalCircleList"/>
    <dgm:cxn modelId="{418581BC-B6CE-4149-9252-10A8CA5F0760}" type="presParOf" srcId="{E77D884F-EED0-4F84-9A4D-1D80698CD5CD}" destId="{0D993F46-5ECD-4BD7-BC3F-859BFF885DF5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7DD8988-75DD-4D30-A8FD-6FDDA041AAA2}" type="doc">
      <dgm:prSet loTypeId="urn:microsoft.com/office/officeart/2005/8/layout/hierarchy4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88320685-B76F-4E9B-9069-F32ED529D3D8}">
      <dgm:prSet phldrT="[Текст]"/>
      <dgm:spPr/>
      <dgm:t>
        <a:bodyPr/>
        <a:lstStyle/>
        <a:p>
          <a:r>
            <a:rPr lang="uk-UA" b="1" dirty="0">
              <a:latin typeface="+mj-lt"/>
            </a:rPr>
            <a:t>Структура правовідносин </a:t>
          </a:r>
          <a:r>
            <a:rPr lang="uk-UA" dirty="0">
              <a:latin typeface="+mj-lt"/>
            </a:rPr>
            <a:t>– основні елементи правовідносин і спосіб юридичного зв’язку між ними з приводу соціального блага або забезпечення будь-яких інтересів</a:t>
          </a:r>
          <a:endParaRPr lang="ru-RU" dirty="0">
            <a:latin typeface="+mj-lt"/>
          </a:endParaRPr>
        </a:p>
      </dgm:t>
    </dgm:pt>
    <dgm:pt modelId="{1848C39C-CC54-424F-BD29-E53E9B3FF5FC}" type="parTrans" cxnId="{3A7A1327-A656-4E83-8FDD-80D8DF7A788E}">
      <dgm:prSet/>
      <dgm:spPr/>
      <dgm:t>
        <a:bodyPr/>
        <a:lstStyle/>
        <a:p>
          <a:endParaRPr lang="ru-RU"/>
        </a:p>
      </dgm:t>
    </dgm:pt>
    <dgm:pt modelId="{1C909A7E-CF03-41C0-A55D-334E687B3D94}" type="sibTrans" cxnId="{3A7A1327-A656-4E83-8FDD-80D8DF7A788E}">
      <dgm:prSet/>
      <dgm:spPr/>
      <dgm:t>
        <a:bodyPr/>
        <a:lstStyle/>
        <a:p>
          <a:endParaRPr lang="ru-RU"/>
        </a:p>
      </dgm:t>
    </dgm:pt>
    <dgm:pt modelId="{D61A0CD3-B347-47F6-962D-7572E9612EC4}">
      <dgm:prSet/>
      <dgm:spPr/>
      <dgm:t>
        <a:bodyPr/>
        <a:lstStyle/>
        <a:p>
          <a:r>
            <a:rPr lang="uk-UA" dirty="0">
              <a:latin typeface="+mj-lt"/>
            </a:rPr>
            <a:t>Правовідносини як конструкція складається з таких елементів</a:t>
          </a:r>
        </a:p>
      </dgm:t>
    </dgm:pt>
    <dgm:pt modelId="{5505E771-2F9D-40F6-8F30-8B446BFE5153}" type="parTrans" cxnId="{4AA1F979-FB29-45AB-89F0-79E4BA770B31}">
      <dgm:prSet/>
      <dgm:spPr/>
      <dgm:t>
        <a:bodyPr/>
        <a:lstStyle/>
        <a:p>
          <a:endParaRPr lang="ru-RU"/>
        </a:p>
      </dgm:t>
    </dgm:pt>
    <dgm:pt modelId="{85F8241D-CB18-40A0-A119-95111AF9E099}" type="sibTrans" cxnId="{4AA1F979-FB29-45AB-89F0-79E4BA770B31}">
      <dgm:prSet/>
      <dgm:spPr/>
      <dgm:t>
        <a:bodyPr/>
        <a:lstStyle/>
        <a:p>
          <a:endParaRPr lang="ru-RU"/>
        </a:p>
      </dgm:t>
    </dgm:pt>
    <dgm:pt modelId="{77117FE0-DCDB-424A-8029-5DBA3900E107}">
      <dgm:prSet/>
      <dgm:spPr/>
      <dgm:t>
        <a:bodyPr/>
        <a:lstStyle/>
        <a:p>
          <a:r>
            <a:rPr lang="uk-UA" dirty="0">
              <a:latin typeface="+mj-lt"/>
            </a:rPr>
            <a:t>суб’єкти правовідносин</a:t>
          </a:r>
        </a:p>
      </dgm:t>
    </dgm:pt>
    <dgm:pt modelId="{D60C7F9A-FB38-4977-B546-1BDA9D2717A4}" type="parTrans" cxnId="{38F9FC82-BBFC-47A4-AF1E-E9CF5AA4B16C}">
      <dgm:prSet/>
      <dgm:spPr/>
      <dgm:t>
        <a:bodyPr/>
        <a:lstStyle/>
        <a:p>
          <a:endParaRPr lang="ru-RU"/>
        </a:p>
      </dgm:t>
    </dgm:pt>
    <dgm:pt modelId="{A7CCD7FE-071F-4A8E-9420-0C1BEF0B1CFF}" type="sibTrans" cxnId="{38F9FC82-BBFC-47A4-AF1E-E9CF5AA4B16C}">
      <dgm:prSet/>
      <dgm:spPr/>
      <dgm:t>
        <a:bodyPr/>
        <a:lstStyle/>
        <a:p>
          <a:endParaRPr lang="ru-RU"/>
        </a:p>
      </dgm:t>
    </dgm:pt>
    <dgm:pt modelId="{637AB8E1-3A88-455C-8FCE-BA699E8AB839}">
      <dgm:prSet/>
      <dgm:spPr/>
      <dgm:t>
        <a:bodyPr/>
        <a:lstStyle/>
        <a:p>
          <a:r>
            <a:rPr lang="uk-UA" dirty="0">
              <a:latin typeface="+mj-lt"/>
            </a:rPr>
            <a:t>об’єкти правовідносин</a:t>
          </a:r>
        </a:p>
      </dgm:t>
    </dgm:pt>
    <dgm:pt modelId="{DC74EDF7-C7A3-4B79-8EAA-DB618562E2F5}" type="parTrans" cxnId="{A6E07C74-92C4-4483-B85D-1A605F84D58B}">
      <dgm:prSet/>
      <dgm:spPr/>
      <dgm:t>
        <a:bodyPr/>
        <a:lstStyle/>
        <a:p>
          <a:endParaRPr lang="ru-RU"/>
        </a:p>
      </dgm:t>
    </dgm:pt>
    <dgm:pt modelId="{880605CD-B4DA-479E-8CD3-3DCC19860FE2}" type="sibTrans" cxnId="{A6E07C74-92C4-4483-B85D-1A605F84D58B}">
      <dgm:prSet/>
      <dgm:spPr/>
      <dgm:t>
        <a:bodyPr/>
        <a:lstStyle/>
        <a:p>
          <a:endParaRPr lang="ru-RU"/>
        </a:p>
      </dgm:t>
    </dgm:pt>
    <dgm:pt modelId="{3BBCFE59-5D1F-44B5-8172-91FBBAED3538}">
      <dgm:prSet/>
      <dgm:spPr/>
      <dgm:t>
        <a:bodyPr/>
        <a:lstStyle/>
        <a:p>
          <a:r>
            <a:rPr lang="uk-UA" dirty="0">
              <a:latin typeface="+mj-lt"/>
            </a:rPr>
            <a:t>зміст правовідносин</a:t>
          </a:r>
        </a:p>
      </dgm:t>
    </dgm:pt>
    <dgm:pt modelId="{7C582A26-E687-4969-84F0-F4A05E6DBC36}" type="parTrans" cxnId="{BE32FD5E-8768-4AB7-A491-B25810A7CAE9}">
      <dgm:prSet/>
      <dgm:spPr/>
      <dgm:t>
        <a:bodyPr/>
        <a:lstStyle/>
        <a:p>
          <a:endParaRPr lang="ru-RU"/>
        </a:p>
      </dgm:t>
    </dgm:pt>
    <dgm:pt modelId="{700EA031-5E85-47DF-99D9-6E75FE9D634D}" type="sibTrans" cxnId="{BE32FD5E-8768-4AB7-A491-B25810A7CAE9}">
      <dgm:prSet/>
      <dgm:spPr/>
      <dgm:t>
        <a:bodyPr/>
        <a:lstStyle/>
        <a:p>
          <a:endParaRPr lang="ru-RU"/>
        </a:p>
      </dgm:t>
    </dgm:pt>
    <dgm:pt modelId="{F7C0D102-7AE7-4F77-86BD-F08184977286}">
      <dgm:prSet/>
      <dgm:spPr/>
      <dgm:t>
        <a:bodyPr/>
        <a:lstStyle/>
        <a:p>
          <a:r>
            <a:rPr lang="uk-UA" dirty="0">
              <a:latin typeface="+mj-lt"/>
            </a:rPr>
            <a:t>юридичні факти</a:t>
          </a:r>
        </a:p>
      </dgm:t>
    </dgm:pt>
    <dgm:pt modelId="{23B32711-76C6-4AC4-AFBD-4E8C508C2D8A}" type="parTrans" cxnId="{CD891C07-C4F8-44E0-8454-E6A42D96BDD8}">
      <dgm:prSet/>
      <dgm:spPr/>
      <dgm:t>
        <a:bodyPr/>
        <a:lstStyle/>
        <a:p>
          <a:endParaRPr lang="ru-RU"/>
        </a:p>
      </dgm:t>
    </dgm:pt>
    <dgm:pt modelId="{C0304E2D-5542-465F-92CF-320EBB5FE687}" type="sibTrans" cxnId="{CD891C07-C4F8-44E0-8454-E6A42D96BDD8}">
      <dgm:prSet/>
      <dgm:spPr/>
      <dgm:t>
        <a:bodyPr/>
        <a:lstStyle/>
        <a:p>
          <a:endParaRPr lang="ru-RU"/>
        </a:p>
      </dgm:t>
    </dgm:pt>
    <dgm:pt modelId="{FAA56211-E9D9-4E95-AB8A-CA5D735C1E67}" type="pres">
      <dgm:prSet presAssocID="{C7DD8988-75DD-4D30-A8FD-6FDDA041AAA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DA5EC6D-4490-4D5E-A2CA-7576964FF20F}" type="pres">
      <dgm:prSet presAssocID="{88320685-B76F-4E9B-9069-F32ED529D3D8}" presName="vertOne" presStyleCnt="0"/>
      <dgm:spPr/>
    </dgm:pt>
    <dgm:pt modelId="{9440C9A5-ACF0-46B9-8FF3-9BD61D878EB3}" type="pres">
      <dgm:prSet presAssocID="{88320685-B76F-4E9B-9069-F32ED529D3D8}" presName="txOne" presStyleLbl="node0" presStyleIdx="0" presStyleCnt="1">
        <dgm:presLayoutVars>
          <dgm:chPref val="3"/>
        </dgm:presLayoutVars>
      </dgm:prSet>
      <dgm:spPr/>
    </dgm:pt>
    <dgm:pt modelId="{A64B8FC2-CD76-4D8F-9356-E0352703F17B}" type="pres">
      <dgm:prSet presAssocID="{88320685-B76F-4E9B-9069-F32ED529D3D8}" presName="parTransOne" presStyleCnt="0"/>
      <dgm:spPr/>
    </dgm:pt>
    <dgm:pt modelId="{20324991-D237-4700-80BF-B8D0205654CE}" type="pres">
      <dgm:prSet presAssocID="{88320685-B76F-4E9B-9069-F32ED529D3D8}" presName="horzOne" presStyleCnt="0"/>
      <dgm:spPr/>
    </dgm:pt>
    <dgm:pt modelId="{D2C3E76D-9B60-4380-A9F3-8C48B327A2A4}" type="pres">
      <dgm:prSet presAssocID="{D61A0CD3-B347-47F6-962D-7572E9612EC4}" presName="vertTwo" presStyleCnt="0"/>
      <dgm:spPr/>
    </dgm:pt>
    <dgm:pt modelId="{1E170AC8-E0F4-4197-AC55-FBCA99E5380A}" type="pres">
      <dgm:prSet presAssocID="{D61A0CD3-B347-47F6-962D-7572E9612EC4}" presName="txTwo" presStyleLbl="node2" presStyleIdx="0" presStyleCnt="1">
        <dgm:presLayoutVars>
          <dgm:chPref val="3"/>
        </dgm:presLayoutVars>
      </dgm:prSet>
      <dgm:spPr/>
    </dgm:pt>
    <dgm:pt modelId="{7FC054B7-CF76-4FC1-B798-A8FEA73BE3A8}" type="pres">
      <dgm:prSet presAssocID="{D61A0CD3-B347-47F6-962D-7572E9612EC4}" presName="parTransTwo" presStyleCnt="0"/>
      <dgm:spPr/>
    </dgm:pt>
    <dgm:pt modelId="{B662FCEF-38D8-4F0D-9005-D7661173D147}" type="pres">
      <dgm:prSet presAssocID="{D61A0CD3-B347-47F6-962D-7572E9612EC4}" presName="horzTwo" presStyleCnt="0"/>
      <dgm:spPr/>
    </dgm:pt>
    <dgm:pt modelId="{A5AB334D-9DB5-4A5C-93A9-DCEE5DA64036}" type="pres">
      <dgm:prSet presAssocID="{77117FE0-DCDB-424A-8029-5DBA3900E107}" presName="vertThree" presStyleCnt="0"/>
      <dgm:spPr/>
    </dgm:pt>
    <dgm:pt modelId="{66A9E349-A4C9-4E2C-BC2D-4A9B0DD8C390}" type="pres">
      <dgm:prSet presAssocID="{77117FE0-DCDB-424A-8029-5DBA3900E107}" presName="txThree" presStyleLbl="node3" presStyleIdx="0" presStyleCnt="4">
        <dgm:presLayoutVars>
          <dgm:chPref val="3"/>
        </dgm:presLayoutVars>
      </dgm:prSet>
      <dgm:spPr/>
    </dgm:pt>
    <dgm:pt modelId="{B69279FB-1B90-4656-B6DE-7C54FCC4FC5C}" type="pres">
      <dgm:prSet presAssocID="{77117FE0-DCDB-424A-8029-5DBA3900E107}" presName="horzThree" presStyleCnt="0"/>
      <dgm:spPr/>
    </dgm:pt>
    <dgm:pt modelId="{7A2CB0B1-64BE-439F-8D37-F3CCA0D536FC}" type="pres">
      <dgm:prSet presAssocID="{A7CCD7FE-071F-4A8E-9420-0C1BEF0B1CFF}" presName="sibSpaceThree" presStyleCnt="0"/>
      <dgm:spPr/>
    </dgm:pt>
    <dgm:pt modelId="{6D6BB225-E367-4C3D-A536-A42F5E121A5C}" type="pres">
      <dgm:prSet presAssocID="{637AB8E1-3A88-455C-8FCE-BA699E8AB839}" presName="vertThree" presStyleCnt="0"/>
      <dgm:spPr/>
    </dgm:pt>
    <dgm:pt modelId="{50B5C159-1FC0-43EE-982F-6DF1F5C0F115}" type="pres">
      <dgm:prSet presAssocID="{637AB8E1-3A88-455C-8FCE-BA699E8AB839}" presName="txThree" presStyleLbl="node3" presStyleIdx="1" presStyleCnt="4">
        <dgm:presLayoutVars>
          <dgm:chPref val="3"/>
        </dgm:presLayoutVars>
      </dgm:prSet>
      <dgm:spPr/>
    </dgm:pt>
    <dgm:pt modelId="{C8CE718B-1A30-4F77-B8E8-559A3EA56F74}" type="pres">
      <dgm:prSet presAssocID="{637AB8E1-3A88-455C-8FCE-BA699E8AB839}" presName="horzThree" presStyleCnt="0"/>
      <dgm:spPr/>
    </dgm:pt>
    <dgm:pt modelId="{8074107E-8217-48E4-A516-5BBC04E7B73C}" type="pres">
      <dgm:prSet presAssocID="{880605CD-B4DA-479E-8CD3-3DCC19860FE2}" presName="sibSpaceThree" presStyleCnt="0"/>
      <dgm:spPr/>
    </dgm:pt>
    <dgm:pt modelId="{93117724-D342-4E8E-8C6B-2F28A1E81F3E}" type="pres">
      <dgm:prSet presAssocID="{3BBCFE59-5D1F-44B5-8172-91FBBAED3538}" presName="vertThree" presStyleCnt="0"/>
      <dgm:spPr/>
    </dgm:pt>
    <dgm:pt modelId="{BB38F31D-E54D-43B3-AD23-AF98469AC1AF}" type="pres">
      <dgm:prSet presAssocID="{3BBCFE59-5D1F-44B5-8172-91FBBAED3538}" presName="txThree" presStyleLbl="node3" presStyleIdx="2" presStyleCnt="4">
        <dgm:presLayoutVars>
          <dgm:chPref val="3"/>
        </dgm:presLayoutVars>
      </dgm:prSet>
      <dgm:spPr/>
    </dgm:pt>
    <dgm:pt modelId="{4F26718B-5076-4315-AE77-CC7BF6F48B70}" type="pres">
      <dgm:prSet presAssocID="{3BBCFE59-5D1F-44B5-8172-91FBBAED3538}" presName="horzThree" presStyleCnt="0"/>
      <dgm:spPr/>
    </dgm:pt>
    <dgm:pt modelId="{1EF13910-052B-4A60-8E0E-AD3BBB054D42}" type="pres">
      <dgm:prSet presAssocID="{700EA031-5E85-47DF-99D9-6E75FE9D634D}" presName="sibSpaceThree" presStyleCnt="0"/>
      <dgm:spPr/>
    </dgm:pt>
    <dgm:pt modelId="{4565A0D9-50B3-4AFC-A428-4C51800A64F6}" type="pres">
      <dgm:prSet presAssocID="{F7C0D102-7AE7-4F77-86BD-F08184977286}" presName="vertThree" presStyleCnt="0"/>
      <dgm:spPr/>
    </dgm:pt>
    <dgm:pt modelId="{10408555-4D06-4E05-9017-FABBD897F57D}" type="pres">
      <dgm:prSet presAssocID="{F7C0D102-7AE7-4F77-86BD-F08184977286}" presName="txThree" presStyleLbl="node3" presStyleIdx="3" presStyleCnt="4">
        <dgm:presLayoutVars>
          <dgm:chPref val="3"/>
        </dgm:presLayoutVars>
      </dgm:prSet>
      <dgm:spPr/>
    </dgm:pt>
    <dgm:pt modelId="{F0ACA3D3-1266-47D7-B632-77DB2E3E708A}" type="pres">
      <dgm:prSet presAssocID="{F7C0D102-7AE7-4F77-86BD-F08184977286}" presName="horzThree" presStyleCnt="0"/>
      <dgm:spPr/>
    </dgm:pt>
  </dgm:ptLst>
  <dgm:cxnLst>
    <dgm:cxn modelId="{CD891C07-C4F8-44E0-8454-E6A42D96BDD8}" srcId="{D61A0CD3-B347-47F6-962D-7572E9612EC4}" destId="{F7C0D102-7AE7-4F77-86BD-F08184977286}" srcOrd="3" destOrd="0" parTransId="{23B32711-76C6-4AC4-AFBD-4E8C508C2D8A}" sibTransId="{C0304E2D-5542-465F-92CF-320EBB5FE687}"/>
    <dgm:cxn modelId="{3A7A1327-A656-4E83-8FDD-80D8DF7A788E}" srcId="{C7DD8988-75DD-4D30-A8FD-6FDDA041AAA2}" destId="{88320685-B76F-4E9B-9069-F32ED529D3D8}" srcOrd="0" destOrd="0" parTransId="{1848C39C-CC54-424F-BD29-E53E9B3FF5FC}" sibTransId="{1C909A7E-CF03-41C0-A55D-334E687B3D94}"/>
    <dgm:cxn modelId="{BE32FD5E-8768-4AB7-A491-B25810A7CAE9}" srcId="{D61A0CD3-B347-47F6-962D-7572E9612EC4}" destId="{3BBCFE59-5D1F-44B5-8172-91FBBAED3538}" srcOrd="2" destOrd="0" parTransId="{7C582A26-E687-4969-84F0-F4A05E6DBC36}" sibTransId="{700EA031-5E85-47DF-99D9-6E75FE9D634D}"/>
    <dgm:cxn modelId="{A6E07C74-92C4-4483-B85D-1A605F84D58B}" srcId="{D61A0CD3-B347-47F6-962D-7572E9612EC4}" destId="{637AB8E1-3A88-455C-8FCE-BA699E8AB839}" srcOrd="1" destOrd="0" parTransId="{DC74EDF7-C7A3-4B79-8EAA-DB618562E2F5}" sibTransId="{880605CD-B4DA-479E-8CD3-3DCC19860FE2}"/>
    <dgm:cxn modelId="{7239BA59-AA3F-4DEF-BF21-0FE2ADC576EF}" type="presOf" srcId="{77117FE0-DCDB-424A-8029-5DBA3900E107}" destId="{66A9E349-A4C9-4E2C-BC2D-4A9B0DD8C390}" srcOrd="0" destOrd="0" presId="urn:microsoft.com/office/officeart/2005/8/layout/hierarchy4"/>
    <dgm:cxn modelId="{4AA1F979-FB29-45AB-89F0-79E4BA770B31}" srcId="{88320685-B76F-4E9B-9069-F32ED529D3D8}" destId="{D61A0CD3-B347-47F6-962D-7572E9612EC4}" srcOrd="0" destOrd="0" parTransId="{5505E771-2F9D-40F6-8F30-8B446BFE5153}" sibTransId="{85F8241D-CB18-40A0-A119-95111AF9E099}"/>
    <dgm:cxn modelId="{38F9FC82-BBFC-47A4-AF1E-E9CF5AA4B16C}" srcId="{D61A0CD3-B347-47F6-962D-7572E9612EC4}" destId="{77117FE0-DCDB-424A-8029-5DBA3900E107}" srcOrd="0" destOrd="0" parTransId="{D60C7F9A-FB38-4977-B546-1BDA9D2717A4}" sibTransId="{A7CCD7FE-071F-4A8E-9420-0C1BEF0B1CFF}"/>
    <dgm:cxn modelId="{9480B19C-89EC-424E-8C03-3B2E81388C9F}" type="presOf" srcId="{C7DD8988-75DD-4D30-A8FD-6FDDA041AAA2}" destId="{FAA56211-E9D9-4E95-AB8A-CA5D735C1E67}" srcOrd="0" destOrd="0" presId="urn:microsoft.com/office/officeart/2005/8/layout/hierarchy4"/>
    <dgm:cxn modelId="{E7A614C1-52B2-463B-889A-EBC7F332EA21}" type="presOf" srcId="{637AB8E1-3A88-455C-8FCE-BA699E8AB839}" destId="{50B5C159-1FC0-43EE-982F-6DF1F5C0F115}" srcOrd="0" destOrd="0" presId="urn:microsoft.com/office/officeart/2005/8/layout/hierarchy4"/>
    <dgm:cxn modelId="{9D25E6CE-5CA9-4A07-A08A-DCC177675C9D}" type="presOf" srcId="{F7C0D102-7AE7-4F77-86BD-F08184977286}" destId="{10408555-4D06-4E05-9017-FABBD897F57D}" srcOrd="0" destOrd="0" presId="urn:microsoft.com/office/officeart/2005/8/layout/hierarchy4"/>
    <dgm:cxn modelId="{8E544BD9-9854-4698-B9AD-E6E125779A98}" type="presOf" srcId="{D61A0CD3-B347-47F6-962D-7572E9612EC4}" destId="{1E170AC8-E0F4-4197-AC55-FBCA99E5380A}" srcOrd="0" destOrd="0" presId="urn:microsoft.com/office/officeart/2005/8/layout/hierarchy4"/>
    <dgm:cxn modelId="{0CB216E3-F1B0-43F9-87E4-BBE193729272}" type="presOf" srcId="{3BBCFE59-5D1F-44B5-8172-91FBBAED3538}" destId="{BB38F31D-E54D-43B3-AD23-AF98469AC1AF}" srcOrd="0" destOrd="0" presId="urn:microsoft.com/office/officeart/2005/8/layout/hierarchy4"/>
    <dgm:cxn modelId="{11966AED-A947-481D-951C-416F56CCA449}" type="presOf" srcId="{88320685-B76F-4E9B-9069-F32ED529D3D8}" destId="{9440C9A5-ACF0-46B9-8FF3-9BD61D878EB3}" srcOrd="0" destOrd="0" presId="urn:microsoft.com/office/officeart/2005/8/layout/hierarchy4"/>
    <dgm:cxn modelId="{02355C9C-2F71-4B9F-814A-927BB222C534}" type="presParOf" srcId="{FAA56211-E9D9-4E95-AB8A-CA5D735C1E67}" destId="{5DA5EC6D-4490-4D5E-A2CA-7576964FF20F}" srcOrd="0" destOrd="0" presId="urn:microsoft.com/office/officeart/2005/8/layout/hierarchy4"/>
    <dgm:cxn modelId="{75D025D8-034E-41DE-88E8-9B1DC07F8D87}" type="presParOf" srcId="{5DA5EC6D-4490-4D5E-A2CA-7576964FF20F}" destId="{9440C9A5-ACF0-46B9-8FF3-9BD61D878EB3}" srcOrd="0" destOrd="0" presId="urn:microsoft.com/office/officeart/2005/8/layout/hierarchy4"/>
    <dgm:cxn modelId="{81C66926-0939-4B01-88AE-7681CB5301AF}" type="presParOf" srcId="{5DA5EC6D-4490-4D5E-A2CA-7576964FF20F}" destId="{A64B8FC2-CD76-4D8F-9356-E0352703F17B}" srcOrd="1" destOrd="0" presId="urn:microsoft.com/office/officeart/2005/8/layout/hierarchy4"/>
    <dgm:cxn modelId="{9A126B8A-E0F7-4851-8577-459FE311F013}" type="presParOf" srcId="{5DA5EC6D-4490-4D5E-A2CA-7576964FF20F}" destId="{20324991-D237-4700-80BF-B8D0205654CE}" srcOrd="2" destOrd="0" presId="urn:microsoft.com/office/officeart/2005/8/layout/hierarchy4"/>
    <dgm:cxn modelId="{8B66A12E-081F-4D1B-96FF-BD871107FD2D}" type="presParOf" srcId="{20324991-D237-4700-80BF-B8D0205654CE}" destId="{D2C3E76D-9B60-4380-A9F3-8C48B327A2A4}" srcOrd="0" destOrd="0" presId="urn:microsoft.com/office/officeart/2005/8/layout/hierarchy4"/>
    <dgm:cxn modelId="{A968CC3B-6778-4B0A-8B78-5B2927363FAF}" type="presParOf" srcId="{D2C3E76D-9B60-4380-A9F3-8C48B327A2A4}" destId="{1E170AC8-E0F4-4197-AC55-FBCA99E5380A}" srcOrd="0" destOrd="0" presId="urn:microsoft.com/office/officeart/2005/8/layout/hierarchy4"/>
    <dgm:cxn modelId="{25D0887E-7533-46F9-883F-B5F1754D3434}" type="presParOf" srcId="{D2C3E76D-9B60-4380-A9F3-8C48B327A2A4}" destId="{7FC054B7-CF76-4FC1-B798-A8FEA73BE3A8}" srcOrd="1" destOrd="0" presId="urn:microsoft.com/office/officeart/2005/8/layout/hierarchy4"/>
    <dgm:cxn modelId="{7223CE4E-C710-4C70-B2CE-E2B0319D655A}" type="presParOf" srcId="{D2C3E76D-9B60-4380-A9F3-8C48B327A2A4}" destId="{B662FCEF-38D8-4F0D-9005-D7661173D147}" srcOrd="2" destOrd="0" presId="urn:microsoft.com/office/officeart/2005/8/layout/hierarchy4"/>
    <dgm:cxn modelId="{2257D138-316E-4F09-8FE9-A499551053B8}" type="presParOf" srcId="{B662FCEF-38D8-4F0D-9005-D7661173D147}" destId="{A5AB334D-9DB5-4A5C-93A9-DCEE5DA64036}" srcOrd="0" destOrd="0" presId="urn:microsoft.com/office/officeart/2005/8/layout/hierarchy4"/>
    <dgm:cxn modelId="{84A987F3-0DCC-4DEA-A984-58178AF38825}" type="presParOf" srcId="{A5AB334D-9DB5-4A5C-93A9-DCEE5DA64036}" destId="{66A9E349-A4C9-4E2C-BC2D-4A9B0DD8C390}" srcOrd="0" destOrd="0" presId="urn:microsoft.com/office/officeart/2005/8/layout/hierarchy4"/>
    <dgm:cxn modelId="{0AD4A9C1-BF7F-4E14-8F29-5A19677A52FE}" type="presParOf" srcId="{A5AB334D-9DB5-4A5C-93A9-DCEE5DA64036}" destId="{B69279FB-1B90-4656-B6DE-7C54FCC4FC5C}" srcOrd="1" destOrd="0" presId="urn:microsoft.com/office/officeart/2005/8/layout/hierarchy4"/>
    <dgm:cxn modelId="{11166E10-D2FD-4DDE-9E88-9FF2932DE4A7}" type="presParOf" srcId="{B662FCEF-38D8-4F0D-9005-D7661173D147}" destId="{7A2CB0B1-64BE-439F-8D37-F3CCA0D536FC}" srcOrd="1" destOrd="0" presId="urn:microsoft.com/office/officeart/2005/8/layout/hierarchy4"/>
    <dgm:cxn modelId="{088EDF8D-AC34-429C-B171-6C80A8010411}" type="presParOf" srcId="{B662FCEF-38D8-4F0D-9005-D7661173D147}" destId="{6D6BB225-E367-4C3D-A536-A42F5E121A5C}" srcOrd="2" destOrd="0" presId="urn:microsoft.com/office/officeart/2005/8/layout/hierarchy4"/>
    <dgm:cxn modelId="{A0432898-D866-4D4C-B218-1DF8877EDB93}" type="presParOf" srcId="{6D6BB225-E367-4C3D-A536-A42F5E121A5C}" destId="{50B5C159-1FC0-43EE-982F-6DF1F5C0F115}" srcOrd="0" destOrd="0" presId="urn:microsoft.com/office/officeart/2005/8/layout/hierarchy4"/>
    <dgm:cxn modelId="{2F4F9AC0-A62B-42E9-8930-6DF35D71EA6E}" type="presParOf" srcId="{6D6BB225-E367-4C3D-A536-A42F5E121A5C}" destId="{C8CE718B-1A30-4F77-B8E8-559A3EA56F74}" srcOrd="1" destOrd="0" presId="urn:microsoft.com/office/officeart/2005/8/layout/hierarchy4"/>
    <dgm:cxn modelId="{7F9AE7D3-2532-4B9A-AA2B-F64E46841BE5}" type="presParOf" srcId="{B662FCEF-38D8-4F0D-9005-D7661173D147}" destId="{8074107E-8217-48E4-A516-5BBC04E7B73C}" srcOrd="3" destOrd="0" presId="urn:microsoft.com/office/officeart/2005/8/layout/hierarchy4"/>
    <dgm:cxn modelId="{AF91345F-D4F1-416B-8CB9-DD73977A28F7}" type="presParOf" srcId="{B662FCEF-38D8-4F0D-9005-D7661173D147}" destId="{93117724-D342-4E8E-8C6B-2F28A1E81F3E}" srcOrd="4" destOrd="0" presId="urn:microsoft.com/office/officeart/2005/8/layout/hierarchy4"/>
    <dgm:cxn modelId="{34B08AE6-0E4F-40CD-B9D7-F355497DCEDE}" type="presParOf" srcId="{93117724-D342-4E8E-8C6B-2F28A1E81F3E}" destId="{BB38F31D-E54D-43B3-AD23-AF98469AC1AF}" srcOrd="0" destOrd="0" presId="urn:microsoft.com/office/officeart/2005/8/layout/hierarchy4"/>
    <dgm:cxn modelId="{6FC03E97-22F6-4476-8B21-5BDB986AE77F}" type="presParOf" srcId="{93117724-D342-4E8E-8C6B-2F28A1E81F3E}" destId="{4F26718B-5076-4315-AE77-CC7BF6F48B70}" srcOrd="1" destOrd="0" presId="urn:microsoft.com/office/officeart/2005/8/layout/hierarchy4"/>
    <dgm:cxn modelId="{73422D69-CC28-4199-B83F-196E79705361}" type="presParOf" srcId="{B662FCEF-38D8-4F0D-9005-D7661173D147}" destId="{1EF13910-052B-4A60-8E0E-AD3BBB054D42}" srcOrd="5" destOrd="0" presId="urn:microsoft.com/office/officeart/2005/8/layout/hierarchy4"/>
    <dgm:cxn modelId="{F2F75220-5244-4F27-B925-E1C580D128C0}" type="presParOf" srcId="{B662FCEF-38D8-4F0D-9005-D7661173D147}" destId="{4565A0D9-50B3-4AFC-A428-4C51800A64F6}" srcOrd="6" destOrd="0" presId="urn:microsoft.com/office/officeart/2005/8/layout/hierarchy4"/>
    <dgm:cxn modelId="{7898F1AA-AB51-43C5-8F9B-C2A09373E1AE}" type="presParOf" srcId="{4565A0D9-50B3-4AFC-A428-4C51800A64F6}" destId="{10408555-4D06-4E05-9017-FABBD897F57D}" srcOrd="0" destOrd="0" presId="urn:microsoft.com/office/officeart/2005/8/layout/hierarchy4"/>
    <dgm:cxn modelId="{B81CBD45-DA2B-4DA9-922A-740BCE8E6956}" type="presParOf" srcId="{4565A0D9-50B3-4AFC-A428-4C51800A64F6}" destId="{F0ACA3D3-1266-47D7-B632-77DB2E3E708A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0C1A799-467D-401D-8E35-C88D1A2F0A12}" type="doc">
      <dgm:prSet loTypeId="urn:microsoft.com/office/officeart/2005/8/layout/hierarchy4" loCatId="hierarchy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5BDF0E30-20AE-4FA8-8F71-6F210E4F88B0}">
      <dgm:prSet phldrT="[Текст]" custT="1"/>
      <dgm:spPr/>
      <dgm:t>
        <a:bodyPr/>
        <a:lstStyle/>
        <a:p>
          <a:r>
            <a:rPr lang="uk-UA" sz="2800" b="1" dirty="0">
              <a:latin typeface="+mj-lt"/>
            </a:rPr>
            <a:t>Види суб’єктів правових відносин</a:t>
          </a:r>
          <a:endParaRPr lang="ru-RU" sz="2800" b="1" dirty="0">
            <a:latin typeface="+mj-lt"/>
          </a:endParaRPr>
        </a:p>
      </dgm:t>
    </dgm:pt>
    <dgm:pt modelId="{8D7345EB-3E4A-423F-94E6-1191659E58FC}" type="parTrans" cxnId="{266492C6-7452-4FE5-AE89-0462D149A834}">
      <dgm:prSet/>
      <dgm:spPr/>
      <dgm:t>
        <a:bodyPr/>
        <a:lstStyle/>
        <a:p>
          <a:endParaRPr lang="ru-RU"/>
        </a:p>
      </dgm:t>
    </dgm:pt>
    <dgm:pt modelId="{CA55CB1C-A9AA-4716-9544-EEDA8E1B7171}" type="sibTrans" cxnId="{266492C6-7452-4FE5-AE89-0462D149A834}">
      <dgm:prSet/>
      <dgm:spPr/>
      <dgm:t>
        <a:bodyPr/>
        <a:lstStyle/>
        <a:p>
          <a:endParaRPr lang="ru-RU"/>
        </a:p>
      </dgm:t>
    </dgm:pt>
    <dgm:pt modelId="{F2ADB958-FEF8-40A5-A5C6-5A219E8CB725}">
      <dgm:prSet custT="1"/>
      <dgm:spPr/>
      <dgm:t>
        <a:bodyPr/>
        <a:lstStyle/>
        <a:p>
          <a:r>
            <a:rPr lang="uk-UA" sz="2000" dirty="0">
              <a:latin typeface="+mj-lt"/>
            </a:rPr>
            <a:t>люди (фізичні особи) – громадяни певної держави, іноземці, біпатриди, апатриди</a:t>
          </a:r>
        </a:p>
      </dgm:t>
    </dgm:pt>
    <dgm:pt modelId="{7548B8CB-9EC3-4805-B847-F4E334AEED2F}" type="parTrans" cxnId="{A8B1341A-8054-4210-B5A3-E5DE6B3F4358}">
      <dgm:prSet/>
      <dgm:spPr/>
      <dgm:t>
        <a:bodyPr/>
        <a:lstStyle/>
        <a:p>
          <a:endParaRPr lang="ru-RU"/>
        </a:p>
      </dgm:t>
    </dgm:pt>
    <dgm:pt modelId="{010812C8-4880-4A1C-A689-2A01A98A11AD}" type="sibTrans" cxnId="{A8B1341A-8054-4210-B5A3-E5DE6B3F4358}">
      <dgm:prSet/>
      <dgm:spPr/>
      <dgm:t>
        <a:bodyPr/>
        <a:lstStyle/>
        <a:p>
          <a:endParaRPr lang="ru-RU"/>
        </a:p>
      </dgm:t>
    </dgm:pt>
    <dgm:pt modelId="{17DD7609-77AA-465B-A043-8DEEC6988E16}">
      <dgm:prSet custT="1"/>
      <dgm:spPr/>
      <dgm:t>
        <a:bodyPr/>
        <a:lstStyle/>
        <a:p>
          <a:r>
            <a:rPr lang="uk-UA" sz="2000" dirty="0">
              <a:latin typeface="+mj-lt"/>
            </a:rPr>
            <a:t>спільноти – народ (нація), територіальні громади, трудові й навчальні колективи, інші соціальні групи</a:t>
          </a:r>
        </a:p>
      </dgm:t>
    </dgm:pt>
    <dgm:pt modelId="{3247E566-6427-416C-A213-C2ED478953B4}" type="parTrans" cxnId="{AC2B65F9-5791-4E77-8560-E569693663E6}">
      <dgm:prSet/>
      <dgm:spPr/>
      <dgm:t>
        <a:bodyPr/>
        <a:lstStyle/>
        <a:p>
          <a:endParaRPr lang="ru-RU"/>
        </a:p>
      </dgm:t>
    </dgm:pt>
    <dgm:pt modelId="{BB5761D5-BF30-4770-9412-496E91CB5960}" type="sibTrans" cxnId="{AC2B65F9-5791-4E77-8560-E569693663E6}">
      <dgm:prSet/>
      <dgm:spPr/>
      <dgm:t>
        <a:bodyPr/>
        <a:lstStyle/>
        <a:p>
          <a:endParaRPr lang="ru-RU"/>
        </a:p>
      </dgm:t>
    </dgm:pt>
    <dgm:pt modelId="{C2FE8D9E-71EB-486D-AEB1-2199CBAFE6B7}">
      <dgm:prSet custT="1"/>
      <dgm:spPr/>
      <dgm:t>
        <a:bodyPr/>
        <a:lstStyle/>
        <a:p>
          <a:r>
            <a:rPr lang="uk-UA" sz="2400" dirty="0">
              <a:latin typeface="+mj-lt"/>
            </a:rPr>
            <a:t>об’єднання</a:t>
          </a:r>
        </a:p>
      </dgm:t>
    </dgm:pt>
    <dgm:pt modelId="{29B3FF31-0F77-4E12-8416-112BCA17827F}" type="parTrans" cxnId="{82A3255B-4A53-494B-9186-5AACD19103DD}">
      <dgm:prSet/>
      <dgm:spPr/>
      <dgm:t>
        <a:bodyPr/>
        <a:lstStyle/>
        <a:p>
          <a:endParaRPr lang="ru-RU"/>
        </a:p>
      </dgm:t>
    </dgm:pt>
    <dgm:pt modelId="{E493DF3D-F1B1-4664-8471-86C88B6DF9A5}" type="sibTrans" cxnId="{82A3255B-4A53-494B-9186-5AACD19103DD}">
      <dgm:prSet/>
      <dgm:spPr/>
      <dgm:t>
        <a:bodyPr/>
        <a:lstStyle/>
        <a:p>
          <a:endParaRPr lang="ru-RU"/>
        </a:p>
      </dgm:t>
    </dgm:pt>
    <dgm:pt modelId="{95F3CC39-2B9B-4045-8350-AB63F087105B}">
      <dgm:prSet custT="1"/>
      <dgm:spPr/>
      <dgm:t>
        <a:bodyPr/>
        <a:lstStyle/>
        <a:p>
          <a:r>
            <a:rPr lang="uk-UA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державні (держава в цілому, її організації – органи держави, державні установи, державні підприємства)</a:t>
          </a:r>
        </a:p>
      </dgm:t>
    </dgm:pt>
    <dgm:pt modelId="{1FE1B805-7200-4242-AB06-06482B7515D4}" type="parTrans" cxnId="{F556B5B6-7A61-4884-B42B-0F11B58F5066}">
      <dgm:prSet/>
      <dgm:spPr/>
      <dgm:t>
        <a:bodyPr/>
        <a:lstStyle/>
        <a:p>
          <a:endParaRPr lang="ru-RU"/>
        </a:p>
      </dgm:t>
    </dgm:pt>
    <dgm:pt modelId="{FE11033E-0DE3-499E-991D-31E32E8ADC84}" type="sibTrans" cxnId="{F556B5B6-7A61-4884-B42B-0F11B58F5066}">
      <dgm:prSet/>
      <dgm:spPr/>
      <dgm:t>
        <a:bodyPr/>
        <a:lstStyle/>
        <a:p>
          <a:endParaRPr lang="ru-RU"/>
        </a:p>
      </dgm:t>
    </dgm:pt>
    <dgm:pt modelId="{BA42D922-0CDA-409B-871C-012918AD2ECA}">
      <dgm:prSet custT="1"/>
      <dgm:spPr/>
      <dgm:t>
        <a:bodyPr/>
        <a:lstStyle/>
        <a:p>
          <a:r>
            <a:rPr lang="uk-UA" sz="2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громадські (громадські організації, громадські рухи, органи громадської самодіяльності, недержавні підприємства й установи)</a:t>
          </a:r>
        </a:p>
      </dgm:t>
    </dgm:pt>
    <dgm:pt modelId="{EDF12EE7-D8D6-4397-B088-A4D0EEC58B5E}" type="parTrans" cxnId="{4948574C-988D-4BFA-A383-66E57B20B5E1}">
      <dgm:prSet/>
      <dgm:spPr/>
      <dgm:t>
        <a:bodyPr/>
        <a:lstStyle/>
        <a:p>
          <a:endParaRPr lang="ru-RU"/>
        </a:p>
      </dgm:t>
    </dgm:pt>
    <dgm:pt modelId="{74C323B6-82E2-4B0F-89E7-6E07D80941B1}" type="sibTrans" cxnId="{4948574C-988D-4BFA-A383-66E57B20B5E1}">
      <dgm:prSet/>
      <dgm:spPr/>
      <dgm:t>
        <a:bodyPr/>
        <a:lstStyle/>
        <a:p>
          <a:endParaRPr lang="ru-RU"/>
        </a:p>
      </dgm:t>
    </dgm:pt>
    <dgm:pt modelId="{05530E90-097C-47F9-B20B-CF2F3817C0E7}">
      <dgm:prSet phldrT="[Текст]" custT="1"/>
      <dgm:spPr/>
      <dgm:t>
        <a:bodyPr/>
        <a:lstStyle/>
        <a:p>
          <a:r>
            <a:rPr lang="uk-UA" sz="3200" b="1" dirty="0">
              <a:latin typeface="+mj-lt"/>
            </a:rPr>
            <a:t>Суб’єкти правовідносин </a:t>
          </a:r>
          <a:r>
            <a:rPr lang="uk-UA" sz="3200" dirty="0">
              <a:latin typeface="+mj-lt"/>
            </a:rPr>
            <a:t>– це учасники правових відносин, які виступають носіями взаємних суб’єктивних прав та юридичних обов’язків</a:t>
          </a:r>
          <a:endParaRPr lang="ru-RU" sz="3200" dirty="0">
            <a:latin typeface="+mj-lt"/>
          </a:endParaRPr>
        </a:p>
      </dgm:t>
    </dgm:pt>
    <dgm:pt modelId="{3B871034-511C-4C3C-986A-80987A8D3A55}" type="parTrans" cxnId="{BF6B4989-015C-444A-B948-A1F37559B75C}">
      <dgm:prSet/>
      <dgm:spPr/>
      <dgm:t>
        <a:bodyPr/>
        <a:lstStyle/>
        <a:p>
          <a:endParaRPr lang="ru-RU"/>
        </a:p>
      </dgm:t>
    </dgm:pt>
    <dgm:pt modelId="{5EED8501-1450-4D26-9822-770263F1CF6D}" type="sibTrans" cxnId="{BF6B4989-015C-444A-B948-A1F37559B75C}">
      <dgm:prSet/>
      <dgm:spPr/>
      <dgm:t>
        <a:bodyPr/>
        <a:lstStyle/>
        <a:p>
          <a:endParaRPr lang="ru-RU"/>
        </a:p>
      </dgm:t>
    </dgm:pt>
    <dgm:pt modelId="{E68D9104-F5A0-49FD-A878-92973369D8CC}" type="pres">
      <dgm:prSet presAssocID="{E0C1A799-467D-401D-8E35-C88D1A2F0A1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B72635E-FBEC-479E-BCC9-2C91DEC786CA}" type="pres">
      <dgm:prSet presAssocID="{05530E90-097C-47F9-B20B-CF2F3817C0E7}" presName="vertOne" presStyleCnt="0"/>
      <dgm:spPr/>
    </dgm:pt>
    <dgm:pt modelId="{67BA1009-3B69-4E2C-80A1-CFF331315A32}" type="pres">
      <dgm:prSet presAssocID="{05530E90-097C-47F9-B20B-CF2F3817C0E7}" presName="txOne" presStyleLbl="node0" presStyleIdx="0" presStyleCnt="1" custScaleY="66359">
        <dgm:presLayoutVars>
          <dgm:chPref val="3"/>
        </dgm:presLayoutVars>
      </dgm:prSet>
      <dgm:spPr/>
    </dgm:pt>
    <dgm:pt modelId="{9F09EBF5-C47C-473A-930D-72ED99B517C9}" type="pres">
      <dgm:prSet presAssocID="{05530E90-097C-47F9-B20B-CF2F3817C0E7}" presName="parTransOne" presStyleCnt="0"/>
      <dgm:spPr/>
    </dgm:pt>
    <dgm:pt modelId="{7AE1C2F6-C2A7-43B9-836A-290914789B0E}" type="pres">
      <dgm:prSet presAssocID="{05530E90-097C-47F9-B20B-CF2F3817C0E7}" presName="horzOne" presStyleCnt="0"/>
      <dgm:spPr/>
    </dgm:pt>
    <dgm:pt modelId="{5BB9F662-2454-419A-A6B3-A91AE6206758}" type="pres">
      <dgm:prSet presAssocID="{5BDF0E30-20AE-4FA8-8F71-6F210E4F88B0}" presName="vertTwo" presStyleCnt="0"/>
      <dgm:spPr/>
    </dgm:pt>
    <dgm:pt modelId="{F59F6CEA-4EE4-49B2-ACCC-F065BAA2A253}" type="pres">
      <dgm:prSet presAssocID="{5BDF0E30-20AE-4FA8-8F71-6F210E4F88B0}" presName="txTwo" presStyleLbl="node2" presStyleIdx="0" presStyleCnt="1" custScaleY="38131">
        <dgm:presLayoutVars>
          <dgm:chPref val="3"/>
        </dgm:presLayoutVars>
      </dgm:prSet>
      <dgm:spPr/>
    </dgm:pt>
    <dgm:pt modelId="{4EAC19BD-DCAC-4655-81EB-A67E8DE2E7DF}" type="pres">
      <dgm:prSet presAssocID="{5BDF0E30-20AE-4FA8-8F71-6F210E4F88B0}" presName="parTransTwo" presStyleCnt="0"/>
      <dgm:spPr/>
    </dgm:pt>
    <dgm:pt modelId="{8F752532-40CA-4B91-B48A-62824420EF0F}" type="pres">
      <dgm:prSet presAssocID="{5BDF0E30-20AE-4FA8-8F71-6F210E4F88B0}" presName="horzTwo" presStyleCnt="0"/>
      <dgm:spPr/>
    </dgm:pt>
    <dgm:pt modelId="{97F6331C-8AEB-43B2-ABCF-D22071106CF4}" type="pres">
      <dgm:prSet presAssocID="{F2ADB958-FEF8-40A5-A5C6-5A219E8CB725}" presName="vertThree" presStyleCnt="0"/>
      <dgm:spPr/>
    </dgm:pt>
    <dgm:pt modelId="{AC87C221-499E-426F-9F58-8AB7C0A1EB12}" type="pres">
      <dgm:prSet presAssocID="{F2ADB958-FEF8-40A5-A5C6-5A219E8CB725}" presName="txThree" presStyleLbl="node3" presStyleIdx="0" presStyleCnt="3" custScaleY="121436">
        <dgm:presLayoutVars>
          <dgm:chPref val="3"/>
        </dgm:presLayoutVars>
      </dgm:prSet>
      <dgm:spPr/>
    </dgm:pt>
    <dgm:pt modelId="{18ABBC74-510B-4281-80A0-339220FF42D7}" type="pres">
      <dgm:prSet presAssocID="{F2ADB958-FEF8-40A5-A5C6-5A219E8CB725}" presName="horzThree" presStyleCnt="0"/>
      <dgm:spPr/>
    </dgm:pt>
    <dgm:pt modelId="{872AFFE1-5D4B-43B7-80F3-40D14B11785B}" type="pres">
      <dgm:prSet presAssocID="{010812C8-4880-4A1C-A689-2A01A98A11AD}" presName="sibSpaceThree" presStyleCnt="0"/>
      <dgm:spPr/>
    </dgm:pt>
    <dgm:pt modelId="{95151F1D-E20D-4A54-9AD4-6779BE31BD68}" type="pres">
      <dgm:prSet presAssocID="{17DD7609-77AA-465B-A043-8DEEC6988E16}" presName="vertThree" presStyleCnt="0"/>
      <dgm:spPr/>
    </dgm:pt>
    <dgm:pt modelId="{2C1C1F90-B545-40D2-848A-1574F5142162}" type="pres">
      <dgm:prSet presAssocID="{17DD7609-77AA-465B-A043-8DEEC6988E16}" presName="txThree" presStyleLbl="node3" presStyleIdx="1" presStyleCnt="3" custScaleY="121436">
        <dgm:presLayoutVars>
          <dgm:chPref val="3"/>
        </dgm:presLayoutVars>
      </dgm:prSet>
      <dgm:spPr/>
    </dgm:pt>
    <dgm:pt modelId="{636EF6D2-6EC1-444F-9980-23D31605446D}" type="pres">
      <dgm:prSet presAssocID="{17DD7609-77AA-465B-A043-8DEEC6988E16}" presName="horzThree" presStyleCnt="0"/>
      <dgm:spPr/>
    </dgm:pt>
    <dgm:pt modelId="{D2F4DE72-7501-4006-BFCF-53DFFC533CD9}" type="pres">
      <dgm:prSet presAssocID="{BB5761D5-BF30-4770-9412-496E91CB5960}" presName="sibSpaceThree" presStyleCnt="0"/>
      <dgm:spPr/>
    </dgm:pt>
    <dgm:pt modelId="{88ED6035-09F1-4D8B-8894-8F5112EF3F8A}" type="pres">
      <dgm:prSet presAssocID="{C2FE8D9E-71EB-486D-AEB1-2199CBAFE6B7}" presName="vertThree" presStyleCnt="0"/>
      <dgm:spPr/>
    </dgm:pt>
    <dgm:pt modelId="{8AE973BB-E775-4021-8BE3-1FEF50C56DAB}" type="pres">
      <dgm:prSet presAssocID="{C2FE8D9E-71EB-486D-AEB1-2199CBAFE6B7}" presName="txThree" presStyleLbl="node3" presStyleIdx="2" presStyleCnt="3" custScaleY="28821">
        <dgm:presLayoutVars>
          <dgm:chPref val="3"/>
        </dgm:presLayoutVars>
      </dgm:prSet>
      <dgm:spPr/>
    </dgm:pt>
    <dgm:pt modelId="{8396CAE0-43E3-4135-AA01-2081B723301B}" type="pres">
      <dgm:prSet presAssocID="{C2FE8D9E-71EB-486D-AEB1-2199CBAFE6B7}" presName="parTransThree" presStyleCnt="0"/>
      <dgm:spPr/>
    </dgm:pt>
    <dgm:pt modelId="{A46F2C7D-FD84-4809-84AF-A58ADE864D7D}" type="pres">
      <dgm:prSet presAssocID="{C2FE8D9E-71EB-486D-AEB1-2199CBAFE6B7}" presName="horzThree" presStyleCnt="0"/>
      <dgm:spPr/>
    </dgm:pt>
    <dgm:pt modelId="{532277A1-3B0D-40F4-8EEE-A89C2C4FCA89}" type="pres">
      <dgm:prSet presAssocID="{95F3CC39-2B9B-4045-8350-AB63F087105B}" presName="vertFour" presStyleCnt="0">
        <dgm:presLayoutVars>
          <dgm:chPref val="3"/>
        </dgm:presLayoutVars>
      </dgm:prSet>
      <dgm:spPr/>
    </dgm:pt>
    <dgm:pt modelId="{DBA4471A-D0AC-4720-86FD-EAA0F62AB602}" type="pres">
      <dgm:prSet presAssocID="{95F3CC39-2B9B-4045-8350-AB63F087105B}" presName="txFour" presStyleLbl="node4" presStyleIdx="0" presStyleCnt="2">
        <dgm:presLayoutVars>
          <dgm:chPref val="3"/>
        </dgm:presLayoutVars>
      </dgm:prSet>
      <dgm:spPr/>
    </dgm:pt>
    <dgm:pt modelId="{3D289102-9520-445A-9EA4-DDD386DBDE6C}" type="pres">
      <dgm:prSet presAssocID="{95F3CC39-2B9B-4045-8350-AB63F087105B}" presName="horzFour" presStyleCnt="0"/>
      <dgm:spPr/>
    </dgm:pt>
    <dgm:pt modelId="{C4370F9A-BF5C-4354-BB1C-EE013079FA63}" type="pres">
      <dgm:prSet presAssocID="{FE11033E-0DE3-499E-991D-31E32E8ADC84}" presName="sibSpaceFour" presStyleCnt="0"/>
      <dgm:spPr/>
    </dgm:pt>
    <dgm:pt modelId="{8B68E90B-ADDA-49C2-A95B-04D95B73EB8C}" type="pres">
      <dgm:prSet presAssocID="{BA42D922-0CDA-409B-871C-012918AD2ECA}" presName="vertFour" presStyleCnt="0">
        <dgm:presLayoutVars>
          <dgm:chPref val="3"/>
        </dgm:presLayoutVars>
      </dgm:prSet>
      <dgm:spPr/>
    </dgm:pt>
    <dgm:pt modelId="{CAB01CB4-F72B-4126-A668-7075549024A8}" type="pres">
      <dgm:prSet presAssocID="{BA42D922-0CDA-409B-871C-012918AD2ECA}" presName="txFour" presStyleLbl="node4" presStyleIdx="1" presStyleCnt="2" custScaleX="121501">
        <dgm:presLayoutVars>
          <dgm:chPref val="3"/>
        </dgm:presLayoutVars>
      </dgm:prSet>
      <dgm:spPr/>
    </dgm:pt>
    <dgm:pt modelId="{7A0E5D7A-A92C-4539-9F84-989DB6ACE2AB}" type="pres">
      <dgm:prSet presAssocID="{BA42D922-0CDA-409B-871C-012918AD2ECA}" presName="horzFour" presStyleCnt="0"/>
      <dgm:spPr/>
    </dgm:pt>
  </dgm:ptLst>
  <dgm:cxnLst>
    <dgm:cxn modelId="{BAEF6B0E-6279-445A-A73A-C62C3617DB99}" type="presOf" srcId="{C2FE8D9E-71EB-486D-AEB1-2199CBAFE6B7}" destId="{8AE973BB-E775-4021-8BE3-1FEF50C56DAB}" srcOrd="0" destOrd="0" presId="urn:microsoft.com/office/officeart/2005/8/layout/hierarchy4"/>
    <dgm:cxn modelId="{A8B1341A-8054-4210-B5A3-E5DE6B3F4358}" srcId="{5BDF0E30-20AE-4FA8-8F71-6F210E4F88B0}" destId="{F2ADB958-FEF8-40A5-A5C6-5A219E8CB725}" srcOrd="0" destOrd="0" parTransId="{7548B8CB-9EC3-4805-B847-F4E334AEED2F}" sibTransId="{010812C8-4880-4A1C-A689-2A01A98A11AD}"/>
    <dgm:cxn modelId="{82A3255B-4A53-494B-9186-5AACD19103DD}" srcId="{5BDF0E30-20AE-4FA8-8F71-6F210E4F88B0}" destId="{C2FE8D9E-71EB-486D-AEB1-2199CBAFE6B7}" srcOrd="2" destOrd="0" parTransId="{29B3FF31-0F77-4E12-8416-112BCA17827F}" sibTransId="{E493DF3D-F1B1-4664-8471-86C88B6DF9A5}"/>
    <dgm:cxn modelId="{73FFAE6A-DD5C-4A9B-A7F9-564EBFA423B9}" type="presOf" srcId="{05530E90-097C-47F9-B20B-CF2F3817C0E7}" destId="{67BA1009-3B69-4E2C-80A1-CFF331315A32}" srcOrd="0" destOrd="0" presId="urn:microsoft.com/office/officeart/2005/8/layout/hierarchy4"/>
    <dgm:cxn modelId="{669F314B-C5E9-4DE3-9C6D-EEC286EA9A6A}" type="presOf" srcId="{95F3CC39-2B9B-4045-8350-AB63F087105B}" destId="{DBA4471A-D0AC-4720-86FD-EAA0F62AB602}" srcOrd="0" destOrd="0" presId="urn:microsoft.com/office/officeart/2005/8/layout/hierarchy4"/>
    <dgm:cxn modelId="{4948574C-988D-4BFA-A383-66E57B20B5E1}" srcId="{C2FE8D9E-71EB-486D-AEB1-2199CBAFE6B7}" destId="{BA42D922-0CDA-409B-871C-012918AD2ECA}" srcOrd="1" destOrd="0" parTransId="{EDF12EE7-D8D6-4397-B088-A4D0EEC58B5E}" sibTransId="{74C323B6-82E2-4B0F-89E7-6E07D80941B1}"/>
    <dgm:cxn modelId="{EDF0DA87-BDB2-4FAC-A278-6E723ACA3131}" type="presOf" srcId="{5BDF0E30-20AE-4FA8-8F71-6F210E4F88B0}" destId="{F59F6CEA-4EE4-49B2-ACCC-F065BAA2A253}" srcOrd="0" destOrd="0" presId="urn:microsoft.com/office/officeart/2005/8/layout/hierarchy4"/>
    <dgm:cxn modelId="{BF6B4989-015C-444A-B948-A1F37559B75C}" srcId="{E0C1A799-467D-401D-8E35-C88D1A2F0A12}" destId="{05530E90-097C-47F9-B20B-CF2F3817C0E7}" srcOrd="0" destOrd="0" parTransId="{3B871034-511C-4C3C-986A-80987A8D3A55}" sibTransId="{5EED8501-1450-4D26-9822-770263F1CF6D}"/>
    <dgm:cxn modelId="{F556B5B6-7A61-4884-B42B-0F11B58F5066}" srcId="{C2FE8D9E-71EB-486D-AEB1-2199CBAFE6B7}" destId="{95F3CC39-2B9B-4045-8350-AB63F087105B}" srcOrd="0" destOrd="0" parTransId="{1FE1B805-7200-4242-AB06-06482B7515D4}" sibTransId="{FE11033E-0DE3-499E-991D-31E32E8ADC84}"/>
    <dgm:cxn modelId="{2ADD42B7-C432-47D6-83C0-98B20B1CD394}" type="presOf" srcId="{17DD7609-77AA-465B-A043-8DEEC6988E16}" destId="{2C1C1F90-B545-40D2-848A-1574F5142162}" srcOrd="0" destOrd="0" presId="urn:microsoft.com/office/officeart/2005/8/layout/hierarchy4"/>
    <dgm:cxn modelId="{2F66E8B8-3D37-4BE2-9F0A-6F91D85206B3}" type="presOf" srcId="{BA42D922-0CDA-409B-871C-012918AD2ECA}" destId="{CAB01CB4-F72B-4126-A668-7075549024A8}" srcOrd="0" destOrd="0" presId="urn:microsoft.com/office/officeart/2005/8/layout/hierarchy4"/>
    <dgm:cxn modelId="{266492C6-7452-4FE5-AE89-0462D149A834}" srcId="{05530E90-097C-47F9-B20B-CF2F3817C0E7}" destId="{5BDF0E30-20AE-4FA8-8F71-6F210E4F88B0}" srcOrd="0" destOrd="0" parTransId="{8D7345EB-3E4A-423F-94E6-1191659E58FC}" sibTransId="{CA55CB1C-A9AA-4716-9544-EEDA8E1B7171}"/>
    <dgm:cxn modelId="{8F350FD2-713B-4B05-A812-CFBFA7A4CBD6}" type="presOf" srcId="{E0C1A799-467D-401D-8E35-C88D1A2F0A12}" destId="{E68D9104-F5A0-49FD-A878-92973369D8CC}" srcOrd="0" destOrd="0" presId="urn:microsoft.com/office/officeart/2005/8/layout/hierarchy4"/>
    <dgm:cxn modelId="{1A5D36E8-07C4-4971-A363-4E5780E815F8}" type="presOf" srcId="{F2ADB958-FEF8-40A5-A5C6-5A219E8CB725}" destId="{AC87C221-499E-426F-9F58-8AB7C0A1EB12}" srcOrd="0" destOrd="0" presId="urn:microsoft.com/office/officeart/2005/8/layout/hierarchy4"/>
    <dgm:cxn modelId="{AC2B65F9-5791-4E77-8560-E569693663E6}" srcId="{5BDF0E30-20AE-4FA8-8F71-6F210E4F88B0}" destId="{17DD7609-77AA-465B-A043-8DEEC6988E16}" srcOrd="1" destOrd="0" parTransId="{3247E566-6427-416C-A213-C2ED478953B4}" sibTransId="{BB5761D5-BF30-4770-9412-496E91CB5960}"/>
    <dgm:cxn modelId="{4F2BA927-E081-4CEC-8C96-7BA9B083AF6E}" type="presParOf" srcId="{E68D9104-F5A0-49FD-A878-92973369D8CC}" destId="{AB72635E-FBEC-479E-BCC9-2C91DEC786CA}" srcOrd="0" destOrd="0" presId="urn:microsoft.com/office/officeart/2005/8/layout/hierarchy4"/>
    <dgm:cxn modelId="{30BEE77D-B121-490E-9451-1467C6DF46E2}" type="presParOf" srcId="{AB72635E-FBEC-479E-BCC9-2C91DEC786CA}" destId="{67BA1009-3B69-4E2C-80A1-CFF331315A32}" srcOrd="0" destOrd="0" presId="urn:microsoft.com/office/officeart/2005/8/layout/hierarchy4"/>
    <dgm:cxn modelId="{6236F4F9-47F2-40FC-9CBD-824667A18E71}" type="presParOf" srcId="{AB72635E-FBEC-479E-BCC9-2C91DEC786CA}" destId="{9F09EBF5-C47C-473A-930D-72ED99B517C9}" srcOrd="1" destOrd="0" presId="urn:microsoft.com/office/officeart/2005/8/layout/hierarchy4"/>
    <dgm:cxn modelId="{9EB054B7-7917-4FE0-86EC-3BAC08E7ADCA}" type="presParOf" srcId="{AB72635E-FBEC-479E-BCC9-2C91DEC786CA}" destId="{7AE1C2F6-C2A7-43B9-836A-290914789B0E}" srcOrd="2" destOrd="0" presId="urn:microsoft.com/office/officeart/2005/8/layout/hierarchy4"/>
    <dgm:cxn modelId="{A711AB33-908C-4FBC-8F33-0F354811943B}" type="presParOf" srcId="{7AE1C2F6-C2A7-43B9-836A-290914789B0E}" destId="{5BB9F662-2454-419A-A6B3-A91AE6206758}" srcOrd="0" destOrd="0" presId="urn:microsoft.com/office/officeart/2005/8/layout/hierarchy4"/>
    <dgm:cxn modelId="{6E24635F-D000-40CF-8B72-968C15CAD628}" type="presParOf" srcId="{5BB9F662-2454-419A-A6B3-A91AE6206758}" destId="{F59F6CEA-4EE4-49B2-ACCC-F065BAA2A253}" srcOrd="0" destOrd="0" presId="urn:microsoft.com/office/officeart/2005/8/layout/hierarchy4"/>
    <dgm:cxn modelId="{B4C76F57-8CB2-4724-9C2E-FC3251D32759}" type="presParOf" srcId="{5BB9F662-2454-419A-A6B3-A91AE6206758}" destId="{4EAC19BD-DCAC-4655-81EB-A67E8DE2E7DF}" srcOrd="1" destOrd="0" presId="urn:microsoft.com/office/officeart/2005/8/layout/hierarchy4"/>
    <dgm:cxn modelId="{F20E4408-49D8-4A4F-981C-B0EA9DD484EC}" type="presParOf" srcId="{5BB9F662-2454-419A-A6B3-A91AE6206758}" destId="{8F752532-40CA-4B91-B48A-62824420EF0F}" srcOrd="2" destOrd="0" presId="urn:microsoft.com/office/officeart/2005/8/layout/hierarchy4"/>
    <dgm:cxn modelId="{1495A0A6-2ABA-47A5-B74E-76FE97F0B416}" type="presParOf" srcId="{8F752532-40CA-4B91-B48A-62824420EF0F}" destId="{97F6331C-8AEB-43B2-ABCF-D22071106CF4}" srcOrd="0" destOrd="0" presId="urn:microsoft.com/office/officeart/2005/8/layout/hierarchy4"/>
    <dgm:cxn modelId="{54528B36-96D5-4E4A-BC4F-F1AD8A1C67D3}" type="presParOf" srcId="{97F6331C-8AEB-43B2-ABCF-D22071106CF4}" destId="{AC87C221-499E-426F-9F58-8AB7C0A1EB12}" srcOrd="0" destOrd="0" presId="urn:microsoft.com/office/officeart/2005/8/layout/hierarchy4"/>
    <dgm:cxn modelId="{FA168993-CECC-4368-BC08-0DC01B3E7C40}" type="presParOf" srcId="{97F6331C-8AEB-43B2-ABCF-D22071106CF4}" destId="{18ABBC74-510B-4281-80A0-339220FF42D7}" srcOrd="1" destOrd="0" presId="urn:microsoft.com/office/officeart/2005/8/layout/hierarchy4"/>
    <dgm:cxn modelId="{2B453C96-9942-4EE3-AB9D-1B4AE44D8902}" type="presParOf" srcId="{8F752532-40CA-4B91-B48A-62824420EF0F}" destId="{872AFFE1-5D4B-43B7-80F3-40D14B11785B}" srcOrd="1" destOrd="0" presId="urn:microsoft.com/office/officeart/2005/8/layout/hierarchy4"/>
    <dgm:cxn modelId="{8637DC88-9095-422B-B4BD-91216B421E60}" type="presParOf" srcId="{8F752532-40CA-4B91-B48A-62824420EF0F}" destId="{95151F1D-E20D-4A54-9AD4-6779BE31BD68}" srcOrd="2" destOrd="0" presId="urn:microsoft.com/office/officeart/2005/8/layout/hierarchy4"/>
    <dgm:cxn modelId="{3E03BAE8-F104-4534-ACC2-4B96E8E00271}" type="presParOf" srcId="{95151F1D-E20D-4A54-9AD4-6779BE31BD68}" destId="{2C1C1F90-B545-40D2-848A-1574F5142162}" srcOrd="0" destOrd="0" presId="urn:microsoft.com/office/officeart/2005/8/layout/hierarchy4"/>
    <dgm:cxn modelId="{04B623AA-9225-44CB-B93E-50FA9633F58E}" type="presParOf" srcId="{95151F1D-E20D-4A54-9AD4-6779BE31BD68}" destId="{636EF6D2-6EC1-444F-9980-23D31605446D}" srcOrd="1" destOrd="0" presId="urn:microsoft.com/office/officeart/2005/8/layout/hierarchy4"/>
    <dgm:cxn modelId="{CFAE6F4C-A577-43D3-AAEA-6EE75640973D}" type="presParOf" srcId="{8F752532-40CA-4B91-B48A-62824420EF0F}" destId="{D2F4DE72-7501-4006-BFCF-53DFFC533CD9}" srcOrd="3" destOrd="0" presId="urn:microsoft.com/office/officeart/2005/8/layout/hierarchy4"/>
    <dgm:cxn modelId="{815B02B5-4DC8-446D-90F1-E35C9D006F97}" type="presParOf" srcId="{8F752532-40CA-4B91-B48A-62824420EF0F}" destId="{88ED6035-09F1-4D8B-8894-8F5112EF3F8A}" srcOrd="4" destOrd="0" presId="urn:microsoft.com/office/officeart/2005/8/layout/hierarchy4"/>
    <dgm:cxn modelId="{D3923AE1-29C5-4FEC-B046-A497615EB752}" type="presParOf" srcId="{88ED6035-09F1-4D8B-8894-8F5112EF3F8A}" destId="{8AE973BB-E775-4021-8BE3-1FEF50C56DAB}" srcOrd="0" destOrd="0" presId="urn:microsoft.com/office/officeart/2005/8/layout/hierarchy4"/>
    <dgm:cxn modelId="{F4589430-48BB-4C52-BBF7-FBAD113DF2E6}" type="presParOf" srcId="{88ED6035-09F1-4D8B-8894-8F5112EF3F8A}" destId="{8396CAE0-43E3-4135-AA01-2081B723301B}" srcOrd="1" destOrd="0" presId="urn:microsoft.com/office/officeart/2005/8/layout/hierarchy4"/>
    <dgm:cxn modelId="{7EFFB9FF-2137-4290-B507-3A7746BDABA0}" type="presParOf" srcId="{88ED6035-09F1-4D8B-8894-8F5112EF3F8A}" destId="{A46F2C7D-FD84-4809-84AF-A58ADE864D7D}" srcOrd="2" destOrd="0" presId="urn:microsoft.com/office/officeart/2005/8/layout/hierarchy4"/>
    <dgm:cxn modelId="{666FD2D3-526F-474F-A7D5-9900AB58BD57}" type="presParOf" srcId="{A46F2C7D-FD84-4809-84AF-A58ADE864D7D}" destId="{532277A1-3B0D-40F4-8EEE-A89C2C4FCA89}" srcOrd="0" destOrd="0" presId="urn:microsoft.com/office/officeart/2005/8/layout/hierarchy4"/>
    <dgm:cxn modelId="{B5A1DF52-8234-4444-BAE9-93F777E06BC9}" type="presParOf" srcId="{532277A1-3B0D-40F4-8EEE-A89C2C4FCA89}" destId="{DBA4471A-D0AC-4720-86FD-EAA0F62AB602}" srcOrd="0" destOrd="0" presId="urn:microsoft.com/office/officeart/2005/8/layout/hierarchy4"/>
    <dgm:cxn modelId="{1BFB76B4-114A-44F4-8570-36CD71339EC8}" type="presParOf" srcId="{532277A1-3B0D-40F4-8EEE-A89C2C4FCA89}" destId="{3D289102-9520-445A-9EA4-DDD386DBDE6C}" srcOrd="1" destOrd="0" presId="urn:microsoft.com/office/officeart/2005/8/layout/hierarchy4"/>
    <dgm:cxn modelId="{58F8563B-90BB-4DD4-8E99-458DC6C2F24F}" type="presParOf" srcId="{A46F2C7D-FD84-4809-84AF-A58ADE864D7D}" destId="{C4370F9A-BF5C-4354-BB1C-EE013079FA63}" srcOrd="1" destOrd="0" presId="urn:microsoft.com/office/officeart/2005/8/layout/hierarchy4"/>
    <dgm:cxn modelId="{42A7C72F-C412-430A-9043-64E86BD5ABFE}" type="presParOf" srcId="{A46F2C7D-FD84-4809-84AF-A58ADE864D7D}" destId="{8B68E90B-ADDA-49C2-A95B-04D95B73EB8C}" srcOrd="2" destOrd="0" presId="urn:microsoft.com/office/officeart/2005/8/layout/hierarchy4"/>
    <dgm:cxn modelId="{4DEF1EA4-0BD1-46FF-98F2-A2585C8CF4E7}" type="presParOf" srcId="{8B68E90B-ADDA-49C2-A95B-04D95B73EB8C}" destId="{CAB01CB4-F72B-4126-A668-7075549024A8}" srcOrd="0" destOrd="0" presId="urn:microsoft.com/office/officeart/2005/8/layout/hierarchy4"/>
    <dgm:cxn modelId="{36C0E1A9-1FB8-46FE-B4F5-C31DA5F7CD0F}" type="presParOf" srcId="{8B68E90B-ADDA-49C2-A95B-04D95B73EB8C}" destId="{7A0E5D7A-A92C-4539-9F84-989DB6ACE2AB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DFD1F85-EA98-4A62-AFD8-CF80317CABB6}" type="doc">
      <dgm:prSet loTypeId="urn:microsoft.com/office/officeart/2005/8/layout/arrow4" loCatId="relationship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0313ABA3-8586-465C-A3DD-0AD43EB2FFB5}">
      <dgm:prSet phldrT="[Текст]" custT="1"/>
      <dgm:spPr/>
      <dgm:t>
        <a:bodyPr/>
        <a:lstStyle/>
        <a:p>
          <a:r>
            <a:rPr lang="uk-UA" sz="2600" b="1" dirty="0">
              <a:solidFill>
                <a:schemeClr val="bg2">
                  <a:lumMod val="25000"/>
                </a:schemeClr>
              </a:solidFill>
              <a:latin typeface="+mj-lt"/>
            </a:rPr>
            <a:t>Соціальна сторона правосуб’єктності </a:t>
          </a:r>
          <a:r>
            <a:rPr lang="uk-UA" sz="2600" dirty="0">
              <a:solidFill>
                <a:schemeClr val="bg2">
                  <a:lumMod val="25000"/>
                </a:schemeClr>
              </a:solidFill>
              <a:latin typeface="+mj-lt"/>
            </a:rPr>
            <a:t>виражається в тому, що ознаки суб’єктів права законодавець не може обирати довільно – вони визначаються як самим життям, так і інтересами, потребами та закономірностями суспільного розвитку</a:t>
          </a:r>
          <a:endParaRPr lang="ru-RU" sz="2600" dirty="0">
            <a:solidFill>
              <a:schemeClr val="bg2">
                <a:lumMod val="25000"/>
              </a:schemeClr>
            </a:solidFill>
            <a:latin typeface="+mj-lt"/>
          </a:endParaRPr>
        </a:p>
      </dgm:t>
    </dgm:pt>
    <dgm:pt modelId="{0B5012C3-E786-4CBC-8B7C-00D174B16468}" type="parTrans" cxnId="{574CCEE7-D3C0-4820-B3DB-709E1CBCC263}">
      <dgm:prSet/>
      <dgm:spPr/>
      <dgm:t>
        <a:bodyPr/>
        <a:lstStyle/>
        <a:p>
          <a:endParaRPr lang="ru-RU"/>
        </a:p>
      </dgm:t>
    </dgm:pt>
    <dgm:pt modelId="{E9970655-7B4F-49B5-9CC3-14F972819A41}" type="sibTrans" cxnId="{574CCEE7-D3C0-4820-B3DB-709E1CBCC263}">
      <dgm:prSet/>
      <dgm:spPr/>
      <dgm:t>
        <a:bodyPr/>
        <a:lstStyle/>
        <a:p>
          <a:endParaRPr lang="ru-RU"/>
        </a:p>
      </dgm:t>
    </dgm:pt>
    <dgm:pt modelId="{D0234622-DA4D-42D6-801E-432532D81CC0}">
      <dgm:prSet custT="1"/>
      <dgm:spPr/>
      <dgm:t>
        <a:bodyPr/>
        <a:lstStyle/>
        <a:p>
          <a:r>
            <a:rPr lang="uk-UA" sz="2600" b="1" dirty="0">
              <a:solidFill>
                <a:schemeClr val="bg2">
                  <a:lumMod val="25000"/>
                </a:schemeClr>
              </a:solidFill>
              <a:latin typeface="+mj-lt"/>
            </a:rPr>
            <a:t>Юридична сторона правосуб’єктності </a:t>
          </a:r>
          <a:r>
            <a:rPr lang="uk-UA" sz="2600" dirty="0">
              <a:solidFill>
                <a:schemeClr val="bg2">
                  <a:lumMod val="25000"/>
                </a:schemeClr>
              </a:solidFill>
              <a:latin typeface="+mj-lt"/>
            </a:rPr>
            <a:t>полягає в тому, що ознаки суб’єктів права обов’язково повинні бути закріплені в нормах права</a:t>
          </a:r>
        </a:p>
      </dgm:t>
    </dgm:pt>
    <dgm:pt modelId="{755E54A9-2857-483D-82A6-CF4ACD622717}" type="parTrans" cxnId="{C3B7E6B1-DA55-42E9-8C92-7DB81F22A3CC}">
      <dgm:prSet/>
      <dgm:spPr/>
      <dgm:t>
        <a:bodyPr/>
        <a:lstStyle/>
        <a:p>
          <a:endParaRPr lang="ru-RU"/>
        </a:p>
      </dgm:t>
    </dgm:pt>
    <dgm:pt modelId="{5B568D6E-5748-40D9-BAC5-0B5698B085CF}" type="sibTrans" cxnId="{C3B7E6B1-DA55-42E9-8C92-7DB81F22A3CC}">
      <dgm:prSet/>
      <dgm:spPr/>
      <dgm:t>
        <a:bodyPr/>
        <a:lstStyle/>
        <a:p>
          <a:endParaRPr lang="ru-RU"/>
        </a:p>
      </dgm:t>
    </dgm:pt>
    <dgm:pt modelId="{F827359B-EB4D-4ECD-B6A3-DAE9B4BDB14C}" type="pres">
      <dgm:prSet presAssocID="{2DFD1F85-EA98-4A62-AFD8-CF80317CABB6}" presName="compositeShape" presStyleCnt="0">
        <dgm:presLayoutVars>
          <dgm:chMax val="2"/>
          <dgm:dir/>
          <dgm:resizeHandles val="exact"/>
        </dgm:presLayoutVars>
      </dgm:prSet>
      <dgm:spPr/>
    </dgm:pt>
    <dgm:pt modelId="{B447C654-69E1-4580-9A9F-8F3C1F44F562}" type="pres">
      <dgm:prSet presAssocID="{0313ABA3-8586-465C-A3DD-0AD43EB2FFB5}" presName="upArrow" presStyleLbl="node1" presStyleIdx="0" presStyleCnt="2"/>
      <dgm:spPr/>
    </dgm:pt>
    <dgm:pt modelId="{07F02A3F-E367-468E-A5E7-0072EFD7B532}" type="pres">
      <dgm:prSet presAssocID="{0313ABA3-8586-465C-A3DD-0AD43EB2FFB5}" presName="upArrowText" presStyleLbl="revTx" presStyleIdx="0" presStyleCnt="2" custScaleX="115827" custLinFactNeighborX="6494" custLinFactNeighborY="4149">
        <dgm:presLayoutVars>
          <dgm:chMax val="0"/>
          <dgm:bulletEnabled val="1"/>
        </dgm:presLayoutVars>
      </dgm:prSet>
      <dgm:spPr/>
    </dgm:pt>
    <dgm:pt modelId="{579633A3-CB14-4CC3-BC2F-A8B643C34672}" type="pres">
      <dgm:prSet presAssocID="{D0234622-DA4D-42D6-801E-432532D81CC0}" presName="downArrow" presStyleLbl="node1" presStyleIdx="1" presStyleCnt="2"/>
      <dgm:spPr/>
    </dgm:pt>
    <dgm:pt modelId="{71CD9FEF-8DF5-4F27-8EBD-349C87C90F51}" type="pres">
      <dgm:prSet presAssocID="{D0234622-DA4D-42D6-801E-432532D81CC0}" presName="downArrowText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A280E032-9AB3-4CAB-A974-44A23DCEF3F5}" type="presOf" srcId="{0313ABA3-8586-465C-A3DD-0AD43EB2FFB5}" destId="{07F02A3F-E367-468E-A5E7-0072EFD7B532}" srcOrd="0" destOrd="0" presId="urn:microsoft.com/office/officeart/2005/8/layout/arrow4"/>
    <dgm:cxn modelId="{38D4625B-911B-4A59-A97C-017D58EDFDA9}" type="presOf" srcId="{2DFD1F85-EA98-4A62-AFD8-CF80317CABB6}" destId="{F827359B-EB4D-4ECD-B6A3-DAE9B4BDB14C}" srcOrd="0" destOrd="0" presId="urn:microsoft.com/office/officeart/2005/8/layout/arrow4"/>
    <dgm:cxn modelId="{52C09D8F-4B30-4B65-8B4E-131CFA54E386}" type="presOf" srcId="{D0234622-DA4D-42D6-801E-432532D81CC0}" destId="{71CD9FEF-8DF5-4F27-8EBD-349C87C90F51}" srcOrd="0" destOrd="0" presId="urn:microsoft.com/office/officeart/2005/8/layout/arrow4"/>
    <dgm:cxn modelId="{C3B7E6B1-DA55-42E9-8C92-7DB81F22A3CC}" srcId="{2DFD1F85-EA98-4A62-AFD8-CF80317CABB6}" destId="{D0234622-DA4D-42D6-801E-432532D81CC0}" srcOrd="1" destOrd="0" parTransId="{755E54A9-2857-483D-82A6-CF4ACD622717}" sibTransId="{5B568D6E-5748-40D9-BAC5-0B5698B085CF}"/>
    <dgm:cxn modelId="{574CCEE7-D3C0-4820-B3DB-709E1CBCC263}" srcId="{2DFD1F85-EA98-4A62-AFD8-CF80317CABB6}" destId="{0313ABA3-8586-465C-A3DD-0AD43EB2FFB5}" srcOrd="0" destOrd="0" parTransId="{0B5012C3-E786-4CBC-8B7C-00D174B16468}" sibTransId="{E9970655-7B4F-49B5-9CC3-14F972819A41}"/>
    <dgm:cxn modelId="{E3147EE4-2E2B-45D3-BBC7-C5E826FA2CC3}" type="presParOf" srcId="{F827359B-EB4D-4ECD-B6A3-DAE9B4BDB14C}" destId="{B447C654-69E1-4580-9A9F-8F3C1F44F562}" srcOrd="0" destOrd="0" presId="urn:microsoft.com/office/officeart/2005/8/layout/arrow4"/>
    <dgm:cxn modelId="{A10C8E69-3A8F-429E-B9D5-20A5C50B2811}" type="presParOf" srcId="{F827359B-EB4D-4ECD-B6A3-DAE9B4BDB14C}" destId="{07F02A3F-E367-468E-A5E7-0072EFD7B532}" srcOrd="1" destOrd="0" presId="urn:microsoft.com/office/officeart/2005/8/layout/arrow4"/>
    <dgm:cxn modelId="{56DAAA4D-0A98-4FA4-A570-BC79F96C08B0}" type="presParOf" srcId="{F827359B-EB4D-4ECD-B6A3-DAE9B4BDB14C}" destId="{579633A3-CB14-4CC3-BC2F-A8B643C34672}" srcOrd="2" destOrd="0" presId="urn:microsoft.com/office/officeart/2005/8/layout/arrow4"/>
    <dgm:cxn modelId="{CC9039A4-526C-4D96-B937-54C4BA4037B5}" type="presParOf" srcId="{F827359B-EB4D-4ECD-B6A3-DAE9B4BDB14C}" destId="{71CD9FEF-8DF5-4F27-8EBD-349C87C90F51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03C9CA9-5805-49B1-A040-A9FD04A0980A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B4F72AE-8D63-4871-B8F7-1CE50ADCEBBB}">
      <dgm:prSet phldrT="[Текст]"/>
      <dgm:spPr/>
      <dgm:t>
        <a:bodyPr/>
        <a:lstStyle/>
        <a:p>
          <a:r>
            <a:rPr lang="uk-UA" b="1" dirty="0">
              <a:solidFill>
                <a:schemeClr val="accent6">
                  <a:lumMod val="50000"/>
                </a:schemeClr>
              </a:solidFill>
              <a:latin typeface="+mj-lt"/>
            </a:rPr>
            <a:t>Види правоздатності</a:t>
          </a:r>
          <a:endParaRPr lang="ru-RU" b="1" dirty="0">
            <a:solidFill>
              <a:schemeClr val="accent6">
                <a:lumMod val="50000"/>
              </a:schemeClr>
            </a:solidFill>
            <a:latin typeface="+mj-lt"/>
          </a:endParaRPr>
        </a:p>
      </dgm:t>
    </dgm:pt>
    <dgm:pt modelId="{0D2C6D3E-A696-4328-8424-F2DB91E9BAE0}" type="parTrans" cxnId="{9BF86BAC-762A-4249-AD25-F94C6F143FD3}">
      <dgm:prSet/>
      <dgm:spPr/>
      <dgm:t>
        <a:bodyPr/>
        <a:lstStyle/>
        <a:p>
          <a:endParaRPr lang="ru-RU"/>
        </a:p>
      </dgm:t>
    </dgm:pt>
    <dgm:pt modelId="{20F7EDBB-BEFD-4EAA-9AAF-C7A2966BF108}" type="sibTrans" cxnId="{9BF86BAC-762A-4249-AD25-F94C6F143FD3}">
      <dgm:prSet/>
      <dgm:spPr/>
      <dgm:t>
        <a:bodyPr/>
        <a:lstStyle/>
        <a:p>
          <a:endParaRPr lang="ru-RU"/>
        </a:p>
      </dgm:t>
    </dgm:pt>
    <dgm:pt modelId="{EF6A984B-7C00-4EF4-8564-F5885DB58789}">
      <dgm:prSet/>
      <dgm:spPr/>
      <dgm:t>
        <a:bodyPr/>
        <a:lstStyle/>
        <a:p>
          <a:r>
            <a:rPr lang="uk-UA" dirty="0">
              <a:solidFill>
                <a:schemeClr val="accent6">
                  <a:lumMod val="50000"/>
                </a:schemeClr>
              </a:solidFill>
              <a:latin typeface="+mj-lt"/>
            </a:rPr>
            <a:t>загальна</a:t>
          </a:r>
        </a:p>
      </dgm:t>
    </dgm:pt>
    <dgm:pt modelId="{FFBC409B-3642-4E12-93AC-D98E1393FFDD}" type="parTrans" cxnId="{1890ED45-CDD0-497F-B99A-8D8453B430FC}">
      <dgm:prSet/>
      <dgm:spPr/>
      <dgm:t>
        <a:bodyPr/>
        <a:lstStyle/>
        <a:p>
          <a:endParaRPr lang="ru-RU"/>
        </a:p>
      </dgm:t>
    </dgm:pt>
    <dgm:pt modelId="{077B8C60-29C6-416C-BC47-27455F03C5DB}" type="sibTrans" cxnId="{1890ED45-CDD0-497F-B99A-8D8453B430FC}">
      <dgm:prSet/>
      <dgm:spPr/>
      <dgm:t>
        <a:bodyPr/>
        <a:lstStyle/>
        <a:p>
          <a:endParaRPr lang="ru-RU"/>
        </a:p>
      </dgm:t>
    </dgm:pt>
    <dgm:pt modelId="{EE8AA8EA-7433-40B8-AAC1-7DB0006903B2}">
      <dgm:prSet/>
      <dgm:spPr/>
      <dgm:t>
        <a:bodyPr/>
        <a:lstStyle/>
        <a:p>
          <a:r>
            <a:rPr lang="uk-UA" dirty="0">
              <a:solidFill>
                <a:schemeClr val="accent6">
                  <a:lumMod val="50000"/>
                </a:schemeClr>
              </a:solidFill>
              <a:latin typeface="+mj-lt"/>
            </a:rPr>
            <a:t>галузева</a:t>
          </a:r>
        </a:p>
      </dgm:t>
    </dgm:pt>
    <dgm:pt modelId="{6E6B0439-F61C-4324-90DB-F445C720B082}" type="parTrans" cxnId="{34537F30-DD1C-4098-9AE5-CBBBB15A3CF8}">
      <dgm:prSet/>
      <dgm:spPr/>
      <dgm:t>
        <a:bodyPr/>
        <a:lstStyle/>
        <a:p>
          <a:endParaRPr lang="ru-RU"/>
        </a:p>
      </dgm:t>
    </dgm:pt>
    <dgm:pt modelId="{A5174A2F-F430-49D1-9F97-9162B615DBFD}" type="sibTrans" cxnId="{34537F30-DD1C-4098-9AE5-CBBBB15A3CF8}">
      <dgm:prSet/>
      <dgm:spPr/>
      <dgm:t>
        <a:bodyPr/>
        <a:lstStyle/>
        <a:p>
          <a:endParaRPr lang="ru-RU"/>
        </a:p>
      </dgm:t>
    </dgm:pt>
    <dgm:pt modelId="{86325828-8799-4902-ACAB-DC1828F21C0B}">
      <dgm:prSet/>
      <dgm:spPr/>
      <dgm:t>
        <a:bodyPr/>
        <a:lstStyle/>
        <a:p>
          <a:r>
            <a:rPr lang="uk-UA" dirty="0">
              <a:solidFill>
                <a:schemeClr val="accent6">
                  <a:lumMod val="50000"/>
                </a:schemeClr>
              </a:solidFill>
              <a:latin typeface="+mj-lt"/>
            </a:rPr>
            <a:t>спеціальна</a:t>
          </a:r>
        </a:p>
      </dgm:t>
    </dgm:pt>
    <dgm:pt modelId="{07BC4989-84F2-420A-9E78-8298250169B7}" type="parTrans" cxnId="{6896B330-AE30-48E0-A992-0F0F5C5A56B1}">
      <dgm:prSet/>
      <dgm:spPr/>
      <dgm:t>
        <a:bodyPr/>
        <a:lstStyle/>
        <a:p>
          <a:endParaRPr lang="ru-RU"/>
        </a:p>
      </dgm:t>
    </dgm:pt>
    <dgm:pt modelId="{BF2932C9-0D2E-4EFA-AE8A-CA153538340D}" type="sibTrans" cxnId="{6896B330-AE30-48E0-A992-0F0F5C5A56B1}">
      <dgm:prSet/>
      <dgm:spPr/>
      <dgm:t>
        <a:bodyPr/>
        <a:lstStyle/>
        <a:p>
          <a:endParaRPr lang="ru-RU"/>
        </a:p>
      </dgm:t>
    </dgm:pt>
    <dgm:pt modelId="{90B32347-254D-4CAD-B11E-11E78221EE84}" type="pres">
      <dgm:prSet presAssocID="{503C9CA9-5805-49B1-A040-A9FD04A0980A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739389E-8A88-4F64-AB33-675C518EC51C}" type="pres">
      <dgm:prSet presAssocID="{1B4F72AE-8D63-4871-B8F7-1CE50ADCEBBB}" presName="hierRoot1" presStyleCnt="0">
        <dgm:presLayoutVars>
          <dgm:hierBranch val="init"/>
        </dgm:presLayoutVars>
      </dgm:prSet>
      <dgm:spPr/>
    </dgm:pt>
    <dgm:pt modelId="{8CCA7DE6-12CA-4125-A8E9-4495D77827D8}" type="pres">
      <dgm:prSet presAssocID="{1B4F72AE-8D63-4871-B8F7-1CE50ADCEBBB}" presName="rootComposite1" presStyleCnt="0"/>
      <dgm:spPr/>
    </dgm:pt>
    <dgm:pt modelId="{DE6EBAED-0410-445F-AAF9-3FED8CE94706}" type="pres">
      <dgm:prSet presAssocID="{1B4F72AE-8D63-4871-B8F7-1CE50ADCEBBB}" presName="rootText1" presStyleLbl="alignAcc1" presStyleIdx="0" presStyleCnt="0" custScaleX="106989">
        <dgm:presLayoutVars>
          <dgm:chPref val="3"/>
        </dgm:presLayoutVars>
      </dgm:prSet>
      <dgm:spPr/>
    </dgm:pt>
    <dgm:pt modelId="{E957449F-3C68-4032-A544-82E5784201CB}" type="pres">
      <dgm:prSet presAssocID="{1B4F72AE-8D63-4871-B8F7-1CE50ADCEBBB}" presName="topArc1" presStyleLbl="parChTrans1D1" presStyleIdx="0" presStyleCnt="8"/>
      <dgm:spPr/>
    </dgm:pt>
    <dgm:pt modelId="{5C8219DF-0A2F-427A-B16A-76C6A118BBDC}" type="pres">
      <dgm:prSet presAssocID="{1B4F72AE-8D63-4871-B8F7-1CE50ADCEBBB}" presName="bottomArc1" presStyleLbl="parChTrans1D1" presStyleIdx="1" presStyleCnt="8"/>
      <dgm:spPr/>
    </dgm:pt>
    <dgm:pt modelId="{2673580C-DDE6-4A1E-9B2F-D6FE461389AC}" type="pres">
      <dgm:prSet presAssocID="{1B4F72AE-8D63-4871-B8F7-1CE50ADCEBBB}" presName="topConnNode1" presStyleLbl="node1" presStyleIdx="0" presStyleCnt="0"/>
      <dgm:spPr/>
    </dgm:pt>
    <dgm:pt modelId="{A166B6E5-D04E-473A-8501-403F6B882936}" type="pres">
      <dgm:prSet presAssocID="{1B4F72AE-8D63-4871-B8F7-1CE50ADCEBBB}" presName="hierChild2" presStyleCnt="0"/>
      <dgm:spPr/>
    </dgm:pt>
    <dgm:pt modelId="{4D2A124A-6049-40A4-A5D4-3B0BAB02C9F8}" type="pres">
      <dgm:prSet presAssocID="{FFBC409B-3642-4E12-93AC-D98E1393FFDD}" presName="Name28" presStyleLbl="parChTrans1D2" presStyleIdx="0" presStyleCnt="3"/>
      <dgm:spPr/>
    </dgm:pt>
    <dgm:pt modelId="{A877A49D-15F3-440A-B129-AB02A1B75CAB}" type="pres">
      <dgm:prSet presAssocID="{EF6A984B-7C00-4EF4-8564-F5885DB58789}" presName="hierRoot2" presStyleCnt="0">
        <dgm:presLayoutVars>
          <dgm:hierBranch val="init"/>
        </dgm:presLayoutVars>
      </dgm:prSet>
      <dgm:spPr/>
    </dgm:pt>
    <dgm:pt modelId="{FCD934C9-30E0-4F90-AABC-1F9ADCE81B0C}" type="pres">
      <dgm:prSet presAssocID="{EF6A984B-7C00-4EF4-8564-F5885DB58789}" presName="rootComposite2" presStyleCnt="0"/>
      <dgm:spPr/>
    </dgm:pt>
    <dgm:pt modelId="{3BD7CD01-7824-4EC2-A1A6-36DDFA2E234E}" type="pres">
      <dgm:prSet presAssocID="{EF6A984B-7C00-4EF4-8564-F5885DB58789}" presName="rootText2" presStyleLbl="alignAcc1" presStyleIdx="0" presStyleCnt="0">
        <dgm:presLayoutVars>
          <dgm:chPref val="3"/>
        </dgm:presLayoutVars>
      </dgm:prSet>
      <dgm:spPr/>
    </dgm:pt>
    <dgm:pt modelId="{994D2B56-0D50-46E0-8D73-BC0B2874FEB1}" type="pres">
      <dgm:prSet presAssocID="{EF6A984B-7C00-4EF4-8564-F5885DB58789}" presName="topArc2" presStyleLbl="parChTrans1D1" presStyleIdx="2" presStyleCnt="8"/>
      <dgm:spPr/>
    </dgm:pt>
    <dgm:pt modelId="{2176C52B-D450-4F1F-A807-4189824094A1}" type="pres">
      <dgm:prSet presAssocID="{EF6A984B-7C00-4EF4-8564-F5885DB58789}" presName="bottomArc2" presStyleLbl="parChTrans1D1" presStyleIdx="3" presStyleCnt="8"/>
      <dgm:spPr/>
    </dgm:pt>
    <dgm:pt modelId="{F5416728-4320-415F-9D33-2A2E56128E73}" type="pres">
      <dgm:prSet presAssocID="{EF6A984B-7C00-4EF4-8564-F5885DB58789}" presName="topConnNode2" presStyleLbl="node2" presStyleIdx="0" presStyleCnt="0"/>
      <dgm:spPr/>
    </dgm:pt>
    <dgm:pt modelId="{DC78DBA2-DBD9-4D9D-83DF-29953E8E0E6E}" type="pres">
      <dgm:prSet presAssocID="{EF6A984B-7C00-4EF4-8564-F5885DB58789}" presName="hierChild4" presStyleCnt="0"/>
      <dgm:spPr/>
    </dgm:pt>
    <dgm:pt modelId="{7E6107AA-66D7-48C4-B2E1-9C3645EAF538}" type="pres">
      <dgm:prSet presAssocID="{EF6A984B-7C00-4EF4-8564-F5885DB58789}" presName="hierChild5" presStyleCnt="0"/>
      <dgm:spPr/>
    </dgm:pt>
    <dgm:pt modelId="{BB2775EF-0DE2-47AF-B748-088E75D953DB}" type="pres">
      <dgm:prSet presAssocID="{6E6B0439-F61C-4324-90DB-F445C720B082}" presName="Name28" presStyleLbl="parChTrans1D2" presStyleIdx="1" presStyleCnt="3"/>
      <dgm:spPr/>
    </dgm:pt>
    <dgm:pt modelId="{3C654B55-E8DE-413B-8370-7448ABBC8800}" type="pres">
      <dgm:prSet presAssocID="{EE8AA8EA-7433-40B8-AAC1-7DB0006903B2}" presName="hierRoot2" presStyleCnt="0">
        <dgm:presLayoutVars>
          <dgm:hierBranch val="init"/>
        </dgm:presLayoutVars>
      </dgm:prSet>
      <dgm:spPr/>
    </dgm:pt>
    <dgm:pt modelId="{20BA0B27-B0B5-4F25-83D1-59E8C1645788}" type="pres">
      <dgm:prSet presAssocID="{EE8AA8EA-7433-40B8-AAC1-7DB0006903B2}" presName="rootComposite2" presStyleCnt="0"/>
      <dgm:spPr/>
    </dgm:pt>
    <dgm:pt modelId="{D8EABE50-8330-4889-B9AE-068510837EB6}" type="pres">
      <dgm:prSet presAssocID="{EE8AA8EA-7433-40B8-AAC1-7DB0006903B2}" presName="rootText2" presStyleLbl="alignAcc1" presStyleIdx="0" presStyleCnt="0">
        <dgm:presLayoutVars>
          <dgm:chPref val="3"/>
        </dgm:presLayoutVars>
      </dgm:prSet>
      <dgm:spPr/>
    </dgm:pt>
    <dgm:pt modelId="{504B06B0-1B13-4965-A69E-07FE16B38A24}" type="pres">
      <dgm:prSet presAssocID="{EE8AA8EA-7433-40B8-AAC1-7DB0006903B2}" presName="topArc2" presStyleLbl="parChTrans1D1" presStyleIdx="4" presStyleCnt="8"/>
      <dgm:spPr/>
    </dgm:pt>
    <dgm:pt modelId="{9057870C-A6F1-4348-9E9A-149EDD118059}" type="pres">
      <dgm:prSet presAssocID="{EE8AA8EA-7433-40B8-AAC1-7DB0006903B2}" presName="bottomArc2" presStyleLbl="parChTrans1D1" presStyleIdx="5" presStyleCnt="8"/>
      <dgm:spPr/>
    </dgm:pt>
    <dgm:pt modelId="{73287008-69A3-4993-88CD-3614E9D735D2}" type="pres">
      <dgm:prSet presAssocID="{EE8AA8EA-7433-40B8-AAC1-7DB0006903B2}" presName="topConnNode2" presStyleLbl="node2" presStyleIdx="0" presStyleCnt="0"/>
      <dgm:spPr/>
    </dgm:pt>
    <dgm:pt modelId="{780A29F8-E527-4794-A553-74A114515E37}" type="pres">
      <dgm:prSet presAssocID="{EE8AA8EA-7433-40B8-AAC1-7DB0006903B2}" presName="hierChild4" presStyleCnt="0"/>
      <dgm:spPr/>
    </dgm:pt>
    <dgm:pt modelId="{0A32DB6F-D476-4519-9094-F17486D74EFB}" type="pres">
      <dgm:prSet presAssocID="{EE8AA8EA-7433-40B8-AAC1-7DB0006903B2}" presName="hierChild5" presStyleCnt="0"/>
      <dgm:spPr/>
    </dgm:pt>
    <dgm:pt modelId="{A05C17FA-592E-4719-BC88-AF2DD2156408}" type="pres">
      <dgm:prSet presAssocID="{07BC4989-84F2-420A-9E78-8298250169B7}" presName="Name28" presStyleLbl="parChTrans1D2" presStyleIdx="2" presStyleCnt="3"/>
      <dgm:spPr/>
    </dgm:pt>
    <dgm:pt modelId="{B0E309F8-C316-4F1D-8B61-C4A79EEF02F6}" type="pres">
      <dgm:prSet presAssocID="{86325828-8799-4902-ACAB-DC1828F21C0B}" presName="hierRoot2" presStyleCnt="0">
        <dgm:presLayoutVars>
          <dgm:hierBranch val="init"/>
        </dgm:presLayoutVars>
      </dgm:prSet>
      <dgm:spPr/>
    </dgm:pt>
    <dgm:pt modelId="{D1B0853C-201B-4381-AA53-9D1E2C244D4A}" type="pres">
      <dgm:prSet presAssocID="{86325828-8799-4902-ACAB-DC1828F21C0B}" presName="rootComposite2" presStyleCnt="0"/>
      <dgm:spPr/>
    </dgm:pt>
    <dgm:pt modelId="{665567DE-EED7-4EB0-8013-CFDFE4F4DC85}" type="pres">
      <dgm:prSet presAssocID="{86325828-8799-4902-ACAB-DC1828F21C0B}" presName="rootText2" presStyleLbl="alignAcc1" presStyleIdx="0" presStyleCnt="0">
        <dgm:presLayoutVars>
          <dgm:chPref val="3"/>
        </dgm:presLayoutVars>
      </dgm:prSet>
      <dgm:spPr/>
    </dgm:pt>
    <dgm:pt modelId="{B28FDB8C-45E4-4363-9BFE-D57D9A686E08}" type="pres">
      <dgm:prSet presAssocID="{86325828-8799-4902-ACAB-DC1828F21C0B}" presName="topArc2" presStyleLbl="parChTrans1D1" presStyleIdx="6" presStyleCnt="8"/>
      <dgm:spPr/>
    </dgm:pt>
    <dgm:pt modelId="{C5CE439A-D955-4E4C-8C52-CEB694ECB266}" type="pres">
      <dgm:prSet presAssocID="{86325828-8799-4902-ACAB-DC1828F21C0B}" presName="bottomArc2" presStyleLbl="parChTrans1D1" presStyleIdx="7" presStyleCnt="8"/>
      <dgm:spPr/>
    </dgm:pt>
    <dgm:pt modelId="{726EA095-A574-42B0-9819-E5A35B2E2D0F}" type="pres">
      <dgm:prSet presAssocID="{86325828-8799-4902-ACAB-DC1828F21C0B}" presName="topConnNode2" presStyleLbl="node2" presStyleIdx="0" presStyleCnt="0"/>
      <dgm:spPr/>
    </dgm:pt>
    <dgm:pt modelId="{9AB9A932-040E-4FBA-82DC-B86317DC1C22}" type="pres">
      <dgm:prSet presAssocID="{86325828-8799-4902-ACAB-DC1828F21C0B}" presName="hierChild4" presStyleCnt="0"/>
      <dgm:spPr/>
    </dgm:pt>
    <dgm:pt modelId="{17A2D7FF-386A-4B08-80FB-AA19E38257A8}" type="pres">
      <dgm:prSet presAssocID="{86325828-8799-4902-ACAB-DC1828F21C0B}" presName="hierChild5" presStyleCnt="0"/>
      <dgm:spPr/>
    </dgm:pt>
    <dgm:pt modelId="{B33BA697-4D60-42BA-9008-431928EA9FB2}" type="pres">
      <dgm:prSet presAssocID="{1B4F72AE-8D63-4871-B8F7-1CE50ADCEBBB}" presName="hierChild3" presStyleCnt="0"/>
      <dgm:spPr/>
    </dgm:pt>
  </dgm:ptLst>
  <dgm:cxnLst>
    <dgm:cxn modelId="{FAC28D10-D649-4276-BFCE-70B7F2123F61}" type="presOf" srcId="{07BC4989-84F2-420A-9E78-8298250169B7}" destId="{A05C17FA-592E-4719-BC88-AF2DD2156408}" srcOrd="0" destOrd="0" presId="urn:microsoft.com/office/officeart/2008/layout/HalfCircleOrganizationChart"/>
    <dgm:cxn modelId="{7A851B22-D386-4938-9C46-A1CCB25769B9}" type="presOf" srcId="{EE8AA8EA-7433-40B8-AAC1-7DB0006903B2}" destId="{D8EABE50-8330-4889-B9AE-068510837EB6}" srcOrd="0" destOrd="0" presId="urn:microsoft.com/office/officeart/2008/layout/HalfCircleOrganizationChart"/>
    <dgm:cxn modelId="{C5CB2322-515D-458E-945E-EC4A8474605C}" type="presOf" srcId="{86325828-8799-4902-ACAB-DC1828F21C0B}" destId="{726EA095-A574-42B0-9819-E5A35B2E2D0F}" srcOrd="1" destOrd="0" presId="urn:microsoft.com/office/officeart/2008/layout/HalfCircleOrganizationChart"/>
    <dgm:cxn modelId="{34537F30-DD1C-4098-9AE5-CBBBB15A3CF8}" srcId="{1B4F72AE-8D63-4871-B8F7-1CE50ADCEBBB}" destId="{EE8AA8EA-7433-40B8-AAC1-7DB0006903B2}" srcOrd="1" destOrd="0" parTransId="{6E6B0439-F61C-4324-90DB-F445C720B082}" sibTransId="{A5174A2F-F430-49D1-9F97-9162B615DBFD}"/>
    <dgm:cxn modelId="{6896B330-AE30-48E0-A992-0F0F5C5A56B1}" srcId="{1B4F72AE-8D63-4871-B8F7-1CE50ADCEBBB}" destId="{86325828-8799-4902-ACAB-DC1828F21C0B}" srcOrd="2" destOrd="0" parTransId="{07BC4989-84F2-420A-9E78-8298250169B7}" sibTransId="{BF2932C9-0D2E-4EFA-AE8A-CA153538340D}"/>
    <dgm:cxn modelId="{46D58431-3167-4B16-B0A3-14B405A22AAF}" type="presOf" srcId="{EF6A984B-7C00-4EF4-8564-F5885DB58789}" destId="{3BD7CD01-7824-4EC2-A1A6-36DDFA2E234E}" srcOrd="0" destOrd="0" presId="urn:microsoft.com/office/officeart/2008/layout/HalfCircleOrganizationChart"/>
    <dgm:cxn modelId="{518CD937-783D-4046-A945-C015D162D6E6}" type="presOf" srcId="{1B4F72AE-8D63-4871-B8F7-1CE50ADCEBBB}" destId="{DE6EBAED-0410-445F-AAF9-3FED8CE94706}" srcOrd="0" destOrd="0" presId="urn:microsoft.com/office/officeart/2008/layout/HalfCircleOrganizationChart"/>
    <dgm:cxn modelId="{BDA09640-7C40-4FBB-982E-BEAF1225DEFC}" type="presOf" srcId="{FFBC409B-3642-4E12-93AC-D98E1393FFDD}" destId="{4D2A124A-6049-40A4-A5D4-3B0BAB02C9F8}" srcOrd="0" destOrd="0" presId="urn:microsoft.com/office/officeart/2008/layout/HalfCircleOrganizationChart"/>
    <dgm:cxn modelId="{1890ED45-CDD0-497F-B99A-8D8453B430FC}" srcId="{1B4F72AE-8D63-4871-B8F7-1CE50ADCEBBB}" destId="{EF6A984B-7C00-4EF4-8564-F5885DB58789}" srcOrd="0" destOrd="0" parTransId="{FFBC409B-3642-4E12-93AC-D98E1393FFDD}" sibTransId="{077B8C60-29C6-416C-BC47-27455F03C5DB}"/>
    <dgm:cxn modelId="{33931B6D-0576-444C-B7D2-DBBDF8B3DFC2}" type="presOf" srcId="{6E6B0439-F61C-4324-90DB-F445C720B082}" destId="{BB2775EF-0DE2-47AF-B748-088E75D953DB}" srcOrd="0" destOrd="0" presId="urn:microsoft.com/office/officeart/2008/layout/HalfCircleOrganizationChart"/>
    <dgm:cxn modelId="{B7C1AA52-7E20-4539-AE65-6C23E5C7B0A6}" type="presOf" srcId="{EF6A984B-7C00-4EF4-8564-F5885DB58789}" destId="{F5416728-4320-415F-9D33-2A2E56128E73}" srcOrd="1" destOrd="0" presId="urn:microsoft.com/office/officeart/2008/layout/HalfCircleOrganizationChart"/>
    <dgm:cxn modelId="{F5E79499-065F-4805-9503-0C1548122904}" type="presOf" srcId="{503C9CA9-5805-49B1-A040-A9FD04A0980A}" destId="{90B32347-254D-4CAD-B11E-11E78221EE84}" srcOrd="0" destOrd="0" presId="urn:microsoft.com/office/officeart/2008/layout/HalfCircleOrganizationChart"/>
    <dgm:cxn modelId="{6C7D739B-3D81-4E6D-A4EA-EE0DAA110EEF}" type="presOf" srcId="{1B4F72AE-8D63-4871-B8F7-1CE50ADCEBBB}" destId="{2673580C-DDE6-4A1E-9B2F-D6FE461389AC}" srcOrd="1" destOrd="0" presId="urn:microsoft.com/office/officeart/2008/layout/HalfCircleOrganizationChart"/>
    <dgm:cxn modelId="{58A914A4-938D-4614-B8BE-C07104F4182B}" type="presOf" srcId="{86325828-8799-4902-ACAB-DC1828F21C0B}" destId="{665567DE-EED7-4EB0-8013-CFDFE4F4DC85}" srcOrd="0" destOrd="0" presId="urn:microsoft.com/office/officeart/2008/layout/HalfCircleOrganizationChart"/>
    <dgm:cxn modelId="{9BF86BAC-762A-4249-AD25-F94C6F143FD3}" srcId="{503C9CA9-5805-49B1-A040-A9FD04A0980A}" destId="{1B4F72AE-8D63-4871-B8F7-1CE50ADCEBBB}" srcOrd="0" destOrd="0" parTransId="{0D2C6D3E-A696-4328-8424-F2DB91E9BAE0}" sibTransId="{20F7EDBB-BEFD-4EAA-9AAF-C7A2966BF108}"/>
    <dgm:cxn modelId="{1F2052C2-69CA-48A8-B546-D46198D5EA6F}" type="presOf" srcId="{EE8AA8EA-7433-40B8-AAC1-7DB0006903B2}" destId="{73287008-69A3-4993-88CD-3614E9D735D2}" srcOrd="1" destOrd="0" presId="urn:microsoft.com/office/officeart/2008/layout/HalfCircleOrganizationChart"/>
    <dgm:cxn modelId="{6A57D315-E5AE-430F-A778-A418BE1466D2}" type="presParOf" srcId="{90B32347-254D-4CAD-B11E-11E78221EE84}" destId="{B739389E-8A88-4F64-AB33-675C518EC51C}" srcOrd="0" destOrd="0" presId="urn:microsoft.com/office/officeart/2008/layout/HalfCircleOrganizationChart"/>
    <dgm:cxn modelId="{C538F7C6-8B26-41F6-84C9-75676F81112C}" type="presParOf" srcId="{B739389E-8A88-4F64-AB33-675C518EC51C}" destId="{8CCA7DE6-12CA-4125-A8E9-4495D77827D8}" srcOrd="0" destOrd="0" presId="urn:microsoft.com/office/officeart/2008/layout/HalfCircleOrganizationChart"/>
    <dgm:cxn modelId="{68B15445-49B4-427C-B4AB-3646B8C34BC0}" type="presParOf" srcId="{8CCA7DE6-12CA-4125-A8E9-4495D77827D8}" destId="{DE6EBAED-0410-445F-AAF9-3FED8CE94706}" srcOrd="0" destOrd="0" presId="urn:microsoft.com/office/officeart/2008/layout/HalfCircleOrganizationChart"/>
    <dgm:cxn modelId="{B84B78B6-EA5C-4A7D-B7C0-B7C54A208BCC}" type="presParOf" srcId="{8CCA7DE6-12CA-4125-A8E9-4495D77827D8}" destId="{E957449F-3C68-4032-A544-82E5784201CB}" srcOrd="1" destOrd="0" presId="urn:microsoft.com/office/officeart/2008/layout/HalfCircleOrganizationChart"/>
    <dgm:cxn modelId="{37A5190A-799A-477B-80F1-7AA0B0A2862B}" type="presParOf" srcId="{8CCA7DE6-12CA-4125-A8E9-4495D77827D8}" destId="{5C8219DF-0A2F-427A-B16A-76C6A118BBDC}" srcOrd="2" destOrd="0" presId="urn:microsoft.com/office/officeart/2008/layout/HalfCircleOrganizationChart"/>
    <dgm:cxn modelId="{31E027D1-BF47-48CC-B3D7-C7F227E2E0FD}" type="presParOf" srcId="{8CCA7DE6-12CA-4125-A8E9-4495D77827D8}" destId="{2673580C-DDE6-4A1E-9B2F-D6FE461389AC}" srcOrd="3" destOrd="0" presId="urn:microsoft.com/office/officeart/2008/layout/HalfCircleOrganizationChart"/>
    <dgm:cxn modelId="{DAE03C49-8D47-4A30-BAA3-60823268E8EA}" type="presParOf" srcId="{B739389E-8A88-4F64-AB33-675C518EC51C}" destId="{A166B6E5-D04E-473A-8501-403F6B882936}" srcOrd="1" destOrd="0" presId="urn:microsoft.com/office/officeart/2008/layout/HalfCircleOrganizationChart"/>
    <dgm:cxn modelId="{5E892186-6F65-4628-B349-44BB4D2FA8E0}" type="presParOf" srcId="{A166B6E5-D04E-473A-8501-403F6B882936}" destId="{4D2A124A-6049-40A4-A5D4-3B0BAB02C9F8}" srcOrd="0" destOrd="0" presId="urn:microsoft.com/office/officeart/2008/layout/HalfCircleOrganizationChart"/>
    <dgm:cxn modelId="{57F10550-AD43-40A8-B93C-5516BB10A09F}" type="presParOf" srcId="{A166B6E5-D04E-473A-8501-403F6B882936}" destId="{A877A49D-15F3-440A-B129-AB02A1B75CAB}" srcOrd="1" destOrd="0" presId="urn:microsoft.com/office/officeart/2008/layout/HalfCircleOrganizationChart"/>
    <dgm:cxn modelId="{14F00FCC-4B38-43D2-8BF5-56682BD43474}" type="presParOf" srcId="{A877A49D-15F3-440A-B129-AB02A1B75CAB}" destId="{FCD934C9-30E0-4F90-AABC-1F9ADCE81B0C}" srcOrd="0" destOrd="0" presId="urn:microsoft.com/office/officeart/2008/layout/HalfCircleOrganizationChart"/>
    <dgm:cxn modelId="{5D790085-8DA4-4968-86E9-0B21D498B147}" type="presParOf" srcId="{FCD934C9-30E0-4F90-AABC-1F9ADCE81B0C}" destId="{3BD7CD01-7824-4EC2-A1A6-36DDFA2E234E}" srcOrd="0" destOrd="0" presId="urn:microsoft.com/office/officeart/2008/layout/HalfCircleOrganizationChart"/>
    <dgm:cxn modelId="{C5DDE457-7455-4513-A73A-887DE0DED5D8}" type="presParOf" srcId="{FCD934C9-30E0-4F90-AABC-1F9ADCE81B0C}" destId="{994D2B56-0D50-46E0-8D73-BC0B2874FEB1}" srcOrd="1" destOrd="0" presId="urn:microsoft.com/office/officeart/2008/layout/HalfCircleOrganizationChart"/>
    <dgm:cxn modelId="{3ED29BD1-49F7-4D20-9ADC-D46E1F32623F}" type="presParOf" srcId="{FCD934C9-30E0-4F90-AABC-1F9ADCE81B0C}" destId="{2176C52B-D450-4F1F-A807-4189824094A1}" srcOrd="2" destOrd="0" presId="urn:microsoft.com/office/officeart/2008/layout/HalfCircleOrganizationChart"/>
    <dgm:cxn modelId="{A969DCC2-5E86-4C2D-937E-8D24E73AB0DC}" type="presParOf" srcId="{FCD934C9-30E0-4F90-AABC-1F9ADCE81B0C}" destId="{F5416728-4320-415F-9D33-2A2E56128E73}" srcOrd="3" destOrd="0" presId="urn:microsoft.com/office/officeart/2008/layout/HalfCircleOrganizationChart"/>
    <dgm:cxn modelId="{F7248591-0F4C-4EE9-B74F-964C3A3F09B7}" type="presParOf" srcId="{A877A49D-15F3-440A-B129-AB02A1B75CAB}" destId="{DC78DBA2-DBD9-4D9D-83DF-29953E8E0E6E}" srcOrd="1" destOrd="0" presId="urn:microsoft.com/office/officeart/2008/layout/HalfCircleOrganizationChart"/>
    <dgm:cxn modelId="{1FB0FDB7-2692-46B0-AF0A-7522B71E46E4}" type="presParOf" srcId="{A877A49D-15F3-440A-B129-AB02A1B75CAB}" destId="{7E6107AA-66D7-48C4-B2E1-9C3645EAF538}" srcOrd="2" destOrd="0" presId="urn:microsoft.com/office/officeart/2008/layout/HalfCircleOrganizationChart"/>
    <dgm:cxn modelId="{19162085-962F-4693-A35C-CCFE655ABC94}" type="presParOf" srcId="{A166B6E5-D04E-473A-8501-403F6B882936}" destId="{BB2775EF-0DE2-47AF-B748-088E75D953DB}" srcOrd="2" destOrd="0" presId="urn:microsoft.com/office/officeart/2008/layout/HalfCircleOrganizationChart"/>
    <dgm:cxn modelId="{B92BCDB9-594D-4D8B-A7DE-6077E3E47DCB}" type="presParOf" srcId="{A166B6E5-D04E-473A-8501-403F6B882936}" destId="{3C654B55-E8DE-413B-8370-7448ABBC8800}" srcOrd="3" destOrd="0" presId="urn:microsoft.com/office/officeart/2008/layout/HalfCircleOrganizationChart"/>
    <dgm:cxn modelId="{3D55762A-A1C2-4F18-AE83-4AD55BC0BD53}" type="presParOf" srcId="{3C654B55-E8DE-413B-8370-7448ABBC8800}" destId="{20BA0B27-B0B5-4F25-83D1-59E8C1645788}" srcOrd="0" destOrd="0" presId="urn:microsoft.com/office/officeart/2008/layout/HalfCircleOrganizationChart"/>
    <dgm:cxn modelId="{A6098574-A1AD-435C-9282-4540AC958D88}" type="presParOf" srcId="{20BA0B27-B0B5-4F25-83D1-59E8C1645788}" destId="{D8EABE50-8330-4889-B9AE-068510837EB6}" srcOrd="0" destOrd="0" presId="urn:microsoft.com/office/officeart/2008/layout/HalfCircleOrganizationChart"/>
    <dgm:cxn modelId="{29036598-6D18-457A-A9C8-C4DE5724CA41}" type="presParOf" srcId="{20BA0B27-B0B5-4F25-83D1-59E8C1645788}" destId="{504B06B0-1B13-4965-A69E-07FE16B38A24}" srcOrd="1" destOrd="0" presId="urn:microsoft.com/office/officeart/2008/layout/HalfCircleOrganizationChart"/>
    <dgm:cxn modelId="{65B2F9E1-C154-495D-9DC3-07265B1DDD93}" type="presParOf" srcId="{20BA0B27-B0B5-4F25-83D1-59E8C1645788}" destId="{9057870C-A6F1-4348-9E9A-149EDD118059}" srcOrd="2" destOrd="0" presId="urn:microsoft.com/office/officeart/2008/layout/HalfCircleOrganizationChart"/>
    <dgm:cxn modelId="{18DED4C3-709E-4715-B1CE-2AA418C982B0}" type="presParOf" srcId="{20BA0B27-B0B5-4F25-83D1-59E8C1645788}" destId="{73287008-69A3-4993-88CD-3614E9D735D2}" srcOrd="3" destOrd="0" presId="urn:microsoft.com/office/officeart/2008/layout/HalfCircleOrganizationChart"/>
    <dgm:cxn modelId="{E60ACF01-CD55-4763-AC64-606422972676}" type="presParOf" srcId="{3C654B55-E8DE-413B-8370-7448ABBC8800}" destId="{780A29F8-E527-4794-A553-74A114515E37}" srcOrd="1" destOrd="0" presId="urn:microsoft.com/office/officeart/2008/layout/HalfCircleOrganizationChart"/>
    <dgm:cxn modelId="{A80DF4A6-823A-46EE-8620-5C0CDF285B07}" type="presParOf" srcId="{3C654B55-E8DE-413B-8370-7448ABBC8800}" destId="{0A32DB6F-D476-4519-9094-F17486D74EFB}" srcOrd="2" destOrd="0" presId="urn:microsoft.com/office/officeart/2008/layout/HalfCircleOrganizationChart"/>
    <dgm:cxn modelId="{5B8AA909-3629-4646-B0FA-C878D396F00F}" type="presParOf" srcId="{A166B6E5-D04E-473A-8501-403F6B882936}" destId="{A05C17FA-592E-4719-BC88-AF2DD2156408}" srcOrd="4" destOrd="0" presId="urn:microsoft.com/office/officeart/2008/layout/HalfCircleOrganizationChart"/>
    <dgm:cxn modelId="{2481A3C2-AB7A-4023-BC6B-0A29DE69A3C6}" type="presParOf" srcId="{A166B6E5-D04E-473A-8501-403F6B882936}" destId="{B0E309F8-C316-4F1D-8B61-C4A79EEF02F6}" srcOrd="5" destOrd="0" presId="urn:microsoft.com/office/officeart/2008/layout/HalfCircleOrganizationChart"/>
    <dgm:cxn modelId="{604C773D-14EF-4638-B0EE-3737F4C1BB5F}" type="presParOf" srcId="{B0E309F8-C316-4F1D-8B61-C4A79EEF02F6}" destId="{D1B0853C-201B-4381-AA53-9D1E2C244D4A}" srcOrd="0" destOrd="0" presId="urn:microsoft.com/office/officeart/2008/layout/HalfCircleOrganizationChart"/>
    <dgm:cxn modelId="{F11955BB-D962-43F9-849A-E9E2C2F0C11C}" type="presParOf" srcId="{D1B0853C-201B-4381-AA53-9D1E2C244D4A}" destId="{665567DE-EED7-4EB0-8013-CFDFE4F4DC85}" srcOrd="0" destOrd="0" presId="urn:microsoft.com/office/officeart/2008/layout/HalfCircleOrganizationChart"/>
    <dgm:cxn modelId="{0E8C3EBB-7FD5-423D-90EE-3D63483BCA5E}" type="presParOf" srcId="{D1B0853C-201B-4381-AA53-9D1E2C244D4A}" destId="{B28FDB8C-45E4-4363-9BFE-D57D9A686E08}" srcOrd="1" destOrd="0" presId="urn:microsoft.com/office/officeart/2008/layout/HalfCircleOrganizationChart"/>
    <dgm:cxn modelId="{F3C9DE5F-9D98-4297-A6D2-7026D29F0B83}" type="presParOf" srcId="{D1B0853C-201B-4381-AA53-9D1E2C244D4A}" destId="{C5CE439A-D955-4E4C-8C52-CEB694ECB266}" srcOrd="2" destOrd="0" presId="urn:microsoft.com/office/officeart/2008/layout/HalfCircleOrganizationChart"/>
    <dgm:cxn modelId="{BB440274-3F49-439A-8D8F-858B344F8A59}" type="presParOf" srcId="{D1B0853C-201B-4381-AA53-9D1E2C244D4A}" destId="{726EA095-A574-42B0-9819-E5A35B2E2D0F}" srcOrd="3" destOrd="0" presId="urn:microsoft.com/office/officeart/2008/layout/HalfCircleOrganizationChart"/>
    <dgm:cxn modelId="{144A71A2-F6C1-46C1-B618-69FA04456AD8}" type="presParOf" srcId="{B0E309F8-C316-4F1D-8B61-C4A79EEF02F6}" destId="{9AB9A932-040E-4FBA-82DC-B86317DC1C22}" srcOrd="1" destOrd="0" presId="urn:microsoft.com/office/officeart/2008/layout/HalfCircleOrganizationChart"/>
    <dgm:cxn modelId="{54BC5D93-E21F-434D-AB67-7AB584E3BCB0}" type="presParOf" srcId="{B0E309F8-C316-4F1D-8B61-C4A79EEF02F6}" destId="{17A2D7FF-386A-4B08-80FB-AA19E38257A8}" srcOrd="2" destOrd="0" presId="urn:microsoft.com/office/officeart/2008/layout/HalfCircleOrganizationChart"/>
    <dgm:cxn modelId="{C6AEF894-DC29-45D6-856A-E7ADE76FCE16}" type="presParOf" srcId="{B739389E-8A88-4F64-AB33-675C518EC51C}" destId="{B33BA697-4D60-42BA-9008-431928EA9FB2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8D8F76D-817F-43D6-A52F-3B4602778419}" type="doc">
      <dgm:prSet loTypeId="urn:microsoft.com/office/officeart/2005/8/layout/target2" loCatId="relationship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D9A595C2-C69B-4766-90BB-A1103C39A2C2}">
      <dgm:prSet phldrT="[Текст]" custT="1"/>
      <dgm:spPr/>
      <dgm:t>
        <a:bodyPr/>
        <a:lstStyle/>
        <a:p>
          <a:pPr algn="l"/>
          <a:r>
            <a:rPr lang="uk-UA" sz="3000" b="1" dirty="0">
              <a:latin typeface="+mj-lt"/>
            </a:rPr>
            <a:t>Дієздатність</a:t>
          </a:r>
          <a:r>
            <a:rPr lang="uk-UA" sz="3000" dirty="0">
              <a:latin typeface="+mj-lt"/>
            </a:rPr>
            <a:t> – це здатність особи своїми діями набувати і здійснювати суб’єктивні права та юридичні обов’язки</a:t>
          </a:r>
          <a:endParaRPr lang="uk-UA" sz="3000" b="1" dirty="0">
            <a:latin typeface="+mj-lt"/>
          </a:endParaRPr>
        </a:p>
        <a:p>
          <a:pPr algn="ctr"/>
          <a:endParaRPr lang="uk-UA" sz="2000" b="1" dirty="0">
            <a:latin typeface="+mj-lt"/>
          </a:endParaRPr>
        </a:p>
        <a:p>
          <a:pPr algn="ctr"/>
          <a:r>
            <a:rPr lang="uk-UA" sz="3200" b="1" dirty="0">
              <a:latin typeface="+mj-lt"/>
            </a:rPr>
            <a:t>Дієздатність включає в себе</a:t>
          </a:r>
          <a:br>
            <a:rPr lang="uk-UA" sz="3200" b="1" dirty="0">
              <a:latin typeface="+mj-lt"/>
            </a:rPr>
          </a:br>
          <a:r>
            <a:rPr lang="uk-UA" sz="3200" b="1" dirty="0" err="1">
              <a:latin typeface="+mj-lt"/>
            </a:rPr>
            <a:t>правочиноздатність</a:t>
          </a:r>
          <a:r>
            <a:rPr lang="uk-UA" sz="3200" b="1" dirty="0">
              <a:latin typeface="+mj-lt"/>
            </a:rPr>
            <a:t> і </a:t>
          </a:r>
          <a:r>
            <a:rPr lang="uk-UA" sz="3200" b="1" dirty="0" err="1">
              <a:latin typeface="+mj-lt"/>
            </a:rPr>
            <a:t>деліктоздатність</a:t>
          </a:r>
          <a:endParaRPr lang="ru-RU" sz="3200" b="1" dirty="0">
            <a:latin typeface="+mj-lt"/>
          </a:endParaRPr>
        </a:p>
      </dgm:t>
    </dgm:pt>
    <dgm:pt modelId="{FAD72B0E-5C7F-432F-B48E-D10DE6CDFADE}" type="parTrans" cxnId="{F9C299FB-2DCE-41E5-B001-1977EAAC80A9}">
      <dgm:prSet/>
      <dgm:spPr/>
      <dgm:t>
        <a:bodyPr/>
        <a:lstStyle/>
        <a:p>
          <a:endParaRPr lang="ru-RU"/>
        </a:p>
      </dgm:t>
    </dgm:pt>
    <dgm:pt modelId="{E213E79E-20E9-4504-9B34-0DC59CB38190}" type="sibTrans" cxnId="{F9C299FB-2DCE-41E5-B001-1977EAAC80A9}">
      <dgm:prSet/>
      <dgm:spPr/>
      <dgm:t>
        <a:bodyPr/>
        <a:lstStyle/>
        <a:p>
          <a:endParaRPr lang="ru-RU"/>
        </a:p>
      </dgm:t>
    </dgm:pt>
    <dgm:pt modelId="{C2719E6B-F8EA-41A0-B93B-1F899B97515F}">
      <dgm:prSet custT="1"/>
      <dgm:spPr/>
      <dgm:t>
        <a:bodyPr/>
        <a:lstStyle/>
        <a:p>
          <a:r>
            <a:rPr lang="uk-UA" sz="3200" b="1" dirty="0" err="1">
              <a:latin typeface="+mj-lt"/>
            </a:rPr>
            <a:t>Правочиноздатність</a:t>
          </a:r>
          <a:r>
            <a:rPr lang="uk-UA" sz="3200" dirty="0">
              <a:latin typeface="+mj-lt"/>
            </a:rPr>
            <a:t> – це здатність суб’єкта правовідносин особисто своїми діями вчиняти правочини</a:t>
          </a:r>
        </a:p>
      </dgm:t>
    </dgm:pt>
    <dgm:pt modelId="{7DC1A1BA-131C-47DE-BD15-33EB62364454}" type="parTrans" cxnId="{E8A19ED9-DDEC-4A6C-9196-9BBB95E1D719}">
      <dgm:prSet/>
      <dgm:spPr/>
      <dgm:t>
        <a:bodyPr/>
        <a:lstStyle/>
        <a:p>
          <a:endParaRPr lang="ru-RU"/>
        </a:p>
      </dgm:t>
    </dgm:pt>
    <dgm:pt modelId="{1654B289-9BB3-4B59-8A19-7929662118B2}" type="sibTrans" cxnId="{E8A19ED9-DDEC-4A6C-9196-9BBB95E1D719}">
      <dgm:prSet/>
      <dgm:spPr/>
      <dgm:t>
        <a:bodyPr/>
        <a:lstStyle/>
        <a:p>
          <a:endParaRPr lang="ru-RU"/>
        </a:p>
      </dgm:t>
    </dgm:pt>
    <dgm:pt modelId="{88F89729-40B9-4B1D-A3C9-8736FDE12E3B}">
      <dgm:prSet custT="1"/>
      <dgm:spPr/>
      <dgm:t>
        <a:bodyPr/>
        <a:lstStyle/>
        <a:p>
          <a:r>
            <a:rPr lang="uk-UA" sz="3200" b="1" dirty="0" err="1">
              <a:latin typeface="+mj-lt"/>
            </a:rPr>
            <a:t>Деліктоздатність</a:t>
          </a:r>
          <a:r>
            <a:rPr lang="uk-UA" sz="3200" dirty="0">
              <a:latin typeface="+mj-lt"/>
            </a:rPr>
            <a:t> – це здатність особи нести юридичну відповідальність за вчинене нею правопорушення</a:t>
          </a:r>
        </a:p>
      </dgm:t>
    </dgm:pt>
    <dgm:pt modelId="{18102C4B-1805-4D0F-A713-3E6F83222175}" type="parTrans" cxnId="{4148DEF8-0372-4779-ADD1-156070FD00B9}">
      <dgm:prSet/>
      <dgm:spPr/>
      <dgm:t>
        <a:bodyPr/>
        <a:lstStyle/>
        <a:p>
          <a:endParaRPr lang="ru-RU"/>
        </a:p>
      </dgm:t>
    </dgm:pt>
    <dgm:pt modelId="{7F8C8CED-295D-4002-B719-5E8C4D2F0B22}" type="sibTrans" cxnId="{4148DEF8-0372-4779-ADD1-156070FD00B9}">
      <dgm:prSet/>
      <dgm:spPr/>
      <dgm:t>
        <a:bodyPr/>
        <a:lstStyle/>
        <a:p>
          <a:endParaRPr lang="ru-RU"/>
        </a:p>
      </dgm:t>
    </dgm:pt>
    <dgm:pt modelId="{C354288A-EAA3-48AF-BDE7-62427ED3AA62}" type="pres">
      <dgm:prSet presAssocID="{28D8F76D-817F-43D6-A52F-3B4602778419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07408A65-5209-4EE6-BA81-8ECBD7517B05}" type="pres">
      <dgm:prSet presAssocID="{28D8F76D-817F-43D6-A52F-3B4602778419}" presName="outerBox" presStyleCnt="0"/>
      <dgm:spPr/>
    </dgm:pt>
    <dgm:pt modelId="{BBD3B844-FC29-486F-B39B-F65FC90A2B3E}" type="pres">
      <dgm:prSet presAssocID="{28D8F76D-817F-43D6-A52F-3B4602778419}" presName="outerBoxParent" presStyleLbl="node1" presStyleIdx="0" presStyleCnt="1"/>
      <dgm:spPr/>
    </dgm:pt>
    <dgm:pt modelId="{FE5DE81D-9634-4D68-ABC9-4D3F44788272}" type="pres">
      <dgm:prSet presAssocID="{28D8F76D-817F-43D6-A52F-3B4602778419}" presName="outerBoxChildren" presStyleCnt="0"/>
      <dgm:spPr/>
    </dgm:pt>
    <dgm:pt modelId="{A1FFA062-B32D-4E41-81D6-4BDD477CAEFB}" type="pres">
      <dgm:prSet presAssocID="{C2719E6B-F8EA-41A0-B93B-1F899B97515F}" presName="oChild" presStyleLbl="fgAcc1" presStyleIdx="0" presStyleCnt="2" custScaleY="106761" custLinFactNeighborY="8124">
        <dgm:presLayoutVars>
          <dgm:bulletEnabled val="1"/>
        </dgm:presLayoutVars>
      </dgm:prSet>
      <dgm:spPr/>
    </dgm:pt>
    <dgm:pt modelId="{16EB9D61-5647-49AF-BE6B-26F3ACBD1F4F}" type="pres">
      <dgm:prSet presAssocID="{1654B289-9BB3-4B59-8A19-7929662118B2}" presName="outerSibTrans" presStyleCnt="0"/>
      <dgm:spPr/>
    </dgm:pt>
    <dgm:pt modelId="{4927B5DD-8A27-40C3-B42C-F58EC3DEFFB7}" type="pres">
      <dgm:prSet presAssocID="{88F89729-40B9-4B1D-A3C9-8736FDE12E3B}" presName="oChild" presStyleLbl="fgAcc1" presStyleIdx="1" presStyleCnt="2" custScaleY="106761" custLinFactNeighborY="8124">
        <dgm:presLayoutVars>
          <dgm:bulletEnabled val="1"/>
        </dgm:presLayoutVars>
      </dgm:prSet>
      <dgm:spPr/>
    </dgm:pt>
  </dgm:ptLst>
  <dgm:cxnLst>
    <dgm:cxn modelId="{549E0806-97BE-447C-8A05-11271D3FB4B2}" type="presOf" srcId="{28D8F76D-817F-43D6-A52F-3B4602778419}" destId="{C354288A-EAA3-48AF-BDE7-62427ED3AA62}" srcOrd="0" destOrd="0" presId="urn:microsoft.com/office/officeart/2005/8/layout/target2"/>
    <dgm:cxn modelId="{0F1607D2-3CC9-4559-B229-E6C0BFED5059}" type="presOf" srcId="{C2719E6B-F8EA-41A0-B93B-1F899B97515F}" destId="{A1FFA062-B32D-4E41-81D6-4BDD477CAEFB}" srcOrd="0" destOrd="0" presId="urn:microsoft.com/office/officeart/2005/8/layout/target2"/>
    <dgm:cxn modelId="{15131FD3-3CFA-45B7-A19A-AC3F559D629D}" type="presOf" srcId="{D9A595C2-C69B-4766-90BB-A1103C39A2C2}" destId="{BBD3B844-FC29-486F-B39B-F65FC90A2B3E}" srcOrd="0" destOrd="0" presId="urn:microsoft.com/office/officeart/2005/8/layout/target2"/>
    <dgm:cxn modelId="{E8A19ED9-DDEC-4A6C-9196-9BBB95E1D719}" srcId="{D9A595C2-C69B-4766-90BB-A1103C39A2C2}" destId="{C2719E6B-F8EA-41A0-B93B-1F899B97515F}" srcOrd="0" destOrd="0" parTransId="{7DC1A1BA-131C-47DE-BD15-33EB62364454}" sibTransId="{1654B289-9BB3-4B59-8A19-7929662118B2}"/>
    <dgm:cxn modelId="{FB0185F1-71CC-44F2-BA1A-8D613879B517}" type="presOf" srcId="{88F89729-40B9-4B1D-A3C9-8736FDE12E3B}" destId="{4927B5DD-8A27-40C3-B42C-F58EC3DEFFB7}" srcOrd="0" destOrd="0" presId="urn:microsoft.com/office/officeart/2005/8/layout/target2"/>
    <dgm:cxn modelId="{4148DEF8-0372-4779-ADD1-156070FD00B9}" srcId="{D9A595C2-C69B-4766-90BB-A1103C39A2C2}" destId="{88F89729-40B9-4B1D-A3C9-8736FDE12E3B}" srcOrd="1" destOrd="0" parTransId="{18102C4B-1805-4D0F-A713-3E6F83222175}" sibTransId="{7F8C8CED-295D-4002-B719-5E8C4D2F0B22}"/>
    <dgm:cxn modelId="{F9C299FB-2DCE-41E5-B001-1977EAAC80A9}" srcId="{28D8F76D-817F-43D6-A52F-3B4602778419}" destId="{D9A595C2-C69B-4766-90BB-A1103C39A2C2}" srcOrd="0" destOrd="0" parTransId="{FAD72B0E-5C7F-432F-B48E-D10DE6CDFADE}" sibTransId="{E213E79E-20E9-4504-9B34-0DC59CB38190}"/>
    <dgm:cxn modelId="{B50DEE14-05DD-4698-BA48-5446491C446F}" type="presParOf" srcId="{C354288A-EAA3-48AF-BDE7-62427ED3AA62}" destId="{07408A65-5209-4EE6-BA81-8ECBD7517B05}" srcOrd="0" destOrd="0" presId="urn:microsoft.com/office/officeart/2005/8/layout/target2"/>
    <dgm:cxn modelId="{A62FBF2A-C81B-4D75-BBE9-9A2DD97A4C3E}" type="presParOf" srcId="{07408A65-5209-4EE6-BA81-8ECBD7517B05}" destId="{BBD3B844-FC29-486F-B39B-F65FC90A2B3E}" srcOrd="0" destOrd="0" presId="urn:microsoft.com/office/officeart/2005/8/layout/target2"/>
    <dgm:cxn modelId="{559BA379-B4B9-448B-A086-51E3C035793F}" type="presParOf" srcId="{07408A65-5209-4EE6-BA81-8ECBD7517B05}" destId="{FE5DE81D-9634-4D68-ABC9-4D3F44788272}" srcOrd="1" destOrd="0" presId="urn:microsoft.com/office/officeart/2005/8/layout/target2"/>
    <dgm:cxn modelId="{1478D43B-3B42-41B2-84E6-347FA0F2ADB1}" type="presParOf" srcId="{FE5DE81D-9634-4D68-ABC9-4D3F44788272}" destId="{A1FFA062-B32D-4E41-81D6-4BDD477CAEFB}" srcOrd="0" destOrd="0" presId="urn:microsoft.com/office/officeart/2005/8/layout/target2"/>
    <dgm:cxn modelId="{CB12F09D-A69E-47AF-B9A9-F0B6E68F0B2F}" type="presParOf" srcId="{FE5DE81D-9634-4D68-ABC9-4D3F44788272}" destId="{16EB9D61-5647-49AF-BE6B-26F3ACBD1F4F}" srcOrd="1" destOrd="0" presId="urn:microsoft.com/office/officeart/2005/8/layout/target2"/>
    <dgm:cxn modelId="{DF54CF86-7132-4653-A8B5-029867984013}" type="presParOf" srcId="{FE5DE81D-9634-4D68-ABC9-4D3F44788272}" destId="{4927B5DD-8A27-40C3-B42C-F58EC3DEFFB7}" srcOrd="2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84578BC-2511-4E7D-B2E9-3F7A34074A34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8D7FFF87-666F-4ADC-9063-03B6386AA75B}">
      <dgm:prSet phldrT="[Текст]" custT="1"/>
      <dgm:spPr/>
      <dgm:t>
        <a:bodyPr/>
        <a:lstStyle/>
        <a:p>
          <a:r>
            <a:rPr lang="uk-UA" sz="2800" b="1">
              <a:latin typeface="+mj-lt"/>
            </a:rPr>
            <a:t>Рівень дієздатності індивідів залежить від таких факторів</a:t>
          </a:r>
          <a:endParaRPr lang="ru-RU" sz="2800" b="1" dirty="0">
            <a:latin typeface="+mj-lt"/>
          </a:endParaRPr>
        </a:p>
      </dgm:t>
    </dgm:pt>
    <dgm:pt modelId="{EC0C98B9-E02A-4865-845C-3CBE0A510A14}" type="parTrans" cxnId="{4E440443-E880-46B3-A94E-96434E3C2131}">
      <dgm:prSet/>
      <dgm:spPr/>
      <dgm:t>
        <a:bodyPr/>
        <a:lstStyle/>
        <a:p>
          <a:endParaRPr lang="ru-RU"/>
        </a:p>
      </dgm:t>
    </dgm:pt>
    <dgm:pt modelId="{6C4F7BDB-8D2C-422E-9931-A808114A99BC}" type="sibTrans" cxnId="{4E440443-E880-46B3-A94E-96434E3C2131}">
      <dgm:prSet/>
      <dgm:spPr/>
      <dgm:t>
        <a:bodyPr/>
        <a:lstStyle/>
        <a:p>
          <a:endParaRPr lang="ru-RU"/>
        </a:p>
      </dgm:t>
    </dgm:pt>
    <dgm:pt modelId="{EEC07258-D48B-4A4D-9A49-4EE23C0124B9}">
      <dgm:prSet custT="1"/>
      <dgm:spPr/>
      <dgm:t>
        <a:bodyPr/>
        <a:lstStyle/>
        <a:p>
          <a:r>
            <a:rPr lang="uk-UA" sz="2800">
              <a:latin typeface="+mj-lt"/>
            </a:rPr>
            <a:t>вік</a:t>
          </a:r>
          <a:endParaRPr lang="uk-UA" sz="2800" dirty="0">
            <a:latin typeface="+mj-lt"/>
          </a:endParaRPr>
        </a:p>
      </dgm:t>
    </dgm:pt>
    <dgm:pt modelId="{AABE5459-165A-42C2-AC50-F94C9843752D}" type="parTrans" cxnId="{07324C25-028D-4202-9833-DE00128CECD2}">
      <dgm:prSet/>
      <dgm:spPr/>
      <dgm:t>
        <a:bodyPr/>
        <a:lstStyle/>
        <a:p>
          <a:endParaRPr lang="ru-RU"/>
        </a:p>
      </dgm:t>
    </dgm:pt>
    <dgm:pt modelId="{A3153718-0B7B-42D9-B9B8-6A999928DE38}" type="sibTrans" cxnId="{07324C25-028D-4202-9833-DE00128CECD2}">
      <dgm:prSet/>
      <dgm:spPr/>
      <dgm:t>
        <a:bodyPr/>
        <a:lstStyle/>
        <a:p>
          <a:endParaRPr lang="ru-RU"/>
        </a:p>
      </dgm:t>
    </dgm:pt>
    <dgm:pt modelId="{9C836D2D-CE39-4278-A589-6C8BB866FA89}">
      <dgm:prSet custT="1"/>
      <dgm:spPr/>
      <dgm:t>
        <a:bodyPr/>
        <a:lstStyle/>
        <a:p>
          <a:r>
            <a:rPr lang="uk-UA" sz="2800">
              <a:latin typeface="+mj-lt"/>
            </a:rPr>
            <a:t>стан психічного та фізичного здоров’я</a:t>
          </a:r>
          <a:endParaRPr lang="uk-UA" sz="2800" dirty="0">
            <a:latin typeface="+mj-lt"/>
          </a:endParaRPr>
        </a:p>
      </dgm:t>
    </dgm:pt>
    <dgm:pt modelId="{AFCB7F62-0BC3-48E4-87BC-5B6CD1B2BFE8}" type="parTrans" cxnId="{765BCFD8-9EA6-4741-B691-5710CC64FCE6}">
      <dgm:prSet/>
      <dgm:spPr/>
      <dgm:t>
        <a:bodyPr/>
        <a:lstStyle/>
        <a:p>
          <a:endParaRPr lang="ru-RU"/>
        </a:p>
      </dgm:t>
    </dgm:pt>
    <dgm:pt modelId="{7A4C6697-D2A3-478E-AA10-3C5648446338}" type="sibTrans" cxnId="{765BCFD8-9EA6-4741-B691-5710CC64FCE6}">
      <dgm:prSet/>
      <dgm:spPr/>
      <dgm:t>
        <a:bodyPr/>
        <a:lstStyle/>
        <a:p>
          <a:endParaRPr lang="ru-RU"/>
        </a:p>
      </dgm:t>
    </dgm:pt>
    <dgm:pt modelId="{16AA0B85-3915-4B3F-902F-51BAA6D02915}">
      <dgm:prSet custT="1"/>
      <dgm:spPr/>
      <dgm:t>
        <a:bodyPr/>
        <a:lstStyle/>
        <a:p>
          <a:r>
            <a:rPr lang="uk-UA" sz="2800">
              <a:latin typeface="+mj-lt"/>
            </a:rPr>
            <a:t>рівень і ступінь освіти тощо</a:t>
          </a:r>
          <a:endParaRPr lang="uk-UA" sz="2800" dirty="0">
            <a:latin typeface="+mj-lt"/>
          </a:endParaRPr>
        </a:p>
      </dgm:t>
    </dgm:pt>
    <dgm:pt modelId="{DC0FE228-591D-49F4-86CE-817366861C48}" type="parTrans" cxnId="{28A4D086-8078-44F3-827D-D3F0AADC5E90}">
      <dgm:prSet/>
      <dgm:spPr/>
      <dgm:t>
        <a:bodyPr/>
        <a:lstStyle/>
        <a:p>
          <a:endParaRPr lang="ru-RU"/>
        </a:p>
      </dgm:t>
    </dgm:pt>
    <dgm:pt modelId="{EC3D7C14-09CF-4B4D-A451-2F797B66EF16}" type="sibTrans" cxnId="{28A4D086-8078-44F3-827D-D3F0AADC5E90}">
      <dgm:prSet/>
      <dgm:spPr/>
      <dgm:t>
        <a:bodyPr/>
        <a:lstStyle/>
        <a:p>
          <a:endParaRPr lang="ru-RU"/>
        </a:p>
      </dgm:t>
    </dgm:pt>
    <dgm:pt modelId="{E9569240-A5AF-44F5-AB5E-BEFAF3CA2BAA}" type="pres">
      <dgm:prSet presAssocID="{F84578BC-2511-4E7D-B2E9-3F7A34074A3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BFF8605-BB53-41CC-B33E-8C45EBC50BF1}" type="pres">
      <dgm:prSet presAssocID="{8D7FFF87-666F-4ADC-9063-03B6386AA75B}" presName="hierRoot1" presStyleCnt="0">
        <dgm:presLayoutVars>
          <dgm:hierBranch val="init"/>
        </dgm:presLayoutVars>
      </dgm:prSet>
      <dgm:spPr/>
    </dgm:pt>
    <dgm:pt modelId="{A225CB3E-80BA-48CA-B3CC-04716F8ED58A}" type="pres">
      <dgm:prSet presAssocID="{8D7FFF87-666F-4ADC-9063-03B6386AA75B}" presName="rootComposite1" presStyleCnt="0"/>
      <dgm:spPr/>
    </dgm:pt>
    <dgm:pt modelId="{B7EF4095-2333-4C32-A24C-798D1B0F882A}" type="pres">
      <dgm:prSet presAssocID="{8D7FFF87-666F-4ADC-9063-03B6386AA75B}" presName="rootText1" presStyleLbl="node0" presStyleIdx="0" presStyleCnt="1" custScaleY="120871">
        <dgm:presLayoutVars>
          <dgm:chPref val="3"/>
        </dgm:presLayoutVars>
      </dgm:prSet>
      <dgm:spPr/>
    </dgm:pt>
    <dgm:pt modelId="{309E5CBC-4ACC-4BD0-8A98-E2E05E0211F2}" type="pres">
      <dgm:prSet presAssocID="{8D7FFF87-666F-4ADC-9063-03B6386AA75B}" presName="rootConnector1" presStyleLbl="node1" presStyleIdx="0" presStyleCnt="0"/>
      <dgm:spPr/>
    </dgm:pt>
    <dgm:pt modelId="{540BBA23-7CA0-47AD-BE9D-374FF1D7EAA5}" type="pres">
      <dgm:prSet presAssocID="{8D7FFF87-666F-4ADC-9063-03B6386AA75B}" presName="hierChild2" presStyleCnt="0"/>
      <dgm:spPr/>
    </dgm:pt>
    <dgm:pt modelId="{2158884D-0602-4F24-923C-1EE1FA85BD44}" type="pres">
      <dgm:prSet presAssocID="{AABE5459-165A-42C2-AC50-F94C9843752D}" presName="Name64" presStyleLbl="parChTrans1D2" presStyleIdx="0" presStyleCnt="3"/>
      <dgm:spPr/>
    </dgm:pt>
    <dgm:pt modelId="{9EBE2E92-6732-474D-8AE6-87A7F9838A27}" type="pres">
      <dgm:prSet presAssocID="{EEC07258-D48B-4A4D-9A49-4EE23C0124B9}" presName="hierRoot2" presStyleCnt="0">
        <dgm:presLayoutVars>
          <dgm:hierBranch val="init"/>
        </dgm:presLayoutVars>
      </dgm:prSet>
      <dgm:spPr/>
    </dgm:pt>
    <dgm:pt modelId="{F913DC37-ED50-4708-AF9D-CD395ECB3579}" type="pres">
      <dgm:prSet presAssocID="{EEC07258-D48B-4A4D-9A49-4EE23C0124B9}" presName="rootComposite" presStyleCnt="0"/>
      <dgm:spPr/>
    </dgm:pt>
    <dgm:pt modelId="{517514A6-17A0-4CEB-A8BC-9E3044F0682D}" type="pres">
      <dgm:prSet presAssocID="{EEC07258-D48B-4A4D-9A49-4EE23C0124B9}" presName="rootText" presStyleLbl="node2" presStyleIdx="0" presStyleCnt="3">
        <dgm:presLayoutVars>
          <dgm:chPref val="3"/>
        </dgm:presLayoutVars>
      </dgm:prSet>
      <dgm:spPr/>
    </dgm:pt>
    <dgm:pt modelId="{DD73011A-463C-4D27-887B-D49F4CAE158E}" type="pres">
      <dgm:prSet presAssocID="{EEC07258-D48B-4A4D-9A49-4EE23C0124B9}" presName="rootConnector" presStyleLbl="node2" presStyleIdx="0" presStyleCnt="3"/>
      <dgm:spPr/>
    </dgm:pt>
    <dgm:pt modelId="{54467623-79E0-471E-911E-E939E20D5127}" type="pres">
      <dgm:prSet presAssocID="{EEC07258-D48B-4A4D-9A49-4EE23C0124B9}" presName="hierChild4" presStyleCnt="0"/>
      <dgm:spPr/>
    </dgm:pt>
    <dgm:pt modelId="{3605D8F1-D15D-4558-A741-93368B2999FC}" type="pres">
      <dgm:prSet presAssocID="{EEC07258-D48B-4A4D-9A49-4EE23C0124B9}" presName="hierChild5" presStyleCnt="0"/>
      <dgm:spPr/>
    </dgm:pt>
    <dgm:pt modelId="{C900C074-5938-439B-AB01-EBF8826F6CDD}" type="pres">
      <dgm:prSet presAssocID="{AFCB7F62-0BC3-48E4-87BC-5B6CD1B2BFE8}" presName="Name64" presStyleLbl="parChTrans1D2" presStyleIdx="1" presStyleCnt="3"/>
      <dgm:spPr/>
    </dgm:pt>
    <dgm:pt modelId="{3D06395A-915D-44E4-AA0D-4147D31889A3}" type="pres">
      <dgm:prSet presAssocID="{9C836D2D-CE39-4278-A589-6C8BB866FA89}" presName="hierRoot2" presStyleCnt="0">
        <dgm:presLayoutVars>
          <dgm:hierBranch val="init"/>
        </dgm:presLayoutVars>
      </dgm:prSet>
      <dgm:spPr/>
    </dgm:pt>
    <dgm:pt modelId="{0229ED5F-666F-4A75-8D5D-9DF747DF7C7B}" type="pres">
      <dgm:prSet presAssocID="{9C836D2D-CE39-4278-A589-6C8BB866FA89}" presName="rootComposite" presStyleCnt="0"/>
      <dgm:spPr/>
    </dgm:pt>
    <dgm:pt modelId="{075C8FE2-2B33-413B-B620-13A9648955F4}" type="pres">
      <dgm:prSet presAssocID="{9C836D2D-CE39-4278-A589-6C8BB866FA89}" presName="rootText" presStyleLbl="node2" presStyleIdx="1" presStyleCnt="3">
        <dgm:presLayoutVars>
          <dgm:chPref val="3"/>
        </dgm:presLayoutVars>
      </dgm:prSet>
      <dgm:spPr/>
    </dgm:pt>
    <dgm:pt modelId="{3AD68772-9193-44C1-BD46-FD22D0642BD1}" type="pres">
      <dgm:prSet presAssocID="{9C836D2D-CE39-4278-A589-6C8BB866FA89}" presName="rootConnector" presStyleLbl="node2" presStyleIdx="1" presStyleCnt="3"/>
      <dgm:spPr/>
    </dgm:pt>
    <dgm:pt modelId="{C3F2E648-994A-4CC7-8B45-B8AEB626CAB2}" type="pres">
      <dgm:prSet presAssocID="{9C836D2D-CE39-4278-A589-6C8BB866FA89}" presName="hierChild4" presStyleCnt="0"/>
      <dgm:spPr/>
    </dgm:pt>
    <dgm:pt modelId="{2E486C4F-61BF-4A1A-94DC-6E309A11A554}" type="pres">
      <dgm:prSet presAssocID="{9C836D2D-CE39-4278-A589-6C8BB866FA89}" presName="hierChild5" presStyleCnt="0"/>
      <dgm:spPr/>
    </dgm:pt>
    <dgm:pt modelId="{7BA7A250-07DF-4FE6-AC40-7BFF0D5F2FD5}" type="pres">
      <dgm:prSet presAssocID="{DC0FE228-591D-49F4-86CE-817366861C48}" presName="Name64" presStyleLbl="parChTrans1D2" presStyleIdx="2" presStyleCnt="3"/>
      <dgm:spPr/>
    </dgm:pt>
    <dgm:pt modelId="{4B0D44B7-0922-4BCF-866F-5E38301D35AA}" type="pres">
      <dgm:prSet presAssocID="{16AA0B85-3915-4B3F-902F-51BAA6D02915}" presName="hierRoot2" presStyleCnt="0">
        <dgm:presLayoutVars>
          <dgm:hierBranch val="init"/>
        </dgm:presLayoutVars>
      </dgm:prSet>
      <dgm:spPr/>
    </dgm:pt>
    <dgm:pt modelId="{4D900E7B-6AD9-40C9-927C-36CB39C08A36}" type="pres">
      <dgm:prSet presAssocID="{16AA0B85-3915-4B3F-902F-51BAA6D02915}" presName="rootComposite" presStyleCnt="0"/>
      <dgm:spPr/>
    </dgm:pt>
    <dgm:pt modelId="{7FEBFF01-E633-4764-A816-89422647106D}" type="pres">
      <dgm:prSet presAssocID="{16AA0B85-3915-4B3F-902F-51BAA6D02915}" presName="rootText" presStyleLbl="node2" presStyleIdx="2" presStyleCnt="3">
        <dgm:presLayoutVars>
          <dgm:chPref val="3"/>
        </dgm:presLayoutVars>
      </dgm:prSet>
      <dgm:spPr/>
    </dgm:pt>
    <dgm:pt modelId="{68D96B52-D74E-4632-B5AD-BFACF7DFD89B}" type="pres">
      <dgm:prSet presAssocID="{16AA0B85-3915-4B3F-902F-51BAA6D02915}" presName="rootConnector" presStyleLbl="node2" presStyleIdx="2" presStyleCnt="3"/>
      <dgm:spPr/>
    </dgm:pt>
    <dgm:pt modelId="{E38062B0-AAFD-4374-8AB5-EDB3D82E432D}" type="pres">
      <dgm:prSet presAssocID="{16AA0B85-3915-4B3F-902F-51BAA6D02915}" presName="hierChild4" presStyleCnt="0"/>
      <dgm:spPr/>
    </dgm:pt>
    <dgm:pt modelId="{D53FCC59-A123-4EBE-9626-0F73C860FC75}" type="pres">
      <dgm:prSet presAssocID="{16AA0B85-3915-4B3F-902F-51BAA6D02915}" presName="hierChild5" presStyleCnt="0"/>
      <dgm:spPr/>
    </dgm:pt>
    <dgm:pt modelId="{374E9570-4F04-4CD3-A532-43CA0C5B2E8D}" type="pres">
      <dgm:prSet presAssocID="{8D7FFF87-666F-4ADC-9063-03B6386AA75B}" presName="hierChild3" presStyleCnt="0"/>
      <dgm:spPr/>
    </dgm:pt>
  </dgm:ptLst>
  <dgm:cxnLst>
    <dgm:cxn modelId="{E4F7240B-EBE6-495A-839A-3C7DAA773F38}" type="presOf" srcId="{9C836D2D-CE39-4278-A589-6C8BB866FA89}" destId="{3AD68772-9193-44C1-BD46-FD22D0642BD1}" srcOrd="1" destOrd="0" presId="urn:microsoft.com/office/officeart/2009/3/layout/HorizontalOrganizationChart"/>
    <dgm:cxn modelId="{49540A15-341F-407F-8E78-6243DE4E052A}" type="presOf" srcId="{EEC07258-D48B-4A4D-9A49-4EE23C0124B9}" destId="{DD73011A-463C-4D27-887B-D49F4CAE158E}" srcOrd="1" destOrd="0" presId="urn:microsoft.com/office/officeart/2009/3/layout/HorizontalOrganizationChart"/>
    <dgm:cxn modelId="{4C37231E-3B62-4B13-8B0D-A38C4AC218E1}" type="presOf" srcId="{16AA0B85-3915-4B3F-902F-51BAA6D02915}" destId="{7FEBFF01-E633-4764-A816-89422647106D}" srcOrd="0" destOrd="0" presId="urn:microsoft.com/office/officeart/2009/3/layout/HorizontalOrganizationChart"/>
    <dgm:cxn modelId="{07324C25-028D-4202-9833-DE00128CECD2}" srcId="{8D7FFF87-666F-4ADC-9063-03B6386AA75B}" destId="{EEC07258-D48B-4A4D-9A49-4EE23C0124B9}" srcOrd="0" destOrd="0" parTransId="{AABE5459-165A-42C2-AC50-F94C9843752D}" sibTransId="{A3153718-0B7B-42D9-B9B8-6A999928DE38}"/>
    <dgm:cxn modelId="{F7AC1B5D-54CA-4EFB-A3C7-1494B28F40B6}" type="presOf" srcId="{AFCB7F62-0BC3-48E4-87BC-5B6CD1B2BFE8}" destId="{C900C074-5938-439B-AB01-EBF8826F6CDD}" srcOrd="0" destOrd="0" presId="urn:microsoft.com/office/officeart/2009/3/layout/HorizontalOrganizationChart"/>
    <dgm:cxn modelId="{4E440443-E880-46B3-A94E-96434E3C2131}" srcId="{F84578BC-2511-4E7D-B2E9-3F7A34074A34}" destId="{8D7FFF87-666F-4ADC-9063-03B6386AA75B}" srcOrd="0" destOrd="0" parTransId="{EC0C98B9-E02A-4865-845C-3CBE0A510A14}" sibTransId="{6C4F7BDB-8D2C-422E-9931-A808114A99BC}"/>
    <dgm:cxn modelId="{8C647246-8E5F-406C-86EB-032C45FE3A46}" type="presOf" srcId="{8D7FFF87-666F-4ADC-9063-03B6386AA75B}" destId="{309E5CBC-4ACC-4BD0-8A98-E2E05E0211F2}" srcOrd="1" destOrd="0" presId="urn:microsoft.com/office/officeart/2009/3/layout/HorizontalOrganizationChart"/>
    <dgm:cxn modelId="{60160A6A-58F9-44AF-8F24-32C6EA838255}" type="presOf" srcId="{8D7FFF87-666F-4ADC-9063-03B6386AA75B}" destId="{B7EF4095-2333-4C32-A24C-798D1B0F882A}" srcOrd="0" destOrd="0" presId="urn:microsoft.com/office/officeart/2009/3/layout/HorizontalOrganizationChart"/>
    <dgm:cxn modelId="{42375C83-EB96-49D9-A1DA-E96C78F0FC4E}" type="presOf" srcId="{DC0FE228-591D-49F4-86CE-817366861C48}" destId="{7BA7A250-07DF-4FE6-AC40-7BFF0D5F2FD5}" srcOrd="0" destOrd="0" presId="urn:microsoft.com/office/officeart/2009/3/layout/HorizontalOrganizationChart"/>
    <dgm:cxn modelId="{28A4D086-8078-44F3-827D-D3F0AADC5E90}" srcId="{8D7FFF87-666F-4ADC-9063-03B6386AA75B}" destId="{16AA0B85-3915-4B3F-902F-51BAA6D02915}" srcOrd="2" destOrd="0" parTransId="{DC0FE228-591D-49F4-86CE-817366861C48}" sibTransId="{EC3D7C14-09CF-4B4D-A451-2F797B66EF16}"/>
    <dgm:cxn modelId="{D7DE9891-209D-46E4-83A1-2E9148404025}" type="presOf" srcId="{AABE5459-165A-42C2-AC50-F94C9843752D}" destId="{2158884D-0602-4F24-923C-1EE1FA85BD44}" srcOrd="0" destOrd="0" presId="urn:microsoft.com/office/officeart/2009/3/layout/HorizontalOrganizationChart"/>
    <dgm:cxn modelId="{C544F495-B5D1-4C5D-9ABF-4F2B2717E7C7}" type="presOf" srcId="{16AA0B85-3915-4B3F-902F-51BAA6D02915}" destId="{68D96B52-D74E-4632-B5AD-BFACF7DFD89B}" srcOrd="1" destOrd="0" presId="urn:microsoft.com/office/officeart/2009/3/layout/HorizontalOrganizationChart"/>
    <dgm:cxn modelId="{BE8F4FC1-452C-417F-80A3-1F4DBB251740}" type="presOf" srcId="{F84578BC-2511-4E7D-B2E9-3F7A34074A34}" destId="{E9569240-A5AF-44F5-AB5E-BEFAF3CA2BAA}" srcOrd="0" destOrd="0" presId="urn:microsoft.com/office/officeart/2009/3/layout/HorizontalOrganizationChart"/>
    <dgm:cxn modelId="{765BCFD8-9EA6-4741-B691-5710CC64FCE6}" srcId="{8D7FFF87-666F-4ADC-9063-03B6386AA75B}" destId="{9C836D2D-CE39-4278-A589-6C8BB866FA89}" srcOrd="1" destOrd="0" parTransId="{AFCB7F62-0BC3-48E4-87BC-5B6CD1B2BFE8}" sibTransId="{7A4C6697-D2A3-478E-AA10-3C5648446338}"/>
    <dgm:cxn modelId="{08522DDA-2AC1-42E6-9BE9-CD9F83A29318}" type="presOf" srcId="{9C836D2D-CE39-4278-A589-6C8BB866FA89}" destId="{075C8FE2-2B33-413B-B620-13A9648955F4}" srcOrd="0" destOrd="0" presId="urn:microsoft.com/office/officeart/2009/3/layout/HorizontalOrganizationChart"/>
    <dgm:cxn modelId="{D16E79DC-B9C9-4235-94D2-20C53123F23D}" type="presOf" srcId="{EEC07258-D48B-4A4D-9A49-4EE23C0124B9}" destId="{517514A6-17A0-4CEB-A8BC-9E3044F0682D}" srcOrd="0" destOrd="0" presId="urn:microsoft.com/office/officeart/2009/3/layout/HorizontalOrganizationChart"/>
    <dgm:cxn modelId="{9948E65A-0A30-4ECC-829F-6D4A5F712495}" type="presParOf" srcId="{E9569240-A5AF-44F5-AB5E-BEFAF3CA2BAA}" destId="{FBFF8605-BB53-41CC-B33E-8C45EBC50BF1}" srcOrd="0" destOrd="0" presId="urn:microsoft.com/office/officeart/2009/3/layout/HorizontalOrganizationChart"/>
    <dgm:cxn modelId="{8D780202-5337-4EAF-9540-D17704C84EED}" type="presParOf" srcId="{FBFF8605-BB53-41CC-B33E-8C45EBC50BF1}" destId="{A225CB3E-80BA-48CA-B3CC-04716F8ED58A}" srcOrd="0" destOrd="0" presId="urn:microsoft.com/office/officeart/2009/3/layout/HorizontalOrganizationChart"/>
    <dgm:cxn modelId="{48A31882-3B44-491F-B60C-3BADE130C6C6}" type="presParOf" srcId="{A225CB3E-80BA-48CA-B3CC-04716F8ED58A}" destId="{B7EF4095-2333-4C32-A24C-798D1B0F882A}" srcOrd="0" destOrd="0" presId="urn:microsoft.com/office/officeart/2009/3/layout/HorizontalOrganizationChart"/>
    <dgm:cxn modelId="{B02A96E4-23DC-4500-BC32-26B5679456AF}" type="presParOf" srcId="{A225CB3E-80BA-48CA-B3CC-04716F8ED58A}" destId="{309E5CBC-4ACC-4BD0-8A98-E2E05E0211F2}" srcOrd="1" destOrd="0" presId="urn:microsoft.com/office/officeart/2009/3/layout/HorizontalOrganizationChart"/>
    <dgm:cxn modelId="{E73C5EA0-8CDC-4E3F-8942-44DF8D5D14E4}" type="presParOf" srcId="{FBFF8605-BB53-41CC-B33E-8C45EBC50BF1}" destId="{540BBA23-7CA0-47AD-BE9D-374FF1D7EAA5}" srcOrd="1" destOrd="0" presId="urn:microsoft.com/office/officeart/2009/3/layout/HorizontalOrganizationChart"/>
    <dgm:cxn modelId="{445B549B-EA05-43D6-9E99-28A09E0318DE}" type="presParOf" srcId="{540BBA23-7CA0-47AD-BE9D-374FF1D7EAA5}" destId="{2158884D-0602-4F24-923C-1EE1FA85BD44}" srcOrd="0" destOrd="0" presId="urn:microsoft.com/office/officeart/2009/3/layout/HorizontalOrganizationChart"/>
    <dgm:cxn modelId="{CE863F8B-5FDB-4335-AE7E-19F22CCDD5E1}" type="presParOf" srcId="{540BBA23-7CA0-47AD-BE9D-374FF1D7EAA5}" destId="{9EBE2E92-6732-474D-8AE6-87A7F9838A27}" srcOrd="1" destOrd="0" presId="urn:microsoft.com/office/officeart/2009/3/layout/HorizontalOrganizationChart"/>
    <dgm:cxn modelId="{D62BDC52-C39C-4F83-B8C1-D9F74E1A6E22}" type="presParOf" srcId="{9EBE2E92-6732-474D-8AE6-87A7F9838A27}" destId="{F913DC37-ED50-4708-AF9D-CD395ECB3579}" srcOrd="0" destOrd="0" presId="urn:microsoft.com/office/officeart/2009/3/layout/HorizontalOrganizationChart"/>
    <dgm:cxn modelId="{CC43897E-3CC6-4920-9EFA-BA383AA34E57}" type="presParOf" srcId="{F913DC37-ED50-4708-AF9D-CD395ECB3579}" destId="{517514A6-17A0-4CEB-A8BC-9E3044F0682D}" srcOrd="0" destOrd="0" presId="urn:microsoft.com/office/officeart/2009/3/layout/HorizontalOrganizationChart"/>
    <dgm:cxn modelId="{2F2C4A4F-9FFC-44B4-84B6-45B8B76D6132}" type="presParOf" srcId="{F913DC37-ED50-4708-AF9D-CD395ECB3579}" destId="{DD73011A-463C-4D27-887B-D49F4CAE158E}" srcOrd="1" destOrd="0" presId="urn:microsoft.com/office/officeart/2009/3/layout/HorizontalOrganizationChart"/>
    <dgm:cxn modelId="{8F5DBAA0-5E58-4327-80D7-37E5A256D3A1}" type="presParOf" srcId="{9EBE2E92-6732-474D-8AE6-87A7F9838A27}" destId="{54467623-79E0-471E-911E-E939E20D5127}" srcOrd="1" destOrd="0" presId="urn:microsoft.com/office/officeart/2009/3/layout/HorizontalOrganizationChart"/>
    <dgm:cxn modelId="{F7C66AE9-9B84-4AF7-8FBD-2FC16D333740}" type="presParOf" srcId="{9EBE2E92-6732-474D-8AE6-87A7F9838A27}" destId="{3605D8F1-D15D-4558-A741-93368B2999FC}" srcOrd="2" destOrd="0" presId="urn:microsoft.com/office/officeart/2009/3/layout/HorizontalOrganizationChart"/>
    <dgm:cxn modelId="{02CB5C42-5D8D-48C1-976B-BDAD371C40AB}" type="presParOf" srcId="{540BBA23-7CA0-47AD-BE9D-374FF1D7EAA5}" destId="{C900C074-5938-439B-AB01-EBF8826F6CDD}" srcOrd="2" destOrd="0" presId="urn:microsoft.com/office/officeart/2009/3/layout/HorizontalOrganizationChart"/>
    <dgm:cxn modelId="{356B3DCC-72E2-41E0-8E37-A174B09946F8}" type="presParOf" srcId="{540BBA23-7CA0-47AD-BE9D-374FF1D7EAA5}" destId="{3D06395A-915D-44E4-AA0D-4147D31889A3}" srcOrd="3" destOrd="0" presId="urn:microsoft.com/office/officeart/2009/3/layout/HorizontalOrganizationChart"/>
    <dgm:cxn modelId="{FD4328B0-7806-4897-A59F-1AD06565EA8B}" type="presParOf" srcId="{3D06395A-915D-44E4-AA0D-4147D31889A3}" destId="{0229ED5F-666F-4A75-8D5D-9DF747DF7C7B}" srcOrd="0" destOrd="0" presId="urn:microsoft.com/office/officeart/2009/3/layout/HorizontalOrganizationChart"/>
    <dgm:cxn modelId="{4D3410D1-5B11-4232-865C-9153EDA31A07}" type="presParOf" srcId="{0229ED5F-666F-4A75-8D5D-9DF747DF7C7B}" destId="{075C8FE2-2B33-413B-B620-13A9648955F4}" srcOrd="0" destOrd="0" presId="urn:microsoft.com/office/officeart/2009/3/layout/HorizontalOrganizationChart"/>
    <dgm:cxn modelId="{72B5BC8D-9D09-4696-955C-31E96026A353}" type="presParOf" srcId="{0229ED5F-666F-4A75-8D5D-9DF747DF7C7B}" destId="{3AD68772-9193-44C1-BD46-FD22D0642BD1}" srcOrd="1" destOrd="0" presId="urn:microsoft.com/office/officeart/2009/3/layout/HorizontalOrganizationChart"/>
    <dgm:cxn modelId="{87CAEBB7-5953-4DAC-992C-5B953CA83518}" type="presParOf" srcId="{3D06395A-915D-44E4-AA0D-4147D31889A3}" destId="{C3F2E648-994A-4CC7-8B45-B8AEB626CAB2}" srcOrd="1" destOrd="0" presId="urn:microsoft.com/office/officeart/2009/3/layout/HorizontalOrganizationChart"/>
    <dgm:cxn modelId="{D29ACD40-9117-4AB6-99A6-283C330C9118}" type="presParOf" srcId="{3D06395A-915D-44E4-AA0D-4147D31889A3}" destId="{2E486C4F-61BF-4A1A-94DC-6E309A11A554}" srcOrd="2" destOrd="0" presId="urn:microsoft.com/office/officeart/2009/3/layout/HorizontalOrganizationChart"/>
    <dgm:cxn modelId="{427658F0-9027-42CA-BDC0-77D0606B82F2}" type="presParOf" srcId="{540BBA23-7CA0-47AD-BE9D-374FF1D7EAA5}" destId="{7BA7A250-07DF-4FE6-AC40-7BFF0D5F2FD5}" srcOrd="4" destOrd="0" presId="urn:microsoft.com/office/officeart/2009/3/layout/HorizontalOrganizationChart"/>
    <dgm:cxn modelId="{A68039F6-AB54-4747-BFFE-A56C4F446A02}" type="presParOf" srcId="{540BBA23-7CA0-47AD-BE9D-374FF1D7EAA5}" destId="{4B0D44B7-0922-4BCF-866F-5E38301D35AA}" srcOrd="5" destOrd="0" presId="urn:microsoft.com/office/officeart/2009/3/layout/HorizontalOrganizationChart"/>
    <dgm:cxn modelId="{4AE4EFEF-0AE5-4AB5-A96A-3C5CD9A8E8FB}" type="presParOf" srcId="{4B0D44B7-0922-4BCF-866F-5E38301D35AA}" destId="{4D900E7B-6AD9-40C9-927C-36CB39C08A36}" srcOrd="0" destOrd="0" presId="urn:microsoft.com/office/officeart/2009/3/layout/HorizontalOrganizationChart"/>
    <dgm:cxn modelId="{C128996B-7363-42DB-A3D7-A729D574B479}" type="presParOf" srcId="{4D900E7B-6AD9-40C9-927C-36CB39C08A36}" destId="{7FEBFF01-E633-4764-A816-89422647106D}" srcOrd="0" destOrd="0" presId="urn:microsoft.com/office/officeart/2009/3/layout/HorizontalOrganizationChart"/>
    <dgm:cxn modelId="{F9FD42B4-6D89-45B7-84BD-394E2333F9F6}" type="presParOf" srcId="{4D900E7B-6AD9-40C9-927C-36CB39C08A36}" destId="{68D96B52-D74E-4632-B5AD-BFACF7DFD89B}" srcOrd="1" destOrd="0" presId="urn:microsoft.com/office/officeart/2009/3/layout/HorizontalOrganizationChart"/>
    <dgm:cxn modelId="{A8272E0C-E7F1-494C-A27F-598C0C478692}" type="presParOf" srcId="{4B0D44B7-0922-4BCF-866F-5E38301D35AA}" destId="{E38062B0-AAFD-4374-8AB5-EDB3D82E432D}" srcOrd="1" destOrd="0" presId="urn:microsoft.com/office/officeart/2009/3/layout/HorizontalOrganizationChart"/>
    <dgm:cxn modelId="{CAB82F25-304C-4C24-8E6E-9A88C1D81F4E}" type="presParOf" srcId="{4B0D44B7-0922-4BCF-866F-5E38301D35AA}" destId="{D53FCC59-A123-4EBE-9626-0F73C860FC75}" srcOrd="2" destOrd="0" presId="urn:microsoft.com/office/officeart/2009/3/layout/HorizontalOrganizationChart"/>
    <dgm:cxn modelId="{B9BDFEA4-7B17-4F4D-8793-06444EFB984E}" type="presParOf" srcId="{FBFF8605-BB53-41CC-B33E-8C45EBC50BF1}" destId="{374E9570-4F04-4CD3-A532-43CA0C5B2E8D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08D9637E-8F7F-45DE-8FBF-8DCE9B65611C}" type="doc">
      <dgm:prSet loTypeId="urn:microsoft.com/office/officeart/2005/8/layout/hList1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318059EA-E84A-4677-8FC0-418542E8B73B}">
      <dgm:prSet phldrT="[Текст]" custT="1"/>
      <dgm:spPr/>
      <dgm:t>
        <a:bodyPr/>
        <a:lstStyle/>
        <a:p>
          <a:r>
            <a:rPr lang="uk-UA" sz="2400" b="1" dirty="0">
              <a:latin typeface="+mj-lt"/>
            </a:rPr>
            <a:t>Структура правового статусу</a:t>
          </a:r>
          <a:endParaRPr lang="ru-RU" sz="2400" b="1" dirty="0">
            <a:latin typeface="+mj-lt"/>
          </a:endParaRPr>
        </a:p>
      </dgm:t>
    </dgm:pt>
    <dgm:pt modelId="{557768B9-444E-44FF-A81E-A43FB1A354DE}" type="parTrans" cxnId="{EE73F473-CB58-4755-92CA-905D6BBD67E5}">
      <dgm:prSet/>
      <dgm:spPr/>
      <dgm:t>
        <a:bodyPr/>
        <a:lstStyle/>
        <a:p>
          <a:endParaRPr lang="ru-RU"/>
        </a:p>
      </dgm:t>
    </dgm:pt>
    <dgm:pt modelId="{DC082024-20F2-4239-9F01-5BB78794A29B}" type="sibTrans" cxnId="{EE73F473-CB58-4755-92CA-905D6BBD67E5}">
      <dgm:prSet/>
      <dgm:spPr/>
      <dgm:t>
        <a:bodyPr/>
        <a:lstStyle/>
        <a:p>
          <a:endParaRPr lang="ru-RU"/>
        </a:p>
      </dgm:t>
    </dgm:pt>
    <dgm:pt modelId="{16503A8A-4BEF-4123-A87C-6958B98B345E}">
      <dgm:prSet/>
      <dgm:spPr/>
      <dgm:t>
        <a:bodyPr/>
        <a:lstStyle/>
        <a:p>
          <a:r>
            <a:rPr lang="uk-UA" dirty="0">
              <a:latin typeface="+mj-lt"/>
            </a:rPr>
            <a:t>правові норми та принципи, що встановлюють даний статус</a:t>
          </a:r>
        </a:p>
      </dgm:t>
    </dgm:pt>
    <dgm:pt modelId="{76148ADF-CD80-45EA-9C8A-ACBE9DEB2383}" type="parTrans" cxnId="{DD6DB396-4C1E-4C70-9DD6-B10CD3CCC141}">
      <dgm:prSet/>
      <dgm:spPr/>
      <dgm:t>
        <a:bodyPr/>
        <a:lstStyle/>
        <a:p>
          <a:endParaRPr lang="ru-RU"/>
        </a:p>
      </dgm:t>
    </dgm:pt>
    <dgm:pt modelId="{EB23024B-7548-4152-8E22-82A07CEF0B4C}" type="sibTrans" cxnId="{DD6DB396-4C1E-4C70-9DD6-B10CD3CCC141}">
      <dgm:prSet/>
      <dgm:spPr/>
      <dgm:t>
        <a:bodyPr/>
        <a:lstStyle/>
        <a:p>
          <a:endParaRPr lang="ru-RU"/>
        </a:p>
      </dgm:t>
    </dgm:pt>
    <dgm:pt modelId="{7DB12710-9C10-47AE-A667-0C1FC3A23F34}">
      <dgm:prSet/>
      <dgm:spPr/>
      <dgm:t>
        <a:bodyPr/>
        <a:lstStyle/>
        <a:p>
          <a:r>
            <a:rPr lang="uk-UA" dirty="0">
              <a:latin typeface="+mj-lt"/>
            </a:rPr>
            <a:t>правосуб’єктність</a:t>
          </a:r>
        </a:p>
      </dgm:t>
    </dgm:pt>
    <dgm:pt modelId="{049DCBA6-DF3B-4BA9-A2D1-21757E08300B}" type="parTrans" cxnId="{E7F184A9-4B42-4556-88CF-008091E44F7A}">
      <dgm:prSet/>
      <dgm:spPr/>
      <dgm:t>
        <a:bodyPr/>
        <a:lstStyle/>
        <a:p>
          <a:endParaRPr lang="ru-RU"/>
        </a:p>
      </dgm:t>
    </dgm:pt>
    <dgm:pt modelId="{0F568651-46CB-4B23-9EF2-00AF11B16656}" type="sibTrans" cxnId="{E7F184A9-4B42-4556-88CF-008091E44F7A}">
      <dgm:prSet/>
      <dgm:spPr/>
      <dgm:t>
        <a:bodyPr/>
        <a:lstStyle/>
        <a:p>
          <a:endParaRPr lang="ru-RU"/>
        </a:p>
      </dgm:t>
    </dgm:pt>
    <dgm:pt modelId="{2662D0A9-EFDB-4222-86B7-FD4AD1761C8A}">
      <dgm:prSet/>
      <dgm:spPr/>
      <dgm:t>
        <a:bodyPr/>
        <a:lstStyle/>
        <a:p>
          <a:r>
            <a:rPr lang="uk-UA" dirty="0">
              <a:latin typeface="+mj-lt"/>
            </a:rPr>
            <a:t>основні права, свободи та обов’язки</a:t>
          </a:r>
        </a:p>
      </dgm:t>
    </dgm:pt>
    <dgm:pt modelId="{7BF552D0-4F73-4E3E-A543-88E171CA156B}" type="parTrans" cxnId="{E3528C63-8462-4705-8911-40E6C7A60DFD}">
      <dgm:prSet/>
      <dgm:spPr/>
      <dgm:t>
        <a:bodyPr/>
        <a:lstStyle/>
        <a:p>
          <a:endParaRPr lang="ru-RU"/>
        </a:p>
      </dgm:t>
    </dgm:pt>
    <dgm:pt modelId="{2B21041D-3BF5-49EC-9A6F-A67E3E1C0F5C}" type="sibTrans" cxnId="{E3528C63-8462-4705-8911-40E6C7A60DFD}">
      <dgm:prSet/>
      <dgm:spPr/>
      <dgm:t>
        <a:bodyPr/>
        <a:lstStyle/>
        <a:p>
          <a:endParaRPr lang="ru-RU"/>
        </a:p>
      </dgm:t>
    </dgm:pt>
    <dgm:pt modelId="{C69C3DDD-C4C7-4693-BF9B-36874C761B05}">
      <dgm:prSet/>
      <dgm:spPr/>
      <dgm:t>
        <a:bodyPr/>
        <a:lstStyle/>
        <a:p>
          <a:r>
            <a:rPr lang="uk-UA" dirty="0">
              <a:latin typeface="+mj-lt"/>
            </a:rPr>
            <a:t>правові принципи і правові гарантії</a:t>
          </a:r>
        </a:p>
      </dgm:t>
    </dgm:pt>
    <dgm:pt modelId="{2AF39E4F-2D6C-4DA6-B9B8-CA28453F6664}" type="parTrans" cxnId="{2DB3FBCB-2E06-451F-A0A3-4103B31338AF}">
      <dgm:prSet/>
      <dgm:spPr/>
      <dgm:t>
        <a:bodyPr/>
        <a:lstStyle/>
        <a:p>
          <a:endParaRPr lang="ru-RU"/>
        </a:p>
      </dgm:t>
    </dgm:pt>
    <dgm:pt modelId="{2BD3D367-4DBB-4050-867D-399485650E8B}" type="sibTrans" cxnId="{2DB3FBCB-2E06-451F-A0A3-4103B31338AF}">
      <dgm:prSet/>
      <dgm:spPr/>
      <dgm:t>
        <a:bodyPr/>
        <a:lstStyle/>
        <a:p>
          <a:endParaRPr lang="ru-RU"/>
        </a:p>
      </dgm:t>
    </dgm:pt>
    <dgm:pt modelId="{3EB7BC37-30B7-4C49-9F04-63D31B63EE28}">
      <dgm:prSet/>
      <dgm:spPr/>
      <dgm:t>
        <a:bodyPr/>
        <a:lstStyle/>
        <a:p>
          <a:r>
            <a:rPr lang="uk-UA" dirty="0">
              <a:latin typeface="+mj-lt"/>
            </a:rPr>
            <a:t>законні інтереси</a:t>
          </a:r>
        </a:p>
      </dgm:t>
    </dgm:pt>
    <dgm:pt modelId="{FF401A66-1D03-4703-9DB9-8FF516FD986D}" type="parTrans" cxnId="{260A85F4-5C1F-49E6-80B8-32124D012A7A}">
      <dgm:prSet/>
      <dgm:spPr/>
      <dgm:t>
        <a:bodyPr/>
        <a:lstStyle/>
        <a:p>
          <a:endParaRPr lang="ru-RU"/>
        </a:p>
      </dgm:t>
    </dgm:pt>
    <dgm:pt modelId="{1A0FE0AA-A48A-412B-A578-F93A671B8998}" type="sibTrans" cxnId="{260A85F4-5C1F-49E6-80B8-32124D012A7A}">
      <dgm:prSet/>
      <dgm:spPr/>
      <dgm:t>
        <a:bodyPr/>
        <a:lstStyle/>
        <a:p>
          <a:endParaRPr lang="ru-RU"/>
        </a:p>
      </dgm:t>
    </dgm:pt>
    <dgm:pt modelId="{EC011BD2-2D97-4F13-A122-339A34294474}">
      <dgm:prSet/>
      <dgm:spPr/>
      <dgm:t>
        <a:bodyPr/>
        <a:lstStyle/>
        <a:p>
          <a:r>
            <a:rPr lang="uk-UA" dirty="0">
              <a:latin typeface="+mj-lt"/>
            </a:rPr>
            <a:t>громадянство (або інший зв’язок чи відношення до держави)</a:t>
          </a:r>
        </a:p>
      </dgm:t>
    </dgm:pt>
    <dgm:pt modelId="{5FADF392-3DF7-4234-994E-46E3BD0083B0}" type="parTrans" cxnId="{DB674B87-734B-4202-8085-C9297F1E3E05}">
      <dgm:prSet/>
      <dgm:spPr/>
      <dgm:t>
        <a:bodyPr/>
        <a:lstStyle/>
        <a:p>
          <a:endParaRPr lang="ru-RU"/>
        </a:p>
      </dgm:t>
    </dgm:pt>
    <dgm:pt modelId="{E49DFE9F-0F39-405C-B90D-016D16A2F26F}" type="sibTrans" cxnId="{DB674B87-734B-4202-8085-C9297F1E3E05}">
      <dgm:prSet/>
      <dgm:spPr/>
      <dgm:t>
        <a:bodyPr/>
        <a:lstStyle/>
        <a:p>
          <a:endParaRPr lang="ru-RU"/>
        </a:p>
      </dgm:t>
    </dgm:pt>
    <dgm:pt modelId="{89773AB4-88A7-4497-B1DA-35172C17BA17}">
      <dgm:prSet/>
      <dgm:spPr/>
      <dgm:t>
        <a:bodyPr/>
        <a:lstStyle/>
        <a:p>
          <a:r>
            <a:rPr lang="uk-UA" dirty="0">
              <a:latin typeface="+mj-lt"/>
            </a:rPr>
            <a:t>юридична відповідальність</a:t>
          </a:r>
        </a:p>
      </dgm:t>
    </dgm:pt>
    <dgm:pt modelId="{F13DEFDC-3989-4A39-BD9C-4A7B3C17F422}" type="parTrans" cxnId="{CEC7974B-E435-48DD-9451-D34D0B48DAD4}">
      <dgm:prSet/>
      <dgm:spPr/>
      <dgm:t>
        <a:bodyPr/>
        <a:lstStyle/>
        <a:p>
          <a:endParaRPr lang="ru-RU"/>
        </a:p>
      </dgm:t>
    </dgm:pt>
    <dgm:pt modelId="{783CCCF1-C68A-4E18-84F7-A9B5DF7648BB}" type="sibTrans" cxnId="{CEC7974B-E435-48DD-9451-D34D0B48DAD4}">
      <dgm:prSet/>
      <dgm:spPr/>
      <dgm:t>
        <a:bodyPr/>
        <a:lstStyle/>
        <a:p>
          <a:endParaRPr lang="ru-RU"/>
        </a:p>
      </dgm:t>
    </dgm:pt>
    <dgm:pt modelId="{C69093F4-0DF7-426A-85D1-8E7A99ED45FD}" type="pres">
      <dgm:prSet presAssocID="{08D9637E-8F7F-45DE-8FBF-8DCE9B65611C}" presName="Name0" presStyleCnt="0">
        <dgm:presLayoutVars>
          <dgm:dir/>
          <dgm:animLvl val="lvl"/>
          <dgm:resizeHandles val="exact"/>
        </dgm:presLayoutVars>
      </dgm:prSet>
      <dgm:spPr/>
    </dgm:pt>
    <dgm:pt modelId="{F9E91925-83CF-499F-9573-11A3BB1693F2}" type="pres">
      <dgm:prSet presAssocID="{318059EA-E84A-4677-8FC0-418542E8B73B}" presName="composite" presStyleCnt="0"/>
      <dgm:spPr/>
    </dgm:pt>
    <dgm:pt modelId="{DC12DDB1-7B37-47B8-B911-55952269645A}" type="pres">
      <dgm:prSet presAssocID="{318059EA-E84A-4677-8FC0-418542E8B73B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4B7F3FBD-21E6-45C0-BCE9-A0DAC5A663CA}" type="pres">
      <dgm:prSet presAssocID="{318059EA-E84A-4677-8FC0-418542E8B73B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1593403D-7B25-403E-A296-F11EFE5CFD71}" type="presOf" srcId="{89773AB4-88A7-4497-B1DA-35172C17BA17}" destId="{4B7F3FBD-21E6-45C0-BCE9-A0DAC5A663CA}" srcOrd="0" destOrd="6" presId="urn:microsoft.com/office/officeart/2005/8/layout/hList1"/>
    <dgm:cxn modelId="{6E5D6843-6AE6-4ABC-B35E-3D5F0E4429C3}" type="presOf" srcId="{2662D0A9-EFDB-4222-86B7-FD4AD1761C8A}" destId="{4B7F3FBD-21E6-45C0-BCE9-A0DAC5A663CA}" srcOrd="0" destOrd="2" presId="urn:microsoft.com/office/officeart/2005/8/layout/hList1"/>
    <dgm:cxn modelId="{E3528C63-8462-4705-8911-40E6C7A60DFD}" srcId="{318059EA-E84A-4677-8FC0-418542E8B73B}" destId="{2662D0A9-EFDB-4222-86B7-FD4AD1761C8A}" srcOrd="2" destOrd="0" parTransId="{7BF552D0-4F73-4E3E-A543-88E171CA156B}" sibTransId="{2B21041D-3BF5-49EC-9A6F-A67E3E1C0F5C}"/>
    <dgm:cxn modelId="{9CC6EE68-A3BF-460F-B3D5-D6EB3133F408}" type="presOf" srcId="{3EB7BC37-30B7-4C49-9F04-63D31B63EE28}" destId="{4B7F3FBD-21E6-45C0-BCE9-A0DAC5A663CA}" srcOrd="0" destOrd="4" presId="urn:microsoft.com/office/officeart/2005/8/layout/hList1"/>
    <dgm:cxn modelId="{CEC7974B-E435-48DD-9451-D34D0B48DAD4}" srcId="{318059EA-E84A-4677-8FC0-418542E8B73B}" destId="{89773AB4-88A7-4497-B1DA-35172C17BA17}" srcOrd="6" destOrd="0" parTransId="{F13DEFDC-3989-4A39-BD9C-4A7B3C17F422}" sibTransId="{783CCCF1-C68A-4E18-84F7-A9B5DF7648BB}"/>
    <dgm:cxn modelId="{EE73F473-CB58-4755-92CA-905D6BBD67E5}" srcId="{08D9637E-8F7F-45DE-8FBF-8DCE9B65611C}" destId="{318059EA-E84A-4677-8FC0-418542E8B73B}" srcOrd="0" destOrd="0" parTransId="{557768B9-444E-44FF-A81E-A43FB1A354DE}" sibTransId="{DC082024-20F2-4239-9F01-5BB78794A29B}"/>
    <dgm:cxn modelId="{DB674B87-734B-4202-8085-C9297F1E3E05}" srcId="{318059EA-E84A-4677-8FC0-418542E8B73B}" destId="{EC011BD2-2D97-4F13-A122-339A34294474}" srcOrd="5" destOrd="0" parTransId="{5FADF392-3DF7-4234-994E-46E3BD0083B0}" sibTransId="{E49DFE9F-0F39-405C-B90D-016D16A2F26F}"/>
    <dgm:cxn modelId="{DD6DB396-4C1E-4C70-9DD6-B10CD3CCC141}" srcId="{318059EA-E84A-4677-8FC0-418542E8B73B}" destId="{16503A8A-4BEF-4123-A87C-6958B98B345E}" srcOrd="0" destOrd="0" parTransId="{76148ADF-CD80-45EA-9C8A-ACBE9DEB2383}" sibTransId="{EB23024B-7548-4152-8E22-82A07CEF0B4C}"/>
    <dgm:cxn modelId="{E7F184A9-4B42-4556-88CF-008091E44F7A}" srcId="{318059EA-E84A-4677-8FC0-418542E8B73B}" destId="{7DB12710-9C10-47AE-A667-0C1FC3A23F34}" srcOrd="1" destOrd="0" parTransId="{049DCBA6-DF3B-4BA9-A2D1-21757E08300B}" sibTransId="{0F568651-46CB-4B23-9EF2-00AF11B16656}"/>
    <dgm:cxn modelId="{6E0749B7-63D5-4404-8EBD-0951856BDF90}" type="presOf" srcId="{16503A8A-4BEF-4123-A87C-6958B98B345E}" destId="{4B7F3FBD-21E6-45C0-BCE9-A0DAC5A663CA}" srcOrd="0" destOrd="0" presId="urn:microsoft.com/office/officeart/2005/8/layout/hList1"/>
    <dgm:cxn modelId="{69B8D9B7-A6B4-49EA-9460-61CCB2B74F35}" type="presOf" srcId="{C69C3DDD-C4C7-4693-BF9B-36874C761B05}" destId="{4B7F3FBD-21E6-45C0-BCE9-A0DAC5A663CA}" srcOrd="0" destOrd="3" presId="urn:microsoft.com/office/officeart/2005/8/layout/hList1"/>
    <dgm:cxn modelId="{3E8E9EC9-9F9B-4245-A433-8EE1CE40BDDA}" type="presOf" srcId="{7DB12710-9C10-47AE-A667-0C1FC3A23F34}" destId="{4B7F3FBD-21E6-45C0-BCE9-A0DAC5A663CA}" srcOrd="0" destOrd="1" presId="urn:microsoft.com/office/officeart/2005/8/layout/hList1"/>
    <dgm:cxn modelId="{2DB3FBCB-2E06-451F-A0A3-4103B31338AF}" srcId="{318059EA-E84A-4677-8FC0-418542E8B73B}" destId="{C69C3DDD-C4C7-4693-BF9B-36874C761B05}" srcOrd="3" destOrd="0" parTransId="{2AF39E4F-2D6C-4DA6-B9B8-CA28453F6664}" sibTransId="{2BD3D367-4DBB-4050-867D-399485650E8B}"/>
    <dgm:cxn modelId="{11132ED3-73E1-4CEE-B4C4-0A16BFDA1FAE}" type="presOf" srcId="{318059EA-E84A-4677-8FC0-418542E8B73B}" destId="{DC12DDB1-7B37-47B8-B911-55952269645A}" srcOrd="0" destOrd="0" presId="urn:microsoft.com/office/officeart/2005/8/layout/hList1"/>
    <dgm:cxn modelId="{5F4670E6-2D43-4FE1-BE2E-E57A3FC62AB0}" type="presOf" srcId="{08D9637E-8F7F-45DE-8FBF-8DCE9B65611C}" destId="{C69093F4-0DF7-426A-85D1-8E7A99ED45FD}" srcOrd="0" destOrd="0" presId="urn:microsoft.com/office/officeart/2005/8/layout/hList1"/>
    <dgm:cxn modelId="{260A85F4-5C1F-49E6-80B8-32124D012A7A}" srcId="{318059EA-E84A-4677-8FC0-418542E8B73B}" destId="{3EB7BC37-30B7-4C49-9F04-63D31B63EE28}" srcOrd="4" destOrd="0" parTransId="{FF401A66-1D03-4703-9DB9-8FF516FD986D}" sibTransId="{1A0FE0AA-A48A-412B-A578-F93A671B8998}"/>
    <dgm:cxn modelId="{08B16AFA-7BBA-4DD9-9BB6-8338C719B82C}" type="presOf" srcId="{EC011BD2-2D97-4F13-A122-339A34294474}" destId="{4B7F3FBD-21E6-45C0-BCE9-A0DAC5A663CA}" srcOrd="0" destOrd="5" presId="urn:microsoft.com/office/officeart/2005/8/layout/hList1"/>
    <dgm:cxn modelId="{D58374E3-D906-4604-8A24-F0BC9C9617BF}" type="presParOf" srcId="{C69093F4-0DF7-426A-85D1-8E7A99ED45FD}" destId="{F9E91925-83CF-499F-9573-11A3BB1693F2}" srcOrd="0" destOrd="0" presId="urn:microsoft.com/office/officeart/2005/8/layout/hList1"/>
    <dgm:cxn modelId="{BB88666C-3549-4190-9286-F4A9B8194B57}" type="presParOf" srcId="{F9E91925-83CF-499F-9573-11A3BB1693F2}" destId="{DC12DDB1-7B37-47B8-B911-55952269645A}" srcOrd="0" destOrd="0" presId="urn:microsoft.com/office/officeart/2005/8/layout/hList1"/>
    <dgm:cxn modelId="{09511B83-6DB4-4DE8-9B67-8AF8A6950787}" type="presParOf" srcId="{F9E91925-83CF-499F-9573-11A3BB1693F2}" destId="{4B7F3FBD-21E6-45C0-BCE9-A0DAC5A663C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121ADE6E-3DC7-4C7A-BF5C-07717E2D7D5E}" type="doc">
      <dgm:prSet loTypeId="urn:microsoft.com/office/officeart/2005/8/layout/hierarchy3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B4C8A41F-A9BE-41D0-B773-B7D97B4AF86B}">
      <dgm:prSet phldrT="[Текст]" custT="1"/>
      <dgm:spPr/>
      <dgm:t>
        <a:bodyPr/>
        <a:lstStyle/>
        <a:p>
          <a:r>
            <a:rPr lang="uk-UA" sz="2400" b="1" dirty="0">
              <a:latin typeface="+mj-lt"/>
            </a:rPr>
            <a:t>Види правового статусу</a:t>
          </a:r>
          <a:endParaRPr lang="ru-RU" sz="2400" b="1" dirty="0">
            <a:latin typeface="+mj-lt"/>
          </a:endParaRPr>
        </a:p>
      </dgm:t>
    </dgm:pt>
    <dgm:pt modelId="{4F5DC740-519E-4768-B1C8-E0A4BAA67B1A}" type="parTrans" cxnId="{054CFF17-54BF-47D8-8EEB-5FBE611DB3CA}">
      <dgm:prSet/>
      <dgm:spPr/>
      <dgm:t>
        <a:bodyPr/>
        <a:lstStyle/>
        <a:p>
          <a:endParaRPr lang="ru-RU"/>
        </a:p>
      </dgm:t>
    </dgm:pt>
    <dgm:pt modelId="{688D7C9C-99AB-4131-B2E7-52F2CC9E804D}" type="sibTrans" cxnId="{054CFF17-54BF-47D8-8EEB-5FBE611DB3CA}">
      <dgm:prSet/>
      <dgm:spPr/>
      <dgm:t>
        <a:bodyPr/>
        <a:lstStyle/>
        <a:p>
          <a:endParaRPr lang="ru-RU"/>
        </a:p>
      </dgm:t>
    </dgm:pt>
    <dgm:pt modelId="{AA1B7704-EF77-49D2-8861-802A365988A8}">
      <dgm:prSet custT="1"/>
      <dgm:spPr/>
      <dgm:t>
        <a:bodyPr/>
        <a:lstStyle/>
        <a:p>
          <a:r>
            <a:rPr lang="uk-UA" sz="2400" dirty="0">
              <a:latin typeface="+mj-lt"/>
            </a:rPr>
            <a:t>загальний</a:t>
          </a:r>
        </a:p>
      </dgm:t>
    </dgm:pt>
    <dgm:pt modelId="{9E37FA56-DF90-4C7E-BCAC-0DE7E606CF8B}" type="parTrans" cxnId="{42E8836E-7953-490F-AB8F-221A0600FCE6}">
      <dgm:prSet/>
      <dgm:spPr/>
      <dgm:t>
        <a:bodyPr/>
        <a:lstStyle/>
        <a:p>
          <a:endParaRPr lang="ru-RU"/>
        </a:p>
      </dgm:t>
    </dgm:pt>
    <dgm:pt modelId="{E838830F-F80B-4250-8BFF-1697C76A711D}" type="sibTrans" cxnId="{42E8836E-7953-490F-AB8F-221A0600FCE6}">
      <dgm:prSet/>
      <dgm:spPr/>
      <dgm:t>
        <a:bodyPr/>
        <a:lstStyle/>
        <a:p>
          <a:endParaRPr lang="ru-RU"/>
        </a:p>
      </dgm:t>
    </dgm:pt>
    <dgm:pt modelId="{BD16A1B3-73BE-477D-8F97-7FB86E50799A}">
      <dgm:prSet custT="1"/>
      <dgm:spPr/>
      <dgm:t>
        <a:bodyPr/>
        <a:lstStyle/>
        <a:p>
          <a:r>
            <a:rPr lang="uk-UA" sz="2400" dirty="0">
              <a:latin typeface="+mj-lt"/>
            </a:rPr>
            <a:t>спеціальний (родовий)</a:t>
          </a:r>
        </a:p>
      </dgm:t>
    </dgm:pt>
    <dgm:pt modelId="{7397C9F4-352A-47C4-A9B6-5060347F95F0}" type="parTrans" cxnId="{84589F19-D2E4-4034-ADFA-1FE54EBEAB38}">
      <dgm:prSet/>
      <dgm:spPr/>
      <dgm:t>
        <a:bodyPr/>
        <a:lstStyle/>
        <a:p>
          <a:endParaRPr lang="ru-RU"/>
        </a:p>
      </dgm:t>
    </dgm:pt>
    <dgm:pt modelId="{C93F1A04-1C4E-423E-B5E5-A0460BA5064A}" type="sibTrans" cxnId="{84589F19-D2E4-4034-ADFA-1FE54EBEAB38}">
      <dgm:prSet/>
      <dgm:spPr/>
      <dgm:t>
        <a:bodyPr/>
        <a:lstStyle/>
        <a:p>
          <a:endParaRPr lang="ru-RU"/>
        </a:p>
      </dgm:t>
    </dgm:pt>
    <dgm:pt modelId="{FF87CFF1-5D15-44BE-B298-8DFC58B6B608}">
      <dgm:prSet custT="1"/>
      <dgm:spPr/>
      <dgm:t>
        <a:bodyPr/>
        <a:lstStyle/>
        <a:p>
          <a:r>
            <a:rPr lang="uk-UA" sz="2400" dirty="0">
              <a:latin typeface="+mj-lt"/>
            </a:rPr>
            <a:t>індивідуальний</a:t>
          </a:r>
        </a:p>
      </dgm:t>
    </dgm:pt>
    <dgm:pt modelId="{5E2FCCA9-C4E5-4662-82C7-AFC11B2C2A85}" type="parTrans" cxnId="{5FDDE8AB-080E-4F2C-9AC7-9E0DFDA13A22}">
      <dgm:prSet/>
      <dgm:spPr/>
      <dgm:t>
        <a:bodyPr/>
        <a:lstStyle/>
        <a:p>
          <a:endParaRPr lang="ru-RU"/>
        </a:p>
      </dgm:t>
    </dgm:pt>
    <dgm:pt modelId="{3922F3EA-1EC9-42C7-B909-142B1111DE71}" type="sibTrans" cxnId="{5FDDE8AB-080E-4F2C-9AC7-9E0DFDA13A22}">
      <dgm:prSet/>
      <dgm:spPr/>
      <dgm:t>
        <a:bodyPr/>
        <a:lstStyle/>
        <a:p>
          <a:endParaRPr lang="ru-RU"/>
        </a:p>
      </dgm:t>
    </dgm:pt>
    <dgm:pt modelId="{9250F622-1978-4DD1-9A74-BC88FC4A297F}" type="pres">
      <dgm:prSet presAssocID="{121ADE6E-3DC7-4C7A-BF5C-07717E2D7D5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2B08791-2F86-4406-9D10-F2CA681A78F5}" type="pres">
      <dgm:prSet presAssocID="{B4C8A41F-A9BE-41D0-B773-B7D97B4AF86B}" presName="root" presStyleCnt="0"/>
      <dgm:spPr/>
    </dgm:pt>
    <dgm:pt modelId="{32F8D4FD-EBDB-4EB5-ADD6-1AF9DBB8EFD0}" type="pres">
      <dgm:prSet presAssocID="{B4C8A41F-A9BE-41D0-B773-B7D97B4AF86B}" presName="rootComposite" presStyleCnt="0"/>
      <dgm:spPr/>
    </dgm:pt>
    <dgm:pt modelId="{ABDD6902-73AD-43EB-BCB0-53D91DFE41D7}" type="pres">
      <dgm:prSet presAssocID="{B4C8A41F-A9BE-41D0-B773-B7D97B4AF86B}" presName="rootText" presStyleLbl="node1" presStyleIdx="0" presStyleCnt="1" custScaleX="215049"/>
      <dgm:spPr/>
    </dgm:pt>
    <dgm:pt modelId="{76A1142B-D09E-4761-9FBB-F3FB9D340968}" type="pres">
      <dgm:prSet presAssocID="{B4C8A41F-A9BE-41D0-B773-B7D97B4AF86B}" presName="rootConnector" presStyleLbl="node1" presStyleIdx="0" presStyleCnt="1"/>
      <dgm:spPr/>
    </dgm:pt>
    <dgm:pt modelId="{F47AE299-5848-43E5-BBA9-FA2738B20B18}" type="pres">
      <dgm:prSet presAssocID="{B4C8A41F-A9BE-41D0-B773-B7D97B4AF86B}" presName="childShape" presStyleCnt="0"/>
      <dgm:spPr/>
    </dgm:pt>
    <dgm:pt modelId="{9206539B-4F52-4EC5-9F8A-2F8C3D948162}" type="pres">
      <dgm:prSet presAssocID="{9E37FA56-DF90-4C7E-BCAC-0DE7E606CF8B}" presName="Name13" presStyleLbl="parChTrans1D2" presStyleIdx="0" presStyleCnt="3"/>
      <dgm:spPr/>
    </dgm:pt>
    <dgm:pt modelId="{BE86FB96-59E1-4FCE-8FA3-E6F8F872DBE4}" type="pres">
      <dgm:prSet presAssocID="{AA1B7704-EF77-49D2-8861-802A365988A8}" presName="childText" presStyleLbl="bgAcc1" presStyleIdx="0" presStyleCnt="3" custScaleX="246118">
        <dgm:presLayoutVars>
          <dgm:bulletEnabled val="1"/>
        </dgm:presLayoutVars>
      </dgm:prSet>
      <dgm:spPr/>
    </dgm:pt>
    <dgm:pt modelId="{F87D70A9-D19D-44D0-8E87-3B793A63367B}" type="pres">
      <dgm:prSet presAssocID="{7397C9F4-352A-47C4-A9B6-5060347F95F0}" presName="Name13" presStyleLbl="parChTrans1D2" presStyleIdx="1" presStyleCnt="3"/>
      <dgm:spPr/>
    </dgm:pt>
    <dgm:pt modelId="{F3BCC29C-9155-41CD-A755-2505FAD593E7}" type="pres">
      <dgm:prSet presAssocID="{BD16A1B3-73BE-477D-8F97-7FB86E50799A}" presName="childText" presStyleLbl="bgAcc1" presStyleIdx="1" presStyleCnt="3" custScaleX="246118">
        <dgm:presLayoutVars>
          <dgm:bulletEnabled val="1"/>
        </dgm:presLayoutVars>
      </dgm:prSet>
      <dgm:spPr/>
    </dgm:pt>
    <dgm:pt modelId="{66BEBECD-3976-4B19-8B87-3F549715DA3D}" type="pres">
      <dgm:prSet presAssocID="{5E2FCCA9-C4E5-4662-82C7-AFC11B2C2A85}" presName="Name13" presStyleLbl="parChTrans1D2" presStyleIdx="2" presStyleCnt="3"/>
      <dgm:spPr/>
    </dgm:pt>
    <dgm:pt modelId="{EB1BA4E2-0595-4690-B9BD-FB2F8ADC08C9}" type="pres">
      <dgm:prSet presAssocID="{FF87CFF1-5D15-44BE-B298-8DFC58B6B608}" presName="childText" presStyleLbl="bgAcc1" presStyleIdx="2" presStyleCnt="3" custScaleX="246118">
        <dgm:presLayoutVars>
          <dgm:bulletEnabled val="1"/>
        </dgm:presLayoutVars>
      </dgm:prSet>
      <dgm:spPr/>
    </dgm:pt>
  </dgm:ptLst>
  <dgm:cxnLst>
    <dgm:cxn modelId="{054CFF17-54BF-47D8-8EEB-5FBE611DB3CA}" srcId="{121ADE6E-3DC7-4C7A-BF5C-07717E2D7D5E}" destId="{B4C8A41F-A9BE-41D0-B773-B7D97B4AF86B}" srcOrd="0" destOrd="0" parTransId="{4F5DC740-519E-4768-B1C8-E0A4BAA67B1A}" sibTransId="{688D7C9C-99AB-4131-B2E7-52F2CC9E804D}"/>
    <dgm:cxn modelId="{84589F19-D2E4-4034-ADFA-1FE54EBEAB38}" srcId="{B4C8A41F-A9BE-41D0-B773-B7D97B4AF86B}" destId="{BD16A1B3-73BE-477D-8F97-7FB86E50799A}" srcOrd="1" destOrd="0" parTransId="{7397C9F4-352A-47C4-A9B6-5060347F95F0}" sibTransId="{C93F1A04-1C4E-423E-B5E5-A0460BA5064A}"/>
    <dgm:cxn modelId="{B2F2F436-4D55-4580-85F5-D997E20134E7}" type="presOf" srcId="{AA1B7704-EF77-49D2-8861-802A365988A8}" destId="{BE86FB96-59E1-4FCE-8FA3-E6F8F872DBE4}" srcOrd="0" destOrd="0" presId="urn:microsoft.com/office/officeart/2005/8/layout/hierarchy3"/>
    <dgm:cxn modelId="{9B3FA53A-2190-4C52-9746-2EE2D3844764}" type="presOf" srcId="{9E37FA56-DF90-4C7E-BCAC-0DE7E606CF8B}" destId="{9206539B-4F52-4EC5-9F8A-2F8C3D948162}" srcOrd="0" destOrd="0" presId="urn:microsoft.com/office/officeart/2005/8/layout/hierarchy3"/>
    <dgm:cxn modelId="{42E8836E-7953-490F-AB8F-221A0600FCE6}" srcId="{B4C8A41F-A9BE-41D0-B773-B7D97B4AF86B}" destId="{AA1B7704-EF77-49D2-8861-802A365988A8}" srcOrd="0" destOrd="0" parTransId="{9E37FA56-DF90-4C7E-BCAC-0DE7E606CF8B}" sibTransId="{E838830F-F80B-4250-8BFF-1697C76A711D}"/>
    <dgm:cxn modelId="{6C1DD480-93D3-432A-BA25-B5D3F9641E03}" type="presOf" srcId="{7397C9F4-352A-47C4-A9B6-5060347F95F0}" destId="{F87D70A9-D19D-44D0-8E87-3B793A63367B}" srcOrd="0" destOrd="0" presId="urn:microsoft.com/office/officeart/2005/8/layout/hierarchy3"/>
    <dgm:cxn modelId="{91F54181-AEF3-4C52-8910-879F61A0E20F}" type="presOf" srcId="{FF87CFF1-5D15-44BE-B298-8DFC58B6B608}" destId="{EB1BA4E2-0595-4690-B9BD-FB2F8ADC08C9}" srcOrd="0" destOrd="0" presId="urn:microsoft.com/office/officeart/2005/8/layout/hierarchy3"/>
    <dgm:cxn modelId="{A86A3995-0547-459F-8526-BD396DAA3AA9}" type="presOf" srcId="{5E2FCCA9-C4E5-4662-82C7-AFC11B2C2A85}" destId="{66BEBECD-3976-4B19-8B87-3F549715DA3D}" srcOrd="0" destOrd="0" presId="urn:microsoft.com/office/officeart/2005/8/layout/hierarchy3"/>
    <dgm:cxn modelId="{DBC2BA9A-9D62-40F6-916D-EB14C1DFD205}" type="presOf" srcId="{BD16A1B3-73BE-477D-8F97-7FB86E50799A}" destId="{F3BCC29C-9155-41CD-A755-2505FAD593E7}" srcOrd="0" destOrd="0" presId="urn:microsoft.com/office/officeart/2005/8/layout/hierarchy3"/>
    <dgm:cxn modelId="{144E72A8-0CA9-4B2E-B8B8-BE73ED52C6D2}" type="presOf" srcId="{121ADE6E-3DC7-4C7A-BF5C-07717E2D7D5E}" destId="{9250F622-1978-4DD1-9A74-BC88FC4A297F}" srcOrd="0" destOrd="0" presId="urn:microsoft.com/office/officeart/2005/8/layout/hierarchy3"/>
    <dgm:cxn modelId="{5FDDE8AB-080E-4F2C-9AC7-9E0DFDA13A22}" srcId="{B4C8A41F-A9BE-41D0-B773-B7D97B4AF86B}" destId="{FF87CFF1-5D15-44BE-B298-8DFC58B6B608}" srcOrd="2" destOrd="0" parTransId="{5E2FCCA9-C4E5-4662-82C7-AFC11B2C2A85}" sibTransId="{3922F3EA-1EC9-42C7-B909-142B1111DE71}"/>
    <dgm:cxn modelId="{1C1DBDB7-FE5F-4374-96E1-684A0B766CE2}" type="presOf" srcId="{B4C8A41F-A9BE-41D0-B773-B7D97B4AF86B}" destId="{ABDD6902-73AD-43EB-BCB0-53D91DFE41D7}" srcOrd="0" destOrd="0" presId="urn:microsoft.com/office/officeart/2005/8/layout/hierarchy3"/>
    <dgm:cxn modelId="{79A1D2DC-E612-4293-A89F-90F96C9E39E6}" type="presOf" srcId="{B4C8A41F-A9BE-41D0-B773-B7D97B4AF86B}" destId="{76A1142B-D09E-4761-9FBB-F3FB9D340968}" srcOrd="1" destOrd="0" presId="urn:microsoft.com/office/officeart/2005/8/layout/hierarchy3"/>
    <dgm:cxn modelId="{2E4ABDDB-C2CB-496C-9D68-6301522793DC}" type="presParOf" srcId="{9250F622-1978-4DD1-9A74-BC88FC4A297F}" destId="{82B08791-2F86-4406-9D10-F2CA681A78F5}" srcOrd="0" destOrd="0" presId="urn:microsoft.com/office/officeart/2005/8/layout/hierarchy3"/>
    <dgm:cxn modelId="{FACD7B3A-0CB9-4C1D-A279-3DECFA01D45D}" type="presParOf" srcId="{82B08791-2F86-4406-9D10-F2CA681A78F5}" destId="{32F8D4FD-EBDB-4EB5-ADD6-1AF9DBB8EFD0}" srcOrd="0" destOrd="0" presId="urn:microsoft.com/office/officeart/2005/8/layout/hierarchy3"/>
    <dgm:cxn modelId="{454B2BA2-8243-4D77-A414-9E1DBFA9DB37}" type="presParOf" srcId="{32F8D4FD-EBDB-4EB5-ADD6-1AF9DBB8EFD0}" destId="{ABDD6902-73AD-43EB-BCB0-53D91DFE41D7}" srcOrd="0" destOrd="0" presId="urn:microsoft.com/office/officeart/2005/8/layout/hierarchy3"/>
    <dgm:cxn modelId="{23953704-9327-4382-B3AE-A6CD67A33AA6}" type="presParOf" srcId="{32F8D4FD-EBDB-4EB5-ADD6-1AF9DBB8EFD0}" destId="{76A1142B-D09E-4761-9FBB-F3FB9D340968}" srcOrd="1" destOrd="0" presId="urn:microsoft.com/office/officeart/2005/8/layout/hierarchy3"/>
    <dgm:cxn modelId="{AD7E6287-FA8C-4EB1-BFA5-117C2AAD5D95}" type="presParOf" srcId="{82B08791-2F86-4406-9D10-F2CA681A78F5}" destId="{F47AE299-5848-43E5-BBA9-FA2738B20B18}" srcOrd="1" destOrd="0" presId="urn:microsoft.com/office/officeart/2005/8/layout/hierarchy3"/>
    <dgm:cxn modelId="{FCD047BF-3097-4389-BBAD-042929A2CC5E}" type="presParOf" srcId="{F47AE299-5848-43E5-BBA9-FA2738B20B18}" destId="{9206539B-4F52-4EC5-9F8A-2F8C3D948162}" srcOrd="0" destOrd="0" presId="urn:microsoft.com/office/officeart/2005/8/layout/hierarchy3"/>
    <dgm:cxn modelId="{481B2A91-CEA2-4B94-B7F9-5C138E90E5F6}" type="presParOf" srcId="{F47AE299-5848-43E5-BBA9-FA2738B20B18}" destId="{BE86FB96-59E1-4FCE-8FA3-E6F8F872DBE4}" srcOrd="1" destOrd="0" presId="urn:microsoft.com/office/officeart/2005/8/layout/hierarchy3"/>
    <dgm:cxn modelId="{DD8CAF2A-0134-4620-86D2-FB505E273854}" type="presParOf" srcId="{F47AE299-5848-43E5-BBA9-FA2738B20B18}" destId="{F87D70A9-D19D-44D0-8E87-3B793A63367B}" srcOrd="2" destOrd="0" presId="urn:microsoft.com/office/officeart/2005/8/layout/hierarchy3"/>
    <dgm:cxn modelId="{74277717-2AFF-43E6-A348-5804630301F0}" type="presParOf" srcId="{F47AE299-5848-43E5-BBA9-FA2738B20B18}" destId="{F3BCC29C-9155-41CD-A755-2505FAD593E7}" srcOrd="3" destOrd="0" presId="urn:microsoft.com/office/officeart/2005/8/layout/hierarchy3"/>
    <dgm:cxn modelId="{92B45F3E-5446-4B9F-BD3D-11A4ED16386D}" type="presParOf" srcId="{F47AE299-5848-43E5-BBA9-FA2738B20B18}" destId="{66BEBECD-3976-4B19-8B87-3F549715DA3D}" srcOrd="4" destOrd="0" presId="urn:microsoft.com/office/officeart/2005/8/layout/hierarchy3"/>
    <dgm:cxn modelId="{C0FDEB1B-8425-466E-AF84-096D50ABD1FF}" type="presParOf" srcId="{F47AE299-5848-43E5-BBA9-FA2738B20B18}" destId="{EB1BA4E2-0595-4690-B9BD-FB2F8ADC08C9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DA5729D1-E0A5-480C-ACEC-6FCB52F0DDD5}" type="doc">
      <dgm:prSet loTypeId="urn:diagrams.loki3.com/BracketList+Icon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703475C4-17C7-4F87-B4E2-1972029BAE1B}">
      <dgm:prSet phldrT="[Текст]"/>
      <dgm:spPr/>
      <dgm:t>
        <a:bodyPr/>
        <a:lstStyle/>
        <a:p>
          <a:r>
            <a:rPr lang="uk-UA" b="1" dirty="0">
              <a:solidFill>
                <a:schemeClr val="bg2">
                  <a:lumMod val="25000"/>
                </a:schemeClr>
              </a:solidFill>
              <a:latin typeface="+mj-lt"/>
            </a:rPr>
            <a:t>Види об’єктів правовідносин</a:t>
          </a:r>
          <a:endParaRPr lang="ru-RU" b="1" dirty="0">
            <a:solidFill>
              <a:schemeClr val="bg2">
                <a:lumMod val="25000"/>
              </a:schemeClr>
            </a:solidFill>
            <a:latin typeface="+mj-lt"/>
          </a:endParaRPr>
        </a:p>
      </dgm:t>
    </dgm:pt>
    <dgm:pt modelId="{5165A447-0C7E-44EE-8474-AEBDC46ACEBC}" type="parTrans" cxnId="{3D87FAEF-4AA2-4F9D-B926-5D051CCFA153}">
      <dgm:prSet/>
      <dgm:spPr/>
      <dgm:t>
        <a:bodyPr/>
        <a:lstStyle/>
        <a:p>
          <a:endParaRPr lang="ru-RU"/>
        </a:p>
      </dgm:t>
    </dgm:pt>
    <dgm:pt modelId="{2934C1B7-5B9B-4F74-BF23-247A5BE48E90}" type="sibTrans" cxnId="{3D87FAEF-4AA2-4F9D-B926-5D051CCFA153}">
      <dgm:prSet/>
      <dgm:spPr/>
      <dgm:t>
        <a:bodyPr/>
        <a:lstStyle/>
        <a:p>
          <a:endParaRPr lang="ru-RU"/>
        </a:p>
      </dgm:t>
    </dgm:pt>
    <dgm:pt modelId="{D4CE30C0-DF7B-4851-90AD-76743FBB75C3}">
      <dgm:prSet/>
      <dgm:spPr/>
      <dgm:t>
        <a:bodyPr/>
        <a:lstStyle/>
        <a:p>
          <a:r>
            <a:rPr lang="uk-UA" dirty="0">
              <a:latin typeface="+mj-lt"/>
            </a:rPr>
            <a:t>засоби виробництва</a:t>
          </a:r>
        </a:p>
      </dgm:t>
    </dgm:pt>
    <dgm:pt modelId="{AF608D83-5C54-4E77-A1C4-D2CC1C39302C}" type="parTrans" cxnId="{EC4EA781-9678-4F06-88DA-8F8F162BB9E6}">
      <dgm:prSet/>
      <dgm:spPr/>
      <dgm:t>
        <a:bodyPr/>
        <a:lstStyle/>
        <a:p>
          <a:endParaRPr lang="ru-RU"/>
        </a:p>
      </dgm:t>
    </dgm:pt>
    <dgm:pt modelId="{065A6D4C-FF1F-4EB1-AE93-EF2D51F909D8}" type="sibTrans" cxnId="{EC4EA781-9678-4F06-88DA-8F8F162BB9E6}">
      <dgm:prSet/>
      <dgm:spPr/>
      <dgm:t>
        <a:bodyPr/>
        <a:lstStyle/>
        <a:p>
          <a:endParaRPr lang="ru-RU"/>
        </a:p>
      </dgm:t>
    </dgm:pt>
    <dgm:pt modelId="{753FB7E3-B378-421F-BBBC-ABBECE261707}">
      <dgm:prSet/>
      <dgm:spPr/>
      <dgm:t>
        <a:bodyPr/>
        <a:lstStyle/>
        <a:p>
          <a:r>
            <a:rPr lang="uk-UA" dirty="0">
              <a:latin typeface="+mj-lt"/>
            </a:rPr>
            <a:t>предмети споживання</a:t>
          </a:r>
        </a:p>
      </dgm:t>
    </dgm:pt>
    <dgm:pt modelId="{54F06146-5CE3-4058-88A9-6D240336D507}" type="parTrans" cxnId="{17A285EA-C33B-4A68-83FB-5F29CBB4A93E}">
      <dgm:prSet/>
      <dgm:spPr/>
      <dgm:t>
        <a:bodyPr/>
        <a:lstStyle/>
        <a:p>
          <a:endParaRPr lang="ru-RU"/>
        </a:p>
      </dgm:t>
    </dgm:pt>
    <dgm:pt modelId="{810EE19B-6FEE-45E6-A66A-0735F3155AB3}" type="sibTrans" cxnId="{17A285EA-C33B-4A68-83FB-5F29CBB4A93E}">
      <dgm:prSet/>
      <dgm:spPr/>
      <dgm:t>
        <a:bodyPr/>
        <a:lstStyle/>
        <a:p>
          <a:endParaRPr lang="ru-RU"/>
        </a:p>
      </dgm:t>
    </dgm:pt>
    <dgm:pt modelId="{4CFF46B7-7032-4D5B-9229-5EE0AB7867BF}">
      <dgm:prSet/>
      <dgm:spPr/>
      <dgm:t>
        <a:bodyPr/>
        <a:lstStyle/>
        <a:p>
          <a:r>
            <a:rPr lang="uk-UA" dirty="0">
              <a:latin typeface="+mj-lt"/>
            </a:rPr>
            <a:t>продукти духовної (інтелектуальної) творчості людини</a:t>
          </a:r>
        </a:p>
      </dgm:t>
    </dgm:pt>
    <dgm:pt modelId="{2F9F0471-3BB1-43AB-AC40-583AE24CB191}" type="parTrans" cxnId="{086D1906-4389-4AAD-9FD7-4B8C8763FDA9}">
      <dgm:prSet/>
      <dgm:spPr/>
      <dgm:t>
        <a:bodyPr/>
        <a:lstStyle/>
        <a:p>
          <a:endParaRPr lang="ru-RU"/>
        </a:p>
      </dgm:t>
    </dgm:pt>
    <dgm:pt modelId="{2C08D950-21A4-423D-9C97-147EF7D3526C}" type="sibTrans" cxnId="{086D1906-4389-4AAD-9FD7-4B8C8763FDA9}">
      <dgm:prSet/>
      <dgm:spPr/>
      <dgm:t>
        <a:bodyPr/>
        <a:lstStyle/>
        <a:p>
          <a:endParaRPr lang="ru-RU"/>
        </a:p>
      </dgm:t>
    </dgm:pt>
    <dgm:pt modelId="{ABC05F49-FED5-40A3-AF61-397650A424C2}">
      <dgm:prSet/>
      <dgm:spPr/>
      <dgm:t>
        <a:bodyPr/>
        <a:lstStyle/>
        <a:p>
          <a:r>
            <a:rPr lang="uk-UA" dirty="0">
              <a:latin typeface="+mj-lt"/>
            </a:rPr>
            <a:t>особисті немайнові блага людини</a:t>
          </a:r>
        </a:p>
      </dgm:t>
    </dgm:pt>
    <dgm:pt modelId="{7FA1D011-D961-4980-90F2-D6998F7AFF63}" type="parTrans" cxnId="{E9D7838C-E399-40CE-880A-0887801B22FB}">
      <dgm:prSet/>
      <dgm:spPr/>
      <dgm:t>
        <a:bodyPr/>
        <a:lstStyle/>
        <a:p>
          <a:endParaRPr lang="ru-RU"/>
        </a:p>
      </dgm:t>
    </dgm:pt>
    <dgm:pt modelId="{9A6BCDE8-BF3D-4FFE-9182-97434E575EAD}" type="sibTrans" cxnId="{E9D7838C-E399-40CE-880A-0887801B22FB}">
      <dgm:prSet/>
      <dgm:spPr/>
      <dgm:t>
        <a:bodyPr/>
        <a:lstStyle/>
        <a:p>
          <a:endParaRPr lang="ru-RU"/>
        </a:p>
      </dgm:t>
    </dgm:pt>
    <dgm:pt modelId="{17E78BF3-16C6-4683-AA08-EB8A71A148A5}">
      <dgm:prSet/>
      <dgm:spPr/>
      <dgm:t>
        <a:bodyPr/>
        <a:lstStyle/>
        <a:p>
          <a:r>
            <a:rPr lang="uk-UA" dirty="0">
              <a:latin typeface="+mj-lt"/>
            </a:rPr>
            <a:t>поведінка певних суб’єктів</a:t>
          </a:r>
        </a:p>
      </dgm:t>
    </dgm:pt>
    <dgm:pt modelId="{0ACFDB19-79E9-48AC-9A46-0754FCC8119B}" type="parTrans" cxnId="{1CD60DF8-5E53-49ED-847E-4C69375E3FE7}">
      <dgm:prSet/>
      <dgm:spPr/>
      <dgm:t>
        <a:bodyPr/>
        <a:lstStyle/>
        <a:p>
          <a:endParaRPr lang="ru-RU"/>
        </a:p>
      </dgm:t>
    </dgm:pt>
    <dgm:pt modelId="{8E0456A5-E596-43C0-BAE8-7BD38D8FF154}" type="sibTrans" cxnId="{1CD60DF8-5E53-49ED-847E-4C69375E3FE7}">
      <dgm:prSet/>
      <dgm:spPr/>
      <dgm:t>
        <a:bodyPr/>
        <a:lstStyle/>
        <a:p>
          <a:endParaRPr lang="ru-RU"/>
        </a:p>
      </dgm:t>
    </dgm:pt>
    <dgm:pt modelId="{1B3ECC82-671C-40EE-932D-D85592A019EC}">
      <dgm:prSet/>
      <dgm:spPr/>
      <dgm:t>
        <a:bodyPr/>
        <a:lstStyle/>
        <a:p>
          <a:r>
            <a:rPr lang="uk-UA" dirty="0">
              <a:latin typeface="+mj-lt"/>
            </a:rPr>
            <a:t>результати поведінки суб’єктів</a:t>
          </a:r>
        </a:p>
      </dgm:t>
    </dgm:pt>
    <dgm:pt modelId="{F81BBFDB-88C4-4369-9CB3-AF5BCCB92075}" type="parTrans" cxnId="{BEC7F4E1-A742-46C7-90BB-8B3848FD3446}">
      <dgm:prSet/>
      <dgm:spPr/>
      <dgm:t>
        <a:bodyPr/>
        <a:lstStyle/>
        <a:p>
          <a:endParaRPr lang="ru-RU"/>
        </a:p>
      </dgm:t>
    </dgm:pt>
    <dgm:pt modelId="{AB30531B-3ED4-47CC-A1EE-2B6325EE735C}" type="sibTrans" cxnId="{BEC7F4E1-A742-46C7-90BB-8B3848FD3446}">
      <dgm:prSet/>
      <dgm:spPr/>
      <dgm:t>
        <a:bodyPr/>
        <a:lstStyle/>
        <a:p>
          <a:endParaRPr lang="ru-RU"/>
        </a:p>
      </dgm:t>
    </dgm:pt>
    <dgm:pt modelId="{BFACEF14-F320-40A4-96A2-75A01DC8D653}">
      <dgm:prSet/>
      <dgm:spPr/>
      <dgm:t>
        <a:bodyPr/>
        <a:lstStyle/>
        <a:p>
          <a:r>
            <a:rPr lang="uk-UA" dirty="0">
              <a:latin typeface="+mj-lt"/>
            </a:rPr>
            <a:t>гроші та цінні папери</a:t>
          </a:r>
        </a:p>
      </dgm:t>
    </dgm:pt>
    <dgm:pt modelId="{7FE077E8-60E4-4AC1-BF9B-8CDAC6C981FD}" type="parTrans" cxnId="{5BD90889-85A2-42D3-AE57-5DDE22DF76B0}">
      <dgm:prSet/>
      <dgm:spPr/>
      <dgm:t>
        <a:bodyPr/>
        <a:lstStyle/>
        <a:p>
          <a:endParaRPr lang="ru-RU"/>
        </a:p>
      </dgm:t>
    </dgm:pt>
    <dgm:pt modelId="{255D9391-0676-4841-9F46-C34E61E41044}" type="sibTrans" cxnId="{5BD90889-85A2-42D3-AE57-5DDE22DF76B0}">
      <dgm:prSet/>
      <dgm:spPr/>
      <dgm:t>
        <a:bodyPr/>
        <a:lstStyle/>
        <a:p>
          <a:endParaRPr lang="ru-RU"/>
        </a:p>
      </dgm:t>
    </dgm:pt>
    <dgm:pt modelId="{624DF988-894E-4FDF-AC64-133DC236567C}">
      <dgm:prSet/>
      <dgm:spPr/>
      <dgm:t>
        <a:bodyPr/>
        <a:lstStyle/>
        <a:p>
          <a:r>
            <a:rPr lang="uk-UA" dirty="0">
              <a:latin typeface="+mj-lt"/>
            </a:rPr>
            <a:t>стан природних об’єктів</a:t>
          </a:r>
        </a:p>
      </dgm:t>
    </dgm:pt>
    <dgm:pt modelId="{D45335FC-7D10-4A4A-B67B-1657AD497C46}" type="parTrans" cxnId="{F204FFD5-C241-439D-89C9-A47B2ED4D305}">
      <dgm:prSet/>
      <dgm:spPr/>
      <dgm:t>
        <a:bodyPr/>
        <a:lstStyle/>
        <a:p>
          <a:endParaRPr lang="ru-RU"/>
        </a:p>
      </dgm:t>
    </dgm:pt>
    <dgm:pt modelId="{0C512B44-8028-4EAE-8B43-242B12014242}" type="sibTrans" cxnId="{F204FFD5-C241-439D-89C9-A47B2ED4D305}">
      <dgm:prSet/>
      <dgm:spPr/>
      <dgm:t>
        <a:bodyPr/>
        <a:lstStyle/>
        <a:p>
          <a:endParaRPr lang="ru-RU"/>
        </a:p>
      </dgm:t>
    </dgm:pt>
    <dgm:pt modelId="{621D9061-0241-45A2-AE26-C51A862DC0A6}" type="pres">
      <dgm:prSet presAssocID="{DA5729D1-E0A5-480C-ACEC-6FCB52F0DDD5}" presName="Name0" presStyleCnt="0">
        <dgm:presLayoutVars>
          <dgm:dir/>
          <dgm:animLvl val="lvl"/>
          <dgm:resizeHandles val="exact"/>
        </dgm:presLayoutVars>
      </dgm:prSet>
      <dgm:spPr/>
    </dgm:pt>
    <dgm:pt modelId="{62137E17-C6E9-4BC6-BBD1-949555F5BFEC}" type="pres">
      <dgm:prSet presAssocID="{703475C4-17C7-4F87-B4E2-1972029BAE1B}" presName="linNode" presStyleCnt="0"/>
      <dgm:spPr/>
    </dgm:pt>
    <dgm:pt modelId="{5852B7F3-58FD-4640-9200-AB842A3FC9FD}" type="pres">
      <dgm:prSet presAssocID="{703475C4-17C7-4F87-B4E2-1972029BAE1B}" presName="parTx" presStyleLbl="revTx" presStyleIdx="0" presStyleCnt="1">
        <dgm:presLayoutVars>
          <dgm:chMax val="1"/>
          <dgm:bulletEnabled val="1"/>
        </dgm:presLayoutVars>
      </dgm:prSet>
      <dgm:spPr/>
    </dgm:pt>
    <dgm:pt modelId="{A71220B9-4E27-4454-AD58-C2847512F9A4}" type="pres">
      <dgm:prSet presAssocID="{703475C4-17C7-4F87-B4E2-1972029BAE1B}" presName="bracket" presStyleLbl="parChTrans1D1" presStyleIdx="0" presStyleCnt="1"/>
      <dgm:spPr/>
    </dgm:pt>
    <dgm:pt modelId="{B61773A5-2EEC-411E-961B-BD6EB3687261}" type="pres">
      <dgm:prSet presAssocID="{703475C4-17C7-4F87-B4E2-1972029BAE1B}" presName="spH" presStyleCnt="0"/>
      <dgm:spPr/>
    </dgm:pt>
    <dgm:pt modelId="{001657EF-F907-47C7-B3C0-7F1ACC48AB67}" type="pres">
      <dgm:prSet presAssocID="{703475C4-17C7-4F87-B4E2-1972029BAE1B}" presName="desTx" presStyleLbl="node1" presStyleIdx="0" presStyleCnt="1">
        <dgm:presLayoutVars>
          <dgm:bulletEnabled val="1"/>
        </dgm:presLayoutVars>
      </dgm:prSet>
      <dgm:spPr/>
    </dgm:pt>
  </dgm:ptLst>
  <dgm:cxnLst>
    <dgm:cxn modelId="{086D1906-4389-4AAD-9FD7-4B8C8763FDA9}" srcId="{703475C4-17C7-4F87-B4E2-1972029BAE1B}" destId="{4CFF46B7-7032-4D5B-9229-5EE0AB7867BF}" srcOrd="2" destOrd="0" parTransId="{2F9F0471-3BB1-43AB-AC40-583AE24CB191}" sibTransId="{2C08D950-21A4-423D-9C97-147EF7D3526C}"/>
    <dgm:cxn modelId="{A7ED0908-F5BB-436B-BD4E-43E5B3347CAD}" type="presOf" srcId="{1B3ECC82-671C-40EE-932D-D85592A019EC}" destId="{001657EF-F907-47C7-B3C0-7F1ACC48AB67}" srcOrd="0" destOrd="5" presId="urn:diagrams.loki3.com/BracketList+Icon"/>
    <dgm:cxn modelId="{305F000C-FF1C-46E4-ADA1-633FCA3C01D2}" type="presOf" srcId="{4CFF46B7-7032-4D5B-9229-5EE0AB7867BF}" destId="{001657EF-F907-47C7-B3C0-7F1ACC48AB67}" srcOrd="0" destOrd="2" presId="urn:diagrams.loki3.com/BracketList+Icon"/>
    <dgm:cxn modelId="{FCAA100E-5C2A-4F8E-98E8-8ED6B81F4E72}" type="presOf" srcId="{D4CE30C0-DF7B-4851-90AD-76743FBB75C3}" destId="{001657EF-F907-47C7-B3C0-7F1ACC48AB67}" srcOrd="0" destOrd="0" presId="urn:diagrams.loki3.com/BracketList+Icon"/>
    <dgm:cxn modelId="{D20EA745-C674-44BB-A46C-87A4AEAEAD14}" type="presOf" srcId="{753FB7E3-B378-421F-BBBC-ABBECE261707}" destId="{001657EF-F907-47C7-B3C0-7F1ACC48AB67}" srcOrd="0" destOrd="1" presId="urn:diagrams.loki3.com/BracketList+Icon"/>
    <dgm:cxn modelId="{F1CB2E55-88BE-467E-BD20-8A377CDE6C2F}" type="presOf" srcId="{BFACEF14-F320-40A4-96A2-75A01DC8D653}" destId="{001657EF-F907-47C7-B3C0-7F1ACC48AB67}" srcOrd="0" destOrd="6" presId="urn:diagrams.loki3.com/BracketList+Icon"/>
    <dgm:cxn modelId="{EC4EA781-9678-4F06-88DA-8F8F162BB9E6}" srcId="{703475C4-17C7-4F87-B4E2-1972029BAE1B}" destId="{D4CE30C0-DF7B-4851-90AD-76743FBB75C3}" srcOrd="0" destOrd="0" parTransId="{AF608D83-5C54-4E77-A1C4-D2CC1C39302C}" sibTransId="{065A6D4C-FF1F-4EB1-AE93-EF2D51F909D8}"/>
    <dgm:cxn modelId="{5BD90889-85A2-42D3-AE57-5DDE22DF76B0}" srcId="{703475C4-17C7-4F87-B4E2-1972029BAE1B}" destId="{BFACEF14-F320-40A4-96A2-75A01DC8D653}" srcOrd="6" destOrd="0" parTransId="{7FE077E8-60E4-4AC1-BF9B-8CDAC6C981FD}" sibTransId="{255D9391-0676-4841-9F46-C34E61E41044}"/>
    <dgm:cxn modelId="{3C10128B-D725-4D08-9AF5-795926017A64}" type="presOf" srcId="{ABC05F49-FED5-40A3-AF61-397650A424C2}" destId="{001657EF-F907-47C7-B3C0-7F1ACC48AB67}" srcOrd="0" destOrd="3" presId="urn:diagrams.loki3.com/BracketList+Icon"/>
    <dgm:cxn modelId="{E9D7838C-E399-40CE-880A-0887801B22FB}" srcId="{703475C4-17C7-4F87-B4E2-1972029BAE1B}" destId="{ABC05F49-FED5-40A3-AF61-397650A424C2}" srcOrd="3" destOrd="0" parTransId="{7FA1D011-D961-4980-90F2-D6998F7AFF63}" sibTransId="{9A6BCDE8-BF3D-4FFE-9182-97434E575EAD}"/>
    <dgm:cxn modelId="{F8DD468D-BAEA-420B-B185-9C7A117CD294}" type="presOf" srcId="{DA5729D1-E0A5-480C-ACEC-6FCB52F0DDD5}" destId="{621D9061-0241-45A2-AE26-C51A862DC0A6}" srcOrd="0" destOrd="0" presId="urn:diagrams.loki3.com/BracketList+Icon"/>
    <dgm:cxn modelId="{977762A0-E834-4298-BE32-FB84088BD39B}" type="presOf" srcId="{17E78BF3-16C6-4683-AA08-EB8A71A148A5}" destId="{001657EF-F907-47C7-B3C0-7F1ACC48AB67}" srcOrd="0" destOrd="4" presId="urn:diagrams.loki3.com/BracketList+Icon"/>
    <dgm:cxn modelId="{4C809DAC-7E9E-49A1-B27D-E2D0D0EC16E1}" type="presOf" srcId="{624DF988-894E-4FDF-AC64-133DC236567C}" destId="{001657EF-F907-47C7-B3C0-7F1ACC48AB67}" srcOrd="0" destOrd="7" presId="urn:diagrams.loki3.com/BracketList+Icon"/>
    <dgm:cxn modelId="{0619E8B1-8FDB-4501-816D-DF3794389B73}" type="presOf" srcId="{703475C4-17C7-4F87-B4E2-1972029BAE1B}" destId="{5852B7F3-58FD-4640-9200-AB842A3FC9FD}" srcOrd="0" destOrd="0" presId="urn:diagrams.loki3.com/BracketList+Icon"/>
    <dgm:cxn modelId="{F204FFD5-C241-439D-89C9-A47B2ED4D305}" srcId="{703475C4-17C7-4F87-B4E2-1972029BAE1B}" destId="{624DF988-894E-4FDF-AC64-133DC236567C}" srcOrd="7" destOrd="0" parTransId="{D45335FC-7D10-4A4A-B67B-1657AD497C46}" sibTransId="{0C512B44-8028-4EAE-8B43-242B12014242}"/>
    <dgm:cxn modelId="{BEC7F4E1-A742-46C7-90BB-8B3848FD3446}" srcId="{703475C4-17C7-4F87-B4E2-1972029BAE1B}" destId="{1B3ECC82-671C-40EE-932D-D85592A019EC}" srcOrd="5" destOrd="0" parTransId="{F81BBFDB-88C4-4369-9CB3-AF5BCCB92075}" sibTransId="{AB30531B-3ED4-47CC-A1EE-2B6325EE735C}"/>
    <dgm:cxn modelId="{17A285EA-C33B-4A68-83FB-5F29CBB4A93E}" srcId="{703475C4-17C7-4F87-B4E2-1972029BAE1B}" destId="{753FB7E3-B378-421F-BBBC-ABBECE261707}" srcOrd="1" destOrd="0" parTransId="{54F06146-5CE3-4058-88A9-6D240336D507}" sibTransId="{810EE19B-6FEE-45E6-A66A-0735F3155AB3}"/>
    <dgm:cxn modelId="{3D87FAEF-4AA2-4F9D-B926-5D051CCFA153}" srcId="{DA5729D1-E0A5-480C-ACEC-6FCB52F0DDD5}" destId="{703475C4-17C7-4F87-B4E2-1972029BAE1B}" srcOrd="0" destOrd="0" parTransId="{5165A447-0C7E-44EE-8474-AEBDC46ACEBC}" sibTransId="{2934C1B7-5B9B-4F74-BF23-247A5BE48E90}"/>
    <dgm:cxn modelId="{1CD60DF8-5E53-49ED-847E-4C69375E3FE7}" srcId="{703475C4-17C7-4F87-B4E2-1972029BAE1B}" destId="{17E78BF3-16C6-4683-AA08-EB8A71A148A5}" srcOrd="4" destOrd="0" parTransId="{0ACFDB19-79E9-48AC-9A46-0754FCC8119B}" sibTransId="{8E0456A5-E596-43C0-BAE8-7BD38D8FF154}"/>
    <dgm:cxn modelId="{CB4E303B-6201-4BA5-A1A6-3206F4AA431B}" type="presParOf" srcId="{621D9061-0241-45A2-AE26-C51A862DC0A6}" destId="{62137E17-C6E9-4BC6-BBD1-949555F5BFEC}" srcOrd="0" destOrd="0" presId="urn:diagrams.loki3.com/BracketList+Icon"/>
    <dgm:cxn modelId="{76FAEDC9-2179-4B1A-B0F1-BB69BCA7AFF1}" type="presParOf" srcId="{62137E17-C6E9-4BC6-BBD1-949555F5BFEC}" destId="{5852B7F3-58FD-4640-9200-AB842A3FC9FD}" srcOrd="0" destOrd="0" presId="urn:diagrams.loki3.com/BracketList+Icon"/>
    <dgm:cxn modelId="{24BB083F-F8B0-4FB0-BBAF-396A1575DFFD}" type="presParOf" srcId="{62137E17-C6E9-4BC6-BBD1-949555F5BFEC}" destId="{A71220B9-4E27-4454-AD58-C2847512F9A4}" srcOrd="1" destOrd="0" presId="urn:diagrams.loki3.com/BracketList+Icon"/>
    <dgm:cxn modelId="{67CD17A7-6935-42F8-AB7F-B95159C8DB6D}" type="presParOf" srcId="{62137E17-C6E9-4BC6-BBD1-949555F5BFEC}" destId="{B61773A5-2EEC-411E-961B-BD6EB3687261}" srcOrd="2" destOrd="0" presId="urn:diagrams.loki3.com/BracketList+Icon"/>
    <dgm:cxn modelId="{71804687-14C4-480B-964C-30FCC6968334}" type="presParOf" srcId="{62137E17-C6E9-4BC6-BBD1-949555F5BFEC}" destId="{001657EF-F907-47C7-B3C0-7F1ACC48AB67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E38A5196-26DF-44B1-BF08-07B0CEB9DED8}" type="doc">
      <dgm:prSet loTypeId="urn:microsoft.com/office/officeart/2005/8/layout/hierarchy4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37559789-6444-44F7-A76E-DC51CC67CF51}">
      <dgm:prSet phldrT="[Текст]" custT="1"/>
      <dgm:spPr/>
      <dgm:t>
        <a:bodyPr/>
        <a:lstStyle/>
        <a:p>
          <a:r>
            <a:rPr lang="uk-UA" sz="2800" b="1" dirty="0">
              <a:latin typeface="+mj-lt"/>
            </a:rPr>
            <a:t>Юридичний зміст правовідносин</a:t>
          </a:r>
          <a:r>
            <a:rPr lang="uk-UA" sz="2800" dirty="0">
              <a:latin typeface="+mj-lt"/>
            </a:rPr>
            <a:t> утворюють зафіксовані в нормах права суб’єктивні права та юридичні обов’язки їх учасників (сторін)</a:t>
          </a:r>
          <a:endParaRPr lang="ru-RU" sz="2800" dirty="0">
            <a:latin typeface="+mj-lt"/>
          </a:endParaRPr>
        </a:p>
      </dgm:t>
    </dgm:pt>
    <dgm:pt modelId="{171210E0-16FE-4A97-A45D-8E3804D02207}" type="parTrans" cxnId="{A6B53077-CB49-43D7-9D5A-1AB8535CDA1E}">
      <dgm:prSet/>
      <dgm:spPr/>
      <dgm:t>
        <a:bodyPr/>
        <a:lstStyle/>
        <a:p>
          <a:endParaRPr lang="ru-RU"/>
        </a:p>
      </dgm:t>
    </dgm:pt>
    <dgm:pt modelId="{EAE7C3DA-2E19-4715-BEED-9108528DFE9B}" type="sibTrans" cxnId="{A6B53077-CB49-43D7-9D5A-1AB8535CDA1E}">
      <dgm:prSet/>
      <dgm:spPr/>
      <dgm:t>
        <a:bodyPr/>
        <a:lstStyle/>
        <a:p>
          <a:endParaRPr lang="ru-RU"/>
        </a:p>
      </dgm:t>
    </dgm:pt>
    <dgm:pt modelId="{0A990DB2-A1F0-4C0B-87AE-AED058B490C5}">
      <dgm:prSet custT="1"/>
      <dgm:spPr/>
      <dgm:t>
        <a:bodyPr/>
        <a:lstStyle/>
        <a:p>
          <a:r>
            <a:rPr lang="uk-UA" sz="2800" b="1" dirty="0">
              <a:latin typeface="+mj-lt"/>
            </a:rPr>
            <a:t>Фактичний зміст правовідносин </a:t>
          </a:r>
          <a:r>
            <a:rPr lang="uk-UA" sz="2800" dirty="0">
              <a:latin typeface="+mj-lt"/>
            </a:rPr>
            <a:t>– це рівень реального здійснення юридичних прав і обов’язків учасниками правовідносин</a:t>
          </a:r>
        </a:p>
      </dgm:t>
    </dgm:pt>
    <dgm:pt modelId="{050B119E-B29D-4D63-BD36-2C7841D05BBE}" type="parTrans" cxnId="{A02934C7-FE41-4E26-B902-351DB505513C}">
      <dgm:prSet/>
      <dgm:spPr/>
      <dgm:t>
        <a:bodyPr/>
        <a:lstStyle/>
        <a:p>
          <a:endParaRPr lang="ru-RU"/>
        </a:p>
      </dgm:t>
    </dgm:pt>
    <dgm:pt modelId="{D5DCD035-C480-4C13-8B61-E7E56527D214}" type="sibTrans" cxnId="{A02934C7-FE41-4E26-B902-351DB505513C}">
      <dgm:prSet/>
      <dgm:spPr/>
      <dgm:t>
        <a:bodyPr/>
        <a:lstStyle/>
        <a:p>
          <a:endParaRPr lang="ru-RU"/>
        </a:p>
      </dgm:t>
    </dgm:pt>
    <dgm:pt modelId="{EC889792-B8E6-4BAF-971A-407BF759D53E}">
      <dgm:prSet phldrT="[Текст]" custT="1"/>
      <dgm:spPr/>
      <dgm:t>
        <a:bodyPr/>
        <a:lstStyle/>
        <a:p>
          <a:r>
            <a:rPr lang="uk-UA" sz="2800" dirty="0">
              <a:latin typeface="+mj-lt"/>
            </a:rPr>
            <a:t>Розрізняють юридичний і фактичний зміст правовідносин</a:t>
          </a:r>
          <a:endParaRPr lang="ru-RU" sz="2800" dirty="0">
            <a:latin typeface="+mj-lt"/>
          </a:endParaRPr>
        </a:p>
      </dgm:t>
    </dgm:pt>
    <dgm:pt modelId="{A9259959-42B5-4EC1-B48F-19BDA6A874E9}" type="parTrans" cxnId="{5C239617-A62C-4AFD-97AB-BA7FFD51B9DD}">
      <dgm:prSet/>
      <dgm:spPr/>
      <dgm:t>
        <a:bodyPr/>
        <a:lstStyle/>
        <a:p>
          <a:endParaRPr lang="ru-RU"/>
        </a:p>
      </dgm:t>
    </dgm:pt>
    <dgm:pt modelId="{001D14A3-2F68-4D42-98B8-EEDE2B0EC63E}" type="sibTrans" cxnId="{5C239617-A62C-4AFD-97AB-BA7FFD51B9DD}">
      <dgm:prSet/>
      <dgm:spPr/>
      <dgm:t>
        <a:bodyPr/>
        <a:lstStyle/>
        <a:p>
          <a:endParaRPr lang="ru-RU"/>
        </a:p>
      </dgm:t>
    </dgm:pt>
    <dgm:pt modelId="{D312537C-5C8E-4EE7-B2F9-83661BB5DCE1}">
      <dgm:prSet phldrT="[Текст]" custT="1"/>
      <dgm:spPr/>
      <dgm:t>
        <a:bodyPr/>
        <a:lstStyle/>
        <a:p>
          <a:r>
            <a:rPr lang="uk-UA" sz="2800" b="1" dirty="0">
              <a:latin typeface="+mj-lt"/>
            </a:rPr>
            <a:t>Зміст правовідносин </a:t>
          </a:r>
          <a:r>
            <a:rPr lang="uk-UA" sz="2800" dirty="0">
              <a:latin typeface="+mj-lt"/>
            </a:rPr>
            <a:t>складають права й обов’язки учасників правовідносин, закріплені у правових нормах, а також реальна поведінка учасників з реалізації цих прав і обов’язків та її результати</a:t>
          </a:r>
          <a:endParaRPr lang="ru-RU" sz="2800" dirty="0">
            <a:latin typeface="+mj-lt"/>
          </a:endParaRPr>
        </a:p>
      </dgm:t>
    </dgm:pt>
    <dgm:pt modelId="{D181E989-B2E3-40C8-8665-6296936FFED5}" type="parTrans" cxnId="{0DDAEF55-AB03-4F5C-B658-8885D2097C49}">
      <dgm:prSet/>
      <dgm:spPr/>
      <dgm:t>
        <a:bodyPr/>
        <a:lstStyle/>
        <a:p>
          <a:endParaRPr lang="ru-RU"/>
        </a:p>
      </dgm:t>
    </dgm:pt>
    <dgm:pt modelId="{25C130A6-F7FE-4EED-9051-E6DF4ABF90E8}" type="sibTrans" cxnId="{0DDAEF55-AB03-4F5C-B658-8885D2097C49}">
      <dgm:prSet/>
      <dgm:spPr/>
      <dgm:t>
        <a:bodyPr/>
        <a:lstStyle/>
        <a:p>
          <a:endParaRPr lang="ru-RU"/>
        </a:p>
      </dgm:t>
    </dgm:pt>
    <dgm:pt modelId="{94BBA8C9-882D-4365-8053-F0AD32742DEB}" type="pres">
      <dgm:prSet presAssocID="{E38A5196-26DF-44B1-BF08-07B0CEB9DED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B6E2442-A077-432E-9F26-C887D498F0F3}" type="pres">
      <dgm:prSet presAssocID="{D312537C-5C8E-4EE7-B2F9-83661BB5DCE1}" presName="vertOne" presStyleCnt="0"/>
      <dgm:spPr/>
    </dgm:pt>
    <dgm:pt modelId="{8F604C93-DD3C-4CFA-9287-CB2AE6EB0D77}" type="pres">
      <dgm:prSet presAssocID="{D312537C-5C8E-4EE7-B2F9-83661BB5DCE1}" presName="txOne" presStyleLbl="node0" presStyleIdx="0" presStyleCnt="1" custScaleY="89253" custLinFactNeighborX="91" custLinFactNeighborY="-17226">
        <dgm:presLayoutVars>
          <dgm:chPref val="3"/>
        </dgm:presLayoutVars>
      </dgm:prSet>
      <dgm:spPr/>
    </dgm:pt>
    <dgm:pt modelId="{4905D5ED-877E-48A6-8953-3B27C5ED4EA8}" type="pres">
      <dgm:prSet presAssocID="{D312537C-5C8E-4EE7-B2F9-83661BB5DCE1}" presName="parTransOne" presStyleCnt="0"/>
      <dgm:spPr/>
    </dgm:pt>
    <dgm:pt modelId="{E5CCF33E-66EB-4770-8F2B-E913B925B026}" type="pres">
      <dgm:prSet presAssocID="{D312537C-5C8E-4EE7-B2F9-83661BB5DCE1}" presName="horzOne" presStyleCnt="0"/>
      <dgm:spPr/>
    </dgm:pt>
    <dgm:pt modelId="{078EBE34-CFB0-4ED7-AC11-29D447B681E6}" type="pres">
      <dgm:prSet presAssocID="{EC889792-B8E6-4BAF-971A-407BF759D53E}" presName="vertTwo" presStyleCnt="0"/>
      <dgm:spPr/>
    </dgm:pt>
    <dgm:pt modelId="{A93C1D55-7262-40AF-A946-D68BB62C0C5E}" type="pres">
      <dgm:prSet presAssocID="{EC889792-B8E6-4BAF-971A-407BF759D53E}" presName="txTwo" presStyleLbl="node2" presStyleIdx="0" presStyleCnt="1" custScaleY="45785">
        <dgm:presLayoutVars>
          <dgm:chPref val="3"/>
        </dgm:presLayoutVars>
      </dgm:prSet>
      <dgm:spPr/>
    </dgm:pt>
    <dgm:pt modelId="{56C0543A-3BC0-4FE7-A742-79BEF006A896}" type="pres">
      <dgm:prSet presAssocID="{EC889792-B8E6-4BAF-971A-407BF759D53E}" presName="parTransTwo" presStyleCnt="0"/>
      <dgm:spPr/>
    </dgm:pt>
    <dgm:pt modelId="{8C3FDECB-162A-4553-8D91-89759F4682C1}" type="pres">
      <dgm:prSet presAssocID="{EC889792-B8E6-4BAF-971A-407BF759D53E}" presName="horzTwo" presStyleCnt="0"/>
      <dgm:spPr/>
    </dgm:pt>
    <dgm:pt modelId="{2B3BA428-4B5A-4214-9F9F-6A3DD5B7424B}" type="pres">
      <dgm:prSet presAssocID="{37559789-6444-44F7-A76E-DC51CC67CF51}" presName="vertThree" presStyleCnt="0"/>
      <dgm:spPr/>
    </dgm:pt>
    <dgm:pt modelId="{B780EFA5-ED5A-4DAA-8A92-67E74F2A535C}" type="pres">
      <dgm:prSet presAssocID="{37559789-6444-44F7-A76E-DC51CC67CF51}" presName="txThree" presStyleLbl="node3" presStyleIdx="0" presStyleCnt="2">
        <dgm:presLayoutVars>
          <dgm:chPref val="3"/>
        </dgm:presLayoutVars>
      </dgm:prSet>
      <dgm:spPr/>
    </dgm:pt>
    <dgm:pt modelId="{AC7DB23F-505A-47FF-8A5B-E4FCFE7C8B00}" type="pres">
      <dgm:prSet presAssocID="{37559789-6444-44F7-A76E-DC51CC67CF51}" presName="horzThree" presStyleCnt="0"/>
      <dgm:spPr/>
    </dgm:pt>
    <dgm:pt modelId="{FA81C68B-4394-4253-9019-74A390EF2408}" type="pres">
      <dgm:prSet presAssocID="{EAE7C3DA-2E19-4715-BEED-9108528DFE9B}" presName="sibSpaceThree" presStyleCnt="0"/>
      <dgm:spPr/>
    </dgm:pt>
    <dgm:pt modelId="{FA161EE3-8528-4A6B-B673-CB6E45F61377}" type="pres">
      <dgm:prSet presAssocID="{0A990DB2-A1F0-4C0B-87AE-AED058B490C5}" presName="vertThree" presStyleCnt="0"/>
      <dgm:spPr/>
    </dgm:pt>
    <dgm:pt modelId="{AB3BF03C-828C-4605-9C6D-056929E9C656}" type="pres">
      <dgm:prSet presAssocID="{0A990DB2-A1F0-4C0B-87AE-AED058B490C5}" presName="txThree" presStyleLbl="node3" presStyleIdx="1" presStyleCnt="2">
        <dgm:presLayoutVars>
          <dgm:chPref val="3"/>
        </dgm:presLayoutVars>
      </dgm:prSet>
      <dgm:spPr/>
    </dgm:pt>
    <dgm:pt modelId="{AB76628C-9F03-4A03-8933-18055F5A2EC7}" type="pres">
      <dgm:prSet presAssocID="{0A990DB2-A1F0-4C0B-87AE-AED058B490C5}" presName="horzThree" presStyleCnt="0"/>
      <dgm:spPr/>
    </dgm:pt>
  </dgm:ptLst>
  <dgm:cxnLst>
    <dgm:cxn modelId="{2B0E2F16-D960-43C2-97B0-C06A64895095}" type="presOf" srcId="{E38A5196-26DF-44B1-BF08-07B0CEB9DED8}" destId="{94BBA8C9-882D-4365-8053-F0AD32742DEB}" srcOrd="0" destOrd="0" presId="urn:microsoft.com/office/officeart/2005/8/layout/hierarchy4"/>
    <dgm:cxn modelId="{5C239617-A62C-4AFD-97AB-BA7FFD51B9DD}" srcId="{D312537C-5C8E-4EE7-B2F9-83661BB5DCE1}" destId="{EC889792-B8E6-4BAF-971A-407BF759D53E}" srcOrd="0" destOrd="0" parTransId="{A9259959-42B5-4EC1-B48F-19BDA6A874E9}" sibTransId="{001D14A3-2F68-4D42-98B8-EEDE2B0EC63E}"/>
    <dgm:cxn modelId="{225A1D22-DFE5-47F1-99B2-6F9420CEF992}" type="presOf" srcId="{EC889792-B8E6-4BAF-971A-407BF759D53E}" destId="{A93C1D55-7262-40AF-A946-D68BB62C0C5E}" srcOrd="0" destOrd="0" presId="urn:microsoft.com/office/officeart/2005/8/layout/hierarchy4"/>
    <dgm:cxn modelId="{405DA166-2A7D-497F-8E9F-F75B4A67AE10}" type="presOf" srcId="{D312537C-5C8E-4EE7-B2F9-83661BB5DCE1}" destId="{8F604C93-DD3C-4CFA-9287-CB2AE6EB0D77}" srcOrd="0" destOrd="0" presId="urn:microsoft.com/office/officeart/2005/8/layout/hierarchy4"/>
    <dgm:cxn modelId="{3B3F0651-05B4-49D5-B36A-BC5C6F120E43}" type="presOf" srcId="{37559789-6444-44F7-A76E-DC51CC67CF51}" destId="{B780EFA5-ED5A-4DAA-8A92-67E74F2A535C}" srcOrd="0" destOrd="0" presId="urn:microsoft.com/office/officeart/2005/8/layout/hierarchy4"/>
    <dgm:cxn modelId="{0DDAEF55-AB03-4F5C-B658-8885D2097C49}" srcId="{E38A5196-26DF-44B1-BF08-07B0CEB9DED8}" destId="{D312537C-5C8E-4EE7-B2F9-83661BB5DCE1}" srcOrd="0" destOrd="0" parTransId="{D181E989-B2E3-40C8-8665-6296936FFED5}" sibTransId="{25C130A6-F7FE-4EED-9051-E6DF4ABF90E8}"/>
    <dgm:cxn modelId="{A6B53077-CB49-43D7-9D5A-1AB8535CDA1E}" srcId="{EC889792-B8E6-4BAF-971A-407BF759D53E}" destId="{37559789-6444-44F7-A76E-DC51CC67CF51}" srcOrd="0" destOrd="0" parTransId="{171210E0-16FE-4A97-A45D-8E3804D02207}" sibTransId="{EAE7C3DA-2E19-4715-BEED-9108528DFE9B}"/>
    <dgm:cxn modelId="{DDB6FF8F-B71A-4278-87E5-A2DB236694C4}" type="presOf" srcId="{0A990DB2-A1F0-4C0B-87AE-AED058B490C5}" destId="{AB3BF03C-828C-4605-9C6D-056929E9C656}" srcOrd="0" destOrd="0" presId="urn:microsoft.com/office/officeart/2005/8/layout/hierarchy4"/>
    <dgm:cxn modelId="{A02934C7-FE41-4E26-B902-351DB505513C}" srcId="{EC889792-B8E6-4BAF-971A-407BF759D53E}" destId="{0A990DB2-A1F0-4C0B-87AE-AED058B490C5}" srcOrd="1" destOrd="0" parTransId="{050B119E-B29D-4D63-BD36-2C7841D05BBE}" sibTransId="{D5DCD035-C480-4C13-8B61-E7E56527D214}"/>
    <dgm:cxn modelId="{983DF4EF-A861-4A02-BA90-49CF77F672A1}" type="presParOf" srcId="{94BBA8C9-882D-4365-8053-F0AD32742DEB}" destId="{3B6E2442-A077-432E-9F26-C887D498F0F3}" srcOrd="0" destOrd="0" presId="urn:microsoft.com/office/officeart/2005/8/layout/hierarchy4"/>
    <dgm:cxn modelId="{201DF61C-F85A-45B4-844F-8D48CCD8D216}" type="presParOf" srcId="{3B6E2442-A077-432E-9F26-C887D498F0F3}" destId="{8F604C93-DD3C-4CFA-9287-CB2AE6EB0D77}" srcOrd="0" destOrd="0" presId="urn:microsoft.com/office/officeart/2005/8/layout/hierarchy4"/>
    <dgm:cxn modelId="{22FB4608-809D-4459-AF5E-BA323F9B4E12}" type="presParOf" srcId="{3B6E2442-A077-432E-9F26-C887D498F0F3}" destId="{4905D5ED-877E-48A6-8953-3B27C5ED4EA8}" srcOrd="1" destOrd="0" presId="urn:microsoft.com/office/officeart/2005/8/layout/hierarchy4"/>
    <dgm:cxn modelId="{F34C9220-091B-47BB-8FA5-4242CC8E754C}" type="presParOf" srcId="{3B6E2442-A077-432E-9F26-C887D498F0F3}" destId="{E5CCF33E-66EB-4770-8F2B-E913B925B026}" srcOrd="2" destOrd="0" presId="urn:microsoft.com/office/officeart/2005/8/layout/hierarchy4"/>
    <dgm:cxn modelId="{A0A819BF-6FAA-4CBF-BF2C-BAC0EFFF8ECB}" type="presParOf" srcId="{E5CCF33E-66EB-4770-8F2B-E913B925B026}" destId="{078EBE34-CFB0-4ED7-AC11-29D447B681E6}" srcOrd="0" destOrd="0" presId="urn:microsoft.com/office/officeart/2005/8/layout/hierarchy4"/>
    <dgm:cxn modelId="{E4080744-A9E1-4836-AABF-6231ADD6C338}" type="presParOf" srcId="{078EBE34-CFB0-4ED7-AC11-29D447B681E6}" destId="{A93C1D55-7262-40AF-A946-D68BB62C0C5E}" srcOrd="0" destOrd="0" presId="urn:microsoft.com/office/officeart/2005/8/layout/hierarchy4"/>
    <dgm:cxn modelId="{5AE765E0-7FC1-4A91-BB14-65A0DCC43E77}" type="presParOf" srcId="{078EBE34-CFB0-4ED7-AC11-29D447B681E6}" destId="{56C0543A-3BC0-4FE7-A742-79BEF006A896}" srcOrd="1" destOrd="0" presId="urn:microsoft.com/office/officeart/2005/8/layout/hierarchy4"/>
    <dgm:cxn modelId="{70345D32-37D4-4462-99A0-975A9AAA13A1}" type="presParOf" srcId="{078EBE34-CFB0-4ED7-AC11-29D447B681E6}" destId="{8C3FDECB-162A-4553-8D91-89759F4682C1}" srcOrd="2" destOrd="0" presId="urn:microsoft.com/office/officeart/2005/8/layout/hierarchy4"/>
    <dgm:cxn modelId="{61C828B1-E4A5-46FA-A308-291560019625}" type="presParOf" srcId="{8C3FDECB-162A-4553-8D91-89759F4682C1}" destId="{2B3BA428-4B5A-4214-9F9F-6A3DD5B7424B}" srcOrd="0" destOrd="0" presId="urn:microsoft.com/office/officeart/2005/8/layout/hierarchy4"/>
    <dgm:cxn modelId="{6535245D-1691-438F-92A3-0945E384AA9A}" type="presParOf" srcId="{2B3BA428-4B5A-4214-9F9F-6A3DD5B7424B}" destId="{B780EFA5-ED5A-4DAA-8A92-67E74F2A535C}" srcOrd="0" destOrd="0" presId="urn:microsoft.com/office/officeart/2005/8/layout/hierarchy4"/>
    <dgm:cxn modelId="{E6AAEB7D-2A1A-496F-B8ED-DE5FB66421E2}" type="presParOf" srcId="{2B3BA428-4B5A-4214-9F9F-6A3DD5B7424B}" destId="{AC7DB23F-505A-47FF-8A5B-E4FCFE7C8B00}" srcOrd="1" destOrd="0" presId="urn:microsoft.com/office/officeart/2005/8/layout/hierarchy4"/>
    <dgm:cxn modelId="{4F95A3F7-CE08-48C8-8C14-260D63DE2248}" type="presParOf" srcId="{8C3FDECB-162A-4553-8D91-89759F4682C1}" destId="{FA81C68B-4394-4253-9019-74A390EF2408}" srcOrd="1" destOrd="0" presId="urn:microsoft.com/office/officeart/2005/8/layout/hierarchy4"/>
    <dgm:cxn modelId="{27437F41-8BA9-49A7-8E6F-3D94E1461E45}" type="presParOf" srcId="{8C3FDECB-162A-4553-8D91-89759F4682C1}" destId="{FA161EE3-8528-4A6B-B673-CB6E45F61377}" srcOrd="2" destOrd="0" presId="urn:microsoft.com/office/officeart/2005/8/layout/hierarchy4"/>
    <dgm:cxn modelId="{51502588-854D-4520-A2C4-BD5099788C09}" type="presParOf" srcId="{FA161EE3-8528-4A6B-B673-CB6E45F61377}" destId="{AB3BF03C-828C-4605-9C6D-056929E9C656}" srcOrd="0" destOrd="0" presId="urn:microsoft.com/office/officeart/2005/8/layout/hierarchy4"/>
    <dgm:cxn modelId="{5523096D-E093-4A50-AEB4-336632E9A336}" type="presParOf" srcId="{FA161EE3-8528-4A6B-B673-CB6E45F61377}" destId="{AB76628C-9F03-4A03-8933-18055F5A2EC7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1EAF46-9925-4148-B945-76F2224F016E}" type="doc">
      <dgm:prSet loTypeId="urn:microsoft.com/office/officeart/2005/8/layout/defaul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5190140F-8992-4A64-8E7F-265EAA0F769A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dirty="0">
              <a:latin typeface="+mj-lt"/>
            </a:rPr>
            <a:t>Правовідносини</a:t>
          </a:r>
          <a:endParaRPr lang="uk-UA" sz="2000" i="0" baseline="0" dirty="0">
            <a:latin typeface="+mj-lt"/>
            <a:cs typeface="Times New Roman" panose="02020603050405020304" pitchFamily="18" charset="0"/>
          </a:endParaRPr>
        </a:p>
      </dgm:t>
    </dgm:pt>
    <dgm:pt modelId="{5205974C-CAB2-4A7C-83F1-85BA7018E8B3}" type="parTrans" cxnId="{A18BB5D9-3067-483F-AFA5-880AC7FD6911}">
      <dgm:prSet/>
      <dgm:spPr/>
      <dgm:t>
        <a:bodyPr/>
        <a:lstStyle/>
        <a:p>
          <a:endParaRPr lang="uk-UA"/>
        </a:p>
      </dgm:t>
    </dgm:pt>
    <dgm:pt modelId="{A4B3E884-D7EA-43C9-92B5-92C2471AB22A}" type="sibTrans" cxnId="{A18BB5D9-3067-483F-AFA5-880AC7FD6911}">
      <dgm:prSet/>
      <dgm:spPr/>
      <dgm:t>
        <a:bodyPr/>
        <a:lstStyle/>
        <a:p>
          <a:endParaRPr lang="uk-UA"/>
        </a:p>
      </dgm:t>
    </dgm:pt>
    <dgm:pt modelId="{D23A7AFB-FDC8-4E09-8ED5-F893C9B95E7D}">
      <dgm:prSet custT="1"/>
      <dgm:spPr/>
      <dgm:t>
        <a:bodyPr/>
        <a:lstStyle/>
        <a:p>
          <a:r>
            <a:rPr lang="uk-UA" sz="2200" dirty="0">
              <a:latin typeface="+mj-lt"/>
            </a:rPr>
            <a:t>Склад правовідносин</a:t>
          </a:r>
        </a:p>
      </dgm:t>
    </dgm:pt>
    <dgm:pt modelId="{F25C7960-232A-44E8-8340-FE39D308D071}" type="parTrans" cxnId="{2C961419-C27F-403D-8E2C-CDE5CB23B641}">
      <dgm:prSet/>
      <dgm:spPr/>
      <dgm:t>
        <a:bodyPr/>
        <a:lstStyle/>
        <a:p>
          <a:endParaRPr lang="ru-RU"/>
        </a:p>
      </dgm:t>
    </dgm:pt>
    <dgm:pt modelId="{63404107-C923-43C4-A82D-1661D95A253B}" type="sibTrans" cxnId="{2C961419-C27F-403D-8E2C-CDE5CB23B641}">
      <dgm:prSet/>
      <dgm:spPr/>
      <dgm:t>
        <a:bodyPr/>
        <a:lstStyle/>
        <a:p>
          <a:endParaRPr lang="ru-RU"/>
        </a:p>
      </dgm:t>
    </dgm:pt>
    <dgm:pt modelId="{77319866-4DE7-400D-A7F0-7764CA1E8582}">
      <dgm:prSet custT="1"/>
      <dgm:spPr/>
      <dgm:t>
        <a:bodyPr/>
        <a:lstStyle/>
        <a:p>
          <a:r>
            <a:rPr lang="uk-UA" sz="2200" dirty="0">
              <a:latin typeface="+mj-lt"/>
            </a:rPr>
            <a:t>Зміст правовідносин</a:t>
          </a:r>
        </a:p>
      </dgm:t>
    </dgm:pt>
    <dgm:pt modelId="{8E9D310E-292A-44BA-AD57-16E62CD78A9D}" type="parTrans" cxnId="{CCEC1BA4-EF35-4680-8AD9-6AD8D5D37963}">
      <dgm:prSet/>
      <dgm:spPr/>
      <dgm:t>
        <a:bodyPr/>
        <a:lstStyle/>
        <a:p>
          <a:endParaRPr lang="ru-RU"/>
        </a:p>
      </dgm:t>
    </dgm:pt>
    <dgm:pt modelId="{B8C3A6D1-AA28-46FB-91B9-C27D2E0C2352}" type="sibTrans" cxnId="{CCEC1BA4-EF35-4680-8AD9-6AD8D5D37963}">
      <dgm:prSet/>
      <dgm:spPr/>
      <dgm:t>
        <a:bodyPr/>
        <a:lstStyle/>
        <a:p>
          <a:endParaRPr lang="ru-RU"/>
        </a:p>
      </dgm:t>
    </dgm:pt>
    <dgm:pt modelId="{313C233F-1293-4ECD-B52B-163A64159CE0}">
      <dgm:prSet custT="1"/>
      <dgm:spPr/>
      <dgm:t>
        <a:bodyPr/>
        <a:lstStyle/>
        <a:p>
          <a:r>
            <a:rPr lang="uk-UA" sz="2400" dirty="0">
              <a:latin typeface="+mj-lt"/>
            </a:rPr>
            <a:t>Суб’єктивне право</a:t>
          </a:r>
        </a:p>
      </dgm:t>
    </dgm:pt>
    <dgm:pt modelId="{5F97FA98-0BDE-4692-B8B6-24CF8D27ED56}" type="parTrans" cxnId="{A9027575-00C3-4545-AE52-1555D5005AC2}">
      <dgm:prSet/>
      <dgm:spPr/>
      <dgm:t>
        <a:bodyPr/>
        <a:lstStyle/>
        <a:p>
          <a:endParaRPr lang="ru-RU"/>
        </a:p>
      </dgm:t>
    </dgm:pt>
    <dgm:pt modelId="{32262BB6-C31B-4826-81A5-1A29D46BA7D6}" type="sibTrans" cxnId="{A9027575-00C3-4545-AE52-1555D5005AC2}">
      <dgm:prSet/>
      <dgm:spPr/>
      <dgm:t>
        <a:bodyPr/>
        <a:lstStyle/>
        <a:p>
          <a:endParaRPr lang="ru-RU"/>
        </a:p>
      </dgm:t>
    </dgm:pt>
    <dgm:pt modelId="{4B873242-9ABE-4E27-9F0D-DD2316571211}">
      <dgm:prSet custT="1"/>
      <dgm:spPr/>
      <dgm:t>
        <a:bodyPr/>
        <a:lstStyle/>
        <a:p>
          <a:r>
            <a:rPr lang="uk-UA" sz="2400" dirty="0">
              <a:latin typeface="+mj-lt"/>
            </a:rPr>
            <a:t>Юридичний обов’язок</a:t>
          </a:r>
        </a:p>
      </dgm:t>
    </dgm:pt>
    <dgm:pt modelId="{B7D0F1E0-9777-44B0-A789-ADC40E705A2C}" type="parTrans" cxnId="{B3101A1C-37F1-4638-95B1-C79696BC6C87}">
      <dgm:prSet/>
      <dgm:spPr/>
      <dgm:t>
        <a:bodyPr/>
        <a:lstStyle/>
        <a:p>
          <a:endParaRPr lang="ru-RU"/>
        </a:p>
      </dgm:t>
    </dgm:pt>
    <dgm:pt modelId="{FF11B54A-5C2C-44F2-93C9-F7AABDA332C4}" type="sibTrans" cxnId="{B3101A1C-37F1-4638-95B1-C79696BC6C87}">
      <dgm:prSet/>
      <dgm:spPr/>
      <dgm:t>
        <a:bodyPr/>
        <a:lstStyle/>
        <a:p>
          <a:endParaRPr lang="ru-RU"/>
        </a:p>
      </dgm:t>
    </dgm:pt>
    <dgm:pt modelId="{6BA0CA80-03B5-48B0-8FED-24C45434A279}">
      <dgm:prSet custT="1"/>
      <dgm:spPr/>
      <dgm:t>
        <a:bodyPr/>
        <a:lstStyle/>
        <a:p>
          <a:r>
            <a:rPr lang="uk-UA" sz="2200" dirty="0">
              <a:latin typeface="+mj-lt"/>
            </a:rPr>
            <a:t>Суб’єкти правовідносин</a:t>
          </a:r>
        </a:p>
      </dgm:t>
    </dgm:pt>
    <dgm:pt modelId="{AF1A802C-7361-4CFA-BF9F-BDA3F0BA906B}" type="parTrans" cxnId="{2A9AE0B5-19F0-4471-92D9-AFDBC77EF0D5}">
      <dgm:prSet/>
      <dgm:spPr/>
      <dgm:t>
        <a:bodyPr/>
        <a:lstStyle/>
        <a:p>
          <a:endParaRPr lang="ru-RU"/>
        </a:p>
      </dgm:t>
    </dgm:pt>
    <dgm:pt modelId="{D344080B-5860-49B9-AB19-200FEC6843C9}" type="sibTrans" cxnId="{2A9AE0B5-19F0-4471-92D9-AFDBC77EF0D5}">
      <dgm:prSet/>
      <dgm:spPr/>
      <dgm:t>
        <a:bodyPr/>
        <a:lstStyle/>
        <a:p>
          <a:endParaRPr lang="ru-RU"/>
        </a:p>
      </dgm:t>
    </dgm:pt>
    <dgm:pt modelId="{F1F0B39E-730C-4167-A2F1-FA9C5A9F7059}">
      <dgm:prSet custT="1"/>
      <dgm:spPr/>
      <dgm:t>
        <a:bodyPr/>
        <a:lstStyle/>
        <a:p>
          <a:r>
            <a:rPr lang="uk-UA" sz="1800" dirty="0">
              <a:latin typeface="+mj-lt"/>
            </a:rPr>
            <a:t>Правосуб’єктність</a:t>
          </a:r>
        </a:p>
      </dgm:t>
    </dgm:pt>
    <dgm:pt modelId="{DDFF4319-2BE4-4B73-83F9-DA44C9F905B6}" type="parTrans" cxnId="{5FB5CE25-5C6C-4964-8316-C9DB0525E2EE}">
      <dgm:prSet/>
      <dgm:spPr/>
      <dgm:t>
        <a:bodyPr/>
        <a:lstStyle/>
        <a:p>
          <a:endParaRPr lang="ru-RU"/>
        </a:p>
      </dgm:t>
    </dgm:pt>
    <dgm:pt modelId="{BAE24CBA-1638-495E-9C6A-3A441BAF7968}" type="sibTrans" cxnId="{5FB5CE25-5C6C-4964-8316-C9DB0525E2EE}">
      <dgm:prSet/>
      <dgm:spPr/>
      <dgm:t>
        <a:bodyPr/>
        <a:lstStyle/>
        <a:p>
          <a:endParaRPr lang="ru-RU"/>
        </a:p>
      </dgm:t>
    </dgm:pt>
    <dgm:pt modelId="{49BA3FE4-CF1F-4B72-BED9-090B51D494F3}">
      <dgm:prSet custT="1"/>
      <dgm:spPr/>
      <dgm:t>
        <a:bodyPr/>
        <a:lstStyle/>
        <a:p>
          <a:r>
            <a:rPr lang="uk-UA" sz="2200" dirty="0">
              <a:latin typeface="+mj-lt"/>
            </a:rPr>
            <a:t>Правоздатність</a:t>
          </a:r>
        </a:p>
      </dgm:t>
    </dgm:pt>
    <dgm:pt modelId="{24338895-3DBA-4ED0-97FD-C690C9DA6CC1}" type="parTrans" cxnId="{E1347836-E240-461E-9EE5-080D18DAFC6E}">
      <dgm:prSet/>
      <dgm:spPr/>
      <dgm:t>
        <a:bodyPr/>
        <a:lstStyle/>
        <a:p>
          <a:endParaRPr lang="ru-RU"/>
        </a:p>
      </dgm:t>
    </dgm:pt>
    <dgm:pt modelId="{B53F596D-5EEE-4154-BCCE-738B186F554F}" type="sibTrans" cxnId="{E1347836-E240-461E-9EE5-080D18DAFC6E}">
      <dgm:prSet/>
      <dgm:spPr/>
      <dgm:t>
        <a:bodyPr/>
        <a:lstStyle/>
        <a:p>
          <a:endParaRPr lang="ru-RU"/>
        </a:p>
      </dgm:t>
    </dgm:pt>
    <dgm:pt modelId="{99CC81A1-9936-4C5C-B07B-0316C71C4D86}">
      <dgm:prSet custT="1"/>
      <dgm:spPr/>
      <dgm:t>
        <a:bodyPr/>
        <a:lstStyle/>
        <a:p>
          <a:r>
            <a:rPr lang="uk-UA" sz="2400" dirty="0">
              <a:latin typeface="+mj-lt"/>
            </a:rPr>
            <a:t>Дієздатність</a:t>
          </a:r>
        </a:p>
      </dgm:t>
    </dgm:pt>
    <dgm:pt modelId="{A0B39173-7407-4F84-AE3A-624C50A22E03}" type="parTrans" cxnId="{53B579AE-00E6-4E52-8696-6D69281FB09D}">
      <dgm:prSet/>
      <dgm:spPr/>
      <dgm:t>
        <a:bodyPr/>
        <a:lstStyle/>
        <a:p>
          <a:endParaRPr lang="ru-RU"/>
        </a:p>
      </dgm:t>
    </dgm:pt>
    <dgm:pt modelId="{46D12F7B-ECDD-4313-9BFD-EC97DB8DFD66}" type="sibTrans" cxnId="{53B579AE-00E6-4E52-8696-6D69281FB09D}">
      <dgm:prSet/>
      <dgm:spPr/>
      <dgm:t>
        <a:bodyPr/>
        <a:lstStyle/>
        <a:p>
          <a:endParaRPr lang="ru-RU"/>
        </a:p>
      </dgm:t>
    </dgm:pt>
    <dgm:pt modelId="{AEBAAF6E-7AAF-4434-A57C-869A1EC0A162}">
      <dgm:prSet custT="1"/>
      <dgm:spPr/>
      <dgm:t>
        <a:bodyPr/>
        <a:lstStyle/>
        <a:p>
          <a:r>
            <a:rPr lang="uk-UA" sz="2000" dirty="0" err="1">
              <a:latin typeface="+mj-lt"/>
            </a:rPr>
            <a:t>Деліктоздатність</a:t>
          </a:r>
          <a:endParaRPr lang="uk-UA" sz="2000" dirty="0">
            <a:latin typeface="+mj-lt"/>
          </a:endParaRPr>
        </a:p>
      </dgm:t>
    </dgm:pt>
    <dgm:pt modelId="{2E506EE8-4B8F-4BB9-8BE5-5677BE3143EB}" type="parTrans" cxnId="{DE303FC3-1B02-4056-98B6-787D38CB0877}">
      <dgm:prSet/>
      <dgm:spPr/>
      <dgm:t>
        <a:bodyPr/>
        <a:lstStyle/>
        <a:p>
          <a:endParaRPr lang="ru-RU"/>
        </a:p>
      </dgm:t>
    </dgm:pt>
    <dgm:pt modelId="{518DB9AE-D63E-44FC-82F0-BBD098BF548E}" type="sibTrans" cxnId="{DE303FC3-1B02-4056-98B6-787D38CB0877}">
      <dgm:prSet/>
      <dgm:spPr/>
      <dgm:t>
        <a:bodyPr/>
        <a:lstStyle/>
        <a:p>
          <a:endParaRPr lang="ru-RU"/>
        </a:p>
      </dgm:t>
    </dgm:pt>
    <dgm:pt modelId="{2F0CCCD9-1CA2-4AB6-BB9A-6352E34278CC}">
      <dgm:prSet custT="1"/>
      <dgm:spPr/>
      <dgm:t>
        <a:bodyPr/>
        <a:lstStyle/>
        <a:p>
          <a:r>
            <a:rPr lang="uk-UA" sz="2200" dirty="0">
              <a:latin typeface="+mj-lt"/>
            </a:rPr>
            <a:t>Угодоздатність</a:t>
          </a:r>
        </a:p>
      </dgm:t>
    </dgm:pt>
    <dgm:pt modelId="{A42A0E0C-4350-4161-BE77-8D6CD9137946}" type="parTrans" cxnId="{275593A0-AE3D-4F93-9ADE-B1FF5C6BF80C}">
      <dgm:prSet/>
      <dgm:spPr/>
      <dgm:t>
        <a:bodyPr/>
        <a:lstStyle/>
        <a:p>
          <a:endParaRPr lang="ru-RU"/>
        </a:p>
      </dgm:t>
    </dgm:pt>
    <dgm:pt modelId="{AF1CB34B-F69E-4F55-95CB-F725EE9BD156}" type="sibTrans" cxnId="{275593A0-AE3D-4F93-9ADE-B1FF5C6BF80C}">
      <dgm:prSet/>
      <dgm:spPr/>
      <dgm:t>
        <a:bodyPr/>
        <a:lstStyle/>
        <a:p>
          <a:endParaRPr lang="ru-RU"/>
        </a:p>
      </dgm:t>
    </dgm:pt>
    <dgm:pt modelId="{D386ABE0-23E2-4576-A69F-A9D96ACD57EC}">
      <dgm:prSet custT="1"/>
      <dgm:spPr/>
      <dgm:t>
        <a:bodyPr/>
        <a:lstStyle/>
        <a:p>
          <a:r>
            <a:rPr lang="uk-UA" sz="2200" dirty="0">
              <a:latin typeface="+mj-lt"/>
            </a:rPr>
            <a:t>Правовий статус особи та громадянина</a:t>
          </a:r>
        </a:p>
      </dgm:t>
    </dgm:pt>
    <dgm:pt modelId="{6D307566-8076-4476-8809-CCEA68DD208F}" type="parTrans" cxnId="{BF81C6C9-EB30-4B28-9039-CE750CDD6097}">
      <dgm:prSet/>
      <dgm:spPr/>
      <dgm:t>
        <a:bodyPr/>
        <a:lstStyle/>
        <a:p>
          <a:endParaRPr lang="ru-RU"/>
        </a:p>
      </dgm:t>
    </dgm:pt>
    <dgm:pt modelId="{D20D2111-A697-42A7-A0D0-6BFA1F17B8F6}" type="sibTrans" cxnId="{BF81C6C9-EB30-4B28-9039-CE750CDD6097}">
      <dgm:prSet/>
      <dgm:spPr/>
      <dgm:t>
        <a:bodyPr/>
        <a:lstStyle/>
        <a:p>
          <a:endParaRPr lang="ru-RU"/>
        </a:p>
      </dgm:t>
    </dgm:pt>
    <dgm:pt modelId="{61300F9C-E02F-4652-865E-D9ECE8978E6C}">
      <dgm:prSet custT="1"/>
      <dgm:spPr/>
      <dgm:t>
        <a:bodyPr/>
        <a:lstStyle/>
        <a:p>
          <a:r>
            <a:rPr lang="uk-UA" sz="2200" dirty="0">
              <a:latin typeface="+mj-lt"/>
            </a:rPr>
            <a:t>Гарантії прав, свобод і обов’язків громадянина</a:t>
          </a:r>
        </a:p>
      </dgm:t>
    </dgm:pt>
    <dgm:pt modelId="{5625657F-7CEB-44DF-8021-72237AD4EEE8}" type="parTrans" cxnId="{FB339CE0-2888-4651-8DC7-AB55EE9DD530}">
      <dgm:prSet/>
      <dgm:spPr/>
      <dgm:t>
        <a:bodyPr/>
        <a:lstStyle/>
        <a:p>
          <a:endParaRPr lang="ru-RU"/>
        </a:p>
      </dgm:t>
    </dgm:pt>
    <dgm:pt modelId="{B9C2D560-5B9F-4CD5-A1AB-48270A1AB98E}" type="sibTrans" cxnId="{FB339CE0-2888-4651-8DC7-AB55EE9DD530}">
      <dgm:prSet/>
      <dgm:spPr/>
      <dgm:t>
        <a:bodyPr/>
        <a:lstStyle/>
        <a:p>
          <a:endParaRPr lang="ru-RU"/>
        </a:p>
      </dgm:t>
    </dgm:pt>
    <dgm:pt modelId="{97A75426-2887-4BCF-BFB5-761073A50C7F}">
      <dgm:prSet custT="1"/>
      <dgm:spPr/>
      <dgm:t>
        <a:bodyPr/>
        <a:lstStyle/>
        <a:p>
          <a:r>
            <a:rPr lang="uk-UA" sz="2200" dirty="0">
              <a:latin typeface="+mj-lt"/>
            </a:rPr>
            <a:t>Об’єкти правовідносин</a:t>
          </a:r>
        </a:p>
      </dgm:t>
    </dgm:pt>
    <dgm:pt modelId="{59686C0D-2383-4D3C-B510-28CF0CD14575}" type="parTrans" cxnId="{3483A02F-7A94-450C-852F-FE103D1A91E0}">
      <dgm:prSet/>
      <dgm:spPr/>
      <dgm:t>
        <a:bodyPr/>
        <a:lstStyle/>
        <a:p>
          <a:endParaRPr lang="ru-RU"/>
        </a:p>
      </dgm:t>
    </dgm:pt>
    <dgm:pt modelId="{4C215BF0-CE61-43F2-97A3-929A0F875DDC}" type="sibTrans" cxnId="{3483A02F-7A94-450C-852F-FE103D1A91E0}">
      <dgm:prSet/>
      <dgm:spPr/>
      <dgm:t>
        <a:bodyPr/>
        <a:lstStyle/>
        <a:p>
          <a:endParaRPr lang="ru-RU"/>
        </a:p>
      </dgm:t>
    </dgm:pt>
    <dgm:pt modelId="{E020949B-61FB-4A7D-A6C3-1FA674F6C34A}">
      <dgm:prSet custT="1"/>
      <dgm:spPr/>
      <dgm:t>
        <a:bodyPr/>
        <a:lstStyle/>
        <a:p>
          <a:r>
            <a:rPr lang="uk-UA" sz="2400" dirty="0">
              <a:latin typeface="+mj-lt"/>
            </a:rPr>
            <a:t>Юридичні факти</a:t>
          </a:r>
        </a:p>
      </dgm:t>
    </dgm:pt>
    <dgm:pt modelId="{1C09BEDA-DF92-4490-BCA6-AFB3BE3FAB7A}" type="parTrans" cxnId="{89383BEB-588A-4EB6-AEC3-82E56CC0F1CC}">
      <dgm:prSet/>
      <dgm:spPr/>
      <dgm:t>
        <a:bodyPr/>
        <a:lstStyle/>
        <a:p>
          <a:endParaRPr lang="ru-RU"/>
        </a:p>
      </dgm:t>
    </dgm:pt>
    <dgm:pt modelId="{3264E258-4F69-47D3-8E97-4E558182FB9B}" type="sibTrans" cxnId="{89383BEB-588A-4EB6-AEC3-82E56CC0F1CC}">
      <dgm:prSet/>
      <dgm:spPr/>
      <dgm:t>
        <a:bodyPr/>
        <a:lstStyle/>
        <a:p>
          <a:endParaRPr lang="ru-RU"/>
        </a:p>
      </dgm:t>
    </dgm:pt>
    <dgm:pt modelId="{278A7FF6-6D14-435C-9F54-81BFF3742452}">
      <dgm:prSet custT="1"/>
      <dgm:spPr/>
      <dgm:t>
        <a:bodyPr/>
        <a:lstStyle/>
        <a:p>
          <a:r>
            <a:rPr lang="uk-UA" sz="2400" dirty="0">
              <a:latin typeface="+mj-lt"/>
            </a:rPr>
            <a:t>Фікція</a:t>
          </a:r>
        </a:p>
      </dgm:t>
    </dgm:pt>
    <dgm:pt modelId="{51E0F645-CE3A-43B5-8887-06C80CB3E35E}" type="parTrans" cxnId="{F307F9E4-4F43-4F6E-9967-386B4D3E64B1}">
      <dgm:prSet/>
      <dgm:spPr/>
      <dgm:t>
        <a:bodyPr/>
        <a:lstStyle/>
        <a:p>
          <a:endParaRPr lang="ru-RU"/>
        </a:p>
      </dgm:t>
    </dgm:pt>
    <dgm:pt modelId="{A89C5574-67A4-4221-AD3B-9DF291B16A7C}" type="sibTrans" cxnId="{F307F9E4-4F43-4F6E-9967-386B4D3E64B1}">
      <dgm:prSet/>
      <dgm:spPr/>
      <dgm:t>
        <a:bodyPr/>
        <a:lstStyle/>
        <a:p>
          <a:endParaRPr lang="ru-RU"/>
        </a:p>
      </dgm:t>
    </dgm:pt>
    <dgm:pt modelId="{9C05A708-C0E2-4DC7-8A0A-E49DAF614B07}">
      <dgm:prSet custT="1"/>
      <dgm:spPr/>
      <dgm:t>
        <a:bodyPr/>
        <a:lstStyle/>
        <a:p>
          <a:r>
            <a:rPr lang="uk-UA" sz="2400" dirty="0">
              <a:latin typeface="+mj-lt"/>
            </a:rPr>
            <a:t>Презумпція</a:t>
          </a:r>
        </a:p>
      </dgm:t>
    </dgm:pt>
    <dgm:pt modelId="{DAABB4BB-6219-40E3-A91D-14372CBF31E7}" type="parTrans" cxnId="{F2AA55B1-FE08-4235-8462-E2BAB0FC4038}">
      <dgm:prSet/>
      <dgm:spPr/>
      <dgm:t>
        <a:bodyPr/>
        <a:lstStyle/>
        <a:p>
          <a:endParaRPr lang="ru-RU"/>
        </a:p>
      </dgm:t>
    </dgm:pt>
    <dgm:pt modelId="{28D7C0CE-9B52-4A08-8FE1-A1B02C3183BB}" type="sibTrans" cxnId="{F2AA55B1-FE08-4235-8462-E2BAB0FC4038}">
      <dgm:prSet/>
      <dgm:spPr/>
      <dgm:t>
        <a:bodyPr/>
        <a:lstStyle/>
        <a:p>
          <a:endParaRPr lang="ru-RU"/>
        </a:p>
      </dgm:t>
    </dgm:pt>
    <dgm:pt modelId="{F20C1E08-F309-4D0B-92B0-6F31D3E55505}">
      <dgm:prSet custT="1"/>
      <dgm:spPr/>
      <dgm:t>
        <a:bodyPr/>
        <a:lstStyle/>
        <a:p>
          <a:r>
            <a:rPr lang="uk-UA" sz="2400" noProof="0" dirty="0" err="1">
              <a:latin typeface="+mj-lt"/>
            </a:rPr>
            <a:t>Преюдиція</a:t>
          </a:r>
          <a:endParaRPr lang="uk-UA" sz="2400" noProof="0" dirty="0">
            <a:latin typeface="+mj-lt"/>
          </a:endParaRPr>
        </a:p>
      </dgm:t>
    </dgm:pt>
    <dgm:pt modelId="{3BC06234-382A-4283-8882-F2F38AF9A809}" type="parTrans" cxnId="{FD51387A-61D4-45FE-921A-09A54A8800B4}">
      <dgm:prSet/>
      <dgm:spPr/>
      <dgm:t>
        <a:bodyPr/>
        <a:lstStyle/>
        <a:p>
          <a:endParaRPr lang="ru-RU"/>
        </a:p>
      </dgm:t>
    </dgm:pt>
    <dgm:pt modelId="{53CD07C1-8A7C-4FE3-9606-2063EF2659AF}" type="sibTrans" cxnId="{FD51387A-61D4-45FE-921A-09A54A8800B4}">
      <dgm:prSet/>
      <dgm:spPr/>
      <dgm:t>
        <a:bodyPr/>
        <a:lstStyle/>
        <a:p>
          <a:endParaRPr lang="ru-RU"/>
        </a:p>
      </dgm:t>
    </dgm:pt>
    <dgm:pt modelId="{D5E64A07-D29C-4620-81C5-CFDF02278FDB}">
      <dgm:prSet custT="1"/>
      <dgm:spPr/>
      <dgm:t>
        <a:bodyPr/>
        <a:lstStyle/>
        <a:p>
          <a:r>
            <a:rPr lang="uk-UA" sz="2400" dirty="0">
              <a:latin typeface="+mj-lt"/>
            </a:rPr>
            <a:t>Правова аксіома</a:t>
          </a:r>
        </a:p>
      </dgm:t>
    </dgm:pt>
    <dgm:pt modelId="{7ABA2A75-0640-4B1B-9377-8E88390F33E4}" type="parTrans" cxnId="{D33177B3-914D-4BF8-9391-B9F868C6F1BF}">
      <dgm:prSet/>
      <dgm:spPr/>
      <dgm:t>
        <a:bodyPr/>
        <a:lstStyle/>
        <a:p>
          <a:endParaRPr lang="ru-RU"/>
        </a:p>
      </dgm:t>
    </dgm:pt>
    <dgm:pt modelId="{6AF4B27C-2693-4F79-A717-ED9F42899DE4}" type="sibTrans" cxnId="{D33177B3-914D-4BF8-9391-B9F868C6F1BF}">
      <dgm:prSet/>
      <dgm:spPr/>
      <dgm:t>
        <a:bodyPr/>
        <a:lstStyle/>
        <a:p>
          <a:endParaRPr lang="ru-RU"/>
        </a:p>
      </dgm:t>
    </dgm:pt>
    <dgm:pt modelId="{DEDB464C-3721-4062-9BBA-902D534AC10A}" type="pres">
      <dgm:prSet presAssocID="{331EAF46-9925-4148-B945-76F2224F016E}" presName="diagram" presStyleCnt="0">
        <dgm:presLayoutVars>
          <dgm:dir/>
          <dgm:resizeHandles val="exact"/>
        </dgm:presLayoutVars>
      </dgm:prSet>
      <dgm:spPr/>
    </dgm:pt>
    <dgm:pt modelId="{52274A85-13E1-4C05-AA1F-297AA6951F08}" type="pres">
      <dgm:prSet presAssocID="{5190140F-8992-4A64-8E7F-265EAA0F769A}" presName="node" presStyleLbl="node1" presStyleIdx="0" presStyleCnt="19">
        <dgm:presLayoutVars>
          <dgm:bulletEnabled val="1"/>
        </dgm:presLayoutVars>
      </dgm:prSet>
      <dgm:spPr/>
    </dgm:pt>
    <dgm:pt modelId="{9D353007-019A-459D-82C7-44F0320715DB}" type="pres">
      <dgm:prSet presAssocID="{A4B3E884-D7EA-43C9-92B5-92C2471AB22A}" presName="sibTrans" presStyleCnt="0"/>
      <dgm:spPr/>
    </dgm:pt>
    <dgm:pt modelId="{B9FC1E2D-B105-4488-ACE7-DB60FB24D676}" type="pres">
      <dgm:prSet presAssocID="{D23A7AFB-FDC8-4E09-8ED5-F893C9B95E7D}" presName="node" presStyleLbl="node1" presStyleIdx="1" presStyleCnt="19">
        <dgm:presLayoutVars>
          <dgm:bulletEnabled val="1"/>
        </dgm:presLayoutVars>
      </dgm:prSet>
      <dgm:spPr/>
    </dgm:pt>
    <dgm:pt modelId="{8062BB4F-8A79-43EA-B4B2-95FA433353D6}" type="pres">
      <dgm:prSet presAssocID="{63404107-C923-43C4-A82D-1661D95A253B}" presName="sibTrans" presStyleCnt="0"/>
      <dgm:spPr/>
    </dgm:pt>
    <dgm:pt modelId="{EA87941C-4E32-4A83-A5F0-E8C890AC8F74}" type="pres">
      <dgm:prSet presAssocID="{77319866-4DE7-400D-A7F0-7764CA1E8582}" presName="node" presStyleLbl="node1" presStyleIdx="2" presStyleCnt="19">
        <dgm:presLayoutVars>
          <dgm:bulletEnabled val="1"/>
        </dgm:presLayoutVars>
      </dgm:prSet>
      <dgm:spPr/>
    </dgm:pt>
    <dgm:pt modelId="{3DB53865-6915-46D0-B2AC-8BA1427B4E1A}" type="pres">
      <dgm:prSet presAssocID="{B8C3A6D1-AA28-46FB-91B9-C27D2E0C2352}" presName="sibTrans" presStyleCnt="0"/>
      <dgm:spPr/>
    </dgm:pt>
    <dgm:pt modelId="{4AE37C55-9301-443E-9486-8683D38C875E}" type="pres">
      <dgm:prSet presAssocID="{313C233F-1293-4ECD-B52B-163A64159CE0}" presName="node" presStyleLbl="node1" presStyleIdx="3" presStyleCnt="19">
        <dgm:presLayoutVars>
          <dgm:bulletEnabled val="1"/>
        </dgm:presLayoutVars>
      </dgm:prSet>
      <dgm:spPr/>
    </dgm:pt>
    <dgm:pt modelId="{3F84B0D2-40BF-4E05-9318-D86F595418E4}" type="pres">
      <dgm:prSet presAssocID="{32262BB6-C31B-4826-81A5-1A29D46BA7D6}" presName="sibTrans" presStyleCnt="0"/>
      <dgm:spPr/>
    </dgm:pt>
    <dgm:pt modelId="{5F35E968-17EC-419A-BE38-E3211A059142}" type="pres">
      <dgm:prSet presAssocID="{4B873242-9ABE-4E27-9F0D-DD2316571211}" presName="node" presStyleLbl="node1" presStyleIdx="4" presStyleCnt="19">
        <dgm:presLayoutVars>
          <dgm:bulletEnabled val="1"/>
        </dgm:presLayoutVars>
      </dgm:prSet>
      <dgm:spPr/>
    </dgm:pt>
    <dgm:pt modelId="{51451EF0-FB0D-478C-A139-905B6C98C11C}" type="pres">
      <dgm:prSet presAssocID="{FF11B54A-5C2C-44F2-93C9-F7AABDA332C4}" presName="sibTrans" presStyleCnt="0"/>
      <dgm:spPr/>
    </dgm:pt>
    <dgm:pt modelId="{0B164A7B-D28B-4410-88E6-FA1CB101A427}" type="pres">
      <dgm:prSet presAssocID="{6BA0CA80-03B5-48B0-8FED-24C45434A279}" presName="node" presStyleLbl="node1" presStyleIdx="5" presStyleCnt="19">
        <dgm:presLayoutVars>
          <dgm:bulletEnabled val="1"/>
        </dgm:presLayoutVars>
      </dgm:prSet>
      <dgm:spPr/>
    </dgm:pt>
    <dgm:pt modelId="{6A90AD7B-761F-4434-A92D-87F3A0717AD9}" type="pres">
      <dgm:prSet presAssocID="{D344080B-5860-49B9-AB19-200FEC6843C9}" presName="sibTrans" presStyleCnt="0"/>
      <dgm:spPr/>
    </dgm:pt>
    <dgm:pt modelId="{52679BE3-6F33-4699-B067-E578BAAD79FE}" type="pres">
      <dgm:prSet presAssocID="{F1F0B39E-730C-4167-A2F1-FA9C5A9F7059}" presName="node" presStyleLbl="node1" presStyleIdx="6" presStyleCnt="19">
        <dgm:presLayoutVars>
          <dgm:bulletEnabled val="1"/>
        </dgm:presLayoutVars>
      </dgm:prSet>
      <dgm:spPr/>
    </dgm:pt>
    <dgm:pt modelId="{F2A696BE-B9EC-455D-A021-F3289B09A73F}" type="pres">
      <dgm:prSet presAssocID="{BAE24CBA-1638-495E-9C6A-3A441BAF7968}" presName="sibTrans" presStyleCnt="0"/>
      <dgm:spPr/>
    </dgm:pt>
    <dgm:pt modelId="{E814A63E-92F6-4AD4-949C-1855A60070E6}" type="pres">
      <dgm:prSet presAssocID="{49BA3FE4-CF1F-4B72-BED9-090B51D494F3}" presName="node" presStyleLbl="node1" presStyleIdx="7" presStyleCnt="19">
        <dgm:presLayoutVars>
          <dgm:bulletEnabled val="1"/>
        </dgm:presLayoutVars>
      </dgm:prSet>
      <dgm:spPr/>
    </dgm:pt>
    <dgm:pt modelId="{00155E73-8E96-4904-A733-EE0D9F6E3440}" type="pres">
      <dgm:prSet presAssocID="{B53F596D-5EEE-4154-BCCE-738B186F554F}" presName="sibTrans" presStyleCnt="0"/>
      <dgm:spPr/>
    </dgm:pt>
    <dgm:pt modelId="{3C3539B7-810C-48F0-8A12-008B182336E2}" type="pres">
      <dgm:prSet presAssocID="{99CC81A1-9936-4C5C-B07B-0316C71C4D86}" presName="node" presStyleLbl="node1" presStyleIdx="8" presStyleCnt="19">
        <dgm:presLayoutVars>
          <dgm:bulletEnabled val="1"/>
        </dgm:presLayoutVars>
      </dgm:prSet>
      <dgm:spPr/>
    </dgm:pt>
    <dgm:pt modelId="{DCFE16F3-8CF8-45E5-A7A0-465CFE08C17B}" type="pres">
      <dgm:prSet presAssocID="{46D12F7B-ECDD-4313-9BFD-EC97DB8DFD66}" presName="sibTrans" presStyleCnt="0"/>
      <dgm:spPr/>
    </dgm:pt>
    <dgm:pt modelId="{832D46B3-9EE6-4C4C-96EE-6331C2CCA8A0}" type="pres">
      <dgm:prSet presAssocID="{AEBAAF6E-7AAF-4434-A57C-869A1EC0A162}" presName="node" presStyleLbl="node1" presStyleIdx="9" presStyleCnt="19">
        <dgm:presLayoutVars>
          <dgm:bulletEnabled val="1"/>
        </dgm:presLayoutVars>
      </dgm:prSet>
      <dgm:spPr/>
    </dgm:pt>
    <dgm:pt modelId="{FF6C7831-BD55-4511-9170-3E266BDB6F9D}" type="pres">
      <dgm:prSet presAssocID="{518DB9AE-D63E-44FC-82F0-BBD098BF548E}" presName="sibTrans" presStyleCnt="0"/>
      <dgm:spPr/>
    </dgm:pt>
    <dgm:pt modelId="{D6C66D2F-56AC-4F01-AB1E-00D2E03D015D}" type="pres">
      <dgm:prSet presAssocID="{2F0CCCD9-1CA2-4AB6-BB9A-6352E34278CC}" presName="node" presStyleLbl="node1" presStyleIdx="10" presStyleCnt="19">
        <dgm:presLayoutVars>
          <dgm:bulletEnabled val="1"/>
        </dgm:presLayoutVars>
      </dgm:prSet>
      <dgm:spPr/>
    </dgm:pt>
    <dgm:pt modelId="{F35F87EF-585F-403C-B502-9B945488E36A}" type="pres">
      <dgm:prSet presAssocID="{AF1CB34B-F69E-4F55-95CB-F725EE9BD156}" presName="sibTrans" presStyleCnt="0"/>
      <dgm:spPr/>
    </dgm:pt>
    <dgm:pt modelId="{502B3FB5-511D-4630-B44E-7215BD884B06}" type="pres">
      <dgm:prSet presAssocID="{D386ABE0-23E2-4576-A69F-A9D96ACD57EC}" presName="node" presStyleLbl="node1" presStyleIdx="11" presStyleCnt="19">
        <dgm:presLayoutVars>
          <dgm:bulletEnabled val="1"/>
        </dgm:presLayoutVars>
      </dgm:prSet>
      <dgm:spPr/>
    </dgm:pt>
    <dgm:pt modelId="{1BF1847C-5E7A-40A8-9E5A-1E7E5D1792E5}" type="pres">
      <dgm:prSet presAssocID="{D20D2111-A697-42A7-A0D0-6BFA1F17B8F6}" presName="sibTrans" presStyleCnt="0"/>
      <dgm:spPr/>
    </dgm:pt>
    <dgm:pt modelId="{CD7A8A3C-F248-41AC-9BB0-D0D81048E712}" type="pres">
      <dgm:prSet presAssocID="{61300F9C-E02F-4652-865E-D9ECE8978E6C}" presName="node" presStyleLbl="node1" presStyleIdx="12" presStyleCnt="19">
        <dgm:presLayoutVars>
          <dgm:bulletEnabled val="1"/>
        </dgm:presLayoutVars>
      </dgm:prSet>
      <dgm:spPr/>
    </dgm:pt>
    <dgm:pt modelId="{FE137F67-A7F0-466B-AFA4-B75A7AF5A548}" type="pres">
      <dgm:prSet presAssocID="{B9C2D560-5B9F-4CD5-A1AB-48270A1AB98E}" presName="sibTrans" presStyleCnt="0"/>
      <dgm:spPr/>
    </dgm:pt>
    <dgm:pt modelId="{65020C29-C7B6-4048-8C38-380026D5F72B}" type="pres">
      <dgm:prSet presAssocID="{97A75426-2887-4BCF-BFB5-761073A50C7F}" presName="node" presStyleLbl="node1" presStyleIdx="13" presStyleCnt="19">
        <dgm:presLayoutVars>
          <dgm:bulletEnabled val="1"/>
        </dgm:presLayoutVars>
      </dgm:prSet>
      <dgm:spPr/>
    </dgm:pt>
    <dgm:pt modelId="{673D9A28-56F7-490E-8F7C-2A3DA3654E87}" type="pres">
      <dgm:prSet presAssocID="{4C215BF0-CE61-43F2-97A3-929A0F875DDC}" presName="sibTrans" presStyleCnt="0"/>
      <dgm:spPr/>
    </dgm:pt>
    <dgm:pt modelId="{B2F1A19C-6B79-43D0-9480-843FA8251E55}" type="pres">
      <dgm:prSet presAssocID="{E020949B-61FB-4A7D-A6C3-1FA674F6C34A}" presName="node" presStyleLbl="node1" presStyleIdx="14" presStyleCnt="19">
        <dgm:presLayoutVars>
          <dgm:bulletEnabled val="1"/>
        </dgm:presLayoutVars>
      </dgm:prSet>
      <dgm:spPr/>
    </dgm:pt>
    <dgm:pt modelId="{902868E1-5F02-4A5B-83E5-798C8FE7650E}" type="pres">
      <dgm:prSet presAssocID="{3264E258-4F69-47D3-8E97-4E558182FB9B}" presName="sibTrans" presStyleCnt="0"/>
      <dgm:spPr/>
    </dgm:pt>
    <dgm:pt modelId="{4B0F7E3C-4304-4681-9311-CE7CE1810FC5}" type="pres">
      <dgm:prSet presAssocID="{278A7FF6-6D14-435C-9F54-81BFF3742452}" presName="node" presStyleLbl="node1" presStyleIdx="15" presStyleCnt="19" custScaleY="75513">
        <dgm:presLayoutVars>
          <dgm:bulletEnabled val="1"/>
        </dgm:presLayoutVars>
      </dgm:prSet>
      <dgm:spPr/>
    </dgm:pt>
    <dgm:pt modelId="{3BF6167A-B777-4ADF-B84F-177272C97170}" type="pres">
      <dgm:prSet presAssocID="{A89C5574-67A4-4221-AD3B-9DF291B16A7C}" presName="sibTrans" presStyleCnt="0"/>
      <dgm:spPr/>
    </dgm:pt>
    <dgm:pt modelId="{E7BDB9DA-F211-4BAB-AC2C-3BB2E0164DEF}" type="pres">
      <dgm:prSet presAssocID="{9C05A708-C0E2-4DC7-8A0A-E49DAF614B07}" presName="node" presStyleLbl="node1" presStyleIdx="16" presStyleCnt="19" custScaleY="75513">
        <dgm:presLayoutVars>
          <dgm:bulletEnabled val="1"/>
        </dgm:presLayoutVars>
      </dgm:prSet>
      <dgm:spPr/>
    </dgm:pt>
    <dgm:pt modelId="{42DAA55A-0EA9-45AF-BB77-9238F07A50F1}" type="pres">
      <dgm:prSet presAssocID="{28D7C0CE-9B52-4A08-8FE1-A1B02C3183BB}" presName="sibTrans" presStyleCnt="0"/>
      <dgm:spPr/>
    </dgm:pt>
    <dgm:pt modelId="{B7C935B0-620C-4A24-8C97-2F9BF88F6F4B}" type="pres">
      <dgm:prSet presAssocID="{F20C1E08-F309-4D0B-92B0-6F31D3E55505}" presName="node" presStyleLbl="node1" presStyleIdx="17" presStyleCnt="19" custScaleY="75513">
        <dgm:presLayoutVars>
          <dgm:bulletEnabled val="1"/>
        </dgm:presLayoutVars>
      </dgm:prSet>
      <dgm:spPr/>
    </dgm:pt>
    <dgm:pt modelId="{7934B234-E8F3-45C3-8412-F19128FFB604}" type="pres">
      <dgm:prSet presAssocID="{53CD07C1-8A7C-4FE3-9606-2063EF2659AF}" presName="sibTrans" presStyleCnt="0"/>
      <dgm:spPr/>
    </dgm:pt>
    <dgm:pt modelId="{88691C38-85E4-4617-B145-45CB0A8651C2}" type="pres">
      <dgm:prSet presAssocID="{D5E64A07-D29C-4620-81C5-CFDF02278FDB}" presName="node" presStyleLbl="node1" presStyleIdx="18" presStyleCnt="19" custScaleY="75513">
        <dgm:presLayoutVars>
          <dgm:bulletEnabled val="1"/>
        </dgm:presLayoutVars>
      </dgm:prSet>
      <dgm:spPr/>
    </dgm:pt>
  </dgm:ptLst>
  <dgm:cxnLst>
    <dgm:cxn modelId="{AEB82E07-9385-4C7D-8DC9-8D5C9B231CAA}" type="presOf" srcId="{99CC81A1-9936-4C5C-B07B-0316C71C4D86}" destId="{3C3539B7-810C-48F0-8A12-008B182336E2}" srcOrd="0" destOrd="0" presId="urn:microsoft.com/office/officeart/2005/8/layout/default"/>
    <dgm:cxn modelId="{C353B909-5AC0-42DC-9C55-333D5997D2C7}" type="presOf" srcId="{278A7FF6-6D14-435C-9F54-81BFF3742452}" destId="{4B0F7E3C-4304-4681-9311-CE7CE1810FC5}" srcOrd="0" destOrd="0" presId="urn:microsoft.com/office/officeart/2005/8/layout/default"/>
    <dgm:cxn modelId="{2C961419-C27F-403D-8E2C-CDE5CB23B641}" srcId="{331EAF46-9925-4148-B945-76F2224F016E}" destId="{D23A7AFB-FDC8-4E09-8ED5-F893C9B95E7D}" srcOrd="1" destOrd="0" parTransId="{F25C7960-232A-44E8-8340-FE39D308D071}" sibTransId="{63404107-C923-43C4-A82D-1661D95A253B}"/>
    <dgm:cxn modelId="{B3101A1C-37F1-4638-95B1-C79696BC6C87}" srcId="{331EAF46-9925-4148-B945-76F2224F016E}" destId="{4B873242-9ABE-4E27-9F0D-DD2316571211}" srcOrd="4" destOrd="0" parTransId="{B7D0F1E0-9777-44B0-A789-ADC40E705A2C}" sibTransId="{FF11B54A-5C2C-44F2-93C9-F7AABDA332C4}"/>
    <dgm:cxn modelId="{BF49461D-695F-4DB7-BC1F-6DE3E79FE5B3}" type="presOf" srcId="{97A75426-2887-4BCF-BFB5-761073A50C7F}" destId="{65020C29-C7B6-4048-8C38-380026D5F72B}" srcOrd="0" destOrd="0" presId="urn:microsoft.com/office/officeart/2005/8/layout/default"/>
    <dgm:cxn modelId="{8D065C21-AD40-4721-9685-7FD0CCB4F213}" type="presOf" srcId="{D23A7AFB-FDC8-4E09-8ED5-F893C9B95E7D}" destId="{B9FC1E2D-B105-4488-ACE7-DB60FB24D676}" srcOrd="0" destOrd="0" presId="urn:microsoft.com/office/officeart/2005/8/layout/default"/>
    <dgm:cxn modelId="{5FB5CE25-5C6C-4964-8316-C9DB0525E2EE}" srcId="{331EAF46-9925-4148-B945-76F2224F016E}" destId="{F1F0B39E-730C-4167-A2F1-FA9C5A9F7059}" srcOrd="6" destOrd="0" parTransId="{DDFF4319-2BE4-4B73-83F9-DA44C9F905B6}" sibTransId="{BAE24CBA-1638-495E-9C6A-3A441BAF7968}"/>
    <dgm:cxn modelId="{3483A02F-7A94-450C-852F-FE103D1A91E0}" srcId="{331EAF46-9925-4148-B945-76F2224F016E}" destId="{97A75426-2887-4BCF-BFB5-761073A50C7F}" srcOrd="13" destOrd="0" parTransId="{59686C0D-2383-4D3C-B510-28CF0CD14575}" sibTransId="{4C215BF0-CE61-43F2-97A3-929A0F875DDC}"/>
    <dgm:cxn modelId="{3DC26433-23D1-4530-8BFC-1B0A7D23BEF1}" type="presOf" srcId="{331EAF46-9925-4148-B945-76F2224F016E}" destId="{DEDB464C-3721-4062-9BBA-902D534AC10A}" srcOrd="0" destOrd="0" presId="urn:microsoft.com/office/officeart/2005/8/layout/default"/>
    <dgm:cxn modelId="{E1347836-E240-461E-9EE5-080D18DAFC6E}" srcId="{331EAF46-9925-4148-B945-76F2224F016E}" destId="{49BA3FE4-CF1F-4B72-BED9-090B51D494F3}" srcOrd="7" destOrd="0" parTransId="{24338895-3DBA-4ED0-97FD-C690C9DA6CC1}" sibTransId="{B53F596D-5EEE-4154-BCCE-738B186F554F}"/>
    <dgm:cxn modelId="{EE5DFA39-68AD-4EDC-BC6B-7E293E31CDF2}" type="presOf" srcId="{D386ABE0-23E2-4576-A69F-A9D96ACD57EC}" destId="{502B3FB5-511D-4630-B44E-7215BD884B06}" srcOrd="0" destOrd="0" presId="urn:microsoft.com/office/officeart/2005/8/layout/default"/>
    <dgm:cxn modelId="{F351DC3D-6C07-4742-9EDA-50ED7821C943}" type="presOf" srcId="{61300F9C-E02F-4652-865E-D9ECE8978E6C}" destId="{CD7A8A3C-F248-41AC-9BB0-D0D81048E712}" srcOrd="0" destOrd="0" presId="urn:microsoft.com/office/officeart/2005/8/layout/default"/>
    <dgm:cxn modelId="{BB96F461-22A5-4011-8E93-3C20124856AB}" type="presOf" srcId="{5190140F-8992-4A64-8E7F-265EAA0F769A}" destId="{52274A85-13E1-4C05-AA1F-297AA6951F08}" srcOrd="0" destOrd="0" presId="urn:microsoft.com/office/officeart/2005/8/layout/default"/>
    <dgm:cxn modelId="{D9CD8B46-FBDB-449E-A385-13DD8C563AA2}" type="presOf" srcId="{E020949B-61FB-4A7D-A6C3-1FA674F6C34A}" destId="{B2F1A19C-6B79-43D0-9480-843FA8251E55}" srcOrd="0" destOrd="0" presId="urn:microsoft.com/office/officeart/2005/8/layout/default"/>
    <dgm:cxn modelId="{08E1AE6B-70DB-4F36-A282-DE2CCEEF5255}" type="presOf" srcId="{77319866-4DE7-400D-A7F0-7764CA1E8582}" destId="{EA87941C-4E32-4A83-A5F0-E8C890AC8F74}" srcOrd="0" destOrd="0" presId="urn:microsoft.com/office/officeart/2005/8/layout/default"/>
    <dgm:cxn modelId="{3F4D6354-AD6C-4075-A282-522633FBFB24}" type="presOf" srcId="{6BA0CA80-03B5-48B0-8FED-24C45434A279}" destId="{0B164A7B-D28B-4410-88E6-FA1CB101A427}" srcOrd="0" destOrd="0" presId="urn:microsoft.com/office/officeart/2005/8/layout/default"/>
    <dgm:cxn modelId="{A9027575-00C3-4545-AE52-1555D5005AC2}" srcId="{331EAF46-9925-4148-B945-76F2224F016E}" destId="{313C233F-1293-4ECD-B52B-163A64159CE0}" srcOrd="3" destOrd="0" parTransId="{5F97FA98-0BDE-4692-B8B6-24CF8D27ED56}" sibTransId="{32262BB6-C31B-4826-81A5-1A29D46BA7D6}"/>
    <dgm:cxn modelId="{FD51387A-61D4-45FE-921A-09A54A8800B4}" srcId="{331EAF46-9925-4148-B945-76F2224F016E}" destId="{F20C1E08-F309-4D0B-92B0-6F31D3E55505}" srcOrd="17" destOrd="0" parTransId="{3BC06234-382A-4283-8882-F2F38AF9A809}" sibTransId="{53CD07C1-8A7C-4FE3-9606-2063EF2659AF}"/>
    <dgm:cxn modelId="{7BD5E392-4EE2-48CF-83EE-6E509B0AE714}" type="presOf" srcId="{AEBAAF6E-7AAF-4434-A57C-869A1EC0A162}" destId="{832D46B3-9EE6-4C4C-96EE-6331C2CCA8A0}" srcOrd="0" destOrd="0" presId="urn:microsoft.com/office/officeart/2005/8/layout/default"/>
    <dgm:cxn modelId="{B8AAC997-7152-4EC2-92D1-4B959810877C}" type="presOf" srcId="{F20C1E08-F309-4D0B-92B0-6F31D3E55505}" destId="{B7C935B0-620C-4A24-8C97-2F9BF88F6F4B}" srcOrd="0" destOrd="0" presId="urn:microsoft.com/office/officeart/2005/8/layout/default"/>
    <dgm:cxn modelId="{275593A0-AE3D-4F93-9ADE-B1FF5C6BF80C}" srcId="{331EAF46-9925-4148-B945-76F2224F016E}" destId="{2F0CCCD9-1CA2-4AB6-BB9A-6352E34278CC}" srcOrd="10" destOrd="0" parTransId="{A42A0E0C-4350-4161-BE77-8D6CD9137946}" sibTransId="{AF1CB34B-F69E-4F55-95CB-F725EE9BD156}"/>
    <dgm:cxn modelId="{CCEC1BA4-EF35-4680-8AD9-6AD8D5D37963}" srcId="{331EAF46-9925-4148-B945-76F2224F016E}" destId="{77319866-4DE7-400D-A7F0-7764CA1E8582}" srcOrd="2" destOrd="0" parTransId="{8E9D310E-292A-44BA-AD57-16E62CD78A9D}" sibTransId="{B8C3A6D1-AA28-46FB-91B9-C27D2E0C2352}"/>
    <dgm:cxn modelId="{7FC1ECA5-BBDC-4637-9BDF-AA48F7D98385}" type="presOf" srcId="{313C233F-1293-4ECD-B52B-163A64159CE0}" destId="{4AE37C55-9301-443E-9486-8683D38C875E}" srcOrd="0" destOrd="0" presId="urn:microsoft.com/office/officeart/2005/8/layout/default"/>
    <dgm:cxn modelId="{53B579AE-00E6-4E52-8696-6D69281FB09D}" srcId="{331EAF46-9925-4148-B945-76F2224F016E}" destId="{99CC81A1-9936-4C5C-B07B-0316C71C4D86}" srcOrd="8" destOrd="0" parTransId="{A0B39173-7407-4F84-AE3A-624C50A22E03}" sibTransId="{46D12F7B-ECDD-4313-9BFD-EC97DB8DFD66}"/>
    <dgm:cxn modelId="{F2AA55B1-FE08-4235-8462-E2BAB0FC4038}" srcId="{331EAF46-9925-4148-B945-76F2224F016E}" destId="{9C05A708-C0E2-4DC7-8A0A-E49DAF614B07}" srcOrd="16" destOrd="0" parTransId="{DAABB4BB-6219-40E3-A91D-14372CBF31E7}" sibTransId="{28D7C0CE-9B52-4A08-8FE1-A1B02C3183BB}"/>
    <dgm:cxn modelId="{D33177B3-914D-4BF8-9391-B9F868C6F1BF}" srcId="{331EAF46-9925-4148-B945-76F2224F016E}" destId="{D5E64A07-D29C-4620-81C5-CFDF02278FDB}" srcOrd="18" destOrd="0" parTransId="{7ABA2A75-0640-4B1B-9377-8E88390F33E4}" sibTransId="{6AF4B27C-2693-4F79-A717-ED9F42899DE4}"/>
    <dgm:cxn modelId="{2A9AE0B5-19F0-4471-92D9-AFDBC77EF0D5}" srcId="{331EAF46-9925-4148-B945-76F2224F016E}" destId="{6BA0CA80-03B5-48B0-8FED-24C45434A279}" srcOrd="5" destOrd="0" parTransId="{AF1A802C-7361-4CFA-BF9F-BDA3F0BA906B}" sibTransId="{D344080B-5860-49B9-AB19-200FEC6843C9}"/>
    <dgm:cxn modelId="{FA392EB8-7CA6-43A1-86F4-5CAECD77A3B9}" type="presOf" srcId="{2F0CCCD9-1CA2-4AB6-BB9A-6352E34278CC}" destId="{D6C66D2F-56AC-4F01-AB1E-00D2E03D015D}" srcOrd="0" destOrd="0" presId="urn:microsoft.com/office/officeart/2005/8/layout/default"/>
    <dgm:cxn modelId="{EC60EDBA-EABE-4B56-81EA-9C79117AC4A7}" type="presOf" srcId="{4B873242-9ABE-4E27-9F0D-DD2316571211}" destId="{5F35E968-17EC-419A-BE38-E3211A059142}" srcOrd="0" destOrd="0" presId="urn:microsoft.com/office/officeart/2005/8/layout/default"/>
    <dgm:cxn modelId="{DE303FC3-1B02-4056-98B6-787D38CB0877}" srcId="{331EAF46-9925-4148-B945-76F2224F016E}" destId="{AEBAAF6E-7AAF-4434-A57C-869A1EC0A162}" srcOrd="9" destOrd="0" parTransId="{2E506EE8-4B8F-4BB9-8BE5-5677BE3143EB}" sibTransId="{518DB9AE-D63E-44FC-82F0-BBD098BF548E}"/>
    <dgm:cxn modelId="{72F7B6C8-ADAC-4402-838E-2792F0E8F2FB}" type="presOf" srcId="{9C05A708-C0E2-4DC7-8A0A-E49DAF614B07}" destId="{E7BDB9DA-F211-4BAB-AC2C-3BB2E0164DEF}" srcOrd="0" destOrd="0" presId="urn:microsoft.com/office/officeart/2005/8/layout/default"/>
    <dgm:cxn modelId="{BF81C6C9-EB30-4B28-9039-CE750CDD6097}" srcId="{331EAF46-9925-4148-B945-76F2224F016E}" destId="{D386ABE0-23E2-4576-A69F-A9D96ACD57EC}" srcOrd="11" destOrd="0" parTransId="{6D307566-8076-4476-8809-CCEA68DD208F}" sibTransId="{D20D2111-A697-42A7-A0D0-6BFA1F17B8F6}"/>
    <dgm:cxn modelId="{8BB378CA-1415-4AF3-A7CA-56FF48A1E97B}" type="presOf" srcId="{49BA3FE4-CF1F-4B72-BED9-090B51D494F3}" destId="{E814A63E-92F6-4AD4-949C-1855A60070E6}" srcOrd="0" destOrd="0" presId="urn:microsoft.com/office/officeart/2005/8/layout/default"/>
    <dgm:cxn modelId="{A18BB5D9-3067-483F-AFA5-880AC7FD6911}" srcId="{331EAF46-9925-4148-B945-76F2224F016E}" destId="{5190140F-8992-4A64-8E7F-265EAA0F769A}" srcOrd="0" destOrd="0" parTransId="{5205974C-CAB2-4A7C-83F1-85BA7018E8B3}" sibTransId="{A4B3E884-D7EA-43C9-92B5-92C2471AB22A}"/>
    <dgm:cxn modelId="{4C4759DE-9A29-43EC-8624-D1DF0D488473}" type="presOf" srcId="{F1F0B39E-730C-4167-A2F1-FA9C5A9F7059}" destId="{52679BE3-6F33-4699-B067-E578BAAD79FE}" srcOrd="0" destOrd="0" presId="urn:microsoft.com/office/officeart/2005/8/layout/default"/>
    <dgm:cxn modelId="{FB339CE0-2888-4651-8DC7-AB55EE9DD530}" srcId="{331EAF46-9925-4148-B945-76F2224F016E}" destId="{61300F9C-E02F-4652-865E-D9ECE8978E6C}" srcOrd="12" destOrd="0" parTransId="{5625657F-7CEB-44DF-8021-72237AD4EEE8}" sibTransId="{B9C2D560-5B9F-4CD5-A1AB-48270A1AB98E}"/>
    <dgm:cxn modelId="{F307F9E4-4F43-4F6E-9967-386B4D3E64B1}" srcId="{331EAF46-9925-4148-B945-76F2224F016E}" destId="{278A7FF6-6D14-435C-9F54-81BFF3742452}" srcOrd="15" destOrd="0" parTransId="{51E0F645-CE3A-43B5-8887-06C80CB3E35E}" sibTransId="{A89C5574-67A4-4221-AD3B-9DF291B16A7C}"/>
    <dgm:cxn modelId="{89383BEB-588A-4EB6-AEC3-82E56CC0F1CC}" srcId="{331EAF46-9925-4148-B945-76F2224F016E}" destId="{E020949B-61FB-4A7D-A6C3-1FA674F6C34A}" srcOrd="14" destOrd="0" parTransId="{1C09BEDA-DF92-4490-BCA6-AFB3BE3FAB7A}" sibTransId="{3264E258-4F69-47D3-8E97-4E558182FB9B}"/>
    <dgm:cxn modelId="{CB5CC5F6-EA20-49A7-BD41-E578EFB35671}" type="presOf" srcId="{D5E64A07-D29C-4620-81C5-CFDF02278FDB}" destId="{88691C38-85E4-4617-B145-45CB0A8651C2}" srcOrd="0" destOrd="0" presId="urn:microsoft.com/office/officeart/2005/8/layout/default"/>
    <dgm:cxn modelId="{A4F5EF1F-CF5C-43FB-BD61-6082C717FED4}" type="presParOf" srcId="{DEDB464C-3721-4062-9BBA-902D534AC10A}" destId="{52274A85-13E1-4C05-AA1F-297AA6951F08}" srcOrd="0" destOrd="0" presId="urn:microsoft.com/office/officeart/2005/8/layout/default"/>
    <dgm:cxn modelId="{EE1C6E25-8505-4143-8496-F1D42C019B14}" type="presParOf" srcId="{DEDB464C-3721-4062-9BBA-902D534AC10A}" destId="{9D353007-019A-459D-82C7-44F0320715DB}" srcOrd="1" destOrd="0" presId="urn:microsoft.com/office/officeart/2005/8/layout/default"/>
    <dgm:cxn modelId="{5EA47E4E-87F4-483A-854F-673510927F54}" type="presParOf" srcId="{DEDB464C-3721-4062-9BBA-902D534AC10A}" destId="{B9FC1E2D-B105-4488-ACE7-DB60FB24D676}" srcOrd="2" destOrd="0" presId="urn:microsoft.com/office/officeart/2005/8/layout/default"/>
    <dgm:cxn modelId="{413CE00A-1E09-4175-93DD-F9DB64C21208}" type="presParOf" srcId="{DEDB464C-3721-4062-9BBA-902D534AC10A}" destId="{8062BB4F-8A79-43EA-B4B2-95FA433353D6}" srcOrd="3" destOrd="0" presId="urn:microsoft.com/office/officeart/2005/8/layout/default"/>
    <dgm:cxn modelId="{22AB80FB-B34D-4C14-ABB0-642D62C04BC5}" type="presParOf" srcId="{DEDB464C-3721-4062-9BBA-902D534AC10A}" destId="{EA87941C-4E32-4A83-A5F0-E8C890AC8F74}" srcOrd="4" destOrd="0" presId="urn:microsoft.com/office/officeart/2005/8/layout/default"/>
    <dgm:cxn modelId="{CA07FE4C-C4B3-4C38-84D3-E84549D007D4}" type="presParOf" srcId="{DEDB464C-3721-4062-9BBA-902D534AC10A}" destId="{3DB53865-6915-46D0-B2AC-8BA1427B4E1A}" srcOrd="5" destOrd="0" presId="urn:microsoft.com/office/officeart/2005/8/layout/default"/>
    <dgm:cxn modelId="{A4BE4EB7-EC9D-4A62-A861-E2B63D645C3B}" type="presParOf" srcId="{DEDB464C-3721-4062-9BBA-902D534AC10A}" destId="{4AE37C55-9301-443E-9486-8683D38C875E}" srcOrd="6" destOrd="0" presId="urn:microsoft.com/office/officeart/2005/8/layout/default"/>
    <dgm:cxn modelId="{26CA053F-2CEB-4A6A-83E3-2CCB7DA3290A}" type="presParOf" srcId="{DEDB464C-3721-4062-9BBA-902D534AC10A}" destId="{3F84B0D2-40BF-4E05-9318-D86F595418E4}" srcOrd="7" destOrd="0" presId="urn:microsoft.com/office/officeart/2005/8/layout/default"/>
    <dgm:cxn modelId="{F9AF4F62-7E62-4D2B-867B-6C697F7A1423}" type="presParOf" srcId="{DEDB464C-3721-4062-9BBA-902D534AC10A}" destId="{5F35E968-17EC-419A-BE38-E3211A059142}" srcOrd="8" destOrd="0" presId="urn:microsoft.com/office/officeart/2005/8/layout/default"/>
    <dgm:cxn modelId="{D232A6DB-FAD8-4939-AB84-DBEEE7CAAA5A}" type="presParOf" srcId="{DEDB464C-3721-4062-9BBA-902D534AC10A}" destId="{51451EF0-FB0D-478C-A139-905B6C98C11C}" srcOrd="9" destOrd="0" presId="urn:microsoft.com/office/officeart/2005/8/layout/default"/>
    <dgm:cxn modelId="{2383DE59-E39F-4633-A527-9CB15BA2774D}" type="presParOf" srcId="{DEDB464C-3721-4062-9BBA-902D534AC10A}" destId="{0B164A7B-D28B-4410-88E6-FA1CB101A427}" srcOrd="10" destOrd="0" presId="urn:microsoft.com/office/officeart/2005/8/layout/default"/>
    <dgm:cxn modelId="{E8703325-205B-4BC1-A0F8-7A760B7467C6}" type="presParOf" srcId="{DEDB464C-3721-4062-9BBA-902D534AC10A}" destId="{6A90AD7B-761F-4434-A92D-87F3A0717AD9}" srcOrd="11" destOrd="0" presId="urn:microsoft.com/office/officeart/2005/8/layout/default"/>
    <dgm:cxn modelId="{C1EE2A87-23D5-4732-8D10-092A54521B2A}" type="presParOf" srcId="{DEDB464C-3721-4062-9BBA-902D534AC10A}" destId="{52679BE3-6F33-4699-B067-E578BAAD79FE}" srcOrd="12" destOrd="0" presId="urn:microsoft.com/office/officeart/2005/8/layout/default"/>
    <dgm:cxn modelId="{C5192640-9DDF-42DD-A1E5-C3FD8000B638}" type="presParOf" srcId="{DEDB464C-3721-4062-9BBA-902D534AC10A}" destId="{F2A696BE-B9EC-455D-A021-F3289B09A73F}" srcOrd="13" destOrd="0" presId="urn:microsoft.com/office/officeart/2005/8/layout/default"/>
    <dgm:cxn modelId="{7E1B87C7-C23E-4C28-B325-6B8972E80162}" type="presParOf" srcId="{DEDB464C-3721-4062-9BBA-902D534AC10A}" destId="{E814A63E-92F6-4AD4-949C-1855A60070E6}" srcOrd="14" destOrd="0" presId="urn:microsoft.com/office/officeart/2005/8/layout/default"/>
    <dgm:cxn modelId="{EA2CCF1D-982B-45FB-8287-E8F9D5FD7790}" type="presParOf" srcId="{DEDB464C-3721-4062-9BBA-902D534AC10A}" destId="{00155E73-8E96-4904-A733-EE0D9F6E3440}" srcOrd="15" destOrd="0" presId="urn:microsoft.com/office/officeart/2005/8/layout/default"/>
    <dgm:cxn modelId="{267D574F-B607-4570-A20A-24F970FC2C9E}" type="presParOf" srcId="{DEDB464C-3721-4062-9BBA-902D534AC10A}" destId="{3C3539B7-810C-48F0-8A12-008B182336E2}" srcOrd="16" destOrd="0" presId="urn:microsoft.com/office/officeart/2005/8/layout/default"/>
    <dgm:cxn modelId="{F36329C7-01C3-45A1-8E90-915D67397CB1}" type="presParOf" srcId="{DEDB464C-3721-4062-9BBA-902D534AC10A}" destId="{DCFE16F3-8CF8-45E5-A7A0-465CFE08C17B}" srcOrd="17" destOrd="0" presId="urn:microsoft.com/office/officeart/2005/8/layout/default"/>
    <dgm:cxn modelId="{12A8FBEC-B563-43B4-9437-9953ED5637F4}" type="presParOf" srcId="{DEDB464C-3721-4062-9BBA-902D534AC10A}" destId="{832D46B3-9EE6-4C4C-96EE-6331C2CCA8A0}" srcOrd="18" destOrd="0" presId="urn:microsoft.com/office/officeart/2005/8/layout/default"/>
    <dgm:cxn modelId="{09A263F8-366D-4498-9A26-D81D70DA3D0D}" type="presParOf" srcId="{DEDB464C-3721-4062-9BBA-902D534AC10A}" destId="{FF6C7831-BD55-4511-9170-3E266BDB6F9D}" srcOrd="19" destOrd="0" presId="urn:microsoft.com/office/officeart/2005/8/layout/default"/>
    <dgm:cxn modelId="{00D2224D-31F9-4A71-A653-AC6633C0A9AB}" type="presParOf" srcId="{DEDB464C-3721-4062-9BBA-902D534AC10A}" destId="{D6C66D2F-56AC-4F01-AB1E-00D2E03D015D}" srcOrd="20" destOrd="0" presId="urn:microsoft.com/office/officeart/2005/8/layout/default"/>
    <dgm:cxn modelId="{7BEDC4EB-6C8C-43F1-9629-4DA0BCC2962E}" type="presParOf" srcId="{DEDB464C-3721-4062-9BBA-902D534AC10A}" destId="{F35F87EF-585F-403C-B502-9B945488E36A}" srcOrd="21" destOrd="0" presId="urn:microsoft.com/office/officeart/2005/8/layout/default"/>
    <dgm:cxn modelId="{74DA74AA-EF52-42A8-A869-5BF463951CFF}" type="presParOf" srcId="{DEDB464C-3721-4062-9BBA-902D534AC10A}" destId="{502B3FB5-511D-4630-B44E-7215BD884B06}" srcOrd="22" destOrd="0" presId="urn:microsoft.com/office/officeart/2005/8/layout/default"/>
    <dgm:cxn modelId="{4D059669-435B-4F70-BA6E-4CB27B7BD4EC}" type="presParOf" srcId="{DEDB464C-3721-4062-9BBA-902D534AC10A}" destId="{1BF1847C-5E7A-40A8-9E5A-1E7E5D1792E5}" srcOrd="23" destOrd="0" presId="urn:microsoft.com/office/officeart/2005/8/layout/default"/>
    <dgm:cxn modelId="{6C3362F7-BE09-4DBF-80CB-204653B50CF0}" type="presParOf" srcId="{DEDB464C-3721-4062-9BBA-902D534AC10A}" destId="{CD7A8A3C-F248-41AC-9BB0-D0D81048E712}" srcOrd="24" destOrd="0" presId="urn:microsoft.com/office/officeart/2005/8/layout/default"/>
    <dgm:cxn modelId="{6DFC633A-A0D6-456B-B4DC-356C2CBABB76}" type="presParOf" srcId="{DEDB464C-3721-4062-9BBA-902D534AC10A}" destId="{FE137F67-A7F0-466B-AFA4-B75A7AF5A548}" srcOrd="25" destOrd="0" presId="urn:microsoft.com/office/officeart/2005/8/layout/default"/>
    <dgm:cxn modelId="{2FE6C3B7-7590-4634-8D58-A5A986507935}" type="presParOf" srcId="{DEDB464C-3721-4062-9BBA-902D534AC10A}" destId="{65020C29-C7B6-4048-8C38-380026D5F72B}" srcOrd="26" destOrd="0" presId="urn:microsoft.com/office/officeart/2005/8/layout/default"/>
    <dgm:cxn modelId="{BB4CA5D4-4AC9-4F39-A63E-DEA632BE99DB}" type="presParOf" srcId="{DEDB464C-3721-4062-9BBA-902D534AC10A}" destId="{673D9A28-56F7-490E-8F7C-2A3DA3654E87}" srcOrd="27" destOrd="0" presId="urn:microsoft.com/office/officeart/2005/8/layout/default"/>
    <dgm:cxn modelId="{9F2D4CA5-A2B2-4E3A-83A6-6B3FB95B3591}" type="presParOf" srcId="{DEDB464C-3721-4062-9BBA-902D534AC10A}" destId="{B2F1A19C-6B79-43D0-9480-843FA8251E55}" srcOrd="28" destOrd="0" presId="urn:microsoft.com/office/officeart/2005/8/layout/default"/>
    <dgm:cxn modelId="{AF2D0E9A-CC60-4984-BC81-4D3EB7BB0DD7}" type="presParOf" srcId="{DEDB464C-3721-4062-9BBA-902D534AC10A}" destId="{902868E1-5F02-4A5B-83E5-798C8FE7650E}" srcOrd="29" destOrd="0" presId="urn:microsoft.com/office/officeart/2005/8/layout/default"/>
    <dgm:cxn modelId="{5765DE62-3095-499B-B366-9B939E3E6142}" type="presParOf" srcId="{DEDB464C-3721-4062-9BBA-902D534AC10A}" destId="{4B0F7E3C-4304-4681-9311-CE7CE1810FC5}" srcOrd="30" destOrd="0" presId="urn:microsoft.com/office/officeart/2005/8/layout/default"/>
    <dgm:cxn modelId="{2EC481FB-E024-440C-AE15-C312E0C307EF}" type="presParOf" srcId="{DEDB464C-3721-4062-9BBA-902D534AC10A}" destId="{3BF6167A-B777-4ADF-B84F-177272C97170}" srcOrd="31" destOrd="0" presId="urn:microsoft.com/office/officeart/2005/8/layout/default"/>
    <dgm:cxn modelId="{6603DD05-2DE3-4C83-8B1F-DDF735CDB870}" type="presParOf" srcId="{DEDB464C-3721-4062-9BBA-902D534AC10A}" destId="{E7BDB9DA-F211-4BAB-AC2C-3BB2E0164DEF}" srcOrd="32" destOrd="0" presId="urn:microsoft.com/office/officeart/2005/8/layout/default"/>
    <dgm:cxn modelId="{7C258603-5D03-4F48-A318-59D2503B56F3}" type="presParOf" srcId="{DEDB464C-3721-4062-9BBA-902D534AC10A}" destId="{42DAA55A-0EA9-45AF-BB77-9238F07A50F1}" srcOrd="33" destOrd="0" presId="urn:microsoft.com/office/officeart/2005/8/layout/default"/>
    <dgm:cxn modelId="{DFCC20A9-78C2-4FED-8A51-CFAC6E59298E}" type="presParOf" srcId="{DEDB464C-3721-4062-9BBA-902D534AC10A}" destId="{B7C935B0-620C-4A24-8C97-2F9BF88F6F4B}" srcOrd="34" destOrd="0" presId="urn:microsoft.com/office/officeart/2005/8/layout/default"/>
    <dgm:cxn modelId="{92F9BEFD-F579-4784-8EFE-3D2199CC4457}" type="presParOf" srcId="{DEDB464C-3721-4062-9BBA-902D534AC10A}" destId="{7934B234-E8F3-45C3-8412-F19128FFB604}" srcOrd="35" destOrd="0" presId="urn:microsoft.com/office/officeart/2005/8/layout/default"/>
    <dgm:cxn modelId="{81454646-4BF1-4962-AD02-21F9C469AE7D}" type="presParOf" srcId="{DEDB464C-3721-4062-9BBA-902D534AC10A}" destId="{88691C38-85E4-4617-B145-45CB0A8651C2}" srcOrd="3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34541778-DD60-4614-ABA9-61440CA76E28}" type="doc">
      <dgm:prSet loTypeId="urn:microsoft.com/office/officeart/2005/8/layout/hList1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91C83F07-18F7-4659-8598-F56542573B5F}">
      <dgm:prSet phldrT="[Текст]" custT="1"/>
      <dgm:spPr/>
      <dgm:t>
        <a:bodyPr/>
        <a:lstStyle/>
        <a:p>
          <a:r>
            <a:rPr lang="uk-UA" sz="2800" b="1" dirty="0">
              <a:latin typeface="+mj-lt"/>
            </a:rPr>
            <a:t>Структура суб’єктивного права</a:t>
          </a:r>
          <a:endParaRPr lang="ru-RU" sz="2800" b="1" dirty="0">
            <a:latin typeface="+mj-lt"/>
          </a:endParaRPr>
        </a:p>
      </dgm:t>
    </dgm:pt>
    <dgm:pt modelId="{67A05049-58B9-4B58-A56E-437616BB1C25}" type="parTrans" cxnId="{6A6B0CFB-4809-4990-8BAD-CF9A3EB37F09}">
      <dgm:prSet/>
      <dgm:spPr/>
      <dgm:t>
        <a:bodyPr/>
        <a:lstStyle/>
        <a:p>
          <a:endParaRPr lang="ru-RU"/>
        </a:p>
      </dgm:t>
    </dgm:pt>
    <dgm:pt modelId="{F38B98C8-C935-4DF7-9B48-2678FEA34658}" type="sibTrans" cxnId="{6A6B0CFB-4809-4990-8BAD-CF9A3EB37F09}">
      <dgm:prSet/>
      <dgm:spPr/>
      <dgm:t>
        <a:bodyPr/>
        <a:lstStyle/>
        <a:p>
          <a:endParaRPr lang="ru-RU"/>
        </a:p>
      </dgm:t>
    </dgm:pt>
    <dgm:pt modelId="{24CECD2E-0478-471B-8F57-33DE7170A5FD}">
      <dgm:prSet custT="1"/>
      <dgm:spPr/>
      <dgm:t>
        <a:bodyPr/>
        <a:lstStyle/>
        <a:p>
          <a:r>
            <a:rPr lang="uk-UA" sz="2800" dirty="0" err="1">
              <a:solidFill>
                <a:schemeClr val="bg2">
                  <a:lumMod val="25000"/>
                </a:schemeClr>
              </a:solidFill>
              <a:latin typeface="+mj-lt"/>
            </a:rPr>
            <a:t>праводія</a:t>
          </a:r>
          <a:endParaRPr lang="uk-UA" sz="2800" dirty="0">
            <a:solidFill>
              <a:schemeClr val="bg2">
                <a:lumMod val="25000"/>
              </a:schemeClr>
            </a:solidFill>
            <a:latin typeface="+mj-lt"/>
          </a:endParaRPr>
        </a:p>
      </dgm:t>
    </dgm:pt>
    <dgm:pt modelId="{7E5A549A-00C4-4199-8E70-1E2E4A126FDF}" type="parTrans" cxnId="{C8A37858-39F8-4F42-AB09-8C2282FAE723}">
      <dgm:prSet/>
      <dgm:spPr/>
      <dgm:t>
        <a:bodyPr/>
        <a:lstStyle/>
        <a:p>
          <a:endParaRPr lang="ru-RU"/>
        </a:p>
      </dgm:t>
    </dgm:pt>
    <dgm:pt modelId="{E3876173-0D9D-4649-A3A3-330EE08976AB}" type="sibTrans" cxnId="{C8A37858-39F8-4F42-AB09-8C2282FAE723}">
      <dgm:prSet/>
      <dgm:spPr/>
      <dgm:t>
        <a:bodyPr/>
        <a:lstStyle/>
        <a:p>
          <a:endParaRPr lang="ru-RU"/>
        </a:p>
      </dgm:t>
    </dgm:pt>
    <dgm:pt modelId="{7B047B1B-A194-418C-87BB-7908421A6C20}">
      <dgm:prSet custT="1"/>
      <dgm:spPr/>
      <dgm:t>
        <a:bodyPr/>
        <a:lstStyle/>
        <a:p>
          <a:r>
            <a:rPr lang="uk-UA" sz="2800" dirty="0">
              <a:solidFill>
                <a:schemeClr val="bg2">
                  <a:lumMod val="25000"/>
                </a:schemeClr>
              </a:solidFill>
              <a:latin typeface="+mj-lt"/>
            </a:rPr>
            <a:t>правовикористання</a:t>
          </a:r>
        </a:p>
      </dgm:t>
    </dgm:pt>
    <dgm:pt modelId="{F3F5ACDE-327B-4F88-8856-063EBE4678C1}" type="parTrans" cxnId="{17496E73-B6B2-440A-AA89-32250881619A}">
      <dgm:prSet/>
      <dgm:spPr/>
      <dgm:t>
        <a:bodyPr/>
        <a:lstStyle/>
        <a:p>
          <a:endParaRPr lang="ru-RU"/>
        </a:p>
      </dgm:t>
    </dgm:pt>
    <dgm:pt modelId="{41F9ACE8-6278-40DB-95D9-3D799DF6B5C3}" type="sibTrans" cxnId="{17496E73-B6B2-440A-AA89-32250881619A}">
      <dgm:prSet/>
      <dgm:spPr/>
      <dgm:t>
        <a:bodyPr/>
        <a:lstStyle/>
        <a:p>
          <a:endParaRPr lang="ru-RU"/>
        </a:p>
      </dgm:t>
    </dgm:pt>
    <dgm:pt modelId="{AAAF8E78-2845-4683-B043-5FB35C460CBE}">
      <dgm:prSet custT="1"/>
      <dgm:spPr/>
      <dgm:t>
        <a:bodyPr/>
        <a:lstStyle/>
        <a:p>
          <a:r>
            <a:rPr lang="uk-UA" sz="2800" dirty="0" err="1">
              <a:solidFill>
                <a:schemeClr val="bg2">
                  <a:lumMod val="25000"/>
                </a:schemeClr>
              </a:solidFill>
              <a:latin typeface="+mj-lt"/>
            </a:rPr>
            <a:t>правовимога</a:t>
          </a:r>
          <a:endParaRPr lang="uk-UA" sz="2800" dirty="0">
            <a:solidFill>
              <a:schemeClr val="bg2">
                <a:lumMod val="25000"/>
              </a:schemeClr>
            </a:solidFill>
            <a:latin typeface="+mj-lt"/>
          </a:endParaRPr>
        </a:p>
      </dgm:t>
    </dgm:pt>
    <dgm:pt modelId="{78DD5D75-DA44-4F7C-B310-ECB2C9C76524}" type="parTrans" cxnId="{9B294E0F-28C3-4788-993B-A4C5F218B286}">
      <dgm:prSet/>
      <dgm:spPr/>
      <dgm:t>
        <a:bodyPr/>
        <a:lstStyle/>
        <a:p>
          <a:endParaRPr lang="ru-RU"/>
        </a:p>
      </dgm:t>
    </dgm:pt>
    <dgm:pt modelId="{BEB5CC16-7159-48EF-B746-8B492FDD2169}" type="sibTrans" cxnId="{9B294E0F-28C3-4788-993B-A4C5F218B286}">
      <dgm:prSet/>
      <dgm:spPr/>
      <dgm:t>
        <a:bodyPr/>
        <a:lstStyle/>
        <a:p>
          <a:endParaRPr lang="ru-RU"/>
        </a:p>
      </dgm:t>
    </dgm:pt>
    <dgm:pt modelId="{5E4419A0-D26E-4111-8491-10F2F7F6C13F}">
      <dgm:prSet custT="1"/>
      <dgm:spPr/>
      <dgm:t>
        <a:bodyPr/>
        <a:lstStyle/>
        <a:p>
          <a:r>
            <a:rPr lang="uk-UA" sz="2800" dirty="0" err="1">
              <a:solidFill>
                <a:schemeClr val="bg2">
                  <a:lumMod val="25000"/>
                </a:schemeClr>
              </a:solidFill>
              <a:latin typeface="+mj-lt"/>
            </a:rPr>
            <a:t>праводомагання</a:t>
          </a:r>
          <a:endParaRPr lang="uk-UA" sz="2800" dirty="0">
            <a:solidFill>
              <a:schemeClr val="bg2">
                <a:lumMod val="25000"/>
              </a:schemeClr>
            </a:solidFill>
            <a:latin typeface="+mj-lt"/>
          </a:endParaRPr>
        </a:p>
      </dgm:t>
    </dgm:pt>
    <dgm:pt modelId="{69F0835E-3544-4658-A15E-0E9265950B35}" type="parTrans" cxnId="{11B59C90-BDCF-4442-95D0-022282E48B7C}">
      <dgm:prSet/>
      <dgm:spPr/>
      <dgm:t>
        <a:bodyPr/>
        <a:lstStyle/>
        <a:p>
          <a:endParaRPr lang="ru-RU"/>
        </a:p>
      </dgm:t>
    </dgm:pt>
    <dgm:pt modelId="{5FE2277E-0106-4ED5-81F8-C014B8440CCB}" type="sibTrans" cxnId="{11B59C90-BDCF-4442-95D0-022282E48B7C}">
      <dgm:prSet/>
      <dgm:spPr/>
      <dgm:t>
        <a:bodyPr/>
        <a:lstStyle/>
        <a:p>
          <a:endParaRPr lang="ru-RU"/>
        </a:p>
      </dgm:t>
    </dgm:pt>
    <dgm:pt modelId="{4C2ED0B9-4B44-41C4-A59D-168A73FDBD55}">
      <dgm:prSet custT="1"/>
      <dgm:spPr/>
      <dgm:t>
        <a:bodyPr/>
        <a:lstStyle/>
        <a:p>
          <a:r>
            <a:rPr lang="uk-UA" sz="2800" b="1" dirty="0">
              <a:solidFill>
                <a:schemeClr val="bg2">
                  <a:lumMod val="25000"/>
                </a:schemeClr>
              </a:solidFill>
              <a:latin typeface="+mj-lt"/>
            </a:rPr>
            <a:t>Види суб’єктивних прав</a:t>
          </a:r>
        </a:p>
      </dgm:t>
    </dgm:pt>
    <dgm:pt modelId="{1B492CEA-50EF-460D-8B0E-14D718DD6041}" type="parTrans" cxnId="{9A0DB0FF-64BE-4F9A-ACA7-EC668B4D6F2A}">
      <dgm:prSet/>
      <dgm:spPr/>
      <dgm:t>
        <a:bodyPr/>
        <a:lstStyle/>
        <a:p>
          <a:endParaRPr lang="ru-RU"/>
        </a:p>
      </dgm:t>
    </dgm:pt>
    <dgm:pt modelId="{FF8341B0-3393-48B6-8E8D-DFB13851AF6F}" type="sibTrans" cxnId="{9A0DB0FF-64BE-4F9A-ACA7-EC668B4D6F2A}">
      <dgm:prSet/>
      <dgm:spPr/>
      <dgm:t>
        <a:bodyPr/>
        <a:lstStyle/>
        <a:p>
          <a:endParaRPr lang="ru-RU"/>
        </a:p>
      </dgm:t>
    </dgm:pt>
    <dgm:pt modelId="{4EDFB7A4-98C4-4468-8060-D54AE500894A}">
      <dgm:prSet custT="1"/>
      <dgm:spPr/>
      <dgm:t>
        <a:bodyPr/>
        <a:lstStyle/>
        <a:p>
          <a:r>
            <a:rPr lang="uk-UA" sz="2800" dirty="0">
              <a:solidFill>
                <a:schemeClr val="bg2">
                  <a:lumMod val="25000"/>
                </a:schemeClr>
              </a:solidFill>
              <a:latin typeface="+mj-lt"/>
            </a:rPr>
            <a:t>громадянські (особисті)</a:t>
          </a:r>
        </a:p>
      </dgm:t>
    </dgm:pt>
    <dgm:pt modelId="{9B848B82-35F8-4C1E-BEE0-8469985C61DB}" type="parTrans" cxnId="{53B99E41-8D44-45F2-80C8-F263E117DE31}">
      <dgm:prSet/>
      <dgm:spPr/>
      <dgm:t>
        <a:bodyPr/>
        <a:lstStyle/>
        <a:p>
          <a:endParaRPr lang="ru-RU"/>
        </a:p>
      </dgm:t>
    </dgm:pt>
    <dgm:pt modelId="{E75C08D8-D9C6-4B9E-A16C-CEE30FB8AF43}" type="sibTrans" cxnId="{53B99E41-8D44-45F2-80C8-F263E117DE31}">
      <dgm:prSet/>
      <dgm:spPr/>
      <dgm:t>
        <a:bodyPr/>
        <a:lstStyle/>
        <a:p>
          <a:endParaRPr lang="ru-RU"/>
        </a:p>
      </dgm:t>
    </dgm:pt>
    <dgm:pt modelId="{B9372BD5-F0CF-4D34-9360-F61627C70D97}">
      <dgm:prSet custT="1"/>
      <dgm:spPr/>
      <dgm:t>
        <a:bodyPr/>
        <a:lstStyle/>
        <a:p>
          <a:r>
            <a:rPr lang="uk-UA" sz="2800">
              <a:solidFill>
                <a:schemeClr val="bg2">
                  <a:lumMod val="25000"/>
                </a:schemeClr>
              </a:solidFill>
              <a:latin typeface="+mj-lt"/>
            </a:rPr>
            <a:t>політичні</a:t>
          </a:r>
        </a:p>
      </dgm:t>
    </dgm:pt>
    <dgm:pt modelId="{49E0BBB1-EB33-4C05-9416-23AFDC6D1534}" type="parTrans" cxnId="{3734DB9C-FD7D-4D65-AA29-C9E02C096459}">
      <dgm:prSet/>
      <dgm:spPr/>
      <dgm:t>
        <a:bodyPr/>
        <a:lstStyle/>
        <a:p>
          <a:endParaRPr lang="ru-RU"/>
        </a:p>
      </dgm:t>
    </dgm:pt>
    <dgm:pt modelId="{6210B929-97E6-4846-BDD8-E3DDBE94B8E4}" type="sibTrans" cxnId="{3734DB9C-FD7D-4D65-AA29-C9E02C096459}">
      <dgm:prSet/>
      <dgm:spPr/>
      <dgm:t>
        <a:bodyPr/>
        <a:lstStyle/>
        <a:p>
          <a:endParaRPr lang="ru-RU"/>
        </a:p>
      </dgm:t>
    </dgm:pt>
    <dgm:pt modelId="{3522B4B9-9387-4966-93B4-9F61FF962780}">
      <dgm:prSet custT="1"/>
      <dgm:spPr/>
      <dgm:t>
        <a:bodyPr/>
        <a:lstStyle/>
        <a:p>
          <a:r>
            <a:rPr lang="uk-UA" sz="2800" dirty="0">
              <a:solidFill>
                <a:schemeClr val="bg2">
                  <a:lumMod val="25000"/>
                </a:schemeClr>
              </a:solidFill>
              <a:latin typeface="+mj-lt"/>
            </a:rPr>
            <a:t>соціально-економічні</a:t>
          </a:r>
        </a:p>
      </dgm:t>
    </dgm:pt>
    <dgm:pt modelId="{0858F8A6-5467-4052-B460-E6B717AE7639}" type="parTrans" cxnId="{00F0FC7D-4FF6-44B4-A32D-F341F446151B}">
      <dgm:prSet/>
      <dgm:spPr/>
      <dgm:t>
        <a:bodyPr/>
        <a:lstStyle/>
        <a:p>
          <a:endParaRPr lang="ru-RU"/>
        </a:p>
      </dgm:t>
    </dgm:pt>
    <dgm:pt modelId="{10F94FD2-0248-4D35-B3CC-8CA683D11193}" type="sibTrans" cxnId="{00F0FC7D-4FF6-44B4-A32D-F341F446151B}">
      <dgm:prSet/>
      <dgm:spPr/>
      <dgm:t>
        <a:bodyPr/>
        <a:lstStyle/>
        <a:p>
          <a:endParaRPr lang="ru-RU"/>
        </a:p>
      </dgm:t>
    </dgm:pt>
    <dgm:pt modelId="{96D1CA70-D851-4902-BA2F-DE31E9AFE962}">
      <dgm:prSet custT="1"/>
      <dgm:spPr/>
      <dgm:t>
        <a:bodyPr/>
        <a:lstStyle/>
        <a:p>
          <a:r>
            <a:rPr lang="uk-UA" sz="2800" dirty="0">
              <a:solidFill>
                <a:schemeClr val="bg2">
                  <a:lumMod val="25000"/>
                </a:schemeClr>
              </a:solidFill>
              <a:latin typeface="+mj-lt"/>
            </a:rPr>
            <a:t>культурні</a:t>
          </a:r>
        </a:p>
      </dgm:t>
    </dgm:pt>
    <dgm:pt modelId="{663BB400-1D1F-476B-902F-B64BC304E48E}" type="parTrans" cxnId="{87924B49-B3C1-4EDB-B645-9D41DAB3D2E3}">
      <dgm:prSet/>
      <dgm:spPr/>
      <dgm:t>
        <a:bodyPr/>
        <a:lstStyle/>
        <a:p>
          <a:endParaRPr lang="ru-RU"/>
        </a:p>
      </dgm:t>
    </dgm:pt>
    <dgm:pt modelId="{9C530ABB-9CC7-40FE-8EE6-02D244557A67}" type="sibTrans" cxnId="{87924B49-B3C1-4EDB-B645-9D41DAB3D2E3}">
      <dgm:prSet/>
      <dgm:spPr/>
      <dgm:t>
        <a:bodyPr/>
        <a:lstStyle/>
        <a:p>
          <a:endParaRPr lang="ru-RU"/>
        </a:p>
      </dgm:t>
    </dgm:pt>
    <dgm:pt modelId="{FE994AF8-4A46-4330-8A78-A1A4C8D4F301}">
      <dgm:prSet custT="1"/>
      <dgm:spPr/>
      <dgm:t>
        <a:bodyPr/>
        <a:lstStyle/>
        <a:p>
          <a:r>
            <a:rPr lang="uk-UA" sz="2800" dirty="0">
              <a:solidFill>
                <a:schemeClr val="bg2">
                  <a:lumMod val="25000"/>
                </a:schemeClr>
              </a:solidFill>
              <a:latin typeface="+mj-lt"/>
            </a:rPr>
            <a:t>права-гарантії</a:t>
          </a:r>
        </a:p>
      </dgm:t>
    </dgm:pt>
    <dgm:pt modelId="{B34D0ABE-DE11-46AF-A1DB-D2673C1FA104}" type="parTrans" cxnId="{F51C1762-C715-4185-BE24-4403320373C2}">
      <dgm:prSet/>
      <dgm:spPr/>
      <dgm:t>
        <a:bodyPr/>
        <a:lstStyle/>
        <a:p>
          <a:endParaRPr lang="ru-RU"/>
        </a:p>
      </dgm:t>
    </dgm:pt>
    <dgm:pt modelId="{14A80084-1DFC-4A42-BDE2-9E03CE9531A3}" type="sibTrans" cxnId="{F51C1762-C715-4185-BE24-4403320373C2}">
      <dgm:prSet/>
      <dgm:spPr/>
      <dgm:t>
        <a:bodyPr/>
        <a:lstStyle/>
        <a:p>
          <a:endParaRPr lang="ru-RU"/>
        </a:p>
      </dgm:t>
    </dgm:pt>
    <dgm:pt modelId="{F0E05CF4-D477-4DE4-9BDA-B41A46BE7609}" type="pres">
      <dgm:prSet presAssocID="{34541778-DD60-4614-ABA9-61440CA76E28}" presName="Name0" presStyleCnt="0">
        <dgm:presLayoutVars>
          <dgm:dir/>
          <dgm:animLvl val="lvl"/>
          <dgm:resizeHandles val="exact"/>
        </dgm:presLayoutVars>
      </dgm:prSet>
      <dgm:spPr/>
    </dgm:pt>
    <dgm:pt modelId="{2C30F00E-6658-4A83-ACDB-53D256923390}" type="pres">
      <dgm:prSet presAssocID="{91C83F07-18F7-4659-8598-F56542573B5F}" presName="composite" presStyleCnt="0"/>
      <dgm:spPr/>
    </dgm:pt>
    <dgm:pt modelId="{ACAC5427-1A9A-4CFD-8191-01D18108E2F7}" type="pres">
      <dgm:prSet presAssocID="{91C83F07-18F7-4659-8598-F56542573B5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4AA6F9CE-3DD8-461B-93BD-3E57E41DC983}" type="pres">
      <dgm:prSet presAssocID="{91C83F07-18F7-4659-8598-F56542573B5F}" presName="desTx" presStyleLbl="alignAccFollowNode1" presStyleIdx="0" presStyleCnt="2">
        <dgm:presLayoutVars>
          <dgm:bulletEnabled val="1"/>
        </dgm:presLayoutVars>
      </dgm:prSet>
      <dgm:spPr/>
    </dgm:pt>
    <dgm:pt modelId="{601AB645-8D39-44C4-A29B-0EB527196A30}" type="pres">
      <dgm:prSet presAssocID="{F38B98C8-C935-4DF7-9B48-2678FEA34658}" presName="space" presStyleCnt="0"/>
      <dgm:spPr/>
    </dgm:pt>
    <dgm:pt modelId="{8FDAF14B-B692-4679-8A0C-AD2F93497E8F}" type="pres">
      <dgm:prSet presAssocID="{4C2ED0B9-4B44-41C4-A59D-168A73FDBD55}" presName="composite" presStyleCnt="0"/>
      <dgm:spPr/>
    </dgm:pt>
    <dgm:pt modelId="{05EEDB28-B6A7-479A-873B-92F6AE7AAF08}" type="pres">
      <dgm:prSet presAssocID="{4C2ED0B9-4B44-41C4-A59D-168A73FDBD5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13EFF9CC-431F-44F2-A4B0-60E617BE10C4}" type="pres">
      <dgm:prSet presAssocID="{4C2ED0B9-4B44-41C4-A59D-168A73FDBD55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60765A07-8646-4B39-8A8E-8B3E044FBC7D}" type="presOf" srcId="{7B047B1B-A194-418C-87BB-7908421A6C20}" destId="{4AA6F9CE-3DD8-461B-93BD-3E57E41DC983}" srcOrd="0" destOrd="1" presId="urn:microsoft.com/office/officeart/2005/8/layout/hList1"/>
    <dgm:cxn modelId="{9B294E0F-28C3-4788-993B-A4C5F218B286}" srcId="{91C83F07-18F7-4659-8598-F56542573B5F}" destId="{AAAF8E78-2845-4683-B043-5FB35C460CBE}" srcOrd="2" destOrd="0" parTransId="{78DD5D75-DA44-4F7C-B310-ECB2C9C76524}" sibTransId="{BEB5CC16-7159-48EF-B746-8B492FDD2169}"/>
    <dgm:cxn modelId="{CCFFAB10-6A81-455E-9584-AB8386CAA58E}" type="presOf" srcId="{96D1CA70-D851-4902-BA2F-DE31E9AFE962}" destId="{13EFF9CC-431F-44F2-A4B0-60E617BE10C4}" srcOrd="0" destOrd="3" presId="urn:microsoft.com/office/officeart/2005/8/layout/hList1"/>
    <dgm:cxn modelId="{FDD01C31-2BF6-43F6-ACDC-5903A2FA8D56}" type="presOf" srcId="{AAAF8E78-2845-4683-B043-5FB35C460CBE}" destId="{4AA6F9CE-3DD8-461B-93BD-3E57E41DC983}" srcOrd="0" destOrd="2" presId="urn:microsoft.com/office/officeart/2005/8/layout/hList1"/>
    <dgm:cxn modelId="{53B99E41-8D44-45F2-80C8-F263E117DE31}" srcId="{4C2ED0B9-4B44-41C4-A59D-168A73FDBD55}" destId="{4EDFB7A4-98C4-4468-8060-D54AE500894A}" srcOrd="0" destOrd="0" parTransId="{9B848B82-35F8-4C1E-BEE0-8469985C61DB}" sibTransId="{E75C08D8-D9C6-4B9E-A16C-CEE30FB8AF43}"/>
    <dgm:cxn modelId="{F3FAD441-AEC7-4855-811C-4E623CB1954A}" type="presOf" srcId="{4C2ED0B9-4B44-41C4-A59D-168A73FDBD55}" destId="{05EEDB28-B6A7-479A-873B-92F6AE7AAF08}" srcOrd="0" destOrd="0" presId="urn:microsoft.com/office/officeart/2005/8/layout/hList1"/>
    <dgm:cxn modelId="{F51C1762-C715-4185-BE24-4403320373C2}" srcId="{4C2ED0B9-4B44-41C4-A59D-168A73FDBD55}" destId="{FE994AF8-4A46-4330-8A78-A1A4C8D4F301}" srcOrd="4" destOrd="0" parTransId="{B34D0ABE-DE11-46AF-A1DB-D2673C1FA104}" sibTransId="{14A80084-1DFC-4A42-BDE2-9E03CE9531A3}"/>
    <dgm:cxn modelId="{B7F35F66-CBA8-4CB3-856E-1533BA63A65E}" type="presOf" srcId="{91C83F07-18F7-4659-8598-F56542573B5F}" destId="{ACAC5427-1A9A-4CFD-8191-01D18108E2F7}" srcOrd="0" destOrd="0" presId="urn:microsoft.com/office/officeart/2005/8/layout/hList1"/>
    <dgm:cxn modelId="{FBA0B468-718D-40FF-837A-2322457E565F}" type="presOf" srcId="{24CECD2E-0478-471B-8F57-33DE7170A5FD}" destId="{4AA6F9CE-3DD8-461B-93BD-3E57E41DC983}" srcOrd="0" destOrd="0" presId="urn:microsoft.com/office/officeart/2005/8/layout/hList1"/>
    <dgm:cxn modelId="{87924B49-B3C1-4EDB-B645-9D41DAB3D2E3}" srcId="{4C2ED0B9-4B44-41C4-A59D-168A73FDBD55}" destId="{96D1CA70-D851-4902-BA2F-DE31E9AFE962}" srcOrd="3" destOrd="0" parTransId="{663BB400-1D1F-476B-902F-B64BC304E48E}" sibTransId="{9C530ABB-9CC7-40FE-8EE6-02D244557A67}"/>
    <dgm:cxn modelId="{17496E73-B6B2-440A-AA89-32250881619A}" srcId="{91C83F07-18F7-4659-8598-F56542573B5F}" destId="{7B047B1B-A194-418C-87BB-7908421A6C20}" srcOrd="1" destOrd="0" parTransId="{F3F5ACDE-327B-4F88-8856-063EBE4678C1}" sibTransId="{41F9ACE8-6278-40DB-95D9-3D799DF6B5C3}"/>
    <dgm:cxn modelId="{C8A37858-39F8-4F42-AB09-8C2282FAE723}" srcId="{91C83F07-18F7-4659-8598-F56542573B5F}" destId="{24CECD2E-0478-471B-8F57-33DE7170A5FD}" srcOrd="0" destOrd="0" parTransId="{7E5A549A-00C4-4199-8E70-1E2E4A126FDF}" sibTransId="{E3876173-0D9D-4649-A3A3-330EE08976AB}"/>
    <dgm:cxn modelId="{00F0FC7D-4FF6-44B4-A32D-F341F446151B}" srcId="{4C2ED0B9-4B44-41C4-A59D-168A73FDBD55}" destId="{3522B4B9-9387-4966-93B4-9F61FF962780}" srcOrd="2" destOrd="0" parTransId="{0858F8A6-5467-4052-B460-E6B717AE7639}" sibTransId="{10F94FD2-0248-4D35-B3CC-8CA683D11193}"/>
    <dgm:cxn modelId="{BFE03B80-10D7-4FE7-A0C2-8FA4029DC1D9}" type="presOf" srcId="{3522B4B9-9387-4966-93B4-9F61FF962780}" destId="{13EFF9CC-431F-44F2-A4B0-60E617BE10C4}" srcOrd="0" destOrd="2" presId="urn:microsoft.com/office/officeart/2005/8/layout/hList1"/>
    <dgm:cxn modelId="{2A141A85-787C-4D25-9040-418895239A82}" type="presOf" srcId="{34541778-DD60-4614-ABA9-61440CA76E28}" destId="{F0E05CF4-D477-4DE4-9BDA-B41A46BE7609}" srcOrd="0" destOrd="0" presId="urn:microsoft.com/office/officeart/2005/8/layout/hList1"/>
    <dgm:cxn modelId="{11B59C90-BDCF-4442-95D0-022282E48B7C}" srcId="{91C83F07-18F7-4659-8598-F56542573B5F}" destId="{5E4419A0-D26E-4111-8491-10F2F7F6C13F}" srcOrd="3" destOrd="0" parTransId="{69F0835E-3544-4658-A15E-0E9265950B35}" sibTransId="{5FE2277E-0106-4ED5-81F8-C014B8440CCB}"/>
    <dgm:cxn modelId="{3412E29B-CD29-43B3-B721-B1EB60C61423}" type="presOf" srcId="{5E4419A0-D26E-4111-8491-10F2F7F6C13F}" destId="{4AA6F9CE-3DD8-461B-93BD-3E57E41DC983}" srcOrd="0" destOrd="3" presId="urn:microsoft.com/office/officeart/2005/8/layout/hList1"/>
    <dgm:cxn modelId="{3734DB9C-FD7D-4D65-AA29-C9E02C096459}" srcId="{4C2ED0B9-4B44-41C4-A59D-168A73FDBD55}" destId="{B9372BD5-F0CF-4D34-9360-F61627C70D97}" srcOrd="1" destOrd="0" parTransId="{49E0BBB1-EB33-4C05-9416-23AFDC6D1534}" sibTransId="{6210B929-97E6-4846-BDD8-E3DDBE94B8E4}"/>
    <dgm:cxn modelId="{A6F2A3B3-28C8-441E-9952-F4091D3EB69D}" type="presOf" srcId="{4EDFB7A4-98C4-4468-8060-D54AE500894A}" destId="{13EFF9CC-431F-44F2-A4B0-60E617BE10C4}" srcOrd="0" destOrd="0" presId="urn:microsoft.com/office/officeart/2005/8/layout/hList1"/>
    <dgm:cxn modelId="{2CC4A6D2-EC0D-4F1E-8848-6083631DA527}" type="presOf" srcId="{FE994AF8-4A46-4330-8A78-A1A4C8D4F301}" destId="{13EFF9CC-431F-44F2-A4B0-60E617BE10C4}" srcOrd="0" destOrd="4" presId="urn:microsoft.com/office/officeart/2005/8/layout/hList1"/>
    <dgm:cxn modelId="{545206F8-E822-4D46-BD34-21B199AAA5A3}" type="presOf" srcId="{B9372BD5-F0CF-4D34-9360-F61627C70D97}" destId="{13EFF9CC-431F-44F2-A4B0-60E617BE10C4}" srcOrd="0" destOrd="1" presId="urn:microsoft.com/office/officeart/2005/8/layout/hList1"/>
    <dgm:cxn modelId="{6A6B0CFB-4809-4990-8BAD-CF9A3EB37F09}" srcId="{34541778-DD60-4614-ABA9-61440CA76E28}" destId="{91C83F07-18F7-4659-8598-F56542573B5F}" srcOrd="0" destOrd="0" parTransId="{67A05049-58B9-4B58-A56E-437616BB1C25}" sibTransId="{F38B98C8-C935-4DF7-9B48-2678FEA34658}"/>
    <dgm:cxn modelId="{9A0DB0FF-64BE-4F9A-ACA7-EC668B4D6F2A}" srcId="{34541778-DD60-4614-ABA9-61440CA76E28}" destId="{4C2ED0B9-4B44-41C4-A59D-168A73FDBD55}" srcOrd="1" destOrd="0" parTransId="{1B492CEA-50EF-460D-8B0E-14D718DD6041}" sibTransId="{FF8341B0-3393-48B6-8E8D-DFB13851AF6F}"/>
    <dgm:cxn modelId="{8DD718A7-6B88-42B5-BD7A-9350DDE10837}" type="presParOf" srcId="{F0E05CF4-D477-4DE4-9BDA-B41A46BE7609}" destId="{2C30F00E-6658-4A83-ACDB-53D256923390}" srcOrd="0" destOrd="0" presId="urn:microsoft.com/office/officeart/2005/8/layout/hList1"/>
    <dgm:cxn modelId="{1CABEE77-D1DB-44D3-80EB-50CD1CE01A3A}" type="presParOf" srcId="{2C30F00E-6658-4A83-ACDB-53D256923390}" destId="{ACAC5427-1A9A-4CFD-8191-01D18108E2F7}" srcOrd="0" destOrd="0" presId="urn:microsoft.com/office/officeart/2005/8/layout/hList1"/>
    <dgm:cxn modelId="{DF1AD480-76E9-4D8B-BDDA-7769AC8325B3}" type="presParOf" srcId="{2C30F00E-6658-4A83-ACDB-53D256923390}" destId="{4AA6F9CE-3DD8-461B-93BD-3E57E41DC983}" srcOrd="1" destOrd="0" presId="urn:microsoft.com/office/officeart/2005/8/layout/hList1"/>
    <dgm:cxn modelId="{7E9B8C2F-B9E6-425D-8F62-8FD1DCCFC0BD}" type="presParOf" srcId="{F0E05CF4-D477-4DE4-9BDA-B41A46BE7609}" destId="{601AB645-8D39-44C4-A29B-0EB527196A30}" srcOrd="1" destOrd="0" presId="urn:microsoft.com/office/officeart/2005/8/layout/hList1"/>
    <dgm:cxn modelId="{C486A19C-4745-457E-9BE3-592EC3936ADE}" type="presParOf" srcId="{F0E05CF4-D477-4DE4-9BDA-B41A46BE7609}" destId="{8FDAF14B-B692-4679-8A0C-AD2F93497E8F}" srcOrd="2" destOrd="0" presId="urn:microsoft.com/office/officeart/2005/8/layout/hList1"/>
    <dgm:cxn modelId="{2299FEC2-6E30-475E-91C9-85FE80E03E1B}" type="presParOf" srcId="{8FDAF14B-B692-4679-8A0C-AD2F93497E8F}" destId="{05EEDB28-B6A7-479A-873B-92F6AE7AAF08}" srcOrd="0" destOrd="0" presId="urn:microsoft.com/office/officeart/2005/8/layout/hList1"/>
    <dgm:cxn modelId="{A06970CE-0157-4F8A-8F62-55FDD369F1EA}" type="presParOf" srcId="{8FDAF14B-B692-4679-8A0C-AD2F93497E8F}" destId="{13EFF9CC-431F-44F2-A4B0-60E617BE10C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23E5DA32-9BBA-4CC8-AFE9-71C06F3207AB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07BAA3-6C6D-4C11-A9C9-B32A7D3F52EF}">
      <dgm:prSet phldrT="[Текст]" custT="1"/>
      <dgm:spPr/>
      <dgm:t>
        <a:bodyPr/>
        <a:lstStyle/>
        <a:p>
          <a:r>
            <a:rPr lang="uk-UA" sz="2800" b="1" dirty="0">
              <a:solidFill>
                <a:schemeClr val="bg2">
                  <a:lumMod val="25000"/>
                </a:schemeClr>
              </a:solidFill>
              <a:latin typeface="+mj-lt"/>
            </a:rPr>
            <a:t>Юридичний обов’язок </a:t>
          </a:r>
          <a:r>
            <a:rPr lang="uk-UA" sz="2800" dirty="0">
              <a:solidFill>
                <a:schemeClr val="bg2">
                  <a:lumMod val="25000"/>
                </a:schemeClr>
              </a:solidFill>
              <a:latin typeface="+mj-lt"/>
            </a:rPr>
            <a:t>– це покладена нормами права на зобов’язану особу й забезпечена можливістю застосування засобів державного примусу міра необхідної поведінки, яку вона повинна здійснювати в інтересах уповноваженої особи</a:t>
          </a:r>
          <a:endParaRPr lang="ru-RU" sz="2800" dirty="0">
            <a:solidFill>
              <a:schemeClr val="bg2">
                <a:lumMod val="25000"/>
              </a:schemeClr>
            </a:solidFill>
            <a:latin typeface="+mj-lt"/>
          </a:endParaRPr>
        </a:p>
      </dgm:t>
    </dgm:pt>
    <dgm:pt modelId="{6D10DA3F-8C58-4F97-B257-1A2C85425D97}" type="parTrans" cxnId="{C63A9D60-EA35-4381-B271-090B98236969}">
      <dgm:prSet/>
      <dgm:spPr/>
      <dgm:t>
        <a:bodyPr/>
        <a:lstStyle/>
        <a:p>
          <a:endParaRPr lang="ru-RU"/>
        </a:p>
      </dgm:t>
    </dgm:pt>
    <dgm:pt modelId="{76A6976B-88B2-4C6C-9159-7F5AA781275B}" type="sibTrans" cxnId="{C63A9D60-EA35-4381-B271-090B98236969}">
      <dgm:prSet/>
      <dgm:spPr/>
      <dgm:t>
        <a:bodyPr/>
        <a:lstStyle/>
        <a:p>
          <a:endParaRPr lang="ru-RU"/>
        </a:p>
      </dgm:t>
    </dgm:pt>
    <dgm:pt modelId="{DAC8D07B-31E5-40A7-956F-EE8F45271165}" type="pres">
      <dgm:prSet presAssocID="{23E5DA32-9BBA-4CC8-AFE9-71C06F3207AB}" presName="vert0" presStyleCnt="0">
        <dgm:presLayoutVars>
          <dgm:dir/>
          <dgm:animOne val="branch"/>
          <dgm:animLvl val="lvl"/>
        </dgm:presLayoutVars>
      </dgm:prSet>
      <dgm:spPr/>
    </dgm:pt>
    <dgm:pt modelId="{27479A7B-C928-42A1-AF48-157DD49D1A07}" type="pres">
      <dgm:prSet presAssocID="{2507BAA3-6C6D-4C11-A9C9-B32A7D3F52EF}" presName="thickLine" presStyleLbl="alignNode1" presStyleIdx="0" presStyleCnt="1"/>
      <dgm:spPr/>
    </dgm:pt>
    <dgm:pt modelId="{3F0724DE-49E4-44DE-BF4B-D603130AE6E2}" type="pres">
      <dgm:prSet presAssocID="{2507BAA3-6C6D-4C11-A9C9-B32A7D3F52EF}" presName="horz1" presStyleCnt="0"/>
      <dgm:spPr/>
    </dgm:pt>
    <dgm:pt modelId="{811A73E1-8FE3-4633-AFF9-B1A9B48C15EA}" type="pres">
      <dgm:prSet presAssocID="{2507BAA3-6C6D-4C11-A9C9-B32A7D3F52EF}" presName="tx1" presStyleLbl="revTx" presStyleIdx="0" presStyleCnt="1" custLinFactNeighborX="624" custLinFactNeighborY="4598"/>
      <dgm:spPr/>
    </dgm:pt>
    <dgm:pt modelId="{7F88DA1E-0A03-4B7D-988A-C43FD5457718}" type="pres">
      <dgm:prSet presAssocID="{2507BAA3-6C6D-4C11-A9C9-B32A7D3F52EF}" presName="vert1" presStyleCnt="0"/>
      <dgm:spPr/>
    </dgm:pt>
  </dgm:ptLst>
  <dgm:cxnLst>
    <dgm:cxn modelId="{C63A9D60-EA35-4381-B271-090B98236969}" srcId="{23E5DA32-9BBA-4CC8-AFE9-71C06F3207AB}" destId="{2507BAA3-6C6D-4C11-A9C9-B32A7D3F52EF}" srcOrd="0" destOrd="0" parTransId="{6D10DA3F-8C58-4F97-B257-1A2C85425D97}" sibTransId="{76A6976B-88B2-4C6C-9159-7F5AA781275B}"/>
    <dgm:cxn modelId="{81B53E99-7CB5-4D64-8851-25505ABAABA3}" type="presOf" srcId="{2507BAA3-6C6D-4C11-A9C9-B32A7D3F52EF}" destId="{811A73E1-8FE3-4633-AFF9-B1A9B48C15EA}" srcOrd="0" destOrd="0" presId="urn:microsoft.com/office/officeart/2008/layout/LinedList"/>
    <dgm:cxn modelId="{D40E28AD-2CFC-47F3-B6B7-370467ABDADB}" type="presOf" srcId="{23E5DA32-9BBA-4CC8-AFE9-71C06F3207AB}" destId="{DAC8D07B-31E5-40A7-956F-EE8F45271165}" srcOrd="0" destOrd="0" presId="urn:microsoft.com/office/officeart/2008/layout/LinedList"/>
    <dgm:cxn modelId="{469F55B8-B100-4B5A-A321-4BC8C9DF024D}" type="presParOf" srcId="{DAC8D07B-31E5-40A7-956F-EE8F45271165}" destId="{27479A7B-C928-42A1-AF48-157DD49D1A07}" srcOrd="0" destOrd="0" presId="urn:microsoft.com/office/officeart/2008/layout/LinedList"/>
    <dgm:cxn modelId="{22CFFCB9-3567-4182-BA2D-971C62E9671C}" type="presParOf" srcId="{DAC8D07B-31E5-40A7-956F-EE8F45271165}" destId="{3F0724DE-49E4-44DE-BF4B-D603130AE6E2}" srcOrd="1" destOrd="0" presId="urn:microsoft.com/office/officeart/2008/layout/LinedList"/>
    <dgm:cxn modelId="{CAF44D1E-6E10-490E-B4FE-EA046F95042C}" type="presParOf" srcId="{3F0724DE-49E4-44DE-BF4B-D603130AE6E2}" destId="{811A73E1-8FE3-4633-AFF9-B1A9B48C15EA}" srcOrd="0" destOrd="0" presId="urn:microsoft.com/office/officeart/2008/layout/LinedList"/>
    <dgm:cxn modelId="{D719A31D-15BE-4058-A050-BFC24DFBFEDF}" type="presParOf" srcId="{3F0724DE-49E4-44DE-BF4B-D603130AE6E2}" destId="{7F88DA1E-0A03-4B7D-988A-C43FD545771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495C2D90-196F-4364-B0EA-E94964D08A12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7A2BCCAB-3016-4418-B45D-C2B89058AF95}">
      <dgm:prSet phldrT="[Текст]" custT="1"/>
      <dgm:spPr/>
      <dgm:t>
        <a:bodyPr/>
        <a:lstStyle/>
        <a:p>
          <a:r>
            <a:rPr lang="uk-UA" sz="2800" b="1" dirty="0">
              <a:latin typeface="+mj-lt"/>
            </a:rPr>
            <a:t>Структура юридичного обов’язку</a:t>
          </a:r>
          <a:endParaRPr lang="ru-RU" sz="2800" b="1" dirty="0">
            <a:latin typeface="+mj-lt"/>
          </a:endParaRPr>
        </a:p>
      </dgm:t>
    </dgm:pt>
    <dgm:pt modelId="{A48851F8-6995-4486-BA32-FEB01294EF7F}" type="parTrans" cxnId="{2F62C23C-E020-497F-AFC8-DE59DA4962A6}">
      <dgm:prSet/>
      <dgm:spPr/>
      <dgm:t>
        <a:bodyPr/>
        <a:lstStyle/>
        <a:p>
          <a:endParaRPr lang="ru-RU"/>
        </a:p>
      </dgm:t>
    </dgm:pt>
    <dgm:pt modelId="{6BB47C28-F04C-4759-9274-B9F1F18206B4}" type="sibTrans" cxnId="{2F62C23C-E020-497F-AFC8-DE59DA4962A6}">
      <dgm:prSet/>
      <dgm:spPr/>
      <dgm:t>
        <a:bodyPr/>
        <a:lstStyle/>
        <a:p>
          <a:endParaRPr lang="ru-RU"/>
        </a:p>
      </dgm:t>
    </dgm:pt>
    <dgm:pt modelId="{276FEF83-EED6-4D72-A6DC-CA05563DBF81}">
      <dgm:prSet custT="1"/>
      <dgm:spPr/>
      <dgm:t>
        <a:bodyPr/>
        <a:lstStyle/>
        <a:p>
          <a:r>
            <a:rPr lang="uk-UA" sz="2200" dirty="0">
              <a:latin typeface="+mj-lt"/>
            </a:rPr>
            <a:t>зобов’язання дією</a:t>
          </a:r>
        </a:p>
      </dgm:t>
    </dgm:pt>
    <dgm:pt modelId="{2FDD6064-D2CC-4968-8D3E-3295CC223550}" type="parTrans" cxnId="{8650C0FB-BE6B-49D3-B69F-25B5FC4E55F4}">
      <dgm:prSet/>
      <dgm:spPr/>
      <dgm:t>
        <a:bodyPr/>
        <a:lstStyle/>
        <a:p>
          <a:endParaRPr lang="ru-RU"/>
        </a:p>
      </dgm:t>
    </dgm:pt>
    <dgm:pt modelId="{8D63B1DB-8795-45CD-9B22-5953920E8E34}" type="sibTrans" cxnId="{8650C0FB-BE6B-49D3-B69F-25B5FC4E55F4}">
      <dgm:prSet/>
      <dgm:spPr/>
      <dgm:t>
        <a:bodyPr/>
        <a:lstStyle/>
        <a:p>
          <a:endParaRPr lang="ru-RU"/>
        </a:p>
      </dgm:t>
    </dgm:pt>
    <dgm:pt modelId="{5EB3075E-E8C6-4D26-B453-AA7F3A9EE4B8}">
      <dgm:prSet custT="1"/>
      <dgm:spPr/>
      <dgm:t>
        <a:bodyPr/>
        <a:lstStyle/>
        <a:p>
          <a:r>
            <a:rPr lang="uk-UA" sz="2200" dirty="0">
              <a:latin typeface="+mj-lt"/>
            </a:rPr>
            <a:t>зобов’язання необхідною поведінкою</a:t>
          </a:r>
        </a:p>
      </dgm:t>
    </dgm:pt>
    <dgm:pt modelId="{33BFE781-C79D-45B3-9EC5-CBC99C00FE28}" type="parTrans" cxnId="{3F05EABF-B2EA-497E-B7BD-C8ECD1D206F9}">
      <dgm:prSet/>
      <dgm:spPr/>
      <dgm:t>
        <a:bodyPr/>
        <a:lstStyle/>
        <a:p>
          <a:endParaRPr lang="ru-RU"/>
        </a:p>
      </dgm:t>
    </dgm:pt>
    <dgm:pt modelId="{075D3FCF-13BC-4C64-B2A5-D3625DC5A1F3}" type="sibTrans" cxnId="{3F05EABF-B2EA-497E-B7BD-C8ECD1D206F9}">
      <dgm:prSet/>
      <dgm:spPr/>
      <dgm:t>
        <a:bodyPr/>
        <a:lstStyle/>
        <a:p>
          <a:endParaRPr lang="ru-RU"/>
        </a:p>
      </dgm:t>
    </dgm:pt>
    <dgm:pt modelId="{691118CE-5658-4B8C-B4F1-9FF4BB99AD6F}">
      <dgm:prSet custT="1"/>
      <dgm:spPr/>
      <dgm:t>
        <a:bodyPr/>
        <a:lstStyle/>
        <a:p>
          <a:r>
            <a:rPr lang="uk-UA" sz="2200" dirty="0">
              <a:latin typeface="+mj-lt"/>
            </a:rPr>
            <a:t>зобов’язання виконанням</a:t>
          </a:r>
        </a:p>
      </dgm:t>
    </dgm:pt>
    <dgm:pt modelId="{F060A81B-5188-4A70-9243-FA6583D5265B}" type="parTrans" cxnId="{FC0E1670-6B6D-4BC8-A9EB-C69F02F4047A}">
      <dgm:prSet/>
      <dgm:spPr/>
      <dgm:t>
        <a:bodyPr/>
        <a:lstStyle/>
        <a:p>
          <a:endParaRPr lang="ru-RU"/>
        </a:p>
      </dgm:t>
    </dgm:pt>
    <dgm:pt modelId="{5525B0B1-3D55-405F-ABB5-866D8D739128}" type="sibTrans" cxnId="{FC0E1670-6B6D-4BC8-A9EB-C69F02F4047A}">
      <dgm:prSet/>
      <dgm:spPr/>
      <dgm:t>
        <a:bodyPr/>
        <a:lstStyle/>
        <a:p>
          <a:endParaRPr lang="ru-RU"/>
        </a:p>
      </dgm:t>
    </dgm:pt>
    <dgm:pt modelId="{295594BF-9A61-495E-8537-3565EEADFA0E}">
      <dgm:prSet custT="1"/>
      <dgm:spPr/>
      <dgm:t>
        <a:bodyPr/>
        <a:lstStyle/>
        <a:p>
          <a:r>
            <a:rPr lang="uk-UA" sz="2200" dirty="0">
              <a:latin typeface="+mj-lt"/>
            </a:rPr>
            <a:t>зобов’язання </a:t>
          </a:r>
          <a:r>
            <a:rPr lang="uk-UA" sz="2200" dirty="0" err="1">
              <a:latin typeface="+mj-lt"/>
            </a:rPr>
            <a:t>претерпінням</a:t>
          </a:r>
          <a:r>
            <a:rPr lang="uk-UA" sz="2200" dirty="0">
              <a:latin typeface="+mj-lt"/>
            </a:rPr>
            <a:t> (позбавленням)</a:t>
          </a:r>
        </a:p>
      </dgm:t>
    </dgm:pt>
    <dgm:pt modelId="{92D09D1E-37E8-4745-81FE-D18A1D2DF356}" type="parTrans" cxnId="{89A109C1-CD8B-4B07-BAEB-D69E34D25C06}">
      <dgm:prSet/>
      <dgm:spPr/>
      <dgm:t>
        <a:bodyPr/>
        <a:lstStyle/>
        <a:p>
          <a:endParaRPr lang="ru-RU"/>
        </a:p>
      </dgm:t>
    </dgm:pt>
    <dgm:pt modelId="{AF5CC329-212B-4119-AD30-9EBEE9119147}" type="sibTrans" cxnId="{89A109C1-CD8B-4B07-BAEB-D69E34D25C06}">
      <dgm:prSet/>
      <dgm:spPr/>
      <dgm:t>
        <a:bodyPr/>
        <a:lstStyle/>
        <a:p>
          <a:endParaRPr lang="ru-RU"/>
        </a:p>
      </dgm:t>
    </dgm:pt>
    <dgm:pt modelId="{090F1930-5318-4AB3-A94F-59D264048345}" type="pres">
      <dgm:prSet presAssocID="{495C2D90-196F-4364-B0EA-E94964D08A1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35868A0-FC8B-42BD-AEE8-7C0026C3BEDC}" type="pres">
      <dgm:prSet presAssocID="{7A2BCCAB-3016-4418-B45D-C2B89058AF95}" presName="root1" presStyleCnt="0"/>
      <dgm:spPr/>
    </dgm:pt>
    <dgm:pt modelId="{B113EB9A-2837-4A42-B3CF-01829239075C}" type="pres">
      <dgm:prSet presAssocID="{7A2BCCAB-3016-4418-B45D-C2B89058AF95}" presName="LevelOneTextNode" presStyleLbl="node0" presStyleIdx="0" presStyleCnt="1">
        <dgm:presLayoutVars>
          <dgm:chPref val="3"/>
        </dgm:presLayoutVars>
      </dgm:prSet>
      <dgm:spPr/>
    </dgm:pt>
    <dgm:pt modelId="{EFD6FB80-EF9D-43DD-80C3-14F93B9CA20B}" type="pres">
      <dgm:prSet presAssocID="{7A2BCCAB-3016-4418-B45D-C2B89058AF95}" presName="level2hierChild" presStyleCnt="0"/>
      <dgm:spPr/>
    </dgm:pt>
    <dgm:pt modelId="{E022ADA6-7F9A-43AF-B449-BEACA598E0C8}" type="pres">
      <dgm:prSet presAssocID="{2FDD6064-D2CC-4968-8D3E-3295CC223550}" presName="conn2-1" presStyleLbl="parChTrans1D2" presStyleIdx="0" presStyleCnt="4"/>
      <dgm:spPr/>
    </dgm:pt>
    <dgm:pt modelId="{B1CE817B-6ADF-412D-8ABC-B96BFC7C04FE}" type="pres">
      <dgm:prSet presAssocID="{2FDD6064-D2CC-4968-8D3E-3295CC223550}" presName="connTx" presStyleLbl="parChTrans1D2" presStyleIdx="0" presStyleCnt="4"/>
      <dgm:spPr/>
    </dgm:pt>
    <dgm:pt modelId="{A669306D-85D7-499A-AEB3-F4B3F89C1BCE}" type="pres">
      <dgm:prSet presAssocID="{276FEF83-EED6-4D72-A6DC-CA05563DBF81}" presName="root2" presStyleCnt="0"/>
      <dgm:spPr/>
    </dgm:pt>
    <dgm:pt modelId="{96F3E618-3926-4A66-9965-CDF03A7C2DC9}" type="pres">
      <dgm:prSet presAssocID="{276FEF83-EED6-4D72-A6DC-CA05563DBF81}" presName="LevelTwoTextNode" presStyleLbl="node2" presStyleIdx="0" presStyleCnt="4" custScaleX="112824">
        <dgm:presLayoutVars>
          <dgm:chPref val="3"/>
        </dgm:presLayoutVars>
      </dgm:prSet>
      <dgm:spPr/>
    </dgm:pt>
    <dgm:pt modelId="{79BFCF15-6041-4C22-BDBF-C4E148BC46F3}" type="pres">
      <dgm:prSet presAssocID="{276FEF83-EED6-4D72-A6DC-CA05563DBF81}" presName="level3hierChild" presStyleCnt="0"/>
      <dgm:spPr/>
    </dgm:pt>
    <dgm:pt modelId="{0DDAAD08-8FD3-4253-B322-BDB61D5AD7A3}" type="pres">
      <dgm:prSet presAssocID="{33BFE781-C79D-45B3-9EC5-CBC99C00FE28}" presName="conn2-1" presStyleLbl="parChTrans1D2" presStyleIdx="1" presStyleCnt="4"/>
      <dgm:spPr/>
    </dgm:pt>
    <dgm:pt modelId="{13B31658-9D54-42AB-8FF3-85D6205B2DED}" type="pres">
      <dgm:prSet presAssocID="{33BFE781-C79D-45B3-9EC5-CBC99C00FE28}" presName="connTx" presStyleLbl="parChTrans1D2" presStyleIdx="1" presStyleCnt="4"/>
      <dgm:spPr/>
    </dgm:pt>
    <dgm:pt modelId="{66DED76E-51D6-40DF-89F2-478CF097E75C}" type="pres">
      <dgm:prSet presAssocID="{5EB3075E-E8C6-4D26-B453-AA7F3A9EE4B8}" presName="root2" presStyleCnt="0"/>
      <dgm:spPr/>
    </dgm:pt>
    <dgm:pt modelId="{94F57EDD-5108-4BC6-B42F-C47AE26992D8}" type="pres">
      <dgm:prSet presAssocID="{5EB3075E-E8C6-4D26-B453-AA7F3A9EE4B8}" presName="LevelTwoTextNode" presStyleLbl="node2" presStyleIdx="1" presStyleCnt="4" custScaleX="112824">
        <dgm:presLayoutVars>
          <dgm:chPref val="3"/>
        </dgm:presLayoutVars>
      </dgm:prSet>
      <dgm:spPr/>
    </dgm:pt>
    <dgm:pt modelId="{E524A3FA-CAD4-4388-A3C9-A7687C87CC4A}" type="pres">
      <dgm:prSet presAssocID="{5EB3075E-E8C6-4D26-B453-AA7F3A9EE4B8}" presName="level3hierChild" presStyleCnt="0"/>
      <dgm:spPr/>
    </dgm:pt>
    <dgm:pt modelId="{D0907CA3-449C-4753-8D0A-A961BF7DB8D7}" type="pres">
      <dgm:prSet presAssocID="{F060A81B-5188-4A70-9243-FA6583D5265B}" presName="conn2-1" presStyleLbl="parChTrans1D2" presStyleIdx="2" presStyleCnt="4"/>
      <dgm:spPr/>
    </dgm:pt>
    <dgm:pt modelId="{77DF0B73-8CF6-45A6-AC76-38B75C716C0D}" type="pres">
      <dgm:prSet presAssocID="{F060A81B-5188-4A70-9243-FA6583D5265B}" presName="connTx" presStyleLbl="parChTrans1D2" presStyleIdx="2" presStyleCnt="4"/>
      <dgm:spPr/>
    </dgm:pt>
    <dgm:pt modelId="{1AA75A49-9858-4053-BCD0-684326C4D9D9}" type="pres">
      <dgm:prSet presAssocID="{691118CE-5658-4B8C-B4F1-9FF4BB99AD6F}" presName="root2" presStyleCnt="0"/>
      <dgm:spPr/>
    </dgm:pt>
    <dgm:pt modelId="{7E9B27BE-6501-4983-A9E7-965A178614A6}" type="pres">
      <dgm:prSet presAssocID="{691118CE-5658-4B8C-B4F1-9FF4BB99AD6F}" presName="LevelTwoTextNode" presStyleLbl="node2" presStyleIdx="2" presStyleCnt="4" custScaleX="112824">
        <dgm:presLayoutVars>
          <dgm:chPref val="3"/>
        </dgm:presLayoutVars>
      </dgm:prSet>
      <dgm:spPr/>
    </dgm:pt>
    <dgm:pt modelId="{F3888711-FA45-4B90-AE11-7038ABE5E986}" type="pres">
      <dgm:prSet presAssocID="{691118CE-5658-4B8C-B4F1-9FF4BB99AD6F}" presName="level3hierChild" presStyleCnt="0"/>
      <dgm:spPr/>
    </dgm:pt>
    <dgm:pt modelId="{C75AA93F-985D-4350-92F8-0151184712C2}" type="pres">
      <dgm:prSet presAssocID="{92D09D1E-37E8-4745-81FE-D18A1D2DF356}" presName="conn2-1" presStyleLbl="parChTrans1D2" presStyleIdx="3" presStyleCnt="4"/>
      <dgm:spPr/>
    </dgm:pt>
    <dgm:pt modelId="{C25AE047-02BE-4F69-90AE-CC5D8BE0AC96}" type="pres">
      <dgm:prSet presAssocID="{92D09D1E-37E8-4745-81FE-D18A1D2DF356}" presName="connTx" presStyleLbl="parChTrans1D2" presStyleIdx="3" presStyleCnt="4"/>
      <dgm:spPr/>
    </dgm:pt>
    <dgm:pt modelId="{29485DF6-01D0-4801-8E4B-0B812EC8E834}" type="pres">
      <dgm:prSet presAssocID="{295594BF-9A61-495E-8537-3565EEADFA0E}" presName="root2" presStyleCnt="0"/>
      <dgm:spPr/>
    </dgm:pt>
    <dgm:pt modelId="{0C13492E-8DED-4D0B-A8C3-5897F888FA73}" type="pres">
      <dgm:prSet presAssocID="{295594BF-9A61-495E-8537-3565EEADFA0E}" presName="LevelTwoTextNode" presStyleLbl="node2" presStyleIdx="3" presStyleCnt="4" custScaleX="112824">
        <dgm:presLayoutVars>
          <dgm:chPref val="3"/>
        </dgm:presLayoutVars>
      </dgm:prSet>
      <dgm:spPr/>
    </dgm:pt>
    <dgm:pt modelId="{8C09B8AF-596B-49FB-8A1E-3A6E5DD4EA4C}" type="pres">
      <dgm:prSet presAssocID="{295594BF-9A61-495E-8537-3565EEADFA0E}" presName="level3hierChild" presStyleCnt="0"/>
      <dgm:spPr/>
    </dgm:pt>
  </dgm:ptLst>
  <dgm:cxnLst>
    <dgm:cxn modelId="{1794720C-63E3-430B-BA2F-EBF62033A1B5}" type="presOf" srcId="{33BFE781-C79D-45B3-9EC5-CBC99C00FE28}" destId="{13B31658-9D54-42AB-8FF3-85D6205B2DED}" srcOrd="1" destOrd="0" presId="urn:microsoft.com/office/officeart/2008/layout/HorizontalMultiLevelHierarchy"/>
    <dgm:cxn modelId="{2F62C23C-E020-497F-AFC8-DE59DA4962A6}" srcId="{495C2D90-196F-4364-B0EA-E94964D08A12}" destId="{7A2BCCAB-3016-4418-B45D-C2B89058AF95}" srcOrd="0" destOrd="0" parTransId="{A48851F8-6995-4486-BA32-FEB01294EF7F}" sibTransId="{6BB47C28-F04C-4759-9274-B9F1F18206B4}"/>
    <dgm:cxn modelId="{ECF3B468-2267-4F78-9CE7-5EEC67D16C32}" type="presOf" srcId="{495C2D90-196F-4364-B0EA-E94964D08A12}" destId="{090F1930-5318-4AB3-A94F-59D264048345}" srcOrd="0" destOrd="0" presId="urn:microsoft.com/office/officeart/2008/layout/HorizontalMultiLevelHierarchy"/>
    <dgm:cxn modelId="{FC0E1670-6B6D-4BC8-A9EB-C69F02F4047A}" srcId="{7A2BCCAB-3016-4418-B45D-C2B89058AF95}" destId="{691118CE-5658-4B8C-B4F1-9FF4BB99AD6F}" srcOrd="2" destOrd="0" parTransId="{F060A81B-5188-4A70-9243-FA6583D5265B}" sibTransId="{5525B0B1-3D55-405F-ABB5-866D8D739128}"/>
    <dgm:cxn modelId="{4AA2A877-7808-4E9A-9080-6F78FF4F5E7E}" type="presOf" srcId="{92D09D1E-37E8-4745-81FE-D18A1D2DF356}" destId="{C75AA93F-985D-4350-92F8-0151184712C2}" srcOrd="0" destOrd="0" presId="urn:microsoft.com/office/officeart/2008/layout/HorizontalMultiLevelHierarchy"/>
    <dgm:cxn modelId="{BA63E578-FA63-4A83-9396-7D9D5554F6E5}" type="presOf" srcId="{295594BF-9A61-495E-8537-3565EEADFA0E}" destId="{0C13492E-8DED-4D0B-A8C3-5897F888FA73}" srcOrd="0" destOrd="0" presId="urn:microsoft.com/office/officeart/2008/layout/HorizontalMultiLevelHierarchy"/>
    <dgm:cxn modelId="{D59BC679-0BD4-4B94-8BBF-5A74C6F4A035}" type="presOf" srcId="{5EB3075E-E8C6-4D26-B453-AA7F3A9EE4B8}" destId="{94F57EDD-5108-4BC6-B42F-C47AE26992D8}" srcOrd="0" destOrd="0" presId="urn:microsoft.com/office/officeart/2008/layout/HorizontalMultiLevelHierarchy"/>
    <dgm:cxn modelId="{53F72882-BBB8-4737-A8DB-5E8C47FBCD81}" type="presOf" srcId="{F060A81B-5188-4A70-9243-FA6583D5265B}" destId="{D0907CA3-449C-4753-8D0A-A961BF7DB8D7}" srcOrd="0" destOrd="0" presId="urn:microsoft.com/office/officeart/2008/layout/HorizontalMultiLevelHierarchy"/>
    <dgm:cxn modelId="{8A4ED996-BEFA-490C-A10C-76EB30A3A26F}" type="presOf" srcId="{2FDD6064-D2CC-4968-8D3E-3295CC223550}" destId="{E022ADA6-7F9A-43AF-B449-BEACA598E0C8}" srcOrd="0" destOrd="0" presId="urn:microsoft.com/office/officeart/2008/layout/HorizontalMultiLevelHierarchy"/>
    <dgm:cxn modelId="{C7F39B9A-CB5F-467A-98E6-91DE01AF8127}" type="presOf" srcId="{691118CE-5658-4B8C-B4F1-9FF4BB99AD6F}" destId="{7E9B27BE-6501-4983-A9E7-965A178614A6}" srcOrd="0" destOrd="0" presId="urn:microsoft.com/office/officeart/2008/layout/HorizontalMultiLevelHierarchy"/>
    <dgm:cxn modelId="{E698359F-5C35-4E62-B0DE-320B49CC1C29}" type="presOf" srcId="{F060A81B-5188-4A70-9243-FA6583D5265B}" destId="{77DF0B73-8CF6-45A6-AC76-38B75C716C0D}" srcOrd="1" destOrd="0" presId="urn:microsoft.com/office/officeart/2008/layout/HorizontalMultiLevelHierarchy"/>
    <dgm:cxn modelId="{3F05EABF-B2EA-497E-B7BD-C8ECD1D206F9}" srcId="{7A2BCCAB-3016-4418-B45D-C2B89058AF95}" destId="{5EB3075E-E8C6-4D26-B453-AA7F3A9EE4B8}" srcOrd="1" destOrd="0" parTransId="{33BFE781-C79D-45B3-9EC5-CBC99C00FE28}" sibTransId="{075D3FCF-13BC-4C64-B2A5-D3625DC5A1F3}"/>
    <dgm:cxn modelId="{89A109C1-CD8B-4B07-BAEB-D69E34D25C06}" srcId="{7A2BCCAB-3016-4418-B45D-C2B89058AF95}" destId="{295594BF-9A61-495E-8537-3565EEADFA0E}" srcOrd="3" destOrd="0" parTransId="{92D09D1E-37E8-4745-81FE-D18A1D2DF356}" sibTransId="{AF5CC329-212B-4119-AD30-9EBEE9119147}"/>
    <dgm:cxn modelId="{6D3D07DA-57DC-4DCC-87A2-F16D1A34EA73}" type="presOf" srcId="{92D09D1E-37E8-4745-81FE-D18A1D2DF356}" destId="{C25AE047-02BE-4F69-90AE-CC5D8BE0AC96}" srcOrd="1" destOrd="0" presId="urn:microsoft.com/office/officeart/2008/layout/HorizontalMultiLevelHierarchy"/>
    <dgm:cxn modelId="{1B2129DF-093B-4216-8A67-F0E7244E4BDB}" type="presOf" srcId="{276FEF83-EED6-4D72-A6DC-CA05563DBF81}" destId="{96F3E618-3926-4A66-9965-CDF03A7C2DC9}" srcOrd="0" destOrd="0" presId="urn:microsoft.com/office/officeart/2008/layout/HorizontalMultiLevelHierarchy"/>
    <dgm:cxn modelId="{68A320E7-BDA8-4B22-877E-93AFFFB4DD35}" type="presOf" srcId="{33BFE781-C79D-45B3-9EC5-CBC99C00FE28}" destId="{0DDAAD08-8FD3-4253-B322-BDB61D5AD7A3}" srcOrd="0" destOrd="0" presId="urn:microsoft.com/office/officeart/2008/layout/HorizontalMultiLevelHierarchy"/>
    <dgm:cxn modelId="{D6E87AED-6CC5-4FE3-9353-36ABC60C1B18}" type="presOf" srcId="{2FDD6064-D2CC-4968-8D3E-3295CC223550}" destId="{B1CE817B-6ADF-412D-8ABC-B96BFC7C04FE}" srcOrd="1" destOrd="0" presId="urn:microsoft.com/office/officeart/2008/layout/HorizontalMultiLevelHierarchy"/>
    <dgm:cxn modelId="{3F5C40F3-9259-43F6-BA18-299CFAB46036}" type="presOf" srcId="{7A2BCCAB-3016-4418-B45D-C2B89058AF95}" destId="{B113EB9A-2837-4A42-B3CF-01829239075C}" srcOrd="0" destOrd="0" presId="urn:microsoft.com/office/officeart/2008/layout/HorizontalMultiLevelHierarchy"/>
    <dgm:cxn modelId="{8650C0FB-BE6B-49D3-B69F-25B5FC4E55F4}" srcId="{7A2BCCAB-3016-4418-B45D-C2B89058AF95}" destId="{276FEF83-EED6-4D72-A6DC-CA05563DBF81}" srcOrd="0" destOrd="0" parTransId="{2FDD6064-D2CC-4968-8D3E-3295CC223550}" sibTransId="{8D63B1DB-8795-45CD-9B22-5953920E8E34}"/>
    <dgm:cxn modelId="{F65C1383-42A1-4D34-8216-20DF86DAE1F7}" type="presParOf" srcId="{090F1930-5318-4AB3-A94F-59D264048345}" destId="{335868A0-FC8B-42BD-AEE8-7C0026C3BEDC}" srcOrd="0" destOrd="0" presId="urn:microsoft.com/office/officeart/2008/layout/HorizontalMultiLevelHierarchy"/>
    <dgm:cxn modelId="{611EDD9C-6B7D-44D3-B0F5-0F6E4D2A6698}" type="presParOf" srcId="{335868A0-FC8B-42BD-AEE8-7C0026C3BEDC}" destId="{B113EB9A-2837-4A42-B3CF-01829239075C}" srcOrd="0" destOrd="0" presId="urn:microsoft.com/office/officeart/2008/layout/HorizontalMultiLevelHierarchy"/>
    <dgm:cxn modelId="{D5EC68E6-CED6-4EFF-B3A9-35B611F56FB9}" type="presParOf" srcId="{335868A0-FC8B-42BD-AEE8-7C0026C3BEDC}" destId="{EFD6FB80-EF9D-43DD-80C3-14F93B9CA20B}" srcOrd="1" destOrd="0" presId="urn:microsoft.com/office/officeart/2008/layout/HorizontalMultiLevelHierarchy"/>
    <dgm:cxn modelId="{8372B64C-5014-448A-8EA9-791814224ED9}" type="presParOf" srcId="{EFD6FB80-EF9D-43DD-80C3-14F93B9CA20B}" destId="{E022ADA6-7F9A-43AF-B449-BEACA598E0C8}" srcOrd="0" destOrd="0" presId="urn:microsoft.com/office/officeart/2008/layout/HorizontalMultiLevelHierarchy"/>
    <dgm:cxn modelId="{25DFFA24-49C9-42A4-AE99-87DAE353C473}" type="presParOf" srcId="{E022ADA6-7F9A-43AF-B449-BEACA598E0C8}" destId="{B1CE817B-6ADF-412D-8ABC-B96BFC7C04FE}" srcOrd="0" destOrd="0" presId="urn:microsoft.com/office/officeart/2008/layout/HorizontalMultiLevelHierarchy"/>
    <dgm:cxn modelId="{1EC74EF8-3424-4CD0-A3BA-5EC17B31A728}" type="presParOf" srcId="{EFD6FB80-EF9D-43DD-80C3-14F93B9CA20B}" destId="{A669306D-85D7-499A-AEB3-F4B3F89C1BCE}" srcOrd="1" destOrd="0" presId="urn:microsoft.com/office/officeart/2008/layout/HorizontalMultiLevelHierarchy"/>
    <dgm:cxn modelId="{CFEE6A34-6BA5-403A-B2F2-97AC938DC8D3}" type="presParOf" srcId="{A669306D-85D7-499A-AEB3-F4B3F89C1BCE}" destId="{96F3E618-3926-4A66-9965-CDF03A7C2DC9}" srcOrd="0" destOrd="0" presId="urn:microsoft.com/office/officeart/2008/layout/HorizontalMultiLevelHierarchy"/>
    <dgm:cxn modelId="{662F6651-DF97-4E2B-9904-698E76A3F814}" type="presParOf" srcId="{A669306D-85D7-499A-AEB3-F4B3F89C1BCE}" destId="{79BFCF15-6041-4C22-BDBF-C4E148BC46F3}" srcOrd="1" destOrd="0" presId="urn:microsoft.com/office/officeart/2008/layout/HorizontalMultiLevelHierarchy"/>
    <dgm:cxn modelId="{CF9B7C67-9760-45C3-9D25-E373AF8DC034}" type="presParOf" srcId="{EFD6FB80-EF9D-43DD-80C3-14F93B9CA20B}" destId="{0DDAAD08-8FD3-4253-B322-BDB61D5AD7A3}" srcOrd="2" destOrd="0" presId="urn:microsoft.com/office/officeart/2008/layout/HorizontalMultiLevelHierarchy"/>
    <dgm:cxn modelId="{8634CDBA-F0E0-4FB9-B997-41F82D547320}" type="presParOf" srcId="{0DDAAD08-8FD3-4253-B322-BDB61D5AD7A3}" destId="{13B31658-9D54-42AB-8FF3-85D6205B2DED}" srcOrd="0" destOrd="0" presId="urn:microsoft.com/office/officeart/2008/layout/HorizontalMultiLevelHierarchy"/>
    <dgm:cxn modelId="{075DD561-A4D1-48F4-B261-076A4BF08DEF}" type="presParOf" srcId="{EFD6FB80-EF9D-43DD-80C3-14F93B9CA20B}" destId="{66DED76E-51D6-40DF-89F2-478CF097E75C}" srcOrd="3" destOrd="0" presId="urn:microsoft.com/office/officeart/2008/layout/HorizontalMultiLevelHierarchy"/>
    <dgm:cxn modelId="{60596A0E-3FE1-45C3-A6DF-5A22C8D4BF71}" type="presParOf" srcId="{66DED76E-51D6-40DF-89F2-478CF097E75C}" destId="{94F57EDD-5108-4BC6-B42F-C47AE26992D8}" srcOrd="0" destOrd="0" presId="urn:microsoft.com/office/officeart/2008/layout/HorizontalMultiLevelHierarchy"/>
    <dgm:cxn modelId="{2C7BD13A-A08E-4A96-895D-5C94AB9CDF4C}" type="presParOf" srcId="{66DED76E-51D6-40DF-89F2-478CF097E75C}" destId="{E524A3FA-CAD4-4388-A3C9-A7687C87CC4A}" srcOrd="1" destOrd="0" presId="urn:microsoft.com/office/officeart/2008/layout/HorizontalMultiLevelHierarchy"/>
    <dgm:cxn modelId="{15672048-9A49-4FC1-9313-580F22FC2248}" type="presParOf" srcId="{EFD6FB80-EF9D-43DD-80C3-14F93B9CA20B}" destId="{D0907CA3-449C-4753-8D0A-A961BF7DB8D7}" srcOrd="4" destOrd="0" presId="urn:microsoft.com/office/officeart/2008/layout/HorizontalMultiLevelHierarchy"/>
    <dgm:cxn modelId="{72675FCF-0381-4A4D-82E0-F879C8C3BBB6}" type="presParOf" srcId="{D0907CA3-449C-4753-8D0A-A961BF7DB8D7}" destId="{77DF0B73-8CF6-45A6-AC76-38B75C716C0D}" srcOrd="0" destOrd="0" presId="urn:microsoft.com/office/officeart/2008/layout/HorizontalMultiLevelHierarchy"/>
    <dgm:cxn modelId="{D2AF9140-A8A2-471D-BDB7-D9D904E29E7C}" type="presParOf" srcId="{EFD6FB80-EF9D-43DD-80C3-14F93B9CA20B}" destId="{1AA75A49-9858-4053-BCD0-684326C4D9D9}" srcOrd="5" destOrd="0" presId="urn:microsoft.com/office/officeart/2008/layout/HorizontalMultiLevelHierarchy"/>
    <dgm:cxn modelId="{ABED9CF8-11B0-4EE8-AA2B-49A0AEE4F576}" type="presParOf" srcId="{1AA75A49-9858-4053-BCD0-684326C4D9D9}" destId="{7E9B27BE-6501-4983-A9E7-965A178614A6}" srcOrd="0" destOrd="0" presId="urn:microsoft.com/office/officeart/2008/layout/HorizontalMultiLevelHierarchy"/>
    <dgm:cxn modelId="{1AF39BCE-E89E-4D53-9846-48D0E73DB501}" type="presParOf" srcId="{1AA75A49-9858-4053-BCD0-684326C4D9D9}" destId="{F3888711-FA45-4B90-AE11-7038ABE5E986}" srcOrd="1" destOrd="0" presId="urn:microsoft.com/office/officeart/2008/layout/HorizontalMultiLevelHierarchy"/>
    <dgm:cxn modelId="{52850596-8555-4A10-8C97-1C79E226B09D}" type="presParOf" srcId="{EFD6FB80-EF9D-43DD-80C3-14F93B9CA20B}" destId="{C75AA93F-985D-4350-92F8-0151184712C2}" srcOrd="6" destOrd="0" presId="urn:microsoft.com/office/officeart/2008/layout/HorizontalMultiLevelHierarchy"/>
    <dgm:cxn modelId="{109777CC-F1BA-4B96-8A8E-16E2C63F6F27}" type="presParOf" srcId="{C75AA93F-985D-4350-92F8-0151184712C2}" destId="{C25AE047-02BE-4F69-90AE-CC5D8BE0AC96}" srcOrd="0" destOrd="0" presId="urn:microsoft.com/office/officeart/2008/layout/HorizontalMultiLevelHierarchy"/>
    <dgm:cxn modelId="{FB016C87-9F3E-4C3F-865B-808103CF7B49}" type="presParOf" srcId="{EFD6FB80-EF9D-43DD-80C3-14F93B9CA20B}" destId="{29485DF6-01D0-4801-8E4B-0B812EC8E834}" srcOrd="7" destOrd="0" presId="urn:microsoft.com/office/officeart/2008/layout/HorizontalMultiLevelHierarchy"/>
    <dgm:cxn modelId="{B63F6E03-62FA-40DF-A380-953C37E79A58}" type="presParOf" srcId="{29485DF6-01D0-4801-8E4B-0B812EC8E834}" destId="{0C13492E-8DED-4D0B-A8C3-5897F888FA73}" srcOrd="0" destOrd="0" presId="urn:microsoft.com/office/officeart/2008/layout/HorizontalMultiLevelHierarchy"/>
    <dgm:cxn modelId="{6CA38D33-E42E-441E-96CF-DA699FA646A5}" type="presParOf" srcId="{29485DF6-01D0-4801-8E4B-0B812EC8E834}" destId="{8C09B8AF-596B-49FB-8A1E-3A6E5DD4EA4C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43EBF045-308E-46F2-A081-6651A020352E}" type="doc">
      <dgm:prSet loTypeId="urn:microsoft.com/office/officeart/2005/8/layout/defaul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7BBB2A97-FA07-4D9A-877F-96C8DE1CBC40}">
      <dgm:prSet phldrT="[Текст]" custT="1"/>
      <dgm:spPr/>
      <dgm:t>
        <a:bodyPr/>
        <a:lstStyle/>
        <a:p>
          <a:r>
            <a:rPr lang="uk-UA" sz="2400" dirty="0">
              <a:latin typeface="+mj-lt"/>
            </a:rPr>
            <a:t>неухильно додержуватись Конституції та законів України</a:t>
          </a:r>
          <a:endParaRPr lang="ru-RU" sz="2400" dirty="0">
            <a:latin typeface="+mj-lt"/>
          </a:endParaRPr>
        </a:p>
      </dgm:t>
    </dgm:pt>
    <dgm:pt modelId="{2CD6017D-AFF6-49FB-9EB2-0CCF26F5E686}" type="parTrans" cxnId="{99CD96BB-BDAB-48D9-9CB2-4C6B9A04301F}">
      <dgm:prSet/>
      <dgm:spPr/>
      <dgm:t>
        <a:bodyPr/>
        <a:lstStyle/>
        <a:p>
          <a:endParaRPr lang="ru-RU"/>
        </a:p>
      </dgm:t>
    </dgm:pt>
    <dgm:pt modelId="{D7B111CA-566A-4C63-B89C-FA9210D44982}" type="sibTrans" cxnId="{99CD96BB-BDAB-48D9-9CB2-4C6B9A04301F}">
      <dgm:prSet/>
      <dgm:spPr/>
      <dgm:t>
        <a:bodyPr/>
        <a:lstStyle/>
        <a:p>
          <a:endParaRPr lang="ru-RU"/>
        </a:p>
      </dgm:t>
    </dgm:pt>
    <dgm:pt modelId="{03BDABEE-2DCB-4B3E-878B-099DB1753344}">
      <dgm:prSet custT="1"/>
      <dgm:spPr/>
      <dgm:t>
        <a:bodyPr/>
        <a:lstStyle/>
        <a:p>
          <a:r>
            <a:rPr lang="uk-UA" sz="2400" dirty="0">
              <a:latin typeface="+mj-lt"/>
            </a:rPr>
            <a:t>не посягати на права та свободи, честь і гідність інших людей</a:t>
          </a:r>
        </a:p>
      </dgm:t>
    </dgm:pt>
    <dgm:pt modelId="{D3E8ACB0-4305-4435-8F38-FC1233EEFEF9}" type="parTrans" cxnId="{EE9A9E30-D9AF-48ED-89ED-3C19F1D6B3B5}">
      <dgm:prSet/>
      <dgm:spPr/>
      <dgm:t>
        <a:bodyPr/>
        <a:lstStyle/>
        <a:p>
          <a:endParaRPr lang="ru-RU"/>
        </a:p>
      </dgm:t>
    </dgm:pt>
    <dgm:pt modelId="{77733101-59C1-4C48-A241-1344B3A76ED5}" type="sibTrans" cxnId="{EE9A9E30-D9AF-48ED-89ED-3C19F1D6B3B5}">
      <dgm:prSet/>
      <dgm:spPr/>
      <dgm:t>
        <a:bodyPr/>
        <a:lstStyle/>
        <a:p>
          <a:endParaRPr lang="ru-RU"/>
        </a:p>
      </dgm:t>
    </dgm:pt>
    <dgm:pt modelId="{9CDBD8FF-F276-4135-9B4C-BBB61A7D9BB3}">
      <dgm:prSet custT="1"/>
      <dgm:spPr/>
      <dgm:t>
        <a:bodyPr/>
        <a:lstStyle/>
        <a:p>
          <a:r>
            <a:rPr lang="uk-UA" sz="2400" dirty="0">
              <a:latin typeface="+mj-lt"/>
            </a:rPr>
            <a:t>сплачувати податки і збори у порядку і розмірах, встановлених законом</a:t>
          </a:r>
        </a:p>
      </dgm:t>
    </dgm:pt>
    <dgm:pt modelId="{9AD2CE78-B87C-4C7A-BF88-2A6314713437}" type="parTrans" cxnId="{D4C70BED-3328-479E-BA70-C4EEC6E8F2C9}">
      <dgm:prSet/>
      <dgm:spPr/>
      <dgm:t>
        <a:bodyPr/>
        <a:lstStyle/>
        <a:p>
          <a:endParaRPr lang="ru-RU"/>
        </a:p>
      </dgm:t>
    </dgm:pt>
    <dgm:pt modelId="{B3888574-B652-47D4-B7AA-292B7D568657}" type="sibTrans" cxnId="{D4C70BED-3328-479E-BA70-C4EEC6E8F2C9}">
      <dgm:prSet/>
      <dgm:spPr/>
      <dgm:t>
        <a:bodyPr/>
        <a:lstStyle/>
        <a:p>
          <a:endParaRPr lang="ru-RU"/>
        </a:p>
      </dgm:t>
    </dgm:pt>
    <dgm:pt modelId="{3E7C25C3-6C94-4684-BD82-563E63800652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подавати щорічно декларації про майновий стан та доходи за минулий рік</a:t>
          </a:r>
        </a:p>
      </dgm:t>
    </dgm:pt>
    <dgm:pt modelId="{0E0CD6FD-C240-44A6-8C8A-DFF5EBD5E593}" type="parTrans" cxnId="{D43E83A3-FC0E-4EFE-B0E3-FCAAE0FD1355}">
      <dgm:prSet/>
      <dgm:spPr/>
      <dgm:t>
        <a:bodyPr/>
        <a:lstStyle/>
        <a:p>
          <a:endParaRPr lang="ru-RU"/>
        </a:p>
      </dgm:t>
    </dgm:pt>
    <dgm:pt modelId="{B8FB2599-54F8-42B2-83AD-DA3BA1E02084}" type="sibTrans" cxnId="{D43E83A3-FC0E-4EFE-B0E3-FCAAE0FD1355}">
      <dgm:prSet/>
      <dgm:spPr/>
      <dgm:t>
        <a:bodyPr/>
        <a:lstStyle/>
        <a:p>
          <a:endParaRPr lang="ru-RU"/>
        </a:p>
      </dgm:t>
    </dgm:pt>
    <dgm:pt modelId="{82B25BED-A944-4E04-AAE1-FCA06A5BFC5F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не заподіювати шкоди природі, культурній спадщині та відшкодовувати завдані збитки</a:t>
          </a:r>
        </a:p>
      </dgm:t>
    </dgm:pt>
    <dgm:pt modelId="{B049AAFE-1D12-489E-AEDA-DE3DDE524930}" type="parTrans" cxnId="{9484D454-9CEE-4656-9B03-38F84C57693D}">
      <dgm:prSet/>
      <dgm:spPr/>
      <dgm:t>
        <a:bodyPr/>
        <a:lstStyle/>
        <a:p>
          <a:endParaRPr lang="ru-RU"/>
        </a:p>
      </dgm:t>
    </dgm:pt>
    <dgm:pt modelId="{C7A6C127-4D91-4A72-8CCE-E6F80406738A}" type="sibTrans" cxnId="{9484D454-9CEE-4656-9B03-38F84C57693D}">
      <dgm:prSet/>
      <dgm:spPr/>
      <dgm:t>
        <a:bodyPr/>
        <a:lstStyle/>
        <a:p>
          <a:endParaRPr lang="ru-RU"/>
        </a:p>
      </dgm:t>
    </dgm:pt>
    <dgm:pt modelId="{A638166C-3002-42CC-A6E6-157C92C5D735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захист Вітчизни, незалежності та територіальної цілісності України</a:t>
          </a:r>
        </a:p>
      </dgm:t>
    </dgm:pt>
    <dgm:pt modelId="{EF47C1DE-BCDA-4DCA-81D2-E6337DD2D7B2}" type="parTrans" cxnId="{48B03503-AC94-465C-AF16-B1BA3AB83994}">
      <dgm:prSet/>
      <dgm:spPr/>
      <dgm:t>
        <a:bodyPr/>
        <a:lstStyle/>
        <a:p>
          <a:endParaRPr lang="ru-RU"/>
        </a:p>
      </dgm:t>
    </dgm:pt>
    <dgm:pt modelId="{0E12C731-8A1D-4B33-8C9C-42294ACD4D08}" type="sibTrans" cxnId="{48B03503-AC94-465C-AF16-B1BA3AB83994}">
      <dgm:prSet/>
      <dgm:spPr/>
      <dgm:t>
        <a:bodyPr/>
        <a:lstStyle/>
        <a:p>
          <a:endParaRPr lang="ru-RU"/>
        </a:p>
      </dgm:t>
    </dgm:pt>
    <dgm:pt modelId="{EEA5E1C8-FF55-4A32-B756-68815C0512C8}">
      <dgm:prSet custT="1"/>
      <dgm:spPr/>
      <dgm:t>
        <a:bodyPr/>
        <a:lstStyle/>
        <a:p>
          <a:r>
            <a:rPr lang="uk-UA" sz="2400" dirty="0">
              <a:latin typeface="+mj-lt"/>
            </a:rPr>
            <a:t>шанувати державні символи України</a:t>
          </a:r>
        </a:p>
      </dgm:t>
    </dgm:pt>
    <dgm:pt modelId="{D50E4B19-E76D-485E-9526-778353031A97}" type="parTrans" cxnId="{B6DD125E-C46A-42E9-B642-D69D1C09D956}">
      <dgm:prSet/>
      <dgm:spPr/>
      <dgm:t>
        <a:bodyPr/>
        <a:lstStyle/>
        <a:p>
          <a:endParaRPr lang="ru-RU"/>
        </a:p>
      </dgm:t>
    </dgm:pt>
    <dgm:pt modelId="{A9E144AD-B913-4266-8CDD-46FA2BB0CE38}" type="sibTrans" cxnId="{B6DD125E-C46A-42E9-B642-D69D1C09D956}">
      <dgm:prSet/>
      <dgm:spPr/>
      <dgm:t>
        <a:bodyPr/>
        <a:lstStyle/>
        <a:p>
          <a:endParaRPr lang="ru-RU"/>
        </a:p>
      </dgm:t>
    </dgm:pt>
    <dgm:pt modelId="{875114CE-CA4B-4631-9558-2993C6A8EF10}">
      <dgm:prSet custT="1"/>
      <dgm:spPr/>
      <dgm:t>
        <a:bodyPr/>
        <a:lstStyle/>
        <a:p>
          <a:r>
            <a:rPr lang="uk-UA" sz="2400" dirty="0">
              <a:latin typeface="+mj-lt"/>
            </a:rPr>
            <a:t>відбувати військову службу відповідно до закону</a:t>
          </a:r>
        </a:p>
      </dgm:t>
    </dgm:pt>
    <dgm:pt modelId="{6BC3BEEF-E961-49C5-97DB-961DE35DB952}" type="parTrans" cxnId="{0DFFE64B-0205-4145-BD7A-30B16C2B85F3}">
      <dgm:prSet/>
      <dgm:spPr/>
      <dgm:t>
        <a:bodyPr/>
        <a:lstStyle/>
        <a:p>
          <a:endParaRPr lang="ru-RU"/>
        </a:p>
      </dgm:t>
    </dgm:pt>
    <dgm:pt modelId="{CAC14212-8013-4B2B-9AB4-E4F5D919DB05}" type="sibTrans" cxnId="{0DFFE64B-0205-4145-BD7A-30B16C2B85F3}">
      <dgm:prSet/>
      <dgm:spPr/>
      <dgm:t>
        <a:bodyPr/>
        <a:lstStyle/>
        <a:p>
          <a:endParaRPr lang="ru-RU"/>
        </a:p>
      </dgm:t>
    </dgm:pt>
    <dgm:pt modelId="{F66817B2-2623-40A8-A963-DA549395064F}" type="pres">
      <dgm:prSet presAssocID="{43EBF045-308E-46F2-A081-6651A020352E}" presName="diagram" presStyleCnt="0">
        <dgm:presLayoutVars>
          <dgm:dir/>
          <dgm:resizeHandles val="exact"/>
        </dgm:presLayoutVars>
      </dgm:prSet>
      <dgm:spPr/>
    </dgm:pt>
    <dgm:pt modelId="{E4CFE0F2-5CAC-4412-A784-DE89C8DD1B25}" type="pres">
      <dgm:prSet presAssocID="{7BBB2A97-FA07-4D9A-877F-96C8DE1CBC40}" presName="node" presStyleLbl="node1" presStyleIdx="0" presStyleCnt="8" custScaleX="169729" custScaleY="152445">
        <dgm:presLayoutVars>
          <dgm:bulletEnabled val="1"/>
        </dgm:presLayoutVars>
      </dgm:prSet>
      <dgm:spPr/>
    </dgm:pt>
    <dgm:pt modelId="{D9BF3EAE-3B4B-4932-A00D-9A508733936C}" type="pres">
      <dgm:prSet presAssocID="{D7B111CA-566A-4C63-B89C-FA9210D44982}" presName="sibTrans" presStyleCnt="0"/>
      <dgm:spPr/>
    </dgm:pt>
    <dgm:pt modelId="{C0555C7D-3E93-4FF9-A975-04F5192270EA}" type="pres">
      <dgm:prSet presAssocID="{03BDABEE-2DCB-4B3E-878B-099DB1753344}" presName="node" presStyleLbl="node1" presStyleIdx="1" presStyleCnt="8" custScaleX="169729" custScaleY="152445">
        <dgm:presLayoutVars>
          <dgm:bulletEnabled val="1"/>
        </dgm:presLayoutVars>
      </dgm:prSet>
      <dgm:spPr/>
    </dgm:pt>
    <dgm:pt modelId="{889D4131-E27E-4116-9B1F-983CAED9B8E6}" type="pres">
      <dgm:prSet presAssocID="{77733101-59C1-4C48-A241-1344B3A76ED5}" presName="sibTrans" presStyleCnt="0"/>
      <dgm:spPr/>
    </dgm:pt>
    <dgm:pt modelId="{6600CC52-6A43-42D6-B3E6-01EB96F5DE4C}" type="pres">
      <dgm:prSet presAssocID="{9CDBD8FF-F276-4135-9B4C-BBB61A7D9BB3}" presName="node" presStyleLbl="node1" presStyleIdx="2" presStyleCnt="8" custScaleX="169729" custScaleY="152445">
        <dgm:presLayoutVars>
          <dgm:bulletEnabled val="1"/>
        </dgm:presLayoutVars>
      </dgm:prSet>
      <dgm:spPr/>
    </dgm:pt>
    <dgm:pt modelId="{F27BC920-C04B-41CE-8BFB-E90A14CC54E2}" type="pres">
      <dgm:prSet presAssocID="{B3888574-B652-47D4-B7AA-292B7D568657}" presName="sibTrans" presStyleCnt="0"/>
      <dgm:spPr/>
    </dgm:pt>
    <dgm:pt modelId="{B93F65D6-972D-4797-9BCC-0BFC95F6DBC5}" type="pres">
      <dgm:prSet presAssocID="{3E7C25C3-6C94-4684-BD82-563E63800652}" presName="node" presStyleLbl="node1" presStyleIdx="3" presStyleCnt="8" custScaleX="169729" custScaleY="152445">
        <dgm:presLayoutVars>
          <dgm:bulletEnabled val="1"/>
        </dgm:presLayoutVars>
      </dgm:prSet>
      <dgm:spPr/>
    </dgm:pt>
    <dgm:pt modelId="{8AE22C70-3B08-4941-898B-7620CC13C7CF}" type="pres">
      <dgm:prSet presAssocID="{B8FB2599-54F8-42B2-83AD-DA3BA1E02084}" presName="sibTrans" presStyleCnt="0"/>
      <dgm:spPr/>
    </dgm:pt>
    <dgm:pt modelId="{1EBEDF0C-847F-4155-8A5D-D0ABC8D8113D}" type="pres">
      <dgm:prSet presAssocID="{82B25BED-A944-4E04-AAE1-FCA06A5BFC5F}" presName="node" presStyleLbl="node1" presStyleIdx="4" presStyleCnt="8" custScaleX="169729" custScaleY="152445">
        <dgm:presLayoutVars>
          <dgm:bulletEnabled val="1"/>
        </dgm:presLayoutVars>
      </dgm:prSet>
      <dgm:spPr/>
    </dgm:pt>
    <dgm:pt modelId="{6332087B-7D97-4597-A6CB-6E7E3E5B8424}" type="pres">
      <dgm:prSet presAssocID="{C7A6C127-4D91-4A72-8CCE-E6F80406738A}" presName="sibTrans" presStyleCnt="0"/>
      <dgm:spPr/>
    </dgm:pt>
    <dgm:pt modelId="{4E09D5E4-92E7-4532-8140-5C16563B5B4A}" type="pres">
      <dgm:prSet presAssocID="{A638166C-3002-42CC-A6E6-157C92C5D735}" presName="node" presStyleLbl="node1" presStyleIdx="5" presStyleCnt="8" custScaleX="169729" custScaleY="152445">
        <dgm:presLayoutVars>
          <dgm:bulletEnabled val="1"/>
        </dgm:presLayoutVars>
      </dgm:prSet>
      <dgm:spPr/>
    </dgm:pt>
    <dgm:pt modelId="{53BF2C34-C662-4C29-80ED-E853CB392E31}" type="pres">
      <dgm:prSet presAssocID="{0E12C731-8A1D-4B33-8C9C-42294ACD4D08}" presName="sibTrans" presStyleCnt="0"/>
      <dgm:spPr/>
    </dgm:pt>
    <dgm:pt modelId="{06ABD67D-ECFB-4954-B251-7475A0F6FA7C}" type="pres">
      <dgm:prSet presAssocID="{EEA5E1C8-FF55-4A32-B756-68815C0512C8}" presName="node" presStyleLbl="node1" presStyleIdx="6" presStyleCnt="8" custScaleX="169729" custScaleY="107439">
        <dgm:presLayoutVars>
          <dgm:bulletEnabled val="1"/>
        </dgm:presLayoutVars>
      </dgm:prSet>
      <dgm:spPr/>
    </dgm:pt>
    <dgm:pt modelId="{E39B30FF-649E-4B39-9EF5-90D71E9E4A14}" type="pres">
      <dgm:prSet presAssocID="{A9E144AD-B913-4266-8CDD-46FA2BB0CE38}" presName="sibTrans" presStyleCnt="0"/>
      <dgm:spPr/>
    </dgm:pt>
    <dgm:pt modelId="{4342488A-1E64-444C-9270-24103E14ABDD}" type="pres">
      <dgm:prSet presAssocID="{875114CE-CA4B-4631-9558-2993C6A8EF10}" presName="node" presStyleLbl="node1" presStyleIdx="7" presStyleCnt="8" custScaleX="169729" custScaleY="107439">
        <dgm:presLayoutVars>
          <dgm:bulletEnabled val="1"/>
        </dgm:presLayoutVars>
      </dgm:prSet>
      <dgm:spPr/>
    </dgm:pt>
  </dgm:ptLst>
  <dgm:cxnLst>
    <dgm:cxn modelId="{48B03503-AC94-465C-AF16-B1BA3AB83994}" srcId="{43EBF045-308E-46F2-A081-6651A020352E}" destId="{A638166C-3002-42CC-A6E6-157C92C5D735}" srcOrd="5" destOrd="0" parTransId="{EF47C1DE-BCDA-4DCA-81D2-E6337DD2D7B2}" sibTransId="{0E12C731-8A1D-4B33-8C9C-42294ACD4D08}"/>
    <dgm:cxn modelId="{B9D97F13-3DE1-4EAF-B827-AC61375FD5B2}" type="presOf" srcId="{875114CE-CA4B-4631-9558-2993C6A8EF10}" destId="{4342488A-1E64-444C-9270-24103E14ABDD}" srcOrd="0" destOrd="0" presId="urn:microsoft.com/office/officeart/2005/8/layout/default"/>
    <dgm:cxn modelId="{36A55D2A-A5D3-42FA-AE8E-98C6CBE894F1}" type="presOf" srcId="{43EBF045-308E-46F2-A081-6651A020352E}" destId="{F66817B2-2623-40A8-A963-DA549395064F}" srcOrd="0" destOrd="0" presId="urn:microsoft.com/office/officeart/2005/8/layout/default"/>
    <dgm:cxn modelId="{EE9A9E30-D9AF-48ED-89ED-3C19F1D6B3B5}" srcId="{43EBF045-308E-46F2-A081-6651A020352E}" destId="{03BDABEE-2DCB-4B3E-878B-099DB1753344}" srcOrd="1" destOrd="0" parTransId="{D3E8ACB0-4305-4435-8F38-FC1233EEFEF9}" sibTransId="{77733101-59C1-4C48-A241-1344B3A76ED5}"/>
    <dgm:cxn modelId="{B6DD125E-C46A-42E9-B642-D69D1C09D956}" srcId="{43EBF045-308E-46F2-A081-6651A020352E}" destId="{EEA5E1C8-FF55-4A32-B756-68815C0512C8}" srcOrd="6" destOrd="0" parTransId="{D50E4B19-E76D-485E-9526-778353031A97}" sibTransId="{A9E144AD-B913-4266-8CDD-46FA2BB0CE38}"/>
    <dgm:cxn modelId="{B2686C69-6F52-4063-AF4D-6856B0D77EC9}" type="presOf" srcId="{82B25BED-A944-4E04-AAE1-FCA06A5BFC5F}" destId="{1EBEDF0C-847F-4155-8A5D-D0ABC8D8113D}" srcOrd="0" destOrd="0" presId="urn:microsoft.com/office/officeart/2005/8/layout/default"/>
    <dgm:cxn modelId="{0DFFE64B-0205-4145-BD7A-30B16C2B85F3}" srcId="{43EBF045-308E-46F2-A081-6651A020352E}" destId="{875114CE-CA4B-4631-9558-2993C6A8EF10}" srcOrd="7" destOrd="0" parTransId="{6BC3BEEF-E961-49C5-97DB-961DE35DB952}" sibTransId="{CAC14212-8013-4B2B-9AB4-E4F5D919DB05}"/>
    <dgm:cxn modelId="{40C6906D-59D1-474F-8EFD-407AA81F5937}" type="presOf" srcId="{03BDABEE-2DCB-4B3E-878B-099DB1753344}" destId="{C0555C7D-3E93-4FF9-A975-04F5192270EA}" srcOrd="0" destOrd="0" presId="urn:microsoft.com/office/officeart/2005/8/layout/default"/>
    <dgm:cxn modelId="{9484D454-9CEE-4656-9B03-38F84C57693D}" srcId="{43EBF045-308E-46F2-A081-6651A020352E}" destId="{82B25BED-A944-4E04-AAE1-FCA06A5BFC5F}" srcOrd="4" destOrd="0" parTransId="{B049AAFE-1D12-489E-AEDA-DE3DDE524930}" sibTransId="{C7A6C127-4D91-4A72-8CCE-E6F80406738A}"/>
    <dgm:cxn modelId="{EA65328B-BFFB-4915-A5BC-73AFA6D8FCA2}" type="presOf" srcId="{7BBB2A97-FA07-4D9A-877F-96C8DE1CBC40}" destId="{E4CFE0F2-5CAC-4412-A784-DE89C8DD1B25}" srcOrd="0" destOrd="0" presId="urn:microsoft.com/office/officeart/2005/8/layout/default"/>
    <dgm:cxn modelId="{77121891-6B0A-4FA1-9B1B-08DB04BDE4D8}" type="presOf" srcId="{A638166C-3002-42CC-A6E6-157C92C5D735}" destId="{4E09D5E4-92E7-4532-8140-5C16563B5B4A}" srcOrd="0" destOrd="0" presId="urn:microsoft.com/office/officeart/2005/8/layout/default"/>
    <dgm:cxn modelId="{D43E83A3-FC0E-4EFE-B0E3-FCAAE0FD1355}" srcId="{43EBF045-308E-46F2-A081-6651A020352E}" destId="{3E7C25C3-6C94-4684-BD82-563E63800652}" srcOrd="3" destOrd="0" parTransId="{0E0CD6FD-C240-44A6-8C8A-DFF5EBD5E593}" sibTransId="{B8FB2599-54F8-42B2-83AD-DA3BA1E02084}"/>
    <dgm:cxn modelId="{AB60F3B1-22A5-4A2E-9F69-F36B45DE6D9D}" type="presOf" srcId="{3E7C25C3-6C94-4684-BD82-563E63800652}" destId="{B93F65D6-972D-4797-9BCC-0BFC95F6DBC5}" srcOrd="0" destOrd="0" presId="urn:microsoft.com/office/officeart/2005/8/layout/default"/>
    <dgm:cxn modelId="{CB6A76B7-82F4-4491-B370-384F087FF5DA}" type="presOf" srcId="{EEA5E1C8-FF55-4A32-B756-68815C0512C8}" destId="{06ABD67D-ECFB-4954-B251-7475A0F6FA7C}" srcOrd="0" destOrd="0" presId="urn:microsoft.com/office/officeart/2005/8/layout/default"/>
    <dgm:cxn modelId="{99CD96BB-BDAB-48D9-9CB2-4C6B9A04301F}" srcId="{43EBF045-308E-46F2-A081-6651A020352E}" destId="{7BBB2A97-FA07-4D9A-877F-96C8DE1CBC40}" srcOrd="0" destOrd="0" parTransId="{2CD6017D-AFF6-49FB-9EB2-0CCF26F5E686}" sibTransId="{D7B111CA-566A-4C63-B89C-FA9210D44982}"/>
    <dgm:cxn modelId="{D4C70BED-3328-479E-BA70-C4EEC6E8F2C9}" srcId="{43EBF045-308E-46F2-A081-6651A020352E}" destId="{9CDBD8FF-F276-4135-9B4C-BBB61A7D9BB3}" srcOrd="2" destOrd="0" parTransId="{9AD2CE78-B87C-4C7A-BF88-2A6314713437}" sibTransId="{B3888574-B652-47D4-B7AA-292B7D568657}"/>
    <dgm:cxn modelId="{F65C73F3-E65F-4781-950F-C8BF3AFCC460}" type="presOf" srcId="{9CDBD8FF-F276-4135-9B4C-BBB61A7D9BB3}" destId="{6600CC52-6A43-42D6-B3E6-01EB96F5DE4C}" srcOrd="0" destOrd="0" presId="urn:microsoft.com/office/officeart/2005/8/layout/default"/>
    <dgm:cxn modelId="{37260126-A717-4EE6-9BDE-F0372F8A9B34}" type="presParOf" srcId="{F66817B2-2623-40A8-A963-DA549395064F}" destId="{E4CFE0F2-5CAC-4412-A784-DE89C8DD1B25}" srcOrd="0" destOrd="0" presId="urn:microsoft.com/office/officeart/2005/8/layout/default"/>
    <dgm:cxn modelId="{B5002408-7757-49E2-85B2-F3F1E9BAE7A7}" type="presParOf" srcId="{F66817B2-2623-40A8-A963-DA549395064F}" destId="{D9BF3EAE-3B4B-4932-A00D-9A508733936C}" srcOrd="1" destOrd="0" presId="urn:microsoft.com/office/officeart/2005/8/layout/default"/>
    <dgm:cxn modelId="{6F0B9A69-4177-4C0A-B0EA-3D0B21E2E5F2}" type="presParOf" srcId="{F66817B2-2623-40A8-A963-DA549395064F}" destId="{C0555C7D-3E93-4FF9-A975-04F5192270EA}" srcOrd="2" destOrd="0" presId="urn:microsoft.com/office/officeart/2005/8/layout/default"/>
    <dgm:cxn modelId="{48723A97-11D0-4E3F-92D7-32D3E425A74F}" type="presParOf" srcId="{F66817B2-2623-40A8-A963-DA549395064F}" destId="{889D4131-E27E-4116-9B1F-983CAED9B8E6}" srcOrd="3" destOrd="0" presId="urn:microsoft.com/office/officeart/2005/8/layout/default"/>
    <dgm:cxn modelId="{A7D49A57-6FED-4364-B831-65A2C27D5DB3}" type="presParOf" srcId="{F66817B2-2623-40A8-A963-DA549395064F}" destId="{6600CC52-6A43-42D6-B3E6-01EB96F5DE4C}" srcOrd="4" destOrd="0" presId="urn:microsoft.com/office/officeart/2005/8/layout/default"/>
    <dgm:cxn modelId="{19B2D8FA-B9F4-430A-A706-E9B05F757BFB}" type="presParOf" srcId="{F66817B2-2623-40A8-A963-DA549395064F}" destId="{F27BC920-C04B-41CE-8BFB-E90A14CC54E2}" srcOrd="5" destOrd="0" presId="urn:microsoft.com/office/officeart/2005/8/layout/default"/>
    <dgm:cxn modelId="{ABAD1044-F603-4E80-914B-AEB85798A06A}" type="presParOf" srcId="{F66817B2-2623-40A8-A963-DA549395064F}" destId="{B93F65D6-972D-4797-9BCC-0BFC95F6DBC5}" srcOrd="6" destOrd="0" presId="urn:microsoft.com/office/officeart/2005/8/layout/default"/>
    <dgm:cxn modelId="{0ABB0ED8-0947-4BC8-9D35-A6172C46081F}" type="presParOf" srcId="{F66817B2-2623-40A8-A963-DA549395064F}" destId="{8AE22C70-3B08-4941-898B-7620CC13C7CF}" srcOrd="7" destOrd="0" presId="urn:microsoft.com/office/officeart/2005/8/layout/default"/>
    <dgm:cxn modelId="{C3DB85F3-197A-4B3B-8978-2B822EAE052C}" type="presParOf" srcId="{F66817B2-2623-40A8-A963-DA549395064F}" destId="{1EBEDF0C-847F-4155-8A5D-D0ABC8D8113D}" srcOrd="8" destOrd="0" presId="urn:microsoft.com/office/officeart/2005/8/layout/default"/>
    <dgm:cxn modelId="{D905964A-B7DB-41B1-B60B-006631ECBC71}" type="presParOf" srcId="{F66817B2-2623-40A8-A963-DA549395064F}" destId="{6332087B-7D97-4597-A6CB-6E7E3E5B8424}" srcOrd="9" destOrd="0" presId="urn:microsoft.com/office/officeart/2005/8/layout/default"/>
    <dgm:cxn modelId="{E2BD4ED4-D3E7-4BB6-BC83-8BBD71C78124}" type="presParOf" srcId="{F66817B2-2623-40A8-A963-DA549395064F}" destId="{4E09D5E4-92E7-4532-8140-5C16563B5B4A}" srcOrd="10" destOrd="0" presId="urn:microsoft.com/office/officeart/2005/8/layout/default"/>
    <dgm:cxn modelId="{D0C1912D-0521-4CDB-BE7D-FE8BCF15E33A}" type="presParOf" srcId="{F66817B2-2623-40A8-A963-DA549395064F}" destId="{53BF2C34-C662-4C29-80ED-E853CB392E31}" srcOrd="11" destOrd="0" presId="urn:microsoft.com/office/officeart/2005/8/layout/default"/>
    <dgm:cxn modelId="{50F818C7-6513-4712-B5C6-286FA72865F6}" type="presParOf" srcId="{F66817B2-2623-40A8-A963-DA549395064F}" destId="{06ABD67D-ECFB-4954-B251-7475A0F6FA7C}" srcOrd="12" destOrd="0" presId="urn:microsoft.com/office/officeart/2005/8/layout/default"/>
    <dgm:cxn modelId="{BD323E52-34D5-4D94-BA56-2B8DE8A0BD3E}" type="presParOf" srcId="{F66817B2-2623-40A8-A963-DA549395064F}" destId="{E39B30FF-649E-4B39-9EF5-90D71E9E4A14}" srcOrd="13" destOrd="0" presId="urn:microsoft.com/office/officeart/2005/8/layout/default"/>
    <dgm:cxn modelId="{CBC7E10A-AE9A-4EDF-9501-24FBD96A8071}" type="presParOf" srcId="{F66817B2-2623-40A8-A963-DA549395064F}" destId="{4342488A-1E64-444C-9270-24103E14ABDD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D9E337DC-CC9A-4A10-A8FA-E8D6A7485C17}" type="doc">
      <dgm:prSet loTypeId="urn:microsoft.com/office/officeart/2008/layout/VerticalCircle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B37DB66-6F3A-45EE-A7BC-0FD0D7BA0E57}">
      <dgm:prSet phldrT="[Текст]" custT="1"/>
      <dgm:spPr/>
      <dgm:t>
        <a:bodyPr/>
        <a:lstStyle/>
        <a:p>
          <a:r>
            <a:rPr lang="uk-UA" sz="3600" b="1" dirty="0">
              <a:solidFill>
                <a:schemeClr val="bg2">
                  <a:lumMod val="25000"/>
                </a:schemeClr>
              </a:solidFill>
              <a:latin typeface="+mj-lt"/>
            </a:rPr>
            <a:t>Юридичний факт </a:t>
          </a:r>
          <a:r>
            <a:rPr lang="uk-UA" sz="3600" b="0" dirty="0">
              <a:solidFill>
                <a:schemeClr val="bg2">
                  <a:lumMod val="25000"/>
                </a:schemeClr>
              </a:solidFill>
              <a:latin typeface="+mj-lt"/>
            </a:rPr>
            <a:t>– це конкретні соціальні обставини, які мають значення для суб’єкта права у зв’язку з реалізацією його потреб та інтересу, властивості яких описано у нормі права як знання про умови, що викликають юридичні наслідки</a:t>
          </a:r>
          <a:endParaRPr lang="ru-RU" sz="3600" b="0" dirty="0">
            <a:solidFill>
              <a:schemeClr val="bg2">
                <a:lumMod val="25000"/>
              </a:schemeClr>
            </a:solidFill>
            <a:latin typeface="+mj-lt"/>
          </a:endParaRPr>
        </a:p>
      </dgm:t>
    </dgm:pt>
    <dgm:pt modelId="{0B373E58-59EE-4494-B9D8-6A82EC027CC8}" type="parTrans" cxnId="{E338F7AD-DAD5-42F3-B32F-AE4E97AE1E68}">
      <dgm:prSet/>
      <dgm:spPr/>
      <dgm:t>
        <a:bodyPr/>
        <a:lstStyle/>
        <a:p>
          <a:endParaRPr lang="ru-RU"/>
        </a:p>
      </dgm:t>
    </dgm:pt>
    <dgm:pt modelId="{98030E65-71BE-4DA1-BBDD-3CF1AB883C78}" type="sibTrans" cxnId="{E338F7AD-DAD5-42F3-B32F-AE4E97AE1E68}">
      <dgm:prSet/>
      <dgm:spPr/>
      <dgm:t>
        <a:bodyPr/>
        <a:lstStyle/>
        <a:p>
          <a:endParaRPr lang="ru-RU"/>
        </a:p>
      </dgm:t>
    </dgm:pt>
    <dgm:pt modelId="{17B8A5D1-3583-4D6B-BBFE-9712B3B9F699}" type="pres">
      <dgm:prSet presAssocID="{D9E337DC-CC9A-4A10-A8FA-E8D6A7485C17}" presName="Name0" presStyleCnt="0">
        <dgm:presLayoutVars>
          <dgm:dir/>
        </dgm:presLayoutVars>
      </dgm:prSet>
      <dgm:spPr/>
    </dgm:pt>
    <dgm:pt modelId="{AAB35E03-DEBF-4CF1-8D05-DF14FBAB92A4}" type="pres">
      <dgm:prSet presAssocID="{1B37DB66-6F3A-45EE-A7BC-0FD0D7BA0E57}" presName="noChildren" presStyleCnt="0"/>
      <dgm:spPr/>
    </dgm:pt>
    <dgm:pt modelId="{E4F53D5D-0ED1-41A0-BA92-60194BBEA394}" type="pres">
      <dgm:prSet presAssocID="{1B37DB66-6F3A-45EE-A7BC-0FD0D7BA0E57}" presName="gap" presStyleCnt="0"/>
      <dgm:spPr/>
    </dgm:pt>
    <dgm:pt modelId="{5A0FEDB9-519A-488E-91E8-C54380088E27}" type="pres">
      <dgm:prSet presAssocID="{1B37DB66-6F3A-45EE-A7BC-0FD0D7BA0E57}" presName="medCircle2" presStyleLbl="vennNode1" presStyleIdx="0" presStyleCnt="1"/>
      <dgm:spPr/>
    </dgm:pt>
    <dgm:pt modelId="{27D0193A-E51C-485C-B67D-87D3C0A39D5E}" type="pres">
      <dgm:prSet presAssocID="{1B37DB66-6F3A-45EE-A7BC-0FD0D7BA0E57}" presName="txLvlOnly1" presStyleLbl="revTx" presStyleIdx="0" presStyleCnt="1"/>
      <dgm:spPr/>
    </dgm:pt>
  </dgm:ptLst>
  <dgm:cxnLst>
    <dgm:cxn modelId="{4D4F975D-5ACA-447B-88ED-050A1FBD4097}" type="presOf" srcId="{D9E337DC-CC9A-4A10-A8FA-E8D6A7485C17}" destId="{17B8A5D1-3583-4D6B-BBFE-9712B3B9F699}" srcOrd="0" destOrd="0" presId="urn:microsoft.com/office/officeart/2008/layout/VerticalCircleList"/>
    <dgm:cxn modelId="{E338F7AD-DAD5-42F3-B32F-AE4E97AE1E68}" srcId="{D9E337DC-CC9A-4A10-A8FA-E8D6A7485C17}" destId="{1B37DB66-6F3A-45EE-A7BC-0FD0D7BA0E57}" srcOrd="0" destOrd="0" parTransId="{0B373E58-59EE-4494-B9D8-6A82EC027CC8}" sibTransId="{98030E65-71BE-4DA1-BBDD-3CF1AB883C78}"/>
    <dgm:cxn modelId="{634ED0EC-E7FB-422C-9013-B0959A2E0892}" type="presOf" srcId="{1B37DB66-6F3A-45EE-A7BC-0FD0D7BA0E57}" destId="{27D0193A-E51C-485C-B67D-87D3C0A39D5E}" srcOrd="0" destOrd="0" presId="urn:microsoft.com/office/officeart/2008/layout/VerticalCircleList"/>
    <dgm:cxn modelId="{9A6A9DA7-2621-40F7-98BF-129104E33498}" type="presParOf" srcId="{17B8A5D1-3583-4D6B-BBFE-9712B3B9F699}" destId="{AAB35E03-DEBF-4CF1-8D05-DF14FBAB92A4}" srcOrd="0" destOrd="0" presId="urn:microsoft.com/office/officeart/2008/layout/VerticalCircleList"/>
    <dgm:cxn modelId="{721402C8-B837-4DCC-BC3B-203AC8481805}" type="presParOf" srcId="{AAB35E03-DEBF-4CF1-8D05-DF14FBAB92A4}" destId="{E4F53D5D-0ED1-41A0-BA92-60194BBEA394}" srcOrd="0" destOrd="0" presId="urn:microsoft.com/office/officeart/2008/layout/VerticalCircleList"/>
    <dgm:cxn modelId="{B4393409-75EF-481D-BE39-149946886492}" type="presParOf" srcId="{AAB35E03-DEBF-4CF1-8D05-DF14FBAB92A4}" destId="{5A0FEDB9-519A-488E-91E8-C54380088E27}" srcOrd="1" destOrd="0" presId="urn:microsoft.com/office/officeart/2008/layout/VerticalCircleList"/>
    <dgm:cxn modelId="{ED886917-4D50-4E56-AA24-5E2CB14FF7BA}" type="presParOf" srcId="{AAB35E03-DEBF-4CF1-8D05-DF14FBAB92A4}" destId="{27D0193A-E51C-485C-B67D-87D3C0A39D5E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B77ACF55-6EC1-4593-889C-0456E6EDDF8D}" type="doc">
      <dgm:prSet loTypeId="urn:diagrams.loki3.com/BracketList+Icon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47A6C173-D78D-4458-8A95-D022EE955348}">
      <dgm:prSet phldrT="[Текст]" custT="1"/>
      <dgm:spPr/>
      <dgm:t>
        <a:bodyPr/>
        <a:lstStyle/>
        <a:p>
          <a:r>
            <a:rPr lang="uk-UA" sz="3000" b="1" dirty="0">
              <a:solidFill>
                <a:schemeClr val="bg2">
                  <a:lumMod val="25000"/>
                </a:schemeClr>
              </a:solidFill>
              <a:latin typeface="+mj-lt"/>
            </a:rPr>
            <a:t>Ознаки юридичних фактів</a:t>
          </a:r>
          <a:endParaRPr lang="ru-RU" sz="3000" b="1" dirty="0">
            <a:solidFill>
              <a:schemeClr val="bg2">
                <a:lumMod val="25000"/>
              </a:schemeClr>
            </a:solidFill>
            <a:latin typeface="+mj-lt"/>
          </a:endParaRPr>
        </a:p>
      </dgm:t>
    </dgm:pt>
    <dgm:pt modelId="{8B694BA0-C24B-4661-9B01-45BEECE7D478}" type="parTrans" cxnId="{263A3328-4FA2-4A01-A572-A5C4829B25DF}">
      <dgm:prSet/>
      <dgm:spPr/>
      <dgm:t>
        <a:bodyPr/>
        <a:lstStyle/>
        <a:p>
          <a:endParaRPr lang="ru-RU"/>
        </a:p>
      </dgm:t>
    </dgm:pt>
    <dgm:pt modelId="{5C63684B-04D3-47F5-B982-080E772DBC3A}" type="sibTrans" cxnId="{263A3328-4FA2-4A01-A572-A5C4829B25DF}">
      <dgm:prSet/>
      <dgm:spPr/>
      <dgm:t>
        <a:bodyPr/>
        <a:lstStyle/>
        <a:p>
          <a:endParaRPr lang="ru-RU"/>
        </a:p>
      </dgm:t>
    </dgm:pt>
    <dgm:pt modelId="{82D6E800-7942-4531-8A99-35D7BCC45E3D}">
      <dgm:prSet/>
      <dgm:spPr/>
      <dgm:t>
        <a:bodyPr/>
        <a:lstStyle/>
        <a:p>
          <a:r>
            <a:rPr lang="uk-UA" dirty="0">
              <a:latin typeface="+mj-lt"/>
            </a:rPr>
            <a:t>як правило, конкретні та індивідуальні</a:t>
          </a:r>
        </a:p>
      </dgm:t>
    </dgm:pt>
    <dgm:pt modelId="{00BDB02F-4874-47EB-8D28-9364DC2E7C6C}" type="parTrans" cxnId="{C4496B01-D117-442C-B6CC-2A5CEABCDF0A}">
      <dgm:prSet/>
      <dgm:spPr/>
      <dgm:t>
        <a:bodyPr/>
        <a:lstStyle/>
        <a:p>
          <a:endParaRPr lang="ru-RU"/>
        </a:p>
      </dgm:t>
    </dgm:pt>
    <dgm:pt modelId="{8AB02282-B07E-4334-B8FB-C4B47BB3E063}" type="sibTrans" cxnId="{C4496B01-D117-442C-B6CC-2A5CEABCDF0A}">
      <dgm:prSet/>
      <dgm:spPr/>
      <dgm:t>
        <a:bodyPr/>
        <a:lstStyle/>
        <a:p>
          <a:endParaRPr lang="ru-RU"/>
        </a:p>
      </dgm:t>
    </dgm:pt>
    <dgm:pt modelId="{290652DD-200B-43B8-B3F8-034CB448649F}">
      <dgm:prSet/>
      <dgm:spPr/>
      <dgm:t>
        <a:bodyPr/>
        <a:lstStyle/>
        <a:p>
          <a:r>
            <a:rPr lang="uk-UA" dirty="0">
              <a:latin typeface="+mj-lt"/>
            </a:rPr>
            <a:t>знаходять свій зовнішній вияв у соціальних ситуаціях і пов’язані з їх наявністю або припущенням стосовно їх наявності, або з їх відсутністю</a:t>
          </a:r>
        </a:p>
      </dgm:t>
    </dgm:pt>
    <dgm:pt modelId="{5B5EC83B-4FB5-450A-B1BC-D698C2C76A66}" type="parTrans" cxnId="{69AC5DEE-313C-49CC-BB01-1F98805EE41E}">
      <dgm:prSet/>
      <dgm:spPr/>
      <dgm:t>
        <a:bodyPr/>
        <a:lstStyle/>
        <a:p>
          <a:endParaRPr lang="ru-RU"/>
        </a:p>
      </dgm:t>
    </dgm:pt>
    <dgm:pt modelId="{C6F4A9B5-5360-4776-96C2-758A5DF0DFC3}" type="sibTrans" cxnId="{69AC5DEE-313C-49CC-BB01-1F98805EE41E}">
      <dgm:prSet/>
      <dgm:spPr/>
      <dgm:t>
        <a:bodyPr/>
        <a:lstStyle/>
        <a:p>
          <a:endParaRPr lang="ru-RU"/>
        </a:p>
      </dgm:t>
    </dgm:pt>
    <dgm:pt modelId="{684DDCE7-612E-485E-B26D-57648D25EFE5}">
      <dgm:prSet/>
      <dgm:spPr/>
      <dgm:t>
        <a:bodyPr/>
        <a:lstStyle/>
        <a:p>
          <a:r>
            <a:rPr lang="uk-UA" dirty="0">
              <a:latin typeface="+mj-lt"/>
            </a:rPr>
            <a:t>несуть у собі інформацію про суспільні відносини, що входять до предмета правового регулювання</a:t>
          </a:r>
        </a:p>
      </dgm:t>
    </dgm:pt>
    <dgm:pt modelId="{6ADFF38B-9F2E-47F4-8776-581945844913}" type="parTrans" cxnId="{D3D1F46E-2F6C-4473-8796-590CFB7603F2}">
      <dgm:prSet/>
      <dgm:spPr/>
      <dgm:t>
        <a:bodyPr/>
        <a:lstStyle/>
        <a:p>
          <a:endParaRPr lang="ru-RU"/>
        </a:p>
      </dgm:t>
    </dgm:pt>
    <dgm:pt modelId="{8311384B-3647-4FF4-A1E8-AC26D3C13E2D}" type="sibTrans" cxnId="{D3D1F46E-2F6C-4473-8796-590CFB7603F2}">
      <dgm:prSet/>
      <dgm:spPr/>
      <dgm:t>
        <a:bodyPr/>
        <a:lstStyle/>
        <a:p>
          <a:endParaRPr lang="ru-RU"/>
        </a:p>
      </dgm:t>
    </dgm:pt>
    <dgm:pt modelId="{ABF3C916-C142-48FA-B04F-C792149C76D1}">
      <dgm:prSet/>
      <dgm:spPr/>
      <dgm:t>
        <a:bodyPr/>
        <a:lstStyle/>
        <a:p>
          <a:r>
            <a:rPr lang="uk-UA" dirty="0">
              <a:latin typeface="+mj-lt"/>
            </a:rPr>
            <a:t>безпосередньо або опосередковано передбачені нормою права</a:t>
          </a:r>
        </a:p>
      </dgm:t>
    </dgm:pt>
    <dgm:pt modelId="{DFAC9187-FD7C-4552-B131-100E2BBA5183}" type="parTrans" cxnId="{9C96BBAE-5AAA-40E8-84F9-8D8CA924EE92}">
      <dgm:prSet/>
      <dgm:spPr/>
      <dgm:t>
        <a:bodyPr/>
        <a:lstStyle/>
        <a:p>
          <a:endParaRPr lang="ru-RU"/>
        </a:p>
      </dgm:t>
    </dgm:pt>
    <dgm:pt modelId="{0F22A413-6F72-410A-B832-F2C94F1EF05E}" type="sibTrans" cxnId="{9C96BBAE-5AAA-40E8-84F9-8D8CA924EE92}">
      <dgm:prSet/>
      <dgm:spPr/>
      <dgm:t>
        <a:bodyPr/>
        <a:lstStyle/>
        <a:p>
          <a:endParaRPr lang="ru-RU"/>
        </a:p>
      </dgm:t>
    </dgm:pt>
    <dgm:pt modelId="{976B161C-CA3A-4BCA-BB3F-78D694FDF76C}">
      <dgm:prSet/>
      <dgm:spPr/>
      <dgm:t>
        <a:bodyPr/>
        <a:lstStyle/>
        <a:p>
          <a:r>
            <a:rPr lang="uk-UA" dirty="0">
              <a:latin typeface="+mj-lt"/>
            </a:rPr>
            <a:t>зафіксовані у встановленій законодавством процедурно-процесуальній формі</a:t>
          </a:r>
        </a:p>
      </dgm:t>
    </dgm:pt>
    <dgm:pt modelId="{12D035FF-463F-4FD7-AAF2-5F28A27E67A2}" type="parTrans" cxnId="{A6093EDD-C69B-44E2-9D96-ECBAE8491AE4}">
      <dgm:prSet/>
      <dgm:spPr/>
      <dgm:t>
        <a:bodyPr/>
        <a:lstStyle/>
        <a:p>
          <a:endParaRPr lang="ru-RU"/>
        </a:p>
      </dgm:t>
    </dgm:pt>
    <dgm:pt modelId="{11A0922E-618F-4AF2-9CA2-64F78275E01C}" type="sibTrans" cxnId="{A6093EDD-C69B-44E2-9D96-ECBAE8491AE4}">
      <dgm:prSet/>
      <dgm:spPr/>
      <dgm:t>
        <a:bodyPr/>
        <a:lstStyle/>
        <a:p>
          <a:endParaRPr lang="ru-RU"/>
        </a:p>
      </dgm:t>
    </dgm:pt>
    <dgm:pt modelId="{1F9E74F6-94C8-47E9-922B-DFE008221683}">
      <dgm:prSet/>
      <dgm:spPr/>
      <dgm:t>
        <a:bodyPr/>
        <a:lstStyle/>
        <a:p>
          <a:r>
            <a:rPr lang="uk-UA" dirty="0">
              <a:latin typeface="+mj-lt"/>
            </a:rPr>
            <a:t>викликають передбачені нормами права юридичні наслідки</a:t>
          </a:r>
        </a:p>
      </dgm:t>
    </dgm:pt>
    <dgm:pt modelId="{4650CB9B-C085-44A4-8AD2-3CCFF4FD9959}" type="parTrans" cxnId="{E1235734-F0C8-4ED0-AB85-98164A1FA5E7}">
      <dgm:prSet/>
      <dgm:spPr/>
      <dgm:t>
        <a:bodyPr/>
        <a:lstStyle/>
        <a:p>
          <a:endParaRPr lang="ru-RU"/>
        </a:p>
      </dgm:t>
    </dgm:pt>
    <dgm:pt modelId="{9843EF70-4AF9-41C2-A15A-AB0B375054FF}" type="sibTrans" cxnId="{E1235734-F0C8-4ED0-AB85-98164A1FA5E7}">
      <dgm:prSet/>
      <dgm:spPr/>
      <dgm:t>
        <a:bodyPr/>
        <a:lstStyle/>
        <a:p>
          <a:endParaRPr lang="ru-RU"/>
        </a:p>
      </dgm:t>
    </dgm:pt>
    <dgm:pt modelId="{61D41311-B0A6-494F-85EB-EAA56A4A266F}" type="pres">
      <dgm:prSet presAssocID="{B77ACF55-6EC1-4593-889C-0456E6EDDF8D}" presName="Name0" presStyleCnt="0">
        <dgm:presLayoutVars>
          <dgm:dir/>
          <dgm:animLvl val="lvl"/>
          <dgm:resizeHandles val="exact"/>
        </dgm:presLayoutVars>
      </dgm:prSet>
      <dgm:spPr/>
    </dgm:pt>
    <dgm:pt modelId="{0EE58610-E25B-4A76-AAAE-77873816763C}" type="pres">
      <dgm:prSet presAssocID="{47A6C173-D78D-4458-8A95-D022EE955348}" presName="linNode" presStyleCnt="0"/>
      <dgm:spPr/>
    </dgm:pt>
    <dgm:pt modelId="{814661A8-C16C-4903-A0E5-92A9A687686C}" type="pres">
      <dgm:prSet presAssocID="{47A6C173-D78D-4458-8A95-D022EE955348}" presName="parTx" presStyleLbl="revTx" presStyleIdx="0" presStyleCnt="1" custScaleX="109294" custScaleY="160354">
        <dgm:presLayoutVars>
          <dgm:chMax val="1"/>
          <dgm:bulletEnabled val="1"/>
        </dgm:presLayoutVars>
      </dgm:prSet>
      <dgm:spPr/>
    </dgm:pt>
    <dgm:pt modelId="{8DE14466-54C6-40A0-84D6-E572B738A836}" type="pres">
      <dgm:prSet presAssocID="{47A6C173-D78D-4458-8A95-D022EE955348}" presName="bracket" presStyleLbl="parChTrans1D1" presStyleIdx="0" presStyleCnt="1"/>
      <dgm:spPr/>
    </dgm:pt>
    <dgm:pt modelId="{51E822D2-E8D4-49C0-8EE3-6F4BB99E3392}" type="pres">
      <dgm:prSet presAssocID="{47A6C173-D78D-4458-8A95-D022EE955348}" presName="spH" presStyleCnt="0"/>
      <dgm:spPr/>
    </dgm:pt>
    <dgm:pt modelId="{3579FE0F-C69F-4FE6-8BEE-D6866DD6B9AB}" type="pres">
      <dgm:prSet presAssocID="{47A6C173-D78D-4458-8A95-D022EE955348}" presName="desTx" presStyleLbl="node1" presStyleIdx="0" presStyleCnt="1">
        <dgm:presLayoutVars>
          <dgm:bulletEnabled val="1"/>
        </dgm:presLayoutVars>
      </dgm:prSet>
      <dgm:spPr/>
    </dgm:pt>
  </dgm:ptLst>
  <dgm:cxnLst>
    <dgm:cxn modelId="{C4496B01-D117-442C-B6CC-2A5CEABCDF0A}" srcId="{47A6C173-D78D-4458-8A95-D022EE955348}" destId="{82D6E800-7942-4531-8A99-35D7BCC45E3D}" srcOrd="0" destOrd="0" parTransId="{00BDB02F-4874-47EB-8D28-9364DC2E7C6C}" sibTransId="{8AB02282-B07E-4334-B8FB-C4B47BB3E063}"/>
    <dgm:cxn modelId="{CCC3540A-D82D-4C9F-80DF-34099BC2BE7B}" type="presOf" srcId="{1F9E74F6-94C8-47E9-922B-DFE008221683}" destId="{3579FE0F-C69F-4FE6-8BEE-D6866DD6B9AB}" srcOrd="0" destOrd="5" presId="urn:diagrams.loki3.com/BracketList+Icon"/>
    <dgm:cxn modelId="{263A3328-4FA2-4A01-A572-A5C4829B25DF}" srcId="{B77ACF55-6EC1-4593-889C-0456E6EDDF8D}" destId="{47A6C173-D78D-4458-8A95-D022EE955348}" srcOrd="0" destOrd="0" parTransId="{8B694BA0-C24B-4661-9B01-45BEECE7D478}" sibTransId="{5C63684B-04D3-47F5-B982-080E772DBC3A}"/>
    <dgm:cxn modelId="{E1235734-F0C8-4ED0-AB85-98164A1FA5E7}" srcId="{47A6C173-D78D-4458-8A95-D022EE955348}" destId="{1F9E74F6-94C8-47E9-922B-DFE008221683}" srcOrd="5" destOrd="0" parTransId="{4650CB9B-C085-44A4-8AD2-3CCFF4FD9959}" sibTransId="{9843EF70-4AF9-41C2-A15A-AB0B375054FF}"/>
    <dgm:cxn modelId="{8531244B-72A1-4CB1-A738-9480A9B42DEE}" type="presOf" srcId="{B77ACF55-6EC1-4593-889C-0456E6EDDF8D}" destId="{61D41311-B0A6-494F-85EB-EAA56A4A266F}" srcOrd="0" destOrd="0" presId="urn:diagrams.loki3.com/BracketList+Icon"/>
    <dgm:cxn modelId="{D3D1F46E-2F6C-4473-8796-590CFB7603F2}" srcId="{47A6C173-D78D-4458-8A95-D022EE955348}" destId="{684DDCE7-612E-485E-B26D-57648D25EFE5}" srcOrd="2" destOrd="0" parTransId="{6ADFF38B-9F2E-47F4-8776-581945844913}" sibTransId="{8311384B-3647-4FF4-A1E8-AC26D3C13E2D}"/>
    <dgm:cxn modelId="{51ECAA90-890D-468D-92B4-0983C1D899C6}" type="presOf" srcId="{47A6C173-D78D-4458-8A95-D022EE955348}" destId="{814661A8-C16C-4903-A0E5-92A9A687686C}" srcOrd="0" destOrd="0" presId="urn:diagrams.loki3.com/BracketList+Icon"/>
    <dgm:cxn modelId="{9C96BBAE-5AAA-40E8-84F9-8D8CA924EE92}" srcId="{47A6C173-D78D-4458-8A95-D022EE955348}" destId="{ABF3C916-C142-48FA-B04F-C792149C76D1}" srcOrd="3" destOrd="0" parTransId="{DFAC9187-FD7C-4552-B131-100E2BBA5183}" sibTransId="{0F22A413-6F72-410A-B832-F2C94F1EF05E}"/>
    <dgm:cxn modelId="{630803D6-03B7-43C2-B4DE-303AC987D1D1}" type="presOf" srcId="{684DDCE7-612E-485E-B26D-57648D25EFE5}" destId="{3579FE0F-C69F-4FE6-8BEE-D6866DD6B9AB}" srcOrd="0" destOrd="2" presId="urn:diagrams.loki3.com/BracketList+Icon"/>
    <dgm:cxn modelId="{A6093EDD-C69B-44E2-9D96-ECBAE8491AE4}" srcId="{47A6C173-D78D-4458-8A95-D022EE955348}" destId="{976B161C-CA3A-4BCA-BB3F-78D694FDF76C}" srcOrd="4" destOrd="0" parTransId="{12D035FF-463F-4FD7-AAF2-5F28A27E67A2}" sibTransId="{11A0922E-618F-4AF2-9CA2-64F78275E01C}"/>
    <dgm:cxn modelId="{4146DBE4-01A5-4099-AC28-93DE69D6B5DE}" type="presOf" srcId="{976B161C-CA3A-4BCA-BB3F-78D694FDF76C}" destId="{3579FE0F-C69F-4FE6-8BEE-D6866DD6B9AB}" srcOrd="0" destOrd="4" presId="urn:diagrams.loki3.com/BracketList+Icon"/>
    <dgm:cxn modelId="{6C7D4BE5-3C39-43BE-8E2D-FF37DD5ACAA8}" type="presOf" srcId="{290652DD-200B-43B8-B3F8-034CB448649F}" destId="{3579FE0F-C69F-4FE6-8BEE-D6866DD6B9AB}" srcOrd="0" destOrd="1" presId="urn:diagrams.loki3.com/BracketList+Icon"/>
    <dgm:cxn modelId="{69AC5DEE-313C-49CC-BB01-1F98805EE41E}" srcId="{47A6C173-D78D-4458-8A95-D022EE955348}" destId="{290652DD-200B-43B8-B3F8-034CB448649F}" srcOrd="1" destOrd="0" parTransId="{5B5EC83B-4FB5-450A-B1BC-D698C2C76A66}" sibTransId="{C6F4A9B5-5360-4776-96C2-758A5DF0DFC3}"/>
    <dgm:cxn modelId="{916739F0-DD14-4E66-9511-EA410BD62C72}" type="presOf" srcId="{82D6E800-7942-4531-8A99-35D7BCC45E3D}" destId="{3579FE0F-C69F-4FE6-8BEE-D6866DD6B9AB}" srcOrd="0" destOrd="0" presId="urn:diagrams.loki3.com/BracketList+Icon"/>
    <dgm:cxn modelId="{4C7D8FF9-5E21-43B2-957D-D5EE38FB37A1}" type="presOf" srcId="{ABF3C916-C142-48FA-B04F-C792149C76D1}" destId="{3579FE0F-C69F-4FE6-8BEE-D6866DD6B9AB}" srcOrd="0" destOrd="3" presId="urn:diagrams.loki3.com/BracketList+Icon"/>
    <dgm:cxn modelId="{33618DEE-1925-4135-A3AD-5761B091E49C}" type="presParOf" srcId="{61D41311-B0A6-494F-85EB-EAA56A4A266F}" destId="{0EE58610-E25B-4A76-AAAE-77873816763C}" srcOrd="0" destOrd="0" presId="urn:diagrams.loki3.com/BracketList+Icon"/>
    <dgm:cxn modelId="{42DCAA61-001B-48B7-9FA6-4E759D202FC3}" type="presParOf" srcId="{0EE58610-E25B-4A76-AAAE-77873816763C}" destId="{814661A8-C16C-4903-A0E5-92A9A687686C}" srcOrd="0" destOrd="0" presId="urn:diagrams.loki3.com/BracketList+Icon"/>
    <dgm:cxn modelId="{6977E36A-6FA3-46D8-8B31-F5A85631388C}" type="presParOf" srcId="{0EE58610-E25B-4A76-AAAE-77873816763C}" destId="{8DE14466-54C6-40A0-84D6-E572B738A836}" srcOrd="1" destOrd="0" presId="urn:diagrams.loki3.com/BracketList+Icon"/>
    <dgm:cxn modelId="{EFEDA87B-9173-4748-B7E9-BBCE7391DC53}" type="presParOf" srcId="{0EE58610-E25B-4A76-AAAE-77873816763C}" destId="{51E822D2-E8D4-49C0-8EE3-6F4BB99E3392}" srcOrd="2" destOrd="0" presId="urn:diagrams.loki3.com/BracketList+Icon"/>
    <dgm:cxn modelId="{280750E2-6C3F-43D7-9FD9-AE19B7087480}" type="presParOf" srcId="{0EE58610-E25B-4A76-AAAE-77873816763C}" destId="{3579FE0F-C69F-4FE6-8BEE-D6866DD6B9AB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3E97D691-F787-4C09-AEB7-97F28EEC0C81}" type="doc">
      <dgm:prSet loTypeId="urn:microsoft.com/office/officeart/2005/8/layout/hierarchy3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A52A890B-9FBD-41C6-8CB7-C312633FD76D}">
      <dgm:prSet custT="1"/>
      <dgm:spPr/>
      <dgm:t>
        <a:bodyPr/>
        <a:lstStyle/>
        <a:p>
          <a:r>
            <a:rPr lang="uk-UA" sz="3200" b="1" dirty="0">
              <a:latin typeface="+mj-lt"/>
            </a:rPr>
            <a:t>діяння</a:t>
          </a:r>
          <a:endParaRPr lang="uk-UA" sz="3200" dirty="0">
            <a:latin typeface="+mj-lt"/>
          </a:endParaRPr>
        </a:p>
      </dgm:t>
    </dgm:pt>
    <dgm:pt modelId="{B57BEF26-3051-429A-8C85-C3E00FC34EC7}" type="parTrans" cxnId="{1B2CCB62-A9BF-480C-B924-DF5DBD3D9C6F}">
      <dgm:prSet/>
      <dgm:spPr/>
      <dgm:t>
        <a:bodyPr/>
        <a:lstStyle/>
        <a:p>
          <a:endParaRPr lang="ru-RU"/>
        </a:p>
      </dgm:t>
    </dgm:pt>
    <dgm:pt modelId="{9638BC5D-9844-41F6-8F58-CC2F07DCDAF3}" type="sibTrans" cxnId="{1B2CCB62-A9BF-480C-B924-DF5DBD3D9C6F}">
      <dgm:prSet/>
      <dgm:spPr/>
      <dgm:t>
        <a:bodyPr/>
        <a:lstStyle/>
        <a:p>
          <a:endParaRPr lang="ru-RU"/>
        </a:p>
      </dgm:t>
    </dgm:pt>
    <dgm:pt modelId="{3009EAB4-9E9D-4E5F-AA68-A01116AA3F2A}">
      <dgm:prSet custT="1"/>
      <dgm:spPr/>
      <dgm:t>
        <a:bodyPr/>
        <a:lstStyle/>
        <a:p>
          <a:r>
            <a:rPr lang="uk-UA" sz="3200" b="1" dirty="0">
              <a:solidFill>
                <a:schemeClr val="bg2">
                  <a:lumMod val="25000"/>
                </a:schemeClr>
              </a:solidFill>
              <a:latin typeface="+mj-lt"/>
            </a:rPr>
            <a:t>події</a:t>
          </a:r>
          <a:endParaRPr lang="uk-UA" sz="3200" dirty="0">
            <a:solidFill>
              <a:schemeClr val="bg2">
                <a:lumMod val="25000"/>
              </a:schemeClr>
            </a:solidFill>
            <a:latin typeface="+mj-lt"/>
          </a:endParaRPr>
        </a:p>
      </dgm:t>
    </dgm:pt>
    <dgm:pt modelId="{D3C4E8D2-B175-4C12-A304-43E8B81B5893}" type="parTrans" cxnId="{744D314B-9AF0-4E03-A59D-F948A22C96FD}">
      <dgm:prSet/>
      <dgm:spPr/>
      <dgm:t>
        <a:bodyPr/>
        <a:lstStyle/>
        <a:p>
          <a:endParaRPr lang="ru-RU"/>
        </a:p>
      </dgm:t>
    </dgm:pt>
    <dgm:pt modelId="{FCA9BC2E-DEAA-4A57-94DF-2FBB42B53F09}" type="sibTrans" cxnId="{744D314B-9AF0-4E03-A59D-F948A22C96FD}">
      <dgm:prSet/>
      <dgm:spPr/>
      <dgm:t>
        <a:bodyPr/>
        <a:lstStyle/>
        <a:p>
          <a:endParaRPr lang="ru-RU"/>
        </a:p>
      </dgm:t>
    </dgm:pt>
    <dgm:pt modelId="{20268877-0332-44A0-8C2C-BA3D615647D8}">
      <dgm:prSet custT="1"/>
      <dgm:spPr/>
      <dgm:t>
        <a:bodyPr/>
        <a:lstStyle/>
        <a:p>
          <a:r>
            <a:rPr lang="uk-UA" sz="2800" dirty="0">
              <a:latin typeface="+mj-lt"/>
            </a:rPr>
            <a:t>юридичні факти, настання яких залежить від волі суб’єктів права (вчинки людини, акти державних органів тощо)</a:t>
          </a:r>
        </a:p>
      </dgm:t>
    </dgm:pt>
    <dgm:pt modelId="{28BBDAEF-C25E-4BE5-BB45-665E999C6D62}" type="parTrans" cxnId="{A352A3AE-4583-41B2-BE88-9CEBDE1ABC4E}">
      <dgm:prSet/>
      <dgm:spPr/>
      <dgm:t>
        <a:bodyPr/>
        <a:lstStyle/>
        <a:p>
          <a:endParaRPr lang="ru-RU"/>
        </a:p>
      </dgm:t>
    </dgm:pt>
    <dgm:pt modelId="{4DC4D1A7-2208-4D80-B3D1-07EA2F8EC374}" type="sibTrans" cxnId="{A352A3AE-4583-41B2-BE88-9CEBDE1ABC4E}">
      <dgm:prSet/>
      <dgm:spPr/>
      <dgm:t>
        <a:bodyPr/>
        <a:lstStyle/>
        <a:p>
          <a:endParaRPr lang="ru-RU"/>
        </a:p>
      </dgm:t>
    </dgm:pt>
    <dgm:pt modelId="{4145E110-AA36-4231-9BD1-DF8592B64D10}">
      <dgm:prSet custT="1"/>
      <dgm:spPr/>
      <dgm:t>
        <a:bodyPr/>
        <a:lstStyle/>
        <a:p>
          <a:r>
            <a:rPr lang="uk-UA" sz="2800" dirty="0">
              <a:latin typeface="+mj-lt"/>
            </a:rPr>
            <a:t>визначаються як обставини, настання яких не залежить від волі та свідомості людини (наприклад, смерть людини, спливання часу, явища стихійного характеру тощо)</a:t>
          </a:r>
        </a:p>
      </dgm:t>
    </dgm:pt>
    <dgm:pt modelId="{6182549E-F3F3-43D0-84BA-CD0B8427D991}" type="parTrans" cxnId="{94B26F80-E0E3-40E3-92A8-6A5D81EB4F75}">
      <dgm:prSet/>
      <dgm:spPr/>
      <dgm:t>
        <a:bodyPr/>
        <a:lstStyle/>
        <a:p>
          <a:endParaRPr lang="ru-RU"/>
        </a:p>
      </dgm:t>
    </dgm:pt>
    <dgm:pt modelId="{923FD0AF-0EF1-4C71-AD95-36DBF04C195E}" type="sibTrans" cxnId="{94B26F80-E0E3-40E3-92A8-6A5D81EB4F75}">
      <dgm:prSet/>
      <dgm:spPr/>
      <dgm:t>
        <a:bodyPr/>
        <a:lstStyle/>
        <a:p>
          <a:endParaRPr lang="ru-RU"/>
        </a:p>
      </dgm:t>
    </dgm:pt>
    <dgm:pt modelId="{1909CECF-011A-4261-B5CF-C2355FC37B41}" type="pres">
      <dgm:prSet presAssocID="{3E97D691-F787-4C09-AEB7-97F28EEC0C8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8064CDC-9BC7-4C96-9C33-2F85D86E4C79}" type="pres">
      <dgm:prSet presAssocID="{A52A890B-9FBD-41C6-8CB7-C312633FD76D}" presName="root" presStyleCnt="0"/>
      <dgm:spPr/>
    </dgm:pt>
    <dgm:pt modelId="{25158070-5DB2-4131-B9BD-2EA571243FE4}" type="pres">
      <dgm:prSet presAssocID="{A52A890B-9FBD-41C6-8CB7-C312633FD76D}" presName="rootComposite" presStyleCnt="0"/>
      <dgm:spPr/>
    </dgm:pt>
    <dgm:pt modelId="{87428A72-DFBE-4B3F-9E00-9ADBA3E72237}" type="pres">
      <dgm:prSet presAssocID="{A52A890B-9FBD-41C6-8CB7-C312633FD76D}" presName="rootText" presStyleLbl="node1" presStyleIdx="0" presStyleCnt="2" custScaleY="47969"/>
      <dgm:spPr/>
    </dgm:pt>
    <dgm:pt modelId="{1AC9C8B5-CC5E-4B18-BB6B-27FD70AD825D}" type="pres">
      <dgm:prSet presAssocID="{A52A890B-9FBD-41C6-8CB7-C312633FD76D}" presName="rootConnector" presStyleLbl="node1" presStyleIdx="0" presStyleCnt="2"/>
      <dgm:spPr/>
    </dgm:pt>
    <dgm:pt modelId="{32BA6BED-7C86-46A7-8921-F7F3DCBF176C}" type="pres">
      <dgm:prSet presAssocID="{A52A890B-9FBD-41C6-8CB7-C312633FD76D}" presName="childShape" presStyleCnt="0"/>
      <dgm:spPr/>
    </dgm:pt>
    <dgm:pt modelId="{DD6BD947-5ECD-4830-B329-EC003BFDDDCA}" type="pres">
      <dgm:prSet presAssocID="{28BBDAEF-C25E-4BE5-BB45-665E999C6D62}" presName="Name13" presStyleLbl="parChTrans1D2" presStyleIdx="0" presStyleCnt="2"/>
      <dgm:spPr/>
    </dgm:pt>
    <dgm:pt modelId="{0FCCB558-C59E-411A-86D3-25F5906CA379}" type="pres">
      <dgm:prSet presAssocID="{20268877-0332-44A0-8C2C-BA3D615647D8}" presName="childText" presStyleLbl="bgAcc1" presStyleIdx="0" presStyleCnt="2" custScaleY="165774">
        <dgm:presLayoutVars>
          <dgm:bulletEnabled val="1"/>
        </dgm:presLayoutVars>
      </dgm:prSet>
      <dgm:spPr/>
    </dgm:pt>
    <dgm:pt modelId="{14B3E414-25C8-49A3-AB1D-C90B46D2A1B0}" type="pres">
      <dgm:prSet presAssocID="{3009EAB4-9E9D-4E5F-AA68-A01116AA3F2A}" presName="root" presStyleCnt="0"/>
      <dgm:spPr/>
    </dgm:pt>
    <dgm:pt modelId="{52174B57-A057-4FE5-9088-E1136E8DE348}" type="pres">
      <dgm:prSet presAssocID="{3009EAB4-9E9D-4E5F-AA68-A01116AA3F2A}" presName="rootComposite" presStyleCnt="0"/>
      <dgm:spPr/>
    </dgm:pt>
    <dgm:pt modelId="{A8061F92-7199-4BD6-B7B0-CE8B922B8C4B}" type="pres">
      <dgm:prSet presAssocID="{3009EAB4-9E9D-4E5F-AA68-A01116AA3F2A}" presName="rootText" presStyleLbl="node1" presStyleIdx="1" presStyleCnt="2" custScaleY="47969"/>
      <dgm:spPr/>
    </dgm:pt>
    <dgm:pt modelId="{EC5916F7-C6F3-4BD1-A495-306B4201DE13}" type="pres">
      <dgm:prSet presAssocID="{3009EAB4-9E9D-4E5F-AA68-A01116AA3F2A}" presName="rootConnector" presStyleLbl="node1" presStyleIdx="1" presStyleCnt="2"/>
      <dgm:spPr/>
    </dgm:pt>
    <dgm:pt modelId="{1990878C-4282-4751-AD7B-CF72B4E212BC}" type="pres">
      <dgm:prSet presAssocID="{3009EAB4-9E9D-4E5F-AA68-A01116AA3F2A}" presName="childShape" presStyleCnt="0"/>
      <dgm:spPr/>
    </dgm:pt>
    <dgm:pt modelId="{FDDC4F36-96E4-4FE8-9FB8-29D5566D547F}" type="pres">
      <dgm:prSet presAssocID="{6182549E-F3F3-43D0-84BA-CD0B8427D991}" presName="Name13" presStyleLbl="parChTrans1D2" presStyleIdx="1" presStyleCnt="2"/>
      <dgm:spPr/>
    </dgm:pt>
    <dgm:pt modelId="{7FECFA02-7DC2-458B-81DA-802F22A2896D}" type="pres">
      <dgm:prSet presAssocID="{4145E110-AA36-4231-9BD1-DF8592B64D10}" presName="childText" presStyleLbl="bgAcc1" presStyleIdx="1" presStyleCnt="2" custScaleX="134342" custScaleY="171435">
        <dgm:presLayoutVars>
          <dgm:bulletEnabled val="1"/>
        </dgm:presLayoutVars>
      </dgm:prSet>
      <dgm:spPr/>
    </dgm:pt>
  </dgm:ptLst>
  <dgm:cxnLst>
    <dgm:cxn modelId="{C34E0405-3380-49B0-8EE4-CAF523FD95DA}" type="presOf" srcId="{3009EAB4-9E9D-4E5F-AA68-A01116AA3F2A}" destId="{EC5916F7-C6F3-4BD1-A495-306B4201DE13}" srcOrd="1" destOrd="0" presId="urn:microsoft.com/office/officeart/2005/8/layout/hierarchy3"/>
    <dgm:cxn modelId="{D18BE019-B4E9-47D1-B730-CBE3D22DD19D}" type="presOf" srcId="{4145E110-AA36-4231-9BD1-DF8592B64D10}" destId="{7FECFA02-7DC2-458B-81DA-802F22A2896D}" srcOrd="0" destOrd="0" presId="urn:microsoft.com/office/officeart/2005/8/layout/hierarchy3"/>
    <dgm:cxn modelId="{B47B2829-0D50-4728-A241-6B4746EBEAE3}" type="presOf" srcId="{A52A890B-9FBD-41C6-8CB7-C312633FD76D}" destId="{1AC9C8B5-CC5E-4B18-BB6B-27FD70AD825D}" srcOrd="1" destOrd="0" presId="urn:microsoft.com/office/officeart/2005/8/layout/hierarchy3"/>
    <dgm:cxn modelId="{1B2CCB62-A9BF-480C-B924-DF5DBD3D9C6F}" srcId="{3E97D691-F787-4C09-AEB7-97F28EEC0C81}" destId="{A52A890B-9FBD-41C6-8CB7-C312633FD76D}" srcOrd="0" destOrd="0" parTransId="{B57BEF26-3051-429A-8C85-C3E00FC34EC7}" sibTransId="{9638BC5D-9844-41F6-8F58-CC2F07DCDAF3}"/>
    <dgm:cxn modelId="{744D314B-9AF0-4E03-A59D-F948A22C96FD}" srcId="{3E97D691-F787-4C09-AEB7-97F28EEC0C81}" destId="{3009EAB4-9E9D-4E5F-AA68-A01116AA3F2A}" srcOrd="1" destOrd="0" parTransId="{D3C4E8D2-B175-4C12-A304-43E8B81B5893}" sibTransId="{FCA9BC2E-DEAA-4A57-94DF-2FBB42B53F09}"/>
    <dgm:cxn modelId="{94B26F80-E0E3-40E3-92A8-6A5D81EB4F75}" srcId="{3009EAB4-9E9D-4E5F-AA68-A01116AA3F2A}" destId="{4145E110-AA36-4231-9BD1-DF8592B64D10}" srcOrd="0" destOrd="0" parTransId="{6182549E-F3F3-43D0-84BA-CD0B8427D991}" sibTransId="{923FD0AF-0EF1-4C71-AD95-36DBF04C195E}"/>
    <dgm:cxn modelId="{C4012287-4B46-42D9-AF92-2DCF9790ABC4}" type="presOf" srcId="{3009EAB4-9E9D-4E5F-AA68-A01116AA3F2A}" destId="{A8061F92-7199-4BD6-B7B0-CE8B922B8C4B}" srcOrd="0" destOrd="0" presId="urn:microsoft.com/office/officeart/2005/8/layout/hierarchy3"/>
    <dgm:cxn modelId="{338CB5A2-2A3F-4085-9BED-47282B3B86C9}" type="presOf" srcId="{20268877-0332-44A0-8C2C-BA3D615647D8}" destId="{0FCCB558-C59E-411A-86D3-25F5906CA379}" srcOrd="0" destOrd="0" presId="urn:microsoft.com/office/officeart/2005/8/layout/hierarchy3"/>
    <dgm:cxn modelId="{A352A3AE-4583-41B2-BE88-9CEBDE1ABC4E}" srcId="{A52A890B-9FBD-41C6-8CB7-C312633FD76D}" destId="{20268877-0332-44A0-8C2C-BA3D615647D8}" srcOrd="0" destOrd="0" parTransId="{28BBDAEF-C25E-4BE5-BB45-665E999C6D62}" sibTransId="{4DC4D1A7-2208-4D80-B3D1-07EA2F8EC374}"/>
    <dgm:cxn modelId="{F8D731B7-7993-4749-BC1D-FD3E209CDB0E}" type="presOf" srcId="{3E97D691-F787-4C09-AEB7-97F28EEC0C81}" destId="{1909CECF-011A-4261-B5CF-C2355FC37B41}" srcOrd="0" destOrd="0" presId="urn:microsoft.com/office/officeart/2005/8/layout/hierarchy3"/>
    <dgm:cxn modelId="{977E51B7-77EE-4666-8594-35A603896C82}" type="presOf" srcId="{A52A890B-9FBD-41C6-8CB7-C312633FD76D}" destId="{87428A72-DFBE-4B3F-9E00-9ADBA3E72237}" srcOrd="0" destOrd="0" presId="urn:microsoft.com/office/officeart/2005/8/layout/hierarchy3"/>
    <dgm:cxn modelId="{1BD361C8-2C1C-4D30-B3DE-4C8D5FBA2986}" type="presOf" srcId="{28BBDAEF-C25E-4BE5-BB45-665E999C6D62}" destId="{DD6BD947-5ECD-4830-B329-EC003BFDDDCA}" srcOrd="0" destOrd="0" presId="urn:microsoft.com/office/officeart/2005/8/layout/hierarchy3"/>
    <dgm:cxn modelId="{D76A90DD-30C8-40E2-B313-580B6D7F69A2}" type="presOf" srcId="{6182549E-F3F3-43D0-84BA-CD0B8427D991}" destId="{FDDC4F36-96E4-4FE8-9FB8-29D5566D547F}" srcOrd="0" destOrd="0" presId="urn:microsoft.com/office/officeart/2005/8/layout/hierarchy3"/>
    <dgm:cxn modelId="{BDBDD982-E697-411B-A1C7-AE542CAAC6D9}" type="presParOf" srcId="{1909CECF-011A-4261-B5CF-C2355FC37B41}" destId="{38064CDC-9BC7-4C96-9C33-2F85D86E4C79}" srcOrd="0" destOrd="0" presId="urn:microsoft.com/office/officeart/2005/8/layout/hierarchy3"/>
    <dgm:cxn modelId="{8088B602-FCA8-410A-8968-56DD51630C18}" type="presParOf" srcId="{38064CDC-9BC7-4C96-9C33-2F85D86E4C79}" destId="{25158070-5DB2-4131-B9BD-2EA571243FE4}" srcOrd="0" destOrd="0" presId="urn:microsoft.com/office/officeart/2005/8/layout/hierarchy3"/>
    <dgm:cxn modelId="{41E3E1FE-C9E0-4B35-8D5F-D2959808F794}" type="presParOf" srcId="{25158070-5DB2-4131-B9BD-2EA571243FE4}" destId="{87428A72-DFBE-4B3F-9E00-9ADBA3E72237}" srcOrd="0" destOrd="0" presId="urn:microsoft.com/office/officeart/2005/8/layout/hierarchy3"/>
    <dgm:cxn modelId="{47376427-D800-4697-A22A-F377DC1A3CD9}" type="presParOf" srcId="{25158070-5DB2-4131-B9BD-2EA571243FE4}" destId="{1AC9C8B5-CC5E-4B18-BB6B-27FD70AD825D}" srcOrd="1" destOrd="0" presId="urn:microsoft.com/office/officeart/2005/8/layout/hierarchy3"/>
    <dgm:cxn modelId="{7CD1D8FF-EE7E-4767-9C9F-5AA5DB59870F}" type="presParOf" srcId="{38064CDC-9BC7-4C96-9C33-2F85D86E4C79}" destId="{32BA6BED-7C86-46A7-8921-F7F3DCBF176C}" srcOrd="1" destOrd="0" presId="urn:microsoft.com/office/officeart/2005/8/layout/hierarchy3"/>
    <dgm:cxn modelId="{A1F6757C-BCAB-4A39-9EC8-166C65235915}" type="presParOf" srcId="{32BA6BED-7C86-46A7-8921-F7F3DCBF176C}" destId="{DD6BD947-5ECD-4830-B329-EC003BFDDDCA}" srcOrd="0" destOrd="0" presId="urn:microsoft.com/office/officeart/2005/8/layout/hierarchy3"/>
    <dgm:cxn modelId="{F1BC4A44-8F7A-48EA-8958-38222288CD4E}" type="presParOf" srcId="{32BA6BED-7C86-46A7-8921-F7F3DCBF176C}" destId="{0FCCB558-C59E-411A-86D3-25F5906CA379}" srcOrd="1" destOrd="0" presId="urn:microsoft.com/office/officeart/2005/8/layout/hierarchy3"/>
    <dgm:cxn modelId="{6D0782A2-F106-495D-851F-B547C9586A23}" type="presParOf" srcId="{1909CECF-011A-4261-B5CF-C2355FC37B41}" destId="{14B3E414-25C8-49A3-AB1D-C90B46D2A1B0}" srcOrd="1" destOrd="0" presId="urn:microsoft.com/office/officeart/2005/8/layout/hierarchy3"/>
    <dgm:cxn modelId="{155B881D-0830-4A0D-B353-C74733903CE1}" type="presParOf" srcId="{14B3E414-25C8-49A3-AB1D-C90B46D2A1B0}" destId="{52174B57-A057-4FE5-9088-E1136E8DE348}" srcOrd="0" destOrd="0" presId="urn:microsoft.com/office/officeart/2005/8/layout/hierarchy3"/>
    <dgm:cxn modelId="{787FD482-F127-4ADE-9069-08AF1F4C7496}" type="presParOf" srcId="{52174B57-A057-4FE5-9088-E1136E8DE348}" destId="{A8061F92-7199-4BD6-B7B0-CE8B922B8C4B}" srcOrd="0" destOrd="0" presId="urn:microsoft.com/office/officeart/2005/8/layout/hierarchy3"/>
    <dgm:cxn modelId="{38923E2B-E57B-4753-964C-6BEC51A04F38}" type="presParOf" srcId="{52174B57-A057-4FE5-9088-E1136E8DE348}" destId="{EC5916F7-C6F3-4BD1-A495-306B4201DE13}" srcOrd="1" destOrd="0" presId="urn:microsoft.com/office/officeart/2005/8/layout/hierarchy3"/>
    <dgm:cxn modelId="{CF0A5CF6-342D-4949-A2B3-6CEDDA0986F1}" type="presParOf" srcId="{14B3E414-25C8-49A3-AB1D-C90B46D2A1B0}" destId="{1990878C-4282-4751-AD7B-CF72B4E212BC}" srcOrd="1" destOrd="0" presId="urn:microsoft.com/office/officeart/2005/8/layout/hierarchy3"/>
    <dgm:cxn modelId="{74E15E05-B3FD-4587-AB6F-C71C0F158D49}" type="presParOf" srcId="{1990878C-4282-4751-AD7B-CF72B4E212BC}" destId="{FDDC4F36-96E4-4FE8-9FB8-29D5566D547F}" srcOrd="0" destOrd="0" presId="urn:microsoft.com/office/officeart/2005/8/layout/hierarchy3"/>
    <dgm:cxn modelId="{5AF856A9-5E30-4294-AE49-D242E1DC3E7B}" type="presParOf" srcId="{1990878C-4282-4751-AD7B-CF72B4E212BC}" destId="{7FECFA02-7DC2-458B-81DA-802F22A2896D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37A74A29-7C17-4BCE-B716-4F6D45FF9CE9}" type="doc">
      <dgm:prSet loTypeId="urn:microsoft.com/office/officeart/2005/8/layout/hierarchy3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A1D9A6DA-334B-485C-937F-BE9EDF88F951}">
      <dgm:prSet phldrT="[Текст]" custT="1"/>
      <dgm:spPr/>
      <dgm:t>
        <a:bodyPr/>
        <a:lstStyle/>
        <a:p>
          <a:r>
            <a:rPr lang="uk-UA" sz="2400" b="1" dirty="0">
              <a:latin typeface="+mj-lt"/>
            </a:rPr>
            <a:t>за відношенням до права </a:t>
          </a:r>
          <a:endParaRPr lang="ru-RU" sz="2400" b="1" dirty="0">
            <a:latin typeface="+mj-lt"/>
          </a:endParaRPr>
        </a:p>
      </dgm:t>
    </dgm:pt>
    <dgm:pt modelId="{0CC4D0BF-54C6-4804-BF4E-18DF6D68AEED}" type="parTrans" cxnId="{DEFC1F20-7727-4644-84BB-A46E5FD7D858}">
      <dgm:prSet/>
      <dgm:spPr/>
      <dgm:t>
        <a:bodyPr/>
        <a:lstStyle/>
        <a:p>
          <a:endParaRPr lang="ru-RU"/>
        </a:p>
      </dgm:t>
    </dgm:pt>
    <dgm:pt modelId="{8B50BB0A-6D32-4729-98F2-07CD163F7DAA}" type="sibTrans" cxnId="{DEFC1F20-7727-4644-84BB-A46E5FD7D858}">
      <dgm:prSet/>
      <dgm:spPr/>
      <dgm:t>
        <a:bodyPr/>
        <a:lstStyle/>
        <a:p>
          <a:endParaRPr lang="ru-RU"/>
        </a:p>
      </dgm:t>
    </dgm:pt>
    <dgm:pt modelId="{1D43C04D-5D9B-4CEC-8E14-15640E37839E}">
      <dgm:prSet custT="1"/>
      <dgm:spPr/>
      <dgm:t>
        <a:bodyPr/>
        <a:lstStyle/>
        <a:p>
          <a:r>
            <a:rPr lang="uk-UA" sz="2000" dirty="0">
              <a:latin typeface="+mj-lt"/>
            </a:rPr>
            <a:t>правомірні юридичні факти-діяння</a:t>
          </a:r>
        </a:p>
      </dgm:t>
    </dgm:pt>
    <dgm:pt modelId="{5C48AC8E-93CC-4F73-BE30-6DF6FC51F391}" type="parTrans" cxnId="{99E75AD5-6141-4771-81FC-C0432FA168D0}">
      <dgm:prSet/>
      <dgm:spPr/>
      <dgm:t>
        <a:bodyPr/>
        <a:lstStyle/>
        <a:p>
          <a:endParaRPr lang="ru-RU"/>
        </a:p>
      </dgm:t>
    </dgm:pt>
    <dgm:pt modelId="{7C5F7F5D-9224-47EF-A087-07D6EF9E6078}" type="sibTrans" cxnId="{99E75AD5-6141-4771-81FC-C0432FA168D0}">
      <dgm:prSet/>
      <dgm:spPr/>
      <dgm:t>
        <a:bodyPr/>
        <a:lstStyle/>
        <a:p>
          <a:endParaRPr lang="ru-RU"/>
        </a:p>
      </dgm:t>
    </dgm:pt>
    <dgm:pt modelId="{2CAA4FF9-8A29-4B9B-8543-835DC7655EF3}">
      <dgm:prSet custT="1"/>
      <dgm:spPr/>
      <dgm:t>
        <a:bodyPr/>
        <a:lstStyle/>
        <a:p>
          <a:r>
            <a:rPr lang="uk-UA" sz="2000" dirty="0">
              <a:latin typeface="+mj-lt"/>
            </a:rPr>
            <a:t>протиправні юридичні факти-діяння</a:t>
          </a:r>
        </a:p>
      </dgm:t>
    </dgm:pt>
    <dgm:pt modelId="{03A3C0D2-601E-4BAA-B1E9-F305C1F2A0E2}" type="parTrans" cxnId="{B05AA260-51F9-4E70-B4F5-E427746786C2}">
      <dgm:prSet/>
      <dgm:spPr/>
      <dgm:t>
        <a:bodyPr/>
        <a:lstStyle/>
        <a:p>
          <a:endParaRPr lang="ru-RU"/>
        </a:p>
      </dgm:t>
    </dgm:pt>
    <dgm:pt modelId="{9FC380D3-0521-4EAB-B0BA-CCE31F9BB2BE}" type="sibTrans" cxnId="{B05AA260-51F9-4E70-B4F5-E427746786C2}">
      <dgm:prSet/>
      <dgm:spPr/>
      <dgm:t>
        <a:bodyPr/>
        <a:lstStyle/>
        <a:p>
          <a:endParaRPr lang="ru-RU"/>
        </a:p>
      </dgm:t>
    </dgm:pt>
    <dgm:pt modelId="{C498012B-65FF-4212-B06F-2035454D5B67}">
      <dgm:prSet custT="1"/>
      <dgm:spPr/>
      <dgm:t>
        <a:bodyPr/>
        <a:lstStyle/>
        <a:p>
          <a:r>
            <a:rPr lang="uk-UA" sz="2400" b="1" dirty="0">
              <a:latin typeface="+mj-lt"/>
            </a:rPr>
            <a:t>за складом</a:t>
          </a:r>
        </a:p>
      </dgm:t>
    </dgm:pt>
    <dgm:pt modelId="{C9CB4E3C-0D58-4EC3-9B80-F6A5A77FB40F}" type="parTrans" cxnId="{771A75FF-B01D-4D53-9EB4-8D653A822A68}">
      <dgm:prSet/>
      <dgm:spPr/>
      <dgm:t>
        <a:bodyPr/>
        <a:lstStyle/>
        <a:p>
          <a:endParaRPr lang="ru-RU"/>
        </a:p>
      </dgm:t>
    </dgm:pt>
    <dgm:pt modelId="{2DC50F4F-EB49-40E1-86DC-F872B4243019}" type="sibTrans" cxnId="{771A75FF-B01D-4D53-9EB4-8D653A822A68}">
      <dgm:prSet/>
      <dgm:spPr/>
      <dgm:t>
        <a:bodyPr/>
        <a:lstStyle/>
        <a:p>
          <a:endParaRPr lang="ru-RU"/>
        </a:p>
      </dgm:t>
    </dgm:pt>
    <dgm:pt modelId="{0B7F5EB3-6A12-412C-9D6C-37AB59A90DB9}">
      <dgm:prSet custT="1"/>
      <dgm:spPr/>
      <dgm:t>
        <a:bodyPr/>
        <a:lstStyle/>
        <a:p>
          <a:r>
            <a:rPr lang="uk-UA" sz="2000" b="1" dirty="0">
              <a:latin typeface="+mj-lt"/>
            </a:rPr>
            <a:t>прості</a:t>
          </a:r>
          <a:r>
            <a:rPr lang="uk-UA" sz="2000" dirty="0">
              <a:latin typeface="+mj-lt"/>
            </a:rPr>
            <a:t> – це конкретна фактична передумова, що складається з одного елементу – юридичного факту</a:t>
          </a:r>
        </a:p>
      </dgm:t>
    </dgm:pt>
    <dgm:pt modelId="{71D170C5-63FA-4030-966F-F4DB4407157E}" type="parTrans" cxnId="{81642631-65B5-41CF-9BE0-2973F390A132}">
      <dgm:prSet/>
      <dgm:spPr/>
      <dgm:t>
        <a:bodyPr/>
        <a:lstStyle/>
        <a:p>
          <a:endParaRPr lang="ru-RU"/>
        </a:p>
      </dgm:t>
    </dgm:pt>
    <dgm:pt modelId="{0AAD7F4D-BFC7-4BCD-8409-F51FAA8D89D9}" type="sibTrans" cxnId="{81642631-65B5-41CF-9BE0-2973F390A132}">
      <dgm:prSet/>
      <dgm:spPr/>
      <dgm:t>
        <a:bodyPr/>
        <a:lstStyle/>
        <a:p>
          <a:endParaRPr lang="ru-RU"/>
        </a:p>
      </dgm:t>
    </dgm:pt>
    <dgm:pt modelId="{D22A9651-6145-4078-AEE2-16DB2F0BF1C5}">
      <dgm:prSet custT="1"/>
      <dgm:spPr/>
      <dgm:t>
        <a:bodyPr/>
        <a:lstStyle/>
        <a:p>
          <a:r>
            <a:rPr lang="uk-UA" sz="2000" b="1" dirty="0">
              <a:latin typeface="+mj-lt"/>
            </a:rPr>
            <a:t>складні</a:t>
          </a:r>
          <a:r>
            <a:rPr lang="uk-UA" sz="2000" b="0" dirty="0">
              <a:latin typeface="+mj-lt"/>
            </a:rPr>
            <a:t> – сукупність елементів одного юридичного факту або (та) сукупність декількох юридичних фактів необхідних для настання правових наслідків</a:t>
          </a:r>
        </a:p>
      </dgm:t>
    </dgm:pt>
    <dgm:pt modelId="{CA8EA0AA-EAD9-41F6-8267-F0BC89E3BC4D}" type="parTrans" cxnId="{2E7ACD1E-F715-4E5D-A32E-C59625689AC4}">
      <dgm:prSet/>
      <dgm:spPr/>
      <dgm:t>
        <a:bodyPr/>
        <a:lstStyle/>
        <a:p>
          <a:endParaRPr lang="ru-RU"/>
        </a:p>
      </dgm:t>
    </dgm:pt>
    <dgm:pt modelId="{C88FE4E8-FEFC-4CE7-ADB5-D3B94CFE6918}" type="sibTrans" cxnId="{2E7ACD1E-F715-4E5D-A32E-C59625689AC4}">
      <dgm:prSet/>
      <dgm:spPr/>
      <dgm:t>
        <a:bodyPr/>
        <a:lstStyle/>
        <a:p>
          <a:endParaRPr lang="ru-RU"/>
        </a:p>
      </dgm:t>
    </dgm:pt>
    <dgm:pt modelId="{4B9ECAF6-2B26-4840-BD32-1E9F5196C7C9}">
      <dgm:prSet custT="1"/>
      <dgm:spPr/>
      <dgm:t>
        <a:bodyPr/>
        <a:lstStyle/>
        <a:p>
          <a:r>
            <a:rPr lang="uk-UA" sz="2400" b="1" dirty="0">
              <a:latin typeface="+mj-lt"/>
            </a:rPr>
            <a:t>за формою прояву</a:t>
          </a:r>
        </a:p>
      </dgm:t>
    </dgm:pt>
    <dgm:pt modelId="{FB9A71F0-5CFF-4AF7-9F37-FFBB6265D407}" type="parTrans" cxnId="{5BF47954-5FBE-41E1-8DF0-D89315E860FB}">
      <dgm:prSet/>
      <dgm:spPr/>
      <dgm:t>
        <a:bodyPr/>
        <a:lstStyle/>
        <a:p>
          <a:endParaRPr lang="ru-RU"/>
        </a:p>
      </dgm:t>
    </dgm:pt>
    <dgm:pt modelId="{B40ADDE1-CCB4-4E9C-A4D2-53CB375D84FE}" type="sibTrans" cxnId="{5BF47954-5FBE-41E1-8DF0-D89315E860FB}">
      <dgm:prSet/>
      <dgm:spPr/>
      <dgm:t>
        <a:bodyPr/>
        <a:lstStyle/>
        <a:p>
          <a:endParaRPr lang="ru-RU"/>
        </a:p>
      </dgm:t>
    </dgm:pt>
    <dgm:pt modelId="{D6A4AB28-DC56-4D81-854B-B832A3999CD3}">
      <dgm:prSet custT="1"/>
      <dgm:spPr/>
      <dgm:t>
        <a:bodyPr/>
        <a:lstStyle/>
        <a:p>
          <a:r>
            <a:rPr lang="uk-UA" sz="2000" dirty="0">
              <a:latin typeface="+mj-lt"/>
            </a:rPr>
            <a:t>позитивні</a:t>
          </a:r>
        </a:p>
      </dgm:t>
    </dgm:pt>
    <dgm:pt modelId="{1050BDE7-6EDD-4D0D-A0A7-A5AF0A82382B}" type="parTrans" cxnId="{1904854D-566F-490E-9CE5-38CDD7BB6C56}">
      <dgm:prSet/>
      <dgm:spPr/>
      <dgm:t>
        <a:bodyPr/>
        <a:lstStyle/>
        <a:p>
          <a:endParaRPr lang="ru-RU"/>
        </a:p>
      </dgm:t>
    </dgm:pt>
    <dgm:pt modelId="{8C830D47-C079-465A-A363-CA2F0CC7524B}" type="sibTrans" cxnId="{1904854D-566F-490E-9CE5-38CDD7BB6C56}">
      <dgm:prSet/>
      <dgm:spPr/>
      <dgm:t>
        <a:bodyPr/>
        <a:lstStyle/>
        <a:p>
          <a:endParaRPr lang="ru-RU"/>
        </a:p>
      </dgm:t>
    </dgm:pt>
    <dgm:pt modelId="{8468C3E4-60F4-444D-B992-6A942D5DEB92}">
      <dgm:prSet custT="1"/>
      <dgm:spPr/>
      <dgm:t>
        <a:bodyPr/>
        <a:lstStyle/>
        <a:p>
          <a:r>
            <a:rPr lang="uk-UA" sz="2000" dirty="0">
              <a:latin typeface="+mj-lt"/>
            </a:rPr>
            <a:t>негативні</a:t>
          </a:r>
        </a:p>
      </dgm:t>
    </dgm:pt>
    <dgm:pt modelId="{4AA3EFDC-3AE0-46DE-8101-938BD07D7B22}" type="parTrans" cxnId="{8E35DC4A-8F07-40E1-8C55-A88429CEBCE1}">
      <dgm:prSet/>
      <dgm:spPr/>
      <dgm:t>
        <a:bodyPr/>
        <a:lstStyle/>
        <a:p>
          <a:endParaRPr lang="ru-RU"/>
        </a:p>
      </dgm:t>
    </dgm:pt>
    <dgm:pt modelId="{892F508B-74C9-48C6-A188-DF215AF580F4}" type="sibTrans" cxnId="{8E35DC4A-8F07-40E1-8C55-A88429CEBCE1}">
      <dgm:prSet/>
      <dgm:spPr/>
      <dgm:t>
        <a:bodyPr/>
        <a:lstStyle/>
        <a:p>
          <a:endParaRPr lang="ru-RU"/>
        </a:p>
      </dgm:t>
    </dgm:pt>
    <dgm:pt modelId="{F5D7D2D4-F569-4B53-A18B-87570EEFA131}" type="pres">
      <dgm:prSet presAssocID="{37A74A29-7C17-4BCE-B716-4F6D45FF9CE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ADEC7A5-4E42-4D25-B4BB-49C5CBDD6C74}" type="pres">
      <dgm:prSet presAssocID="{A1D9A6DA-334B-485C-937F-BE9EDF88F951}" presName="root" presStyleCnt="0"/>
      <dgm:spPr/>
    </dgm:pt>
    <dgm:pt modelId="{0B7E974D-5AD7-4596-9358-5E0F8C2E5DF8}" type="pres">
      <dgm:prSet presAssocID="{A1D9A6DA-334B-485C-937F-BE9EDF88F951}" presName="rootComposite" presStyleCnt="0"/>
      <dgm:spPr/>
    </dgm:pt>
    <dgm:pt modelId="{240FC233-A3FC-47D6-9090-4C8974DBD56C}" type="pres">
      <dgm:prSet presAssocID="{A1D9A6DA-334B-485C-937F-BE9EDF88F951}" presName="rootText" presStyleLbl="node1" presStyleIdx="0" presStyleCnt="3" custScaleY="78086"/>
      <dgm:spPr/>
    </dgm:pt>
    <dgm:pt modelId="{4D30B41D-F0F1-4178-B808-5D36C934C165}" type="pres">
      <dgm:prSet presAssocID="{A1D9A6DA-334B-485C-937F-BE9EDF88F951}" presName="rootConnector" presStyleLbl="node1" presStyleIdx="0" presStyleCnt="3"/>
      <dgm:spPr/>
    </dgm:pt>
    <dgm:pt modelId="{6441595C-9E54-4D11-AADA-0F88BF79BB61}" type="pres">
      <dgm:prSet presAssocID="{A1D9A6DA-334B-485C-937F-BE9EDF88F951}" presName="childShape" presStyleCnt="0"/>
      <dgm:spPr/>
    </dgm:pt>
    <dgm:pt modelId="{66521DAD-2309-4FC3-85F4-011BCE1D1C2C}" type="pres">
      <dgm:prSet presAssocID="{5C48AC8E-93CC-4F73-BE30-6DF6FC51F391}" presName="Name13" presStyleLbl="parChTrans1D2" presStyleIdx="0" presStyleCnt="6"/>
      <dgm:spPr/>
    </dgm:pt>
    <dgm:pt modelId="{8E47D40A-5069-416B-BB5F-9881EC578410}" type="pres">
      <dgm:prSet presAssocID="{1D43C04D-5D9B-4CEC-8E14-15640E37839E}" presName="childText" presStyleLbl="bgAcc1" presStyleIdx="0" presStyleCnt="6">
        <dgm:presLayoutVars>
          <dgm:bulletEnabled val="1"/>
        </dgm:presLayoutVars>
      </dgm:prSet>
      <dgm:spPr/>
    </dgm:pt>
    <dgm:pt modelId="{B1577333-4619-4D91-A5F8-FCDB8BBE664B}" type="pres">
      <dgm:prSet presAssocID="{03A3C0D2-601E-4BAA-B1E9-F305C1F2A0E2}" presName="Name13" presStyleLbl="parChTrans1D2" presStyleIdx="1" presStyleCnt="6"/>
      <dgm:spPr/>
    </dgm:pt>
    <dgm:pt modelId="{495BBA0B-F2B8-41E8-8576-C7BC73AE939F}" type="pres">
      <dgm:prSet presAssocID="{2CAA4FF9-8A29-4B9B-8543-835DC7655EF3}" presName="childText" presStyleLbl="bgAcc1" presStyleIdx="1" presStyleCnt="6">
        <dgm:presLayoutVars>
          <dgm:bulletEnabled val="1"/>
        </dgm:presLayoutVars>
      </dgm:prSet>
      <dgm:spPr/>
    </dgm:pt>
    <dgm:pt modelId="{689315B7-6E98-4A13-809A-7DF35F0EA387}" type="pres">
      <dgm:prSet presAssocID="{C498012B-65FF-4212-B06F-2035454D5B67}" presName="root" presStyleCnt="0"/>
      <dgm:spPr/>
    </dgm:pt>
    <dgm:pt modelId="{23EC3679-666E-4D59-ABB4-44B8CA3FA022}" type="pres">
      <dgm:prSet presAssocID="{C498012B-65FF-4212-B06F-2035454D5B67}" presName="rootComposite" presStyleCnt="0"/>
      <dgm:spPr/>
    </dgm:pt>
    <dgm:pt modelId="{938D9D19-7496-465A-91CF-D8498CF3DEDF}" type="pres">
      <dgm:prSet presAssocID="{C498012B-65FF-4212-B06F-2035454D5B67}" presName="rootText" presStyleLbl="node1" presStyleIdx="1" presStyleCnt="3" custScaleY="78086"/>
      <dgm:spPr/>
    </dgm:pt>
    <dgm:pt modelId="{FF37299A-833E-4FD4-B748-7FB4A70199FF}" type="pres">
      <dgm:prSet presAssocID="{C498012B-65FF-4212-B06F-2035454D5B67}" presName="rootConnector" presStyleLbl="node1" presStyleIdx="1" presStyleCnt="3"/>
      <dgm:spPr/>
    </dgm:pt>
    <dgm:pt modelId="{DDF9EB6A-8399-4A55-95A0-4220A192342B}" type="pres">
      <dgm:prSet presAssocID="{C498012B-65FF-4212-B06F-2035454D5B67}" presName="childShape" presStyleCnt="0"/>
      <dgm:spPr/>
    </dgm:pt>
    <dgm:pt modelId="{874A51B3-AD4D-49F5-94DF-A880577CD360}" type="pres">
      <dgm:prSet presAssocID="{71D170C5-63FA-4030-966F-F4DB4407157E}" presName="Name13" presStyleLbl="parChTrans1D2" presStyleIdx="2" presStyleCnt="6"/>
      <dgm:spPr/>
    </dgm:pt>
    <dgm:pt modelId="{2EA82548-0B71-4D03-A33B-CD4B3B04FB8D}" type="pres">
      <dgm:prSet presAssocID="{0B7F5EB3-6A12-412C-9D6C-37AB59A90DB9}" presName="childText" presStyleLbl="bgAcc1" presStyleIdx="2" presStyleCnt="6" custScaleX="165892" custScaleY="100296">
        <dgm:presLayoutVars>
          <dgm:bulletEnabled val="1"/>
        </dgm:presLayoutVars>
      </dgm:prSet>
      <dgm:spPr/>
    </dgm:pt>
    <dgm:pt modelId="{A00CD432-B35E-4C3C-95A2-13D355FC5A76}" type="pres">
      <dgm:prSet presAssocID="{CA8EA0AA-EAD9-41F6-8267-F0BC89E3BC4D}" presName="Name13" presStyleLbl="parChTrans1D2" presStyleIdx="3" presStyleCnt="6"/>
      <dgm:spPr/>
    </dgm:pt>
    <dgm:pt modelId="{B9E90AD8-034B-45C0-907A-5AF9C2B5B0C7}" type="pres">
      <dgm:prSet presAssocID="{D22A9651-6145-4078-AEE2-16DB2F0BF1C5}" presName="childText" presStyleLbl="bgAcc1" presStyleIdx="3" presStyleCnt="6" custScaleX="165892" custScaleY="132846">
        <dgm:presLayoutVars>
          <dgm:bulletEnabled val="1"/>
        </dgm:presLayoutVars>
      </dgm:prSet>
      <dgm:spPr/>
    </dgm:pt>
    <dgm:pt modelId="{52C0C92B-4705-467C-BB6B-61C5D346B753}" type="pres">
      <dgm:prSet presAssocID="{4B9ECAF6-2B26-4840-BD32-1E9F5196C7C9}" presName="root" presStyleCnt="0"/>
      <dgm:spPr/>
    </dgm:pt>
    <dgm:pt modelId="{D0539D1B-8FFA-47A4-99AA-60C5A769931D}" type="pres">
      <dgm:prSet presAssocID="{4B9ECAF6-2B26-4840-BD32-1E9F5196C7C9}" presName="rootComposite" presStyleCnt="0"/>
      <dgm:spPr/>
    </dgm:pt>
    <dgm:pt modelId="{CBF7EB2E-C440-445D-A176-CE478D503D20}" type="pres">
      <dgm:prSet presAssocID="{4B9ECAF6-2B26-4840-BD32-1E9F5196C7C9}" presName="rootText" presStyleLbl="node1" presStyleIdx="2" presStyleCnt="3" custScaleY="78086"/>
      <dgm:spPr/>
    </dgm:pt>
    <dgm:pt modelId="{DC7ADF36-9C10-48C4-8F46-55D7AC291624}" type="pres">
      <dgm:prSet presAssocID="{4B9ECAF6-2B26-4840-BD32-1E9F5196C7C9}" presName="rootConnector" presStyleLbl="node1" presStyleIdx="2" presStyleCnt="3"/>
      <dgm:spPr/>
    </dgm:pt>
    <dgm:pt modelId="{35903C14-9B9D-4443-85C2-92DBBCB5C621}" type="pres">
      <dgm:prSet presAssocID="{4B9ECAF6-2B26-4840-BD32-1E9F5196C7C9}" presName="childShape" presStyleCnt="0"/>
      <dgm:spPr/>
    </dgm:pt>
    <dgm:pt modelId="{C6C35327-857D-4795-8C4A-6A0B18669CC4}" type="pres">
      <dgm:prSet presAssocID="{1050BDE7-6EDD-4D0D-A0A7-A5AF0A82382B}" presName="Name13" presStyleLbl="parChTrans1D2" presStyleIdx="4" presStyleCnt="6"/>
      <dgm:spPr/>
    </dgm:pt>
    <dgm:pt modelId="{E667306D-8805-4161-A25A-D80FD360AAFF}" type="pres">
      <dgm:prSet presAssocID="{D6A4AB28-DC56-4D81-854B-B832A3999CD3}" presName="childText" presStyleLbl="bgAcc1" presStyleIdx="4" presStyleCnt="6">
        <dgm:presLayoutVars>
          <dgm:bulletEnabled val="1"/>
        </dgm:presLayoutVars>
      </dgm:prSet>
      <dgm:spPr/>
    </dgm:pt>
    <dgm:pt modelId="{C9309D0B-657A-4824-8BC3-6ADEBC4E5F2B}" type="pres">
      <dgm:prSet presAssocID="{4AA3EFDC-3AE0-46DE-8101-938BD07D7B22}" presName="Name13" presStyleLbl="parChTrans1D2" presStyleIdx="5" presStyleCnt="6"/>
      <dgm:spPr/>
    </dgm:pt>
    <dgm:pt modelId="{8B73DD99-E6C3-49E3-923C-250C4F37C244}" type="pres">
      <dgm:prSet presAssocID="{8468C3E4-60F4-444D-B992-6A942D5DEB92}" presName="childText" presStyleLbl="bgAcc1" presStyleIdx="5" presStyleCnt="6">
        <dgm:presLayoutVars>
          <dgm:bulletEnabled val="1"/>
        </dgm:presLayoutVars>
      </dgm:prSet>
      <dgm:spPr/>
    </dgm:pt>
  </dgm:ptLst>
  <dgm:cxnLst>
    <dgm:cxn modelId="{90710E1B-ED4B-4424-9EA9-255DE43A523A}" type="presOf" srcId="{37A74A29-7C17-4BCE-B716-4F6D45FF9CE9}" destId="{F5D7D2D4-F569-4B53-A18B-87570EEFA131}" srcOrd="0" destOrd="0" presId="urn:microsoft.com/office/officeart/2005/8/layout/hierarchy3"/>
    <dgm:cxn modelId="{2E7ACD1E-F715-4E5D-A32E-C59625689AC4}" srcId="{C498012B-65FF-4212-B06F-2035454D5B67}" destId="{D22A9651-6145-4078-AEE2-16DB2F0BF1C5}" srcOrd="1" destOrd="0" parTransId="{CA8EA0AA-EAD9-41F6-8267-F0BC89E3BC4D}" sibTransId="{C88FE4E8-FEFC-4CE7-ADB5-D3B94CFE6918}"/>
    <dgm:cxn modelId="{DEFC1F20-7727-4644-84BB-A46E5FD7D858}" srcId="{37A74A29-7C17-4BCE-B716-4F6D45FF9CE9}" destId="{A1D9A6DA-334B-485C-937F-BE9EDF88F951}" srcOrd="0" destOrd="0" parTransId="{0CC4D0BF-54C6-4804-BF4E-18DF6D68AEED}" sibTransId="{8B50BB0A-6D32-4729-98F2-07CD163F7DAA}"/>
    <dgm:cxn modelId="{81642631-65B5-41CF-9BE0-2973F390A132}" srcId="{C498012B-65FF-4212-B06F-2035454D5B67}" destId="{0B7F5EB3-6A12-412C-9D6C-37AB59A90DB9}" srcOrd="0" destOrd="0" parTransId="{71D170C5-63FA-4030-966F-F4DB4407157E}" sibTransId="{0AAD7F4D-BFC7-4BCD-8409-F51FAA8D89D9}"/>
    <dgm:cxn modelId="{B05AA260-51F9-4E70-B4F5-E427746786C2}" srcId="{A1D9A6DA-334B-485C-937F-BE9EDF88F951}" destId="{2CAA4FF9-8A29-4B9B-8543-835DC7655EF3}" srcOrd="1" destOrd="0" parTransId="{03A3C0D2-601E-4BAA-B1E9-F305C1F2A0E2}" sibTransId="{9FC380D3-0521-4EAB-B0BA-CCE31F9BB2BE}"/>
    <dgm:cxn modelId="{D6F52844-03FB-4687-B1F8-0DE51D488B0F}" type="presOf" srcId="{4B9ECAF6-2B26-4840-BD32-1E9F5196C7C9}" destId="{CBF7EB2E-C440-445D-A176-CE478D503D20}" srcOrd="0" destOrd="0" presId="urn:microsoft.com/office/officeart/2005/8/layout/hierarchy3"/>
    <dgm:cxn modelId="{FB8A5C65-E7EC-4FE2-BDFA-F11151302B62}" type="presOf" srcId="{A1D9A6DA-334B-485C-937F-BE9EDF88F951}" destId="{4D30B41D-F0F1-4178-B808-5D36C934C165}" srcOrd="1" destOrd="0" presId="urn:microsoft.com/office/officeart/2005/8/layout/hierarchy3"/>
    <dgm:cxn modelId="{9F2FFA48-429D-4B5C-9A1B-9D69106C9A2F}" type="presOf" srcId="{03A3C0D2-601E-4BAA-B1E9-F305C1F2A0E2}" destId="{B1577333-4619-4D91-A5F8-FCDB8BBE664B}" srcOrd="0" destOrd="0" presId="urn:microsoft.com/office/officeart/2005/8/layout/hierarchy3"/>
    <dgm:cxn modelId="{8E35DC4A-8F07-40E1-8C55-A88429CEBCE1}" srcId="{4B9ECAF6-2B26-4840-BD32-1E9F5196C7C9}" destId="{8468C3E4-60F4-444D-B992-6A942D5DEB92}" srcOrd="1" destOrd="0" parTransId="{4AA3EFDC-3AE0-46DE-8101-938BD07D7B22}" sibTransId="{892F508B-74C9-48C6-A188-DF215AF580F4}"/>
    <dgm:cxn modelId="{1904854D-566F-490E-9CE5-38CDD7BB6C56}" srcId="{4B9ECAF6-2B26-4840-BD32-1E9F5196C7C9}" destId="{D6A4AB28-DC56-4D81-854B-B832A3999CD3}" srcOrd="0" destOrd="0" parTransId="{1050BDE7-6EDD-4D0D-A0A7-A5AF0A82382B}" sibTransId="{8C830D47-C079-465A-A363-CA2F0CC7524B}"/>
    <dgm:cxn modelId="{5BF47954-5FBE-41E1-8DF0-D89315E860FB}" srcId="{37A74A29-7C17-4BCE-B716-4F6D45FF9CE9}" destId="{4B9ECAF6-2B26-4840-BD32-1E9F5196C7C9}" srcOrd="2" destOrd="0" parTransId="{FB9A71F0-5CFF-4AF7-9F37-FFBB6265D407}" sibTransId="{B40ADDE1-CCB4-4E9C-A4D2-53CB375D84FE}"/>
    <dgm:cxn modelId="{A5B83C76-5C09-4F67-9B8A-1E8A652C5531}" type="presOf" srcId="{CA8EA0AA-EAD9-41F6-8267-F0BC89E3BC4D}" destId="{A00CD432-B35E-4C3C-95A2-13D355FC5A76}" srcOrd="0" destOrd="0" presId="urn:microsoft.com/office/officeart/2005/8/layout/hierarchy3"/>
    <dgm:cxn modelId="{8A440557-E64B-4E74-9CDD-42724C0EA0E6}" type="presOf" srcId="{1050BDE7-6EDD-4D0D-A0A7-A5AF0A82382B}" destId="{C6C35327-857D-4795-8C4A-6A0B18669CC4}" srcOrd="0" destOrd="0" presId="urn:microsoft.com/office/officeart/2005/8/layout/hierarchy3"/>
    <dgm:cxn modelId="{0D04FD95-7E8C-4FEE-9E8F-3190580E2DF8}" type="presOf" srcId="{2CAA4FF9-8A29-4B9B-8543-835DC7655EF3}" destId="{495BBA0B-F2B8-41E8-8576-C7BC73AE939F}" srcOrd="0" destOrd="0" presId="urn:microsoft.com/office/officeart/2005/8/layout/hierarchy3"/>
    <dgm:cxn modelId="{D0A5C69B-318F-49B1-A367-329E7E58DBBE}" type="presOf" srcId="{C498012B-65FF-4212-B06F-2035454D5B67}" destId="{938D9D19-7496-465A-91CF-D8498CF3DEDF}" srcOrd="0" destOrd="0" presId="urn:microsoft.com/office/officeart/2005/8/layout/hierarchy3"/>
    <dgm:cxn modelId="{4B74609C-F0F8-47F2-8650-2D675C9F101B}" type="presOf" srcId="{0B7F5EB3-6A12-412C-9D6C-37AB59A90DB9}" destId="{2EA82548-0B71-4D03-A33B-CD4B3B04FB8D}" srcOrd="0" destOrd="0" presId="urn:microsoft.com/office/officeart/2005/8/layout/hierarchy3"/>
    <dgm:cxn modelId="{CAE7369D-AE72-441F-9556-FEEC05DEE5F9}" type="presOf" srcId="{C498012B-65FF-4212-B06F-2035454D5B67}" destId="{FF37299A-833E-4FD4-B748-7FB4A70199FF}" srcOrd="1" destOrd="0" presId="urn:microsoft.com/office/officeart/2005/8/layout/hierarchy3"/>
    <dgm:cxn modelId="{55E72BB5-BB31-4297-8396-A3A4A82FCDDB}" type="presOf" srcId="{D22A9651-6145-4078-AEE2-16DB2F0BF1C5}" destId="{B9E90AD8-034B-45C0-907A-5AF9C2B5B0C7}" srcOrd="0" destOrd="0" presId="urn:microsoft.com/office/officeart/2005/8/layout/hierarchy3"/>
    <dgm:cxn modelId="{0D702EB5-EF2F-40FB-8D3F-7CFEBBE13BB0}" type="presOf" srcId="{1D43C04D-5D9B-4CEC-8E14-15640E37839E}" destId="{8E47D40A-5069-416B-BB5F-9881EC578410}" srcOrd="0" destOrd="0" presId="urn:microsoft.com/office/officeart/2005/8/layout/hierarchy3"/>
    <dgm:cxn modelId="{F7B23BC3-BBF0-466A-8373-711210F0516C}" type="presOf" srcId="{A1D9A6DA-334B-485C-937F-BE9EDF88F951}" destId="{240FC233-A3FC-47D6-9090-4C8974DBD56C}" srcOrd="0" destOrd="0" presId="urn:microsoft.com/office/officeart/2005/8/layout/hierarchy3"/>
    <dgm:cxn modelId="{A21B8AC7-7E34-4BA9-B9EC-711B7F11C4DC}" type="presOf" srcId="{71D170C5-63FA-4030-966F-F4DB4407157E}" destId="{874A51B3-AD4D-49F5-94DF-A880577CD360}" srcOrd="0" destOrd="0" presId="urn:microsoft.com/office/officeart/2005/8/layout/hierarchy3"/>
    <dgm:cxn modelId="{AE0D99C8-443B-4191-830F-1B0FB6E2D5AA}" type="presOf" srcId="{D6A4AB28-DC56-4D81-854B-B832A3999CD3}" destId="{E667306D-8805-4161-A25A-D80FD360AAFF}" srcOrd="0" destOrd="0" presId="urn:microsoft.com/office/officeart/2005/8/layout/hierarchy3"/>
    <dgm:cxn modelId="{99E75AD5-6141-4771-81FC-C0432FA168D0}" srcId="{A1D9A6DA-334B-485C-937F-BE9EDF88F951}" destId="{1D43C04D-5D9B-4CEC-8E14-15640E37839E}" srcOrd="0" destOrd="0" parTransId="{5C48AC8E-93CC-4F73-BE30-6DF6FC51F391}" sibTransId="{7C5F7F5D-9224-47EF-A087-07D6EF9E6078}"/>
    <dgm:cxn modelId="{307911EF-7EC1-48CB-85C7-39411995F29F}" type="presOf" srcId="{4B9ECAF6-2B26-4840-BD32-1E9F5196C7C9}" destId="{DC7ADF36-9C10-48C4-8F46-55D7AC291624}" srcOrd="1" destOrd="0" presId="urn:microsoft.com/office/officeart/2005/8/layout/hierarchy3"/>
    <dgm:cxn modelId="{17138AF3-1FCD-4EBD-A658-1CE0319521C7}" type="presOf" srcId="{5C48AC8E-93CC-4F73-BE30-6DF6FC51F391}" destId="{66521DAD-2309-4FC3-85F4-011BCE1D1C2C}" srcOrd="0" destOrd="0" presId="urn:microsoft.com/office/officeart/2005/8/layout/hierarchy3"/>
    <dgm:cxn modelId="{8B7704F8-76C1-44EB-91FB-A86157E32113}" type="presOf" srcId="{8468C3E4-60F4-444D-B992-6A942D5DEB92}" destId="{8B73DD99-E6C3-49E3-923C-250C4F37C244}" srcOrd="0" destOrd="0" presId="urn:microsoft.com/office/officeart/2005/8/layout/hierarchy3"/>
    <dgm:cxn modelId="{DE296CFA-5758-4102-B471-A62C2AFFB98A}" type="presOf" srcId="{4AA3EFDC-3AE0-46DE-8101-938BD07D7B22}" destId="{C9309D0B-657A-4824-8BC3-6ADEBC4E5F2B}" srcOrd="0" destOrd="0" presId="urn:microsoft.com/office/officeart/2005/8/layout/hierarchy3"/>
    <dgm:cxn modelId="{771A75FF-B01D-4D53-9EB4-8D653A822A68}" srcId="{37A74A29-7C17-4BCE-B716-4F6D45FF9CE9}" destId="{C498012B-65FF-4212-B06F-2035454D5B67}" srcOrd="1" destOrd="0" parTransId="{C9CB4E3C-0D58-4EC3-9B80-F6A5A77FB40F}" sibTransId="{2DC50F4F-EB49-40E1-86DC-F872B4243019}"/>
    <dgm:cxn modelId="{49D3ED1A-0BEB-4C0D-9BD5-F659061457BC}" type="presParOf" srcId="{F5D7D2D4-F569-4B53-A18B-87570EEFA131}" destId="{6ADEC7A5-4E42-4D25-B4BB-49C5CBDD6C74}" srcOrd="0" destOrd="0" presId="urn:microsoft.com/office/officeart/2005/8/layout/hierarchy3"/>
    <dgm:cxn modelId="{37F6250C-00F9-4137-A72A-853D1182B665}" type="presParOf" srcId="{6ADEC7A5-4E42-4D25-B4BB-49C5CBDD6C74}" destId="{0B7E974D-5AD7-4596-9358-5E0F8C2E5DF8}" srcOrd="0" destOrd="0" presId="urn:microsoft.com/office/officeart/2005/8/layout/hierarchy3"/>
    <dgm:cxn modelId="{7B925A92-B6A5-4B1F-A5CC-BFE6D3666EF6}" type="presParOf" srcId="{0B7E974D-5AD7-4596-9358-5E0F8C2E5DF8}" destId="{240FC233-A3FC-47D6-9090-4C8974DBD56C}" srcOrd="0" destOrd="0" presId="urn:microsoft.com/office/officeart/2005/8/layout/hierarchy3"/>
    <dgm:cxn modelId="{66543BF9-0DF4-4162-AAD3-D07823BC9A5F}" type="presParOf" srcId="{0B7E974D-5AD7-4596-9358-5E0F8C2E5DF8}" destId="{4D30B41D-F0F1-4178-B808-5D36C934C165}" srcOrd="1" destOrd="0" presId="urn:microsoft.com/office/officeart/2005/8/layout/hierarchy3"/>
    <dgm:cxn modelId="{66E7EB28-1826-41EA-9114-216EA4BAAFDE}" type="presParOf" srcId="{6ADEC7A5-4E42-4D25-B4BB-49C5CBDD6C74}" destId="{6441595C-9E54-4D11-AADA-0F88BF79BB61}" srcOrd="1" destOrd="0" presId="urn:microsoft.com/office/officeart/2005/8/layout/hierarchy3"/>
    <dgm:cxn modelId="{EDDE39DE-712C-4255-95E6-FB34BC4B2406}" type="presParOf" srcId="{6441595C-9E54-4D11-AADA-0F88BF79BB61}" destId="{66521DAD-2309-4FC3-85F4-011BCE1D1C2C}" srcOrd="0" destOrd="0" presId="urn:microsoft.com/office/officeart/2005/8/layout/hierarchy3"/>
    <dgm:cxn modelId="{0EF6E0DA-2264-4732-B200-381AD31271EF}" type="presParOf" srcId="{6441595C-9E54-4D11-AADA-0F88BF79BB61}" destId="{8E47D40A-5069-416B-BB5F-9881EC578410}" srcOrd="1" destOrd="0" presId="urn:microsoft.com/office/officeart/2005/8/layout/hierarchy3"/>
    <dgm:cxn modelId="{0AEFB074-C365-47B2-B9D2-2BC2B0B9BD70}" type="presParOf" srcId="{6441595C-9E54-4D11-AADA-0F88BF79BB61}" destId="{B1577333-4619-4D91-A5F8-FCDB8BBE664B}" srcOrd="2" destOrd="0" presId="urn:microsoft.com/office/officeart/2005/8/layout/hierarchy3"/>
    <dgm:cxn modelId="{AC569E72-DD2A-4175-BF7A-FC6BF191B541}" type="presParOf" srcId="{6441595C-9E54-4D11-AADA-0F88BF79BB61}" destId="{495BBA0B-F2B8-41E8-8576-C7BC73AE939F}" srcOrd="3" destOrd="0" presId="urn:microsoft.com/office/officeart/2005/8/layout/hierarchy3"/>
    <dgm:cxn modelId="{3487E981-C432-432B-B6B8-A5F24F39D1D3}" type="presParOf" srcId="{F5D7D2D4-F569-4B53-A18B-87570EEFA131}" destId="{689315B7-6E98-4A13-809A-7DF35F0EA387}" srcOrd="1" destOrd="0" presId="urn:microsoft.com/office/officeart/2005/8/layout/hierarchy3"/>
    <dgm:cxn modelId="{6AFB7AE8-7BF5-4C01-9DDE-A26FB6C82082}" type="presParOf" srcId="{689315B7-6E98-4A13-809A-7DF35F0EA387}" destId="{23EC3679-666E-4D59-ABB4-44B8CA3FA022}" srcOrd="0" destOrd="0" presId="urn:microsoft.com/office/officeart/2005/8/layout/hierarchy3"/>
    <dgm:cxn modelId="{90458C7A-007B-4C3E-B165-47CD4B7EFC33}" type="presParOf" srcId="{23EC3679-666E-4D59-ABB4-44B8CA3FA022}" destId="{938D9D19-7496-465A-91CF-D8498CF3DEDF}" srcOrd="0" destOrd="0" presId="urn:microsoft.com/office/officeart/2005/8/layout/hierarchy3"/>
    <dgm:cxn modelId="{6F406347-B2F9-4643-8A6C-3050FF346E20}" type="presParOf" srcId="{23EC3679-666E-4D59-ABB4-44B8CA3FA022}" destId="{FF37299A-833E-4FD4-B748-7FB4A70199FF}" srcOrd="1" destOrd="0" presId="urn:microsoft.com/office/officeart/2005/8/layout/hierarchy3"/>
    <dgm:cxn modelId="{06069D0D-9FA4-40B5-931B-D2D446465065}" type="presParOf" srcId="{689315B7-6E98-4A13-809A-7DF35F0EA387}" destId="{DDF9EB6A-8399-4A55-95A0-4220A192342B}" srcOrd="1" destOrd="0" presId="urn:microsoft.com/office/officeart/2005/8/layout/hierarchy3"/>
    <dgm:cxn modelId="{C55F903E-1E27-456C-A7A0-B63BE2A68B25}" type="presParOf" srcId="{DDF9EB6A-8399-4A55-95A0-4220A192342B}" destId="{874A51B3-AD4D-49F5-94DF-A880577CD360}" srcOrd="0" destOrd="0" presId="urn:microsoft.com/office/officeart/2005/8/layout/hierarchy3"/>
    <dgm:cxn modelId="{B865A928-40E2-4608-B6A8-BAA9A3CDF657}" type="presParOf" srcId="{DDF9EB6A-8399-4A55-95A0-4220A192342B}" destId="{2EA82548-0B71-4D03-A33B-CD4B3B04FB8D}" srcOrd="1" destOrd="0" presId="urn:microsoft.com/office/officeart/2005/8/layout/hierarchy3"/>
    <dgm:cxn modelId="{7E63AEB1-41CA-4758-9DAC-841CEE2B73D7}" type="presParOf" srcId="{DDF9EB6A-8399-4A55-95A0-4220A192342B}" destId="{A00CD432-B35E-4C3C-95A2-13D355FC5A76}" srcOrd="2" destOrd="0" presId="urn:microsoft.com/office/officeart/2005/8/layout/hierarchy3"/>
    <dgm:cxn modelId="{58C3F289-4557-408D-9708-80A17FB916DC}" type="presParOf" srcId="{DDF9EB6A-8399-4A55-95A0-4220A192342B}" destId="{B9E90AD8-034B-45C0-907A-5AF9C2B5B0C7}" srcOrd="3" destOrd="0" presId="urn:microsoft.com/office/officeart/2005/8/layout/hierarchy3"/>
    <dgm:cxn modelId="{F7A04A84-62D7-4C8B-9C6A-5A7EB4C540BF}" type="presParOf" srcId="{F5D7D2D4-F569-4B53-A18B-87570EEFA131}" destId="{52C0C92B-4705-467C-BB6B-61C5D346B753}" srcOrd="2" destOrd="0" presId="urn:microsoft.com/office/officeart/2005/8/layout/hierarchy3"/>
    <dgm:cxn modelId="{06BD4319-02CC-4575-8864-9A30961582D4}" type="presParOf" srcId="{52C0C92B-4705-467C-BB6B-61C5D346B753}" destId="{D0539D1B-8FFA-47A4-99AA-60C5A769931D}" srcOrd="0" destOrd="0" presId="urn:microsoft.com/office/officeart/2005/8/layout/hierarchy3"/>
    <dgm:cxn modelId="{F1BB4F7F-A08E-4E3F-9434-DEAC4551BCD9}" type="presParOf" srcId="{D0539D1B-8FFA-47A4-99AA-60C5A769931D}" destId="{CBF7EB2E-C440-445D-A176-CE478D503D20}" srcOrd="0" destOrd="0" presId="urn:microsoft.com/office/officeart/2005/8/layout/hierarchy3"/>
    <dgm:cxn modelId="{43817E37-888D-4F56-9E45-514F19348F4C}" type="presParOf" srcId="{D0539D1B-8FFA-47A4-99AA-60C5A769931D}" destId="{DC7ADF36-9C10-48C4-8F46-55D7AC291624}" srcOrd="1" destOrd="0" presId="urn:microsoft.com/office/officeart/2005/8/layout/hierarchy3"/>
    <dgm:cxn modelId="{88A0FC3C-8578-4D6E-BA39-088A1F14E1CA}" type="presParOf" srcId="{52C0C92B-4705-467C-BB6B-61C5D346B753}" destId="{35903C14-9B9D-4443-85C2-92DBBCB5C621}" srcOrd="1" destOrd="0" presId="urn:microsoft.com/office/officeart/2005/8/layout/hierarchy3"/>
    <dgm:cxn modelId="{03287252-FC95-4512-9DBC-DDFCAFA3CA62}" type="presParOf" srcId="{35903C14-9B9D-4443-85C2-92DBBCB5C621}" destId="{C6C35327-857D-4795-8C4A-6A0B18669CC4}" srcOrd="0" destOrd="0" presId="urn:microsoft.com/office/officeart/2005/8/layout/hierarchy3"/>
    <dgm:cxn modelId="{E6636F1B-FB6C-43A7-9A5F-EE5A7746129E}" type="presParOf" srcId="{35903C14-9B9D-4443-85C2-92DBBCB5C621}" destId="{E667306D-8805-4161-A25A-D80FD360AAFF}" srcOrd="1" destOrd="0" presId="urn:microsoft.com/office/officeart/2005/8/layout/hierarchy3"/>
    <dgm:cxn modelId="{9A808E99-9034-4E41-8CFD-2BDB58DE8830}" type="presParOf" srcId="{35903C14-9B9D-4443-85C2-92DBBCB5C621}" destId="{C9309D0B-657A-4824-8BC3-6ADEBC4E5F2B}" srcOrd="2" destOrd="0" presId="urn:microsoft.com/office/officeart/2005/8/layout/hierarchy3"/>
    <dgm:cxn modelId="{76C7A0A6-94F3-4E3D-AFBA-A8D2E68BF46F}" type="presParOf" srcId="{35903C14-9B9D-4443-85C2-92DBBCB5C621}" destId="{8B73DD99-E6C3-49E3-923C-250C4F37C24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C99216F5-0EA5-4D5B-B282-DCAB92078D91}" type="doc">
      <dgm:prSet loTypeId="urn:microsoft.com/office/officeart/2008/layout/LinedList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4F969374-272B-4786-BA74-A7A7EB11EE55}">
      <dgm:prSet custT="1"/>
      <dgm:spPr/>
      <dgm:t>
        <a:bodyPr/>
        <a:lstStyle/>
        <a:p>
          <a:r>
            <a:rPr lang="uk-UA" sz="2600" dirty="0">
              <a:latin typeface="+mj-lt"/>
            </a:rPr>
            <a:t>неспростовні</a:t>
          </a:r>
        </a:p>
      </dgm:t>
    </dgm:pt>
    <dgm:pt modelId="{EFF9B845-D442-410C-A87C-CB0EE64B7FFF}" type="parTrans" cxnId="{506230AB-9A6D-4C98-8E28-D8CB82F4BBC4}">
      <dgm:prSet/>
      <dgm:spPr/>
      <dgm:t>
        <a:bodyPr/>
        <a:lstStyle/>
        <a:p>
          <a:endParaRPr lang="ru-RU"/>
        </a:p>
      </dgm:t>
    </dgm:pt>
    <dgm:pt modelId="{BECEB5AC-0F9A-482F-A3BB-80DBEA8AEDD9}" type="sibTrans" cxnId="{506230AB-9A6D-4C98-8E28-D8CB82F4BBC4}">
      <dgm:prSet/>
      <dgm:spPr/>
      <dgm:t>
        <a:bodyPr/>
        <a:lstStyle/>
        <a:p>
          <a:endParaRPr lang="ru-RU"/>
        </a:p>
      </dgm:t>
    </dgm:pt>
    <dgm:pt modelId="{1BB7B997-81EB-4738-A70E-8620641D48D3}">
      <dgm:prSet custT="1"/>
      <dgm:spPr/>
      <dgm:t>
        <a:bodyPr/>
        <a:lstStyle/>
        <a:p>
          <a:r>
            <a:rPr lang="uk-UA" sz="2600" dirty="0">
              <a:latin typeface="+mj-lt"/>
            </a:rPr>
            <a:t>спростовні</a:t>
          </a:r>
        </a:p>
      </dgm:t>
    </dgm:pt>
    <dgm:pt modelId="{19AF6B4B-0BCA-45AF-8D35-7109D6D5CA73}" type="parTrans" cxnId="{FFB3403D-3E0D-4E59-908E-25F1A97F7DC8}">
      <dgm:prSet/>
      <dgm:spPr/>
      <dgm:t>
        <a:bodyPr/>
        <a:lstStyle/>
        <a:p>
          <a:endParaRPr lang="ru-RU"/>
        </a:p>
      </dgm:t>
    </dgm:pt>
    <dgm:pt modelId="{C3F7E181-0D77-4028-BFF1-A401D1C8A4F2}" type="sibTrans" cxnId="{FFB3403D-3E0D-4E59-908E-25F1A97F7DC8}">
      <dgm:prSet/>
      <dgm:spPr/>
      <dgm:t>
        <a:bodyPr/>
        <a:lstStyle/>
        <a:p>
          <a:endParaRPr lang="ru-RU"/>
        </a:p>
      </dgm:t>
    </dgm:pt>
    <dgm:pt modelId="{62918340-5D80-441A-972E-5DF4E74B02B6}">
      <dgm:prSet custT="1"/>
      <dgm:spPr/>
      <dgm:t>
        <a:bodyPr/>
        <a:lstStyle/>
        <a:p>
          <a:r>
            <a:rPr lang="uk-UA" sz="2600" dirty="0">
              <a:latin typeface="+mj-lt"/>
            </a:rPr>
            <a:t>за сферою обігу</a:t>
          </a:r>
        </a:p>
      </dgm:t>
    </dgm:pt>
    <dgm:pt modelId="{F12306F4-3856-43CD-9D9E-0539A7B69716}" type="parTrans" cxnId="{33D70227-D4AE-4D80-B08B-8200D1D69D55}">
      <dgm:prSet/>
      <dgm:spPr/>
      <dgm:t>
        <a:bodyPr/>
        <a:lstStyle/>
        <a:p>
          <a:endParaRPr lang="ru-RU"/>
        </a:p>
      </dgm:t>
    </dgm:pt>
    <dgm:pt modelId="{6C9E7A32-20ED-4711-B561-DD2BE2F6E3CF}" type="sibTrans" cxnId="{33D70227-D4AE-4D80-B08B-8200D1D69D55}">
      <dgm:prSet/>
      <dgm:spPr/>
      <dgm:t>
        <a:bodyPr/>
        <a:lstStyle/>
        <a:p>
          <a:endParaRPr lang="ru-RU"/>
        </a:p>
      </dgm:t>
    </dgm:pt>
    <dgm:pt modelId="{BDF91252-B057-424E-971B-AE18AEF4D62C}">
      <dgm:prSet custT="1"/>
      <dgm:spPr/>
      <dgm:t>
        <a:bodyPr/>
        <a:lstStyle/>
        <a:p>
          <a:r>
            <a:rPr lang="uk-UA" sz="2600" dirty="0">
              <a:latin typeface="+mj-lt"/>
            </a:rPr>
            <a:t>загально-правові</a:t>
          </a:r>
        </a:p>
      </dgm:t>
    </dgm:pt>
    <dgm:pt modelId="{86FF409B-7EDA-4F4B-9243-62A486D808F0}" type="parTrans" cxnId="{39DDC0FB-4FB2-417D-94F3-D5A19E962E97}">
      <dgm:prSet/>
      <dgm:spPr/>
      <dgm:t>
        <a:bodyPr/>
        <a:lstStyle/>
        <a:p>
          <a:endParaRPr lang="ru-RU"/>
        </a:p>
      </dgm:t>
    </dgm:pt>
    <dgm:pt modelId="{A1BAB042-ECE7-4A24-8D6B-CFDCBD55CEA8}" type="sibTrans" cxnId="{39DDC0FB-4FB2-417D-94F3-D5A19E962E97}">
      <dgm:prSet/>
      <dgm:spPr/>
      <dgm:t>
        <a:bodyPr/>
        <a:lstStyle/>
        <a:p>
          <a:endParaRPr lang="ru-RU"/>
        </a:p>
      </dgm:t>
    </dgm:pt>
    <dgm:pt modelId="{9FCA9D0F-A4BD-44AC-A0A5-BECD138EC602}">
      <dgm:prSet custT="1"/>
      <dgm:spPr/>
      <dgm:t>
        <a:bodyPr/>
        <a:lstStyle/>
        <a:p>
          <a:r>
            <a:rPr lang="uk-UA" sz="2600" dirty="0">
              <a:latin typeface="+mj-lt"/>
            </a:rPr>
            <a:t>галузеві</a:t>
          </a:r>
        </a:p>
      </dgm:t>
    </dgm:pt>
    <dgm:pt modelId="{A6D47607-26A7-43DB-83BD-60C3BA5B9160}" type="parTrans" cxnId="{BAFCE08E-C66F-40B1-ABA3-399B3D9FB9EB}">
      <dgm:prSet/>
      <dgm:spPr/>
      <dgm:t>
        <a:bodyPr/>
        <a:lstStyle/>
        <a:p>
          <a:endParaRPr lang="ru-RU"/>
        </a:p>
      </dgm:t>
    </dgm:pt>
    <dgm:pt modelId="{E3F778DF-F142-41F4-B783-0C80D246582E}" type="sibTrans" cxnId="{BAFCE08E-C66F-40B1-ABA3-399B3D9FB9EB}">
      <dgm:prSet/>
      <dgm:spPr/>
      <dgm:t>
        <a:bodyPr/>
        <a:lstStyle/>
        <a:p>
          <a:endParaRPr lang="ru-RU"/>
        </a:p>
      </dgm:t>
    </dgm:pt>
    <dgm:pt modelId="{381A4FD0-7643-43B1-B20D-3F592CAA81CD}">
      <dgm:prSet custT="1"/>
      <dgm:spPr/>
      <dgm:t>
        <a:bodyPr/>
        <a:lstStyle/>
        <a:p>
          <a:r>
            <a:rPr lang="uk-UA" sz="2600" dirty="0">
              <a:latin typeface="+mj-lt"/>
            </a:rPr>
            <a:t>за ступенем обов’язковості</a:t>
          </a:r>
        </a:p>
      </dgm:t>
    </dgm:pt>
    <dgm:pt modelId="{0BB32A05-362A-4B63-967D-E472963C8224}" type="parTrans" cxnId="{5659519B-2034-4E60-A390-1066F0E5841B}">
      <dgm:prSet/>
      <dgm:spPr/>
      <dgm:t>
        <a:bodyPr/>
        <a:lstStyle/>
        <a:p>
          <a:endParaRPr lang="ru-RU"/>
        </a:p>
      </dgm:t>
    </dgm:pt>
    <dgm:pt modelId="{CD3B2772-751D-4A08-B01B-C4A784194C24}" type="sibTrans" cxnId="{5659519B-2034-4E60-A390-1066F0E5841B}">
      <dgm:prSet/>
      <dgm:spPr/>
      <dgm:t>
        <a:bodyPr/>
        <a:lstStyle/>
        <a:p>
          <a:endParaRPr lang="ru-RU"/>
        </a:p>
      </dgm:t>
    </dgm:pt>
    <dgm:pt modelId="{45D2CB26-4FB6-41E9-81CD-4BFCCE3093A3}">
      <dgm:prSet custT="1"/>
      <dgm:spPr/>
      <dgm:t>
        <a:bodyPr/>
        <a:lstStyle/>
        <a:p>
          <a:r>
            <a:rPr lang="uk-UA" sz="2600" dirty="0">
              <a:latin typeface="+mj-lt"/>
            </a:rPr>
            <a:t>юридичні</a:t>
          </a:r>
        </a:p>
      </dgm:t>
    </dgm:pt>
    <dgm:pt modelId="{12371C22-95F5-42F8-BED0-02E982D73A1D}" type="parTrans" cxnId="{77F87E1D-0871-4863-AF92-982EA76BDBF1}">
      <dgm:prSet/>
      <dgm:spPr/>
      <dgm:t>
        <a:bodyPr/>
        <a:lstStyle/>
        <a:p>
          <a:endParaRPr lang="ru-RU"/>
        </a:p>
      </dgm:t>
    </dgm:pt>
    <dgm:pt modelId="{8A114D41-D958-4048-8377-7AE7D59192B3}" type="sibTrans" cxnId="{77F87E1D-0871-4863-AF92-982EA76BDBF1}">
      <dgm:prSet/>
      <dgm:spPr/>
      <dgm:t>
        <a:bodyPr/>
        <a:lstStyle/>
        <a:p>
          <a:endParaRPr lang="ru-RU"/>
        </a:p>
      </dgm:t>
    </dgm:pt>
    <dgm:pt modelId="{7EF9CC4E-9A33-47C8-A0C1-269A69BE15D4}">
      <dgm:prSet custT="1"/>
      <dgm:spPr/>
      <dgm:t>
        <a:bodyPr/>
        <a:lstStyle/>
        <a:p>
          <a:r>
            <a:rPr lang="uk-UA" sz="2600" dirty="0">
              <a:latin typeface="+mj-lt"/>
            </a:rPr>
            <a:t>фактичні</a:t>
          </a:r>
        </a:p>
      </dgm:t>
    </dgm:pt>
    <dgm:pt modelId="{93D6F0E7-F7EA-42D7-8AA3-8A19006983A9}" type="parTrans" cxnId="{64519E51-B8D1-442E-99E7-CF370924564A}">
      <dgm:prSet/>
      <dgm:spPr/>
      <dgm:t>
        <a:bodyPr/>
        <a:lstStyle/>
        <a:p>
          <a:endParaRPr lang="ru-RU"/>
        </a:p>
      </dgm:t>
    </dgm:pt>
    <dgm:pt modelId="{0EC5EA8F-F87D-4831-B322-C3D039AA0219}" type="sibTrans" cxnId="{64519E51-B8D1-442E-99E7-CF370924564A}">
      <dgm:prSet/>
      <dgm:spPr/>
      <dgm:t>
        <a:bodyPr/>
        <a:lstStyle/>
        <a:p>
          <a:endParaRPr lang="ru-RU"/>
        </a:p>
      </dgm:t>
    </dgm:pt>
    <dgm:pt modelId="{F286D9CB-8359-48F7-86D1-0951F18FADEA}">
      <dgm:prSet custT="1"/>
      <dgm:spPr/>
      <dgm:t>
        <a:bodyPr/>
        <a:lstStyle/>
        <a:p>
          <a:r>
            <a:rPr lang="uk-UA" sz="2600" dirty="0">
              <a:latin typeface="+mj-lt"/>
            </a:rPr>
            <a:t>за субординацією в правовому регулюванні</a:t>
          </a:r>
        </a:p>
      </dgm:t>
    </dgm:pt>
    <dgm:pt modelId="{7E41A20C-9C7F-4071-8B37-BDA536451EB1}" type="parTrans" cxnId="{D873F5BB-E5E4-4042-854D-CF675BA02D4F}">
      <dgm:prSet/>
      <dgm:spPr/>
      <dgm:t>
        <a:bodyPr/>
        <a:lstStyle/>
        <a:p>
          <a:endParaRPr lang="ru-RU"/>
        </a:p>
      </dgm:t>
    </dgm:pt>
    <dgm:pt modelId="{F953019D-12D5-4A35-BE24-7A1A2FA8CEA2}" type="sibTrans" cxnId="{D873F5BB-E5E4-4042-854D-CF675BA02D4F}">
      <dgm:prSet/>
      <dgm:spPr/>
      <dgm:t>
        <a:bodyPr/>
        <a:lstStyle/>
        <a:p>
          <a:endParaRPr lang="ru-RU"/>
        </a:p>
      </dgm:t>
    </dgm:pt>
    <dgm:pt modelId="{8706B913-7501-4B9F-9414-462E4985EE10}">
      <dgm:prSet custT="1"/>
      <dgm:spPr/>
      <dgm:t>
        <a:bodyPr/>
        <a:lstStyle/>
        <a:p>
          <a:r>
            <a:rPr lang="uk-UA" sz="2600" dirty="0">
              <a:latin typeface="+mj-lt"/>
            </a:rPr>
            <a:t>матеріально-правові</a:t>
          </a:r>
        </a:p>
      </dgm:t>
    </dgm:pt>
    <dgm:pt modelId="{944C50DE-0EB2-4E4A-A3A6-CFDAE66E16F9}" type="parTrans" cxnId="{C3BC4640-21B2-4B75-8BA9-81CBCAA6BD0E}">
      <dgm:prSet/>
      <dgm:spPr/>
      <dgm:t>
        <a:bodyPr/>
        <a:lstStyle/>
        <a:p>
          <a:endParaRPr lang="ru-RU"/>
        </a:p>
      </dgm:t>
    </dgm:pt>
    <dgm:pt modelId="{B0D9ACE1-DBDE-47EC-98F2-1DC340F8C1EE}" type="sibTrans" cxnId="{C3BC4640-21B2-4B75-8BA9-81CBCAA6BD0E}">
      <dgm:prSet/>
      <dgm:spPr/>
      <dgm:t>
        <a:bodyPr/>
        <a:lstStyle/>
        <a:p>
          <a:endParaRPr lang="ru-RU"/>
        </a:p>
      </dgm:t>
    </dgm:pt>
    <dgm:pt modelId="{D8238649-636E-4A66-A85E-BC413207B499}">
      <dgm:prSet custT="1"/>
      <dgm:spPr/>
      <dgm:t>
        <a:bodyPr/>
        <a:lstStyle/>
        <a:p>
          <a:r>
            <a:rPr lang="uk-UA" sz="2600" dirty="0">
              <a:latin typeface="+mj-lt"/>
            </a:rPr>
            <a:t>процесуально-правові</a:t>
          </a:r>
        </a:p>
      </dgm:t>
    </dgm:pt>
    <dgm:pt modelId="{40390334-21AE-40FB-B111-C02B2F634928}" type="parTrans" cxnId="{43080136-CCC6-4529-9E20-731870CDA20E}">
      <dgm:prSet/>
      <dgm:spPr/>
      <dgm:t>
        <a:bodyPr/>
        <a:lstStyle/>
        <a:p>
          <a:endParaRPr lang="ru-RU"/>
        </a:p>
      </dgm:t>
    </dgm:pt>
    <dgm:pt modelId="{D6DA5E58-A523-454C-AB14-6EF4F3E791EC}" type="sibTrans" cxnId="{43080136-CCC6-4529-9E20-731870CDA20E}">
      <dgm:prSet/>
      <dgm:spPr/>
      <dgm:t>
        <a:bodyPr/>
        <a:lstStyle/>
        <a:p>
          <a:endParaRPr lang="ru-RU"/>
        </a:p>
      </dgm:t>
    </dgm:pt>
    <dgm:pt modelId="{22976F2D-243E-43CA-8AE5-36B57FE9E213}">
      <dgm:prSet phldrT="[Текст]" custT="1"/>
      <dgm:spPr/>
      <dgm:t>
        <a:bodyPr/>
        <a:lstStyle/>
        <a:p>
          <a:r>
            <a:rPr lang="uk-UA" sz="2600" b="1" dirty="0">
              <a:solidFill>
                <a:schemeClr val="bg2">
                  <a:lumMod val="25000"/>
                </a:schemeClr>
              </a:solidFill>
              <a:latin typeface="+mj-lt"/>
            </a:rPr>
            <a:t>Види </a:t>
          </a:r>
          <a:r>
            <a:rPr lang="uk-UA" sz="2600" b="1" dirty="0" err="1">
              <a:solidFill>
                <a:schemeClr val="bg2">
                  <a:lumMod val="25000"/>
                </a:schemeClr>
              </a:solidFill>
              <a:latin typeface="+mj-lt"/>
            </a:rPr>
            <a:t>презумпцій</a:t>
          </a:r>
          <a:endParaRPr lang="ru-RU" sz="2600" b="1" dirty="0">
            <a:solidFill>
              <a:schemeClr val="bg2">
                <a:lumMod val="25000"/>
              </a:schemeClr>
            </a:solidFill>
            <a:latin typeface="+mj-lt"/>
          </a:endParaRPr>
        </a:p>
      </dgm:t>
    </dgm:pt>
    <dgm:pt modelId="{C2B90573-08EF-4AD1-86A2-F8A80FA14955}" type="parTrans" cxnId="{F5E6F999-B05E-4FF9-B795-EBDFD9817A9A}">
      <dgm:prSet/>
      <dgm:spPr/>
      <dgm:t>
        <a:bodyPr/>
        <a:lstStyle/>
        <a:p>
          <a:endParaRPr lang="ru-RU"/>
        </a:p>
      </dgm:t>
    </dgm:pt>
    <dgm:pt modelId="{ABDFF85F-A458-4813-8F5D-826410BD1E86}" type="sibTrans" cxnId="{F5E6F999-B05E-4FF9-B795-EBDFD9817A9A}">
      <dgm:prSet/>
      <dgm:spPr/>
      <dgm:t>
        <a:bodyPr/>
        <a:lstStyle/>
        <a:p>
          <a:endParaRPr lang="ru-RU"/>
        </a:p>
      </dgm:t>
    </dgm:pt>
    <dgm:pt modelId="{03369C18-6242-47E6-B157-89811FB22801}">
      <dgm:prSet phldrT="[Текст]" custT="1"/>
      <dgm:spPr/>
      <dgm:t>
        <a:bodyPr/>
        <a:lstStyle/>
        <a:p>
          <a:r>
            <a:rPr lang="uk-UA" sz="2600" dirty="0">
              <a:latin typeface="+mj-lt"/>
            </a:rPr>
            <a:t>за вірогідністю припущення</a:t>
          </a:r>
          <a:endParaRPr lang="ru-RU" sz="2600" dirty="0">
            <a:latin typeface="+mj-lt"/>
          </a:endParaRPr>
        </a:p>
      </dgm:t>
    </dgm:pt>
    <dgm:pt modelId="{0B42904D-187F-4A3B-BAE4-FD81F097EBFA}" type="parTrans" cxnId="{D3A49799-A221-40D2-B496-5EB3A9B0B9B3}">
      <dgm:prSet/>
      <dgm:spPr/>
      <dgm:t>
        <a:bodyPr/>
        <a:lstStyle/>
        <a:p>
          <a:endParaRPr lang="ru-RU"/>
        </a:p>
      </dgm:t>
    </dgm:pt>
    <dgm:pt modelId="{BFF7F4CE-3502-4515-A073-79792D67C6C1}" type="sibTrans" cxnId="{D3A49799-A221-40D2-B496-5EB3A9B0B9B3}">
      <dgm:prSet/>
      <dgm:spPr/>
      <dgm:t>
        <a:bodyPr/>
        <a:lstStyle/>
        <a:p>
          <a:endParaRPr lang="ru-RU"/>
        </a:p>
      </dgm:t>
    </dgm:pt>
    <dgm:pt modelId="{5AB29582-B13C-4C6B-B300-4CF7708BA5A3}" type="pres">
      <dgm:prSet presAssocID="{C99216F5-0EA5-4D5B-B282-DCAB92078D91}" presName="vert0" presStyleCnt="0">
        <dgm:presLayoutVars>
          <dgm:dir/>
          <dgm:animOne val="branch"/>
          <dgm:animLvl val="lvl"/>
        </dgm:presLayoutVars>
      </dgm:prSet>
      <dgm:spPr/>
    </dgm:pt>
    <dgm:pt modelId="{B23E2595-7745-4E3A-8BE8-375DFAE1EC02}" type="pres">
      <dgm:prSet presAssocID="{22976F2D-243E-43CA-8AE5-36B57FE9E213}" presName="thickLine" presStyleLbl="alignNode1" presStyleIdx="0" presStyleCnt="1"/>
      <dgm:spPr/>
    </dgm:pt>
    <dgm:pt modelId="{D5C1E996-912F-455E-B4A0-4D10D683493A}" type="pres">
      <dgm:prSet presAssocID="{22976F2D-243E-43CA-8AE5-36B57FE9E213}" presName="horz1" presStyleCnt="0"/>
      <dgm:spPr/>
    </dgm:pt>
    <dgm:pt modelId="{075F162D-AB53-4CCC-BD5A-575CF3EA7B96}" type="pres">
      <dgm:prSet presAssocID="{22976F2D-243E-43CA-8AE5-36B57FE9E213}" presName="tx1" presStyleLbl="revTx" presStyleIdx="0" presStyleCnt="13" custScaleX="117376"/>
      <dgm:spPr/>
    </dgm:pt>
    <dgm:pt modelId="{DDD33678-DC66-417B-BCD6-E82287CC436D}" type="pres">
      <dgm:prSet presAssocID="{22976F2D-243E-43CA-8AE5-36B57FE9E213}" presName="vert1" presStyleCnt="0"/>
      <dgm:spPr/>
    </dgm:pt>
    <dgm:pt modelId="{9E79D7EA-9D02-4414-82D1-5E7CEDD3165F}" type="pres">
      <dgm:prSet presAssocID="{03369C18-6242-47E6-B157-89811FB22801}" presName="vertSpace2a" presStyleCnt="0"/>
      <dgm:spPr/>
    </dgm:pt>
    <dgm:pt modelId="{C7145938-644F-4F2A-8248-1D0350769F12}" type="pres">
      <dgm:prSet presAssocID="{03369C18-6242-47E6-B157-89811FB22801}" presName="horz2" presStyleCnt="0"/>
      <dgm:spPr/>
    </dgm:pt>
    <dgm:pt modelId="{28E06701-7674-4835-A54A-C16E106EEA1C}" type="pres">
      <dgm:prSet presAssocID="{03369C18-6242-47E6-B157-89811FB22801}" presName="horzSpace2" presStyleCnt="0"/>
      <dgm:spPr/>
    </dgm:pt>
    <dgm:pt modelId="{757510D0-0F56-4855-868C-A5FBC38581C4}" type="pres">
      <dgm:prSet presAssocID="{03369C18-6242-47E6-B157-89811FB22801}" presName="tx2" presStyleLbl="revTx" presStyleIdx="1" presStyleCnt="13" custScaleX="79237"/>
      <dgm:spPr/>
    </dgm:pt>
    <dgm:pt modelId="{5D263A30-7EDF-4873-B739-BF55D5D7383B}" type="pres">
      <dgm:prSet presAssocID="{03369C18-6242-47E6-B157-89811FB22801}" presName="vert2" presStyleCnt="0"/>
      <dgm:spPr/>
    </dgm:pt>
    <dgm:pt modelId="{AF592F22-4E57-4E5B-B4A8-E449FBA57A25}" type="pres">
      <dgm:prSet presAssocID="{4F969374-272B-4786-BA74-A7A7EB11EE55}" presName="horz3" presStyleCnt="0"/>
      <dgm:spPr/>
    </dgm:pt>
    <dgm:pt modelId="{55112DEE-825A-4682-8F45-4C148A31FE97}" type="pres">
      <dgm:prSet presAssocID="{4F969374-272B-4786-BA74-A7A7EB11EE55}" presName="horzSpace3" presStyleCnt="0"/>
      <dgm:spPr/>
    </dgm:pt>
    <dgm:pt modelId="{A65C287A-F3AA-40FF-9D04-2A79898E6F24}" type="pres">
      <dgm:prSet presAssocID="{4F969374-272B-4786-BA74-A7A7EB11EE55}" presName="tx3" presStyleLbl="revTx" presStyleIdx="2" presStyleCnt="13" custScaleX="138725" custScaleY="169788" custLinFactNeighborX="106" custLinFactNeighborY="-17658"/>
      <dgm:spPr/>
    </dgm:pt>
    <dgm:pt modelId="{7C53D41A-3158-4763-BAFE-AB7A93F7862D}" type="pres">
      <dgm:prSet presAssocID="{4F969374-272B-4786-BA74-A7A7EB11EE55}" presName="vert3" presStyleCnt="0"/>
      <dgm:spPr/>
    </dgm:pt>
    <dgm:pt modelId="{A87DA34F-F37F-48DC-999C-E52E563978AD}" type="pres">
      <dgm:prSet presAssocID="{BECEB5AC-0F9A-482F-A3BB-80DBEA8AEDD9}" presName="thinLine3" presStyleLbl="callout" presStyleIdx="0" presStyleCnt="8"/>
      <dgm:spPr/>
    </dgm:pt>
    <dgm:pt modelId="{A13CFA5A-571D-4E67-91F9-19D4C03EEE5C}" type="pres">
      <dgm:prSet presAssocID="{1BB7B997-81EB-4738-A70E-8620641D48D3}" presName="horz3" presStyleCnt="0"/>
      <dgm:spPr/>
    </dgm:pt>
    <dgm:pt modelId="{864687F3-5A3C-46D1-BA6C-2C5FDA78C81C}" type="pres">
      <dgm:prSet presAssocID="{1BB7B997-81EB-4738-A70E-8620641D48D3}" presName="horzSpace3" presStyleCnt="0"/>
      <dgm:spPr/>
    </dgm:pt>
    <dgm:pt modelId="{E4643511-8914-40C6-9159-5FC4F8EC26C7}" type="pres">
      <dgm:prSet presAssocID="{1BB7B997-81EB-4738-A70E-8620641D48D3}" presName="tx3" presStyleLbl="revTx" presStyleIdx="3" presStyleCnt="13" custScaleX="123141" custScaleY="168818" custLinFactNeighborX="158" custLinFactNeighborY="-10330"/>
      <dgm:spPr/>
    </dgm:pt>
    <dgm:pt modelId="{D4ED8164-A1F3-49AA-AA37-F46C0FA9510D}" type="pres">
      <dgm:prSet presAssocID="{1BB7B997-81EB-4738-A70E-8620641D48D3}" presName="vert3" presStyleCnt="0"/>
      <dgm:spPr/>
    </dgm:pt>
    <dgm:pt modelId="{DA58CDCA-3028-404E-BCBB-8099F7AF8CA1}" type="pres">
      <dgm:prSet presAssocID="{03369C18-6242-47E6-B157-89811FB22801}" presName="thinLine2b" presStyleLbl="callout" presStyleIdx="1" presStyleCnt="8"/>
      <dgm:spPr/>
    </dgm:pt>
    <dgm:pt modelId="{8C3A2B44-40B2-4D89-B9AA-639D4FC976A2}" type="pres">
      <dgm:prSet presAssocID="{03369C18-6242-47E6-B157-89811FB22801}" presName="vertSpace2b" presStyleCnt="0"/>
      <dgm:spPr/>
    </dgm:pt>
    <dgm:pt modelId="{C8F8BE1B-8A09-4545-A839-862C0376BA6A}" type="pres">
      <dgm:prSet presAssocID="{62918340-5D80-441A-972E-5DF4E74B02B6}" presName="horz2" presStyleCnt="0"/>
      <dgm:spPr/>
    </dgm:pt>
    <dgm:pt modelId="{B790624A-C252-431B-A12A-C5A4350E3E22}" type="pres">
      <dgm:prSet presAssocID="{62918340-5D80-441A-972E-5DF4E74B02B6}" presName="horzSpace2" presStyleCnt="0"/>
      <dgm:spPr/>
    </dgm:pt>
    <dgm:pt modelId="{76CE1246-1E12-40CD-9D80-9E269CD4D2FC}" type="pres">
      <dgm:prSet presAssocID="{62918340-5D80-441A-972E-5DF4E74B02B6}" presName="tx2" presStyleLbl="revTx" presStyleIdx="4" presStyleCnt="13" custScaleX="79237" custScaleY="88443"/>
      <dgm:spPr/>
    </dgm:pt>
    <dgm:pt modelId="{71213BB9-C9EB-4528-8425-261908BED83A}" type="pres">
      <dgm:prSet presAssocID="{62918340-5D80-441A-972E-5DF4E74B02B6}" presName="vert2" presStyleCnt="0"/>
      <dgm:spPr/>
    </dgm:pt>
    <dgm:pt modelId="{65FB8437-D7A5-45CA-9ED7-0C5FB21CC6BF}" type="pres">
      <dgm:prSet presAssocID="{BDF91252-B057-424E-971B-AE18AEF4D62C}" presName="horz3" presStyleCnt="0"/>
      <dgm:spPr/>
    </dgm:pt>
    <dgm:pt modelId="{462E8177-FDCC-47AA-A6ED-3E7F0A90ECD2}" type="pres">
      <dgm:prSet presAssocID="{BDF91252-B057-424E-971B-AE18AEF4D62C}" presName="horzSpace3" presStyleCnt="0"/>
      <dgm:spPr/>
    </dgm:pt>
    <dgm:pt modelId="{FCA12C77-E517-4B3F-8147-8282B8C01FE5}" type="pres">
      <dgm:prSet presAssocID="{BDF91252-B057-424E-971B-AE18AEF4D62C}" presName="tx3" presStyleLbl="revTx" presStyleIdx="5" presStyleCnt="13" custScaleY="55698"/>
      <dgm:spPr/>
    </dgm:pt>
    <dgm:pt modelId="{F91F7375-BFAC-42CD-91AD-26AC0428A39D}" type="pres">
      <dgm:prSet presAssocID="{BDF91252-B057-424E-971B-AE18AEF4D62C}" presName="vert3" presStyleCnt="0"/>
      <dgm:spPr/>
    </dgm:pt>
    <dgm:pt modelId="{611A8E39-63FD-4867-B04B-07AEB4134A05}" type="pres">
      <dgm:prSet presAssocID="{A1BAB042-ECE7-4A24-8D6B-CFDCBD55CEA8}" presName="thinLine3" presStyleLbl="callout" presStyleIdx="2" presStyleCnt="8"/>
      <dgm:spPr/>
    </dgm:pt>
    <dgm:pt modelId="{429DCD14-42B9-49AD-94CB-4BD12445973C}" type="pres">
      <dgm:prSet presAssocID="{9FCA9D0F-A4BD-44AC-A0A5-BECD138EC602}" presName="horz3" presStyleCnt="0"/>
      <dgm:spPr/>
    </dgm:pt>
    <dgm:pt modelId="{86DBFA43-F0A4-4410-B630-9FEC1A52C0BB}" type="pres">
      <dgm:prSet presAssocID="{9FCA9D0F-A4BD-44AC-A0A5-BECD138EC602}" presName="horzSpace3" presStyleCnt="0"/>
      <dgm:spPr/>
    </dgm:pt>
    <dgm:pt modelId="{EFFA14C7-5103-4CEC-A874-019495F7799F}" type="pres">
      <dgm:prSet presAssocID="{9FCA9D0F-A4BD-44AC-A0A5-BECD138EC602}" presName="tx3" presStyleLbl="revTx" presStyleIdx="6" presStyleCnt="13" custScaleY="55698"/>
      <dgm:spPr/>
    </dgm:pt>
    <dgm:pt modelId="{848CA6FE-A354-4E96-B144-AA9800464F71}" type="pres">
      <dgm:prSet presAssocID="{9FCA9D0F-A4BD-44AC-A0A5-BECD138EC602}" presName="vert3" presStyleCnt="0"/>
      <dgm:spPr/>
    </dgm:pt>
    <dgm:pt modelId="{1EFC5A83-2047-4FB4-93FB-59B36A9B95FB}" type="pres">
      <dgm:prSet presAssocID="{62918340-5D80-441A-972E-5DF4E74B02B6}" presName="thinLine2b" presStyleLbl="callout" presStyleIdx="3" presStyleCnt="8"/>
      <dgm:spPr/>
    </dgm:pt>
    <dgm:pt modelId="{97DCEF77-CDC0-4405-87B1-BF1698CA6480}" type="pres">
      <dgm:prSet presAssocID="{62918340-5D80-441A-972E-5DF4E74B02B6}" presName="vertSpace2b" presStyleCnt="0"/>
      <dgm:spPr/>
    </dgm:pt>
    <dgm:pt modelId="{48A9FC12-6B72-4690-AE75-D29D3B3FE602}" type="pres">
      <dgm:prSet presAssocID="{381A4FD0-7643-43B1-B20D-3F592CAA81CD}" presName="horz2" presStyleCnt="0"/>
      <dgm:spPr/>
    </dgm:pt>
    <dgm:pt modelId="{AAA89187-AC98-43C3-AD2B-6F355893284D}" type="pres">
      <dgm:prSet presAssocID="{381A4FD0-7643-43B1-B20D-3F592CAA81CD}" presName="horzSpace2" presStyleCnt="0"/>
      <dgm:spPr/>
    </dgm:pt>
    <dgm:pt modelId="{6FAF5C59-280B-4079-9779-C13C2ED28D72}" type="pres">
      <dgm:prSet presAssocID="{381A4FD0-7643-43B1-B20D-3F592CAA81CD}" presName="tx2" presStyleLbl="revTx" presStyleIdx="7" presStyleCnt="13" custScaleX="79237"/>
      <dgm:spPr/>
    </dgm:pt>
    <dgm:pt modelId="{BEA8583E-8964-4B88-819F-8CA030879871}" type="pres">
      <dgm:prSet presAssocID="{381A4FD0-7643-43B1-B20D-3F592CAA81CD}" presName="vert2" presStyleCnt="0"/>
      <dgm:spPr/>
    </dgm:pt>
    <dgm:pt modelId="{B0369FCD-4B10-4794-9758-70CB1D3FD8F3}" type="pres">
      <dgm:prSet presAssocID="{45D2CB26-4FB6-41E9-81CD-4BFCCE3093A3}" presName="horz3" presStyleCnt="0"/>
      <dgm:spPr/>
    </dgm:pt>
    <dgm:pt modelId="{242F7F02-A065-4087-9323-F60052BECE7B}" type="pres">
      <dgm:prSet presAssocID="{45D2CB26-4FB6-41E9-81CD-4BFCCE3093A3}" presName="horzSpace3" presStyleCnt="0"/>
      <dgm:spPr/>
    </dgm:pt>
    <dgm:pt modelId="{C18DA94E-EBC0-4A5D-AEF3-F1C1645730E2}" type="pres">
      <dgm:prSet presAssocID="{45D2CB26-4FB6-41E9-81CD-4BFCCE3093A3}" presName="tx3" presStyleLbl="revTx" presStyleIdx="8" presStyleCnt="13" custScaleY="55698"/>
      <dgm:spPr/>
    </dgm:pt>
    <dgm:pt modelId="{B6E67748-D12C-400E-A0F4-BDDE36AE383A}" type="pres">
      <dgm:prSet presAssocID="{45D2CB26-4FB6-41E9-81CD-4BFCCE3093A3}" presName="vert3" presStyleCnt="0"/>
      <dgm:spPr/>
    </dgm:pt>
    <dgm:pt modelId="{624A721B-95CD-456B-9A14-17BDC728A494}" type="pres">
      <dgm:prSet presAssocID="{8A114D41-D958-4048-8377-7AE7D59192B3}" presName="thinLine3" presStyleLbl="callout" presStyleIdx="4" presStyleCnt="8"/>
      <dgm:spPr/>
    </dgm:pt>
    <dgm:pt modelId="{F656DB5A-F14F-405B-81AD-5ADBA2A8612A}" type="pres">
      <dgm:prSet presAssocID="{7EF9CC4E-9A33-47C8-A0C1-269A69BE15D4}" presName="horz3" presStyleCnt="0"/>
      <dgm:spPr/>
    </dgm:pt>
    <dgm:pt modelId="{BBC710A7-B0E8-41BA-88AB-1731577FA381}" type="pres">
      <dgm:prSet presAssocID="{7EF9CC4E-9A33-47C8-A0C1-269A69BE15D4}" presName="horzSpace3" presStyleCnt="0"/>
      <dgm:spPr/>
    </dgm:pt>
    <dgm:pt modelId="{1D3922AC-E89C-47B5-B9EA-2C2A33A97D01}" type="pres">
      <dgm:prSet presAssocID="{7EF9CC4E-9A33-47C8-A0C1-269A69BE15D4}" presName="tx3" presStyleLbl="revTx" presStyleIdx="9" presStyleCnt="13" custScaleY="55698"/>
      <dgm:spPr/>
    </dgm:pt>
    <dgm:pt modelId="{A8101913-1114-49CF-8CB3-D54289292E0C}" type="pres">
      <dgm:prSet presAssocID="{7EF9CC4E-9A33-47C8-A0C1-269A69BE15D4}" presName="vert3" presStyleCnt="0"/>
      <dgm:spPr/>
    </dgm:pt>
    <dgm:pt modelId="{C78FC786-5F9E-42E1-A9E9-A7CF8A906189}" type="pres">
      <dgm:prSet presAssocID="{381A4FD0-7643-43B1-B20D-3F592CAA81CD}" presName="thinLine2b" presStyleLbl="callout" presStyleIdx="5" presStyleCnt="8"/>
      <dgm:spPr/>
    </dgm:pt>
    <dgm:pt modelId="{80046023-7E9F-4663-A92D-68143AE3A728}" type="pres">
      <dgm:prSet presAssocID="{381A4FD0-7643-43B1-B20D-3F592CAA81CD}" presName="vertSpace2b" presStyleCnt="0"/>
      <dgm:spPr/>
    </dgm:pt>
    <dgm:pt modelId="{57ADCED6-5F02-45EF-B95A-D4CA04256294}" type="pres">
      <dgm:prSet presAssocID="{F286D9CB-8359-48F7-86D1-0951F18FADEA}" presName="horz2" presStyleCnt="0"/>
      <dgm:spPr/>
    </dgm:pt>
    <dgm:pt modelId="{77906254-C82C-4C28-AC98-42CF431D74E8}" type="pres">
      <dgm:prSet presAssocID="{F286D9CB-8359-48F7-86D1-0951F18FADEA}" presName="horzSpace2" presStyleCnt="0"/>
      <dgm:spPr/>
    </dgm:pt>
    <dgm:pt modelId="{8ED700B3-DAC5-4393-94B4-604BAA9DA2C9}" type="pres">
      <dgm:prSet presAssocID="{F286D9CB-8359-48F7-86D1-0951F18FADEA}" presName="tx2" presStyleLbl="revTx" presStyleIdx="10" presStyleCnt="13" custScaleX="79237" custLinFactNeighborX="-624" custLinFactNeighborY="-13330"/>
      <dgm:spPr/>
    </dgm:pt>
    <dgm:pt modelId="{187FE782-F3D0-4AFA-953F-AC97B443A0AF}" type="pres">
      <dgm:prSet presAssocID="{F286D9CB-8359-48F7-86D1-0951F18FADEA}" presName="vert2" presStyleCnt="0"/>
      <dgm:spPr/>
    </dgm:pt>
    <dgm:pt modelId="{85F6EDA0-CD68-4F45-A9DE-4EB00EFD2EC9}" type="pres">
      <dgm:prSet presAssocID="{8706B913-7501-4B9F-9414-462E4985EE10}" presName="horz3" presStyleCnt="0"/>
      <dgm:spPr/>
    </dgm:pt>
    <dgm:pt modelId="{38E039FD-4081-4A5C-A519-2EB11EA5D529}" type="pres">
      <dgm:prSet presAssocID="{8706B913-7501-4B9F-9414-462E4985EE10}" presName="horzSpace3" presStyleCnt="0"/>
      <dgm:spPr/>
    </dgm:pt>
    <dgm:pt modelId="{2D1C946D-E50E-4F6A-9C6B-589E42655143}" type="pres">
      <dgm:prSet presAssocID="{8706B913-7501-4B9F-9414-462E4985EE10}" presName="tx3" presStyleLbl="revTx" presStyleIdx="11" presStyleCnt="13" custScaleY="55698"/>
      <dgm:spPr/>
    </dgm:pt>
    <dgm:pt modelId="{E8ABEC41-5705-483E-BDD2-BEF4A147374C}" type="pres">
      <dgm:prSet presAssocID="{8706B913-7501-4B9F-9414-462E4985EE10}" presName="vert3" presStyleCnt="0"/>
      <dgm:spPr/>
    </dgm:pt>
    <dgm:pt modelId="{A0483FCA-0DCA-49AA-9E8B-E67147DC24BD}" type="pres">
      <dgm:prSet presAssocID="{B0D9ACE1-DBDE-47EC-98F2-1DC340F8C1EE}" presName="thinLine3" presStyleLbl="callout" presStyleIdx="6" presStyleCnt="8"/>
      <dgm:spPr/>
    </dgm:pt>
    <dgm:pt modelId="{287A4ED6-AC89-4546-9C48-33074108C789}" type="pres">
      <dgm:prSet presAssocID="{D8238649-636E-4A66-A85E-BC413207B499}" presName="horz3" presStyleCnt="0"/>
      <dgm:spPr/>
    </dgm:pt>
    <dgm:pt modelId="{77FD339D-9075-47E9-BD7E-F4CF93030163}" type="pres">
      <dgm:prSet presAssocID="{D8238649-636E-4A66-A85E-BC413207B499}" presName="horzSpace3" presStyleCnt="0"/>
      <dgm:spPr/>
    </dgm:pt>
    <dgm:pt modelId="{8312C107-3D0D-4B2A-83C9-450740F0B439}" type="pres">
      <dgm:prSet presAssocID="{D8238649-636E-4A66-A85E-BC413207B499}" presName="tx3" presStyleLbl="revTx" presStyleIdx="12" presStyleCnt="13" custScaleY="55698"/>
      <dgm:spPr/>
    </dgm:pt>
    <dgm:pt modelId="{D8CD509C-ABE7-4663-9BB1-DA14615EBB28}" type="pres">
      <dgm:prSet presAssocID="{D8238649-636E-4A66-A85E-BC413207B499}" presName="vert3" presStyleCnt="0"/>
      <dgm:spPr/>
    </dgm:pt>
    <dgm:pt modelId="{07289F77-EFB2-43D5-A63E-8D102AA51353}" type="pres">
      <dgm:prSet presAssocID="{F286D9CB-8359-48F7-86D1-0951F18FADEA}" presName="thinLine2b" presStyleLbl="callout" presStyleIdx="7" presStyleCnt="8"/>
      <dgm:spPr/>
    </dgm:pt>
    <dgm:pt modelId="{95DB0704-B5BA-4C7B-852A-FEEC8896A8D8}" type="pres">
      <dgm:prSet presAssocID="{F286D9CB-8359-48F7-86D1-0951F18FADEA}" presName="vertSpace2b" presStyleCnt="0"/>
      <dgm:spPr/>
    </dgm:pt>
  </dgm:ptLst>
  <dgm:cxnLst>
    <dgm:cxn modelId="{5C4CC517-14CA-4271-9F43-C191C4178244}" type="presOf" srcId="{62918340-5D80-441A-972E-5DF4E74B02B6}" destId="{76CE1246-1E12-40CD-9D80-9E269CD4D2FC}" srcOrd="0" destOrd="0" presId="urn:microsoft.com/office/officeart/2008/layout/LinedList"/>
    <dgm:cxn modelId="{77F87E1D-0871-4863-AF92-982EA76BDBF1}" srcId="{381A4FD0-7643-43B1-B20D-3F592CAA81CD}" destId="{45D2CB26-4FB6-41E9-81CD-4BFCCE3093A3}" srcOrd="0" destOrd="0" parTransId="{12371C22-95F5-42F8-BED0-02E982D73A1D}" sibTransId="{8A114D41-D958-4048-8377-7AE7D59192B3}"/>
    <dgm:cxn modelId="{33D70227-D4AE-4D80-B08B-8200D1D69D55}" srcId="{22976F2D-243E-43CA-8AE5-36B57FE9E213}" destId="{62918340-5D80-441A-972E-5DF4E74B02B6}" srcOrd="1" destOrd="0" parTransId="{F12306F4-3856-43CD-9D9E-0539A7B69716}" sibTransId="{6C9E7A32-20ED-4711-B561-DD2BE2F6E3CF}"/>
    <dgm:cxn modelId="{43080136-CCC6-4529-9E20-731870CDA20E}" srcId="{F286D9CB-8359-48F7-86D1-0951F18FADEA}" destId="{D8238649-636E-4A66-A85E-BC413207B499}" srcOrd="1" destOrd="0" parTransId="{40390334-21AE-40FB-B111-C02B2F634928}" sibTransId="{D6DA5E58-A523-454C-AB14-6EF4F3E791EC}"/>
    <dgm:cxn modelId="{956A9337-EAAF-4E94-AAD2-376803136E3B}" type="presOf" srcId="{4F969374-272B-4786-BA74-A7A7EB11EE55}" destId="{A65C287A-F3AA-40FF-9D04-2A79898E6F24}" srcOrd="0" destOrd="0" presId="urn:microsoft.com/office/officeart/2008/layout/LinedList"/>
    <dgm:cxn modelId="{C3B02F38-FF80-481D-AC10-81CED70083EC}" type="presOf" srcId="{8706B913-7501-4B9F-9414-462E4985EE10}" destId="{2D1C946D-E50E-4F6A-9C6B-589E42655143}" srcOrd="0" destOrd="0" presId="urn:microsoft.com/office/officeart/2008/layout/LinedList"/>
    <dgm:cxn modelId="{FFB3403D-3E0D-4E59-908E-25F1A97F7DC8}" srcId="{03369C18-6242-47E6-B157-89811FB22801}" destId="{1BB7B997-81EB-4738-A70E-8620641D48D3}" srcOrd="1" destOrd="0" parTransId="{19AF6B4B-0BCA-45AF-8D35-7109D6D5CA73}" sibTransId="{C3F7E181-0D77-4028-BFF1-A401D1C8A4F2}"/>
    <dgm:cxn modelId="{C3BC4640-21B2-4B75-8BA9-81CBCAA6BD0E}" srcId="{F286D9CB-8359-48F7-86D1-0951F18FADEA}" destId="{8706B913-7501-4B9F-9414-462E4985EE10}" srcOrd="0" destOrd="0" parTransId="{944C50DE-0EB2-4E4A-A3A6-CFDAE66E16F9}" sibTransId="{B0D9ACE1-DBDE-47EC-98F2-1DC340F8C1EE}"/>
    <dgm:cxn modelId="{EC15845F-8DA1-421D-A041-5E739F9AE4F7}" type="presOf" srcId="{1BB7B997-81EB-4738-A70E-8620641D48D3}" destId="{E4643511-8914-40C6-9159-5FC4F8EC26C7}" srcOrd="0" destOrd="0" presId="urn:microsoft.com/office/officeart/2008/layout/LinedList"/>
    <dgm:cxn modelId="{48833D60-6A56-43BC-A87F-4198C0BF781F}" type="presOf" srcId="{D8238649-636E-4A66-A85E-BC413207B499}" destId="{8312C107-3D0D-4B2A-83C9-450740F0B439}" srcOrd="0" destOrd="0" presId="urn:microsoft.com/office/officeart/2008/layout/LinedList"/>
    <dgm:cxn modelId="{7A801464-58CF-4AE0-9E09-5047B2E326C9}" type="presOf" srcId="{C99216F5-0EA5-4D5B-B282-DCAB92078D91}" destId="{5AB29582-B13C-4C6B-B300-4CF7708BA5A3}" srcOrd="0" destOrd="0" presId="urn:microsoft.com/office/officeart/2008/layout/LinedList"/>
    <dgm:cxn modelId="{4447DA6B-13D4-4CE6-82E0-C589F6A9930B}" type="presOf" srcId="{7EF9CC4E-9A33-47C8-A0C1-269A69BE15D4}" destId="{1D3922AC-E89C-47B5-B9EA-2C2A33A97D01}" srcOrd="0" destOrd="0" presId="urn:microsoft.com/office/officeart/2008/layout/LinedList"/>
    <dgm:cxn modelId="{1EBDF84D-A2D4-47EC-80AF-4486B0868A5D}" type="presOf" srcId="{45D2CB26-4FB6-41E9-81CD-4BFCCE3093A3}" destId="{C18DA94E-EBC0-4A5D-AEF3-F1C1645730E2}" srcOrd="0" destOrd="0" presId="urn:microsoft.com/office/officeart/2008/layout/LinedList"/>
    <dgm:cxn modelId="{64519E51-B8D1-442E-99E7-CF370924564A}" srcId="{381A4FD0-7643-43B1-B20D-3F592CAA81CD}" destId="{7EF9CC4E-9A33-47C8-A0C1-269A69BE15D4}" srcOrd="1" destOrd="0" parTransId="{93D6F0E7-F7EA-42D7-8AA3-8A19006983A9}" sibTransId="{0EC5EA8F-F87D-4831-B322-C3D039AA0219}"/>
    <dgm:cxn modelId="{5B4A3173-29A8-440C-BD07-4CF6CC939C05}" type="presOf" srcId="{9FCA9D0F-A4BD-44AC-A0A5-BECD138EC602}" destId="{EFFA14C7-5103-4CEC-A874-019495F7799F}" srcOrd="0" destOrd="0" presId="urn:microsoft.com/office/officeart/2008/layout/LinedList"/>
    <dgm:cxn modelId="{27998256-2539-4140-B526-7CE4A2B7528D}" type="presOf" srcId="{03369C18-6242-47E6-B157-89811FB22801}" destId="{757510D0-0F56-4855-868C-A5FBC38581C4}" srcOrd="0" destOrd="0" presId="urn:microsoft.com/office/officeart/2008/layout/LinedList"/>
    <dgm:cxn modelId="{BAFCE08E-C66F-40B1-ABA3-399B3D9FB9EB}" srcId="{62918340-5D80-441A-972E-5DF4E74B02B6}" destId="{9FCA9D0F-A4BD-44AC-A0A5-BECD138EC602}" srcOrd="1" destOrd="0" parTransId="{A6D47607-26A7-43DB-83BD-60C3BA5B9160}" sibTransId="{E3F778DF-F142-41F4-B783-0C80D246582E}"/>
    <dgm:cxn modelId="{A50B5593-0825-4A4C-BE2D-A7F3322E1517}" type="presOf" srcId="{F286D9CB-8359-48F7-86D1-0951F18FADEA}" destId="{8ED700B3-DAC5-4393-94B4-604BAA9DA2C9}" srcOrd="0" destOrd="0" presId="urn:microsoft.com/office/officeart/2008/layout/LinedList"/>
    <dgm:cxn modelId="{D3A49799-A221-40D2-B496-5EB3A9B0B9B3}" srcId="{22976F2D-243E-43CA-8AE5-36B57FE9E213}" destId="{03369C18-6242-47E6-B157-89811FB22801}" srcOrd="0" destOrd="0" parTransId="{0B42904D-187F-4A3B-BAE4-FD81F097EBFA}" sibTransId="{BFF7F4CE-3502-4515-A073-79792D67C6C1}"/>
    <dgm:cxn modelId="{F5E6F999-B05E-4FF9-B795-EBDFD9817A9A}" srcId="{C99216F5-0EA5-4D5B-B282-DCAB92078D91}" destId="{22976F2D-243E-43CA-8AE5-36B57FE9E213}" srcOrd="0" destOrd="0" parTransId="{C2B90573-08EF-4AD1-86A2-F8A80FA14955}" sibTransId="{ABDFF85F-A458-4813-8F5D-826410BD1E86}"/>
    <dgm:cxn modelId="{5659519B-2034-4E60-A390-1066F0E5841B}" srcId="{22976F2D-243E-43CA-8AE5-36B57FE9E213}" destId="{381A4FD0-7643-43B1-B20D-3F592CAA81CD}" srcOrd="2" destOrd="0" parTransId="{0BB32A05-362A-4B63-967D-E472963C8224}" sibTransId="{CD3B2772-751D-4A08-B01B-C4A784194C24}"/>
    <dgm:cxn modelId="{506230AB-9A6D-4C98-8E28-D8CB82F4BBC4}" srcId="{03369C18-6242-47E6-B157-89811FB22801}" destId="{4F969374-272B-4786-BA74-A7A7EB11EE55}" srcOrd="0" destOrd="0" parTransId="{EFF9B845-D442-410C-A87C-CB0EE64B7FFF}" sibTransId="{BECEB5AC-0F9A-482F-A3BB-80DBEA8AEDD9}"/>
    <dgm:cxn modelId="{D873F5BB-E5E4-4042-854D-CF675BA02D4F}" srcId="{22976F2D-243E-43CA-8AE5-36B57FE9E213}" destId="{F286D9CB-8359-48F7-86D1-0951F18FADEA}" srcOrd="3" destOrd="0" parTransId="{7E41A20C-9C7F-4071-8B37-BDA536451EB1}" sibTransId="{F953019D-12D5-4A35-BE24-7A1A2FA8CEA2}"/>
    <dgm:cxn modelId="{09847BC6-66F1-4422-8CFF-EFDDD6A03E6A}" type="presOf" srcId="{22976F2D-243E-43CA-8AE5-36B57FE9E213}" destId="{075F162D-AB53-4CCC-BD5A-575CF3EA7B96}" srcOrd="0" destOrd="0" presId="urn:microsoft.com/office/officeart/2008/layout/LinedList"/>
    <dgm:cxn modelId="{22E79BF1-3349-4E80-917F-7A2A60BEFBC2}" type="presOf" srcId="{381A4FD0-7643-43B1-B20D-3F592CAA81CD}" destId="{6FAF5C59-280B-4079-9779-C13C2ED28D72}" srcOrd="0" destOrd="0" presId="urn:microsoft.com/office/officeart/2008/layout/LinedList"/>
    <dgm:cxn modelId="{282C59FA-6AE7-4195-BB7B-1DCCA32D8486}" type="presOf" srcId="{BDF91252-B057-424E-971B-AE18AEF4D62C}" destId="{FCA12C77-E517-4B3F-8147-8282B8C01FE5}" srcOrd="0" destOrd="0" presId="urn:microsoft.com/office/officeart/2008/layout/LinedList"/>
    <dgm:cxn modelId="{39DDC0FB-4FB2-417D-94F3-D5A19E962E97}" srcId="{62918340-5D80-441A-972E-5DF4E74B02B6}" destId="{BDF91252-B057-424E-971B-AE18AEF4D62C}" srcOrd="0" destOrd="0" parTransId="{86FF409B-7EDA-4F4B-9243-62A486D808F0}" sibTransId="{A1BAB042-ECE7-4A24-8D6B-CFDCBD55CEA8}"/>
    <dgm:cxn modelId="{601872E2-7121-4032-AFAD-3621A6C43CD7}" type="presParOf" srcId="{5AB29582-B13C-4C6B-B300-4CF7708BA5A3}" destId="{B23E2595-7745-4E3A-8BE8-375DFAE1EC02}" srcOrd="0" destOrd="0" presId="urn:microsoft.com/office/officeart/2008/layout/LinedList"/>
    <dgm:cxn modelId="{A99A0603-D773-4B68-9530-733DC6037788}" type="presParOf" srcId="{5AB29582-B13C-4C6B-B300-4CF7708BA5A3}" destId="{D5C1E996-912F-455E-B4A0-4D10D683493A}" srcOrd="1" destOrd="0" presId="urn:microsoft.com/office/officeart/2008/layout/LinedList"/>
    <dgm:cxn modelId="{FDE10BAA-15B0-4A8B-B89E-902A0DD77DE4}" type="presParOf" srcId="{D5C1E996-912F-455E-B4A0-4D10D683493A}" destId="{075F162D-AB53-4CCC-BD5A-575CF3EA7B96}" srcOrd="0" destOrd="0" presId="urn:microsoft.com/office/officeart/2008/layout/LinedList"/>
    <dgm:cxn modelId="{018BA68E-006B-493E-AD10-3547ADB277B2}" type="presParOf" srcId="{D5C1E996-912F-455E-B4A0-4D10D683493A}" destId="{DDD33678-DC66-417B-BCD6-E82287CC436D}" srcOrd="1" destOrd="0" presId="urn:microsoft.com/office/officeart/2008/layout/LinedList"/>
    <dgm:cxn modelId="{B0BD98DC-820B-434E-84CE-FB02792C536A}" type="presParOf" srcId="{DDD33678-DC66-417B-BCD6-E82287CC436D}" destId="{9E79D7EA-9D02-4414-82D1-5E7CEDD3165F}" srcOrd="0" destOrd="0" presId="urn:microsoft.com/office/officeart/2008/layout/LinedList"/>
    <dgm:cxn modelId="{72034CE2-0D15-460B-8FB6-9F543F5CAF57}" type="presParOf" srcId="{DDD33678-DC66-417B-BCD6-E82287CC436D}" destId="{C7145938-644F-4F2A-8248-1D0350769F12}" srcOrd="1" destOrd="0" presId="urn:microsoft.com/office/officeart/2008/layout/LinedList"/>
    <dgm:cxn modelId="{EAD00C5F-9911-45D9-8D9A-BC972678BBA3}" type="presParOf" srcId="{C7145938-644F-4F2A-8248-1D0350769F12}" destId="{28E06701-7674-4835-A54A-C16E106EEA1C}" srcOrd="0" destOrd="0" presId="urn:microsoft.com/office/officeart/2008/layout/LinedList"/>
    <dgm:cxn modelId="{5286C70A-DD3A-4573-B647-76C5AEDF13F3}" type="presParOf" srcId="{C7145938-644F-4F2A-8248-1D0350769F12}" destId="{757510D0-0F56-4855-868C-A5FBC38581C4}" srcOrd="1" destOrd="0" presId="urn:microsoft.com/office/officeart/2008/layout/LinedList"/>
    <dgm:cxn modelId="{317FE7FE-9DAE-4C7F-894A-E3AE75A98351}" type="presParOf" srcId="{C7145938-644F-4F2A-8248-1D0350769F12}" destId="{5D263A30-7EDF-4873-B739-BF55D5D7383B}" srcOrd="2" destOrd="0" presId="urn:microsoft.com/office/officeart/2008/layout/LinedList"/>
    <dgm:cxn modelId="{BBD33830-2AC7-4FD4-AB5B-113EA220FB09}" type="presParOf" srcId="{5D263A30-7EDF-4873-B739-BF55D5D7383B}" destId="{AF592F22-4E57-4E5B-B4A8-E449FBA57A25}" srcOrd="0" destOrd="0" presId="urn:microsoft.com/office/officeart/2008/layout/LinedList"/>
    <dgm:cxn modelId="{790967C7-E88E-43D8-BD5C-26218AA1A53A}" type="presParOf" srcId="{AF592F22-4E57-4E5B-B4A8-E449FBA57A25}" destId="{55112DEE-825A-4682-8F45-4C148A31FE97}" srcOrd="0" destOrd="0" presId="urn:microsoft.com/office/officeart/2008/layout/LinedList"/>
    <dgm:cxn modelId="{62D578B6-AE11-44E1-A2F4-CDAFA1362DE7}" type="presParOf" srcId="{AF592F22-4E57-4E5B-B4A8-E449FBA57A25}" destId="{A65C287A-F3AA-40FF-9D04-2A79898E6F24}" srcOrd="1" destOrd="0" presId="urn:microsoft.com/office/officeart/2008/layout/LinedList"/>
    <dgm:cxn modelId="{E2914E51-50DA-44D3-84B8-DBFFDF9E0F1E}" type="presParOf" srcId="{AF592F22-4E57-4E5B-B4A8-E449FBA57A25}" destId="{7C53D41A-3158-4763-BAFE-AB7A93F7862D}" srcOrd="2" destOrd="0" presId="urn:microsoft.com/office/officeart/2008/layout/LinedList"/>
    <dgm:cxn modelId="{207DD30D-A70E-4551-B90F-04B4FEED2D20}" type="presParOf" srcId="{5D263A30-7EDF-4873-B739-BF55D5D7383B}" destId="{A87DA34F-F37F-48DC-999C-E52E563978AD}" srcOrd="1" destOrd="0" presId="urn:microsoft.com/office/officeart/2008/layout/LinedList"/>
    <dgm:cxn modelId="{9B4143E0-B356-4E3B-B189-17EA551DD793}" type="presParOf" srcId="{5D263A30-7EDF-4873-B739-BF55D5D7383B}" destId="{A13CFA5A-571D-4E67-91F9-19D4C03EEE5C}" srcOrd="2" destOrd="0" presId="urn:microsoft.com/office/officeart/2008/layout/LinedList"/>
    <dgm:cxn modelId="{2E72E937-2977-457F-A797-600BD6063B35}" type="presParOf" srcId="{A13CFA5A-571D-4E67-91F9-19D4C03EEE5C}" destId="{864687F3-5A3C-46D1-BA6C-2C5FDA78C81C}" srcOrd="0" destOrd="0" presId="urn:microsoft.com/office/officeart/2008/layout/LinedList"/>
    <dgm:cxn modelId="{21F3AED1-FD3B-482A-8AB0-47DF0EBDD094}" type="presParOf" srcId="{A13CFA5A-571D-4E67-91F9-19D4C03EEE5C}" destId="{E4643511-8914-40C6-9159-5FC4F8EC26C7}" srcOrd="1" destOrd="0" presId="urn:microsoft.com/office/officeart/2008/layout/LinedList"/>
    <dgm:cxn modelId="{A28F763F-92F7-47BA-8D4C-11C5FE8F77E6}" type="presParOf" srcId="{A13CFA5A-571D-4E67-91F9-19D4C03EEE5C}" destId="{D4ED8164-A1F3-49AA-AA37-F46C0FA9510D}" srcOrd="2" destOrd="0" presId="urn:microsoft.com/office/officeart/2008/layout/LinedList"/>
    <dgm:cxn modelId="{62EF4653-7ADD-431A-9303-FBE2D08D97AC}" type="presParOf" srcId="{DDD33678-DC66-417B-BCD6-E82287CC436D}" destId="{DA58CDCA-3028-404E-BCBB-8099F7AF8CA1}" srcOrd="2" destOrd="0" presId="urn:microsoft.com/office/officeart/2008/layout/LinedList"/>
    <dgm:cxn modelId="{D8173DE1-188B-4549-8C84-8F6B7970DE74}" type="presParOf" srcId="{DDD33678-DC66-417B-BCD6-E82287CC436D}" destId="{8C3A2B44-40B2-4D89-B9AA-639D4FC976A2}" srcOrd="3" destOrd="0" presId="urn:microsoft.com/office/officeart/2008/layout/LinedList"/>
    <dgm:cxn modelId="{7197CA0E-C787-483B-B617-316C0C440C8B}" type="presParOf" srcId="{DDD33678-DC66-417B-BCD6-E82287CC436D}" destId="{C8F8BE1B-8A09-4545-A839-862C0376BA6A}" srcOrd="4" destOrd="0" presId="urn:microsoft.com/office/officeart/2008/layout/LinedList"/>
    <dgm:cxn modelId="{3373234D-E972-4E00-97B0-E7CFCDC47F8B}" type="presParOf" srcId="{C8F8BE1B-8A09-4545-A839-862C0376BA6A}" destId="{B790624A-C252-431B-A12A-C5A4350E3E22}" srcOrd="0" destOrd="0" presId="urn:microsoft.com/office/officeart/2008/layout/LinedList"/>
    <dgm:cxn modelId="{4B947ABA-3A72-4F8F-8524-6450E1097AAA}" type="presParOf" srcId="{C8F8BE1B-8A09-4545-A839-862C0376BA6A}" destId="{76CE1246-1E12-40CD-9D80-9E269CD4D2FC}" srcOrd="1" destOrd="0" presId="urn:microsoft.com/office/officeart/2008/layout/LinedList"/>
    <dgm:cxn modelId="{FCBC7A5B-9289-4E9D-9027-103BB143D7B4}" type="presParOf" srcId="{C8F8BE1B-8A09-4545-A839-862C0376BA6A}" destId="{71213BB9-C9EB-4528-8425-261908BED83A}" srcOrd="2" destOrd="0" presId="urn:microsoft.com/office/officeart/2008/layout/LinedList"/>
    <dgm:cxn modelId="{DEC65DA6-26D3-4039-B20D-B3D309D4D72F}" type="presParOf" srcId="{71213BB9-C9EB-4528-8425-261908BED83A}" destId="{65FB8437-D7A5-45CA-9ED7-0C5FB21CC6BF}" srcOrd="0" destOrd="0" presId="urn:microsoft.com/office/officeart/2008/layout/LinedList"/>
    <dgm:cxn modelId="{0A458875-CA15-4ECF-9B50-3DF8744265E6}" type="presParOf" srcId="{65FB8437-D7A5-45CA-9ED7-0C5FB21CC6BF}" destId="{462E8177-FDCC-47AA-A6ED-3E7F0A90ECD2}" srcOrd="0" destOrd="0" presId="urn:microsoft.com/office/officeart/2008/layout/LinedList"/>
    <dgm:cxn modelId="{F5F7DBF0-56F9-427A-AFD4-0EC96DE1D940}" type="presParOf" srcId="{65FB8437-D7A5-45CA-9ED7-0C5FB21CC6BF}" destId="{FCA12C77-E517-4B3F-8147-8282B8C01FE5}" srcOrd="1" destOrd="0" presId="urn:microsoft.com/office/officeart/2008/layout/LinedList"/>
    <dgm:cxn modelId="{F240704F-3887-495D-A847-7C24DFCBED00}" type="presParOf" srcId="{65FB8437-D7A5-45CA-9ED7-0C5FB21CC6BF}" destId="{F91F7375-BFAC-42CD-91AD-26AC0428A39D}" srcOrd="2" destOrd="0" presId="urn:microsoft.com/office/officeart/2008/layout/LinedList"/>
    <dgm:cxn modelId="{FFFE26FA-C68D-42F0-B28C-17C11085B34F}" type="presParOf" srcId="{71213BB9-C9EB-4528-8425-261908BED83A}" destId="{611A8E39-63FD-4867-B04B-07AEB4134A05}" srcOrd="1" destOrd="0" presId="urn:microsoft.com/office/officeart/2008/layout/LinedList"/>
    <dgm:cxn modelId="{D49C11CD-6DEB-4485-9C1A-DEDF18A00CB9}" type="presParOf" srcId="{71213BB9-C9EB-4528-8425-261908BED83A}" destId="{429DCD14-42B9-49AD-94CB-4BD12445973C}" srcOrd="2" destOrd="0" presId="urn:microsoft.com/office/officeart/2008/layout/LinedList"/>
    <dgm:cxn modelId="{A3DFABE7-37BC-4EBA-8EB0-CAB3E837F89A}" type="presParOf" srcId="{429DCD14-42B9-49AD-94CB-4BD12445973C}" destId="{86DBFA43-F0A4-4410-B630-9FEC1A52C0BB}" srcOrd="0" destOrd="0" presId="urn:microsoft.com/office/officeart/2008/layout/LinedList"/>
    <dgm:cxn modelId="{C10EA4E4-A764-43CA-9E04-FD51A3E0D15B}" type="presParOf" srcId="{429DCD14-42B9-49AD-94CB-4BD12445973C}" destId="{EFFA14C7-5103-4CEC-A874-019495F7799F}" srcOrd="1" destOrd="0" presId="urn:microsoft.com/office/officeart/2008/layout/LinedList"/>
    <dgm:cxn modelId="{DD5A2725-41E8-47C9-B895-76077008A2CD}" type="presParOf" srcId="{429DCD14-42B9-49AD-94CB-4BD12445973C}" destId="{848CA6FE-A354-4E96-B144-AA9800464F71}" srcOrd="2" destOrd="0" presId="urn:microsoft.com/office/officeart/2008/layout/LinedList"/>
    <dgm:cxn modelId="{FEF70A2D-DFDD-4B90-80D4-67CD1A9E4A71}" type="presParOf" srcId="{DDD33678-DC66-417B-BCD6-E82287CC436D}" destId="{1EFC5A83-2047-4FB4-93FB-59B36A9B95FB}" srcOrd="5" destOrd="0" presId="urn:microsoft.com/office/officeart/2008/layout/LinedList"/>
    <dgm:cxn modelId="{0C17A7E1-76F2-436B-88F3-561FCEA172CC}" type="presParOf" srcId="{DDD33678-DC66-417B-BCD6-E82287CC436D}" destId="{97DCEF77-CDC0-4405-87B1-BF1698CA6480}" srcOrd="6" destOrd="0" presId="urn:microsoft.com/office/officeart/2008/layout/LinedList"/>
    <dgm:cxn modelId="{13AAD830-451E-40AB-9399-DA114661746B}" type="presParOf" srcId="{DDD33678-DC66-417B-BCD6-E82287CC436D}" destId="{48A9FC12-6B72-4690-AE75-D29D3B3FE602}" srcOrd="7" destOrd="0" presId="urn:microsoft.com/office/officeart/2008/layout/LinedList"/>
    <dgm:cxn modelId="{BB565CC7-3AF9-4541-BC6C-1C89454D74B1}" type="presParOf" srcId="{48A9FC12-6B72-4690-AE75-D29D3B3FE602}" destId="{AAA89187-AC98-43C3-AD2B-6F355893284D}" srcOrd="0" destOrd="0" presId="urn:microsoft.com/office/officeart/2008/layout/LinedList"/>
    <dgm:cxn modelId="{DBA616F4-91C1-4E10-9FC6-DB560F9CF47F}" type="presParOf" srcId="{48A9FC12-6B72-4690-AE75-D29D3B3FE602}" destId="{6FAF5C59-280B-4079-9779-C13C2ED28D72}" srcOrd="1" destOrd="0" presId="urn:microsoft.com/office/officeart/2008/layout/LinedList"/>
    <dgm:cxn modelId="{1EA7B9A0-0EEC-45C4-9AC2-9C8C04FFB767}" type="presParOf" srcId="{48A9FC12-6B72-4690-AE75-D29D3B3FE602}" destId="{BEA8583E-8964-4B88-819F-8CA030879871}" srcOrd="2" destOrd="0" presId="urn:microsoft.com/office/officeart/2008/layout/LinedList"/>
    <dgm:cxn modelId="{AC512552-9DA9-4E6D-B146-C9FE21691F87}" type="presParOf" srcId="{BEA8583E-8964-4B88-819F-8CA030879871}" destId="{B0369FCD-4B10-4794-9758-70CB1D3FD8F3}" srcOrd="0" destOrd="0" presId="urn:microsoft.com/office/officeart/2008/layout/LinedList"/>
    <dgm:cxn modelId="{D0BA180C-2863-43F3-AFE7-1510F493C32C}" type="presParOf" srcId="{B0369FCD-4B10-4794-9758-70CB1D3FD8F3}" destId="{242F7F02-A065-4087-9323-F60052BECE7B}" srcOrd="0" destOrd="0" presId="urn:microsoft.com/office/officeart/2008/layout/LinedList"/>
    <dgm:cxn modelId="{F2EF9787-1FB7-41D5-86A9-2BD1D0728E83}" type="presParOf" srcId="{B0369FCD-4B10-4794-9758-70CB1D3FD8F3}" destId="{C18DA94E-EBC0-4A5D-AEF3-F1C1645730E2}" srcOrd="1" destOrd="0" presId="urn:microsoft.com/office/officeart/2008/layout/LinedList"/>
    <dgm:cxn modelId="{96D8C853-0723-46C8-9D3C-3C1EA1487B4C}" type="presParOf" srcId="{B0369FCD-4B10-4794-9758-70CB1D3FD8F3}" destId="{B6E67748-D12C-400E-A0F4-BDDE36AE383A}" srcOrd="2" destOrd="0" presId="urn:microsoft.com/office/officeart/2008/layout/LinedList"/>
    <dgm:cxn modelId="{8BAC0C80-61A1-471B-9831-8DDEA5A29CDC}" type="presParOf" srcId="{BEA8583E-8964-4B88-819F-8CA030879871}" destId="{624A721B-95CD-456B-9A14-17BDC728A494}" srcOrd="1" destOrd="0" presId="urn:microsoft.com/office/officeart/2008/layout/LinedList"/>
    <dgm:cxn modelId="{03548855-124E-4317-8AD8-7746D069B1B1}" type="presParOf" srcId="{BEA8583E-8964-4B88-819F-8CA030879871}" destId="{F656DB5A-F14F-405B-81AD-5ADBA2A8612A}" srcOrd="2" destOrd="0" presId="urn:microsoft.com/office/officeart/2008/layout/LinedList"/>
    <dgm:cxn modelId="{C95370D1-36BA-456C-ADF5-258E50E21137}" type="presParOf" srcId="{F656DB5A-F14F-405B-81AD-5ADBA2A8612A}" destId="{BBC710A7-B0E8-41BA-88AB-1731577FA381}" srcOrd="0" destOrd="0" presId="urn:microsoft.com/office/officeart/2008/layout/LinedList"/>
    <dgm:cxn modelId="{88B38980-6D3E-44F6-8446-5A66FC844399}" type="presParOf" srcId="{F656DB5A-F14F-405B-81AD-5ADBA2A8612A}" destId="{1D3922AC-E89C-47B5-B9EA-2C2A33A97D01}" srcOrd="1" destOrd="0" presId="urn:microsoft.com/office/officeart/2008/layout/LinedList"/>
    <dgm:cxn modelId="{13F290E1-1554-418D-8FBC-B5DA65AD843A}" type="presParOf" srcId="{F656DB5A-F14F-405B-81AD-5ADBA2A8612A}" destId="{A8101913-1114-49CF-8CB3-D54289292E0C}" srcOrd="2" destOrd="0" presId="urn:microsoft.com/office/officeart/2008/layout/LinedList"/>
    <dgm:cxn modelId="{5C576BBD-A2FC-4BC7-A7B3-B6D811FD0AC0}" type="presParOf" srcId="{DDD33678-DC66-417B-BCD6-E82287CC436D}" destId="{C78FC786-5F9E-42E1-A9E9-A7CF8A906189}" srcOrd="8" destOrd="0" presId="urn:microsoft.com/office/officeart/2008/layout/LinedList"/>
    <dgm:cxn modelId="{4AD97204-2E6B-4024-8E11-C77EFB66A7F9}" type="presParOf" srcId="{DDD33678-DC66-417B-BCD6-E82287CC436D}" destId="{80046023-7E9F-4663-A92D-68143AE3A728}" srcOrd="9" destOrd="0" presId="urn:microsoft.com/office/officeart/2008/layout/LinedList"/>
    <dgm:cxn modelId="{D971BEFF-CFDE-4F04-A19F-DBEE903EE00B}" type="presParOf" srcId="{DDD33678-DC66-417B-BCD6-E82287CC436D}" destId="{57ADCED6-5F02-45EF-B95A-D4CA04256294}" srcOrd="10" destOrd="0" presId="urn:microsoft.com/office/officeart/2008/layout/LinedList"/>
    <dgm:cxn modelId="{203D0693-9CD5-4859-8778-D11BAFF212AD}" type="presParOf" srcId="{57ADCED6-5F02-45EF-B95A-D4CA04256294}" destId="{77906254-C82C-4C28-AC98-42CF431D74E8}" srcOrd="0" destOrd="0" presId="urn:microsoft.com/office/officeart/2008/layout/LinedList"/>
    <dgm:cxn modelId="{0BD374DC-8379-4430-8876-929C1ED7E98D}" type="presParOf" srcId="{57ADCED6-5F02-45EF-B95A-D4CA04256294}" destId="{8ED700B3-DAC5-4393-94B4-604BAA9DA2C9}" srcOrd="1" destOrd="0" presId="urn:microsoft.com/office/officeart/2008/layout/LinedList"/>
    <dgm:cxn modelId="{DE264A9F-8150-4258-84DC-1BC7C0D10DF5}" type="presParOf" srcId="{57ADCED6-5F02-45EF-B95A-D4CA04256294}" destId="{187FE782-F3D0-4AFA-953F-AC97B443A0AF}" srcOrd="2" destOrd="0" presId="urn:microsoft.com/office/officeart/2008/layout/LinedList"/>
    <dgm:cxn modelId="{EA3ABB7A-16BD-411C-8B96-DEB33FFB9B77}" type="presParOf" srcId="{187FE782-F3D0-4AFA-953F-AC97B443A0AF}" destId="{85F6EDA0-CD68-4F45-A9DE-4EB00EFD2EC9}" srcOrd="0" destOrd="0" presId="urn:microsoft.com/office/officeart/2008/layout/LinedList"/>
    <dgm:cxn modelId="{8686F789-8755-4163-89CF-5FE378CCB6D4}" type="presParOf" srcId="{85F6EDA0-CD68-4F45-A9DE-4EB00EFD2EC9}" destId="{38E039FD-4081-4A5C-A519-2EB11EA5D529}" srcOrd="0" destOrd="0" presId="urn:microsoft.com/office/officeart/2008/layout/LinedList"/>
    <dgm:cxn modelId="{AE9F6E6C-842A-48D6-BDE7-6905E3FA9270}" type="presParOf" srcId="{85F6EDA0-CD68-4F45-A9DE-4EB00EFD2EC9}" destId="{2D1C946D-E50E-4F6A-9C6B-589E42655143}" srcOrd="1" destOrd="0" presId="urn:microsoft.com/office/officeart/2008/layout/LinedList"/>
    <dgm:cxn modelId="{59124EA5-175C-4C5E-8F82-402F6195E7F2}" type="presParOf" srcId="{85F6EDA0-CD68-4F45-A9DE-4EB00EFD2EC9}" destId="{E8ABEC41-5705-483E-BDD2-BEF4A147374C}" srcOrd="2" destOrd="0" presId="urn:microsoft.com/office/officeart/2008/layout/LinedList"/>
    <dgm:cxn modelId="{2FB620BC-872F-4ECC-BFC4-8F1957B58997}" type="presParOf" srcId="{187FE782-F3D0-4AFA-953F-AC97B443A0AF}" destId="{A0483FCA-0DCA-49AA-9E8B-E67147DC24BD}" srcOrd="1" destOrd="0" presId="urn:microsoft.com/office/officeart/2008/layout/LinedList"/>
    <dgm:cxn modelId="{0DF897EE-142E-4B5D-AE91-D19633C5CF6B}" type="presParOf" srcId="{187FE782-F3D0-4AFA-953F-AC97B443A0AF}" destId="{287A4ED6-AC89-4546-9C48-33074108C789}" srcOrd="2" destOrd="0" presId="urn:microsoft.com/office/officeart/2008/layout/LinedList"/>
    <dgm:cxn modelId="{071884EE-F69E-47AF-AEE3-BC204B3F1EE5}" type="presParOf" srcId="{287A4ED6-AC89-4546-9C48-33074108C789}" destId="{77FD339D-9075-47E9-BD7E-F4CF93030163}" srcOrd="0" destOrd="0" presId="urn:microsoft.com/office/officeart/2008/layout/LinedList"/>
    <dgm:cxn modelId="{600862C9-E2E4-41CD-BFCD-8E16203575AC}" type="presParOf" srcId="{287A4ED6-AC89-4546-9C48-33074108C789}" destId="{8312C107-3D0D-4B2A-83C9-450740F0B439}" srcOrd="1" destOrd="0" presId="urn:microsoft.com/office/officeart/2008/layout/LinedList"/>
    <dgm:cxn modelId="{6512215F-33AC-41FB-B001-E8CE88665A1B}" type="presParOf" srcId="{287A4ED6-AC89-4546-9C48-33074108C789}" destId="{D8CD509C-ABE7-4663-9BB1-DA14615EBB28}" srcOrd="2" destOrd="0" presId="urn:microsoft.com/office/officeart/2008/layout/LinedList"/>
    <dgm:cxn modelId="{5D1706FB-8525-487F-8F4A-F5BBDB641B9F}" type="presParOf" srcId="{DDD33678-DC66-417B-BCD6-E82287CC436D}" destId="{07289F77-EFB2-43D5-A63E-8D102AA51353}" srcOrd="11" destOrd="0" presId="urn:microsoft.com/office/officeart/2008/layout/LinedList"/>
    <dgm:cxn modelId="{1946EC64-E3DA-4FED-91DD-8CF61B12C33B}" type="presParOf" srcId="{DDD33678-DC66-417B-BCD6-E82287CC436D}" destId="{95DB0704-B5BA-4C7B-852A-FEEC8896A8D8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6135F2C8-C32A-41BD-A18E-68E1A604F6DC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71DF79DD-DD30-44CB-A534-C5B689547AA7}">
      <dgm:prSet phldrT="[Текст]" custT="1"/>
      <dgm:spPr/>
      <dgm:t>
        <a:bodyPr/>
        <a:lstStyle/>
        <a:p>
          <a:r>
            <a:rPr lang="uk-UA" sz="2400" b="1" dirty="0">
              <a:latin typeface="+mj-lt"/>
            </a:rPr>
            <a:t>Види юридичних фікцій</a:t>
          </a:r>
          <a:endParaRPr lang="ru-RU" sz="2400" b="1" dirty="0">
            <a:latin typeface="+mj-lt"/>
          </a:endParaRPr>
        </a:p>
      </dgm:t>
    </dgm:pt>
    <dgm:pt modelId="{A0707190-C588-4D4F-8A6D-38BADCA16D38}" type="parTrans" cxnId="{28253486-862C-4ED7-9836-FE7DA576E34E}">
      <dgm:prSet/>
      <dgm:spPr/>
      <dgm:t>
        <a:bodyPr/>
        <a:lstStyle/>
        <a:p>
          <a:endParaRPr lang="ru-RU"/>
        </a:p>
      </dgm:t>
    </dgm:pt>
    <dgm:pt modelId="{26CB6DD1-68D1-4AAE-8F8F-872F2A44BAA2}" type="sibTrans" cxnId="{28253486-862C-4ED7-9836-FE7DA576E34E}">
      <dgm:prSet/>
      <dgm:spPr/>
      <dgm:t>
        <a:bodyPr/>
        <a:lstStyle/>
        <a:p>
          <a:endParaRPr lang="ru-RU"/>
        </a:p>
      </dgm:t>
    </dgm:pt>
    <dgm:pt modelId="{E0ACEC59-E464-4D04-A634-52E7EBCA25F7}">
      <dgm:prSet custT="1"/>
      <dgm:spPr/>
      <dgm:t>
        <a:bodyPr/>
        <a:lstStyle/>
        <a:p>
          <a:r>
            <a:rPr lang="uk-UA" sz="2000" dirty="0">
              <a:latin typeface="+mj-lt"/>
            </a:rPr>
            <a:t>за метою використання, застосування</a:t>
          </a:r>
        </a:p>
      </dgm:t>
    </dgm:pt>
    <dgm:pt modelId="{E5AF3B98-3489-4DDB-824C-4A53F2F1990F}" type="parTrans" cxnId="{E19AD9D1-0477-4DB2-8EAC-B6A3AFFB21A3}">
      <dgm:prSet/>
      <dgm:spPr/>
      <dgm:t>
        <a:bodyPr/>
        <a:lstStyle/>
        <a:p>
          <a:endParaRPr lang="ru-RU"/>
        </a:p>
      </dgm:t>
    </dgm:pt>
    <dgm:pt modelId="{4B1EFAE9-EE30-44AF-9238-1FC93E0E6C34}" type="sibTrans" cxnId="{E19AD9D1-0477-4DB2-8EAC-B6A3AFFB21A3}">
      <dgm:prSet/>
      <dgm:spPr/>
      <dgm:t>
        <a:bodyPr/>
        <a:lstStyle/>
        <a:p>
          <a:endParaRPr lang="ru-RU"/>
        </a:p>
      </dgm:t>
    </dgm:pt>
    <dgm:pt modelId="{9564DEEA-F2C0-4B81-9899-B0BA1DBB4FF5}">
      <dgm:prSet custT="1"/>
      <dgm:spPr/>
      <dgm:t>
        <a:bodyPr/>
        <a:lstStyle/>
        <a:p>
          <a:r>
            <a:rPr lang="uk-UA" sz="2000" dirty="0">
              <a:latin typeface="+mj-lt"/>
            </a:rPr>
            <a:t>легальні</a:t>
          </a:r>
        </a:p>
      </dgm:t>
    </dgm:pt>
    <dgm:pt modelId="{491DBE08-71E1-4C78-9676-54A6DE86191A}" type="parTrans" cxnId="{AFDE14C1-DDC8-4930-A8D2-CBAF47C78541}">
      <dgm:prSet/>
      <dgm:spPr/>
      <dgm:t>
        <a:bodyPr/>
        <a:lstStyle/>
        <a:p>
          <a:endParaRPr lang="ru-RU"/>
        </a:p>
      </dgm:t>
    </dgm:pt>
    <dgm:pt modelId="{A2F7D80C-8925-44DF-89B3-7446623D804C}" type="sibTrans" cxnId="{AFDE14C1-DDC8-4930-A8D2-CBAF47C78541}">
      <dgm:prSet/>
      <dgm:spPr/>
      <dgm:t>
        <a:bodyPr/>
        <a:lstStyle/>
        <a:p>
          <a:endParaRPr lang="ru-RU"/>
        </a:p>
      </dgm:t>
    </dgm:pt>
    <dgm:pt modelId="{E1EB10CA-4B50-40EA-B941-82E0C9F12170}">
      <dgm:prSet custT="1"/>
      <dgm:spPr/>
      <dgm:t>
        <a:bodyPr/>
        <a:lstStyle/>
        <a:p>
          <a:r>
            <a:rPr lang="uk-UA" sz="2000" dirty="0">
              <a:latin typeface="+mj-lt"/>
            </a:rPr>
            <a:t>негативні</a:t>
          </a:r>
        </a:p>
      </dgm:t>
    </dgm:pt>
    <dgm:pt modelId="{5AFE06C6-A0DE-4A25-879D-5B438E4F7528}" type="parTrans" cxnId="{80E60E6E-A596-4869-BE7C-9C84C952EFBE}">
      <dgm:prSet/>
      <dgm:spPr/>
      <dgm:t>
        <a:bodyPr/>
        <a:lstStyle/>
        <a:p>
          <a:endParaRPr lang="ru-RU"/>
        </a:p>
      </dgm:t>
    </dgm:pt>
    <dgm:pt modelId="{7E7595F1-28AD-4E0F-A3F0-D30C41AF2697}" type="sibTrans" cxnId="{80E60E6E-A596-4869-BE7C-9C84C952EFBE}">
      <dgm:prSet/>
      <dgm:spPr/>
      <dgm:t>
        <a:bodyPr/>
        <a:lstStyle/>
        <a:p>
          <a:endParaRPr lang="ru-RU"/>
        </a:p>
      </dgm:t>
    </dgm:pt>
    <dgm:pt modelId="{2AC0E452-65BE-4D39-A2B3-2C3FBE751673}">
      <dgm:prSet custT="1"/>
      <dgm:spPr/>
      <dgm:t>
        <a:bodyPr/>
        <a:lstStyle/>
        <a:p>
          <a:r>
            <a:rPr lang="uk-UA" sz="2000" dirty="0">
              <a:solidFill>
                <a:schemeClr val="accent6">
                  <a:lumMod val="50000"/>
                </a:schemeClr>
              </a:solidFill>
              <a:latin typeface="+mj-lt"/>
            </a:rPr>
            <a:t>за джерелом виникнення</a:t>
          </a:r>
        </a:p>
      </dgm:t>
    </dgm:pt>
    <dgm:pt modelId="{DAE3F8CD-46A1-45EB-BC27-2C430FA36B15}" type="parTrans" cxnId="{EFE1AE77-601E-4B28-B691-282DD1EFC3EA}">
      <dgm:prSet/>
      <dgm:spPr/>
      <dgm:t>
        <a:bodyPr/>
        <a:lstStyle/>
        <a:p>
          <a:endParaRPr lang="ru-RU"/>
        </a:p>
      </dgm:t>
    </dgm:pt>
    <dgm:pt modelId="{A81FA926-1D52-40A9-A6AB-E0459B298ECE}" type="sibTrans" cxnId="{EFE1AE77-601E-4B28-B691-282DD1EFC3EA}">
      <dgm:prSet/>
      <dgm:spPr/>
      <dgm:t>
        <a:bodyPr/>
        <a:lstStyle/>
        <a:p>
          <a:endParaRPr lang="ru-RU"/>
        </a:p>
      </dgm:t>
    </dgm:pt>
    <dgm:pt modelId="{0A317FBA-C133-4B9F-B676-8582BE3964C0}">
      <dgm:prSet custT="1"/>
      <dgm:spPr/>
      <dgm:t>
        <a:bodyPr/>
        <a:lstStyle/>
        <a:p>
          <a:r>
            <a:rPr lang="uk-UA" sz="2000" dirty="0">
              <a:solidFill>
                <a:schemeClr val="accent6">
                  <a:lumMod val="50000"/>
                </a:schemeClr>
              </a:solidFill>
              <a:latin typeface="+mj-lt"/>
            </a:rPr>
            <a:t>конституційні</a:t>
          </a:r>
        </a:p>
      </dgm:t>
    </dgm:pt>
    <dgm:pt modelId="{6302E8B4-5B7F-42D3-8F46-147C05217C88}" type="parTrans" cxnId="{2AB4CB20-BFD6-4A0B-9F97-A13EAE893502}">
      <dgm:prSet/>
      <dgm:spPr/>
      <dgm:t>
        <a:bodyPr/>
        <a:lstStyle/>
        <a:p>
          <a:endParaRPr lang="ru-RU"/>
        </a:p>
      </dgm:t>
    </dgm:pt>
    <dgm:pt modelId="{DB306AD3-4753-4FA2-ADEC-DB32245F815A}" type="sibTrans" cxnId="{2AB4CB20-BFD6-4A0B-9F97-A13EAE893502}">
      <dgm:prSet/>
      <dgm:spPr/>
      <dgm:t>
        <a:bodyPr/>
        <a:lstStyle/>
        <a:p>
          <a:endParaRPr lang="ru-RU"/>
        </a:p>
      </dgm:t>
    </dgm:pt>
    <dgm:pt modelId="{D6FD4B6A-F93D-4008-9918-74B097ABEAAF}">
      <dgm:prSet custT="1"/>
      <dgm:spPr/>
      <dgm:t>
        <a:bodyPr/>
        <a:lstStyle/>
        <a:p>
          <a:r>
            <a:rPr lang="uk-UA" sz="2000" dirty="0">
              <a:latin typeface="+mj-lt"/>
            </a:rPr>
            <a:t>містяться</a:t>
          </a:r>
          <a:br>
            <a:rPr lang="uk-UA" sz="2000" dirty="0">
              <a:latin typeface="+mj-lt"/>
            </a:rPr>
          </a:br>
          <a:r>
            <a:rPr lang="uk-UA" sz="2000" dirty="0">
              <a:latin typeface="+mj-lt"/>
            </a:rPr>
            <a:t>в законах</a:t>
          </a:r>
        </a:p>
      </dgm:t>
    </dgm:pt>
    <dgm:pt modelId="{2193E74B-5340-4255-A48E-784B53C140C5}" type="parTrans" cxnId="{7FA0AB81-1B40-44D2-A47D-903E49F14504}">
      <dgm:prSet/>
      <dgm:spPr/>
      <dgm:t>
        <a:bodyPr/>
        <a:lstStyle/>
        <a:p>
          <a:endParaRPr lang="ru-RU"/>
        </a:p>
      </dgm:t>
    </dgm:pt>
    <dgm:pt modelId="{FA1424A0-AC40-4F99-9ED5-8B0D12F7B83D}" type="sibTrans" cxnId="{7FA0AB81-1B40-44D2-A47D-903E49F14504}">
      <dgm:prSet/>
      <dgm:spPr/>
      <dgm:t>
        <a:bodyPr/>
        <a:lstStyle/>
        <a:p>
          <a:endParaRPr lang="ru-RU"/>
        </a:p>
      </dgm:t>
    </dgm:pt>
    <dgm:pt modelId="{929A7928-8123-427F-AE43-5FBD2ABC2B9C}">
      <dgm:prSet custT="1"/>
      <dgm:spPr/>
      <dgm:t>
        <a:bodyPr/>
        <a:lstStyle/>
        <a:p>
          <a:r>
            <a:rPr lang="uk-UA" sz="2000" dirty="0">
              <a:latin typeface="+mj-lt"/>
            </a:rPr>
            <a:t>містяться</a:t>
          </a:r>
          <a:br>
            <a:rPr lang="uk-UA" sz="2000" dirty="0">
              <a:latin typeface="+mj-lt"/>
            </a:rPr>
          </a:br>
          <a:r>
            <a:rPr lang="uk-UA" sz="2000" dirty="0">
              <a:latin typeface="+mj-lt"/>
            </a:rPr>
            <a:t>в підзаконних актах</a:t>
          </a:r>
        </a:p>
      </dgm:t>
    </dgm:pt>
    <dgm:pt modelId="{7A0B70DE-E4A0-4083-A580-A58016841840}" type="parTrans" cxnId="{64A9FDFE-4645-4994-A36D-B4C31893700D}">
      <dgm:prSet/>
      <dgm:spPr/>
      <dgm:t>
        <a:bodyPr/>
        <a:lstStyle/>
        <a:p>
          <a:endParaRPr lang="ru-RU"/>
        </a:p>
      </dgm:t>
    </dgm:pt>
    <dgm:pt modelId="{D9DDAF24-B2E4-4B2F-A8E2-1E71A3C74D1F}" type="sibTrans" cxnId="{64A9FDFE-4645-4994-A36D-B4C31893700D}">
      <dgm:prSet/>
      <dgm:spPr/>
      <dgm:t>
        <a:bodyPr/>
        <a:lstStyle/>
        <a:p>
          <a:endParaRPr lang="ru-RU"/>
        </a:p>
      </dgm:t>
    </dgm:pt>
    <dgm:pt modelId="{83075CA7-C08A-4C0C-8E31-0A58C797993D}" type="pres">
      <dgm:prSet presAssocID="{6135F2C8-C32A-41BD-A18E-68E1A604F6D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030EE1A-36C0-4501-9EDB-6C8A0D214605}" type="pres">
      <dgm:prSet presAssocID="{71DF79DD-DD30-44CB-A534-C5B689547AA7}" presName="hierRoot1" presStyleCnt="0">
        <dgm:presLayoutVars>
          <dgm:hierBranch val="init"/>
        </dgm:presLayoutVars>
      </dgm:prSet>
      <dgm:spPr/>
    </dgm:pt>
    <dgm:pt modelId="{D69B6D8A-8166-4257-B770-4A9EA933D94B}" type="pres">
      <dgm:prSet presAssocID="{71DF79DD-DD30-44CB-A534-C5B689547AA7}" presName="rootComposite1" presStyleCnt="0"/>
      <dgm:spPr/>
    </dgm:pt>
    <dgm:pt modelId="{599494BF-BBB4-4C53-BE68-6F654AB472CF}" type="pres">
      <dgm:prSet presAssocID="{71DF79DD-DD30-44CB-A534-C5B689547AA7}" presName="rootText1" presStyleLbl="node0" presStyleIdx="0" presStyleCnt="1" custScaleX="269947" custScaleY="107141">
        <dgm:presLayoutVars>
          <dgm:chMax/>
          <dgm:chPref val="3"/>
        </dgm:presLayoutVars>
      </dgm:prSet>
      <dgm:spPr/>
    </dgm:pt>
    <dgm:pt modelId="{266E5F1C-FD0D-40FF-AE83-CF7F4232999E}" type="pres">
      <dgm:prSet presAssocID="{71DF79DD-DD30-44CB-A534-C5B689547AA7}" presName="titleText1" presStyleLbl="fgAcc0" presStyleIdx="0" presStyleCnt="1">
        <dgm:presLayoutVars>
          <dgm:chMax val="0"/>
          <dgm:chPref val="0"/>
        </dgm:presLayoutVars>
      </dgm:prSet>
      <dgm:spPr/>
    </dgm:pt>
    <dgm:pt modelId="{2BBE2507-8B12-4F2A-A1F5-444617F322EB}" type="pres">
      <dgm:prSet presAssocID="{71DF79DD-DD30-44CB-A534-C5B689547AA7}" presName="rootConnector1" presStyleLbl="node1" presStyleIdx="0" presStyleCnt="7"/>
      <dgm:spPr/>
    </dgm:pt>
    <dgm:pt modelId="{7F6EA295-A931-42C1-921C-DD817FA275B9}" type="pres">
      <dgm:prSet presAssocID="{71DF79DD-DD30-44CB-A534-C5B689547AA7}" presName="hierChild2" presStyleCnt="0"/>
      <dgm:spPr/>
    </dgm:pt>
    <dgm:pt modelId="{DEC59A4D-BD96-42D5-A64F-3B951332F7FC}" type="pres">
      <dgm:prSet presAssocID="{E5AF3B98-3489-4DDB-824C-4A53F2F1990F}" presName="Name37" presStyleLbl="parChTrans1D2" presStyleIdx="0" presStyleCnt="2"/>
      <dgm:spPr/>
    </dgm:pt>
    <dgm:pt modelId="{2A900633-1332-45CF-A335-3442F2A8413B}" type="pres">
      <dgm:prSet presAssocID="{E0ACEC59-E464-4D04-A634-52E7EBCA25F7}" presName="hierRoot2" presStyleCnt="0">
        <dgm:presLayoutVars>
          <dgm:hierBranch val="init"/>
        </dgm:presLayoutVars>
      </dgm:prSet>
      <dgm:spPr/>
    </dgm:pt>
    <dgm:pt modelId="{F792D357-F5F6-4360-BBDD-A5D91E70FA16}" type="pres">
      <dgm:prSet presAssocID="{E0ACEC59-E464-4D04-A634-52E7EBCA25F7}" presName="rootComposite" presStyleCnt="0"/>
      <dgm:spPr/>
    </dgm:pt>
    <dgm:pt modelId="{7841D16F-9EC2-4B8C-8375-BDFCD35D0881}" type="pres">
      <dgm:prSet presAssocID="{E0ACEC59-E464-4D04-A634-52E7EBCA25F7}" presName="rootText" presStyleLbl="node1" presStyleIdx="0" presStyleCnt="7" custScaleX="191239" custScaleY="107141">
        <dgm:presLayoutVars>
          <dgm:chMax/>
          <dgm:chPref val="3"/>
        </dgm:presLayoutVars>
      </dgm:prSet>
      <dgm:spPr/>
    </dgm:pt>
    <dgm:pt modelId="{36C04290-A778-4358-88BB-418F89FA251E}" type="pres">
      <dgm:prSet presAssocID="{E0ACEC59-E464-4D04-A634-52E7EBCA25F7}" presName="titleText2" presStyleLbl="fgAcc1" presStyleIdx="0" presStyleCnt="7">
        <dgm:presLayoutVars>
          <dgm:chMax val="0"/>
          <dgm:chPref val="0"/>
        </dgm:presLayoutVars>
      </dgm:prSet>
      <dgm:spPr/>
    </dgm:pt>
    <dgm:pt modelId="{39F4537F-9A98-4C08-9F66-0C21337FDCC3}" type="pres">
      <dgm:prSet presAssocID="{E0ACEC59-E464-4D04-A634-52E7EBCA25F7}" presName="rootConnector" presStyleLbl="node2" presStyleIdx="0" presStyleCnt="0"/>
      <dgm:spPr/>
    </dgm:pt>
    <dgm:pt modelId="{7843F9FD-35CB-4018-8647-08856A08B2F8}" type="pres">
      <dgm:prSet presAssocID="{E0ACEC59-E464-4D04-A634-52E7EBCA25F7}" presName="hierChild4" presStyleCnt="0"/>
      <dgm:spPr/>
    </dgm:pt>
    <dgm:pt modelId="{DB2A3E10-47EE-4787-9E2B-70A34FADD5EC}" type="pres">
      <dgm:prSet presAssocID="{491DBE08-71E1-4C78-9676-54A6DE86191A}" presName="Name37" presStyleLbl="parChTrans1D3" presStyleIdx="0" presStyleCnt="5"/>
      <dgm:spPr/>
    </dgm:pt>
    <dgm:pt modelId="{1E4BE478-3469-454B-853F-899A6E3C49DB}" type="pres">
      <dgm:prSet presAssocID="{9564DEEA-F2C0-4B81-9899-B0BA1DBB4FF5}" presName="hierRoot2" presStyleCnt="0">
        <dgm:presLayoutVars>
          <dgm:hierBranch val="init"/>
        </dgm:presLayoutVars>
      </dgm:prSet>
      <dgm:spPr/>
    </dgm:pt>
    <dgm:pt modelId="{02019864-1DAD-46B4-A08C-ADDAA97FD306}" type="pres">
      <dgm:prSet presAssocID="{9564DEEA-F2C0-4B81-9899-B0BA1DBB4FF5}" presName="rootComposite" presStyleCnt="0"/>
      <dgm:spPr/>
    </dgm:pt>
    <dgm:pt modelId="{AC2428AE-2A5C-45B4-985E-9FA9593E4794}" type="pres">
      <dgm:prSet presAssocID="{9564DEEA-F2C0-4B81-9899-B0BA1DBB4FF5}" presName="rootText" presStyleLbl="node1" presStyleIdx="1" presStyleCnt="7">
        <dgm:presLayoutVars>
          <dgm:chMax/>
          <dgm:chPref val="3"/>
        </dgm:presLayoutVars>
      </dgm:prSet>
      <dgm:spPr/>
    </dgm:pt>
    <dgm:pt modelId="{FFAA9D36-6D25-4C04-8A3F-185FB8BE4209}" type="pres">
      <dgm:prSet presAssocID="{9564DEEA-F2C0-4B81-9899-B0BA1DBB4FF5}" presName="titleText2" presStyleLbl="fgAcc1" presStyleIdx="1" presStyleCnt="7">
        <dgm:presLayoutVars>
          <dgm:chMax val="0"/>
          <dgm:chPref val="0"/>
        </dgm:presLayoutVars>
      </dgm:prSet>
      <dgm:spPr/>
    </dgm:pt>
    <dgm:pt modelId="{63FE7B89-D87F-4289-9167-3AD0ED9FD94D}" type="pres">
      <dgm:prSet presAssocID="{9564DEEA-F2C0-4B81-9899-B0BA1DBB4FF5}" presName="rootConnector" presStyleLbl="node3" presStyleIdx="0" presStyleCnt="0"/>
      <dgm:spPr/>
    </dgm:pt>
    <dgm:pt modelId="{B04DD58F-0A3B-4BD3-AC8A-D81D1476A964}" type="pres">
      <dgm:prSet presAssocID="{9564DEEA-F2C0-4B81-9899-B0BA1DBB4FF5}" presName="hierChild4" presStyleCnt="0"/>
      <dgm:spPr/>
    </dgm:pt>
    <dgm:pt modelId="{36CE8E79-4BA4-4A64-A102-07B52A379B9C}" type="pres">
      <dgm:prSet presAssocID="{9564DEEA-F2C0-4B81-9899-B0BA1DBB4FF5}" presName="hierChild5" presStyleCnt="0"/>
      <dgm:spPr/>
    </dgm:pt>
    <dgm:pt modelId="{3B1A1181-1A3B-4746-B870-A25820D36F8F}" type="pres">
      <dgm:prSet presAssocID="{5AFE06C6-A0DE-4A25-879D-5B438E4F7528}" presName="Name37" presStyleLbl="parChTrans1D3" presStyleIdx="1" presStyleCnt="5"/>
      <dgm:spPr/>
    </dgm:pt>
    <dgm:pt modelId="{143580AD-4195-4DE9-AE2D-2C6F09E710C0}" type="pres">
      <dgm:prSet presAssocID="{E1EB10CA-4B50-40EA-B941-82E0C9F12170}" presName="hierRoot2" presStyleCnt="0">
        <dgm:presLayoutVars>
          <dgm:hierBranch val="init"/>
        </dgm:presLayoutVars>
      </dgm:prSet>
      <dgm:spPr/>
    </dgm:pt>
    <dgm:pt modelId="{DE41B9D0-880B-46E7-B4A8-572A6C218948}" type="pres">
      <dgm:prSet presAssocID="{E1EB10CA-4B50-40EA-B941-82E0C9F12170}" presName="rootComposite" presStyleCnt="0"/>
      <dgm:spPr/>
    </dgm:pt>
    <dgm:pt modelId="{8F438CDC-1F36-409C-955B-FC91C2BE7520}" type="pres">
      <dgm:prSet presAssocID="{E1EB10CA-4B50-40EA-B941-82E0C9F12170}" presName="rootText" presStyleLbl="node1" presStyleIdx="2" presStyleCnt="7">
        <dgm:presLayoutVars>
          <dgm:chMax/>
          <dgm:chPref val="3"/>
        </dgm:presLayoutVars>
      </dgm:prSet>
      <dgm:spPr/>
    </dgm:pt>
    <dgm:pt modelId="{70D27B2F-6041-415E-BA30-912D32E910C9}" type="pres">
      <dgm:prSet presAssocID="{E1EB10CA-4B50-40EA-B941-82E0C9F12170}" presName="titleText2" presStyleLbl="fgAcc1" presStyleIdx="2" presStyleCnt="7">
        <dgm:presLayoutVars>
          <dgm:chMax val="0"/>
          <dgm:chPref val="0"/>
        </dgm:presLayoutVars>
      </dgm:prSet>
      <dgm:spPr/>
    </dgm:pt>
    <dgm:pt modelId="{89D33902-BE72-4B78-A6AA-8037D540ABED}" type="pres">
      <dgm:prSet presAssocID="{E1EB10CA-4B50-40EA-B941-82E0C9F12170}" presName="rootConnector" presStyleLbl="node3" presStyleIdx="0" presStyleCnt="0"/>
      <dgm:spPr/>
    </dgm:pt>
    <dgm:pt modelId="{ADD83FF7-3472-460C-A6FC-56FB7632DC0F}" type="pres">
      <dgm:prSet presAssocID="{E1EB10CA-4B50-40EA-B941-82E0C9F12170}" presName="hierChild4" presStyleCnt="0"/>
      <dgm:spPr/>
    </dgm:pt>
    <dgm:pt modelId="{7B471225-6DE0-4763-A648-62FB6FB09CEB}" type="pres">
      <dgm:prSet presAssocID="{E1EB10CA-4B50-40EA-B941-82E0C9F12170}" presName="hierChild5" presStyleCnt="0"/>
      <dgm:spPr/>
    </dgm:pt>
    <dgm:pt modelId="{054A4671-2E27-41E0-8C49-D9BD0BE9F320}" type="pres">
      <dgm:prSet presAssocID="{E0ACEC59-E464-4D04-A634-52E7EBCA25F7}" presName="hierChild5" presStyleCnt="0"/>
      <dgm:spPr/>
    </dgm:pt>
    <dgm:pt modelId="{977E32FA-77F5-4688-A868-1BA0EC399CB6}" type="pres">
      <dgm:prSet presAssocID="{DAE3F8CD-46A1-45EB-BC27-2C430FA36B15}" presName="Name37" presStyleLbl="parChTrans1D2" presStyleIdx="1" presStyleCnt="2"/>
      <dgm:spPr/>
    </dgm:pt>
    <dgm:pt modelId="{42915F4A-98D9-4A51-B5D0-E1938A6AA686}" type="pres">
      <dgm:prSet presAssocID="{2AC0E452-65BE-4D39-A2B3-2C3FBE751673}" presName="hierRoot2" presStyleCnt="0">
        <dgm:presLayoutVars>
          <dgm:hierBranch val="init"/>
        </dgm:presLayoutVars>
      </dgm:prSet>
      <dgm:spPr/>
    </dgm:pt>
    <dgm:pt modelId="{59473504-2AE7-4B2A-997A-0FFB17A53A2E}" type="pres">
      <dgm:prSet presAssocID="{2AC0E452-65BE-4D39-A2B3-2C3FBE751673}" presName="rootComposite" presStyleCnt="0"/>
      <dgm:spPr/>
    </dgm:pt>
    <dgm:pt modelId="{AB27101B-0BD4-4C6C-9CB0-4BF04E872234}" type="pres">
      <dgm:prSet presAssocID="{2AC0E452-65BE-4D39-A2B3-2C3FBE751673}" presName="rootText" presStyleLbl="node1" presStyleIdx="3" presStyleCnt="7" custScaleX="165100" custScaleY="107141">
        <dgm:presLayoutVars>
          <dgm:chMax/>
          <dgm:chPref val="3"/>
        </dgm:presLayoutVars>
      </dgm:prSet>
      <dgm:spPr/>
    </dgm:pt>
    <dgm:pt modelId="{48A83AB6-3C74-4051-93AC-D1DE9FF54C57}" type="pres">
      <dgm:prSet presAssocID="{2AC0E452-65BE-4D39-A2B3-2C3FBE751673}" presName="titleText2" presStyleLbl="fgAcc1" presStyleIdx="3" presStyleCnt="7">
        <dgm:presLayoutVars>
          <dgm:chMax val="0"/>
          <dgm:chPref val="0"/>
        </dgm:presLayoutVars>
      </dgm:prSet>
      <dgm:spPr/>
    </dgm:pt>
    <dgm:pt modelId="{C451FA22-0C05-4455-BF45-D8D97728E542}" type="pres">
      <dgm:prSet presAssocID="{2AC0E452-65BE-4D39-A2B3-2C3FBE751673}" presName="rootConnector" presStyleLbl="node2" presStyleIdx="0" presStyleCnt="0"/>
      <dgm:spPr/>
    </dgm:pt>
    <dgm:pt modelId="{2A98F070-DFA0-4279-84CB-E209E9A16D92}" type="pres">
      <dgm:prSet presAssocID="{2AC0E452-65BE-4D39-A2B3-2C3FBE751673}" presName="hierChild4" presStyleCnt="0"/>
      <dgm:spPr/>
    </dgm:pt>
    <dgm:pt modelId="{93C97BB5-CFB6-41EB-B565-BD948DDC2FE7}" type="pres">
      <dgm:prSet presAssocID="{6302E8B4-5B7F-42D3-8F46-147C05217C88}" presName="Name37" presStyleLbl="parChTrans1D3" presStyleIdx="2" presStyleCnt="5"/>
      <dgm:spPr/>
    </dgm:pt>
    <dgm:pt modelId="{4D137712-E00E-42D8-940E-B67FF12FD26D}" type="pres">
      <dgm:prSet presAssocID="{0A317FBA-C133-4B9F-B676-8582BE3964C0}" presName="hierRoot2" presStyleCnt="0">
        <dgm:presLayoutVars>
          <dgm:hierBranch val="init"/>
        </dgm:presLayoutVars>
      </dgm:prSet>
      <dgm:spPr/>
    </dgm:pt>
    <dgm:pt modelId="{110D74FE-4C95-405C-8FAD-6882E2611B5F}" type="pres">
      <dgm:prSet presAssocID="{0A317FBA-C133-4B9F-B676-8582BE3964C0}" presName="rootComposite" presStyleCnt="0"/>
      <dgm:spPr/>
    </dgm:pt>
    <dgm:pt modelId="{D6B91429-42D5-47AA-A727-49AE7F7C302E}" type="pres">
      <dgm:prSet presAssocID="{0A317FBA-C133-4B9F-B676-8582BE3964C0}" presName="rootText" presStyleLbl="node1" presStyleIdx="4" presStyleCnt="7" custScaleX="114486">
        <dgm:presLayoutVars>
          <dgm:chMax/>
          <dgm:chPref val="3"/>
        </dgm:presLayoutVars>
      </dgm:prSet>
      <dgm:spPr/>
    </dgm:pt>
    <dgm:pt modelId="{8EE6C2A2-DD07-4033-8688-DDA232FC5129}" type="pres">
      <dgm:prSet presAssocID="{0A317FBA-C133-4B9F-B676-8582BE3964C0}" presName="titleText2" presStyleLbl="fgAcc1" presStyleIdx="4" presStyleCnt="7">
        <dgm:presLayoutVars>
          <dgm:chMax val="0"/>
          <dgm:chPref val="0"/>
        </dgm:presLayoutVars>
      </dgm:prSet>
      <dgm:spPr/>
    </dgm:pt>
    <dgm:pt modelId="{6DB58778-4E2B-420A-A732-293D4468BEE0}" type="pres">
      <dgm:prSet presAssocID="{0A317FBA-C133-4B9F-B676-8582BE3964C0}" presName="rootConnector" presStyleLbl="node3" presStyleIdx="0" presStyleCnt="0"/>
      <dgm:spPr/>
    </dgm:pt>
    <dgm:pt modelId="{9EE10555-7883-42A2-BB5D-EEFEB99C2A8D}" type="pres">
      <dgm:prSet presAssocID="{0A317FBA-C133-4B9F-B676-8582BE3964C0}" presName="hierChild4" presStyleCnt="0"/>
      <dgm:spPr/>
    </dgm:pt>
    <dgm:pt modelId="{96052A87-8CA1-444E-8C6A-6AAD6DBD939E}" type="pres">
      <dgm:prSet presAssocID="{0A317FBA-C133-4B9F-B676-8582BE3964C0}" presName="hierChild5" presStyleCnt="0"/>
      <dgm:spPr/>
    </dgm:pt>
    <dgm:pt modelId="{5762952D-D2BB-4FFF-9943-D1AA89008D56}" type="pres">
      <dgm:prSet presAssocID="{2193E74B-5340-4255-A48E-784B53C140C5}" presName="Name37" presStyleLbl="parChTrans1D3" presStyleIdx="3" presStyleCnt="5"/>
      <dgm:spPr/>
    </dgm:pt>
    <dgm:pt modelId="{39BC1176-C51A-45D3-8A88-B0156C816B64}" type="pres">
      <dgm:prSet presAssocID="{D6FD4B6A-F93D-4008-9918-74B097ABEAAF}" presName="hierRoot2" presStyleCnt="0">
        <dgm:presLayoutVars>
          <dgm:hierBranch val="init"/>
        </dgm:presLayoutVars>
      </dgm:prSet>
      <dgm:spPr/>
    </dgm:pt>
    <dgm:pt modelId="{6D7ADCEE-8CD0-477C-9EB2-05A3F745EA01}" type="pres">
      <dgm:prSet presAssocID="{D6FD4B6A-F93D-4008-9918-74B097ABEAAF}" presName="rootComposite" presStyleCnt="0"/>
      <dgm:spPr/>
    </dgm:pt>
    <dgm:pt modelId="{5EE6E491-678E-4980-9143-4230E2CEDBC6}" type="pres">
      <dgm:prSet presAssocID="{D6FD4B6A-F93D-4008-9918-74B097ABEAAF}" presName="rootText" presStyleLbl="node1" presStyleIdx="5" presStyleCnt="7" custScaleX="116456" custScaleY="166077">
        <dgm:presLayoutVars>
          <dgm:chMax/>
          <dgm:chPref val="3"/>
        </dgm:presLayoutVars>
      </dgm:prSet>
      <dgm:spPr/>
    </dgm:pt>
    <dgm:pt modelId="{09FF2EF7-0477-4B38-A372-55930C20A618}" type="pres">
      <dgm:prSet presAssocID="{D6FD4B6A-F93D-4008-9918-74B097ABEAAF}" presName="titleText2" presStyleLbl="fgAcc1" presStyleIdx="5" presStyleCnt="7" custLinFactY="22457" custLinFactNeighborY="100000">
        <dgm:presLayoutVars>
          <dgm:chMax val="0"/>
          <dgm:chPref val="0"/>
        </dgm:presLayoutVars>
      </dgm:prSet>
      <dgm:spPr/>
    </dgm:pt>
    <dgm:pt modelId="{7C54A688-30DE-4B73-9EDC-1A37F80751A1}" type="pres">
      <dgm:prSet presAssocID="{D6FD4B6A-F93D-4008-9918-74B097ABEAAF}" presName="rootConnector" presStyleLbl="node3" presStyleIdx="0" presStyleCnt="0"/>
      <dgm:spPr/>
    </dgm:pt>
    <dgm:pt modelId="{2CFFE05C-32E5-4069-973E-FF4C550FDD18}" type="pres">
      <dgm:prSet presAssocID="{D6FD4B6A-F93D-4008-9918-74B097ABEAAF}" presName="hierChild4" presStyleCnt="0"/>
      <dgm:spPr/>
    </dgm:pt>
    <dgm:pt modelId="{48C34C72-90D3-464A-B7B7-71FB147474A4}" type="pres">
      <dgm:prSet presAssocID="{D6FD4B6A-F93D-4008-9918-74B097ABEAAF}" presName="hierChild5" presStyleCnt="0"/>
      <dgm:spPr/>
    </dgm:pt>
    <dgm:pt modelId="{3E3DD9F1-AF5B-495C-9A25-9AF18634219B}" type="pres">
      <dgm:prSet presAssocID="{7A0B70DE-E4A0-4083-A580-A58016841840}" presName="Name37" presStyleLbl="parChTrans1D3" presStyleIdx="4" presStyleCnt="5"/>
      <dgm:spPr/>
    </dgm:pt>
    <dgm:pt modelId="{FC310E9F-2EFE-4227-9A6B-7F862DF26AD7}" type="pres">
      <dgm:prSet presAssocID="{929A7928-8123-427F-AE43-5FBD2ABC2B9C}" presName="hierRoot2" presStyleCnt="0">
        <dgm:presLayoutVars>
          <dgm:hierBranch val="init"/>
        </dgm:presLayoutVars>
      </dgm:prSet>
      <dgm:spPr/>
    </dgm:pt>
    <dgm:pt modelId="{1ABBC98A-9346-4A0C-B75F-9A1C48D1CDAB}" type="pres">
      <dgm:prSet presAssocID="{929A7928-8123-427F-AE43-5FBD2ABC2B9C}" presName="rootComposite" presStyleCnt="0"/>
      <dgm:spPr/>
    </dgm:pt>
    <dgm:pt modelId="{EBCB5D4E-BB0A-4E7F-B8F5-3CC8B11AEF0D}" type="pres">
      <dgm:prSet presAssocID="{929A7928-8123-427F-AE43-5FBD2ABC2B9C}" presName="rootText" presStyleLbl="node1" presStyleIdx="6" presStyleCnt="7" custScaleX="116456" custScaleY="166077">
        <dgm:presLayoutVars>
          <dgm:chMax/>
          <dgm:chPref val="3"/>
        </dgm:presLayoutVars>
      </dgm:prSet>
      <dgm:spPr/>
    </dgm:pt>
    <dgm:pt modelId="{1860D4A5-5BFC-4B58-A34C-0155C260910B}" type="pres">
      <dgm:prSet presAssocID="{929A7928-8123-427F-AE43-5FBD2ABC2B9C}" presName="titleText2" presStyleLbl="fgAcc1" presStyleIdx="6" presStyleCnt="7" custLinFactY="15249" custLinFactNeighborY="100000">
        <dgm:presLayoutVars>
          <dgm:chMax val="0"/>
          <dgm:chPref val="0"/>
        </dgm:presLayoutVars>
      </dgm:prSet>
      <dgm:spPr/>
    </dgm:pt>
    <dgm:pt modelId="{49BC2C11-674F-4FCF-B34D-09E404A74338}" type="pres">
      <dgm:prSet presAssocID="{929A7928-8123-427F-AE43-5FBD2ABC2B9C}" presName="rootConnector" presStyleLbl="node3" presStyleIdx="0" presStyleCnt="0"/>
      <dgm:spPr/>
    </dgm:pt>
    <dgm:pt modelId="{94F675AD-3384-4614-9FB7-0A0854C7656F}" type="pres">
      <dgm:prSet presAssocID="{929A7928-8123-427F-AE43-5FBD2ABC2B9C}" presName="hierChild4" presStyleCnt="0"/>
      <dgm:spPr/>
    </dgm:pt>
    <dgm:pt modelId="{2FED1EAF-AD08-4090-BA9D-D4149F205F5B}" type="pres">
      <dgm:prSet presAssocID="{929A7928-8123-427F-AE43-5FBD2ABC2B9C}" presName="hierChild5" presStyleCnt="0"/>
      <dgm:spPr/>
    </dgm:pt>
    <dgm:pt modelId="{7ACCAABE-1699-42BB-B900-A52B97B8D293}" type="pres">
      <dgm:prSet presAssocID="{2AC0E452-65BE-4D39-A2B3-2C3FBE751673}" presName="hierChild5" presStyleCnt="0"/>
      <dgm:spPr/>
    </dgm:pt>
    <dgm:pt modelId="{24443F5B-27B4-4713-8E70-84A8507C696F}" type="pres">
      <dgm:prSet presAssocID="{71DF79DD-DD30-44CB-A534-C5B689547AA7}" presName="hierChild3" presStyleCnt="0"/>
      <dgm:spPr/>
    </dgm:pt>
  </dgm:ptLst>
  <dgm:cxnLst>
    <dgm:cxn modelId="{AC1BB102-FC20-47B7-895A-F94F32156A8E}" type="presOf" srcId="{929A7928-8123-427F-AE43-5FBD2ABC2B9C}" destId="{EBCB5D4E-BB0A-4E7F-B8F5-3CC8B11AEF0D}" srcOrd="0" destOrd="0" presId="urn:microsoft.com/office/officeart/2008/layout/NameandTitleOrganizationalChart"/>
    <dgm:cxn modelId="{1B14BF0F-6221-4677-98D3-F79EE270887E}" type="presOf" srcId="{2AC0E452-65BE-4D39-A2B3-2C3FBE751673}" destId="{AB27101B-0BD4-4C6C-9CB0-4BF04E872234}" srcOrd="0" destOrd="0" presId="urn:microsoft.com/office/officeart/2008/layout/NameandTitleOrganizationalChart"/>
    <dgm:cxn modelId="{6914DB0F-6BCB-43C2-82B7-C359986A826D}" type="presOf" srcId="{A2F7D80C-8925-44DF-89B3-7446623D804C}" destId="{FFAA9D36-6D25-4C04-8A3F-185FB8BE4209}" srcOrd="0" destOrd="0" presId="urn:microsoft.com/office/officeart/2008/layout/NameandTitleOrganizationalChart"/>
    <dgm:cxn modelId="{5AB2131A-F3D4-4445-95E4-BDAAD549FF96}" type="presOf" srcId="{E1EB10CA-4B50-40EA-B941-82E0C9F12170}" destId="{8F438CDC-1F36-409C-955B-FC91C2BE7520}" srcOrd="0" destOrd="0" presId="urn:microsoft.com/office/officeart/2008/layout/NameandTitleOrganizationalChart"/>
    <dgm:cxn modelId="{5602DE1B-3919-4AC8-93F6-403611C003CF}" type="presOf" srcId="{9564DEEA-F2C0-4B81-9899-B0BA1DBB4FF5}" destId="{AC2428AE-2A5C-45B4-985E-9FA9593E4794}" srcOrd="0" destOrd="0" presId="urn:microsoft.com/office/officeart/2008/layout/NameandTitleOrganizationalChart"/>
    <dgm:cxn modelId="{2A38B61D-759F-4DCF-AE1B-DC597B04F741}" type="presOf" srcId="{71DF79DD-DD30-44CB-A534-C5B689547AA7}" destId="{2BBE2507-8B12-4F2A-A1F5-444617F322EB}" srcOrd="1" destOrd="0" presId="urn:microsoft.com/office/officeart/2008/layout/NameandTitleOrganizationalChart"/>
    <dgm:cxn modelId="{2AB4CB20-BFD6-4A0B-9F97-A13EAE893502}" srcId="{2AC0E452-65BE-4D39-A2B3-2C3FBE751673}" destId="{0A317FBA-C133-4B9F-B676-8582BE3964C0}" srcOrd="0" destOrd="0" parTransId="{6302E8B4-5B7F-42D3-8F46-147C05217C88}" sibTransId="{DB306AD3-4753-4FA2-ADEC-DB32245F815A}"/>
    <dgm:cxn modelId="{C44DC729-B426-4D4B-A77C-6489BC2DE15A}" type="presOf" srcId="{0A317FBA-C133-4B9F-B676-8582BE3964C0}" destId="{D6B91429-42D5-47AA-A727-49AE7F7C302E}" srcOrd="0" destOrd="0" presId="urn:microsoft.com/office/officeart/2008/layout/NameandTitleOrganizationalChart"/>
    <dgm:cxn modelId="{30160B65-A5D9-42D9-81E1-451F7E3B5385}" type="presOf" srcId="{E1EB10CA-4B50-40EA-B941-82E0C9F12170}" destId="{89D33902-BE72-4B78-A6AA-8037D540ABED}" srcOrd="1" destOrd="0" presId="urn:microsoft.com/office/officeart/2008/layout/NameandTitleOrganizationalChart"/>
    <dgm:cxn modelId="{9B7DCB4A-972E-4797-82F4-2B4E4C89F741}" type="presOf" srcId="{7E7595F1-28AD-4E0F-A3F0-D30C41AF2697}" destId="{70D27B2F-6041-415E-BA30-912D32E910C9}" srcOrd="0" destOrd="0" presId="urn:microsoft.com/office/officeart/2008/layout/NameandTitleOrganizationalChart"/>
    <dgm:cxn modelId="{80E60E6E-A596-4869-BE7C-9C84C952EFBE}" srcId="{E0ACEC59-E464-4D04-A634-52E7EBCA25F7}" destId="{E1EB10CA-4B50-40EA-B941-82E0C9F12170}" srcOrd="1" destOrd="0" parTransId="{5AFE06C6-A0DE-4A25-879D-5B438E4F7528}" sibTransId="{7E7595F1-28AD-4E0F-A3F0-D30C41AF2697}"/>
    <dgm:cxn modelId="{8384CB4E-FB57-439D-9EED-C2F4AD382EC3}" type="presOf" srcId="{E0ACEC59-E464-4D04-A634-52E7EBCA25F7}" destId="{39F4537F-9A98-4C08-9F66-0C21337FDCC3}" srcOrd="1" destOrd="0" presId="urn:microsoft.com/office/officeart/2008/layout/NameandTitleOrganizationalChart"/>
    <dgm:cxn modelId="{EFE1AE77-601E-4B28-B691-282DD1EFC3EA}" srcId="{71DF79DD-DD30-44CB-A534-C5B689547AA7}" destId="{2AC0E452-65BE-4D39-A2B3-2C3FBE751673}" srcOrd="1" destOrd="0" parTransId="{DAE3F8CD-46A1-45EB-BC27-2C430FA36B15}" sibTransId="{A81FA926-1D52-40A9-A6AB-E0459B298ECE}"/>
    <dgm:cxn modelId="{96A2AF58-7C5A-41EC-8891-3B1222FAC2F3}" type="presOf" srcId="{6302E8B4-5B7F-42D3-8F46-147C05217C88}" destId="{93C97BB5-CFB6-41EB-B565-BD948DDC2FE7}" srcOrd="0" destOrd="0" presId="urn:microsoft.com/office/officeart/2008/layout/NameandTitleOrganizationalChart"/>
    <dgm:cxn modelId="{7FA0AB81-1B40-44D2-A47D-903E49F14504}" srcId="{2AC0E452-65BE-4D39-A2B3-2C3FBE751673}" destId="{D6FD4B6A-F93D-4008-9918-74B097ABEAAF}" srcOrd="1" destOrd="0" parTransId="{2193E74B-5340-4255-A48E-784B53C140C5}" sibTransId="{FA1424A0-AC40-4F99-9ED5-8B0D12F7B83D}"/>
    <dgm:cxn modelId="{FCBF0E86-D356-431A-8942-87077EB0BF97}" type="presOf" srcId="{491DBE08-71E1-4C78-9676-54A6DE86191A}" destId="{DB2A3E10-47EE-4787-9E2B-70A34FADD5EC}" srcOrd="0" destOrd="0" presId="urn:microsoft.com/office/officeart/2008/layout/NameandTitleOrganizationalChart"/>
    <dgm:cxn modelId="{28253486-862C-4ED7-9836-FE7DA576E34E}" srcId="{6135F2C8-C32A-41BD-A18E-68E1A604F6DC}" destId="{71DF79DD-DD30-44CB-A534-C5B689547AA7}" srcOrd="0" destOrd="0" parTransId="{A0707190-C588-4D4F-8A6D-38BADCA16D38}" sibTransId="{26CB6DD1-68D1-4AAE-8F8F-872F2A44BAA2}"/>
    <dgm:cxn modelId="{AE293094-380B-4E16-A048-731C7428CB52}" type="presOf" srcId="{4B1EFAE9-EE30-44AF-9238-1FC93E0E6C34}" destId="{36C04290-A778-4358-88BB-418F89FA251E}" srcOrd="0" destOrd="0" presId="urn:microsoft.com/office/officeart/2008/layout/NameandTitleOrganizationalChart"/>
    <dgm:cxn modelId="{D7CBFA97-EF12-4CBC-8D18-242F85DF70D9}" type="presOf" srcId="{DB306AD3-4753-4FA2-ADEC-DB32245F815A}" destId="{8EE6C2A2-DD07-4033-8688-DDA232FC5129}" srcOrd="0" destOrd="0" presId="urn:microsoft.com/office/officeart/2008/layout/NameandTitleOrganizationalChart"/>
    <dgm:cxn modelId="{D81D4AA6-FBA7-4415-B2F2-280CCD88555B}" type="presOf" srcId="{DAE3F8CD-46A1-45EB-BC27-2C430FA36B15}" destId="{977E32FA-77F5-4688-A868-1BA0EC399CB6}" srcOrd="0" destOrd="0" presId="urn:microsoft.com/office/officeart/2008/layout/NameandTitleOrganizationalChart"/>
    <dgm:cxn modelId="{A35A08A8-2628-4597-B2CF-E1FDF724DFE4}" type="presOf" srcId="{2193E74B-5340-4255-A48E-784B53C140C5}" destId="{5762952D-D2BB-4FFF-9943-D1AA89008D56}" srcOrd="0" destOrd="0" presId="urn:microsoft.com/office/officeart/2008/layout/NameandTitleOrganizationalChart"/>
    <dgm:cxn modelId="{1CE469B1-449D-466E-9E1B-3D793B4D1794}" type="presOf" srcId="{E5AF3B98-3489-4DDB-824C-4A53F2F1990F}" destId="{DEC59A4D-BD96-42D5-A64F-3B951332F7FC}" srcOrd="0" destOrd="0" presId="urn:microsoft.com/office/officeart/2008/layout/NameandTitleOrganizationalChart"/>
    <dgm:cxn modelId="{662DC0B2-6EBD-43D4-BBF4-749BCD2FC40F}" type="presOf" srcId="{D6FD4B6A-F93D-4008-9918-74B097ABEAAF}" destId="{5EE6E491-678E-4980-9143-4230E2CEDBC6}" srcOrd="0" destOrd="0" presId="urn:microsoft.com/office/officeart/2008/layout/NameandTitleOrganizationalChart"/>
    <dgm:cxn modelId="{F69183C0-0256-4CB3-99E3-70D84B2D47D8}" type="presOf" srcId="{26CB6DD1-68D1-4AAE-8F8F-872F2A44BAA2}" destId="{266E5F1C-FD0D-40FF-AE83-CF7F4232999E}" srcOrd="0" destOrd="0" presId="urn:microsoft.com/office/officeart/2008/layout/NameandTitleOrganizationalChart"/>
    <dgm:cxn modelId="{AFDE14C1-DDC8-4930-A8D2-CBAF47C78541}" srcId="{E0ACEC59-E464-4D04-A634-52E7EBCA25F7}" destId="{9564DEEA-F2C0-4B81-9899-B0BA1DBB4FF5}" srcOrd="0" destOrd="0" parTransId="{491DBE08-71E1-4C78-9676-54A6DE86191A}" sibTransId="{A2F7D80C-8925-44DF-89B3-7446623D804C}"/>
    <dgm:cxn modelId="{BAB18FCA-FD34-40BF-9AE2-15FCF610FB85}" type="presOf" srcId="{929A7928-8123-427F-AE43-5FBD2ABC2B9C}" destId="{49BC2C11-674F-4FCF-B34D-09E404A74338}" srcOrd="1" destOrd="0" presId="urn:microsoft.com/office/officeart/2008/layout/NameandTitleOrganizationalChart"/>
    <dgm:cxn modelId="{B6BC2FCB-7778-49E2-81CB-A89E17A2D38D}" type="presOf" srcId="{D9DDAF24-B2E4-4B2F-A8E2-1E71A3C74D1F}" destId="{1860D4A5-5BFC-4B58-A34C-0155C260910B}" srcOrd="0" destOrd="0" presId="urn:microsoft.com/office/officeart/2008/layout/NameandTitleOrganizationalChart"/>
    <dgm:cxn modelId="{EE6245CC-AB66-4ED7-8DFB-2189CA99CCED}" type="presOf" srcId="{D6FD4B6A-F93D-4008-9918-74B097ABEAAF}" destId="{7C54A688-30DE-4B73-9EDC-1A37F80751A1}" srcOrd="1" destOrd="0" presId="urn:microsoft.com/office/officeart/2008/layout/NameandTitleOrganizationalChart"/>
    <dgm:cxn modelId="{7C29FDCD-CF79-467E-B396-F15B6CC252CD}" type="presOf" srcId="{FA1424A0-AC40-4F99-9ED5-8B0D12F7B83D}" destId="{09FF2EF7-0477-4B38-A372-55930C20A618}" srcOrd="0" destOrd="0" presId="urn:microsoft.com/office/officeart/2008/layout/NameandTitleOrganizationalChart"/>
    <dgm:cxn modelId="{BF131CCF-5CD7-4259-BC5C-C8EE39F9F1DB}" type="presOf" srcId="{A81FA926-1D52-40A9-A6AB-E0459B298ECE}" destId="{48A83AB6-3C74-4051-93AC-D1DE9FF54C57}" srcOrd="0" destOrd="0" presId="urn:microsoft.com/office/officeart/2008/layout/NameandTitleOrganizationalChart"/>
    <dgm:cxn modelId="{E19AD9D1-0477-4DB2-8EAC-B6A3AFFB21A3}" srcId="{71DF79DD-DD30-44CB-A534-C5B689547AA7}" destId="{E0ACEC59-E464-4D04-A634-52E7EBCA25F7}" srcOrd="0" destOrd="0" parTransId="{E5AF3B98-3489-4DDB-824C-4A53F2F1990F}" sibTransId="{4B1EFAE9-EE30-44AF-9238-1FC93E0E6C34}"/>
    <dgm:cxn modelId="{DD8474D2-D95F-4CF2-8003-9237D17F7E98}" type="presOf" srcId="{7A0B70DE-E4A0-4083-A580-A58016841840}" destId="{3E3DD9F1-AF5B-495C-9A25-9AF18634219B}" srcOrd="0" destOrd="0" presId="urn:microsoft.com/office/officeart/2008/layout/NameandTitleOrganizationalChart"/>
    <dgm:cxn modelId="{3B3E65D6-CAEA-48E6-A769-B6878DD25C38}" type="presOf" srcId="{6135F2C8-C32A-41BD-A18E-68E1A604F6DC}" destId="{83075CA7-C08A-4C0C-8E31-0A58C797993D}" srcOrd="0" destOrd="0" presId="urn:microsoft.com/office/officeart/2008/layout/NameandTitleOrganizationalChart"/>
    <dgm:cxn modelId="{96C358D9-E3E8-42F7-A272-536980B9E2C7}" type="presOf" srcId="{2AC0E452-65BE-4D39-A2B3-2C3FBE751673}" destId="{C451FA22-0C05-4455-BF45-D8D97728E542}" srcOrd="1" destOrd="0" presId="urn:microsoft.com/office/officeart/2008/layout/NameandTitleOrganizationalChart"/>
    <dgm:cxn modelId="{DE989FE2-ACD1-4CA9-873A-B7D8E354FACF}" type="presOf" srcId="{71DF79DD-DD30-44CB-A534-C5B689547AA7}" destId="{599494BF-BBB4-4C53-BE68-6F654AB472CF}" srcOrd="0" destOrd="0" presId="urn:microsoft.com/office/officeart/2008/layout/NameandTitleOrganizationalChart"/>
    <dgm:cxn modelId="{16BCB1F7-E2C3-4836-A7D2-ECB662E8BF2A}" type="presOf" srcId="{E0ACEC59-E464-4D04-A634-52E7EBCA25F7}" destId="{7841D16F-9EC2-4B8C-8375-BDFCD35D0881}" srcOrd="0" destOrd="0" presId="urn:microsoft.com/office/officeart/2008/layout/NameandTitleOrganizationalChart"/>
    <dgm:cxn modelId="{CEB122FE-3A14-4C34-8499-EBEF67E3A018}" type="presOf" srcId="{5AFE06C6-A0DE-4A25-879D-5B438E4F7528}" destId="{3B1A1181-1A3B-4746-B870-A25820D36F8F}" srcOrd="0" destOrd="0" presId="urn:microsoft.com/office/officeart/2008/layout/NameandTitleOrganizationalChart"/>
    <dgm:cxn modelId="{64A9FDFE-4645-4994-A36D-B4C31893700D}" srcId="{2AC0E452-65BE-4D39-A2B3-2C3FBE751673}" destId="{929A7928-8123-427F-AE43-5FBD2ABC2B9C}" srcOrd="2" destOrd="0" parTransId="{7A0B70DE-E4A0-4083-A580-A58016841840}" sibTransId="{D9DDAF24-B2E4-4B2F-A8E2-1E71A3C74D1F}"/>
    <dgm:cxn modelId="{5F0D3AFF-25CF-4753-BD3C-95A4FEC9BF38}" type="presOf" srcId="{0A317FBA-C133-4B9F-B676-8582BE3964C0}" destId="{6DB58778-4E2B-420A-A732-293D4468BEE0}" srcOrd="1" destOrd="0" presId="urn:microsoft.com/office/officeart/2008/layout/NameandTitleOrganizationalChart"/>
    <dgm:cxn modelId="{9E33A2FF-A912-4E85-B09D-B29BCF554324}" type="presOf" srcId="{9564DEEA-F2C0-4B81-9899-B0BA1DBB4FF5}" destId="{63FE7B89-D87F-4289-9167-3AD0ED9FD94D}" srcOrd="1" destOrd="0" presId="urn:microsoft.com/office/officeart/2008/layout/NameandTitleOrganizationalChart"/>
    <dgm:cxn modelId="{936E43DB-9079-4B4A-A975-7702361BBCB0}" type="presParOf" srcId="{83075CA7-C08A-4C0C-8E31-0A58C797993D}" destId="{A030EE1A-36C0-4501-9EDB-6C8A0D214605}" srcOrd="0" destOrd="0" presId="urn:microsoft.com/office/officeart/2008/layout/NameandTitleOrganizationalChart"/>
    <dgm:cxn modelId="{220C7CC0-E744-492B-9C96-6AE1AF0D3226}" type="presParOf" srcId="{A030EE1A-36C0-4501-9EDB-6C8A0D214605}" destId="{D69B6D8A-8166-4257-B770-4A9EA933D94B}" srcOrd="0" destOrd="0" presId="urn:microsoft.com/office/officeart/2008/layout/NameandTitleOrganizationalChart"/>
    <dgm:cxn modelId="{DEFF1CE4-064D-4A10-B222-22CBC610F227}" type="presParOf" srcId="{D69B6D8A-8166-4257-B770-4A9EA933D94B}" destId="{599494BF-BBB4-4C53-BE68-6F654AB472CF}" srcOrd="0" destOrd="0" presId="urn:microsoft.com/office/officeart/2008/layout/NameandTitleOrganizationalChart"/>
    <dgm:cxn modelId="{2273E62F-5E12-41AB-A25B-6945D9597AA5}" type="presParOf" srcId="{D69B6D8A-8166-4257-B770-4A9EA933D94B}" destId="{266E5F1C-FD0D-40FF-AE83-CF7F4232999E}" srcOrd="1" destOrd="0" presId="urn:microsoft.com/office/officeart/2008/layout/NameandTitleOrganizationalChart"/>
    <dgm:cxn modelId="{65220EC0-E8E1-4401-B93F-5ED54C62F190}" type="presParOf" srcId="{D69B6D8A-8166-4257-B770-4A9EA933D94B}" destId="{2BBE2507-8B12-4F2A-A1F5-444617F322EB}" srcOrd="2" destOrd="0" presId="urn:microsoft.com/office/officeart/2008/layout/NameandTitleOrganizationalChart"/>
    <dgm:cxn modelId="{EBF122B7-2DCC-43AD-A57A-25B3A7A34B35}" type="presParOf" srcId="{A030EE1A-36C0-4501-9EDB-6C8A0D214605}" destId="{7F6EA295-A931-42C1-921C-DD817FA275B9}" srcOrd="1" destOrd="0" presId="urn:microsoft.com/office/officeart/2008/layout/NameandTitleOrganizationalChart"/>
    <dgm:cxn modelId="{861DF1D8-F739-4B21-86DA-0E3561779CC0}" type="presParOf" srcId="{7F6EA295-A931-42C1-921C-DD817FA275B9}" destId="{DEC59A4D-BD96-42D5-A64F-3B951332F7FC}" srcOrd="0" destOrd="0" presId="urn:microsoft.com/office/officeart/2008/layout/NameandTitleOrganizationalChart"/>
    <dgm:cxn modelId="{68D41D8B-6B1E-418E-B953-3E1E55566699}" type="presParOf" srcId="{7F6EA295-A931-42C1-921C-DD817FA275B9}" destId="{2A900633-1332-45CF-A335-3442F2A8413B}" srcOrd="1" destOrd="0" presId="urn:microsoft.com/office/officeart/2008/layout/NameandTitleOrganizationalChart"/>
    <dgm:cxn modelId="{A867CA5C-D70E-4EA2-8338-F5B47FE59038}" type="presParOf" srcId="{2A900633-1332-45CF-A335-3442F2A8413B}" destId="{F792D357-F5F6-4360-BBDD-A5D91E70FA16}" srcOrd="0" destOrd="0" presId="urn:microsoft.com/office/officeart/2008/layout/NameandTitleOrganizationalChart"/>
    <dgm:cxn modelId="{C9AEEEFD-6795-4829-A3F6-8921DD666C83}" type="presParOf" srcId="{F792D357-F5F6-4360-BBDD-A5D91E70FA16}" destId="{7841D16F-9EC2-4B8C-8375-BDFCD35D0881}" srcOrd="0" destOrd="0" presId="urn:microsoft.com/office/officeart/2008/layout/NameandTitleOrganizationalChart"/>
    <dgm:cxn modelId="{911CA97C-406C-457C-AC80-643E62072F37}" type="presParOf" srcId="{F792D357-F5F6-4360-BBDD-A5D91E70FA16}" destId="{36C04290-A778-4358-88BB-418F89FA251E}" srcOrd="1" destOrd="0" presId="urn:microsoft.com/office/officeart/2008/layout/NameandTitleOrganizationalChart"/>
    <dgm:cxn modelId="{6361D6A3-8E11-4595-B31B-065DCC386A9F}" type="presParOf" srcId="{F792D357-F5F6-4360-BBDD-A5D91E70FA16}" destId="{39F4537F-9A98-4C08-9F66-0C21337FDCC3}" srcOrd="2" destOrd="0" presId="urn:microsoft.com/office/officeart/2008/layout/NameandTitleOrganizationalChart"/>
    <dgm:cxn modelId="{8DEE5574-9D4F-4900-94FF-B9260F34A949}" type="presParOf" srcId="{2A900633-1332-45CF-A335-3442F2A8413B}" destId="{7843F9FD-35CB-4018-8647-08856A08B2F8}" srcOrd="1" destOrd="0" presId="urn:microsoft.com/office/officeart/2008/layout/NameandTitleOrganizationalChart"/>
    <dgm:cxn modelId="{6B689FFD-7C12-4826-8CBD-AA51A80EAB7A}" type="presParOf" srcId="{7843F9FD-35CB-4018-8647-08856A08B2F8}" destId="{DB2A3E10-47EE-4787-9E2B-70A34FADD5EC}" srcOrd="0" destOrd="0" presId="urn:microsoft.com/office/officeart/2008/layout/NameandTitleOrganizationalChart"/>
    <dgm:cxn modelId="{6FC4C5E5-23C8-422C-8179-9CECAAF098CA}" type="presParOf" srcId="{7843F9FD-35CB-4018-8647-08856A08B2F8}" destId="{1E4BE478-3469-454B-853F-899A6E3C49DB}" srcOrd="1" destOrd="0" presId="urn:microsoft.com/office/officeart/2008/layout/NameandTitleOrganizationalChart"/>
    <dgm:cxn modelId="{6C569D8F-1ABA-442D-8CA7-010BEAFD3455}" type="presParOf" srcId="{1E4BE478-3469-454B-853F-899A6E3C49DB}" destId="{02019864-1DAD-46B4-A08C-ADDAA97FD306}" srcOrd="0" destOrd="0" presId="urn:microsoft.com/office/officeart/2008/layout/NameandTitleOrganizationalChart"/>
    <dgm:cxn modelId="{1148845D-B491-4C05-955C-058395B9E64C}" type="presParOf" srcId="{02019864-1DAD-46B4-A08C-ADDAA97FD306}" destId="{AC2428AE-2A5C-45B4-985E-9FA9593E4794}" srcOrd="0" destOrd="0" presId="urn:microsoft.com/office/officeart/2008/layout/NameandTitleOrganizationalChart"/>
    <dgm:cxn modelId="{12F77FBC-F232-4768-8A26-E2E0961D7721}" type="presParOf" srcId="{02019864-1DAD-46B4-A08C-ADDAA97FD306}" destId="{FFAA9D36-6D25-4C04-8A3F-185FB8BE4209}" srcOrd="1" destOrd="0" presId="urn:microsoft.com/office/officeart/2008/layout/NameandTitleOrganizationalChart"/>
    <dgm:cxn modelId="{A319F65C-17BC-4181-B50A-F272BDC9C2B7}" type="presParOf" srcId="{02019864-1DAD-46B4-A08C-ADDAA97FD306}" destId="{63FE7B89-D87F-4289-9167-3AD0ED9FD94D}" srcOrd="2" destOrd="0" presId="urn:microsoft.com/office/officeart/2008/layout/NameandTitleOrganizationalChart"/>
    <dgm:cxn modelId="{2CE10ADB-5726-4EA8-8557-821FC692C64E}" type="presParOf" srcId="{1E4BE478-3469-454B-853F-899A6E3C49DB}" destId="{B04DD58F-0A3B-4BD3-AC8A-D81D1476A964}" srcOrd="1" destOrd="0" presId="urn:microsoft.com/office/officeart/2008/layout/NameandTitleOrganizationalChart"/>
    <dgm:cxn modelId="{D5CC7ABF-EFD6-4EC3-809F-F5832EFF4CC1}" type="presParOf" srcId="{1E4BE478-3469-454B-853F-899A6E3C49DB}" destId="{36CE8E79-4BA4-4A64-A102-07B52A379B9C}" srcOrd="2" destOrd="0" presId="urn:microsoft.com/office/officeart/2008/layout/NameandTitleOrganizationalChart"/>
    <dgm:cxn modelId="{53108A15-4338-4A21-A42D-BFB6933446AB}" type="presParOf" srcId="{7843F9FD-35CB-4018-8647-08856A08B2F8}" destId="{3B1A1181-1A3B-4746-B870-A25820D36F8F}" srcOrd="2" destOrd="0" presId="urn:microsoft.com/office/officeart/2008/layout/NameandTitleOrganizationalChart"/>
    <dgm:cxn modelId="{367EEFCE-0573-4727-B35D-A3A15CAEA1EF}" type="presParOf" srcId="{7843F9FD-35CB-4018-8647-08856A08B2F8}" destId="{143580AD-4195-4DE9-AE2D-2C6F09E710C0}" srcOrd="3" destOrd="0" presId="urn:microsoft.com/office/officeart/2008/layout/NameandTitleOrganizationalChart"/>
    <dgm:cxn modelId="{D866851A-F9DD-4C5A-BB5C-390089F496E3}" type="presParOf" srcId="{143580AD-4195-4DE9-AE2D-2C6F09E710C0}" destId="{DE41B9D0-880B-46E7-B4A8-572A6C218948}" srcOrd="0" destOrd="0" presId="urn:microsoft.com/office/officeart/2008/layout/NameandTitleOrganizationalChart"/>
    <dgm:cxn modelId="{41B9632E-10E1-45C0-9742-129328ABA48B}" type="presParOf" srcId="{DE41B9D0-880B-46E7-B4A8-572A6C218948}" destId="{8F438CDC-1F36-409C-955B-FC91C2BE7520}" srcOrd="0" destOrd="0" presId="urn:microsoft.com/office/officeart/2008/layout/NameandTitleOrganizationalChart"/>
    <dgm:cxn modelId="{6678CA00-A8CF-47FC-B4AD-66F78BB8F48F}" type="presParOf" srcId="{DE41B9D0-880B-46E7-B4A8-572A6C218948}" destId="{70D27B2F-6041-415E-BA30-912D32E910C9}" srcOrd="1" destOrd="0" presId="urn:microsoft.com/office/officeart/2008/layout/NameandTitleOrganizationalChart"/>
    <dgm:cxn modelId="{C0833790-FC65-4C9B-99B1-01DB693AAC2D}" type="presParOf" srcId="{DE41B9D0-880B-46E7-B4A8-572A6C218948}" destId="{89D33902-BE72-4B78-A6AA-8037D540ABED}" srcOrd="2" destOrd="0" presId="urn:microsoft.com/office/officeart/2008/layout/NameandTitleOrganizationalChart"/>
    <dgm:cxn modelId="{D39B8971-5872-4294-9F3B-2F832DC581C5}" type="presParOf" srcId="{143580AD-4195-4DE9-AE2D-2C6F09E710C0}" destId="{ADD83FF7-3472-460C-A6FC-56FB7632DC0F}" srcOrd="1" destOrd="0" presId="urn:microsoft.com/office/officeart/2008/layout/NameandTitleOrganizationalChart"/>
    <dgm:cxn modelId="{536870B7-8EEB-4D19-80BE-884842C9CC12}" type="presParOf" srcId="{143580AD-4195-4DE9-AE2D-2C6F09E710C0}" destId="{7B471225-6DE0-4763-A648-62FB6FB09CEB}" srcOrd="2" destOrd="0" presId="urn:microsoft.com/office/officeart/2008/layout/NameandTitleOrganizationalChart"/>
    <dgm:cxn modelId="{37EF319E-1239-45F3-8139-B2B73FA8BB4C}" type="presParOf" srcId="{2A900633-1332-45CF-A335-3442F2A8413B}" destId="{054A4671-2E27-41E0-8C49-D9BD0BE9F320}" srcOrd="2" destOrd="0" presId="urn:microsoft.com/office/officeart/2008/layout/NameandTitleOrganizationalChart"/>
    <dgm:cxn modelId="{BC7B738B-E2FF-4A04-9537-00EA67199B39}" type="presParOf" srcId="{7F6EA295-A931-42C1-921C-DD817FA275B9}" destId="{977E32FA-77F5-4688-A868-1BA0EC399CB6}" srcOrd="2" destOrd="0" presId="urn:microsoft.com/office/officeart/2008/layout/NameandTitleOrganizationalChart"/>
    <dgm:cxn modelId="{73920E38-CAB7-4DCB-A33E-2DFED14EB63E}" type="presParOf" srcId="{7F6EA295-A931-42C1-921C-DD817FA275B9}" destId="{42915F4A-98D9-4A51-B5D0-E1938A6AA686}" srcOrd="3" destOrd="0" presId="urn:microsoft.com/office/officeart/2008/layout/NameandTitleOrganizationalChart"/>
    <dgm:cxn modelId="{20B458EB-85FB-46A6-83AC-3692AD10BA22}" type="presParOf" srcId="{42915F4A-98D9-4A51-B5D0-E1938A6AA686}" destId="{59473504-2AE7-4B2A-997A-0FFB17A53A2E}" srcOrd="0" destOrd="0" presId="urn:microsoft.com/office/officeart/2008/layout/NameandTitleOrganizationalChart"/>
    <dgm:cxn modelId="{73FE1B59-EC29-40DC-A2A3-F1E59F0A7161}" type="presParOf" srcId="{59473504-2AE7-4B2A-997A-0FFB17A53A2E}" destId="{AB27101B-0BD4-4C6C-9CB0-4BF04E872234}" srcOrd="0" destOrd="0" presId="urn:microsoft.com/office/officeart/2008/layout/NameandTitleOrganizationalChart"/>
    <dgm:cxn modelId="{52F04CD7-826E-4764-9B19-6F354ACAAB5B}" type="presParOf" srcId="{59473504-2AE7-4B2A-997A-0FFB17A53A2E}" destId="{48A83AB6-3C74-4051-93AC-D1DE9FF54C57}" srcOrd="1" destOrd="0" presId="urn:microsoft.com/office/officeart/2008/layout/NameandTitleOrganizationalChart"/>
    <dgm:cxn modelId="{1D889E36-0EC5-4B42-A170-44ED517FDC1B}" type="presParOf" srcId="{59473504-2AE7-4B2A-997A-0FFB17A53A2E}" destId="{C451FA22-0C05-4455-BF45-D8D97728E542}" srcOrd="2" destOrd="0" presId="urn:microsoft.com/office/officeart/2008/layout/NameandTitleOrganizationalChart"/>
    <dgm:cxn modelId="{67256A79-7026-4A64-90A8-3D90412B3FBA}" type="presParOf" srcId="{42915F4A-98D9-4A51-B5D0-E1938A6AA686}" destId="{2A98F070-DFA0-4279-84CB-E209E9A16D92}" srcOrd="1" destOrd="0" presId="urn:microsoft.com/office/officeart/2008/layout/NameandTitleOrganizationalChart"/>
    <dgm:cxn modelId="{EF866D07-7C54-4D36-ACD1-7EE590A1048E}" type="presParOf" srcId="{2A98F070-DFA0-4279-84CB-E209E9A16D92}" destId="{93C97BB5-CFB6-41EB-B565-BD948DDC2FE7}" srcOrd="0" destOrd="0" presId="urn:microsoft.com/office/officeart/2008/layout/NameandTitleOrganizationalChart"/>
    <dgm:cxn modelId="{A7D6A33D-7F02-4357-A212-031362751238}" type="presParOf" srcId="{2A98F070-DFA0-4279-84CB-E209E9A16D92}" destId="{4D137712-E00E-42D8-940E-B67FF12FD26D}" srcOrd="1" destOrd="0" presId="urn:microsoft.com/office/officeart/2008/layout/NameandTitleOrganizationalChart"/>
    <dgm:cxn modelId="{D2487168-CC4B-433A-BE43-4979AAEFAB13}" type="presParOf" srcId="{4D137712-E00E-42D8-940E-B67FF12FD26D}" destId="{110D74FE-4C95-405C-8FAD-6882E2611B5F}" srcOrd="0" destOrd="0" presId="urn:microsoft.com/office/officeart/2008/layout/NameandTitleOrganizationalChart"/>
    <dgm:cxn modelId="{B11CD758-32B7-4DA4-AD4E-847C4EF2FB84}" type="presParOf" srcId="{110D74FE-4C95-405C-8FAD-6882E2611B5F}" destId="{D6B91429-42D5-47AA-A727-49AE7F7C302E}" srcOrd="0" destOrd="0" presId="urn:microsoft.com/office/officeart/2008/layout/NameandTitleOrganizationalChart"/>
    <dgm:cxn modelId="{A018545B-D482-40B6-8761-09F9E7647B1D}" type="presParOf" srcId="{110D74FE-4C95-405C-8FAD-6882E2611B5F}" destId="{8EE6C2A2-DD07-4033-8688-DDA232FC5129}" srcOrd="1" destOrd="0" presId="urn:microsoft.com/office/officeart/2008/layout/NameandTitleOrganizationalChart"/>
    <dgm:cxn modelId="{8681800E-D23E-4E6B-B513-F1B2F843345F}" type="presParOf" srcId="{110D74FE-4C95-405C-8FAD-6882E2611B5F}" destId="{6DB58778-4E2B-420A-A732-293D4468BEE0}" srcOrd="2" destOrd="0" presId="urn:microsoft.com/office/officeart/2008/layout/NameandTitleOrganizationalChart"/>
    <dgm:cxn modelId="{2ADB6BA6-F4DC-470A-AB99-11D962ECCA78}" type="presParOf" srcId="{4D137712-E00E-42D8-940E-B67FF12FD26D}" destId="{9EE10555-7883-42A2-BB5D-EEFEB99C2A8D}" srcOrd="1" destOrd="0" presId="urn:microsoft.com/office/officeart/2008/layout/NameandTitleOrganizationalChart"/>
    <dgm:cxn modelId="{2199923C-3358-4F77-90F9-D725E45CCDF0}" type="presParOf" srcId="{4D137712-E00E-42D8-940E-B67FF12FD26D}" destId="{96052A87-8CA1-444E-8C6A-6AAD6DBD939E}" srcOrd="2" destOrd="0" presId="urn:microsoft.com/office/officeart/2008/layout/NameandTitleOrganizationalChart"/>
    <dgm:cxn modelId="{E402F412-BA2B-4D9E-891C-CBCB7AAA3941}" type="presParOf" srcId="{2A98F070-DFA0-4279-84CB-E209E9A16D92}" destId="{5762952D-D2BB-4FFF-9943-D1AA89008D56}" srcOrd="2" destOrd="0" presId="urn:microsoft.com/office/officeart/2008/layout/NameandTitleOrganizationalChart"/>
    <dgm:cxn modelId="{D2EF2714-5EC9-4BD6-9A63-6AF206AB61F9}" type="presParOf" srcId="{2A98F070-DFA0-4279-84CB-E209E9A16D92}" destId="{39BC1176-C51A-45D3-8A88-B0156C816B64}" srcOrd="3" destOrd="0" presId="urn:microsoft.com/office/officeart/2008/layout/NameandTitleOrganizationalChart"/>
    <dgm:cxn modelId="{3436CDCC-5635-40E8-82DA-30D0FEB62476}" type="presParOf" srcId="{39BC1176-C51A-45D3-8A88-B0156C816B64}" destId="{6D7ADCEE-8CD0-477C-9EB2-05A3F745EA01}" srcOrd="0" destOrd="0" presId="urn:microsoft.com/office/officeart/2008/layout/NameandTitleOrganizationalChart"/>
    <dgm:cxn modelId="{306F96A6-3BB2-423B-9C4D-910F03FD3A5B}" type="presParOf" srcId="{6D7ADCEE-8CD0-477C-9EB2-05A3F745EA01}" destId="{5EE6E491-678E-4980-9143-4230E2CEDBC6}" srcOrd="0" destOrd="0" presId="urn:microsoft.com/office/officeart/2008/layout/NameandTitleOrganizationalChart"/>
    <dgm:cxn modelId="{EFE30AED-6FD6-4993-A713-511F4AEE80BC}" type="presParOf" srcId="{6D7ADCEE-8CD0-477C-9EB2-05A3F745EA01}" destId="{09FF2EF7-0477-4B38-A372-55930C20A618}" srcOrd="1" destOrd="0" presId="urn:microsoft.com/office/officeart/2008/layout/NameandTitleOrganizationalChart"/>
    <dgm:cxn modelId="{3A2156D9-5490-4E16-812D-85B9BA434B58}" type="presParOf" srcId="{6D7ADCEE-8CD0-477C-9EB2-05A3F745EA01}" destId="{7C54A688-30DE-4B73-9EDC-1A37F80751A1}" srcOrd="2" destOrd="0" presId="urn:microsoft.com/office/officeart/2008/layout/NameandTitleOrganizationalChart"/>
    <dgm:cxn modelId="{0B09B217-7DDE-43BC-9918-DC2FE83E317A}" type="presParOf" srcId="{39BC1176-C51A-45D3-8A88-B0156C816B64}" destId="{2CFFE05C-32E5-4069-973E-FF4C550FDD18}" srcOrd="1" destOrd="0" presId="urn:microsoft.com/office/officeart/2008/layout/NameandTitleOrganizationalChart"/>
    <dgm:cxn modelId="{226639AA-6828-43FF-8389-191DE42BCD35}" type="presParOf" srcId="{39BC1176-C51A-45D3-8A88-B0156C816B64}" destId="{48C34C72-90D3-464A-B7B7-71FB147474A4}" srcOrd="2" destOrd="0" presId="urn:microsoft.com/office/officeart/2008/layout/NameandTitleOrganizationalChart"/>
    <dgm:cxn modelId="{FDA3A407-830B-4B9E-A58F-1B24D76C9BEA}" type="presParOf" srcId="{2A98F070-DFA0-4279-84CB-E209E9A16D92}" destId="{3E3DD9F1-AF5B-495C-9A25-9AF18634219B}" srcOrd="4" destOrd="0" presId="urn:microsoft.com/office/officeart/2008/layout/NameandTitleOrganizationalChart"/>
    <dgm:cxn modelId="{B0F990F9-482A-4DDB-80DB-0EC56B981635}" type="presParOf" srcId="{2A98F070-DFA0-4279-84CB-E209E9A16D92}" destId="{FC310E9F-2EFE-4227-9A6B-7F862DF26AD7}" srcOrd="5" destOrd="0" presId="urn:microsoft.com/office/officeart/2008/layout/NameandTitleOrganizationalChart"/>
    <dgm:cxn modelId="{46501CD7-AC3B-4A24-B860-923096A62D71}" type="presParOf" srcId="{FC310E9F-2EFE-4227-9A6B-7F862DF26AD7}" destId="{1ABBC98A-9346-4A0C-B75F-9A1C48D1CDAB}" srcOrd="0" destOrd="0" presId="urn:microsoft.com/office/officeart/2008/layout/NameandTitleOrganizationalChart"/>
    <dgm:cxn modelId="{4E264608-0189-4308-97CA-212B8CC4451B}" type="presParOf" srcId="{1ABBC98A-9346-4A0C-B75F-9A1C48D1CDAB}" destId="{EBCB5D4E-BB0A-4E7F-B8F5-3CC8B11AEF0D}" srcOrd="0" destOrd="0" presId="urn:microsoft.com/office/officeart/2008/layout/NameandTitleOrganizationalChart"/>
    <dgm:cxn modelId="{BBF601B7-9DAC-496A-9228-57E78EB6B4D8}" type="presParOf" srcId="{1ABBC98A-9346-4A0C-B75F-9A1C48D1CDAB}" destId="{1860D4A5-5BFC-4B58-A34C-0155C260910B}" srcOrd="1" destOrd="0" presId="urn:microsoft.com/office/officeart/2008/layout/NameandTitleOrganizationalChart"/>
    <dgm:cxn modelId="{D145D830-1938-408E-98A1-801214ED53E9}" type="presParOf" srcId="{1ABBC98A-9346-4A0C-B75F-9A1C48D1CDAB}" destId="{49BC2C11-674F-4FCF-B34D-09E404A74338}" srcOrd="2" destOrd="0" presId="urn:microsoft.com/office/officeart/2008/layout/NameandTitleOrganizationalChart"/>
    <dgm:cxn modelId="{106AFEE2-8676-4B5F-94CC-5FC449D78CAC}" type="presParOf" srcId="{FC310E9F-2EFE-4227-9A6B-7F862DF26AD7}" destId="{94F675AD-3384-4614-9FB7-0A0854C7656F}" srcOrd="1" destOrd="0" presId="urn:microsoft.com/office/officeart/2008/layout/NameandTitleOrganizationalChart"/>
    <dgm:cxn modelId="{1532583B-637C-4662-AE2E-79C12689F706}" type="presParOf" srcId="{FC310E9F-2EFE-4227-9A6B-7F862DF26AD7}" destId="{2FED1EAF-AD08-4090-BA9D-D4149F205F5B}" srcOrd="2" destOrd="0" presId="urn:microsoft.com/office/officeart/2008/layout/NameandTitleOrganizationalChart"/>
    <dgm:cxn modelId="{03705B95-FAA8-4E43-9C1F-6589A8B79671}" type="presParOf" srcId="{42915F4A-98D9-4A51-B5D0-E1938A6AA686}" destId="{7ACCAABE-1699-42BB-B900-A52B97B8D293}" srcOrd="2" destOrd="0" presId="urn:microsoft.com/office/officeart/2008/layout/NameandTitleOrganizationalChart"/>
    <dgm:cxn modelId="{51655AE8-B62A-4C22-B46C-614D4B9C717E}" type="presParOf" srcId="{A030EE1A-36C0-4501-9EDB-6C8A0D214605}" destId="{24443F5B-27B4-4713-8E70-84A8507C696F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31DA17-71FA-4D0A-9FDF-6CBA23659EA3}" type="doc">
      <dgm:prSet loTypeId="urn:microsoft.com/office/officeart/2005/8/layout/vList2" loCatId="list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uk-UA"/>
        </a:p>
      </dgm:t>
    </dgm:pt>
    <dgm:pt modelId="{4EAFFB4C-B5E0-4A4D-81FE-42D3187723F1}">
      <dgm:prSet custT="1"/>
      <dgm:spPr/>
      <dgm:t>
        <a:bodyPr/>
        <a:lstStyle/>
        <a:p>
          <a:r>
            <a:rPr lang="uk-UA" sz="3800" dirty="0">
              <a:latin typeface="+mj-lt"/>
            </a:rPr>
            <a:t>8.1 Поняття, ознаки та види правовідносин</a:t>
          </a:r>
          <a:endParaRPr lang="uk-UA" sz="3800" dirty="0">
            <a:latin typeface="+mj-lt"/>
            <a:cs typeface="Times New Roman" panose="02020603050405020304" pitchFamily="18" charset="0"/>
          </a:endParaRPr>
        </a:p>
      </dgm:t>
    </dgm:pt>
    <dgm:pt modelId="{7C1AC90A-F572-4109-88F8-916B79A0FA07}" type="parTrans" cxnId="{6BFBB315-AF44-45F6-AEAC-A41EFC85C832}">
      <dgm:prSet/>
      <dgm:spPr/>
      <dgm:t>
        <a:bodyPr/>
        <a:lstStyle/>
        <a:p>
          <a:endParaRPr lang="uk-UA"/>
        </a:p>
      </dgm:t>
    </dgm:pt>
    <dgm:pt modelId="{4BE27B1F-BF6B-4C9D-A3A4-98172DB3D1F9}" type="sibTrans" cxnId="{6BFBB315-AF44-45F6-AEAC-A41EFC85C832}">
      <dgm:prSet/>
      <dgm:spPr/>
      <dgm:t>
        <a:bodyPr/>
        <a:lstStyle/>
        <a:p>
          <a:endParaRPr lang="uk-UA"/>
        </a:p>
      </dgm:t>
    </dgm:pt>
    <dgm:pt modelId="{EBC768CB-DBED-4203-BFDE-81874298B376}">
      <dgm:prSet custT="1"/>
      <dgm:spPr/>
      <dgm:t>
        <a:bodyPr/>
        <a:lstStyle/>
        <a:p>
          <a:r>
            <a:rPr lang="uk-UA" sz="3800" dirty="0">
              <a:latin typeface="+mj-lt"/>
            </a:rPr>
            <a:t>8.2 Структура правовідносин</a:t>
          </a:r>
        </a:p>
      </dgm:t>
    </dgm:pt>
    <dgm:pt modelId="{20F4B8B0-6BD3-440A-81C7-0D34307A9244}" type="parTrans" cxnId="{F4059302-7E5B-42CB-BD3F-323A99913A76}">
      <dgm:prSet/>
      <dgm:spPr/>
      <dgm:t>
        <a:bodyPr/>
        <a:lstStyle/>
        <a:p>
          <a:endParaRPr lang="ru-RU"/>
        </a:p>
      </dgm:t>
    </dgm:pt>
    <dgm:pt modelId="{8C49B07D-86E0-48EF-9DC0-0786B2F25B91}" type="sibTrans" cxnId="{F4059302-7E5B-42CB-BD3F-323A99913A76}">
      <dgm:prSet/>
      <dgm:spPr/>
      <dgm:t>
        <a:bodyPr/>
        <a:lstStyle/>
        <a:p>
          <a:endParaRPr lang="ru-RU"/>
        </a:p>
      </dgm:t>
    </dgm:pt>
    <dgm:pt modelId="{A90D8AE9-DF6D-41AE-897D-042D157BE1BC}">
      <dgm:prSet custT="1"/>
      <dgm:spPr/>
      <dgm:t>
        <a:bodyPr/>
        <a:lstStyle/>
        <a:p>
          <a:r>
            <a:rPr lang="uk-UA" sz="3800" dirty="0">
              <a:latin typeface="+mj-lt"/>
            </a:rPr>
            <a:t>8.3 Юридичні факти: поняття та класифікація</a:t>
          </a:r>
        </a:p>
      </dgm:t>
    </dgm:pt>
    <dgm:pt modelId="{71E221F8-F22F-4F03-AFA0-224157AF1C9B}" type="parTrans" cxnId="{88A23B38-EB37-4AFA-AFF9-29D495F4BD6B}">
      <dgm:prSet/>
      <dgm:spPr/>
      <dgm:t>
        <a:bodyPr/>
        <a:lstStyle/>
        <a:p>
          <a:endParaRPr lang="ru-RU"/>
        </a:p>
      </dgm:t>
    </dgm:pt>
    <dgm:pt modelId="{12D4461A-55C3-4A68-A1DD-8EB0EFF98A13}" type="sibTrans" cxnId="{88A23B38-EB37-4AFA-AFF9-29D495F4BD6B}">
      <dgm:prSet/>
      <dgm:spPr/>
      <dgm:t>
        <a:bodyPr/>
        <a:lstStyle/>
        <a:p>
          <a:endParaRPr lang="ru-RU"/>
        </a:p>
      </dgm:t>
    </dgm:pt>
    <dgm:pt modelId="{255D90ED-32F2-4897-AFFE-A47D3E4611AE}" type="pres">
      <dgm:prSet presAssocID="{D331DA17-71FA-4D0A-9FDF-6CBA23659EA3}" presName="linear" presStyleCnt="0">
        <dgm:presLayoutVars>
          <dgm:animLvl val="lvl"/>
          <dgm:resizeHandles val="exact"/>
        </dgm:presLayoutVars>
      </dgm:prSet>
      <dgm:spPr/>
    </dgm:pt>
    <dgm:pt modelId="{02B59B7A-1948-4220-A731-8466FD7671A6}" type="pres">
      <dgm:prSet presAssocID="{4EAFFB4C-B5E0-4A4D-81FE-42D3187723F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EDFB266-BEB6-4D3C-92C2-7E72941F9EF5}" type="pres">
      <dgm:prSet presAssocID="{4BE27B1F-BF6B-4C9D-A3A4-98172DB3D1F9}" presName="spacer" presStyleCnt="0"/>
      <dgm:spPr/>
    </dgm:pt>
    <dgm:pt modelId="{618B1EFE-EC9D-4B9F-B596-CAFE07720525}" type="pres">
      <dgm:prSet presAssocID="{EBC768CB-DBED-4203-BFDE-81874298B37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E64A046-7B38-48B8-9BF6-19105F6C81F9}" type="pres">
      <dgm:prSet presAssocID="{8C49B07D-86E0-48EF-9DC0-0786B2F25B91}" presName="spacer" presStyleCnt="0"/>
      <dgm:spPr/>
    </dgm:pt>
    <dgm:pt modelId="{BC054F65-61D5-4432-8FBB-1D67D99D51B0}" type="pres">
      <dgm:prSet presAssocID="{A90D8AE9-DF6D-41AE-897D-042D157BE1BC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4059302-7E5B-42CB-BD3F-323A99913A76}" srcId="{D331DA17-71FA-4D0A-9FDF-6CBA23659EA3}" destId="{EBC768CB-DBED-4203-BFDE-81874298B376}" srcOrd="1" destOrd="0" parTransId="{20F4B8B0-6BD3-440A-81C7-0D34307A9244}" sibTransId="{8C49B07D-86E0-48EF-9DC0-0786B2F25B91}"/>
    <dgm:cxn modelId="{FE71E506-06DD-48DA-B20C-317B78F1C490}" type="presOf" srcId="{EBC768CB-DBED-4203-BFDE-81874298B376}" destId="{618B1EFE-EC9D-4B9F-B596-CAFE07720525}" srcOrd="0" destOrd="0" presId="urn:microsoft.com/office/officeart/2005/8/layout/vList2"/>
    <dgm:cxn modelId="{6BFBB315-AF44-45F6-AEAC-A41EFC85C832}" srcId="{D331DA17-71FA-4D0A-9FDF-6CBA23659EA3}" destId="{4EAFFB4C-B5E0-4A4D-81FE-42D3187723F1}" srcOrd="0" destOrd="0" parTransId="{7C1AC90A-F572-4109-88F8-916B79A0FA07}" sibTransId="{4BE27B1F-BF6B-4C9D-A3A4-98172DB3D1F9}"/>
    <dgm:cxn modelId="{88A23B38-EB37-4AFA-AFF9-29D495F4BD6B}" srcId="{D331DA17-71FA-4D0A-9FDF-6CBA23659EA3}" destId="{A90D8AE9-DF6D-41AE-897D-042D157BE1BC}" srcOrd="2" destOrd="0" parTransId="{71E221F8-F22F-4F03-AFA0-224157AF1C9B}" sibTransId="{12D4461A-55C3-4A68-A1DD-8EB0EFF98A13}"/>
    <dgm:cxn modelId="{C00D9072-BCA2-4332-94FD-C6F0E5997330}" type="presOf" srcId="{A90D8AE9-DF6D-41AE-897D-042D157BE1BC}" destId="{BC054F65-61D5-4432-8FBB-1D67D99D51B0}" srcOrd="0" destOrd="0" presId="urn:microsoft.com/office/officeart/2005/8/layout/vList2"/>
    <dgm:cxn modelId="{1CC66753-DC31-4E33-9E2B-CCE0610DC7B9}" type="presOf" srcId="{D331DA17-71FA-4D0A-9FDF-6CBA23659EA3}" destId="{255D90ED-32F2-4897-AFFE-A47D3E4611AE}" srcOrd="0" destOrd="0" presId="urn:microsoft.com/office/officeart/2005/8/layout/vList2"/>
    <dgm:cxn modelId="{F87404BE-3691-4401-AAEC-C20D3FA480E4}" type="presOf" srcId="{4EAFFB4C-B5E0-4A4D-81FE-42D3187723F1}" destId="{02B59B7A-1948-4220-A731-8466FD7671A6}" srcOrd="0" destOrd="0" presId="urn:microsoft.com/office/officeart/2005/8/layout/vList2"/>
    <dgm:cxn modelId="{FED1638B-3487-4884-A109-71FB1F7AAC20}" type="presParOf" srcId="{255D90ED-32F2-4897-AFFE-A47D3E4611AE}" destId="{02B59B7A-1948-4220-A731-8466FD7671A6}" srcOrd="0" destOrd="0" presId="urn:microsoft.com/office/officeart/2005/8/layout/vList2"/>
    <dgm:cxn modelId="{A0DD1D7E-724C-4D21-A73B-9D3C60371B4E}" type="presParOf" srcId="{255D90ED-32F2-4897-AFFE-A47D3E4611AE}" destId="{DEDFB266-BEB6-4D3C-92C2-7E72941F9EF5}" srcOrd="1" destOrd="0" presId="urn:microsoft.com/office/officeart/2005/8/layout/vList2"/>
    <dgm:cxn modelId="{8893F656-4192-4408-AA54-A3F6A7B44F80}" type="presParOf" srcId="{255D90ED-32F2-4897-AFFE-A47D3E4611AE}" destId="{618B1EFE-EC9D-4B9F-B596-CAFE07720525}" srcOrd="2" destOrd="0" presId="urn:microsoft.com/office/officeart/2005/8/layout/vList2"/>
    <dgm:cxn modelId="{B270FB55-231E-46AB-A05C-04B6D60A4EA9}" type="presParOf" srcId="{255D90ED-32F2-4897-AFFE-A47D3E4611AE}" destId="{DE64A046-7B38-48B8-9BF6-19105F6C81F9}" srcOrd="3" destOrd="0" presId="urn:microsoft.com/office/officeart/2005/8/layout/vList2"/>
    <dgm:cxn modelId="{A501A6B6-7A9A-4A01-BECF-95CA5D9780A0}" type="presParOf" srcId="{255D90ED-32F2-4897-AFFE-A47D3E4611AE}" destId="{BC054F65-61D5-4432-8FBB-1D67D99D51B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DDEDAA96-3F1B-484F-8F1F-BC180A7FFF52}" type="doc">
      <dgm:prSet loTypeId="urn:microsoft.com/office/officeart/2005/8/layout/hierarchy4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495A54FC-636B-47BC-970D-320DEFFC76D5}">
      <dgm:prSet phldrT="[Текст]" custT="1"/>
      <dgm:spPr/>
      <dgm:t>
        <a:bodyPr/>
        <a:lstStyle/>
        <a:p>
          <a:r>
            <a:rPr lang="uk-UA" sz="3200" dirty="0">
              <a:latin typeface="+mj-lt"/>
            </a:rPr>
            <a:t>Правові аксіоми представляють собою самоочевидні інститути, що не потребують доказів</a:t>
          </a:r>
          <a:endParaRPr lang="ru-RU" sz="3200" dirty="0">
            <a:latin typeface="+mj-lt"/>
          </a:endParaRPr>
        </a:p>
      </dgm:t>
    </dgm:pt>
    <dgm:pt modelId="{C9D6C59C-2160-42D3-BF81-4144D2EFA40A}" type="parTrans" cxnId="{EAE85B5A-92FA-4CBC-93DE-B1661D242F6A}">
      <dgm:prSet/>
      <dgm:spPr/>
      <dgm:t>
        <a:bodyPr/>
        <a:lstStyle/>
        <a:p>
          <a:endParaRPr lang="ru-RU"/>
        </a:p>
      </dgm:t>
    </dgm:pt>
    <dgm:pt modelId="{94FDAAD1-D351-47F9-B002-C9B91BA023A3}" type="sibTrans" cxnId="{EAE85B5A-92FA-4CBC-93DE-B1661D242F6A}">
      <dgm:prSet/>
      <dgm:spPr/>
      <dgm:t>
        <a:bodyPr/>
        <a:lstStyle/>
        <a:p>
          <a:endParaRPr lang="ru-RU"/>
        </a:p>
      </dgm:t>
    </dgm:pt>
    <dgm:pt modelId="{323497E7-9007-452E-AB4B-9021A6656730}">
      <dgm:prSet custT="1"/>
      <dgm:spPr/>
      <dgm:t>
        <a:bodyPr/>
        <a:lstStyle/>
        <a:p>
          <a:r>
            <a:rPr lang="uk-UA" sz="3200" b="1" dirty="0">
              <a:latin typeface="+mj-lt"/>
            </a:rPr>
            <a:t>Правові аксіоми </a:t>
          </a:r>
          <a:r>
            <a:rPr lang="uk-UA" sz="3200" dirty="0">
              <a:latin typeface="+mj-lt"/>
            </a:rPr>
            <a:t>– це найпростіші юридичні судження емпіричного рівня, що склалися в результаті багатовікового досвіду соціальних відносин і взаємодії людини з навколишнім середовищем</a:t>
          </a:r>
        </a:p>
      </dgm:t>
    </dgm:pt>
    <dgm:pt modelId="{17FE3959-05D3-4D5C-BB85-379ABE4B3C1F}" type="parTrans" cxnId="{58FF395C-970A-4171-9D23-EBBB5B616D8E}">
      <dgm:prSet/>
      <dgm:spPr/>
      <dgm:t>
        <a:bodyPr/>
        <a:lstStyle/>
        <a:p>
          <a:endParaRPr lang="ru-RU"/>
        </a:p>
      </dgm:t>
    </dgm:pt>
    <dgm:pt modelId="{FBD24498-8411-4CFD-A7DA-51462038490D}" type="sibTrans" cxnId="{58FF395C-970A-4171-9D23-EBBB5B616D8E}">
      <dgm:prSet/>
      <dgm:spPr/>
      <dgm:t>
        <a:bodyPr/>
        <a:lstStyle/>
        <a:p>
          <a:endParaRPr lang="ru-RU"/>
        </a:p>
      </dgm:t>
    </dgm:pt>
    <dgm:pt modelId="{2AA4414B-8AD4-4E89-B8F6-0F2035630EAD}">
      <dgm:prSet custT="1"/>
      <dgm:spPr/>
      <dgm:t>
        <a:bodyPr/>
        <a:lstStyle/>
        <a:p>
          <a:r>
            <a:rPr lang="uk-UA" sz="3200" dirty="0">
              <a:latin typeface="+mj-lt"/>
            </a:rPr>
            <a:t>Правові аксіоми повинні містити знання про</a:t>
          </a:r>
        </a:p>
      </dgm:t>
    </dgm:pt>
    <dgm:pt modelId="{A8491086-0DA5-4F83-80C7-86BBEA986A89}" type="parTrans" cxnId="{8ABAECE4-6B5B-411B-BD26-15BF872C1FBE}">
      <dgm:prSet/>
      <dgm:spPr/>
      <dgm:t>
        <a:bodyPr/>
        <a:lstStyle/>
        <a:p>
          <a:endParaRPr lang="ru-RU"/>
        </a:p>
      </dgm:t>
    </dgm:pt>
    <dgm:pt modelId="{EAC688A3-7BB0-41D6-944A-81282C9D40A9}" type="sibTrans" cxnId="{8ABAECE4-6B5B-411B-BD26-15BF872C1FBE}">
      <dgm:prSet/>
      <dgm:spPr/>
      <dgm:t>
        <a:bodyPr/>
        <a:lstStyle/>
        <a:p>
          <a:endParaRPr lang="ru-RU"/>
        </a:p>
      </dgm:t>
    </dgm:pt>
    <dgm:pt modelId="{7445B62A-0DE0-4399-B7B7-6FC20AAF15B9}">
      <dgm:prSet custT="1"/>
      <dgm:spPr/>
      <dgm:t>
        <a:bodyPr/>
        <a:lstStyle/>
        <a:p>
          <a:r>
            <a:rPr lang="uk-UA" sz="3200" b="1" dirty="0">
              <a:solidFill>
                <a:schemeClr val="bg2">
                  <a:lumMod val="25000"/>
                </a:schemeClr>
              </a:solidFill>
              <a:latin typeface="+mj-lt"/>
            </a:rPr>
            <a:t>правові стимули</a:t>
          </a:r>
        </a:p>
      </dgm:t>
    </dgm:pt>
    <dgm:pt modelId="{A114117B-0E26-465D-9E27-33E0DA5BD91B}" type="parTrans" cxnId="{BD48250D-9620-4A01-978B-ADD80FB648EF}">
      <dgm:prSet/>
      <dgm:spPr/>
      <dgm:t>
        <a:bodyPr/>
        <a:lstStyle/>
        <a:p>
          <a:endParaRPr lang="ru-RU"/>
        </a:p>
      </dgm:t>
    </dgm:pt>
    <dgm:pt modelId="{AFFC417A-CFCB-4AB3-82DC-0C397FA6F322}" type="sibTrans" cxnId="{BD48250D-9620-4A01-978B-ADD80FB648EF}">
      <dgm:prSet/>
      <dgm:spPr/>
      <dgm:t>
        <a:bodyPr/>
        <a:lstStyle/>
        <a:p>
          <a:endParaRPr lang="ru-RU"/>
        </a:p>
      </dgm:t>
    </dgm:pt>
    <dgm:pt modelId="{0E65222D-50D7-41B0-BA7D-9CA544E43E8F}">
      <dgm:prSet custT="1"/>
      <dgm:spPr/>
      <dgm:t>
        <a:bodyPr/>
        <a:lstStyle/>
        <a:p>
          <a:r>
            <a:rPr lang="uk-UA" sz="3200" b="1" dirty="0">
              <a:solidFill>
                <a:schemeClr val="bg2">
                  <a:lumMod val="25000"/>
                </a:schemeClr>
              </a:solidFill>
              <a:latin typeface="+mj-lt"/>
            </a:rPr>
            <a:t>правові обмеження</a:t>
          </a:r>
        </a:p>
      </dgm:t>
    </dgm:pt>
    <dgm:pt modelId="{66A3F9FE-9481-4819-B524-B7088BD3A4E1}" type="parTrans" cxnId="{B635145D-435B-4E5E-84D5-7BCBD714C9BA}">
      <dgm:prSet/>
      <dgm:spPr/>
      <dgm:t>
        <a:bodyPr/>
        <a:lstStyle/>
        <a:p>
          <a:endParaRPr lang="ru-RU"/>
        </a:p>
      </dgm:t>
    </dgm:pt>
    <dgm:pt modelId="{4BBDEE11-8396-4690-963A-B79FB84F6FB5}" type="sibTrans" cxnId="{B635145D-435B-4E5E-84D5-7BCBD714C9BA}">
      <dgm:prSet/>
      <dgm:spPr/>
      <dgm:t>
        <a:bodyPr/>
        <a:lstStyle/>
        <a:p>
          <a:endParaRPr lang="ru-RU"/>
        </a:p>
      </dgm:t>
    </dgm:pt>
    <dgm:pt modelId="{CC7C6A48-6724-4244-93C8-15CDD8237AE9}" type="pres">
      <dgm:prSet presAssocID="{DDEDAA96-3F1B-484F-8F1F-BC180A7FFF5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91C3ED0-6FEF-476C-9819-DEAEB8C3FD2E}" type="pres">
      <dgm:prSet presAssocID="{495A54FC-636B-47BC-970D-320DEFFC76D5}" presName="vertOne" presStyleCnt="0"/>
      <dgm:spPr/>
    </dgm:pt>
    <dgm:pt modelId="{281F0D05-DC91-4FE3-A01A-3E2A36695E33}" type="pres">
      <dgm:prSet presAssocID="{495A54FC-636B-47BC-970D-320DEFFC76D5}" presName="txOne" presStyleLbl="node0" presStyleIdx="0" presStyleCnt="1">
        <dgm:presLayoutVars>
          <dgm:chPref val="3"/>
        </dgm:presLayoutVars>
      </dgm:prSet>
      <dgm:spPr/>
    </dgm:pt>
    <dgm:pt modelId="{BDE9A5F0-ED11-4DC0-8B46-7EFE7BC2DF4F}" type="pres">
      <dgm:prSet presAssocID="{495A54FC-636B-47BC-970D-320DEFFC76D5}" presName="parTransOne" presStyleCnt="0"/>
      <dgm:spPr/>
    </dgm:pt>
    <dgm:pt modelId="{3E6DC3BE-D86A-4232-A9BA-288190E177CE}" type="pres">
      <dgm:prSet presAssocID="{495A54FC-636B-47BC-970D-320DEFFC76D5}" presName="horzOne" presStyleCnt="0"/>
      <dgm:spPr/>
    </dgm:pt>
    <dgm:pt modelId="{ECBB9F7B-0A02-46B8-8F8D-4D56FC08566B}" type="pres">
      <dgm:prSet presAssocID="{323497E7-9007-452E-AB4B-9021A6656730}" presName="vertTwo" presStyleCnt="0"/>
      <dgm:spPr/>
    </dgm:pt>
    <dgm:pt modelId="{783B5A9E-63B5-40F8-A532-C0F2DC11D9ED}" type="pres">
      <dgm:prSet presAssocID="{323497E7-9007-452E-AB4B-9021A6656730}" presName="txTwo" presStyleLbl="node2" presStyleIdx="0" presStyleCnt="1" custScaleY="130203">
        <dgm:presLayoutVars>
          <dgm:chPref val="3"/>
        </dgm:presLayoutVars>
      </dgm:prSet>
      <dgm:spPr/>
    </dgm:pt>
    <dgm:pt modelId="{1C2A81F8-0FC7-4218-920E-B77153994FFA}" type="pres">
      <dgm:prSet presAssocID="{323497E7-9007-452E-AB4B-9021A6656730}" presName="parTransTwo" presStyleCnt="0"/>
      <dgm:spPr/>
    </dgm:pt>
    <dgm:pt modelId="{D407FFBB-BDAB-4E69-8B1D-9B9BE721F699}" type="pres">
      <dgm:prSet presAssocID="{323497E7-9007-452E-AB4B-9021A6656730}" presName="horzTwo" presStyleCnt="0"/>
      <dgm:spPr/>
    </dgm:pt>
    <dgm:pt modelId="{5C117936-8844-401C-A918-82BB31717FA9}" type="pres">
      <dgm:prSet presAssocID="{2AA4414B-8AD4-4E89-B8F6-0F2035630EAD}" presName="vertThree" presStyleCnt="0"/>
      <dgm:spPr/>
    </dgm:pt>
    <dgm:pt modelId="{27266BB8-9A39-488D-AB27-982954BFCF9A}" type="pres">
      <dgm:prSet presAssocID="{2AA4414B-8AD4-4E89-B8F6-0F2035630EAD}" presName="txThree" presStyleLbl="node3" presStyleIdx="0" presStyleCnt="1" custScaleY="63254">
        <dgm:presLayoutVars>
          <dgm:chPref val="3"/>
        </dgm:presLayoutVars>
      </dgm:prSet>
      <dgm:spPr/>
    </dgm:pt>
    <dgm:pt modelId="{4B400995-F9B9-4A8B-A3C3-F8F96EA52A44}" type="pres">
      <dgm:prSet presAssocID="{2AA4414B-8AD4-4E89-B8F6-0F2035630EAD}" presName="parTransThree" presStyleCnt="0"/>
      <dgm:spPr/>
    </dgm:pt>
    <dgm:pt modelId="{222824FD-F31C-40C6-ADE1-24C7D8820CE0}" type="pres">
      <dgm:prSet presAssocID="{2AA4414B-8AD4-4E89-B8F6-0F2035630EAD}" presName="horzThree" presStyleCnt="0"/>
      <dgm:spPr/>
    </dgm:pt>
    <dgm:pt modelId="{2181BFDB-4697-4C26-AC4A-DE152EEA4EAF}" type="pres">
      <dgm:prSet presAssocID="{7445B62A-0DE0-4399-B7B7-6FC20AAF15B9}" presName="vertFour" presStyleCnt="0">
        <dgm:presLayoutVars>
          <dgm:chPref val="3"/>
        </dgm:presLayoutVars>
      </dgm:prSet>
      <dgm:spPr/>
    </dgm:pt>
    <dgm:pt modelId="{57C2EEF7-E010-4B98-9FB9-13D2E1F22118}" type="pres">
      <dgm:prSet presAssocID="{7445B62A-0DE0-4399-B7B7-6FC20AAF15B9}" presName="txFour" presStyleLbl="node4" presStyleIdx="0" presStyleCnt="2" custScaleY="63254">
        <dgm:presLayoutVars>
          <dgm:chPref val="3"/>
        </dgm:presLayoutVars>
      </dgm:prSet>
      <dgm:spPr/>
    </dgm:pt>
    <dgm:pt modelId="{4BAB2F6D-A9BD-441B-AE7F-8E8E25401420}" type="pres">
      <dgm:prSet presAssocID="{7445B62A-0DE0-4399-B7B7-6FC20AAF15B9}" presName="horzFour" presStyleCnt="0"/>
      <dgm:spPr/>
    </dgm:pt>
    <dgm:pt modelId="{22EB4EE2-6717-41F7-9E50-045596582876}" type="pres">
      <dgm:prSet presAssocID="{AFFC417A-CFCB-4AB3-82DC-0C397FA6F322}" presName="sibSpaceFour" presStyleCnt="0"/>
      <dgm:spPr/>
    </dgm:pt>
    <dgm:pt modelId="{EA823FDE-F134-4590-B915-FB6A2FEFC49F}" type="pres">
      <dgm:prSet presAssocID="{0E65222D-50D7-41B0-BA7D-9CA544E43E8F}" presName="vertFour" presStyleCnt="0">
        <dgm:presLayoutVars>
          <dgm:chPref val="3"/>
        </dgm:presLayoutVars>
      </dgm:prSet>
      <dgm:spPr/>
    </dgm:pt>
    <dgm:pt modelId="{575B07FA-4753-4742-9585-86BEB4F4C566}" type="pres">
      <dgm:prSet presAssocID="{0E65222D-50D7-41B0-BA7D-9CA544E43E8F}" presName="txFour" presStyleLbl="node4" presStyleIdx="1" presStyleCnt="2" custScaleY="63254">
        <dgm:presLayoutVars>
          <dgm:chPref val="3"/>
        </dgm:presLayoutVars>
      </dgm:prSet>
      <dgm:spPr/>
    </dgm:pt>
    <dgm:pt modelId="{827A8BF3-6653-477D-BA2B-EA580784A554}" type="pres">
      <dgm:prSet presAssocID="{0E65222D-50D7-41B0-BA7D-9CA544E43E8F}" presName="horzFour" presStyleCnt="0"/>
      <dgm:spPr/>
    </dgm:pt>
  </dgm:ptLst>
  <dgm:cxnLst>
    <dgm:cxn modelId="{7F2A1608-E43C-4999-868B-5D66E4C971D3}" type="presOf" srcId="{0E65222D-50D7-41B0-BA7D-9CA544E43E8F}" destId="{575B07FA-4753-4742-9585-86BEB4F4C566}" srcOrd="0" destOrd="0" presId="urn:microsoft.com/office/officeart/2005/8/layout/hierarchy4"/>
    <dgm:cxn modelId="{BD48250D-9620-4A01-978B-ADD80FB648EF}" srcId="{2AA4414B-8AD4-4E89-B8F6-0F2035630EAD}" destId="{7445B62A-0DE0-4399-B7B7-6FC20AAF15B9}" srcOrd="0" destOrd="0" parTransId="{A114117B-0E26-465D-9E27-33E0DA5BD91B}" sibTransId="{AFFC417A-CFCB-4AB3-82DC-0C397FA6F322}"/>
    <dgm:cxn modelId="{6E558710-DE69-4FC2-A8A0-92C2C2113FA1}" type="presOf" srcId="{7445B62A-0DE0-4399-B7B7-6FC20AAF15B9}" destId="{57C2EEF7-E010-4B98-9FB9-13D2E1F22118}" srcOrd="0" destOrd="0" presId="urn:microsoft.com/office/officeart/2005/8/layout/hierarchy4"/>
    <dgm:cxn modelId="{345F2734-C57A-4198-B914-FB8CF0DF60B8}" type="presOf" srcId="{495A54FC-636B-47BC-970D-320DEFFC76D5}" destId="{281F0D05-DC91-4FE3-A01A-3E2A36695E33}" srcOrd="0" destOrd="0" presId="urn:microsoft.com/office/officeart/2005/8/layout/hierarchy4"/>
    <dgm:cxn modelId="{58FF395C-970A-4171-9D23-EBBB5B616D8E}" srcId="{495A54FC-636B-47BC-970D-320DEFFC76D5}" destId="{323497E7-9007-452E-AB4B-9021A6656730}" srcOrd="0" destOrd="0" parTransId="{17FE3959-05D3-4D5C-BB85-379ABE4B3C1F}" sibTransId="{FBD24498-8411-4CFD-A7DA-51462038490D}"/>
    <dgm:cxn modelId="{B635145D-435B-4E5E-84D5-7BCBD714C9BA}" srcId="{2AA4414B-8AD4-4E89-B8F6-0F2035630EAD}" destId="{0E65222D-50D7-41B0-BA7D-9CA544E43E8F}" srcOrd="1" destOrd="0" parTransId="{66A3F9FE-9481-4819-B524-B7088BD3A4E1}" sibTransId="{4BBDEE11-8396-4690-963A-B79FB84F6FB5}"/>
    <dgm:cxn modelId="{1A932243-E780-4CB8-BA26-160DAB35C230}" type="presOf" srcId="{DDEDAA96-3F1B-484F-8F1F-BC180A7FFF52}" destId="{CC7C6A48-6724-4244-93C8-15CDD8237AE9}" srcOrd="0" destOrd="0" presId="urn:microsoft.com/office/officeart/2005/8/layout/hierarchy4"/>
    <dgm:cxn modelId="{EAE85B5A-92FA-4CBC-93DE-B1661D242F6A}" srcId="{DDEDAA96-3F1B-484F-8F1F-BC180A7FFF52}" destId="{495A54FC-636B-47BC-970D-320DEFFC76D5}" srcOrd="0" destOrd="0" parTransId="{C9D6C59C-2160-42D3-BF81-4144D2EFA40A}" sibTransId="{94FDAAD1-D351-47F9-B002-C9B91BA023A3}"/>
    <dgm:cxn modelId="{CC8C16CC-1902-457E-A66F-99CC84EF80D9}" type="presOf" srcId="{2AA4414B-8AD4-4E89-B8F6-0F2035630EAD}" destId="{27266BB8-9A39-488D-AB27-982954BFCF9A}" srcOrd="0" destOrd="0" presId="urn:microsoft.com/office/officeart/2005/8/layout/hierarchy4"/>
    <dgm:cxn modelId="{F6113DE4-B362-4C44-AD1A-4B7168811106}" type="presOf" srcId="{323497E7-9007-452E-AB4B-9021A6656730}" destId="{783B5A9E-63B5-40F8-A532-C0F2DC11D9ED}" srcOrd="0" destOrd="0" presId="urn:microsoft.com/office/officeart/2005/8/layout/hierarchy4"/>
    <dgm:cxn modelId="{8ABAECE4-6B5B-411B-BD26-15BF872C1FBE}" srcId="{323497E7-9007-452E-AB4B-9021A6656730}" destId="{2AA4414B-8AD4-4E89-B8F6-0F2035630EAD}" srcOrd="0" destOrd="0" parTransId="{A8491086-0DA5-4F83-80C7-86BBEA986A89}" sibTransId="{EAC688A3-7BB0-41D6-944A-81282C9D40A9}"/>
    <dgm:cxn modelId="{B27BCD72-DCC3-4BA9-8663-E9A34036AB68}" type="presParOf" srcId="{CC7C6A48-6724-4244-93C8-15CDD8237AE9}" destId="{E91C3ED0-6FEF-476C-9819-DEAEB8C3FD2E}" srcOrd="0" destOrd="0" presId="urn:microsoft.com/office/officeart/2005/8/layout/hierarchy4"/>
    <dgm:cxn modelId="{C70B84BB-C8BA-44C2-AA18-CAD0B28CB11E}" type="presParOf" srcId="{E91C3ED0-6FEF-476C-9819-DEAEB8C3FD2E}" destId="{281F0D05-DC91-4FE3-A01A-3E2A36695E33}" srcOrd="0" destOrd="0" presId="urn:microsoft.com/office/officeart/2005/8/layout/hierarchy4"/>
    <dgm:cxn modelId="{C9651CBF-9C85-4367-A7D9-8B24D1BB9D27}" type="presParOf" srcId="{E91C3ED0-6FEF-476C-9819-DEAEB8C3FD2E}" destId="{BDE9A5F0-ED11-4DC0-8B46-7EFE7BC2DF4F}" srcOrd="1" destOrd="0" presId="urn:microsoft.com/office/officeart/2005/8/layout/hierarchy4"/>
    <dgm:cxn modelId="{B40B54C7-2720-4929-9051-3FEFF7431685}" type="presParOf" srcId="{E91C3ED0-6FEF-476C-9819-DEAEB8C3FD2E}" destId="{3E6DC3BE-D86A-4232-A9BA-288190E177CE}" srcOrd="2" destOrd="0" presId="urn:microsoft.com/office/officeart/2005/8/layout/hierarchy4"/>
    <dgm:cxn modelId="{6E6C88C9-81D5-4AD8-A7B3-6A62BFBBA372}" type="presParOf" srcId="{3E6DC3BE-D86A-4232-A9BA-288190E177CE}" destId="{ECBB9F7B-0A02-46B8-8F8D-4D56FC08566B}" srcOrd="0" destOrd="0" presId="urn:microsoft.com/office/officeart/2005/8/layout/hierarchy4"/>
    <dgm:cxn modelId="{7DB54E1C-ED4F-4B05-A12E-605D332E64B4}" type="presParOf" srcId="{ECBB9F7B-0A02-46B8-8F8D-4D56FC08566B}" destId="{783B5A9E-63B5-40F8-A532-C0F2DC11D9ED}" srcOrd="0" destOrd="0" presId="urn:microsoft.com/office/officeart/2005/8/layout/hierarchy4"/>
    <dgm:cxn modelId="{BCE8FFE8-37CB-4BD7-B7BB-52A74A8894A1}" type="presParOf" srcId="{ECBB9F7B-0A02-46B8-8F8D-4D56FC08566B}" destId="{1C2A81F8-0FC7-4218-920E-B77153994FFA}" srcOrd="1" destOrd="0" presId="urn:microsoft.com/office/officeart/2005/8/layout/hierarchy4"/>
    <dgm:cxn modelId="{38742B67-717A-49F2-993F-59CD524E6FDE}" type="presParOf" srcId="{ECBB9F7B-0A02-46B8-8F8D-4D56FC08566B}" destId="{D407FFBB-BDAB-4E69-8B1D-9B9BE721F699}" srcOrd="2" destOrd="0" presId="urn:microsoft.com/office/officeart/2005/8/layout/hierarchy4"/>
    <dgm:cxn modelId="{20DB56F5-DEDC-4DD3-AD5B-DC7BD0D09633}" type="presParOf" srcId="{D407FFBB-BDAB-4E69-8B1D-9B9BE721F699}" destId="{5C117936-8844-401C-A918-82BB31717FA9}" srcOrd="0" destOrd="0" presId="urn:microsoft.com/office/officeart/2005/8/layout/hierarchy4"/>
    <dgm:cxn modelId="{39328532-6229-417C-86CD-99F1DE326A80}" type="presParOf" srcId="{5C117936-8844-401C-A918-82BB31717FA9}" destId="{27266BB8-9A39-488D-AB27-982954BFCF9A}" srcOrd="0" destOrd="0" presId="urn:microsoft.com/office/officeart/2005/8/layout/hierarchy4"/>
    <dgm:cxn modelId="{F8469655-592E-4DF5-888B-054FB4A995F5}" type="presParOf" srcId="{5C117936-8844-401C-A918-82BB31717FA9}" destId="{4B400995-F9B9-4A8B-A3C3-F8F96EA52A44}" srcOrd="1" destOrd="0" presId="urn:microsoft.com/office/officeart/2005/8/layout/hierarchy4"/>
    <dgm:cxn modelId="{950B8991-B642-400B-A131-C84C4F5FF96E}" type="presParOf" srcId="{5C117936-8844-401C-A918-82BB31717FA9}" destId="{222824FD-F31C-40C6-ADE1-24C7D8820CE0}" srcOrd="2" destOrd="0" presId="urn:microsoft.com/office/officeart/2005/8/layout/hierarchy4"/>
    <dgm:cxn modelId="{FC46D322-25ED-4B14-B306-F8FECCDF27C8}" type="presParOf" srcId="{222824FD-F31C-40C6-ADE1-24C7D8820CE0}" destId="{2181BFDB-4697-4C26-AC4A-DE152EEA4EAF}" srcOrd="0" destOrd="0" presId="urn:microsoft.com/office/officeart/2005/8/layout/hierarchy4"/>
    <dgm:cxn modelId="{B51CB5B7-40A4-400D-945A-FCAE4E60B957}" type="presParOf" srcId="{2181BFDB-4697-4C26-AC4A-DE152EEA4EAF}" destId="{57C2EEF7-E010-4B98-9FB9-13D2E1F22118}" srcOrd="0" destOrd="0" presId="urn:microsoft.com/office/officeart/2005/8/layout/hierarchy4"/>
    <dgm:cxn modelId="{619D8C3A-C472-4412-BAEB-6A81093E123D}" type="presParOf" srcId="{2181BFDB-4697-4C26-AC4A-DE152EEA4EAF}" destId="{4BAB2F6D-A9BD-441B-AE7F-8E8E25401420}" srcOrd="1" destOrd="0" presId="urn:microsoft.com/office/officeart/2005/8/layout/hierarchy4"/>
    <dgm:cxn modelId="{B0C9A44C-3996-4578-8CDE-E393C3556174}" type="presParOf" srcId="{222824FD-F31C-40C6-ADE1-24C7D8820CE0}" destId="{22EB4EE2-6717-41F7-9E50-045596582876}" srcOrd="1" destOrd="0" presId="urn:microsoft.com/office/officeart/2005/8/layout/hierarchy4"/>
    <dgm:cxn modelId="{469344DD-9289-42AF-A76B-637FEE6EB3CD}" type="presParOf" srcId="{222824FD-F31C-40C6-ADE1-24C7D8820CE0}" destId="{EA823FDE-F134-4590-B915-FB6A2FEFC49F}" srcOrd="2" destOrd="0" presId="urn:microsoft.com/office/officeart/2005/8/layout/hierarchy4"/>
    <dgm:cxn modelId="{B81F7C20-E370-476C-87FE-B0CB730237F1}" type="presParOf" srcId="{EA823FDE-F134-4590-B915-FB6A2FEFC49F}" destId="{575B07FA-4753-4742-9585-86BEB4F4C566}" srcOrd="0" destOrd="0" presId="urn:microsoft.com/office/officeart/2005/8/layout/hierarchy4"/>
    <dgm:cxn modelId="{593729F6-9D97-457D-AECA-25F838DEA3F9}" type="presParOf" srcId="{EA823FDE-F134-4590-B915-FB6A2FEFC49F}" destId="{827A8BF3-6653-477D-BA2B-EA580784A55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0419F10B-C3F0-4DC8-AD90-4271D0A17F6A}" type="doc">
      <dgm:prSet loTypeId="urn:microsoft.com/office/officeart/2005/8/layout/hList6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6491F5D7-3121-441A-A21C-07A094C71087}">
      <dgm:prSet phldrT="[Текст]" custT="1"/>
      <dgm:spPr/>
      <dgm:t>
        <a:bodyPr/>
        <a:lstStyle/>
        <a:p>
          <a:r>
            <a:rPr lang="uk-UA" sz="3600" b="1" dirty="0" err="1">
              <a:latin typeface="+mj-lt"/>
            </a:rPr>
            <a:t>Преюдиція</a:t>
          </a:r>
          <a:r>
            <a:rPr lang="uk-UA" sz="3600" dirty="0">
              <a:latin typeface="+mj-lt"/>
            </a:rPr>
            <a:t> – це виключення </a:t>
          </a:r>
          <a:r>
            <a:rPr lang="uk-UA" sz="3600" dirty="0" err="1">
              <a:latin typeface="+mj-lt"/>
            </a:rPr>
            <a:t>заперечуваності</a:t>
          </a:r>
          <a:r>
            <a:rPr lang="uk-UA" sz="3600" dirty="0">
              <a:latin typeface="+mj-lt"/>
            </a:rPr>
            <a:t> юридичної вірогідності одного разу доведеного факту</a:t>
          </a:r>
          <a:endParaRPr lang="ru-RU" sz="3600" dirty="0">
            <a:latin typeface="+mj-lt"/>
          </a:endParaRPr>
        </a:p>
      </dgm:t>
    </dgm:pt>
    <dgm:pt modelId="{B5E83045-5D50-497E-9CDB-DCB363FB28F5}" type="parTrans" cxnId="{E1076072-8904-4642-A2A8-4AFFBCC8143C}">
      <dgm:prSet/>
      <dgm:spPr/>
      <dgm:t>
        <a:bodyPr/>
        <a:lstStyle/>
        <a:p>
          <a:endParaRPr lang="ru-RU"/>
        </a:p>
      </dgm:t>
    </dgm:pt>
    <dgm:pt modelId="{2C4EF0CC-5208-4A9E-BD0A-E45B608D07C3}" type="sibTrans" cxnId="{E1076072-8904-4642-A2A8-4AFFBCC8143C}">
      <dgm:prSet/>
      <dgm:spPr/>
      <dgm:t>
        <a:bodyPr/>
        <a:lstStyle/>
        <a:p>
          <a:endParaRPr lang="ru-RU"/>
        </a:p>
      </dgm:t>
    </dgm:pt>
    <dgm:pt modelId="{8F745E3A-F530-4643-BEBD-65537E75D7BC}">
      <dgm:prSet custT="1"/>
      <dgm:spPr/>
      <dgm:t>
        <a:bodyPr/>
        <a:lstStyle/>
        <a:p>
          <a:r>
            <a:rPr lang="uk-UA" sz="2800" dirty="0">
              <a:solidFill>
                <a:schemeClr val="bg2">
                  <a:lumMod val="25000"/>
                </a:schemeClr>
              </a:solidFill>
              <a:latin typeface="+mj-lt"/>
            </a:rPr>
            <a:t>Якщо суд або інший юрисдикційний орган вже встановив певні факти (після їх перевірки і оцінки) і закріпив це у відповідному документі, то вони визнаються преюдиціальними – такими, що при новому розгляді справи вважаються встановленими, істинними, такими, що не потребують нового доказування</a:t>
          </a:r>
        </a:p>
      </dgm:t>
    </dgm:pt>
    <dgm:pt modelId="{12B5C5C2-7F8F-4F70-AD0A-5F8F01F087A6}" type="parTrans" cxnId="{1B4584DC-9D82-4A58-A2E8-3099F38D624C}">
      <dgm:prSet/>
      <dgm:spPr/>
      <dgm:t>
        <a:bodyPr/>
        <a:lstStyle/>
        <a:p>
          <a:endParaRPr lang="ru-RU"/>
        </a:p>
      </dgm:t>
    </dgm:pt>
    <dgm:pt modelId="{E6EF5C3C-C3D6-48A6-8A02-4731399F2D51}" type="sibTrans" cxnId="{1B4584DC-9D82-4A58-A2E8-3099F38D624C}">
      <dgm:prSet/>
      <dgm:spPr/>
      <dgm:t>
        <a:bodyPr/>
        <a:lstStyle/>
        <a:p>
          <a:endParaRPr lang="ru-RU"/>
        </a:p>
      </dgm:t>
    </dgm:pt>
    <dgm:pt modelId="{667C7A3A-8F46-4B56-9022-3240723C04AA}" type="pres">
      <dgm:prSet presAssocID="{0419F10B-C3F0-4DC8-AD90-4271D0A17F6A}" presName="Name0" presStyleCnt="0">
        <dgm:presLayoutVars>
          <dgm:dir/>
          <dgm:resizeHandles val="exact"/>
        </dgm:presLayoutVars>
      </dgm:prSet>
      <dgm:spPr/>
    </dgm:pt>
    <dgm:pt modelId="{2EF5A5B8-BA9D-4B53-9E00-BDE771D34D18}" type="pres">
      <dgm:prSet presAssocID="{6491F5D7-3121-441A-A21C-07A094C71087}" presName="node" presStyleLbl="node1" presStyleIdx="0" presStyleCnt="2">
        <dgm:presLayoutVars>
          <dgm:bulletEnabled val="1"/>
        </dgm:presLayoutVars>
      </dgm:prSet>
      <dgm:spPr/>
    </dgm:pt>
    <dgm:pt modelId="{C56EB7E9-41F2-45FA-A5F1-E455DA0BC98B}" type="pres">
      <dgm:prSet presAssocID="{2C4EF0CC-5208-4A9E-BD0A-E45B608D07C3}" presName="sibTrans" presStyleCnt="0"/>
      <dgm:spPr/>
    </dgm:pt>
    <dgm:pt modelId="{51E69F4A-AA91-4A99-B6BB-A07686ABE9B8}" type="pres">
      <dgm:prSet presAssocID="{8F745E3A-F530-4643-BEBD-65537E75D7BC}" presName="node" presStyleLbl="node1" presStyleIdx="1" presStyleCnt="2">
        <dgm:presLayoutVars>
          <dgm:bulletEnabled val="1"/>
        </dgm:presLayoutVars>
      </dgm:prSet>
      <dgm:spPr/>
    </dgm:pt>
  </dgm:ptLst>
  <dgm:cxnLst>
    <dgm:cxn modelId="{6A84BF47-6C1F-4298-9B3B-29F5F840FFA7}" type="presOf" srcId="{0419F10B-C3F0-4DC8-AD90-4271D0A17F6A}" destId="{667C7A3A-8F46-4B56-9022-3240723C04AA}" srcOrd="0" destOrd="0" presId="urn:microsoft.com/office/officeart/2005/8/layout/hList6"/>
    <dgm:cxn modelId="{E1076072-8904-4642-A2A8-4AFFBCC8143C}" srcId="{0419F10B-C3F0-4DC8-AD90-4271D0A17F6A}" destId="{6491F5D7-3121-441A-A21C-07A094C71087}" srcOrd="0" destOrd="0" parTransId="{B5E83045-5D50-497E-9CDB-DCB363FB28F5}" sibTransId="{2C4EF0CC-5208-4A9E-BD0A-E45B608D07C3}"/>
    <dgm:cxn modelId="{CA8FD975-2A20-44BF-B5F5-F5C93BBF8A0A}" type="presOf" srcId="{6491F5D7-3121-441A-A21C-07A094C71087}" destId="{2EF5A5B8-BA9D-4B53-9E00-BDE771D34D18}" srcOrd="0" destOrd="0" presId="urn:microsoft.com/office/officeart/2005/8/layout/hList6"/>
    <dgm:cxn modelId="{99B3DC79-FD1C-4E11-87DD-C30B2C26DA86}" type="presOf" srcId="{8F745E3A-F530-4643-BEBD-65537E75D7BC}" destId="{51E69F4A-AA91-4A99-B6BB-A07686ABE9B8}" srcOrd="0" destOrd="0" presId="urn:microsoft.com/office/officeart/2005/8/layout/hList6"/>
    <dgm:cxn modelId="{1B4584DC-9D82-4A58-A2E8-3099F38D624C}" srcId="{0419F10B-C3F0-4DC8-AD90-4271D0A17F6A}" destId="{8F745E3A-F530-4643-BEBD-65537E75D7BC}" srcOrd="1" destOrd="0" parTransId="{12B5C5C2-7F8F-4F70-AD0A-5F8F01F087A6}" sibTransId="{E6EF5C3C-C3D6-48A6-8A02-4731399F2D51}"/>
    <dgm:cxn modelId="{A0311772-A24D-417B-9702-2CB10A04DB88}" type="presParOf" srcId="{667C7A3A-8F46-4B56-9022-3240723C04AA}" destId="{2EF5A5B8-BA9D-4B53-9E00-BDE771D34D18}" srcOrd="0" destOrd="0" presId="urn:microsoft.com/office/officeart/2005/8/layout/hList6"/>
    <dgm:cxn modelId="{8E76D8C4-4F8B-485D-85CF-A5D7C3F8D07E}" type="presParOf" srcId="{667C7A3A-8F46-4B56-9022-3240723C04AA}" destId="{C56EB7E9-41F2-45FA-A5F1-E455DA0BC98B}" srcOrd="1" destOrd="0" presId="urn:microsoft.com/office/officeart/2005/8/layout/hList6"/>
    <dgm:cxn modelId="{B979F190-BCBE-4AA2-B5E5-86C2EBDAEE44}" type="presParOf" srcId="{667C7A3A-8F46-4B56-9022-3240723C04AA}" destId="{51E69F4A-AA91-4A99-B6BB-A07686ABE9B8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394FD8-9345-4BE4-9EFD-417EBCCD845E}" type="doc">
      <dgm:prSet loTypeId="urn:microsoft.com/office/officeart/2005/8/layout/hierarchy4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6842F581-47B7-47E3-AE2F-CA7F3581BBC5}">
      <dgm:prSet phldrT="[Текст]" custT="1"/>
      <dgm:spPr/>
      <dgm:t>
        <a:bodyPr/>
        <a:lstStyle/>
        <a:p>
          <a:r>
            <a:rPr lang="uk-UA" sz="2800" b="1" dirty="0">
              <a:latin typeface="+mj-lt"/>
            </a:rPr>
            <a:t>Підходи до інтерпретації правовідносин</a:t>
          </a:r>
          <a:endParaRPr lang="ru-RU" sz="2800" b="1" dirty="0">
            <a:latin typeface="+mj-lt"/>
          </a:endParaRPr>
        </a:p>
      </dgm:t>
    </dgm:pt>
    <dgm:pt modelId="{52CEFBEC-9244-4946-B28F-AE336D52CA49}" type="parTrans" cxnId="{E5CA84DC-77BB-479B-80F6-8CBE9888897D}">
      <dgm:prSet/>
      <dgm:spPr/>
      <dgm:t>
        <a:bodyPr/>
        <a:lstStyle/>
        <a:p>
          <a:endParaRPr lang="ru-RU"/>
        </a:p>
      </dgm:t>
    </dgm:pt>
    <dgm:pt modelId="{895E3928-FB95-4142-BC65-1DC9B9F0BC6D}" type="sibTrans" cxnId="{E5CA84DC-77BB-479B-80F6-8CBE9888897D}">
      <dgm:prSet/>
      <dgm:spPr/>
      <dgm:t>
        <a:bodyPr/>
        <a:lstStyle/>
        <a:p>
          <a:endParaRPr lang="ru-RU"/>
        </a:p>
      </dgm:t>
    </dgm:pt>
    <dgm:pt modelId="{B08DEE97-CF47-436E-9184-B16501F7E49D}">
      <dgm:prSet custT="1"/>
      <dgm:spPr/>
      <dgm:t>
        <a:bodyPr/>
        <a:lstStyle/>
        <a:p>
          <a:r>
            <a:rPr lang="uk-UA" sz="2400" dirty="0">
              <a:latin typeface="+mj-lt"/>
            </a:rPr>
            <a:t>інтерпретація правовідносин через їх зв’язок з юридичним нормативом (нормою права)</a:t>
          </a:r>
        </a:p>
      </dgm:t>
    </dgm:pt>
    <dgm:pt modelId="{DAC2F7E5-BBB4-4983-BA55-695ED24BBE16}" type="parTrans" cxnId="{F7ADA455-C3E2-4000-A950-2A1E10044F25}">
      <dgm:prSet/>
      <dgm:spPr/>
      <dgm:t>
        <a:bodyPr/>
        <a:lstStyle/>
        <a:p>
          <a:endParaRPr lang="ru-RU"/>
        </a:p>
      </dgm:t>
    </dgm:pt>
    <dgm:pt modelId="{835B5ECC-CE77-48FB-8B0D-81E8641FB250}" type="sibTrans" cxnId="{F7ADA455-C3E2-4000-A950-2A1E10044F25}">
      <dgm:prSet/>
      <dgm:spPr/>
      <dgm:t>
        <a:bodyPr/>
        <a:lstStyle/>
        <a:p>
          <a:endParaRPr lang="ru-RU"/>
        </a:p>
      </dgm:t>
    </dgm:pt>
    <dgm:pt modelId="{8275BB2D-B00C-4107-992D-9A48579D7CBD}">
      <dgm:prSet custT="1"/>
      <dgm:spPr/>
      <dgm:t>
        <a:bodyPr/>
        <a:lstStyle/>
        <a:p>
          <a:r>
            <a:rPr lang="uk-UA" sz="2400" dirty="0">
              <a:latin typeface="+mj-lt"/>
            </a:rPr>
            <a:t>діяльнісний підхід до визначення правовідносин</a:t>
          </a:r>
        </a:p>
      </dgm:t>
    </dgm:pt>
    <dgm:pt modelId="{B5D67128-3A4C-4161-98B9-ECE8921C178E}" type="parTrans" cxnId="{D9ADD1BC-2407-4012-94C5-7B423CFC7D2A}">
      <dgm:prSet/>
      <dgm:spPr/>
      <dgm:t>
        <a:bodyPr/>
        <a:lstStyle/>
        <a:p>
          <a:endParaRPr lang="ru-RU"/>
        </a:p>
      </dgm:t>
    </dgm:pt>
    <dgm:pt modelId="{B034D961-85B9-4EA2-9F42-6BEF4393E575}" type="sibTrans" cxnId="{D9ADD1BC-2407-4012-94C5-7B423CFC7D2A}">
      <dgm:prSet/>
      <dgm:spPr/>
      <dgm:t>
        <a:bodyPr/>
        <a:lstStyle/>
        <a:p>
          <a:endParaRPr lang="ru-RU"/>
        </a:p>
      </dgm:t>
    </dgm:pt>
    <dgm:pt modelId="{87E0175B-796F-44DB-AEFC-D714A02F4E74}">
      <dgm:prSet custT="1"/>
      <dgm:spPr/>
      <dgm:t>
        <a:bodyPr/>
        <a:lstStyle/>
        <a:p>
          <a:r>
            <a:rPr lang="uk-UA" sz="2200" dirty="0">
              <a:latin typeface="+mj-lt"/>
            </a:rPr>
            <a:t>правова форма соціальної взаємодії суб’єктів права з метою реалізації інтересів і досягнення результатів, що передбачені законом, або не суперечать закону чи іншим джерелам права</a:t>
          </a:r>
        </a:p>
      </dgm:t>
    </dgm:pt>
    <dgm:pt modelId="{1509C3F1-414A-4E3D-94C2-71BAB76879AD}" type="parTrans" cxnId="{21381C22-994C-4CF0-9338-EDE8B9FED735}">
      <dgm:prSet/>
      <dgm:spPr/>
      <dgm:t>
        <a:bodyPr/>
        <a:lstStyle/>
        <a:p>
          <a:endParaRPr lang="ru-RU"/>
        </a:p>
      </dgm:t>
    </dgm:pt>
    <dgm:pt modelId="{6F27BADA-E873-4965-9075-FBD6B02536EE}" type="sibTrans" cxnId="{21381C22-994C-4CF0-9338-EDE8B9FED735}">
      <dgm:prSet/>
      <dgm:spPr/>
      <dgm:t>
        <a:bodyPr/>
        <a:lstStyle/>
        <a:p>
          <a:endParaRPr lang="ru-RU"/>
        </a:p>
      </dgm:t>
    </dgm:pt>
    <dgm:pt modelId="{B6B46C60-6E40-4157-8F97-EDCF44ED27A6}">
      <dgm:prSet custT="1"/>
      <dgm:spPr/>
      <dgm:t>
        <a:bodyPr/>
        <a:lstStyle/>
        <a:p>
          <a:r>
            <a:rPr lang="uk-UA" sz="2200" dirty="0">
              <a:latin typeface="+mj-lt"/>
            </a:rPr>
            <a:t>це свідомі вольові суспільні відносини, що виникають і здійснюються на основі норм права, учасники яких пов’язані закріпленими в нормах права взаємними правами та обов’язками, реалізація яких забезпечується можливістю застосування державного примусу</a:t>
          </a:r>
        </a:p>
      </dgm:t>
    </dgm:pt>
    <dgm:pt modelId="{AFE44FC4-3D59-48B3-A867-98FB0A9989B5}" type="parTrans" cxnId="{4B51A64E-4E63-41C2-A052-9B37B05F48DD}">
      <dgm:prSet/>
      <dgm:spPr/>
      <dgm:t>
        <a:bodyPr/>
        <a:lstStyle/>
        <a:p>
          <a:endParaRPr lang="ru-RU"/>
        </a:p>
      </dgm:t>
    </dgm:pt>
    <dgm:pt modelId="{F03C964A-72CD-45A2-8C55-2472BEAADBA3}" type="sibTrans" cxnId="{4B51A64E-4E63-41C2-A052-9B37B05F48DD}">
      <dgm:prSet/>
      <dgm:spPr/>
      <dgm:t>
        <a:bodyPr/>
        <a:lstStyle/>
        <a:p>
          <a:endParaRPr lang="ru-RU"/>
        </a:p>
      </dgm:t>
    </dgm:pt>
    <dgm:pt modelId="{CEABECC4-6518-455A-AC51-BC81A05AA46D}" type="pres">
      <dgm:prSet presAssocID="{62394FD8-9345-4BE4-9EFD-417EBCCD845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48C081A-AA22-404A-9B3F-4A629473F183}" type="pres">
      <dgm:prSet presAssocID="{6842F581-47B7-47E3-AE2F-CA7F3581BBC5}" presName="vertOne" presStyleCnt="0"/>
      <dgm:spPr/>
    </dgm:pt>
    <dgm:pt modelId="{50781330-30FF-4AFE-A7E9-236207269710}" type="pres">
      <dgm:prSet presAssocID="{6842F581-47B7-47E3-AE2F-CA7F3581BBC5}" presName="txOne" presStyleLbl="node0" presStyleIdx="0" presStyleCnt="1" custScaleY="36665">
        <dgm:presLayoutVars>
          <dgm:chPref val="3"/>
        </dgm:presLayoutVars>
      </dgm:prSet>
      <dgm:spPr/>
    </dgm:pt>
    <dgm:pt modelId="{4657BEED-42D2-4591-BDAE-700B5F01E4AE}" type="pres">
      <dgm:prSet presAssocID="{6842F581-47B7-47E3-AE2F-CA7F3581BBC5}" presName="parTransOne" presStyleCnt="0"/>
      <dgm:spPr/>
    </dgm:pt>
    <dgm:pt modelId="{031EF8A9-AF22-42A4-A1E3-19F43BD3D84B}" type="pres">
      <dgm:prSet presAssocID="{6842F581-47B7-47E3-AE2F-CA7F3581BBC5}" presName="horzOne" presStyleCnt="0"/>
      <dgm:spPr/>
    </dgm:pt>
    <dgm:pt modelId="{4263A439-542A-4BB9-AAF4-8F30778BEB8F}" type="pres">
      <dgm:prSet presAssocID="{B08DEE97-CF47-436E-9184-B16501F7E49D}" presName="vertTwo" presStyleCnt="0"/>
      <dgm:spPr/>
    </dgm:pt>
    <dgm:pt modelId="{75AE6CA3-8AB8-44C3-9CB3-DAE5CD067085}" type="pres">
      <dgm:prSet presAssocID="{B08DEE97-CF47-436E-9184-B16501F7E49D}" presName="txTwo" presStyleLbl="node2" presStyleIdx="0" presStyleCnt="2" custScaleY="55625">
        <dgm:presLayoutVars>
          <dgm:chPref val="3"/>
        </dgm:presLayoutVars>
      </dgm:prSet>
      <dgm:spPr/>
    </dgm:pt>
    <dgm:pt modelId="{7E6FAA26-FFD2-410C-803C-A8E424996F98}" type="pres">
      <dgm:prSet presAssocID="{B08DEE97-CF47-436E-9184-B16501F7E49D}" presName="parTransTwo" presStyleCnt="0"/>
      <dgm:spPr/>
    </dgm:pt>
    <dgm:pt modelId="{5FE1F45C-F5FF-4D5A-8B69-C61323F099F3}" type="pres">
      <dgm:prSet presAssocID="{B08DEE97-CF47-436E-9184-B16501F7E49D}" presName="horzTwo" presStyleCnt="0"/>
      <dgm:spPr/>
    </dgm:pt>
    <dgm:pt modelId="{A8E659DD-D70B-4207-9730-40D2867A4A9F}" type="pres">
      <dgm:prSet presAssocID="{B6B46C60-6E40-4157-8F97-EDCF44ED27A6}" presName="vertThree" presStyleCnt="0"/>
      <dgm:spPr/>
    </dgm:pt>
    <dgm:pt modelId="{4351515E-F9C6-4909-A3CF-5EE9AF54F3B6}" type="pres">
      <dgm:prSet presAssocID="{B6B46C60-6E40-4157-8F97-EDCF44ED27A6}" presName="txThree" presStyleLbl="node3" presStyleIdx="0" presStyleCnt="2" custScaleX="115110" custScaleY="107937">
        <dgm:presLayoutVars>
          <dgm:chPref val="3"/>
        </dgm:presLayoutVars>
      </dgm:prSet>
      <dgm:spPr/>
    </dgm:pt>
    <dgm:pt modelId="{581A9B89-9E5F-42C7-BE35-3CBCA47C9C6A}" type="pres">
      <dgm:prSet presAssocID="{B6B46C60-6E40-4157-8F97-EDCF44ED27A6}" presName="horzThree" presStyleCnt="0"/>
      <dgm:spPr/>
    </dgm:pt>
    <dgm:pt modelId="{5AB4A2F9-7F6C-40E6-9D69-66A079976A37}" type="pres">
      <dgm:prSet presAssocID="{835B5ECC-CE77-48FB-8B0D-81E8641FB250}" presName="sibSpaceTwo" presStyleCnt="0"/>
      <dgm:spPr/>
    </dgm:pt>
    <dgm:pt modelId="{6162C521-C8A5-46B9-923F-0D47A3E3A635}" type="pres">
      <dgm:prSet presAssocID="{8275BB2D-B00C-4107-992D-9A48579D7CBD}" presName="vertTwo" presStyleCnt="0"/>
      <dgm:spPr/>
    </dgm:pt>
    <dgm:pt modelId="{CE6DA418-2CF8-472F-ADFE-6842EC716EEF}" type="pres">
      <dgm:prSet presAssocID="{8275BB2D-B00C-4107-992D-9A48579D7CBD}" presName="txTwo" presStyleLbl="node2" presStyleIdx="1" presStyleCnt="2" custScaleY="55625">
        <dgm:presLayoutVars>
          <dgm:chPref val="3"/>
        </dgm:presLayoutVars>
      </dgm:prSet>
      <dgm:spPr/>
    </dgm:pt>
    <dgm:pt modelId="{70EC7B17-BCDB-4F53-9794-3BC6AA9188D0}" type="pres">
      <dgm:prSet presAssocID="{8275BB2D-B00C-4107-992D-9A48579D7CBD}" presName="parTransTwo" presStyleCnt="0"/>
      <dgm:spPr/>
    </dgm:pt>
    <dgm:pt modelId="{8571E53B-BB24-4720-AFD6-B120A4E9FDCE}" type="pres">
      <dgm:prSet presAssocID="{8275BB2D-B00C-4107-992D-9A48579D7CBD}" presName="horzTwo" presStyleCnt="0"/>
      <dgm:spPr/>
    </dgm:pt>
    <dgm:pt modelId="{C983CAF2-A7A9-4106-AF10-1D9B7FA901B1}" type="pres">
      <dgm:prSet presAssocID="{87E0175B-796F-44DB-AEFC-D714A02F4E74}" presName="vertThree" presStyleCnt="0"/>
      <dgm:spPr/>
    </dgm:pt>
    <dgm:pt modelId="{4322E0FF-14C7-4D5F-9541-95E5668CAE06}" type="pres">
      <dgm:prSet presAssocID="{87E0175B-796F-44DB-AEFC-D714A02F4E74}" presName="txThree" presStyleLbl="node3" presStyleIdx="1" presStyleCnt="2" custScaleY="107937">
        <dgm:presLayoutVars>
          <dgm:chPref val="3"/>
        </dgm:presLayoutVars>
      </dgm:prSet>
      <dgm:spPr/>
    </dgm:pt>
    <dgm:pt modelId="{4812E386-8809-4933-8340-71B9274AA5A3}" type="pres">
      <dgm:prSet presAssocID="{87E0175B-796F-44DB-AEFC-D714A02F4E74}" presName="horzThree" presStyleCnt="0"/>
      <dgm:spPr/>
    </dgm:pt>
  </dgm:ptLst>
  <dgm:cxnLst>
    <dgm:cxn modelId="{8923D709-6625-4C43-80DC-9C8B6C217F95}" type="presOf" srcId="{6842F581-47B7-47E3-AE2F-CA7F3581BBC5}" destId="{50781330-30FF-4AFE-A7E9-236207269710}" srcOrd="0" destOrd="0" presId="urn:microsoft.com/office/officeart/2005/8/layout/hierarchy4"/>
    <dgm:cxn modelId="{21381C22-994C-4CF0-9338-EDE8B9FED735}" srcId="{8275BB2D-B00C-4107-992D-9A48579D7CBD}" destId="{87E0175B-796F-44DB-AEFC-D714A02F4E74}" srcOrd="0" destOrd="0" parTransId="{1509C3F1-414A-4E3D-94C2-71BAB76879AD}" sibTransId="{6F27BADA-E873-4965-9075-FBD6B02536EE}"/>
    <dgm:cxn modelId="{CFA47B40-DE30-4955-AE43-9064FEB819F5}" type="presOf" srcId="{62394FD8-9345-4BE4-9EFD-417EBCCD845E}" destId="{CEABECC4-6518-455A-AC51-BC81A05AA46D}" srcOrd="0" destOrd="0" presId="urn:microsoft.com/office/officeart/2005/8/layout/hierarchy4"/>
    <dgm:cxn modelId="{4B51A64E-4E63-41C2-A052-9B37B05F48DD}" srcId="{B08DEE97-CF47-436E-9184-B16501F7E49D}" destId="{B6B46C60-6E40-4157-8F97-EDCF44ED27A6}" srcOrd="0" destOrd="0" parTransId="{AFE44FC4-3D59-48B3-A867-98FB0A9989B5}" sibTransId="{F03C964A-72CD-45A2-8C55-2472BEAADBA3}"/>
    <dgm:cxn modelId="{F7ADA455-C3E2-4000-A950-2A1E10044F25}" srcId="{6842F581-47B7-47E3-AE2F-CA7F3581BBC5}" destId="{B08DEE97-CF47-436E-9184-B16501F7E49D}" srcOrd="0" destOrd="0" parTransId="{DAC2F7E5-BBB4-4983-BA55-695ED24BBE16}" sibTransId="{835B5ECC-CE77-48FB-8B0D-81E8641FB250}"/>
    <dgm:cxn modelId="{BE6D0587-FB4D-495B-96DC-7620AE4D54B4}" type="presOf" srcId="{B6B46C60-6E40-4157-8F97-EDCF44ED27A6}" destId="{4351515E-F9C6-4909-A3CF-5EE9AF54F3B6}" srcOrd="0" destOrd="0" presId="urn:microsoft.com/office/officeart/2005/8/layout/hierarchy4"/>
    <dgm:cxn modelId="{93340C89-CE19-4682-9883-87F840B85169}" type="presOf" srcId="{8275BB2D-B00C-4107-992D-9A48579D7CBD}" destId="{CE6DA418-2CF8-472F-ADFE-6842EC716EEF}" srcOrd="0" destOrd="0" presId="urn:microsoft.com/office/officeart/2005/8/layout/hierarchy4"/>
    <dgm:cxn modelId="{192C4097-A6BD-4818-9182-346CF9FA1A88}" type="presOf" srcId="{87E0175B-796F-44DB-AEFC-D714A02F4E74}" destId="{4322E0FF-14C7-4D5F-9541-95E5668CAE06}" srcOrd="0" destOrd="0" presId="urn:microsoft.com/office/officeart/2005/8/layout/hierarchy4"/>
    <dgm:cxn modelId="{D9ADD1BC-2407-4012-94C5-7B423CFC7D2A}" srcId="{6842F581-47B7-47E3-AE2F-CA7F3581BBC5}" destId="{8275BB2D-B00C-4107-992D-9A48579D7CBD}" srcOrd="1" destOrd="0" parTransId="{B5D67128-3A4C-4161-98B9-ECE8921C178E}" sibTransId="{B034D961-85B9-4EA2-9F42-6BEF4393E575}"/>
    <dgm:cxn modelId="{E5CA84DC-77BB-479B-80F6-8CBE9888897D}" srcId="{62394FD8-9345-4BE4-9EFD-417EBCCD845E}" destId="{6842F581-47B7-47E3-AE2F-CA7F3581BBC5}" srcOrd="0" destOrd="0" parTransId="{52CEFBEC-9244-4946-B28F-AE336D52CA49}" sibTransId="{895E3928-FB95-4142-BC65-1DC9B9F0BC6D}"/>
    <dgm:cxn modelId="{6A8551E5-87E2-4642-99BB-FFD6C62B849F}" type="presOf" srcId="{B08DEE97-CF47-436E-9184-B16501F7E49D}" destId="{75AE6CA3-8AB8-44C3-9CB3-DAE5CD067085}" srcOrd="0" destOrd="0" presId="urn:microsoft.com/office/officeart/2005/8/layout/hierarchy4"/>
    <dgm:cxn modelId="{A8122DB9-3337-426E-A688-E73B1B613D8B}" type="presParOf" srcId="{CEABECC4-6518-455A-AC51-BC81A05AA46D}" destId="{F48C081A-AA22-404A-9B3F-4A629473F183}" srcOrd="0" destOrd="0" presId="urn:microsoft.com/office/officeart/2005/8/layout/hierarchy4"/>
    <dgm:cxn modelId="{CC31D2C9-FDDA-4BCA-9D7E-0351FB87FB67}" type="presParOf" srcId="{F48C081A-AA22-404A-9B3F-4A629473F183}" destId="{50781330-30FF-4AFE-A7E9-236207269710}" srcOrd="0" destOrd="0" presId="urn:microsoft.com/office/officeart/2005/8/layout/hierarchy4"/>
    <dgm:cxn modelId="{E1FE7DAA-4D09-4A3E-A8C1-CE1A92FFB4B0}" type="presParOf" srcId="{F48C081A-AA22-404A-9B3F-4A629473F183}" destId="{4657BEED-42D2-4591-BDAE-700B5F01E4AE}" srcOrd="1" destOrd="0" presId="urn:microsoft.com/office/officeart/2005/8/layout/hierarchy4"/>
    <dgm:cxn modelId="{444526C0-9AE1-46BC-B398-B4AD7F158B75}" type="presParOf" srcId="{F48C081A-AA22-404A-9B3F-4A629473F183}" destId="{031EF8A9-AF22-42A4-A1E3-19F43BD3D84B}" srcOrd="2" destOrd="0" presId="urn:microsoft.com/office/officeart/2005/8/layout/hierarchy4"/>
    <dgm:cxn modelId="{114B050B-0C98-4A21-AD49-A360968B53BF}" type="presParOf" srcId="{031EF8A9-AF22-42A4-A1E3-19F43BD3D84B}" destId="{4263A439-542A-4BB9-AAF4-8F30778BEB8F}" srcOrd="0" destOrd="0" presId="urn:microsoft.com/office/officeart/2005/8/layout/hierarchy4"/>
    <dgm:cxn modelId="{8AC63067-65C5-4EB3-80F2-86DEF744A40A}" type="presParOf" srcId="{4263A439-542A-4BB9-AAF4-8F30778BEB8F}" destId="{75AE6CA3-8AB8-44C3-9CB3-DAE5CD067085}" srcOrd="0" destOrd="0" presId="urn:microsoft.com/office/officeart/2005/8/layout/hierarchy4"/>
    <dgm:cxn modelId="{342546B7-E2CE-42E5-B7BA-13F006471262}" type="presParOf" srcId="{4263A439-542A-4BB9-AAF4-8F30778BEB8F}" destId="{7E6FAA26-FFD2-410C-803C-A8E424996F98}" srcOrd="1" destOrd="0" presId="urn:microsoft.com/office/officeart/2005/8/layout/hierarchy4"/>
    <dgm:cxn modelId="{DB16FAB6-DD5C-461B-BA53-8877C3723489}" type="presParOf" srcId="{4263A439-542A-4BB9-AAF4-8F30778BEB8F}" destId="{5FE1F45C-F5FF-4D5A-8B69-C61323F099F3}" srcOrd="2" destOrd="0" presId="urn:microsoft.com/office/officeart/2005/8/layout/hierarchy4"/>
    <dgm:cxn modelId="{927F4E0E-32BA-4227-9143-B71056CB9A08}" type="presParOf" srcId="{5FE1F45C-F5FF-4D5A-8B69-C61323F099F3}" destId="{A8E659DD-D70B-4207-9730-40D2867A4A9F}" srcOrd="0" destOrd="0" presId="urn:microsoft.com/office/officeart/2005/8/layout/hierarchy4"/>
    <dgm:cxn modelId="{8325867B-3F2F-44EF-915A-941FF217510B}" type="presParOf" srcId="{A8E659DD-D70B-4207-9730-40D2867A4A9F}" destId="{4351515E-F9C6-4909-A3CF-5EE9AF54F3B6}" srcOrd="0" destOrd="0" presId="urn:microsoft.com/office/officeart/2005/8/layout/hierarchy4"/>
    <dgm:cxn modelId="{F8804B17-C2FF-4ABE-9609-53E368AF4648}" type="presParOf" srcId="{A8E659DD-D70B-4207-9730-40D2867A4A9F}" destId="{581A9B89-9E5F-42C7-BE35-3CBCA47C9C6A}" srcOrd="1" destOrd="0" presId="urn:microsoft.com/office/officeart/2005/8/layout/hierarchy4"/>
    <dgm:cxn modelId="{BE382C32-B951-4BAE-8A15-03385F3A5E82}" type="presParOf" srcId="{031EF8A9-AF22-42A4-A1E3-19F43BD3D84B}" destId="{5AB4A2F9-7F6C-40E6-9D69-66A079976A37}" srcOrd="1" destOrd="0" presId="urn:microsoft.com/office/officeart/2005/8/layout/hierarchy4"/>
    <dgm:cxn modelId="{0EA31EE0-6F23-4CC2-8140-3BEFFDF00F9F}" type="presParOf" srcId="{031EF8A9-AF22-42A4-A1E3-19F43BD3D84B}" destId="{6162C521-C8A5-46B9-923F-0D47A3E3A635}" srcOrd="2" destOrd="0" presId="urn:microsoft.com/office/officeart/2005/8/layout/hierarchy4"/>
    <dgm:cxn modelId="{BF8EB45C-92A9-48F4-9052-367D5239BCB1}" type="presParOf" srcId="{6162C521-C8A5-46B9-923F-0D47A3E3A635}" destId="{CE6DA418-2CF8-472F-ADFE-6842EC716EEF}" srcOrd="0" destOrd="0" presId="urn:microsoft.com/office/officeart/2005/8/layout/hierarchy4"/>
    <dgm:cxn modelId="{7DEEE8AA-869E-4830-A74E-B16C59C684C8}" type="presParOf" srcId="{6162C521-C8A5-46B9-923F-0D47A3E3A635}" destId="{70EC7B17-BCDB-4F53-9794-3BC6AA9188D0}" srcOrd="1" destOrd="0" presId="urn:microsoft.com/office/officeart/2005/8/layout/hierarchy4"/>
    <dgm:cxn modelId="{8A3CB647-0912-4EAB-832A-8F15AFF726D3}" type="presParOf" srcId="{6162C521-C8A5-46B9-923F-0D47A3E3A635}" destId="{8571E53B-BB24-4720-AFD6-B120A4E9FDCE}" srcOrd="2" destOrd="0" presId="urn:microsoft.com/office/officeart/2005/8/layout/hierarchy4"/>
    <dgm:cxn modelId="{5CB47061-0B2E-44E1-85AE-91F1FF1801CE}" type="presParOf" srcId="{8571E53B-BB24-4720-AFD6-B120A4E9FDCE}" destId="{C983CAF2-A7A9-4106-AF10-1D9B7FA901B1}" srcOrd="0" destOrd="0" presId="urn:microsoft.com/office/officeart/2005/8/layout/hierarchy4"/>
    <dgm:cxn modelId="{328187E6-660A-46F7-B690-C8141E5F0FBF}" type="presParOf" srcId="{C983CAF2-A7A9-4106-AF10-1D9B7FA901B1}" destId="{4322E0FF-14C7-4D5F-9541-95E5668CAE06}" srcOrd="0" destOrd="0" presId="urn:microsoft.com/office/officeart/2005/8/layout/hierarchy4"/>
    <dgm:cxn modelId="{B6350375-613B-4AD2-94CD-4DB2DC0756A9}" type="presParOf" srcId="{C983CAF2-A7A9-4106-AF10-1D9B7FA901B1}" destId="{4812E386-8809-4933-8340-71B9274AA5A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C95F315-5FC1-4B2A-83D4-C887D107FD30}" type="doc">
      <dgm:prSet loTypeId="urn:diagrams.loki3.com/BracketList+Icon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5BF2EFD8-4630-4F7A-BBC1-7EB98D456A7B}">
      <dgm:prSet phldrT="[Текст]" custT="1"/>
      <dgm:spPr/>
      <dgm:t>
        <a:bodyPr/>
        <a:lstStyle/>
        <a:p>
          <a:r>
            <a:rPr lang="uk-UA" sz="2800" b="1" dirty="0">
              <a:solidFill>
                <a:schemeClr val="bg2">
                  <a:lumMod val="25000"/>
                </a:schemeClr>
              </a:solidFill>
              <a:latin typeface="+mj-lt"/>
            </a:rPr>
            <a:t>Суттєві ознаки правовідносин</a:t>
          </a:r>
          <a:endParaRPr lang="ru-RU" sz="2800" b="1" dirty="0">
            <a:solidFill>
              <a:schemeClr val="bg2">
                <a:lumMod val="25000"/>
              </a:schemeClr>
            </a:solidFill>
            <a:latin typeface="+mj-lt"/>
          </a:endParaRPr>
        </a:p>
      </dgm:t>
    </dgm:pt>
    <dgm:pt modelId="{3B1C7DEB-B59B-4962-9F79-1073D5109ED3}" type="parTrans" cxnId="{02EA191B-3EA8-490B-A084-53D159026A14}">
      <dgm:prSet/>
      <dgm:spPr/>
      <dgm:t>
        <a:bodyPr/>
        <a:lstStyle/>
        <a:p>
          <a:endParaRPr lang="ru-RU"/>
        </a:p>
      </dgm:t>
    </dgm:pt>
    <dgm:pt modelId="{48009DD7-DA2D-4E0F-BAA9-72716414EB03}" type="sibTrans" cxnId="{02EA191B-3EA8-490B-A084-53D159026A14}">
      <dgm:prSet/>
      <dgm:spPr/>
      <dgm:t>
        <a:bodyPr/>
        <a:lstStyle/>
        <a:p>
          <a:endParaRPr lang="ru-RU"/>
        </a:p>
      </dgm:t>
    </dgm:pt>
    <dgm:pt modelId="{A199FB7B-1946-4D09-BF47-19BD57C57BC0}">
      <dgm:prSet phldrT="[Текст]" custT="1"/>
      <dgm:spPr/>
      <dgm:t>
        <a:bodyPr/>
        <a:lstStyle/>
        <a:p>
          <a:r>
            <a:rPr lang="uk-UA" sz="2800" dirty="0">
              <a:latin typeface="+mj-lt"/>
            </a:rPr>
            <a:t>є різновидом суспільних відносин</a:t>
          </a:r>
          <a:endParaRPr lang="ru-RU" sz="2800" dirty="0">
            <a:latin typeface="+mj-lt"/>
          </a:endParaRPr>
        </a:p>
      </dgm:t>
    </dgm:pt>
    <dgm:pt modelId="{1685B2E8-13DA-488E-A117-13A7ECCDDB58}" type="parTrans" cxnId="{19A8E671-471C-4B07-BB7E-EA4F72549EAC}">
      <dgm:prSet/>
      <dgm:spPr/>
      <dgm:t>
        <a:bodyPr/>
        <a:lstStyle/>
        <a:p>
          <a:endParaRPr lang="ru-RU"/>
        </a:p>
      </dgm:t>
    </dgm:pt>
    <dgm:pt modelId="{B5C114E5-BA65-427C-822D-C23B91E6899B}" type="sibTrans" cxnId="{19A8E671-471C-4B07-BB7E-EA4F72549EAC}">
      <dgm:prSet/>
      <dgm:spPr/>
      <dgm:t>
        <a:bodyPr/>
        <a:lstStyle/>
        <a:p>
          <a:endParaRPr lang="ru-RU"/>
        </a:p>
      </dgm:t>
    </dgm:pt>
    <dgm:pt modelId="{68F85B30-AAF3-450E-A455-C6F9E95CF1AD}">
      <dgm:prSet custT="1"/>
      <dgm:spPr/>
      <dgm:t>
        <a:bodyPr/>
        <a:lstStyle/>
        <a:p>
          <a:r>
            <a:rPr lang="uk-UA" sz="2800" dirty="0">
              <a:latin typeface="+mj-lt"/>
            </a:rPr>
            <a:t>є свідомо-вольовими відносинами</a:t>
          </a:r>
        </a:p>
      </dgm:t>
    </dgm:pt>
    <dgm:pt modelId="{EE457BD4-BF48-4457-892B-1D4FCB88BF6B}" type="parTrans" cxnId="{B47495AC-B6AE-48D3-8AD4-6F5AED6C5383}">
      <dgm:prSet/>
      <dgm:spPr/>
      <dgm:t>
        <a:bodyPr/>
        <a:lstStyle/>
        <a:p>
          <a:endParaRPr lang="ru-RU"/>
        </a:p>
      </dgm:t>
    </dgm:pt>
    <dgm:pt modelId="{EF643099-5425-447C-9B5B-977DD10D2BD3}" type="sibTrans" cxnId="{B47495AC-B6AE-48D3-8AD4-6F5AED6C5383}">
      <dgm:prSet/>
      <dgm:spPr/>
      <dgm:t>
        <a:bodyPr/>
        <a:lstStyle/>
        <a:p>
          <a:endParaRPr lang="ru-RU"/>
        </a:p>
      </dgm:t>
    </dgm:pt>
    <dgm:pt modelId="{92352237-F60C-44F9-8170-A06426CD195D}">
      <dgm:prSet custT="1"/>
      <dgm:spPr/>
      <dgm:t>
        <a:bodyPr/>
        <a:lstStyle/>
        <a:p>
          <a:r>
            <a:rPr lang="uk-UA" sz="2800" dirty="0">
              <a:latin typeface="+mj-lt"/>
            </a:rPr>
            <a:t>виникають із приводу соціального блага або забезпечення будь-яких інтересів</a:t>
          </a:r>
        </a:p>
      </dgm:t>
    </dgm:pt>
    <dgm:pt modelId="{806B95D2-AC68-48F5-A9A3-037FEF03B118}" type="parTrans" cxnId="{B349B4E5-C3C2-40A6-900D-69F166674D3B}">
      <dgm:prSet/>
      <dgm:spPr/>
      <dgm:t>
        <a:bodyPr/>
        <a:lstStyle/>
        <a:p>
          <a:endParaRPr lang="ru-RU"/>
        </a:p>
      </dgm:t>
    </dgm:pt>
    <dgm:pt modelId="{4B91AE1D-9663-47CD-B137-4203A77E95AC}" type="sibTrans" cxnId="{B349B4E5-C3C2-40A6-900D-69F166674D3B}">
      <dgm:prSet/>
      <dgm:spPr/>
      <dgm:t>
        <a:bodyPr/>
        <a:lstStyle/>
        <a:p>
          <a:endParaRPr lang="ru-RU"/>
        </a:p>
      </dgm:t>
    </dgm:pt>
    <dgm:pt modelId="{3BBCB549-E8C7-48BF-A625-F70317616BE5}">
      <dgm:prSet custT="1"/>
      <dgm:spPr/>
      <dgm:t>
        <a:bodyPr/>
        <a:lstStyle/>
        <a:p>
          <a:r>
            <a:rPr lang="uk-UA" sz="2800" dirty="0">
              <a:latin typeface="+mj-lt"/>
            </a:rPr>
            <a:t>виникають, тривають, змінюються, призупиняються, припиняються або відновлюються на основі норм права</a:t>
          </a:r>
        </a:p>
      </dgm:t>
    </dgm:pt>
    <dgm:pt modelId="{EC3419D3-96D7-41EB-8171-B26AE00672EA}" type="parTrans" cxnId="{F8000AF1-C2E9-482B-97DE-49AB6993C41F}">
      <dgm:prSet/>
      <dgm:spPr/>
      <dgm:t>
        <a:bodyPr/>
        <a:lstStyle/>
        <a:p>
          <a:endParaRPr lang="ru-RU"/>
        </a:p>
      </dgm:t>
    </dgm:pt>
    <dgm:pt modelId="{17AFE6EE-199B-4AFB-8F50-6B5461277F02}" type="sibTrans" cxnId="{F8000AF1-C2E9-482B-97DE-49AB6993C41F}">
      <dgm:prSet/>
      <dgm:spPr/>
      <dgm:t>
        <a:bodyPr/>
        <a:lstStyle/>
        <a:p>
          <a:endParaRPr lang="ru-RU"/>
        </a:p>
      </dgm:t>
    </dgm:pt>
    <dgm:pt modelId="{9A426CC3-E59C-48B3-A84C-8F688705AC03}">
      <dgm:prSet custT="1"/>
      <dgm:spPr/>
      <dgm:t>
        <a:bodyPr/>
        <a:lstStyle/>
        <a:p>
          <a:r>
            <a:rPr lang="uk-UA" sz="2800" dirty="0">
              <a:latin typeface="+mj-lt"/>
            </a:rPr>
            <a:t>учасники правовідносин пов’язані між собою суб’єктивними правами та юридичними обов’язками</a:t>
          </a:r>
        </a:p>
      </dgm:t>
    </dgm:pt>
    <dgm:pt modelId="{E4FE3A56-205E-4074-9376-F5E568CD9673}" type="parTrans" cxnId="{EC8619DF-568C-4021-8A41-AF2F0DD4C357}">
      <dgm:prSet/>
      <dgm:spPr/>
      <dgm:t>
        <a:bodyPr/>
        <a:lstStyle/>
        <a:p>
          <a:endParaRPr lang="ru-RU"/>
        </a:p>
      </dgm:t>
    </dgm:pt>
    <dgm:pt modelId="{7DA737AA-AB3B-4B54-A0E0-5E3F1823A815}" type="sibTrans" cxnId="{EC8619DF-568C-4021-8A41-AF2F0DD4C357}">
      <dgm:prSet/>
      <dgm:spPr/>
      <dgm:t>
        <a:bodyPr/>
        <a:lstStyle/>
        <a:p>
          <a:endParaRPr lang="ru-RU"/>
        </a:p>
      </dgm:t>
    </dgm:pt>
    <dgm:pt modelId="{A62F1DC5-D860-4845-94FA-12C44B818B40}">
      <dgm:prSet custT="1"/>
      <dgm:spPr/>
      <dgm:t>
        <a:bodyPr/>
        <a:lstStyle/>
        <a:p>
          <a:r>
            <a:rPr lang="uk-UA" sz="2800" dirty="0">
              <a:latin typeface="+mj-lt"/>
            </a:rPr>
            <a:t>охороняються державою і в разі потреби забезпечуються силою державного примусу</a:t>
          </a:r>
        </a:p>
      </dgm:t>
    </dgm:pt>
    <dgm:pt modelId="{4B59CCD5-A12A-49DE-983B-1CB103BFFEE9}" type="parTrans" cxnId="{C837957A-E574-472B-828B-DDD81753E144}">
      <dgm:prSet/>
      <dgm:spPr/>
      <dgm:t>
        <a:bodyPr/>
        <a:lstStyle/>
        <a:p>
          <a:endParaRPr lang="ru-RU"/>
        </a:p>
      </dgm:t>
    </dgm:pt>
    <dgm:pt modelId="{052BF934-11D5-4894-B29D-80C3F105F3C7}" type="sibTrans" cxnId="{C837957A-E574-472B-828B-DDD81753E144}">
      <dgm:prSet/>
      <dgm:spPr/>
      <dgm:t>
        <a:bodyPr/>
        <a:lstStyle/>
        <a:p>
          <a:endParaRPr lang="ru-RU"/>
        </a:p>
      </dgm:t>
    </dgm:pt>
    <dgm:pt modelId="{E96A786A-54A9-4C93-914B-AAC72C578523}" type="pres">
      <dgm:prSet presAssocID="{EC95F315-5FC1-4B2A-83D4-C887D107FD30}" presName="Name0" presStyleCnt="0">
        <dgm:presLayoutVars>
          <dgm:dir/>
          <dgm:animLvl val="lvl"/>
          <dgm:resizeHandles val="exact"/>
        </dgm:presLayoutVars>
      </dgm:prSet>
      <dgm:spPr/>
    </dgm:pt>
    <dgm:pt modelId="{7F68A374-1D15-4988-BE00-1E5B663BB2A9}" type="pres">
      <dgm:prSet presAssocID="{5BF2EFD8-4630-4F7A-BBC1-7EB98D456A7B}" presName="linNode" presStyleCnt="0"/>
      <dgm:spPr/>
    </dgm:pt>
    <dgm:pt modelId="{78E7BDF0-04A6-471A-8438-DCC25D41FDAB}" type="pres">
      <dgm:prSet presAssocID="{5BF2EFD8-4630-4F7A-BBC1-7EB98D456A7B}" presName="parTx" presStyleLbl="revTx" presStyleIdx="0" presStyleCnt="1" custScaleX="113844">
        <dgm:presLayoutVars>
          <dgm:chMax val="1"/>
          <dgm:bulletEnabled val="1"/>
        </dgm:presLayoutVars>
      </dgm:prSet>
      <dgm:spPr/>
    </dgm:pt>
    <dgm:pt modelId="{64377577-208A-4F51-8153-03A370117F55}" type="pres">
      <dgm:prSet presAssocID="{5BF2EFD8-4630-4F7A-BBC1-7EB98D456A7B}" presName="bracket" presStyleLbl="parChTrans1D1" presStyleIdx="0" presStyleCnt="1"/>
      <dgm:spPr/>
    </dgm:pt>
    <dgm:pt modelId="{3CCE72DE-94E4-4E25-BFEC-612B194BAD03}" type="pres">
      <dgm:prSet presAssocID="{5BF2EFD8-4630-4F7A-BBC1-7EB98D456A7B}" presName="spH" presStyleCnt="0"/>
      <dgm:spPr/>
    </dgm:pt>
    <dgm:pt modelId="{B30D2F13-44B3-49BC-B776-6FEB5B565803}" type="pres">
      <dgm:prSet presAssocID="{5BF2EFD8-4630-4F7A-BBC1-7EB98D456A7B}" presName="desTx" presStyleLbl="node1" presStyleIdx="0" presStyleCnt="1">
        <dgm:presLayoutVars>
          <dgm:bulletEnabled val="1"/>
        </dgm:presLayoutVars>
      </dgm:prSet>
      <dgm:spPr/>
    </dgm:pt>
  </dgm:ptLst>
  <dgm:cxnLst>
    <dgm:cxn modelId="{02EA191B-3EA8-490B-A084-53D159026A14}" srcId="{EC95F315-5FC1-4B2A-83D4-C887D107FD30}" destId="{5BF2EFD8-4630-4F7A-BBC1-7EB98D456A7B}" srcOrd="0" destOrd="0" parTransId="{3B1C7DEB-B59B-4962-9F79-1073D5109ED3}" sibTransId="{48009DD7-DA2D-4E0F-BAA9-72716414EB03}"/>
    <dgm:cxn modelId="{1E652E23-D613-4005-A426-FEE8DA124878}" type="presOf" srcId="{A62F1DC5-D860-4845-94FA-12C44B818B40}" destId="{B30D2F13-44B3-49BC-B776-6FEB5B565803}" srcOrd="0" destOrd="5" presId="urn:diagrams.loki3.com/BracketList+Icon"/>
    <dgm:cxn modelId="{B1C1A742-2B7C-447C-9E29-B7E026A9616E}" type="presOf" srcId="{9A426CC3-E59C-48B3-A84C-8F688705AC03}" destId="{B30D2F13-44B3-49BC-B776-6FEB5B565803}" srcOrd="0" destOrd="4" presId="urn:diagrams.loki3.com/BracketList+Icon"/>
    <dgm:cxn modelId="{F0BAFA67-D9E4-4C9E-AC40-3CFAB2ACFE85}" type="presOf" srcId="{68F85B30-AAF3-450E-A455-C6F9E95CF1AD}" destId="{B30D2F13-44B3-49BC-B776-6FEB5B565803}" srcOrd="0" destOrd="1" presId="urn:diagrams.loki3.com/BracketList+Icon"/>
    <dgm:cxn modelId="{12EDC06B-28A0-44FF-B958-C0AE0A8F85A7}" type="presOf" srcId="{A199FB7B-1946-4D09-BF47-19BD57C57BC0}" destId="{B30D2F13-44B3-49BC-B776-6FEB5B565803}" srcOrd="0" destOrd="0" presId="urn:diagrams.loki3.com/BracketList+Icon"/>
    <dgm:cxn modelId="{19A8E671-471C-4B07-BB7E-EA4F72549EAC}" srcId="{5BF2EFD8-4630-4F7A-BBC1-7EB98D456A7B}" destId="{A199FB7B-1946-4D09-BF47-19BD57C57BC0}" srcOrd="0" destOrd="0" parTransId="{1685B2E8-13DA-488E-A117-13A7ECCDDB58}" sibTransId="{B5C114E5-BA65-427C-822D-C23B91E6899B}"/>
    <dgm:cxn modelId="{C837957A-E574-472B-828B-DDD81753E144}" srcId="{5BF2EFD8-4630-4F7A-BBC1-7EB98D456A7B}" destId="{A62F1DC5-D860-4845-94FA-12C44B818B40}" srcOrd="5" destOrd="0" parTransId="{4B59CCD5-A12A-49DE-983B-1CB103BFFEE9}" sibTransId="{052BF934-11D5-4894-B29D-80C3F105F3C7}"/>
    <dgm:cxn modelId="{7260B596-C52A-49B4-8A26-FCE33CF48E6D}" type="presOf" srcId="{5BF2EFD8-4630-4F7A-BBC1-7EB98D456A7B}" destId="{78E7BDF0-04A6-471A-8438-DCC25D41FDAB}" srcOrd="0" destOrd="0" presId="urn:diagrams.loki3.com/BracketList+Icon"/>
    <dgm:cxn modelId="{2E5D3897-030E-403F-BD0A-9BEC9F1B73CD}" type="presOf" srcId="{EC95F315-5FC1-4B2A-83D4-C887D107FD30}" destId="{E96A786A-54A9-4C93-914B-AAC72C578523}" srcOrd="0" destOrd="0" presId="urn:diagrams.loki3.com/BracketList+Icon"/>
    <dgm:cxn modelId="{F144519D-B28D-4403-8CFA-D833D7AE0196}" type="presOf" srcId="{92352237-F60C-44F9-8170-A06426CD195D}" destId="{B30D2F13-44B3-49BC-B776-6FEB5B565803}" srcOrd="0" destOrd="2" presId="urn:diagrams.loki3.com/BracketList+Icon"/>
    <dgm:cxn modelId="{B47495AC-B6AE-48D3-8AD4-6F5AED6C5383}" srcId="{5BF2EFD8-4630-4F7A-BBC1-7EB98D456A7B}" destId="{68F85B30-AAF3-450E-A455-C6F9E95CF1AD}" srcOrd="1" destOrd="0" parTransId="{EE457BD4-BF48-4457-892B-1D4FCB88BF6B}" sibTransId="{EF643099-5425-447C-9B5B-977DD10D2BD3}"/>
    <dgm:cxn modelId="{EC8619DF-568C-4021-8A41-AF2F0DD4C357}" srcId="{5BF2EFD8-4630-4F7A-BBC1-7EB98D456A7B}" destId="{9A426CC3-E59C-48B3-A84C-8F688705AC03}" srcOrd="4" destOrd="0" parTransId="{E4FE3A56-205E-4074-9376-F5E568CD9673}" sibTransId="{7DA737AA-AB3B-4B54-A0E0-5E3F1823A815}"/>
    <dgm:cxn modelId="{986F38E0-D142-4487-91E9-8AB4DD7E8517}" type="presOf" srcId="{3BBCB549-E8C7-48BF-A625-F70317616BE5}" destId="{B30D2F13-44B3-49BC-B776-6FEB5B565803}" srcOrd="0" destOrd="3" presId="urn:diagrams.loki3.com/BracketList+Icon"/>
    <dgm:cxn modelId="{B349B4E5-C3C2-40A6-900D-69F166674D3B}" srcId="{5BF2EFD8-4630-4F7A-BBC1-7EB98D456A7B}" destId="{92352237-F60C-44F9-8170-A06426CD195D}" srcOrd="2" destOrd="0" parTransId="{806B95D2-AC68-48F5-A9A3-037FEF03B118}" sibTransId="{4B91AE1D-9663-47CD-B137-4203A77E95AC}"/>
    <dgm:cxn modelId="{F8000AF1-C2E9-482B-97DE-49AB6993C41F}" srcId="{5BF2EFD8-4630-4F7A-BBC1-7EB98D456A7B}" destId="{3BBCB549-E8C7-48BF-A625-F70317616BE5}" srcOrd="3" destOrd="0" parTransId="{EC3419D3-96D7-41EB-8171-B26AE00672EA}" sibTransId="{17AFE6EE-199B-4AFB-8F50-6B5461277F02}"/>
    <dgm:cxn modelId="{22775C70-EBE6-4711-8D55-4B0AD51F2DDF}" type="presParOf" srcId="{E96A786A-54A9-4C93-914B-AAC72C578523}" destId="{7F68A374-1D15-4988-BE00-1E5B663BB2A9}" srcOrd="0" destOrd="0" presId="urn:diagrams.loki3.com/BracketList+Icon"/>
    <dgm:cxn modelId="{7A3CF257-CD65-4B06-8A4E-DEBFCE34FB2E}" type="presParOf" srcId="{7F68A374-1D15-4988-BE00-1E5B663BB2A9}" destId="{78E7BDF0-04A6-471A-8438-DCC25D41FDAB}" srcOrd="0" destOrd="0" presId="urn:diagrams.loki3.com/BracketList+Icon"/>
    <dgm:cxn modelId="{650E8AAC-1C93-4447-AA00-C2F950BF80E3}" type="presParOf" srcId="{7F68A374-1D15-4988-BE00-1E5B663BB2A9}" destId="{64377577-208A-4F51-8153-03A370117F55}" srcOrd="1" destOrd="0" presId="urn:diagrams.loki3.com/BracketList+Icon"/>
    <dgm:cxn modelId="{0EB1A7EB-0FF2-4D7F-9EE3-F30E9A6AEA05}" type="presParOf" srcId="{7F68A374-1D15-4988-BE00-1E5B663BB2A9}" destId="{3CCE72DE-94E4-4E25-BFEC-612B194BAD03}" srcOrd="2" destOrd="0" presId="urn:diagrams.loki3.com/BracketList+Icon"/>
    <dgm:cxn modelId="{01280140-8B74-4214-AFF3-D4F4246E7A59}" type="presParOf" srcId="{7F68A374-1D15-4988-BE00-1E5B663BB2A9}" destId="{B30D2F13-44B3-49BC-B776-6FEB5B565803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A94A2F0-37C4-424C-ACA8-C062FC08EE8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760BBAB-3DCD-4AD2-B35A-68033E47E0BD}">
      <dgm:prSet phldrT="[Текст]"/>
      <dgm:spPr/>
      <dgm:t>
        <a:bodyPr/>
        <a:lstStyle/>
        <a:p>
          <a:r>
            <a:rPr lang="uk-UA" b="1" dirty="0">
              <a:latin typeface="+mj-lt"/>
            </a:rPr>
            <a:t>Загальні (матеріальні)</a:t>
          </a:r>
          <a:endParaRPr lang="ru-RU" b="1" dirty="0">
            <a:latin typeface="+mj-lt"/>
          </a:endParaRPr>
        </a:p>
      </dgm:t>
    </dgm:pt>
    <dgm:pt modelId="{4276E916-A116-4581-86F1-00866EB8759C}" type="parTrans" cxnId="{882AAEBF-71AE-4172-A49F-E9ADEA830E09}">
      <dgm:prSet/>
      <dgm:spPr/>
      <dgm:t>
        <a:bodyPr/>
        <a:lstStyle/>
        <a:p>
          <a:endParaRPr lang="ru-RU"/>
        </a:p>
      </dgm:t>
    </dgm:pt>
    <dgm:pt modelId="{9971348C-7D86-49CF-A853-8C6AA11E4306}" type="sibTrans" cxnId="{882AAEBF-71AE-4172-A49F-E9ADEA830E09}">
      <dgm:prSet/>
      <dgm:spPr/>
      <dgm:t>
        <a:bodyPr/>
        <a:lstStyle/>
        <a:p>
          <a:endParaRPr lang="ru-RU"/>
        </a:p>
      </dgm:t>
    </dgm:pt>
    <dgm:pt modelId="{452DA7E6-5690-4B78-A92B-F90E56014FC4}">
      <dgm:prSet/>
      <dgm:spPr/>
      <dgm:t>
        <a:bodyPr/>
        <a:lstStyle/>
        <a:p>
          <a:r>
            <a:rPr lang="uk-UA" dirty="0">
              <a:solidFill>
                <a:schemeClr val="bg2">
                  <a:lumMod val="25000"/>
                </a:schemeClr>
              </a:solidFill>
              <a:latin typeface="+mj-lt"/>
            </a:rPr>
            <a:t>наявність не менше двох суб’єктів права як учасників правовідносин</a:t>
          </a:r>
        </a:p>
      </dgm:t>
    </dgm:pt>
    <dgm:pt modelId="{10595802-C0AA-4306-B5C9-EAFE274443BA}" type="parTrans" cxnId="{6A1064A1-0954-4920-9913-4690865536EC}">
      <dgm:prSet/>
      <dgm:spPr/>
      <dgm:t>
        <a:bodyPr/>
        <a:lstStyle/>
        <a:p>
          <a:endParaRPr lang="ru-RU"/>
        </a:p>
      </dgm:t>
    </dgm:pt>
    <dgm:pt modelId="{994A8EF5-37B7-4673-AF1F-5E35C2A5B302}" type="sibTrans" cxnId="{6A1064A1-0954-4920-9913-4690865536EC}">
      <dgm:prSet/>
      <dgm:spPr/>
      <dgm:t>
        <a:bodyPr/>
        <a:lstStyle/>
        <a:p>
          <a:endParaRPr lang="ru-RU"/>
        </a:p>
      </dgm:t>
    </dgm:pt>
    <dgm:pt modelId="{7E5AC01F-FD99-40CC-A3D0-67FD6AFDF7E1}">
      <dgm:prSet/>
      <dgm:spPr/>
      <dgm:t>
        <a:bodyPr/>
        <a:lstStyle/>
        <a:p>
          <a:r>
            <a:rPr lang="uk-UA" dirty="0">
              <a:solidFill>
                <a:schemeClr val="bg2">
                  <a:lumMod val="25000"/>
                </a:schemeClr>
              </a:solidFill>
              <a:latin typeface="+mj-lt"/>
            </a:rPr>
            <a:t>об’єкт правовідносин</a:t>
          </a:r>
        </a:p>
      </dgm:t>
    </dgm:pt>
    <dgm:pt modelId="{0EAD7AE2-D982-4BB3-A204-1F41A9674CE8}" type="parTrans" cxnId="{AFE5F8F4-9ED3-4445-80E4-BBA543C13007}">
      <dgm:prSet/>
      <dgm:spPr/>
      <dgm:t>
        <a:bodyPr/>
        <a:lstStyle/>
        <a:p>
          <a:endParaRPr lang="ru-RU"/>
        </a:p>
      </dgm:t>
    </dgm:pt>
    <dgm:pt modelId="{4D4A4A2F-F5A7-4ACE-86A1-0208927DCDF9}" type="sibTrans" cxnId="{AFE5F8F4-9ED3-4445-80E4-BBA543C13007}">
      <dgm:prSet/>
      <dgm:spPr/>
      <dgm:t>
        <a:bodyPr/>
        <a:lstStyle/>
        <a:p>
          <a:endParaRPr lang="ru-RU"/>
        </a:p>
      </dgm:t>
    </dgm:pt>
    <dgm:pt modelId="{ECE9FA54-7FC7-406D-87A3-E0E96FEE7347}">
      <dgm:prSet/>
      <dgm:spPr/>
      <dgm:t>
        <a:bodyPr/>
        <a:lstStyle/>
        <a:p>
          <a:r>
            <a:rPr lang="uk-UA" b="1">
              <a:latin typeface="+mj-lt"/>
            </a:rPr>
            <a:t>Спеціальні (юридичні)</a:t>
          </a:r>
          <a:endParaRPr lang="uk-UA" b="1" dirty="0">
            <a:latin typeface="+mj-lt"/>
          </a:endParaRPr>
        </a:p>
      </dgm:t>
    </dgm:pt>
    <dgm:pt modelId="{2E6B3E34-1F06-4E6E-AD83-92E2B0ABE136}" type="parTrans" cxnId="{5D6BBAC1-D3F0-436D-A415-47D679407EB3}">
      <dgm:prSet/>
      <dgm:spPr/>
      <dgm:t>
        <a:bodyPr/>
        <a:lstStyle/>
        <a:p>
          <a:endParaRPr lang="ru-RU"/>
        </a:p>
      </dgm:t>
    </dgm:pt>
    <dgm:pt modelId="{D2015BDD-7EAA-42AD-BF6D-D687351FFAA2}" type="sibTrans" cxnId="{5D6BBAC1-D3F0-436D-A415-47D679407EB3}">
      <dgm:prSet/>
      <dgm:spPr/>
      <dgm:t>
        <a:bodyPr/>
        <a:lstStyle/>
        <a:p>
          <a:endParaRPr lang="ru-RU"/>
        </a:p>
      </dgm:t>
    </dgm:pt>
    <dgm:pt modelId="{7AB8027A-A4AA-4F90-9D29-EE2AC37C9A52}">
      <dgm:prSet/>
      <dgm:spPr/>
      <dgm:t>
        <a:bodyPr/>
        <a:lstStyle/>
        <a:p>
          <a:r>
            <a:rPr lang="uk-UA" dirty="0">
              <a:solidFill>
                <a:schemeClr val="bg2">
                  <a:lumMod val="25000"/>
                </a:schemeClr>
              </a:solidFill>
              <a:latin typeface="+mj-lt"/>
            </a:rPr>
            <a:t>нормативно-правова основа</a:t>
          </a:r>
        </a:p>
      </dgm:t>
    </dgm:pt>
    <dgm:pt modelId="{44D77085-11C6-4168-AF22-E4D5CAF00399}" type="parTrans" cxnId="{9B04CB17-68EC-40A4-B7AD-C8C08C45DA7E}">
      <dgm:prSet/>
      <dgm:spPr/>
      <dgm:t>
        <a:bodyPr/>
        <a:lstStyle/>
        <a:p>
          <a:endParaRPr lang="ru-RU"/>
        </a:p>
      </dgm:t>
    </dgm:pt>
    <dgm:pt modelId="{1ED3191C-2862-4F07-98F6-BEF9B13D50FD}" type="sibTrans" cxnId="{9B04CB17-68EC-40A4-B7AD-C8C08C45DA7E}">
      <dgm:prSet/>
      <dgm:spPr/>
      <dgm:t>
        <a:bodyPr/>
        <a:lstStyle/>
        <a:p>
          <a:endParaRPr lang="ru-RU"/>
        </a:p>
      </dgm:t>
    </dgm:pt>
    <dgm:pt modelId="{CAD81315-2736-4E59-8205-2212D7D2A2F2}">
      <dgm:prSet/>
      <dgm:spPr/>
      <dgm:t>
        <a:bodyPr/>
        <a:lstStyle/>
        <a:p>
          <a:r>
            <a:rPr lang="uk-UA" dirty="0" err="1">
              <a:solidFill>
                <a:schemeClr val="bg2">
                  <a:lumMod val="25000"/>
                </a:schemeClr>
              </a:solidFill>
              <a:latin typeface="+mj-lt"/>
            </a:rPr>
            <a:t>правосуб’єктна</a:t>
          </a:r>
          <a:r>
            <a:rPr lang="uk-UA" dirty="0">
              <a:solidFill>
                <a:schemeClr val="bg2">
                  <a:lumMod val="25000"/>
                </a:schemeClr>
              </a:solidFill>
              <a:latin typeface="+mj-lt"/>
            </a:rPr>
            <a:t> основа</a:t>
          </a:r>
        </a:p>
      </dgm:t>
    </dgm:pt>
    <dgm:pt modelId="{B98439A6-056E-4196-854A-E554AC32C31F}" type="parTrans" cxnId="{3F0B8B45-A709-4114-A8B4-A3F846F9A4B4}">
      <dgm:prSet/>
      <dgm:spPr/>
      <dgm:t>
        <a:bodyPr/>
        <a:lstStyle/>
        <a:p>
          <a:endParaRPr lang="ru-RU"/>
        </a:p>
      </dgm:t>
    </dgm:pt>
    <dgm:pt modelId="{FD974E44-AD4B-4CAA-8B0F-D8C145562808}" type="sibTrans" cxnId="{3F0B8B45-A709-4114-A8B4-A3F846F9A4B4}">
      <dgm:prSet/>
      <dgm:spPr/>
      <dgm:t>
        <a:bodyPr/>
        <a:lstStyle/>
        <a:p>
          <a:endParaRPr lang="ru-RU"/>
        </a:p>
      </dgm:t>
    </dgm:pt>
    <dgm:pt modelId="{951A5C18-705F-4C54-A943-98DED975533A}">
      <dgm:prSet/>
      <dgm:spPr/>
      <dgm:t>
        <a:bodyPr/>
        <a:lstStyle/>
        <a:p>
          <a:r>
            <a:rPr lang="uk-UA" dirty="0">
              <a:solidFill>
                <a:schemeClr val="bg2">
                  <a:lumMod val="25000"/>
                </a:schemeClr>
              </a:solidFill>
              <a:latin typeface="+mj-lt"/>
            </a:rPr>
            <a:t>юридико-фактична основа</a:t>
          </a:r>
        </a:p>
      </dgm:t>
    </dgm:pt>
    <dgm:pt modelId="{F4A9461E-2E73-40CF-A793-B9442D8A59C1}" type="parTrans" cxnId="{41AEF556-5880-45B3-9FB5-69722865E422}">
      <dgm:prSet/>
      <dgm:spPr/>
      <dgm:t>
        <a:bodyPr/>
        <a:lstStyle/>
        <a:p>
          <a:endParaRPr lang="ru-RU"/>
        </a:p>
      </dgm:t>
    </dgm:pt>
    <dgm:pt modelId="{A7563C16-79A3-46E7-ADFD-96A0976BCE50}" type="sibTrans" cxnId="{41AEF556-5880-45B3-9FB5-69722865E422}">
      <dgm:prSet/>
      <dgm:spPr/>
      <dgm:t>
        <a:bodyPr/>
        <a:lstStyle/>
        <a:p>
          <a:endParaRPr lang="ru-RU"/>
        </a:p>
      </dgm:t>
    </dgm:pt>
    <dgm:pt modelId="{9CBE58B9-309A-43E2-A0AF-5A03B6F4FD6C}" type="pres">
      <dgm:prSet presAssocID="{3A94A2F0-37C4-424C-ACA8-C062FC08EE87}" presName="Name0" presStyleCnt="0">
        <dgm:presLayoutVars>
          <dgm:dir/>
          <dgm:animLvl val="lvl"/>
          <dgm:resizeHandles val="exact"/>
        </dgm:presLayoutVars>
      </dgm:prSet>
      <dgm:spPr/>
    </dgm:pt>
    <dgm:pt modelId="{34E09F28-89FD-4F6D-93D2-F68C187460F4}" type="pres">
      <dgm:prSet presAssocID="{2760BBAB-3DCD-4AD2-B35A-68033E47E0BD}" presName="composite" presStyleCnt="0"/>
      <dgm:spPr/>
    </dgm:pt>
    <dgm:pt modelId="{AA900C69-F6C5-438D-BEBC-17AF060391E3}" type="pres">
      <dgm:prSet presAssocID="{2760BBAB-3DCD-4AD2-B35A-68033E47E0BD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390CF50D-ECD1-4641-AC4B-24CD940A6177}" type="pres">
      <dgm:prSet presAssocID="{2760BBAB-3DCD-4AD2-B35A-68033E47E0BD}" presName="desTx" presStyleLbl="alignAccFollowNode1" presStyleIdx="0" presStyleCnt="2">
        <dgm:presLayoutVars>
          <dgm:bulletEnabled val="1"/>
        </dgm:presLayoutVars>
      </dgm:prSet>
      <dgm:spPr/>
    </dgm:pt>
    <dgm:pt modelId="{7FA2B231-57C5-401D-8C0B-A967DBB0900C}" type="pres">
      <dgm:prSet presAssocID="{9971348C-7D86-49CF-A853-8C6AA11E4306}" presName="space" presStyleCnt="0"/>
      <dgm:spPr/>
    </dgm:pt>
    <dgm:pt modelId="{61BC84D4-0E75-4356-BD91-83DC3FC26F12}" type="pres">
      <dgm:prSet presAssocID="{ECE9FA54-7FC7-406D-87A3-E0E96FEE7347}" presName="composite" presStyleCnt="0"/>
      <dgm:spPr/>
    </dgm:pt>
    <dgm:pt modelId="{9E1B0A40-BB55-4F73-95F7-C77528B2FFF8}" type="pres">
      <dgm:prSet presAssocID="{ECE9FA54-7FC7-406D-87A3-E0E96FEE734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4388E527-733B-495C-BFC7-A24753DA8738}" type="pres">
      <dgm:prSet presAssocID="{ECE9FA54-7FC7-406D-87A3-E0E96FEE7347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9B04CB17-68EC-40A4-B7AD-C8C08C45DA7E}" srcId="{ECE9FA54-7FC7-406D-87A3-E0E96FEE7347}" destId="{7AB8027A-A4AA-4F90-9D29-EE2AC37C9A52}" srcOrd="0" destOrd="0" parTransId="{44D77085-11C6-4168-AF22-E4D5CAF00399}" sibTransId="{1ED3191C-2862-4F07-98F6-BEF9B13D50FD}"/>
    <dgm:cxn modelId="{3F0B8B45-A709-4114-A8B4-A3F846F9A4B4}" srcId="{ECE9FA54-7FC7-406D-87A3-E0E96FEE7347}" destId="{CAD81315-2736-4E59-8205-2212D7D2A2F2}" srcOrd="1" destOrd="0" parTransId="{B98439A6-056E-4196-854A-E554AC32C31F}" sibTransId="{FD974E44-AD4B-4CAA-8B0F-D8C145562808}"/>
    <dgm:cxn modelId="{75F16570-2FFD-41A9-B15C-089B12426962}" type="presOf" srcId="{951A5C18-705F-4C54-A943-98DED975533A}" destId="{4388E527-733B-495C-BFC7-A24753DA8738}" srcOrd="0" destOrd="2" presId="urn:microsoft.com/office/officeart/2005/8/layout/hList1"/>
    <dgm:cxn modelId="{CA20B976-8E93-4813-B0C0-3F2089765542}" type="presOf" srcId="{2760BBAB-3DCD-4AD2-B35A-68033E47E0BD}" destId="{AA900C69-F6C5-438D-BEBC-17AF060391E3}" srcOrd="0" destOrd="0" presId="urn:microsoft.com/office/officeart/2005/8/layout/hList1"/>
    <dgm:cxn modelId="{41AEF556-5880-45B3-9FB5-69722865E422}" srcId="{ECE9FA54-7FC7-406D-87A3-E0E96FEE7347}" destId="{951A5C18-705F-4C54-A943-98DED975533A}" srcOrd="2" destOrd="0" parTransId="{F4A9461E-2E73-40CF-A793-B9442D8A59C1}" sibTransId="{A7563C16-79A3-46E7-ADFD-96A0976BCE50}"/>
    <dgm:cxn modelId="{3B80537E-FDF4-4FD9-ADFC-5325F929BBAC}" type="presOf" srcId="{7AB8027A-A4AA-4F90-9D29-EE2AC37C9A52}" destId="{4388E527-733B-495C-BFC7-A24753DA8738}" srcOrd="0" destOrd="0" presId="urn:microsoft.com/office/officeart/2005/8/layout/hList1"/>
    <dgm:cxn modelId="{42FD9293-DF04-478B-A94B-E0557C6FC129}" type="presOf" srcId="{ECE9FA54-7FC7-406D-87A3-E0E96FEE7347}" destId="{9E1B0A40-BB55-4F73-95F7-C77528B2FFF8}" srcOrd="0" destOrd="0" presId="urn:microsoft.com/office/officeart/2005/8/layout/hList1"/>
    <dgm:cxn modelId="{A5121A97-032D-476B-A84D-CB9A7D6592B2}" type="presOf" srcId="{CAD81315-2736-4E59-8205-2212D7D2A2F2}" destId="{4388E527-733B-495C-BFC7-A24753DA8738}" srcOrd="0" destOrd="1" presId="urn:microsoft.com/office/officeart/2005/8/layout/hList1"/>
    <dgm:cxn modelId="{50AB8D99-E149-4726-B1D7-9410129085F5}" type="presOf" srcId="{7E5AC01F-FD99-40CC-A3D0-67FD6AFDF7E1}" destId="{390CF50D-ECD1-4641-AC4B-24CD940A6177}" srcOrd="0" destOrd="1" presId="urn:microsoft.com/office/officeart/2005/8/layout/hList1"/>
    <dgm:cxn modelId="{6A1064A1-0954-4920-9913-4690865536EC}" srcId="{2760BBAB-3DCD-4AD2-B35A-68033E47E0BD}" destId="{452DA7E6-5690-4B78-A92B-F90E56014FC4}" srcOrd="0" destOrd="0" parTransId="{10595802-C0AA-4306-B5C9-EAFE274443BA}" sibTransId="{994A8EF5-37B7-4673-AF1F-5E35C2A5B302}"/>
    <dgm:cxn modelId="{882AAEBF-71AE-4172-A49F-E9ADEA830E09}" srcId="{3A94A2F0-37C4-424C-ACA8-C062FC08EE87}" destId="{2760BBAB-3DCD-4AD2-B35A-68033E47E0BD}" srcOrd="0" destOrd="0" parTransId="{4276E916-A116-4581-86F1-00866EB8759C}" sibTransId="{9971348C-7D86-49CF-A853-8C6AA11E4306}"/>
    <dgm:cxn modelId="{5D6BBAC1-D3F0-436D-A415-47D679407EB3}" srcId="{3A94A2F0-37C4-424C-ACA8-C062FC08EE87}" destId="{ECE9FA54-7FC7-406D-87A3-E0E96FEE7347}" srcOrd="1" destOrd="0" parTransId="{2E6B3E34-1F06-4E6E-AD83-92E2B0ABE136}" sibTransId="{D2015BDD-7EAA-42AD-BF6D-D687351FFAA2}"/>
    <dgm:cxn modelId="{506FEBC2-F34C-468B-8C3D-2E5EAE964308}" type="presOf" srcId="{452DA7E6-5690-4B78-A92B-F90E56014FC4}" destId="{390CF50D-ECD1-4641-AC4B-24CD940A6177}" srcOrd="0" destOrd="0" presId="urn:microsoft.com/office/officeart/2005/8/layout/hList1"/>
    <dgm:cxn modelId="{61E881E2-0761-47D4-BADB-4282B3493D48}" type="presOf" srcId="{3A94A2F0-37C4-424C-ACA8-C062FC08EE87}" destId="{9CBE58B9-309A-43E2-A0AF-5A03B6F4FD6C}" srcOrd="0" destOrd="0" presId="urn:microsoft.com/office/officeart/2005/8/layout/hList1"/>
    <dgm:cxn modelId="{AFE5F8F4-9ED3-4445-80E4-BBA543C13007}" srcId="{2760BBAB-3DCD-4AD2-B35A-68033E47E0BD}" destId="{7E5AC01F-FD99-40CC-A3D0-67FD6AFDF7E1}" srcOrd="1" destOrd="0" parTransId="{0EAD7AE2-D982-4BB3-A204-1F41A9674CE8}" sibTransId="{4D4A4A2F-F5A7-4ACE-86A1-0208927DCDF9}"/>
    <dgm:cxn modelId="{D6987E49-721C-43C5-9FC8-0C703BCCF75E}" type="presParOf" srcId="{9CBE58B9-309A-43E2-A0AF-5A03B6F4FD6C}" destId="{34E09F28-89FD-4F6D-93D2-F68C187460F4}" srcOrd="0" destOrd="0" presId="urn:microsoft.com/office/officeart/2005/8/layout/hList1"/>
    <dgm:cxn modelId="{40D3C4EE-9B23-470A-BCD8-FCED8127E7B4}" type="presParOf" srcId="{34E09F28-89FD-4F6D-93D2-F68C187460F4}" destId="{AA900C69-F6C5-438D-BEBC-17AF060391E3}" srcOrd="0" destOrd="0" presId="urn:microsoft.com/office/officeart/2005/8/layout/hList1"/>
    <dgm:cxn modelId="{D55C3742-147E-410A-BF20-597287AE5E46}" type="presParOf" srcId="{34E09F28-89FD-4F6D-93D2-F68C187460F4}" destId="{390CF50D-ECD1-4641-AC4B-24CD940A6177}" srcOrd="1" destOrd="0" presId="urn:microsoft.com/office/officeart/2005/8/layout/hList1"/>
    <dgm:cxn modelId="{8C50C38C-A880-4577-8124-BF1715F322E8}" type="presParOf" srcId="{9CBE58B9-309A-43E2-A0AF-5A03B6F4FD6C}" destId="{7FA2B231-57C5-401D-8C0B-A967DBB0900C}" srcOrd="1" destOrd="0" presId="urn:microsoft.com/office/officeart/2005/8/layout/hList1"/>
    <dgm:cxn modelId="{EF393950-6A18-4339-A498-C67B3DDE8331}" type="presParOf" srcId="{9CBE58B9-309A-43E2-A0AF-5A03B6F4FD6C}" destId="{61BC84D4-0E75-4356-BD91-83DC3FC26F12}" srcOrd="2" destOrd="0" presId="urn:microsoft.com/office/officeart/2005/8/layout/hList1"/>
    <dgm:cxn modelId="{0BAFD00C-AD41-4F9A-ABB3-B6C09EA77221}" type="presParOf" srcId="{61BC84D4-0E75-4356-BD91-83DC3FC26F12}" destId="{9E1B0A40-BB55-4F73-95F7-C77528B2FFF8}" srcOrd="0" destOrd="0" presId="urn:microsoft.com/office/officeart/2005/8/layout/hList1"/>
    <dgm:cxn modelId="{9DFD6EFE-11A8-4729-B7D8-926A7E8ABD68}" type="presParOf" srcId="{61BC84D4-0E75-4356-BD91-83DC3FC26F12}" destId="{4388E527-733B-495C-BFC7-A24753DA873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5DD9900-427D-4C48-B396-37B047F6F80D}" type="doc">
      <dgm:prSet loTypeId="urn:microsoft.com/office/officeart/2005/8/layout/hierarchy3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334892B6-2BB4-4428-BAEF-B3579360C0F4}">
      <dgm:prSet custT="1"/>
      <dgm:spPr/>
      <dgm:t>
        <a:bodyPr/>
        <a:lstStyle/>
        <a:p>
          <a:r>
            <a:rPr lang="uk-UA" sz="2400" b="1" dirty="0">
              <a:latin typeface="+mj-lt"/>
            </a:rPr>
            <a:t>за спеціально-юридичними функціями права</a:t>
          </a:r>
        </a:p>
      </dgm:t>
    </dgm:pt>
    <dgm:pt modelId="{E4EF8869-A1CB-41FE-8B60-D9452522858D}" type="parTrans" cxnId="{FA3E3A12-07DC-4992-910E-A56DF3F8C35C}">
      <dgm:prSet/>
      <dgm:spPr/>
      <dgm:t>
        <a:bodyPr/>
        <a:lstStyle/>
        <a:p>
          <a:endParaRPr lang="ru-RU"/>
        </a:p>
      </dgm:t>
    </dgm:pt>
    <dgm:pt modelId="{93B7DB6A-B527-47C6-9BCF-C05CFA38DEDC}" type="sibTrans" cxnId="{FA3E3A12-07DC-4992-910E-A56DF3F8C35C}">
      <dgm:prSet/>
      <dgm:spPr/>
      <dgm:t>
        <a:bodyPr/>
        <a:lstStyle/>
        <a:p>
          <a:endParaRPr lang="ru-RU"/>
        </a:p>
      </dgm:t>
    </dgm:pt>
    <dgm:pt modelId="{1BF12129-2027-46D0-AF7F-9E4F12069B4D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регулятивні</a:t>
          </a:r>
        </a:p>
      </dgm:t>
    </dgm:pt>
    <dgm:pt modelId="{B925A461-A532-40C6-B49E-D8AD24D1157C}" type="parTrans" cxnId="{92DD9C07-C1DE-4493-B2C0-C4545D7DB329}">
      <dgm:prSet/>
      <dgm:spPr/>
      <dgm:t>
        <a:bodyPr/>
        <a:lstStyle/>
        <a:p>
          <a:endParaRPr lang="ru-RU"/>
        </a:p>
      </dgm:t>
    </dgm:pt>
    <dgm:pt modelId="{5804799A-ACBC-45A4-BEF6-AEAE5E845B3D}" type="sibTrans" cxnId="{92DD9C07-C1DE-4493-B2C0-C4545D7DB329}">
      <dgm:prSet/>
      <dgm:spPr/>
      <dgm:t>
        <a:bodyPr/>
        <a:lstStyle/>
        <a:p>
          <a:endParaRPr lang="ru-RU"/>
        </a:p>
      </dgm:t>
    </dgm:pt>
    <dgm:pt modelId="{B7D23C0A-FCB8-4F1E-9983-56C8334D01D2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охоронні</a:t>
          </a:r>
        </a:p>
      </dgm:t>
    </dgm:pt>
    <dgm:pt modelId="{33CC0DEE-0F1A-4D68-8FD1-123C1B2D27FB}" type="parTrans" cxnId="{1C571111-2E2F-4046-B7BA-3C0EAD821FA0}">
      <dgm:prSet/>
      <dgm:spPr/>
      <dgm:t>
        <a:bodyPr/>
        <a:lstStyle/>
        <a:p>
          <a:endParaRPr lang="ru-RU"/>
        </a:p>
      </dgm:t>
    </dgm:pt>
    <dgm:pt modelId="{F1FDDCC5-CC5B-40A6-8213-600715E13436}" type="sibTrans" cxnId="{1C571111-2E2F-4046-B7BA-3C0EAD821FA0}">
      <dgm:prSet/>
      <dgm:spPr/>
      <dgm:t>
        <a:bodyPr/>
        <a:lstStyle/>
        <a:p>
          <a:endParaRPr lang="ru-RU"/>
        </a:p>
      </dgm:t>
    </dgm:pt>
    <dgm:pt modelId="{CA7A72EA-0925-4DA4-8714-1C1F5A3F113F}">
      <dgm:prSet custT="1"/>
      <dgm:spPr/>
      <dgm:t>
        <a:bodyPr/>
        <a:lstStyle/>
        <a:p>
          <a:r>
            <a:rPr lang="uk-UA" sz="2400" b="1" dirty="0">
              <a:solidFill>
                <a:schemeClr val="bg2">
                  <a:lumMod val="25000"/>
                </a:schemeClr>
              </a:solidFill>
              <a:latin typeface="+mj-lt"/>
            </a:rPr>
            <a:t>за рівнем індивідуалізації суб’єктів</a:t>
          </a:r>
        </a:p>
      </dgm:t>
    </dgm:pt>
    <dgm:pt modelId="{A77FFFC5-005E-4D69-B12B-AD0EDB5CE315}" type="parTrans" cxnId="{B3FB85AE-2BE5-4403-B9AE-8EE58137F9D7}">
      <dgm:prSet/>
      <dgm:spPr/>
      <dgm:t>
        <a:bodyPr/>
        <a:lstStyle/>
        <a:p>
          <a:endParaRPr lang="ru-RU"/>
        </a:p>
      </dgm:t>
    </dgm:pt>
    <dgm:pt modelId="{F254A93D-625E-40B7-8F6F-DF55523F83CB}" type="sibTrans" cxnId="{B3FB85AE-2BE5-4403-B9AE-8EE58137F9D7}">
      <dgm:prSet/>
      <dgm:spPr/>
      <dgm:t>
        <a:bodyPr/>
        <a:lstStyle/>
        <a:p>
          <a:endParaRPr lang="ru-RU"/>
        </a:p>
      </dgm:t>
    </dgm:pt>
    <dgm:pt modelId="{7D503155-2034-4990-B2EB-FAAB676BA5B9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відносні</a:t>
          </a:r>
        </a:p>
      </dgm:t>
    </dgm:pt>
    <dgm:pt modelId="{C387613B-CD63-40B3-8D37-AA6F25FF5A39}" type="parTrans" cxnId="{74E24C54-03DA-4460-9C0D-EADD4DFF31EE}">
      <dgm:prSet/>
      <dgm:spPr/>
      <dgm:t>
        <a:bodyPr/>
        <a:lstStyle/>
        <a:p>
          <a:endParaRPr lang="ru-RU"/>
        </a:p>
      </dgm:t>
    </dgm:pt>
    <dgm:pt modelId="{EDF98A5E-4F66-45D5-A311-4B676CA4504F}" type="sibTrans" cxnId="{74E24C54-03DA-4460-9C0D-EADD4DFF31EE}">
      <dgm:prSet/>
      <dgm:spPr/>
      <dgm:t>
        <a:bodyPr/>
        <a:lstStyle/>
        <a:p>
          <a:endParaRPr lang="ru-RU"/>
        </a:p>
      </dgm:t>
    </dgm:pt>
    <dgm:pt modelId="{0324F4F6-84FD-48CC-A84C-8AA633CC5F39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абсолютні</a:t>
          </a:r>
        </a:p>
      </dgm:t>
    </dgm:pt>
    <dgm:pt modelId="{75595C78-270C-44DE-AA78-5F87D82C7465}" type="parTrans" cxnId="{EFAAFDB4-D36F-4F56-B7B9-BA724D0602FF}">
      <dgm:prSet/>
      <dgm:spPr/>
      <dgm:t>
        <a:bodyPr/>
        <a:lstStyle/>
        <a:p>
          <a:endParaRPr lang="ru-RU"/>
        </a:p>
      </dgm:t>
    </dgm:pt>
    <dgm:pt modelId="{4121F07D-E95F-4DF6-A77E-9A4649B21EBB}" type="sibTrans" cxnId="{EFAAFDB4-D36F-4F56-B7B9-BA724D0602FF}">
      <dgm:prSet/>
      <dgm:spPr/>
      <dgm:t>
        <a:bodyPr/>
        <a:lstStyle/>
        <a:p>
          <a:endParaRPr lang="ru-RU"/>
        </a:p>
      </dgm:t>
    </dgm:pt>
    <dgm:pt modelId="{780C2662-3081-40FD-A9BD-E7B5395D5410}">
      <dgm:prSet custT="1"/>
      <dgm:spPr/>
      <dgm:t>
        <a:bodyPr/>
        <a:lstStyle/>
        <a:p>
          <a:r>
            <a:rPr lang="uk-UA" sz="2400" b="1" dirty="0">
              <a:solidFill>
                <a:schemeClr val="bg2">
                  <a:lumMod val="25000"/>
                </a:schemeClr>
              </a:solidFill>
              <a:latin typeface="+mj-lt"/>
            </a:rPr>
            <a:t>за предметом правового регулювання</a:t>
          </a:r>
        </a:p>
      </dgm:t>
    </dgm:pt>
    <dgm:pt modelId="{945A016C-F9C0-41F8-B394-687DA6741AB9}" type="parTrans" cxnId="{D931F877-E633-455D-A0D0-7A2D5E741838}">
      <dgm:prSet/>
      <dgm:spPr/>
      <dgm:t>
        <a:bodyPr/>
        <a:lstStyle/>
        <a:p>
          <a:endParaRPr lang="ru-RU"/>
        </a:p>
      </dgm:t>
    </dgm:pt>
    <dgm:pt modelId="{4FA82BC3-1BA8-4D18-91E7-75CE10B28360}" type="sibTrans" cxnId="{D931F877-E633-455D-A0D0-7A2D5E741838}">
      <dgm:prSet/>
      <dgm:spPr/>
      <dgm:t>
        <a:bodyPr/>
        <a:lstStyle/>
        <a:p>
          <a:endParaRPr lang="ru-RU"/>
        </a:p>
      </dgm:t>
    </dgm:pt>
    <dgm:pt modelId="{AC29DF71-9E71-43BD-A739-CB0441F1FB4D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конституційно-правові</a:t>
          </a:r>
        </a:p>
      </dgm:t>
    </dgm:pt>
    <dgm:pt modelId="{F49E9BEB-2053-433E-9E4E-82067B450560}" type="parTrans" cxnId="{55F727C9-9854-4006-A7DD-7CCCFB959453}">
      <dgm:prSet/>
      <dgm:spPr/>
      <dgm:t>
        <a:bodyPr/>
        <a:lstStyle/>
        <a:p>
          <a:endParaRPr lang="ru-RU"/>
        </a:p>
      </dgm:t>
    </dgm:pt>
    <dgm:pt modelId="{0ECF5975-25CC-410E-BE6F-BF128C6103D3}" type="sibTrans" cxnId="{55F727C9-9854-4006-A7DD-7CCCFB959453}">
      <dgm:prSet/>
      <dgm:spPr/>
      <dgm:t>
        <a:bodyPr/>
        <a:lstStyle/>
        <a:p>
          <a:endParaRPr lang="ru-RU"/>
        </a:p>
      </dgm:t>
    </dgm:pt>
    <dgm:pt modelId="{530879D3-7932-4AD6-825E-0CCF2369A4DA}">
      <dgm:prSet custT="1"/>
      <dgm:spPr/>
      <dgm:t>
        <a:bodyPr/>
        <a:lstStyle/>
        <a:p>
          <a:r>
            <a:rPr lang="uk-UA" sz="2400">
              <a:solidFill>
                <a:schemeClr val="bg2">
                  <a:lumMod val="25000"/>
                </a:schemeClr>
              </a:solidFill>
              <a:latin typeface="+mj-lt"/>
            </a:rPr>
            <a:t>адміністративно-правові</a:t>
          </a:r>
        </a:p>
      </dgm:t>
    </dgm:pt>
    <dgm:pt modelId="{3A466CA0-70E7-4760-A567-B1A947C513B3}" type="parTrans" cxnId="{B19B9827-ACAE-4984-9DA3-3FB23C5008F2}">
      <dgm:prSet/>
      <dgm:spPr/>
      <dgm:t>
        <a:bodyPr/>
        <a:lstStyle/>
        <a:p>
          <a:endParaRPr lang="ru-RU"/>
        </a:p>
      </dgm:t>
    </dgm:pt>
    <dgm:pt modelId="{2DC104BF-7B15-4011-B132-4DBF3128CB1D}" type="sibTrans" cxnId="{B19B9827-ACAE-4984-9DA3-3FB23C5008F2}">
      <dgm:prSet/>
      <dgm:spPr/>
      <dgm:t>
        <a:bodyPr/>
        <a:lstStyle/>
        <a:p>
          <a:endParaRPr lang="ru-RU"/>
        </a:p>
      </dgm:t>
    </dgm:pt>
    <dgm:pt modelId="{2382684E-D044-4335-96F4-8E9B161EC6A6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кримінально-процесуальні</a:t>
          </a:r>
        </a:p>
      </dgm:t>
    </dgm:pt>
    <dgm:pt modelId="{21B8B039-02E3-4EDC-9907-BE0E20EE6E24}" type="parTrans" cxnId="{C557E04C-A286-4157-AEB8-752138DD49E5}">
      <dgm:prSet/>
      <dgm:spPr/>
      <dgm:t>
        <a:bodyPr/>
        <a:lstStyle/>
        <a:p>
          <a:endParaRPr lang="ru-RU"/>
        </a:p>
      </dgm:t>
    </dgm:pt>
    <dgm:pt modelId="{FB4D02A8-ECE3-46FC-8174-5FD93A8B1A31}" type="sibTrans" cxnId="{C557E04C-A286-4157-AEB8-752138DD49E5}">
      <dgm:prSet/>
      <dgm:spPr/>
      <dgm:t>
        <a:bodyPr/>
        <a:lstStyle/>
        <a:p>
          <a:endParaRPr lang="ru-RU"/>
        </a:p>
      </dgm:t>
    </dgm:pt>
    <dgm:pt modelId="{83F8F711-C261-4E08-942B-D0F5E4643015}" type="pres">
      <dgm:prSet presAssocID="{85DD9900-427D-4C48-B396-37B047F6F80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14718AE-C53B-4762-84E6-139976C385E4}" type="pres">
      <dgm:prSet presAssocID="{334892B6-2BB4-4428-BAEF-B3579360C0F4}" presName="root" presStyleCnt="0"/>
      <dgm:spPr/>
    </dgm:pt>
    <dgm:pt modelId="{46BB63F1-3883-4CCB-B555-B11ECB92EBF7}" type="pres">
      <dgm:prSet presAssocID="{334892B6-2BB4-4428-BAEF-B3579360C0F4}" presName="rootComposite" presStyleCnt="0"/>
      <dgm:spPr/>
    </dgm:pt>
    <dgm:pt modelId="{45DE1755-0F38-499D-B25D-42E885D4538A}" type="pres">
      <dgm:prSet presAssocID="{334892B6-2BB4-4428-BAEF-B3579360C0F4}" presName="rootText" presStyleLbl="node1" presStyleIdx="0" presStyleCnt="3" custScaleX="131550" custScaleY="113998"/>
      <dgm:spPr/>
    </dgm:pt>
    <dgm:pt modelId="{F4F58F16-29B5-4E5A-BB31-C44109C0B497}" type="pres">
      <dgm:prSet presAssocID="{334892B6-2BB4-4428-BAEF-B3579360C0F4}" presName="rootConnector" presStyleLbl="node1" presStyleIdx="0" presStyleCnt="3"/>
      <dgm:spPr/>
    </dgm:pt>
    <dgm:pt modelId="{8C9B3C45-4901-48BC-A6BB-17BD6D169D68}" type="pres">
      <dgm:prSet presAssocID="{334892B6-2BB4-4428-BAEF-B3579360C0F4}" presName="childShape" presStyleCnt="0"/>
      <dgm:spPr/>
    </dgm:pt>
    <dgm:pt modelId="{6763EE91-6125-4B09-AEDF-98CA0E523E11}" type="pres">
      <dgm:prSet presAssocID="{B925A461-A532-40C6-B49E-D8AD24D1157C}" presName="Name13" presStyleLbl="parChTrans1D2" presStyleIdx="0" presStyleCnt="7"/>
      <dgm:spPr/>
    </dgm:pt>
    <dgm:pt modelId="{E8134F30-76FA-4022-B6F9-39D21C6D0318}" type="pres">
      <dgm:prSet presAssocID="{1BF12129-2027-46D0-AF7F-9E4F12069B4D}" presName="childText" presStyleLbl="bgAcc1" presStyleIdx="0" presStyleCnt="7" custScaleX="113949">
        <dgm:presLayoutVars>
          <dgm:bulletEnabled val="1"/>
        </dgm:presLayoutVars>
      </dgm:prSet>
      <dgm:spPr/>
    </dgm:pt>
    <dgm:pt modelId="{F4476781-3987-4795-844A-01523FCB883E}" type="pres">
      <dgm:prSet presAssocID="{33CC0DEE-0F1A-4D68-8FD1-123C1B2D27FB}" presName="Name13" presStyleLbl="parChTrans1D2" presStyleIdx="1" presStyleCnt="7"/>
      <dgm:spPr/>
    </dgm:pt>
    <dgm:pt modelId="{5A4B917E-DBED-4F03-A40B-69CBFF17D8DF}" type="pres">
      <dgm:prSet presAssocID="{B7D23C0A-FCB8-4F1E-9983-56C8334D01D2}" presName="childText" presStyleLbl="bgAcc1" presStyleIdx="1" presStyleCnt="7" custScaleX="113949">
        <dgm:presLayoutVars>
          <dgm:bulletEnabled val="1"/>
        </dgm:presLayoutVars>
      </dgm:prSet>
      <dgm:spPr/>
    </dgm:pt>
    <dgm:pt modelId="{A791E543-BF9D-43D8-B9AA-79705145DB62}" type="pres">
      <dgm:prSet presAssocID="{CA7A72EA-0925-4DA4-8714-1C1F5A3F113F}" presName="root" presStyleCnt="0"/>
      <dgm:spPr/>
    </dgm:pt>
    <dgm:pt modelId="{941D7559-9BCF-4919-9CF0-42A79F9F5D50}" type="pres">
      <dgm:prSet presAssocID="{CA7A72EA-0925-4DA4-8714-1C1F5A3F113F}" presName="rootComposite" presStyleCnt="0"/>
      <dgm:spPr/>
    </dgm:pt>
    <dgm:pt modelId="{057428BB-EB1F-4840-977F-6AE1B6BCA00B}" type="pres">
      <dgm:prSet presAssocID="{CA7A72EA-0925-4DA4-8714-1C1F5A3F113F}" presName="rootText" presStyleLbl="node1" presStyleIdx="1" presStyleCnt="3" custScaleX="131550" custScaleY="113998"/>
      <dgm:spPr/>
    </dgm:pt>
    <dgm:pt modelId="{BC5ECDF4-C7DE-4F79-AC32-1C54C8725B35}" type="pres">
      <dgm:prSet presAssocID="{CA7A72EA-0925-4DA4-8714-1C1F5A3F113F}" presName="rootConnector" presStyleLbl="node1" presStyleIdx="1" presStyleCnt="3"/>
      <dgm:spPr/>
    </dgm:pt>
    <dgm:pt modelId="{A9C11D37-926E-4E6B-8389-B567230259BD}" type="pres">
      <dgm:prSet presAssocID="{CA7A72EA-0925-4DA4-8714-1C1F5A3F113F}" presName="childShape" presStyleCnt="0"/>
      <dgm:spPr/>
    </dgm:pt>
    <dgm:pt modelId="{74655B94-AD0C-4BEB-AAE6-9D21AEBDD451}" type="pres">
      <dgm:prSet presAssocID="{C387613B-CD63-40B3-8D37-AA6F25FF5A39}" presName="Name13" presStyleLbl="parChTrans1D2" presStyleIdx="2" presStyleCnt="7"/>
      <dgm:spPr/>
    </dgm:pt>
    <dgm:pt modelId="{14AB46D9-937B-4CAD-A06D-FA7AF56B9630}" type="pres">
      <dgm:prSet presAssocID="{7D503155-2034-4990-B2EB-FAAB676BA5B9}" presName="childText" presStyleLbl="bgAcc1" presStyleIdx="2" presStyleCnt="7">
        <dgm:presLayoutVars>
          <dgm:bulletEnabled val="1"/>
        </dgm:presLayoutVars>
      </dgm:prSet>
      <dgm:spPr/>
    </dgm:pt>
    <dgm:pt modelId="{19512069-3138-4D11-953C-D09A3646B15F}" type="pres">
      <dgm:prSet presAssocID="{75595C78-270C-44DE-AA78-5F87D82C7465}" presName="Name13" presStyleLbl="parChTrans1D2" presStyleIdx="3" presStyleCnt="7"/>
      <dgm:spPr/>
    </dgm:pt>
    <dgm:pt modelId="{20214284-480D-434E-8C89-0C47C1359417}" type="pres">
      <dgm:prSet presAssocID="{0324F4F6-84FD-48CC-A84C-8AA633CC5F39}" presName="childText" presStyleLbl="bgAcc1" presStyleIdx="3" presStyleCnt="7">
        <dgm:presLayoutVars>
          <dgm:bulletEnabled val="1"/>
        </dgm:presLayoutVars>
      </dgm:prSet>
      <dgm:spPr/>
    </dgm:pt>
    <dgm:pt modelId="{36FC7351-E911-448B-BD7B-EBAF280A1573}" type="pres">
      <dgm:prSet presAssocID="{780C2662-3081-40FD-A9BD-E7B5395D5410}" presName="root" presStyleCnt="0"/>
      <dgm:spPr/>
    </dgm:pt>
    <dgm:pt modelId="{422431A8-B601-4AB6-B869-6299BC52BB93}" type="pres">
      <dgm:prSet presAssocID="{780C2662-3081-40FD-A9BD-E7B5395D5410}" presName="rootComposite" presStyleCnt="0"/>
      <dgm:spPr/>
    </dgm:pt>
    <dgm:pt modelId="{7C6FCD98-BDBC-43F9-94B5-C7ABCE398B87}" type="pres">
      <dgm:prSet presAssocID="{780C2662-3081-40FD-A9BD-E7B5395D5410}" presName="rootText" presStyleLbl="node1" presStyleIdx="2" presStyleCnt="3" custScaleX="131550" custScaleY="113998"/>
      <dgm:spPr/>
    </dgm:pt>
    <dgm:pt modelId="{E4E86E66-ABBF-4EFF-9898-86964BA7872D}" type="pres">
      <dgm:prSet presAssocID="{780C2662-3081-40FD-A9BD-E7B5395D5410}" presName="rootConnector" presStyleLbl="node1" presStyleIdx="2" presStyleCnt="3"/>
      <dgm:spPr/>
    </dgm:pt>
    <dgm:pt modelId="{6648F9F2-84C0-49A9-8830-5B6D0B394401}" type="pres">
      <dgm:prSet presAssocID="{780C2662-3081-40FD-A9BD-E7B5395D5410}" presName="childShape" presStyleCnt="0"/>
      <dgm:spPr/>
    </dgm:pt>
    <dgm:pt modelId="{E4EAEF9F-4FA4-4797-85A8-1862CB5A19DB}" type="pres">
      <dgm:prSet presAssocID="{F49E9BEB-2053-433E-9E4E-82067B450560}" presName="Name13" presStyleLbl="parChTrans1D2" presStyleIdx="4" presStyleCnt="7"/>
      <dgm:spPr/>
    </dgm:pt>
    <dgm:pt modelId="{B908CD6A-FD15-4BA6-BC18-4BD1212B4E18}" type="pres">
      <dgm:prSet presAssocID="{AC29DF71-9E71-43BD-A739-CB0441F1FB4D}" presName="childText" presStyleLbl="bgAcc1" presStyleIdx="4" presStyleCnt="7" custScaleX="147092">
        <dgm:presLayoutVars>
          <dgm:bulletEnabled val="1"/>
        </dgm:presLayoutVars>
      </dgm:prSet>
      <dgm:spPr/>
    </dgm:pt>
    <dgm:pt modelId="{33BD323C-0F87-4C37-9D71-9EB1239774B6}" type="pres">
      <dgm:prSet presAssocID="{3A466CA0-70E7-4760-A567-B1A947C513B3}" presName="Name13" presStyleLbl="parChTrans1D2" presStyleIdx="5" presStyleCnt="7"/>
      <dgm:spPr/>
    </dgm:pt>
    <dgm:pt modelId="{A5333706-CFAB-428C-A2C2-4713443AD419}" type="pres">
      <dgm:prSet presAssocID="{530879D3-7932-4AD6-825E-0CCF2369A4DA}" presName="childText" presStyleLbl="bgAcc1" presStyleIdx="5" presStyleCnt="7" custScaleX="147092">
        <dgm:presLayoutVars>
          <dgm:bulletEnabled val="1"/>
        </dgm:presLayoutVars>
      </dgm:prSet>
      <dgm:spPr/>
    </dgm:pt>
    <dgm:pt modelId="{1D960B7B-26DC-462B-A69E-46B0B094A8E7}" type="pres">
      <dgm:prSet presAssocID="{21B8B039-02E3-4EDC-9907-BE0E20EE6E24}" presName="Name13" presStyleLbl="parChTrans1D2" presStyleIdx="6" presStyleCnt="7"/>
      <dgm:spPr/>
    </dgm:pt>
    <dgm:pt modelId="{A06FB19E-9A9B-4595-A6B5-EB501193A555}" type="pres">
      <dgm:prSet presAssocID="{2382684E-D044-4335-96F4-8E9B161EC6A6}" presName="childText" presStyleLbl="bgAcc1" presStyleIdx="6" presStyleCnt="7" custScaleX="147092">
        <dgm:presLayoutVars>
          <dgm:bulletEnabled val="1"/>
        </dgm:presLayoutVars>
      </dgm:prSet>
      <dgm:spPr/>
    </dgm:pt>
  </dgm:ptLst>
  <dgm:cxnLst>
    <dgm:cxn modelId="{91EEE603-06AC-4705-9E8C-3F5A5A973D0B}" type="presOf" srcId="{CA7A72EA-0925-4DA4-8714-1C1F5A3F113F}" destId="{BC5ECDF4-C7DE-4F79-AC32-1C54C8725B35}" srcOrd="1" destOrd="0" presId="urn:microsoft.com/office/officeart/2005/8/layout/hierarchy3"/>
    <dgm:cxn modelId="{92DD9C07-C1DE-4493-B2C0-C4545D7DB329}" srcId="{334892B6-2BB4-4428-BAEF-B3579360C0F4}" destId="{1BF12129-2027-46D0-AF7F-9E4F12069B4D}" srcOrd="0" destOrd="0" parTransId="{B925A461-A532-40C6-B49E-D8AD24D1157C}" sibTransId="{5804799A-ACBC-45A4-BEF6-AEAE5E845B3D}"/>
    <dgm:cxn modelId="{1C571111-2E2F-4046-B7BA-3C0EAD821FA0}" srcId="{334892B6-2BB4-4428-BAEF-B3579360C0F4}" destId="{B7D23C0A-FCB8-4F1E-9983-56C8334D01D2}" srcOrd="1" destOrd="0" parTransId="{33CC0DEE-0F1A-4D68-8FD1-123C1B2D27FB}" sibTransId="{F1FDDCC5-CC5B-40A6-8213-600715E13436}"/>
    <dgm:cxn modelId="{FA3E3A12-07DC-4992-910E-A56DF3F8C35C}" srcId="{85DD9900-427D-4C48-B396-37B047F6F80D}" destId="{334892B6-2BB4-4428-BAEF-B3579360C0F4}" srcOrd="0" destOrd="0" parTransId="{E4EF8869-A1CB-41FE-8B60-D9452522858D}" sibTransId="{93B7DB6A-B527-47C6-9BCF-C05CFA38DEDC}"/>
    <dgm:cxn modelId="{F4044515-54DC-4E99-97B2-A853826D1B08}" type="presOf" srcId="{CA7A72EA-0925-4DA4-8714-1C1F5A3F113F}" destId="{057428BB-EB1F-4840-977F-6AE1B6BCA00B}" srcOrd="0" destOrd="0" presId="urn:microsoft.com/office/officeart/2005/8/layout/hierarchy3"/>
    <dgm:cxn modelId="{B19B9827-ACAE-4984-9DA3-3FB23C5008F2}" srcId="{780C2662-3081-40FD-A9BD-E7B5395D5410}" destId="{530879D3-7932-4AD6-825E-0CCF2369A4DA}" srcOrd="1" destOrd="0" parTransId="{3A466CA0-70E7-4760-A567-B1A947C513B3}" sibTransId="{2DC104BF-7B15-4011-B132-4DBF3128CB1D}"/>
    <dgm:cxn modelId="{AB7ACD27-69F9-4676-A249-BF6847C673A0}" type="presOf" srcId="{780C2662-3081-40FD-A9BD-E7B5395D5410}" destId="{E4E86E66-ABBF-4EFF-9898-86964BA7872D}" srcOrd="1" destOrd="0" presId="urn:microsoft.com/office/officeart/2005/8/layout/hierarchy3"/>
    <dgm:cxn modelId="{FBEB4630-D22A-49C7-A32A-C0A3CA69154D}" type="presOf" srcId="{0324F4F6-84FD-48CC-A84C-8AA633CC5F39}" destId="{20214284-480D-434E-8C89-0C47C1359417}" srcOrd="0" destOrd="0" presId="urn:microsoft.com/office/officeart/2005/8/layout/hierarchy3"/>
    <dgm:cxn modelId="{CBC35161-331E-4151-93FB-6E3517807BA2}" type="presOf" srcId="{3A466CA0-70E7-4760-A567-B1A947C513B3}" destId="{33BD323C-0F87-4C37-9D71-9EB1239774B6}" srcOrd="0" destOrd="0" presId="urn:microsoft.com/office/officeart/2005/8/layout/hierarchy3"/>
    <dgm:cxn modelId="{4A3E144A-9206-404C-A343-F1E7E681096F}" type="presOf" srcId="{F49E9BEB-2053-433E-9E4E-82067B450560}" destId="{E4EAEF9F-4FA4-4797-85A8-1862CB5A19DB}" srcOrd="0" destOrd="0" presId="urn:microsoft.com/office/officeart/2005/8/layout/hierarchy3"/>
    <dgm:cxn modelId="{6612DD4B-E3C4-4F17-BF53-122A28EE814F}" type="presOf" srcId="{334892B6-2BB4-4428-BAEF-B3579360C0F4}" destId="{45DE1755-0F38-499D-B25D-42E885D4538A}" srcOrd="0" destOrd="0" presId="urn:microsoft.com/office/officeart/2005/8/layout/hierarchy3"/>
    <dgm:cxn modelId="{C557E04C-A286-4157-AEB8-752138DD49E5}" srcId="{780C2662-3081-40FD-A9BD-E7B5395D5410}" destId="{2382684E-D044-4335-96F4-8E9B161EC6A6}" srcOrd="2" destOrd="0" parTransId="{21B8B039-02E3-4EDC-9907-BE0E20EE6E24}" sibTransId="{FB4D02A8-ECE3-46FC-8174-5FD93A8B1A31}"/>
    <dgm:cxn modelId="{D02DAF51-5D1A-41C0-8A01-716DF2434CF8}" type="presOf" srcId="{B7D23C0A-FCB8-4F1E-9983-56C8334D01D2}" destId="{5A4B917E-DBED-4F03-A40B-69CBFF17D8DF}" srcOrd="0" destOrd="0" presId="urn:microsoft.com/office/officeart/2005/8/layout/hierarchy3"/>
    <dgm:cxn modelId="{74E24C54-03DA-4460-9C0D-EADD4DFF31EE}" srcId="{CA7A72EA-0925-4DA4-8714-1C1F5A3F113F}" destId="{7D503155-2034-4990-B2EB-FAAB676BA5B9}" srcOrd="0" destOrd="0" parTransId="{C387613B-CD63-40B3-8D37-AA6F25FF5A39}" sibTransId="{EDF98A5E-4F66-45D5-A311-4B676CA4504F}"/>
    <dgm:cxn modelId="{D931F877-E633-455D-A0D0-7A2D5E741838}" srcId="{85DD9900-427D-4C48-B396-37B047F6F80D}" destId="{780C2662-3081-40FD-A9BD-E7B5395D5410}" srcOrd="2" destOrd="0" parTransId="{945A016C-F9C0-41F8-B394-687DA6741AB9}" sibTransId="{4FA82BC3-1BA8-4D18-91E7-75CE10B28360}"/>
    <dgm:cxn modelId="{A9388582-AD38-461B-81CB-387B11DA4994}" type="presOf" srcId="{530879D3-7932-4AD6-825E-0CCF2369A4DA}" destId="{A5333706-CFAB-428C-A2C2-4713443AD419}" srcOrd="0" destOrd="0" presId="urn:microsoft.com/office/officeart/2005/8/layout/hierarchy3"/>
    <dgm:cxn modelId="{3F2AA58A-4568-48E5-A920-DE5E1AC92FBB}" type="presOf" srcId="{75595C78-270C-44DE-AA78-5F87D82C7465}" destId="{19512069-3138-4D11-953C-D09A3646B15F}" srcOrd="0" destOrd="0" presId="urn:microsoft.com/office/officeart/2005/8/layout/hierarchy3"/>
    <dgm:cxn modelId="{3D59CD96-3191-403C-A13D-33D841CB4D95}" type="presOf" srcId="{334892B6-2BB4-4428-BAEF-B3579360C0F4}" destId="{F4F58F16-29B5-4E5A-BB31-C44109C0B497}" srcOrd="1" destOrd="0" presId="urn:microsoft.com/office/officeart/2005/8/layout/hierarchy3"/>
    <dgm:cxn modelId="{83263B9A-6508-4125-9111-35D6FE70AF5F}" type="presOf" srcId="{2382684E-D044-4335-96F4-8E9B161EC6A6}" destId="{A06FB19E-9A9B-4595-A6B5-EB501193A555}" srcOrd="0" destOrd="0" presId="urn:microsoft.com/office/officeart/2005/8/layout/hierarchy3"/>
    <dgm:cxn modelId="{805FC4A6-DDE0-4FCB-98E8-3D50865154EB}" type="presOf" srcId="{C387613B-CD63-40B3-8D37-AA6F25FF5A39}" destId="{74655B94-AD0C-4BEB-AAE6-9D21AEBDD451}" srcOrd="0" destOrd="0" presId="urn:microsoft.com/office/officeart/2005/8/layout/hierarchy3"/>
    <dgm:cxn modelId="{B3FB85AE-2BE5-4403-B9AE-8EE58137F9D7}" srcId="{85DD9900-427D-4C48-B396-37B047F6F80D}" destId="{CA7A72EA-0925-4DA4-8714-1C1F5A3F113F}" srcOrd="1" destOrd="0" parTransId="{A77FFFC5-005E-4D69-B12B-AD0EDB5CE315}" sibTransId="{F254A93D-625E-40B7-8F6F-DF55523F83CB}"/>
    <dgm:cxn modelId="{6C6AB4B4-87D8-43A3-974A-0C674033FB35}" type="presOf" srcId="{1BF12129-2027-46D0-AF7F-9E4F12069B4D}" destId="{E8134F30-76FA-4022-B6F9-39D21C6D0318}" srcOrd="0" destOrd="0" presId="urn:microsoft.com/office/officeart/2005/8/layout/hierarchy3"/>
    <dgm:cxn modelId="{EFAAFDB4-D36F-4F56-B7B9-BA724D0602FF}" srcId="{CA7A72EA-0925-4DA4-8714-1C1F5A3F113F}" destId="{0324F4F6-84FD-48CC-A84C-8AA633CC5F39}" srcOrd="1" destOrd="0" parTransId="{75595C78-270C-44DE-AA78-5F87D82C7465}" sibTransId="{4121F07D-E95F-4DF6-A77E-9A4649B21EBB}"/>
    <dgm:cxn modelId="{51860DC4-A3D0-4AED-AD32-674ED8142705}" type="presOf" srcId="{33CC0DEE-0F1A-4D68-8FD1-123C1B2D27FB}" destId="{F4476781-3987-4795-844A-01523FCB883E}" srcOrd="0" destOrd="0" presId="urn:microsoft.com/office/officeart/2005/8/layout/hierarchy3"/>
    <dgm:cxn modelId="{676804C8-DD67-4382-8E64-85ECB724BB60}" type="presOf" srcId="{B925A461-A532-40C6-B49E-D8AD24D1157C}" destId="{6763EE91-6125-4B09-AEDF-98CA0E523E11}" srcOrd="0" destOrd="0" presId="urn:microsoft.com/office/officeart/2005/8/layout/hierarchy3"/>
    <dgm:cxn modelId="{55F727C9-9854-4006-A7DD-7CCCFB959453}" srcId="{780C2662-3081-40FD-A9BD-E7B5395D5410}" destId="{AC29DF71-9E71-43BD-A739-CB0441F1FB4D}" srcOrd="0" destOrd="0" parTransId="{F49E9BEB-2053-433E-9E4E-82067B450560}" sibTransId="{0ECF5975-25CC-410E-BE6F-BF128C6103D3}"/>
    <dgm:cxn modelId="{FF1B3FDD-F519-4416-B261-8029E3B7C2DE}" type="presOf" srcId="{21B8B039-02E3-4EDC-9907-BE0E20EE6E24}" destId="{1D960B7B-26DC-462B-A69E-46B0B094A8E7}" srcOrd="0" destOrd="0" presId="urn:microsoft.com/office/officeart/2005/8/layout/hierarchy3"/>
    <dgm:cxn modelId="{B7577AE4-B4E4-4CC1-A3ED-594C58FF1D4A}" type="presOf" srcId="{85DD9900-427D-4C48-B396-37B047F6F80D}" destId="{83F8F711-C261-4E08-942B-D0F5E4643015}" srcOrd="0" destOrd="0" presId="urn:microsoft.com/office/officeart/2005/8/layout/hierarchy3"/>
    <dgm:cxn modelId="{5E16A1E4-38D0-402E-B221-6DD17B3FB79B}" type="presOf" srcId="{AC29DF71-9E71-43BD-A739-CB0441F1FB4D}" destId="{B908CD6A-FD15-4BA6-BC18-4BD1212B4E18}" srcOrd="0" destOrd="0" presId="urn:microsoft.com/office/officeart/2005/8/layout/hierarchy3"/>
    <dgm:cxn modelId="{A924FDFB-6560-4F49-BF31-03545105C3C7}" type="presOf" srcId="{780C2662-3081-40FD-A9BD-E7B5395D5410}" destId="{7C6FCD98-BDBC-43F9-94B5-C7ABCE398B87}" srcOrd="0" destOrd="0" presId="urn:microsoft.com/office/officeart/2005/8/layout/hierarchy3"/>
    <dgm:cxn modelId="{D13F80FC-C804-48FE-B0D7-14F6A23DEF45}" type="presOf" srcId="{7D503155-2034-4990-B2EB-FAAB676BA5B9}" destId="{14AB46D9-937B-4CAD-A06D-FA7AF56B9630}" srcOrd="0" destOrd="0" presId="urn:microsoft.com/office/officeart/2005/8/layout/hierarchy3"/>
    <dgm:cxn modelId="{719B94F1-BB4D-415B-B45A-A78A7EB03D62}" type="presParOf" srcId="{83F8F711-C261-4E08-942B-D0F5E4643015}" destId="{F14718AE-C53B-4762-84E6-139976C385E4}" srcOrd="0" destOrd="0" presId="urn:microsoft.com/office/officeart/2005/8/layout/hierarchy3"/>
    <dgm:cxn modelId="{5926DBE8-5ADD-4795-B1A0-189B85F170DB}" type="presParOf" srcId="{F14718AE-C53B-4762-84E6-139976C385E4}" destId="{46BB63F1-3883-4CCB-B555-B11ECB92EBF7}" srcOrd="0" destOrd="0" presId="urn:microsoft.com/office/officeart/2005/8/layout/hierarchy3"/>
    <dgm:cxn modelId="{DD8A75C6-CFE9-4041-AE42-5AF2FA797FCF}" type="presParOf" srcId="{46BB63F1-3883-4CCB-B555-B11ECB92EBF7}" destId="{45DE1755-0F38-499D-B25D-42E885D4538A}" srcOrd="0" destOrd="0" presId="urn:microsoft.com/office/officeart/2005/8/layout/hierarchy3"/>
    <dgm:cxn modelId="{C95CA3BE-FEDF-4E5E-AB40-84CED5545986}" type="presParOf" srcId="{46BB63F1-3883-4CCB-B555-B11ECB92EBF7}" destId="{F4F58F16-29B5-4E5A-BB31-C44109C0B497}" srcOrd="1" destOrd="0" presId="urn:microsoft.com/office/officeart/2005/8/layout/hierarchy3"/>
    <dgm:cxn modelId="{4719638D-0905-448D-A430-F6F8B853AD8D}" type="presParOf" srcId="{F14718AE-C53B-4762-84E6-139976C385E4}" destId="{8C9B3C45-4901-48BC-A6BB-17BD6D169D68}" srcOrd="1" destOrd="0" presId="urn:microsoft.com/office/officeart/2005/8/layout/hierarchy3"/>
    <dgm:cxn modelId="{F6D429A6-4ED4-4977-BF23-6842D787007F}" type="presParOf" srcId="{8C9B3C45-4901-48BC-A6BB-17BD6D169D68}" destId="{6763EE91-6125-4B09-AEDF-98CA0E523E11}" srcOrd="0" destOrd="0" presId="urn:microsoft.com/office/officeart/2005/8/layout/hierarchy3"/>
    <dgm:cxn modelId="{43D2EFBF-C4CE-42BF-8754-E5B978CA8B0B}" type="presParOf" srcId="{8C9B3C45-4901-48BC-A6BB-17BD6D169D68}" destId="{E8134F30-76FA-4022-B6F9-39D21C6D0318}" srcOrd="1" destOrd="0" presId="urn:microsoft.com/office/officeart/2005/8/layout/hierarchy3"/>
    <dgm:cxn modelId="{DEA0C04E-AB34-4E01-8BBE-E9D52D2D70F5}" type="presParOf" srcId="{8C9B3C45-4901-48BC-A6BB-17BD6D169D68}" destId="{F4476781-3987-4795-844A-01523FCB883E}" srcOrd="2" destOrd="0" presId="urn:microsoft.com/office/officeart/2005/8/layout/hierarchy3"/>
    <dgm:cxn modelId="{BAEBC81B-F3E8-4321-8A4A-1D60A5BA756D}" type="presParOf" srcId="{8C9B3C45-4901-48BC-A6BB-17BD6D169D68}" destId="{5A4B917E-DBED-4F03-A40B-69CBFF17D8DF}" srcOrd="3" destOrd="0" presId="urn:microsoft.com/office/officeart/2005/8/layout/hierarchy3"/>
    <dgm:cxn modelId="{5EEED300-D8FB-4B51-A37C-E383EA082DC4}" type="presParOf" srcId="{83F8F711-C261-4E08-942B-D0F5E4643015}" destId="{A791E543-BF9D-43D8-B9AA-79705145DB62}" srcOrd="1" destOrd="0" presId="urn:microsoft.com/office/officeart/2005/8/layout/hierarchy3"/>
    <dgm:cxn modelId="{995D9265-598D-4CF1-B655-99CD5853D779}" type="presParOf" srcId="{A791E543-BF9D-43D8-B9AA-79705145DB62}" destId="{941D7559-9BCF-4919-9CF0-42A79F9F5D50}" srcOrd="0" destOrd="0" presId="urn:microsoft.com/office/officeart/2005/8/layout/hierarchy3"/>
    <dgm:cxn modelId="{B415B9D6-FD5B-4436-99B2-6E4EDE70689F}" type="presParOf" srcId="{941D7559-9BCF-4919-9CF0-42A79F9F5D50}" destId="{057428BB-EB1F-4840-977F-6AE1B6BCA00B}" srcOrd="0" destOrd="0" presId="urn:microsoft.com/office/officeart/2005/8/layout/hierarchy3"/>
    <dgm:cxn modelId="{31E2B9E9-02B1-492B-8278-C661011B1EB7}" type="presParOf" srcId="{941D7559-9BCF-4919-9CF0-42A79F9F5D50}" destId="{BC5ECDF4-C7DE-4F79-AC32-1C54C8725B35}" srcOrd="1" destOrd="0" presId="urn:microsoft.com/office/officeart/2005/8/layout/hierarchy3"/>
    <dgm:cxn modelId="{DD7BB5FE-8A3B-4CCE-B8A2-5FFC6AB366B0}" type="presParOf" srcId="{A791E543-BF9D-43D8-B9AA-79705145DB62}" destId="{A9C11D37-926E-4E6B-8389-B567230259BD}" srcOrd="1" destOrd="0" presId="urn:microsoft.com/office/officeart/2005/8/layout/hierarchy3"/>
    <dgm:cxn modelId="{7F836700-9483-4E59-9634-03A3B010B8CE}" type="presParOf" srcId="{A9C11D37-926E-4E6B-8389-B567230259BD}" destId="{74655B94-AD0C-4BEB-AAE6-9D21AEBDD451}" srcOrd="0" destOrd="0" presId="urn:microsoft.com/office/officeart/2005/8/layout/hierarchy3"/>
    <dgm:cxn modelId="{67E2B4B3-D273-412C-B4BD-BC3112D175EA}" type="presParOf" srcId="{A9C11D37-926E-4E6B-8389-B567230259BD}" destId="{14AB46D9-937B-4CAD-A06D-FA7AF56B9630}" srcOrd="1" destOrd="0" presId="urn:microsoft.com/office/officeart/2005/8/layout/hierarchy3"/>
    <dgm:cxn modelId="{F043DF06-3057-4F04-8C22-CD6445C80EF8}" type="presParOf" srcId="{A9C11D37-926E-4E6B-8389-B567230259BD}" destId="{19512069-3138-4D11-953C-D09A3646B15F}" srcOrd="2" destOrd="0" presId="urn:microsoft.com/office/officeart/2005/8/layout/hierarchy3"/>
    <dgm:cxn modelId="{B42D298B-C00F-4E3E-AE01-D9F213C43DE9}" type="presParOf" srcId="{A9C11D37-926E-4E6B-8389-B567230259BD}" destId="{20214284-480D-434E-8C89-0C47C1359417}" srcOrd="3" destOrd="0" presId="urn:microsoft.com/office/officeart/2005/8/layout/hierarchy3"/>
    <dgm:cxn modelId="{FFF9A75C-9C1A-4205-8A50-146996A96596}" type="presParOf" srcId="{83F8F711-C261-4E08-942B-D0F5E4643015}" destId="{36FC7351-E911-448B-BD7B-EBAF280A1573}" srcOrd="2" destOrd="0" presId="urn:microsoft.com/office/officeart/2005/8/layout/hierarchy3"/>
    <dgm:cxn modelId="{10B79F49-F98F-4C9E-98CB-76D0CD16D047}" type="presParOf" srcId="{36FC7351-E911-448B-BD7B-EBAF280A1573}" destId="{422431A8-B601-4AB6-B869-6299BC52BB93}" srcOrd="0" destOrd="0" presId="urn:microsoft.com/office/officeart/2005/8/layout/hierarchy3"/>
    <dgm:cxn modelId="{1025EFC1-8515-409E-AD84-47DDFA8F12FB}" type="presParOf" srcId="{422431A8-B601-4AB6-B869-6299BC52BB93}" destId="{7C6FCD98-BDBC-43F9-94B5-C7ABCE398B87}" srcOrd="0" destOrd="0" presId="urn:microsoft.com/office/officeart/2005/8/layout/hierarchy3"/>
    <dgm:cxn modelId="{DFCF1C12-FA3A-4481-AD3D-BFE9E64A0F15}" type="presParOf" srcId="{422431A8-B601-4AB6-B869-6299BC52BB93}" destId="{E4E86E66-ABBF-4EFF-9898-86964BA7872D}" srcOrd="1" destOrd="0" presId="urn:microsoft.com/office/officeart/2005/8/layout/hierarchy3"/>
    <dgm:cxn modelId="{6B0368AC-27BC-4DC3-92AF-A2EAC4E195B8}" type="presParOf" srcId="{36FC7351-E911-448B-BD7B-EBAF280A1573}" destId="{6648F9F2-84C0-49A9-8830-5B6D0B394401}" srcOrd="1" destOrd="0" presId="urn:microsoft.com/office/officeart/2005/8/layout/hierarchy3"/>
    <dgm:cxn modelId="{FF788AF4-EE7D-45DE-A2C1-7D02C9EA1D63}" type="presParOf" srcId="{6648F9F2-84C0-49A9-8830-5B6D0B394401}" destId="{E4EAEF9F-4FA4-4797-85A8-1862CB5A19DB}" srcOrd="0" destOrd="0" presId="urn:microsoft.com/office/officeart/2005/8/layout/hierarchy3"/>
    <dgm:cxn modelId="{CF2D209A-3E49-4A12-90C3-9ED822A443D2}" type="presParOf" srcId="{6648F9F2-84C0-49A9-8830-5B6D0B394401}" destId="{B908CD6A-FD15-4BA6-BC18-4BD1212B4E18}" srcOrd="1" destOrd="0" presId="urn:microsoft.com/office/officeart/2005/8/layout/hierarchy3"/>
    <dgm:cxn modelId="{1780E816-3805-4F1D-B3A3-F108020C5B1D}" type="presParOf" srcId="{6648F9F2-84C0-49A9-8830-5B6D0B394401}" destId="{33BD323C-0F87-4C37-9D71-9EB1239774B6}" srcOrd="2" destOrd="0" presId="urn:microsoft.com/office/officeart/2005/8/layout/hierarchy3"/>
    <dgm:cxn modelId="{722D32B9-F0B5-40B5-92D2-4F0852682BF2}" type="presParOf" srcId="{6648F9F2-84C0-49A9-8830-5B6D0B394401}" destId="{A5333706-CFAB-428C-A2C2-4713443AD419}" srcOrd="3" destOrd="0" presId="urn:microsoft.com/office/officeart/2005/8/layout/hierarchy3"/>
    <dgm:cxn modelId="{377A750A-D07B-42F6-9110-A6DA85463C09}" type="presParOf" srcId="{6648F9F2-84C0-49A9-8830-5B6D0B394401}" destId="{1D960B7B-26DC-462B-A69E-46B0B094A8E7}" srcOrd="4" destOrd="0" presId="urn:microsoft.com/office/officeart/2005/8/layout/hierarchy3"/>
    <dgm:cxn modelId="{4D73B39B-9E0F-4948-AE16-0FADA636A64A}" type="presParOf" srcId="{6648F9F2-84C0-49A9-8830-5B6D0B394401}" destId="{A06FB19E-9A9B-4595-A6B5-EB501193A555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5DD9900-427D-4C48-B396-37B047F6F80D}" type="doc">
      <dgm:prSet loTypeId="urn:microsoft.com/office/officeart/2005/8/layout/hierarchy3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3762B6C1-73ED-4050-B777-285FCEA0D100}">
      <dgm:prSet custT="1"/>
      <dgm:spPr/>
      <dgm:t>
        <a:bodyPr/>
        <a:lstStyle/>
        <a:p>
          <a:r>
            <a:rPr lang="uk-UA" sz="2400" b="1" dirty="0">
              <a:latin typeface="+mj-lt"/>
            </a:rPr>
            <a:t>за кількістю суб’єктів</a:t>
          </a:r>
        </a:p>
      </dgm:t>
    </dgm:pt>
    <dgm:pt modelId="{F0B6F014-09C0-455C-A593-8B687E28FE40}" type="parTrans" cxnId="{49DC86E4-DCF1-4F78-8020-EDFC0BA9D581}">
      <dgm:prSet/>
      <dgm:spPr/>
      <dgm:t>
        <a:bodyPr/>
        <a:lstStyle/>
        <a:p>
          <a:endParaRPr lang="ru-RU"/>
        </a:p>
      </dgm:t>
    </dgm:pt>
    <dgm:pt modelId="{22D320BE-1091-46DD-B99B-92506FFD6FC7}" type="sibTrans" cxnId="{49DC86E4-DCF1-4F78-8020-EDFC0BA9D581}">
      <dgm:prSet/>
      <dgm:spPr/>
      <dgm:t>
        <a:bodyPr/>
        <a:lstStyle/>
        <a:p>
          <a:endParaRPr lang="ru-RU"/>
        </a:p>
      </dgm:t>
    </dgm:pt>
    <dgm:pt modelId="{EDFEEB8B-0D65-4AB4-9572-602F9AC3CD85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односторонні</a:t>
          </a:r>
        </a:p>
      </dgm:t>
    </dgm:pt>
    <dgm:pt modelId="{D774612C-D924-45A6-8752-D2E6B437D0B1}" type="parTrans" cxnId="{CD638BB5-952F-4C3E-ABF0-27C83F0B42C9}">
      <dgm:prSet/>
      <dgm:spPr/>
      <dgm:t>
        <a:bodyPr/>
        <a:lstStyle/>
        <a:p>
          <a:endParaRPr lang="ru-RU"/>
        </a:p>
      </dgm:t>
    </dgm:pt>
    <dgm:pt modelId="{FF73FD58-5B79-441C-A0B2-018CAD676FDB}" type="sibTrans" cxnId="{CD638BB5-952F-4C3E-ABF0-27C83F0B42C9}">
      <dgm:prSet/>
      <dgm:spPr/>
      <dgm:t>
        <a:bodyPr/>
        <a:lstStyle/>
        <a:p>
          <a:endParaRPr lang="ru-RU"/>
        </a:p>
      </dgm:t>
    </dgm:pt>
    <dgm:pt modelId="{3938832B-554D-4F77-BA4B-0E633237BC52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двосторонні</a:t>
          </a:r>
        </a:p>
      </dgm:t>
    </dgm:pt>
    <dgm:pt modelId="{44EC4FB6-AD4B-47C1-8971-9E9951153944}" type="parTrans" cxnId="{2AD704E5-CA4D-453A-AD63-817CD96D53C5}">
      <dgm:prSet/>
      <dgm:spPr/>
      <dgm:t>
        <a:bodyPr/>
        <a:lstStyle/>
        <a:p>
          <a:endParaRPr lang="ru-RU"/>
        </a:p>
      </dgm:t>
    </dgm:pt>
    <dgm:pt modelId="{90BE69CE-DDAE-4555-B1D5-F7824CA82258}" type="sibTrans" cxnId="{2AD704E5-CA4D-453A-AD63-817CD96D53C5}">
      <dgm:prSet/>
      <dgm:spPr/>
      <dgm:t>
        <a:bodyPr/>
        <a:lstStyle/>
        <a:p>
          <a:endParaRPr lang="ru-RU"/>
        </a:p>
      </dgm:t>
    </dgm:pt>
    <dgm:pt modelId="{CE84A9C5-A7D0-4C5E-B860-824065D21C75}">
      <dgm:prSet custT="1"/>
      <dgm:spPr/>
      <dgm:t>
        <a:bodyPr/>
        <a:lstStyle/>
        <a:p>
          <a:r>
            <a:rPr lang="uk-UA" sz="2400" b="1" dirty="0">
              <a:solidFill>
                <a:schemeClr val="bg2">
                  <a:lumMod val="10000"/>
                </a:schemeClr>
              </a:solidFill>
              <a:latin typeface="+mj-lt"/>
            </a:rPr>
            <a:t>за характером обов’язків</a:t>
          </a:r>
        </a:p>
      </dgm:t>
    </dgm:pt>
    <dgm:pt modelId="{08250669-3F52-4284-BD76-63D574A07807}" type="parTrans" cxnId="{11B216D2-A1F6-41FE-A609-CEBC2A6D31D0}">
      <dgm:prSet/>
      <dgm:spPr/>
      <dgm:t>
        <a:bodyPr/>
        <a:lstStyle/>
        <a:p>
          <a:endParaRPr lang="ru-RU"/>
        </a:p>
      </dgm:t>
    </dgm:pt>
    <dgm:pt modelId="{2F4F413E-C895-4AE6-8315-068A9CF70A72}" type="sibTrans" cxnId="{11B216D2-A1F6-41FE-A609-CEBC2A6D31D0}">
      <dgm:prSet/>
      <dgm:spPr/>
      <dgm:t>
        <a:bodyPr/>
        <a:lstStyle/>
        <a:p>
          <a:endParaRPr lang="ru-RU"/>
        </a:p>
      </dgm:t>
    </dgm:pt>
    <dgm:pt modelId="{A1081513-C70D-486D-8516-A0E3B390F97C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активні</a:t>
          </a:r>
        </a:p>
      </dgm:t>
    </dgm:pt>
    <dgm:pt modelId="{EC1395CD-D841-4775-BF36-FDAED5FD1A0E}" type="parTrans" cxnId="{37DAFC38-6EAF-4D56-9EC6-F06D110163C1}">
      <dgm:prSet/>
      <dgm:spPr/>
      <dgm:t>
        <a:bodyPr/>
        <a:lstStyle/>
        <a:p>
          <a:endParaRPr lang="ru-RU"/>
        </a:p>
      </dgm:t>
    </dgm:pt>
    <dgm:pt modelId="{660D3CAE-F22F-4BB1-8780-FEFA9AAFB0CB}" type="sibTrans" cxnId="{37DAFC38-6EAF-4D56-9EC6-F06D110163C1}">
      <dgm:prSet/>
      <dgm:spPr/>
      <dgm:t>
        <a:bodyPr/>
        <a:lstStyle/>
        <a:p>
          <a:endParaRPr lang="ru-RU"/>
        </a:p>
      </dgm:t>
    </dgm:pt>
    <dgm:pt modelId="{D6843B05-53FE-4648-980B-964B6037D852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пасивні</a:t>
          </a:r>
        </a:p>
      </dgm:t>
    </dgm:pt>
    <dgm:pt modelId="{312E092E-6675-476D-BA27-CAB0D34E3CC8}" type="parTrans" cxnId="{A0B328BD-ABF6-4617-87E2-AE26D305748C}">
      <dgm:prSet/>
      <dgm:spPr/>
      <dgm:t>
        <a:bodyPr/>
        <a:lstStyle/>
        <a:p>
          <a:endParaRPr lang="ru-RU"/>
        </a:p>
      </dgm:t>
    </dgm:pt>
    <dgm:pt modelId="{340EFEEE-0533-42CD-9238-7FC013D5F4DC}" type="sibTrans" cxnId="{A0B328BD-ABF6-4617-87E2-AE26D305748C}">
      <dgm:prSet/>
      <dgm:spPr/>
      <dgm:t>
        <a:bodyPr/>
        <a:lstStyle/>
        <a:p>
          <a:endParaRPr lang="ru-RU"/>
        </a:p>
      </dgm:t>
    </dgm:pt>
    <dgm:pt modelId="{FAE69E73-E8BE-4521-92B5-47DAA3C6C136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прості</a:t>
          </a:r>
        </a:p>
      </dgm:t>
    </dgm:pt>
    <dgm:pt modelId="{1DCBA3F7-3C29-4AFD-BB02-A0B243F514B7}" type="parTrans" cxnId="{7FD83BB3-E185-4402-8FEA-D8F600221D70}">
      <dgm:prSet/>
      <dgm:spPr/>
      <dgm:t>
        <a:bodyPr/>
        <a:lstStyle/>
        <a:p>
          <a:endParaRPr lang="ru-RU"/>
        </a:p>
      </dgm:t>
    </dgm:pt>
    <dgm:pt modelId="{90BEF8AF-7DC8-4665-A933-C364E158123D}" type="sibTrans" cxnId="{7FD83BB3-E185-4402-8FEA-D8F600221D70}">
      <dgm:prSet/>
      <dgm:spPr/>
      <dgm:t>
        <a:bodyPr/>
        <a:lstStyle/>
        <a:p>
          <a:endParaRPr lang="ru-RU"/>
        </a:p>
      </dgm:t>
    </dgm:pt>
    <dgm:pt modelId="{C362BB70-1F44-4D6A-B514-E0CE0BF6AE71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складні</a:t>
          </a:r>
        </a:p>
      </dgm:t>
    </dgm:pt>
    <dgm:pt modelId="{A7486758-2828-4764-8A78-3F037E6D4BCD}" type="parTrans" cxnId="{AD6921CC-7415-4524-80FF-F623678C522D}">
      <dgm:prSet/>
      <dgm:spPr/>
      <dgm:t>
        <a:bodyPr/>
        <a:lstStyle/>
        <a:p>
          <a:endParaRPr lang="ru-RU"/>
        </a:p>
      </dgm:t>
    </dgm:pt>
    <dgm:pt modelId="{4836BE2E-C1D3-4FC2-BB16-09096A607DDA}" type="sibTrans" cxnId="{AD6921CC-7415-4524-80FF-F623678C522D}">
      <dgm:prSet/>
      <dgm:spPr/>
      <dgm:t>
        <a:bodyPr/>
        <a:lstStyle/>
        <a:p>
          <a:endParaRPr lang="ru-RU"/>
        </a:p>
      </dgm:t>
    </dgm:pt>
    <dgm:pt modelId="{9489608C-569E-44A4-B7A1-3D61630236D1}">
      <dgm:prSet custT="1"/>
      <dgm:spPr/>
      <dgm:t>
        <a:bodyPr/>
        <a:lstStyle/>
        <a:p>
          <a:r>
            <a:rPr lang="uk-UA" sz="2400" b="1" dirty="0">
              <a:solidFill>
                <a:schemeClr val="bg2">
                  <a:lumMod val="10000"/>
                </a:schemeClr>
              </a:solidFill>
              <a:latin typeface="+mj-lt"/>
            </a:rPr>
            <a:t>за розподілом прав і обов’язків між суб’єктами</a:t>
          </a:r>
          <a:endParaRPr lang="ru-RU" sz="2400" b="1" dirty="0">
            <a:solidFill>
              <a:schemeClr val="bg2">
                <a:lumMod val="10000"/>
              </a:schemeClr>
            </a:solidFill>
            <a:latin typeface="+mj-lt"/>
          </a:endParaRPr>
        </a:p>
      </dgm:t>
    </dgm:pt>
    <dgm:pt modelId="{5E010184-6810-4A6F-8427-C70C157D5130}" type="parTrans" cxnId="{119DFB99-2A9C-499F-A150-A5BF4DB88C34}">
      <dgm:prSet/>
      <dgm:spPr/>
      <dgm:t>
        <a:bodyPr/>
        <a:lstStyle/>
        <a:p>
          <a:endParaRPr lang="ru-RU"/>
        </a:p>
      </dgm:t>
    </dgm:pt>
    <dgm:pt modelId="{798A2255-A415-4DDF-99E6-BD5ED87B82EA}" type="sibTrans" cxnId="{119DFB99-2A9C-499F-A150-A5BF4DB88C34}">
      <dgm:prSet/>
      <dgm:spPr/>
      <dgm:t>
        <a:bodyPr/>
        <a:lstStyle/>
        <a:p>
          <a:endParaRPr lang="ru-RU"/>
        </a:p>
      </dgm:t>
    </dgm:pt>
    <dgm:pt modelId="{83F8F711-C261-4E08-942B-D0F5E4643015}" type="pres">
      <dgm:prSet presAssocID="{85DD9900-427D-4C48-B396-37B047F6F80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852C851-2DB0-43B8-B968-6955F2A0021F}" type="pres">
      <dgm:prSet presAssocID="{3762B6C1-73ED-4050-B777-285FCEA0D100}" presName="root" presStyleCnt="0"/>
      <dgm:spPr/>
    </dgm:pt>
    <dgm:pt modelId="{5924EB69-1D8F-4A3A-AC61-B4DF296A296E}" type="pres">
      <dgm:prSet presAssocID="{3762B6C1-73ED-4050-B777-285FCEA0D100}" presName="rootComposite" presStyleCnt="0"/>
      <dgm:spPr/>
    </dgm:pt>
    <dgm:pt modelId="{6E05F32D-AF7D-4C6F-8507-EF1C3B4D9DCC}" type="pres">
      <dgm:prSet presAssocID="{3762B6C1-73ED-4050-B777-285FCEA0D100}" presName="rootText" presStyleLbl="node1" presStyleIdx="0" presStyleCnt="3"/>
      <dgm:spPr/>
    </dgm:pt>
    <dgm:pt modelId="{2E16076A-24B9-4053-A2DD-604A15F7E2F9}" type="pres">
      <dgm:prSet presAssocID="{3762B6C1-73ED-4050-B777-285FCEA0D100}" presName="rootConnector" presStyleLbl="node1" presStyleIdx="0" presStyleCnt="3"/>
      <dgm:spPr/>
    </dgm:pt>
    <dgm:pt modelId="{ACC31F9C-65A0-4312-9B65-87DBC0360B99}" type="pres">
      <dgm:prSet presAssocID="{3762B6C1-73ED-4050-B777-285FCEA0D100}" presName="childShape" presStyleCnt="0"/>
      <dgm:spPr/>
    </dgm:pt>
    <dgm:pt modelId="{EEC01C02-A0D1-4498-8C7F-2139C6CA9599}" type="pres">
      <dgm:prSet presAssocID="{1DCBA3F7-3C29-4AFD-BB02-A0B243F514B7}" presName="Name13" presStyleLbl="parChTrans1D2" presStyleIdx="0" presStyleCnt="6"/>
      <dgm:spPr/>
    </dgm:pt>
    <dgm:pt modelId="{27E7EE51-B41D-461A-A9FB-FFC35FEF2300}" type="pres">
      <dgm:prSet presAssocID="{FAE69E73-E8BE-4521-92B5-47DAA3C6C136}" presName="childText" presStyleLbl="bgAcc1" presStyleIdx="0" presStyleCnt="6">
        <dgm:presLayoutVars>
          <dgm:bulletEnabled val="1"/>
        </dgm:presLayoutVars>
      </dgm:prSet>
      <dgm:spPr/>
    </dgm:pt>
    <dgm:pt modelId="{2DCBE419-DDF1-42F5-89F6-01CE1DC16DE1}" type="pres">
      <dgm:prSet presAssocID="{A7486758-2828-4764-8A78-3F037E6D4BCD}" presName="Name13" presStyleLbl="parChTrans1D2" presStyleIdx="1" presStyleCnt="6"/>
      <dgm:spPr/>
    </dgm:pt>
    <dgm:pt modelId="{A9E975EA-B5F5-4E01-8B7C-D05F9775588D}" type="pres">
      <dgm:prSet presAssocID="{C362BB70-1F44-4D6A-B514-E0CE0BF6AE71}" presName="childText" presStyleLbl="bgAcc1" presStyleIdx="1" presStyleCnt="6">
        <dgm:presLayoutVars>
          <dgm:bulletEnabled val="1"/>
        </dgm:presLayoutVars>
      </dgm:prSet>
      <dgm:spPr/>
    </dgm:pt>
    <dgm:pt modelId="{A3B8BD1A-716D-4463-A491-0237FFD902DA}" type="pres">
      <dgm:prSet presAssocID="{9489608C-569E-44A4-B7A1-3D61630236D1}" presName="root" presStyleCnt="0"/>
      <dgm:spPr/>
    </dgm:pt>
    <dgm:pt modelId="{2A7196F4-127B-4FA6-9738-BAA73195533E}" type="pres">
      <dgm:prSet presAssocID="{9489608C-569E-44A4-B7A1-3D61630236D1}" presName="rootComposite" presStyleCnt="0"/>
      <dgm:spPr/>
    </dgm:pt>
    <dgm:pt modelId="{31F36E2D-65DF-4988-BC87-9C959033CB87}" type="pres">
      <dgm:prSet presAssocID="{9489608C-569E-44A4-B7A1-3D61630236D1}" presName="rootText" presStyleLbl="node1" presStyleIdx="1" presStyleCnt="3"/>
      <dgm:spPr/>
    </dgm:pt>
    <dgm:pt modelId="{FD061B65-6148-4590-83C1-7E885B2D5A93}" type="pres">
      <dgm:prSet presAssocID="{9489608C-569E-44A4-B7A1-3D61630236D1}" presName="rootConnector" presStyleLbl="node1" presStyleIdx="1" presStyleCnt="3"/>
      <dgm:spPr/>
    </dgm:pt>
    <dgm:pt modelId="{3F212B95-9E90-4ED8-BA35-203D7A769796}" type="pres">
      <dgm:prSet presAssocID="{9489608C-569E-44A4-B7A1-3D61630236D1}" presName="childShape" presStyleCnt="0"/>
      <dgm:spPr/>
    </dgm:pt>
    <dgm:pt modelId="{4304AA75-6483-46B3-AE80-924B7DDE6C0C}" type="pres">
      <dgm:prSet presAssocID="{D774612C-D924-45A6-8752-D2E6B437D0B1}" presName="Name13" presStyleLbl="parChTrans1D2" presStyleIdx="2" presStyleCnt="6"/>
      <dgm:spPr/>
    </dgm:pt>
    <dgm:pt modelId="{63B78067-8FD4-4D92-A529-64B9C3B90819}" type="pres">
      <dgm:prSet presAssocID="{EDFEEB8B-0D65-4AB4-9572-602F9AC3CD85}" presName="childText" presStyleLbl="bgAcc1" presStyleIdx="2" presStyleCnt="6">
        <dgm:presLayoutVars>
          <dgm:bulletEnabled val="1"/>
        </dgm:presLayoutVars>
      </dgm:prSet>
      <dgm:spPr/>
    </dgm:pt>
    <dgm:pt modelId="{DDDB2690-65E0-4226-AC4B-1FF184495C1B}" type="pres">
      <dgm:prSet presAssocID="{44EC4FB6-AD4B-47C1-8971-9E9951153944}" presName="Name13" presStyleLbl="parChTrans1D2" presStyleIdx="3" presStyleCnt="6"/>
      <dgm:spPr/>
    </dgm:pt>
    <dgm:pt modelId="{2CC65B08-65C5-4D8E-B006-9188BDF757E6}" type="pres">
      <dgm:prSet presAssocID="{3938832B-554D-4F77-BA4B-0E633237BC52}" presName="childText" presStyleLbl="bgAcc1" presStyleIdx="3" presStyleCnt="6">
        <dgm:presLayoutVars>
          <dgm:bulletEnabled val="1"/>
        </dgm:presLayoutVars>
      </dgm:prSet>
      <dgm:spPr/>
    </dgm:pt>
    <dgm:pt modelId="{25B7C995-A3AA-48A0-B517-0502A597C9BF}" type="pres">
      <dgm:prSet presAssocID="{CE84A9C5-A7D0-4C5E-B860-824065D21C75}" presName="root" presStyleCnt="0"/>
      <dgm:spPr/>
    </dgm:pt>
    <dgm:pt modelId="{25985333-0FE5-455B-B53E-B90B5843B6F4}" type="pres">
      <dgm:prSet presAssocID="{CE84A9C5-A7D0-4C5E-B860-824065D21C75}" presName="rootComposite" presStyleCnt="0"/>
      <dgm:spPr/>
    </dgm:pt>
    <dgm:pt modelId="{9A9BA164-2BCF-45BB-BEFB-641F45373988}" type="pres">
      <dgm:prSet presAssocID="{CE84A9C5-A7D0-4C5E-B860-824065D21C75}" presName="rootText" presStyleLbl="node1" presStyleIdx="2" presStyleCnt="3"/>
      <dgm:spPr/>
    </dgm:pt>
    <dgm:pt modelId="{08FAEFE9-6622-4B4C-92F1-4CDCD21493D6}" type="pres">
      <dgm:prSet presAssocID="{CE84A9C5-A7D0-4C5E-B860-824065D21C75}" presName="rootConnector" presStyleLbl="node1" presStyleIdx="2" presStyleCnt="3"/>
      <dgm:spPr/>
    </dgm:pt>
    <dgm:pt modelId="{64E474E1-240D-4D7A-A257-F40C24E392B5}" type="pres">
      <dgm:prSet presAssocID="{CE84A9C5-A7D0-4C5E-B860-824065D21C75}" presName="childShape" presStyleCnt="0"/>
      <dgm:spPr/>
    </dgm:pt>
    <dgm:pt modelId="{558CEF1A-7C5A-4A8A-AF65-88BF577723D3}" type="pres">
      <dgm:prSet presAssocID="{EC1395CD-D841-4775-BF36-FDAED5FD1A0E}" presName="Name13" presStyleLbl="parChTrans1D2" presStyleIdx="4" presStyleCnt="6"/>
      <dgm:spPr/>
    </dgm:pt>
    <dgm:pt modelId="{B057D979-7F66-4B8E-9E08-E933A62EAC9F}" type="pres">
      <dgm:prSet presAssocID="{A1081513-C70D-486D-8516-A0E3B390F97C}" presName="childText" presStyleLbl="bgAcc1" presStyleIdx="4" presStyleCnt="6">
        <dgm:presLayoutVars>
          <dgm:bulletEnabled val="1"/>
        </dgm:presLayoutVars>
      </dgm:prSet>
      <dgm:spPr/>
    </dgm:pt>
    <dgm:pt modelId="{15F8ECCB-7E08-42A4-9916-DE8A78F6084E}" type="pres">
      <dgm:prSet presAssocID="{312E092E-6675-476D-BA27-CAB0D34E3CC8}" presName="Name13" presStyleLbl="parChTrans1D2" presStyleIdx="5" presStyleCnt="6"/>
      <dgm:spPr/>
    </dgm:pt>
    <dgm:pt modelId="{C21AF5D0-DC14-4B21-A4F6-5B60276BD084}" type="pres">
      <dgm:prSet presAssocID="{D6843B05-53FE-4648-980B-964B6037D852}" presName="childText" presStyleLbl="bgAcc1" presStyleIdx="5" presStyleCnt="6">
        <dgm:presLayoutVars>
          <dgm:bulletEnabled val="1"/>
        </dgm:presLayoutVars>
      </dgm:prSet>
      <dgm:spPr/>
    </dgm:pt>
  </dgm:ptLst>
  <dgm:cxnLst>
    <dgm:cxn modelId="{59992507-BA4B-4C36-ACD2-A79D35A6F7C4}" type="presOf" srcId="{C362BB70-1F44-4D6A-B514-E0CE0BF6AE71}" destId="{A9E975EA-B5F5-4E01-8B7C-D05F9775588D}" srcOrd="0" destOrd="0" presId="urn:microsoft.com/office/officeart/2005/8/layout/hierarchy3"/>
    <dgm:cxn modelId="{BDA9E90B-B3B0-4F33-BD67-DCB4F867D576}" type="presOf" srcId="{EDFEEB8B-0D65-4AB4-9572-602F9AC3CD85}" destId="{63B78067-8FD4-4D92-A529-64B9C3B90819}" srcOrd="0" destOrd="0" presId="urn:microsoft.com/office/officeart/2005/8/layout/hierarchy3"/>
    <dgm:cxn modelId="{E75F0B0F-35A6-4D33-A211-020EB88FFCE3}" type="presOf" srcId="{44EC4FB6-AD4B-47C1-8971-9E9951153944}" destId="{DDDB2690-65E0-4226-AC4B-1FF184495C1B}" srcOrd="0" destOrd="0" presId="urn:microsoft.com/office/officeart/2005/8/layout/hierarchy3"/>
    <dgm:cxn modelId="{11E5A11A-1E5A-4022-905E-5752FE6A11A3}" type="presOf" srcId="{FAE69E73-E8BE-4521-92B5-47DAA3C6C136}" destId="{27E7EE51-B41D-461A-A9FB-FFC35FEF2300}" srcOrd="0" destOrd="0" presId="urn:microsoft.com/office/officeart/2005/8/layout/hierarchy3"/>
    <dgm:cxn modelId="{AAD6CF33-23CE-46D5-A7B3-A3DDC0AD3D82}" type="presOf" srcId="{3938832B-554D-4F77-BA4B-0E633237BC52}" destId="{2CC65B08-65C5-4D8E-B006-9188BDF757E6}" srcOrd="0" destOrd="0" presId="urn:microsoft.com/office/officeart/2005/8/layout/hierarchy3"/>
    <dgm:cxn modelId="{37DAFC38-6EAF-4D56-9EC6-F06D110163C1}" srcId="{CE84A9C5-A7D0-4C5E-B860-824065D21C75}" destId="{A1081513-C70D-486D-8516-A0E3B390F97C}" srcOrd="0" destOrd="0" parTransId="{EC1395CD-D841-4775-BF36-FDAED5FD1A0E}" sibTransId="{660D3CAE-F22F-4BB1-8780-FEFA9AAFB0CB}"/>
    <dgm:cxn modelId="{8F89765E-2953-471C-B662-E408FD411E9B}" type="presOf" srcId="{CE84A9C5-A7D0-4C5E-B860-824065D21C75}" destId="{9A9BA164-2BCF-45BB-BEFB-641F45373988}" srcOrd="0" destOrd="0" presId="urn:microsoft.com/office/officeart/2005/8/layout/hierarchy3"/>
    <dgm:cxn modelId="{E36D5742-D1C5-4C9B-BC80-6664226A3D16}" type="presOf" srcId="{9489608C-569E-44A4-B7A1-3D61630236D1}" destId="{31F36E2D-65DF-4988-BC87-9C959033CB87}" srcOrd="0" destOrd="0" presId="urn:microsoft.com/office/officeart/2005/8/layout/hierarchy3"/>
    <dgm:cxn modelId="{9A2F5249-B9AB-4F7D-AD00-53FB68C1DC2F}" type="presOf" srcId="{3762B6C1-73ED-4050-B777-285FCEA0D100}" destId="{6E05F32D-AF7D-4C6F-8507-EF1C3B4D9DCC}" srcOrd="0" destOrd="0" presId="urn:microsoft.com/office/officeart/2005/8/layout/hierarchy3"/>
    <dgm:cxn modelId="{2F20C16D-3ABA-45E2-8CB0-F27800921E29}" type="presOf" srcId="{3762B6C1-73ED-4050-B777-285FCEA0D100}" destId="{2E16076A-24B9-4053-A2DD-604A15F7E2F9}" srcOrd="1" destOrd="0" presId="urn:microsoft.com/office/officeart/2005/8/layout/hierarchy3"/>
    <dgm:cxn modelId="{171C1652-0955-4389-B1C9-1DA219ECED6C}" type="presOf" srcId="{A7486758-2828-4764-8A78-3F037E6D4BCD}" destId="{2DCBE419-DDF1-42F5-89F6-01CE1DC16DE1}" srcOrd="0" destOrd="0" presId="urn:microsoft.com/office/officeart/2005/8/layout/hierarchy3"/>
    <dgm:cxn modelId="{08221A83-2A60-4FDE-A93C-CD50FC397360}" type="presOf" srcId="{9489608C-569E-44A4-B7A1-3D61630236D1}" destId="{FD061B65-6148-4590-83C1-7E885B2D5A93}" srcOrd="1" destOrd="0" presId="urn:microsoft.com/office/officeart/2005/8/layout/hierarchy3"/>
    <dgm:cxn modelId="{E692D184-2896-4FFE-ACAD-43B7554E5BAB}" type="presOf" srcId="{EC1395CD-D841-4775-BF36-FDAED5FD1A0E}" destId="{558CEF1A-7C5A-4A8A-AF65-88BF577723D3}" srcOrd="0" destOrd="0" presId="urn:microsoft.com/office/officeart/2005/8/layout/hierarchy3"/>
    <dgm:cxn modelId="{6D01AD87-6B12-4A27-A16E-E54D3265D323}" type="presOf" srcId="{1DCBA3F7-3C29-4AFD-BB02-A0B243F514B7}" destId="{EEC01C02-A0D1-4498-8C7F-2139C6CA9599}" srcOrd="0" destOrd="0" presId="urn:microsoft.com/office/officeart/2005/8/layout/hierarchy3"/>
    <dgm:cxn modelId="{119DFB99-2A9C-499F-A150-A5BF4DB88C34}" srcId="{85DD9900-427D-4C48-B396-37B047F6F80D}" destId="{9489608C-569E-44A4-B7A1-3D61630236D1}" srcOrd="1" destOrd="0" parTransId="{5E010184-6810-4A6F-8427-C70C157D5130}" sibTransId="{798A2255-A415-4DDF-99E6-BD5ED87B82EA}"/>
    <dgm:cxn modelId="{62AA5DA3-4A17-46F2-AC3C-80ACBF96DDC5}" type="presOf" srcId="{D6843B05-53FE-4648-980B-964B6037D852}" destId="{C21AF5D0-DC14-4B21-A4F6-5B60276BD084}" srcOrd="0" destOrd="0" presId="urn:microsoft.com/office/officeart/2005/8/layout/hierarchy3"/>
    <dgm:cxn modelId="{7FD83BB3-E185-4402-8FEA-D8F600221D70}" srcId="{3762B6C1-73ED-4050-B777-285FCEA0D100}" destId="{FAE69E73-E8BE-4521-92B5-47DAA3C6C136}" srcOrd="0" destOrd="0" parTransId="{1DCBA3F7-3C29-4AFD-BB02-A0B243F514B7}" sibTransId="{90BEF8AF-7DC8-4665-A933-C364E158123D}"/>
    <dgm:cxn modelId="{CD638BB5-952F-4C3E-ABF0-27C83F0B42C9}" srcId="{9489608C-569E-44A4-B7A1-3D61630236D1}" destId="{EDFEEB8B-0D65-4AB4-9572-602F9AC3CD85}" srcOrd="0" destOrd="0" parTransId="{D774612C-D924-45A6-8752-D2E6B437D0B1}" sibTransId="{FF73FD58-5B79-441C-A0B2-018CAD676FDB}"/>
    <dgm:cxn modelId="{363128BD-747B-4866-B231-918DE61EA133}" type="presOf" srcId="{CE84A9C5-A7D0-4C5E-B860-824065D21C75}" destId="{08FAEFE9-6622-4B4C-92F1-4CDCD21493D6}" srcOrd="1" destOrd="0" presId="urn:microsoft.com/office/officeart/2005/8/layout/hierarchy3"/>
    <dgm:cxn modelId="{A0B328BD-ABF6-4617-87E2-AE26D305748C}" srcId="{CE84A9C5-A7D0-4C5E-B860-824065D21C75}" destId="{D6843B05-53FE-4648-980B-964B6037D852}" srcOrd="1" destOrd="0" parTransId="{312E092E-6675-476D-BA27-CAB0D34E3CC8}" sibTransId="{340EFEEE-0533-42CD-9238-7FC013D5F4DC}"/>
    <dgm:cxn modelId="{AD6921CC-7415-4524-80FF-F623678C522D}" srcId="{3762B6C1-73ED-4050-B777-285FCEA0D100}" destId="{C362BB70-1F44-4D6A-B514-E0CE0BF6AE71}" srcOrd="1" destOrd="0" parTransId="{A7486758-2828-4764-8A78-3F037E6D4BCD}" sibTransId="{4836BE2E-C1D3-4FC2-BB16-09096A607DDA}"/>
    <dgm:cxn modelId="{11B216D2-A1F6-41FE-A609-CEBC2A6D31D0}" srcId="{85DD9900-427D-4C48-B396-37B047F6F80D}" destId="{CE84A9C5-A7D0-4C5E-B860-824065D21C75}" srcOrd="2" destOrd="0" parTransId="{08250669-3F52-4284-BD76-63D574A07807}" sibTransId="{2F4F413E-C895-4AE6-8315-068A9CF70A72}"/>
    <dgm:cxn modelId="{5E9AECD2-2816-4ADF-9BD3-2716163A4CB5}" type="presOf" srcId="{A1081513-C70D-486D-8516-A0E3B390F97C}" destId="{B057D979-7F66-4B8E-9E08-E933A62EAC9F}" srcOrd="0" destOrd="0" presId="urn:microsoft.com/office/officeart/2005/8/layout/hierarchy3"/>
    <dgm:cxn modelId="{C6A17EDF-1D3A-4ABC-A595-8A2DE0C68658}" type="presOf" srcId="{D774612C-D924-45A6-8752-D2E6B437D0B1}" destId="{4304AA75-6483-46B3-AE80-924B7DDE6C0C}" srcOrd="0" destOrd="0" presId="urn:microsoft.com/office/officeart/2005/8/layout/hierarchy3"/>
    <dgm:cxn modelId="{49DC86E4-DCF1-4F78-8020-EDFC0BA9D581}" srcId="{85DD9900-427D-4C48-B396-37B047F6F80D}" destId="{3762B6C1-73ED-4050-B777-285FCEA0D100}" srcOrd="0" destOrd="0" parTransId="{F0B6F014-09C0-455C-A593-8B687E28FE40}" sibTransId="{22D320BE-1091-46DD-B99B-92506FFD6FC7}"/>
    <dgm:cxn modelId="{2AD704E5-CA4D-453A-AD63-817CD96D53C5}" srcId="{9489608C-569E-44A4-B7A1-3D61630236D1}" destId="{3938832B-554D-4F77-BA4B-0E633237BC52}" srcOrd="1" destOrd="0" parTransId="{44EC4FB6-AD4B-47C1-8971-9E9951153944}" sibTransId="{90BE69CE-DDAE-4555-B1D5-F7824CA82258}"/>
    <dgm:cxn modelId="{B64365EC-9A82-41BD-A489-FD36B5483DE5}" type="presOf" srcId="{312E092E-6675-476D-BA27-CAB0D34E3CC8}" destId="{15F8ECCB-7E08-42A4-9916-DE8A78F6084E}" srcOrd="0" destOrd="0" presId="urn:microsoft.com/office/officeart/2005/8/layout/hierarchy3"/>
    <dgm:cxn modelId="{8EBD3BFD-247D-4C88-9181-74ADF32D22D1}" type="presOf" srcId="{85DD9900-427D-4C48-B396-37B047F6F80D}" destId="{83F8F711-C261-4E08-942B-D0F5E4643015}" srcOrd="0" destOrd="0" presId="urn:microsoft.com/office/officeart/2005/8/layout/hierarchy3"/>
    <dgm:cxn modelId="{18110CDE-E505-416B-AADB-3F95D7071D55}" type="presParOf" srcId="{83F8F711-C261-4E08-942B-D0F5E4643015}" destId="{0852C851-2DB0-43B8-B968-6955F2A0021F}" srcOrd="0" destOrd="0" presId="urn:microsoft.com/office/officeart/2005/8/layout/hierarchy3"/>
    <dgm:cxn modelId="{D201D618-5F8D-4046-B82F-2C67906CC625}" type="presParOf" srcId="{0852C851-2DB0-43B8-B968-6955F2A0021F}" destId="{5924EB69-1D8F-4A3A-AC61-B4DF296A296E}" srcOrd="0" destOrd="0" presId="urn:microsoft.com/office/officeart/2005/8/layout/hierarchy3"/>
    <dgm:cxn modelId="{A3A4E141-368E-4A44-87D1-EB29B98810EB}" type="presParOf" srcId="{5924EB69-1D8F-4A3A-AC61-B4DF296A296E}" destId="{6E05F32D-AF7D-4C6F-8507-EF1C3B4D9DCC}" srcOrd="0" destOrd="0" presId="urn:microsoft.com/office/officeart/2005/8/layout/hierarchy3"/>
    <dgm:cxn modelId="{4A1EE6E4-C228-4957-90A8-9FB6394A768B}" type="presParOf" srcId="{5924EB69-1D8F-4A3A-AC61-B4DF296A296E}" destId="{2E16076A-24B9-4053-A2DD-604A15F7E2F9}" srcOrd="1" destOrd="0" presId="urn:microsoft.com/office/officeart/2005/8/layout/hierarchy3"/>
    <dgm:cxn modelId="{D923F538-06A5-4403-A66B-1E6AA983F68C}" type="presParOf" srcId="{0852C851-2DB0-43B8-B968-6955F2A0021F}" destId="{ACC31F9C-65A0-4312-9B65-87DBC0360B99}" srcOrd="1" destOrd="0" presId="urn:microsoft.com/office/officeart/2005/8/layout/hierarchy3"/>
    <dgm:cxn modelId="{C88F3498-A36D-4DA0-9378-0AD8ED5993EB}" type="presParOf" srcId="{ACC31F9C-65A0-4312-9B65-87DBC0360B99}" destId="{EEC01C02-A0D1-4498-8C7F-2139C6CA9599}" srcOrd="0" destOrd="0" presId="urn:microsoft.com/office/officeart/2005/8/layout/hierarchy3"/>
    <dgm:cxn modelId="{0639D9FC-101F-4846-94DE-CF1A2846F7F8}" type="presParOf" srcId="{ACC31F9C-65A0-4312-9B65-87DBC0360B99}" destId="{27E7EE51-B41D-461A-A9FB-FFC35FEF2300}" srcOrd="1" destOrd="0" presId="urn:microsoft.com/office/officeart/2005/8/layout/hierarchy3"/>
    <dgm:cxn modelId="{A9FC97AF-D850-440C-B3BC-C8526A0C957F}" type="presParOf" srcId="{ACC31F9C-65A0-4312-9B65-87DBC0360B99}" destId="{2DCBE419-DDF1-42F5-89F6-01CE1DC16DE1}" srcOrd="2" destOrd="0" presId="urn:microsoft.com/office/officeart/2005/8/layout/hierarchy3"/>
    <dgm:cxn modelId="{B596EC6D-58A2-4B3A-BDB5-03B5A621979D}" type="presParOf" srcId="{ACC31F9C-65A0-4312-9B65-87DBC0360B99}" destId="{A9E975EA-B5F5-4E01-8B7C-D05F9775588D}" srcOrd="3" destOrd="0" presId="urn:microsoft.com/office/officeart/2005/8/layout/hierarchy3"/>
    <dgm:cxn modelId="{46F5F880-CA4D-4D2A-87F9-FA84E47925EE}" type="presParOf" srcId="{83F8F711-C261-4E08-942B-D0F5E4643015}" destId="{A3B8BD1A-716D-4463-A491-0237FFD902DA}" srcOrd="1" destOrd="0" presId="urn:microsoft.com/office/officeart/2005/8/layout/hierarchy3"/>
    <dgm:cxn modelId="{D0BC1239-96A2-4318-B42D-51CFE1B84326}" type="presParOf" srcId="{A3B8BD1A-716D-4463-A491-0237FFD902DA}" destId="{2A7196F4-127B-4FA6-9738-BAA73195533E}" srcOrd="0" destOrd="0" presId="urn:microsoft.com/office/officeart/2005/8/layout/hierarchy3"/>
    <dgm:cxn modelId="{CD7553ED-A396-485C-9725-06C29B8F247B}" type="presParOf" srcId="{2A7196F4-127B-4FA6-9738-BAA73195533E}" destId="{31F36E2D-65DF-4988-BC87-9C959033CB87}" srcOrd="0" destOrd="0" presId="urn:microsoft.com/office/officeart/2005/8/layout/hierarchy3"/>
    <dgm:cxn modelId="{0CEAC2B4-58FE-47EB-9472-1FC181DE5BB7}" type="presParOf" srcId="{2A7196F4-127B-4FA6-9738-BAA73195533E}" destId="{FD061B65-6148-4590-83C1-7E885B2D5A93}" srcOrd="1" destOrd="0" presId="urn:microsoft.com/office/officeart/2005/8/layout/hierarchy3"/>
    <dgm:cxn modelId="{2074AFA0-47DD-4744-953B-17EB17D51238}" type="presParOf" srcId="{A3B8BD1A-716D-4463-A491-0237FFD902DA}" destId="{3F212B95-9E90-4ED8-BA35-203D7A769796}" srcOrd="1" destOrd="0" presId="urn:microsoft.com/office/officeart/2005/8/layout/hierarchy3"/>
    <dgm:cxn modelId="{AC837340-016C-4502-8EDB-5E287CFE9FF3}" type="presParOf" srcId="{3F212B95-9E90-4ED8-BA35-203D7A769796}" destId="{4304AA75-6483-46B3-AE80-924B7DDE6C0C}" srcOrd="0" destOrd="0" presId="urn:microsoft.com/office/officeart/2005/8/layout/hierarchy3"/>
    <dgm:cxn modelId="{0A6D4A6C-2097-409C-BB23-2E5AD0C988A4}" type="presParOf" srcId="{3F212B95-9E90-4ED8-BA35-203D7A769796}" destId="{63B78067-8FD4-4D92-A529-64B9C3B90819}" srcOrd="1" destOrd="0" presId="urn:microsoft.com/office/officeart/2005/8/layout/hierarchy3"/>
    <dgm:cxn modelId="{3C0B4FA3-DBC7-4649-B4E3-2EA8B12A6D95}" type="presParOf" srcId="{3F212B95-9E90-4ED8-BA35-203D7A769796}" destId="{DDDB2690-65E0-4226-AC4B-1FF184495C1B}" srcOrd="2" destOrd="0" presId="urn:microsoft.com/office/officeart/2005/8/layout/hierarchy3"/>
    <dgm:cxn modelId="{A4226554-4802-44BC-ABAA-8A9BD36C2CBA}" type="presParOf" srcId="{3F212B95-9E90-4ED8-BA35-203D7A769796}" destId="{2CC65B08-65C5-4D8E-B006-9188BDF757E6}" srcOrd="3" destOrd="0" presId="urn:microsoft.com/office/officeart/2005/8/layout/hierarchy3"/>
    <dgm:cxn modelId="{6625C53E-8CB4-4239-8C2F-682A27EA5AB0}" type="presParOf" srcId="{83F8F711-C261-4E08-942B-D0F5E4643015}" destId="{25B7C995-A3AA-48A0-B517-0502A597C9BF}" srcOrd="2" destOrd="0" presId="urn:microsoft.com/office/officeart/2005/8/layout/hierarchy3"/>
    <dgm:cxn modelId="{D923ADBF-A8B4-4A1B-80EF-19E7D35C1BE9}" type="presParOf" srcId="{25B7C995-A3AA-48A0-B517-0502A597C9BF}" destId="{25985333-0FE5-455B-B53E-B90B5843B6F4}" srcOrd="0" destOrd="0" presId="urn:microsoft.com/office/officeart/2005/8/layout/hierarchy3"/>
    <dgm:cxn modelId="{FE6C73EB-37ED-45D0-A642-E5A83D72974C}" type="presParOf" srcId="{25985333-0FE5-455B-B53E-B90B5843B6F4}" destId="{9A9BA164-2BCF-45BB-BEFB-641F45373988}" srcOrd="0" destOrd="0" presId="urn:microsoft.com/office/officeart/2005/8/layout/hierarchy3"/>
    <dgm:cxn modelId="{83FA17BA-22E0-4088-B09A-05A2C5A00F9B}" type="presParOf" srcId="{25985333-0FE5-455B-B53E-B90B5843B6F4}" destId="{08FAEFE9-6622-4B4C-92F1-4CDCD21493D6}" srcOrd="1" destOrd="0" presId="urn:microsoft.com/office/officeart/2005/8/layout/hierarchy3"/>
    <dgm:cxn modelId="{58FFC95C-A9A2-452F-9E6B-26C6E3BEEF9F}" type="presParOf" srcId="{25B7C995-A3AA-48A0-B517-0502A597C9BF}" destId="{64E474E1-240D-4D7A-A257-F40C24E392B5}" srcOrd="1" destOrd="0" presId="urn:microsoft.com/office/officeart/2005/8/layout/hierarchy3"/>
    <dgm:cxn modelId="{C0BDD203-C269-4C5C-98F0-B4C64B2D7344}" type="presParOf" srcId="{64E474E1-240D-4D7A-A257-F40C24E392B5}" destId="{558CEF1A-7C5A-4A8A-AF65-88BF577723D3}" srcOrd="0" destOrd="0" presId="urn:microsoft.com/office/officeart/2005/8/layout/hierarchy3"/>
    <dgm:cxn modelId="{C4D28827-8BBE-4365-9A2B-3BF39C6BA379}" type="presParOf" srcId="{64E474E1-240D-4D7A-A257-F40C24E392B5}" destId="{B057D979-7F66-4B8E-9E08-E933A62EAC9F}" srcOrd="1" destOrd="0" presId="urn:microsoft.com/office/officeart/2005/8/layout/hierarchy3"/>
    <dgm:cxn modelId="{00E958BA-1F3B-4B18-87B9-E8184CF58EEC}" type="presParOf" srcId="{64E474E1-240D-4D7A-A257-F40C24E392B5}" destId="{15F8ECCB-7E08-42A4-9916-DE8A78F6084E}" srcOrd="2" destOrd="0" presId="urn:microsoft.com/office/officeart/2005/8/layout/hierarchy3"/>
    <dgm:cxn modelId="{690A8128-9B20-4083-80C6-426E1B117E03}" type="presParOf" srcId="{64E474E1-240D-4D7A-A257-F40C24E392B5}" destId="{C21AF5D0-DC14-4B21-A4F6-5B60276BD08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5DD9900-427D-4C48-B396-37B047F6F80D}" type="doc">
      <dgm:prSet loTypeId="urn:microsoft.com/office/officeart/2005/8/layout/hierarchy3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92F21591-2BCC-4B5E-9C22-9A5F01B82624}">
      <dgm:prSet custT="1"/>
      <dgm:spPr/>
      <dgm:t>
        <a:bodyPr/>
        <a:lstStyle/>
        <a:p>
          <a:r>
            <a:rPr lang="uk-UA" sz="2400" b="1" dirty="0">
              <a:latin typeface="+mj-lt"/>
            </a:rPr>
            <a:t>за характером волевиявлення сторін</a:t>
          </a:r>
          <a:endParaRPr lang="ru-RU" sz="2400" b="1" dirty="0">
            <a:latin typeface="+mj-lt"/>
          </a:endParaRPr>
        </a:p>
      </dgm:t>
    </dgm:pt>
    <dgm:pt modelId="{EE1F8A29-5403-419D-9CB7-2BEA542C16C3}" type="parTrans" cxnId="{1A2D6A84-E683-4D3E-AB4E-6B4B7F71933B}">
      <dgm:prSet/>
      <dgm:spPr/>
      <dgm:t>
        <a:bodyPr/>
        <a:lstStyle/>
        <a:p>
          <a:endParaRPr lang="ru-RU"/>
        </a:p>
      </dgm:t>
    </dgm:pt>
    <dgm:pt modelId="{8474BDDA-F94F-44D5-8230-E38BEBFC75E2}" type="sibTrans" cxnId="{1A2D6A84-E683-4D3E-AB4E-6B4B7F71933B}">
      <dgm:prSet/>
      <dgm:spPr/>
      <dgm:t>
        <a:bodyPr/>
        <a:lstStyle/>
        <a:p>
          <a:endParaRPr lang="ru-RU"/>
        </a:p>
      </dgm:t>
    </dgm:pt>
    <dgm:pt modelId="{5B276606-567A-45CA-B842-06A1594D7A2C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договірні</a:t>
          </a:r>
        </a:p>
      </dgm:t>
    </dgm:pt>
    <dgm:pt modelId="{8366B952-2AC6-4B9E-8DE4-DE43225859EF}" type="parTrans" cxnId="{7FA8A977-E97E-4296-A2F2-50E935EB9750}">
      <dgm:prSet/>
      <dgm:spPr/>
      <dgm:t>
        <a:bodyPr/>
        <a:lstStyle/>
        <a:p>
          <a:endParaRPr lang="ru-RU"/>
        </a:p>
      </dgm:t>
    </dgm:pt>
    <dgm:pt modelId="{EB152D4A-DB39-48CB-BBC8-DE4824FDB2E2}" type="sibTrans" cxnId="{7FA8A977-E97E-4296-A2F2-50E935EB9750}">
      <dgm:prSet/>
      <dgm:spPr/>
      <dgm:t>
        <a:bodyPr/>
        <a:lstStyle/>
        <a:p>
          <a:endParaRPr lang="ru-RU"/>
        </a:p>
      </dgm:t>
    </dgm:pt>
    <dgm:pt modelId="{0788363F-32BB-4DCC-AD45-C32985D7960E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управлінські</a:t>
          </a:r>
        </a:p>
      </dgm:t>
    </dgm:pt>
    <dgm:pt modelId="{223E4978-9299-4304-96DB-ABA57110D241}" type="parTrans" cxnId="{2750AB6F-7A8B-4077-8AD9-EE6B9C077BBD}">
      <dgm:prSet/>
      <dgm:spPr/>
      <dgm:t>
        <a:bodyPr/>
        <a:lstStyle/>
        <a:p>
          <a:endParaRPr lang="ru-RU"/>
        </a:p>
      </dgm:t>
    </dgm:pt>
    <dgm:pt modelId="{D390D4E7-90DD-46B2-B1A3-9BD7004B075D}" type="sibTrans" cxnId="{2750AB6F-7A8B-4077-8AD9-EE6B9C077BBD}">
      <dgm:prSet/>
      <dgm:spPr/>
      <dgm:t>
        <a:bodyPr/>
        <a:lstStyle/>
        <a:p>
          <a:endParaRPr lang="ru-RU"/>
        </a:p>
      </dgm:t>
    </dgm:pt>
    <dgm:pt modelId="{06F7B4B3-118D-40B8-8F08-1CD3157807DA}">
      <dgm:prSet custT="1"/>
      <dgm:spPr/>
      <dgm:t>
        <a:bodyPr/>
        <a:lstStyle/>
        <a:p>
          <a:r>
            <a:rPr lang="uk-UA" sz="2400" b="1" dirty="0">
              <a:solidFill>
                <a:schemeClr val="bg2">
                  <a:lumMod val="25000"/>
                </a:schemeClr>
              </a:solidFill>
              <a:latin typeface="+mj-lt"/>
            </a:rPr>
            <a:t>за часом тривалості</a:t>
          </a:r>
        </a:p>
      </dgm:t>
    </dgm:pt>
    <dgm:pt modelId="{F6A08E04-74DF-4122-B019-427F226C2287}" type="parTrans" cxnId="{B52FB2B1-F2DE-4F2F-8913-5D671AF393E3}">
      <dgm:prSet/>
      <dgm:spPr/>
      <dgm:t>
        <a:bodyPr/>
        <a:lstStyle/>
        <a:p>
          <a:endParaRPr lang="ru-RU"/>
        </a:p>
      </dgm:t>
    </dgm:pt>
    <dgm:pt modelId="{B490E20A-28CD-4C99-ACE1-05201D78EC9A}" type="sibTrans" cxnId="{B52FB2B1-F2DE-4F2F-8913-5D671AF393E3}">
      <dgm:prSet/>
      <dgm:spPr/>
      <dgm:t>
        <a:bodyPr/>
        <a:lstStyle/>
        <a:p>
          <a:endParaRPr lang="ru-RU"/>
        </a:p>
      </dgm:t>
    </dgm:pt>
    <dgm:pt modelId="{93672D16-9399-4103-A96F-96E462ED878E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короткочасні</a:t>
          </a:r>
        </a:p>
      </dgm:t>
    </dgm:pt>
    <dgm:pt modelId="{77B9CF44-EEC6-46DC-BD96-108CFE4EFAF8}" type="parTrans" cxnId="{E99AF351-0BEE-4381-8E29-CE864AE3EB7A}">
      <dgm:prSet/>
      <dgm:spPr/>
      <dgm:t>
        <a:bodyPr/>
        <a:lstStyle/>
        <a:p>
          <a:endParaRPr lang="ru-RU"/>
        </a:p>
      </dgm:t>
    </dgm:pt>
    <dgm:pt modelId="{FA4A5CE3-6969-447E-9A55-F911C46CF129}" type="sibTrans" cxnId="{E99AF351-0BEE-4381-8E29-CE864AE3EB7A}">
      <dgm:prSet/>
      <dgm:spPr/>
      <dgm:t>
        <a:bodyPr/>
        <a:lstStyle/>
        <a:p>
          <a:endParaRPr lang="ru-RU"/>
        </a:p>
      </dgm:t>
    </dgm:pt>
    <dgm:pt modelId="{4A00AFC8-C49E-4D81-9FC1-E276F27E0E07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триваючі</a:t>
          </a:r>
        </a:p>
      </dgm:t>
    </dgm:pt>
    <dgm:pt modelId="{C4527696-2F25-4A3A-8133-306B7CE10EF4}" type="parTrans" cxnId="{84DD0139-667C-44B9-BBCE-F923503CD979}">
      <dgm:prSet/>
      <dgm:spPr/>
      <dgm:t>
        <a:bodyPr/>
        <a:lstStyle/>
        <a:p>
          <a:endParaRPr lang="ru-RU"/>
        </a:p>
      </dgm:t>
    </dgm:pt>
    <dgm:pt modelId="{B7C70D5B-AD91-43FA-A489-D36D102F270D}" type="sibTrans" cxnId="{84DD0139-667C-44B9-BBCE-F923503CD979}">
      <dgm:prSet/>
      <dgm:spPr/>
      <dgm:t>
        <a:bodyPr/>
        <a:lstStyle/>
        <a:p>
          <a:endParaRPr lang="ru-RU"/>
        </a:p>
      </dgm:t>
    </dgm:pt>
    <dgm:pt modelId="{66754A65-9037-4D10-A252-1CC24205C8A4}">
      <dgm:prSet custT="1"/>
      <dgm:spPr/>
      <dgm:t>
        <a:bodyPr/>
        <a:lstStyle/>
        <a:p>
          <a:r>
            <a:rPr lang="uk-UA" sz="2400" b="1" dirty="0">
              <a:solidFill>
                <a:schemeClr val="bg2">
                  <a:lumMod val="25000"/>
                </a:schemeClr>
              </a:solidFill>
              <a:latin typeface="+mj-lt"/>
            </a:rPr>
            <a:t>за субординацією в правовому регулюванні</a:t>
          </a:r>
        </a:p>
      </dgm:t>
    </dgm:pt>
    <dgm:pt modelId="{EF4DA728-6A5D-4042-9795-CF6ED1B708A0}" type="parTrans" cxnId="{EB572CF3-36F2-4E0B-8A46-A8EF1C97F275}">
      <dgm:prSet/>
      <dgm:spPr/>
      <dgm:t>
        <a:bodyPr/>
        <a:lstStyle/>
        <a:p>
          <a:endParaRPr lang="ru-RU"/>
        </a:p>
      </dgm:t>
    </dgm:pt>
    <dgm:pt modelId="{B1F180F9-305F-41FE-9548-27E413D65D12}" type="sibTrans" cxnId="{EB572CF3-36F2-4E0B-8A46-A8EF1C97F275}">
      <dgm:prSet/>
      <dgm:spPr/>
      <dgm:t>
        <a:bodyPr/>
        <a:lstStyle/>
        <a:p>
          <a:endParaRPr lang="ru-RU"/>
        </a:p>
      </dgm:t>
    </dgm:pt>
    <dgm:pt modelId="{BADF977B-D521-468D-99F8-2361A04FC251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матеріально-правові відносини</a:t>
          </a:r>
        </a:p>
      </dgm:t>
    </dgm:pt>
    <dgm:pt modelId="{3B789E1E-6F6D-49CB-9A84-E45ED5B463AC}" type="parTrans" cxnId="{E4F6F9D8-3D43-4CB4-869C-A99B8DACB466}">
      <dgm:prSet/>
      <dgm:spPr/>
      <dgm:t>
        <a:bodyPr/>
        <a:lstStyle/>
        <a:p>
          <a:endParaRPr lang="ru-RU"/>
        </a:p>
      </dgm:t>
    </dgm:pt>
    <dgm:pt modelId="{BFA8384B-EEA9-4921-AE32-DDC7A648B9F6}" type="sibTrans" cxnId="{E4F6F9D8-3D43-4CB4-869C-A99B8DACB466}">
      <dgm:prSet/>
      <dgm:spPr/>
      <dgm:t>
        <a:bodyPr/>
        <a:lstStyle/>
        <a:p>
          <a:endParaRPr lang="ru-RU"/>
        </a:p>
      </dgm:t>
    </dgm:pt>
    <dgm:pt modelId="{DC8DC98F-ECF3-4E6D-923D-FEC3B93BAEFE}">
      <dgm:prSet custT="1"/>
      <dgm:spPr/>
      <dgm:t>
        <a:bodyPr/>
        <a:lstStyle/>
        <a:p>
          <a:r>
            <a:rPr lang="uk-UA" sz="2400" dirty="0">
              <a:solidFill>
                <a:schemeClr val="bg2">
                  <a:lumMod val="25000"/>
                </a:schemeClr>
              </a:solidFill>
              <a:latin typeface="+mj-lt"/>
            </a:rPr>
            <a:t>процесуально-правові відносини</a:t>
          </a:r>
        </a:p>
      </dgm:t>
    </dgm:pt>
    <dgm:pt modelId="{2F1386B0-6174-46DF-9C89-975D62852C84}" type="parTrans" cxnId="{083E1429-3550-4BBD-99F9-872C94B25D52}">
      <dgm:prSet/>
      <dgm:spPr/>
      <dgm:t>
        <a:bodyPr/>
        <a:lstStyle/>
        <a:p>
          <a:endParaRPr lang="ru-RU"/>
        </a:p>
      </dgm:t>
    </dgm:pt>
    <dgm:pt modelId="{F35459CB-ED65-4294-A601-7E6B82B06427}" type="sibTrans" cxnId="{083E1429-3550-4BBD-99F9-872C94B25D52}">
      <dgm:prSet/>
      <dgm:spPr/>
      <dgm:t>
        <a:bodyPr/>
        <a:lstStyle/>
        <a:p>
          <a:endParaRPr lang="ru-RU"/>
        </a:p>
      </dgm:t>
    </dgm:pt>
    <dgm:pt modelId="{83F8F711-C261-4E08-942B-D0F5E4643015}" type="pres">
      <dgm:prSet presAssocID="{85DD9900-427D-4C48-B396-37B047F6F80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8753B94-F9DB-401C-BBA7-15A39D2DCF14}" type="pres">
      <dgm:prSet presAssocID="{92F21591-2BCC-4B5E-9C22-9A5F01B82624}" presName="root" presStyleCnt="0"/>
      <dgm:spPr/>
    </dgm:pt>
    <dgm:pt modelId="{F5B5F118-E5BD-40D5-8321-C438CDDCD641}" type="pres">
      <dgm:prSet presAssocID="{92F21591-2BCC-4B5E-9C22-9A5F01B82624}" presName="rootComposite" presStyleCnt="0"/>
      <dgm:spPr/>
    </dgm:pt>
    <dgm:pt modelId="{A07DF6A6-5CB8-4333-8489-FAAD48AE4B20}" type="pres">
      <dgm:prSet presAssocID="{92F21591-2BCC-4B5E-9C22-9A5F01B82624}" presName="rootText" presStyleLbl="node1" presStyleIdx="0" presStyleCnt="3"/>
      <dgm:spPr/>
    </dgm:pt>
    <dgm:pt modelId="{8D9B89F2-7E65-4A9F-8450-FD96343EFE83}" type="pres">
      <dgm:prSet presAssocID="{92F21591-2BCC-4B5E-9C22-9A5F01B82624}" presName="rootConnector" presStyleLbl="node1" presStyleIdx="0" presStyleCnt="3"/>
      <dgm:spPr/>
    </dgm:pt>
    <dgm:pt modelId="{704A279F-FA83-4FCB-9A87-AE35FFEAAC3C}" type="pres">
      <dgm:prSet presAssocID="{92F21591-2BCC-4B5E-9C22-9A5F01B82624}" presName="childShape" presStyleCnt="0"/>
      <dgm:spPr/>
    </dgm:pt>
    <dgm:pt modelId="{BEE2AB68-4248-4E07-8A43-5E36E348C2C3}" type="pres">
      <dgm:prSet presAssocID="{8366B952-2AC6-4B9E-8DE4-DE43225859EF}" presName="Name13" presStyleLbl="parChTrans1D2" presStyleIdx="0" presStyleCnt="6"/>
      <dgm:spPr/>
    </dgm:pt>
    <dgm:pt modelId="{7175DB2A-D385-4C01-93A6-62CBF53DD652}" type="pres">
      <dgm:prSet presAssocID="{5B276606-567A-45CA-B842-06A1594D7A2C}" presName="childText" presStyleLbl="bgAcc1" presStyleIdx="0" presStyleCnt="6">
        <dgm:presLayoutVars>
          <dgm:bulletEnabled val="1"/>
        </dgm:presLayoutVars>
      </dgm:prSet>
      <dgm:spPr/>
    </dgm:pt>
    <dgm:pt modelId="{A7B1FB99-2F1C-48D9-8ED2-44C5E97293CC}" type="pres">
      <dgm:prSet presAssocID="{223E4978-9299-4304-96DB-ABA57110D241}" presName="Name13" presStyleLbl="parChTrans1D2" presStyleIdx="1" presStyleCnt="6"/>
      <dgm:spPr/>
    </dgm:pt>
    <dgm:pt modelId="{4976FBD1-6620-49D8-A906-F632EC6204E3}" type="pres">
      <dgm:prSet presAssocID="{0788363F-32BB-4DCC-AD45-C32985D7960E}" presName="childText" presStyleLbl="bgAcc1" presStyleIdx="1" presStyleCnt="6">
        <dgm:presLayoutVars>
          <dgm:bulletEnabled val="1"/>
        </dgm:presLayoutVars>
      </dgm:prSet>
      <dgm:spPr/>
    </dgm:pt>
    <dgm:pt modelId="{96E736A8-5CEF-40A9-8FB6-EFA3C0D283A9}" type="pres">
      <dgm:prSet presAssocID="{06F7B4B3-118D-40B8-8F08-1CD3157807DA}" presName="root" presStyleCnt="0"/>
      <dgm:spPr/>
    </dgm:pt>
    <dgm:pt modelId="{BCA80DAE-C282-49E5-B6CD-059421086F26}" type="pres">
      <dgm:prSet presAssocID="{06F7B4B3-118D-40B8-8F08-1CD3157807DA}" presName="rootComposite" presStyleCnt="0"/>
      <dgm:spPr/>
    </dgm:pt>
    <dgm:pt modelId="{9930CBFB-92D8-4146-9D05-2E5A0EB90733}" type="pres">
      <dgm:prSet presAssocID="{06F7B4B3-118D-40B8-8F08-1CD3157807DA}" presName="rootText" presStyleLbl="node1" presStyleIdx="1" presStyleCnt="3"/>
      <dgm:spPr/>
    </dgm:pt>
    <dgm:pt modelId="{FE8478BD-DB58-4CE5-B140-186CA0CE3694}" type="pres">
      <dgm:prSet presAssocID="{06F7B4B3-118D-40B8-8F08-1CD3157807DA}" presName="rootConnector" presStyleLbl="node1" presStyleIdx="1" presStyleCnt="3"/>
      <dgm:spPr/>
    </dgm:pt>
    <dgm:pt modelId="{58744418-857A-47A9-9C44-BDEFEFE29179}" type="pres">
      <dgm:prSet presAssocID="{06F7B4B3-118D-40B8-8F08-1CD3157807DA}" presName="childShape" presStyleCnt="0"/>
      <dgm:spPr/>
    </dgm:pt>
    <dgm:pt modelId="{538C7C4E-20C1-49CB-9DBA-89801E10F4C8}" type="pres">
      <dgm:prSet presAssocID="{77B9CF44-EEC6-46DC-BD96-108CFE4EFAF8}" presName="Name13" presStyleLbl="parChTrans1D2" presStyleIdx="2" presStyleCnt="6"/>
      <dgm:spPr/>
    </dgm:pt>
    <dgm:pt modelId="{58F76912-04E3-440A-BA07-9066A4B7D3BB}" type="pres">
      <dgm:prSet presAssocID="{93672D16-9399-4103-A96F-96E462ED878E}" presName="childText" presStyleLbl="bgAcc1" presStyleIdx="2" presStyleCnt="6">
        <dgm:presLayoutVars>
          <dgm:bulletEnabled val="1"/>
        </dgm:presLayoutVars>
      </dgm:prSet>
      <dgm:spPr/>
    </dgm:pt>
    <dgm:pt modelId="{F2D83AD2-BFAA-41FB-B362-BA88E2BE401A}" type="pres">
      <dgm:prSet presAssocID="{C4527696-2F25-4A3A-8133-306B7CE10EF4}" presName="Name13" presStyleLbl="parChTrans1D2" presStyleIdx="3" presStyleCnt="6"/>
      <dgm:spPr/>
    </dgm:pt>
    <dgm:pt modelId="{A199A5E6-70D5-43A3-90B5-1F49AA79AA0A}" type="pres">
      <dgm:prSet presAssocID="{4A00AFC8-C49E-4D81-9FC1-E276F27E0E07}" presName="childText" presStyleLbl="bgAcc1" presStyleIdx="3" presStyleCnt="6">
        <dgm:presLayoutVars>
          <dgm:bulletEnabled val="1"/>
        </dgm:presLayoutVars>
      </dgm:prSet>
      <dgm:spPr/>
    </dgm:pt>
    <dgm:pt modelId="{675260DB-47EE-47D2-87D9-577E73708E01}" type="pres">
      <dgm:prSet presAssocID="{66754A65-9037-4D10-A252-1CC24205C8A4}" presName="root" presStyleCnt="0"/>
      <dgm:spPr/>
    </dgm:pt>
    <dgm:pt modelId="{2B836075-938D-4D28-A92B-75B2CB08E11C}" type="pres">
      <dgm:prSet presAssocID="{66754A65-9037-4D10-A252-1CC24205C8A4}" presName="rootComposite" presStyleCnt="0"/>
      <dgm:spPr/>
    </dgm:pt>
    <dgm:pt modelId="{0629A0F8-36EF-46E9-8E6F-34B247FC0112}" type="pres">
      <dgm:prSet presAssocID="{66754A65-9037-4D10-A252-1CC24205C8A4}" presName="rootText" presStyleLbl="node1" presStyleIdx="2" presStyleCnt="3"/>
      <dgm:spPr/>
    </dgm:pt>
    <dgm:pt modelId="{92B4DB33-51D7-4A54-B24C-D909618B54FB}" type="pres">
      <dgm:prSet presAssocID="{66754A65-9037-4D10-A252-1CC24205C8A4}" presName="rootConnector" presStyleLbl="node1" presStyleIdx="2" presStyleCnt="3"/>
      <dgm:spPr/>
    </dgm:pt>
    <dgm:pt modelId="{BAA68352-F92D-4AFF-AAEB-0B979BBFA697}" type="pres">
      <dgm:prSet presAssocID="{66754A65-9037-4D10-A252-1CC24205C8A4}" presName="childShape" presStyleCnt="0"/>
      <dgm:spPr/>
    </dgm:pt>
    <dgm:pt modelId="{A7CF373F-7AEA-4D6D-B604-7D73AC22EDFA}" type="pres">
      <dgm:prSet presAssocID="{3B789E1E-6F6D-49CB-9A84-E45ED5B463AC}" presName="Name13" presStyleLbl="parChTrans1D2" presStyleIdx="4" presStyleCnt="6"/>
      <dgm:spPr/>
    </dgm:pt>
    <dgm:pt modelId="{150DBC24-84BD-4D99-87B7-1EA5B4C74844}" type="pres">
      <dgm:prSet presAssocID="{BADF977B-D521-468D-99F8-2361A04FC251}" presName="childText" presStyleLbl="bgAcc1" presStyleIdx="4" presStyleCnt="6">
        <dgm:presLayoutVars>
          <dgm:bulletEnabled val="1"/>
        </dgm:presLayoutVars>
      </dgm:prSet>
      <dgm:spPr/>
    </dgm:pt>
    <dgm:pt modelId="{EF1F5526-B68C-4511-9064-304E0737E0BA}" type="pres">
      <dgm:prSet presAssocID="{2F1386B0-6174-46DF-9C89-975D62852C84}" presName="Name13" presStyleLbl="parChTrans1D2" presStyleIdx="5" presStyleCnt="6"/>
      <dgm:spPr/>
    </dgm:pt>
    <dgm:pt modelId="{E6720C9D-9C8E-4DC8-9BB1-DE4EC1F02309}" type="pres">
      <dgm:prSet presAssocID="{DC8DC98F-ECF3-4E6D-923D-FEC3B93BAEFE}" presName="childText" presStyleLbl="bgAcc1" presStyleIdx="5" presStyleCnt="6">
        <dgm:presLayoutVars>
          <dgm:bulletEnabled val="1"/>
        </dgm:presLayoutVars>
      </dgm:prSet>
      <dgm:spPr/>
    </dgm:pt>
  </dgm:ptLst>
  <dgm:cxnLst>
    <dgm:cxn modelId="{0E0C9702-68C5-4B03-93EE-3603B33A3177}" type="presOf" srcId="{BADF977B-D521-468D-99F8-2361A04FC251}" destId="{150DBC24-84BD-4D99-87B7-1EA5B4C74844}" srcOrd="0" destOrd="0" presId="urn:microsoft.com/office/officeart/2005/8/layout/hierarchy3"/>
    <dgm:cxn modelId="{1DCB5E19-F1B2-4BF1-9F61-5C588F6B6009}" type="presOf" srcId="{5B276606-567A-45CA-B842-06A1594D7A2C}" destId="{7175DB2A-D385-4C01-93A6-62CBF53DD652}" srcOrd="0" destOrd="0" presId="urn:microsoft.com/office/officeart/2005/8/layout/hierarchy3"/>
    <dgm:cxn modelId="{208AB819-96ED-411C-995F-11ABA9379A46}" type="presOf" srcId="{3B789E1E-6F6D-49CB-9A84-E45ED5B463AC}" destId="{A7CF373F-7AEA-4D6D-B604-7D73AC22EDFA}" srcOrd="0" destOrd="0" presId="urn:microsoft.com/office/officeart/2005/8/layout/hierarchy3"/>
    <dgm:cxn modelId="{1DC78F21-B3F3-49B9-91F1-9FD3D3F2156D}" type="presOf" srcId="{66754A65-9037-4D10-A252-1CC24205C8A4}" destId="{0629A0F8-36EF-46E9-8E6F-34B247FC0112}" srcOrd="0" destOrd="0" presId="urn:microsoft.com/office/officeart/2005/8/layout/hierarchy3"/>
    <dgm:cxn modelId="{083E1429-3550-4BBD-99F9-872C94B25D52}" srcId="{66754A65-9037-4D10-A252-1CC24205C8A4}" destId="{DC8DC98F-ECF3-4E6D-923D-FEC3B93BAEFE}" srcOrd="1" destOrd="0" parTransId="{2F1386B0-6174-46DF-9C89-975D62852C84}" sibTransId="{F35459CB-ED65-4294-A601-7E6B82B06427}"/>
    <dgm:cxn modelId="{84DD0139-667C-44B9-BBCE-F923503CD979}" srcId="{06F7B4B3-118D-40B8-8F08-1CD3157807DA}" destId="{4A00AFC8-C49E-4D81-9FC1-E276F27E0E07}" srcOrd="1" destOrd="0" parTransId="{C4527696-2F25-4A3A-8133-306B7CE10EF4}" sibTransId="{B7C70D5B-AD91-43FA-A489-D36D102F270D}"/>
    <dgm:cxn modelId="{BABC6846-2EB4-480A-ADF5-00878014A44D}" type="presOf" srcId="{92F21591-2BCC-4B5E-9C22-9A5F01B82624}" destId="{8D9B89F2-7E65-4A9F-8450-FD96343EFE83}" srcOrd="1" destOrd="0" presId="urn:microsoft.com/office/officeart/2005/8/layout/hierarchy3"/>
    <dgm:cxn modelId="{D521B749-EC07-439E-A789-6769667C0699}" type="presOf" srcId="{66754A65-9037-4D10-A252-1CC24205C8A4}" destId="{92B4DB33-51D7-4A54-B24C-D909618B54FB}" srcOrd="1" destOrd="0" presId="urn:microsoft.com/office/officeart/2005/8/layout/hierarchy3"/>
    <dgm:cxn modelId="{CB3D596C-F58F-4DEA-91C2-CFCADC4A94D9}" type="presOf" srcId="{8366B952-2AC6-4B9E-8DE4-DE43225859EF}" destId="{BEE2AB68-4248-4E07-8A43-5E36E348C2C3}" srcOrd="0" destOrd="0" presId="urn:microsoft.com/office/officeart/2005/8/layout/hierarchy3"/>
    <dgm:cxn modelId="{2750AB6F-7A8B-4077-8AD9-EE6B9C077BBD}" srcId="{92F21591-2BCC-4B5E-9C22-9A5F01B82624}" destId="{0788363F-32BB-4DCC-AD45-C32985D7960E}" srcOrd="1" destOrd="0" parTransId="{223E4978-9299-4304-96DB-ABA57110D241}" sibTransId="{D390D4E7-90DD-46B2-B1A3-9BD7004B075D}"/>
    <dgm:cxn modelId="{E99AF351-0BEE-4381-8E29-CE864AE3EB7A}" srcId="{06F7B4B3-118D-40B8-8F08-1CD3157807DA}" destId="{93672D16-9399-4103-A96F-96E462ED878E}" srcOrd="0" destOrd="0" parTransId="{77B9CF44-EEC6-46DC-BD96-108CFE4EFAF8}" sibTransId="{FA4A5CE3-6969-447E-9A55-F911C46CF129}"/>
    <dgm:cxn modelId="{55391276-A81B-403F-A3A3-8EE8633A9737}" type="presOf" srcId="{06F7B4B3-118D-40B8-8F08-1CD3157807DA}" destId="{FE8478BD-DB58-4CE5-B140-186CA0CE3694}" srcOrd="1" destOrd="0" presId="urn:microsoft.com/office/officeart/2005/8/layout/hierarchy3"/>
    <dgm:cxn modelId="{7FA8A977-E97E-4296-A2F2-50E935EB9750}" srcId="{92F21591-2BCC-4B5E-9C22-9A5F01B82624}" destId="{5B276606-567A-45CA-B842-06A1594D7A2C}" srcOrd="0" destOrd="0" parTransId="{8366B952-2AC6-4B9E-8DE4-DE43225859EF}" sibTransId="{EB152D4A-DB39-48CB-BBC8-DE4824FDB2E2}"/>
    <dgm:cxn modelId="{ACF8B157-11CC-43DE-A168-A1542E94BA6D}" type="presOf" srcId="{C4527696-2F25-4A3A-8133-306B7CE10EF4}" destId="{F2D83AD2-BFAA-41FB-B362-BA88E2BE401A}" srcOrd="0" destOrd="0" presId="urn:microsoft.com/office/officeart/2005/8/layout/hierarchy3"/>
    <dgm:cxn modelId="{1A2D6A84-E683-4D3E-AB4E-6B4B7F71933B}" srcId="{85DD9900-427D-4C48-B396-37B047F6F80D}" destId="{92F21591-2BCC-4B5E-9C22-9A5F01B82624}" srcOrd="0" destOrd="0" parTransId="{EE1F8A29-5403-419D-9CB7-2BEA542C16C3}" sibTransId="{8474BDDA-F94F-44D5-8230-E38BEBFC75E2}"/>
    <dgm:cxn modelId="{CD4EE889-F08D-4320-9164-2F2DAACF3C62}" type="presOf" srcId="{85DD9900-427D-4C48-B396-37B047F6F80D}" destId="{83F8F711-C261-4E08-942B-D0F5E4643015}" srcOrd="0" destOrd="0" presId="urn:microsoft.com/office/officeart/2005/8/layout/hierarchy3"/>
    <dgm:cxn modelId="{A1F63296-1210-4D70-A045-17794D2FF6DA}" type="presOf" srcId="{2F1386B0-6174-46DF-9C89-975D62852C84}" destId="{EF1F5526-B68C-4511-9064-304E0737E0BA}" srcOrd="0" destOrd="0" presId="urn:microsoft.com/office/officeart/2005/8/layout/hierarchy3"/>
    <dgm:cxn modelId="{B52FB2B1-F2DE-4F2F-8913-5D671AF393E3}" srcId="{85DD9900-427D-4C48-B396-37B047F6F80D}" destId="{06F7B4B3-118D-40B8-8F08-1CD3157807DA}" srcOrd="1" destOrd="0" parTransId="{F6A08E04-74DF-4122-B019-427F226C2287}" sibTransId="{B490E20A-28CD-4C99-ACE1-05201D78EC9A}"/>
    <dgm:cxn modelId="{5064C2BF-BAAA-4A86-B8F0-91ED4273F603}" type="presOf" srcId="{0788363F-32BB-4DCC-AD45-C32985D7960E}" destId="{4976FBD1-6620-49D8-A906-F632EC6204E3}" srcOrd="0" destOrd="0" presId="urn:microsoft.com/office/officeart/2005/8/layout/hierarchy3"/>
    <dgm:cxn modelId="{BB5BF3C2-812C-41B8-A77E-170EB83138B4}" type="presOf" srcId="{223E4978-9299-4304-96DB-ABA57110D241}" destId="{A7B1FB99-2F1C-48D9-8ED2-44C5E97293CC}" srcOrd="0" destOrd="0" presId="urn:microsoft.com/office/officeart/2005/8/layout/hierarchy3"/>
    <dgm:cxn modelId="{144A82D3-222E-414D-854D-3F9A91506D29}" type="presOf" srcId="{4A00AFC8-C49E-4D81-9FC1-E276F27E0E07}" destId="{A199A5E6-70D5-43A3-90B5-1F49AA79AA0A}" srcOrd="0" destOrd="0" presId="urn:microsoft.com/office/officeart/2005/8/layout/hierarchy3"/>
    <dgm:cxn modelId="{DEE5A3D5-D8F4-4C73-AE88-C1C03F9E1349}" type="presOf" srcId="{92F21591-2BCC-4B5E-9C22-9A5F01B82624}" destId="{A07DF6A6-5CB8-4333-8489-FAAD48AE4B20}" srcOrd="0" destOrd="0" presId="urn:microsoft.com/office/officeart/2005/8/layout/hierarchy3"/>
    <dgm:cxn modelId="{E4F6F9D8-3D43-4CB4-869C-A99B8DACB466}" srcId="{66754A65-9037-4D10-A252-1CC24205C8A4}" destId="{BADF977B-D521-468D-99F8-2361A04FC251}" srcOrd="0" destOrd="0" parTransId="{3B789E1E-6F6D-49CB-9A84-E45ED5B463AC}" sibTransId="{BFA8384B-EEA9-4921-AE32-DDC7A648B9F6}"/>
    <dgm:cxn modelId="{A1518DDE-48ED-4789-81BF-203AEFA980D9}" type="presOf" srcId="{06F7B4B3-118D-40B8-8F08-1CD3157807DA}" destId="{9930CBFB-92D8-4146-9D05-2E5A0EB90733}" srcOrd="0" destOrd="0" presId="urn:microsoft.com/office/officeart/2005/8/layout/hierarchy3"/>
    <dgm:cxn modelId="{CD3F2BF3-F276-462C-A1C7-94901C413E7D}" type="presOf" srcId="{77B9CF44-EEC6-46DC-BD96-108CFE4EFAF8}" destId="{538C7C4E-20C1-49CB-9DBA-89801E10F4C8}" srcOrd="0" destOrd="0" presId="urn:microsoft.com/office/officeart/2005/8/layout/hierarchy3"/>
    <dgm:cxn modelId="{EB572CF3-36F2-4E0B-8A46-A8EF1C97F275}" srcId="{85DD9900-427D-4C48-B396-37B047F6F80D}" destId="{66754A65-9037-4D10-A252-1CC24205C8A4}" srcOrd="2" destOrd="0" parTransId="{EF4DA728-6A5D-4042-9795-CF6ED1B708A0}" sibTransId="{B1F180F9-305F-41FE-9548-27E413D65D12}"/>
    <dgm:cxn modelId="{396F5AFD-3946-4BB8-9A0E-46B4B8F2EFE2}" type="presOf" srcId="{93672D16-9399-4103-A96F-96E462ED878E}" destId="{58F76912-04E3-440A-BA07-9066A4B7D3BB}" srcOrd="0" destOrd="0" presId="urn:microsoft.com/office/officeart/2005/8/layout/hierarchy3"/>
    <dgm:cxn modelId="{6723EFFE-357F-4E0A-B815-2FD1D60F04CB}" type="presOf" srcId="{DC8DC98F-ECF3-4E6D-923D-FEC3B93BAEFE}" destId="{E6720C9D-9C8E-4DC8-9BB1-DE4EC1F02309}" srcOrd="0" destOrd="0" presId="urn:microsoft.com/office/officeart/2005/8/layout/hierarchy3"/>
    <dgm:cxn modelId="{52E15F56-76FF-433A-A3B2-8A08C003BC66}" type="presParOf" srcId="{83F8F711-C261-4E08-942B-D0F5E4643015}" destId="{98753B94-F9DB-401C-BBA7-15A39D2DCF14}" srcOrd="0" destOrd="0" presId="urn:microsoft.com/office/officeart/2005/8/layout/hierarchy3"/>
    <dgm:cxn modelId="{AD864ABD-63B1-473E-923A-CF26BA1DE43C}" type="presParOf" srcId="{98753B94-F9DB-401C-BBA7-15A39D2DCF14}" destId="{F5B5F118-E5BD-40D5-8321-C438CDDCD641}" srcOrd="0" destOrd="0" presId="urn:microsoft.com/office/officeart/2005/8/layout/hierarchy3"/>
    <dgm:cxn modelId="{2CE76774-05A3-4287-9C96-98004758DB76}" type="presParOf" srcId="{F5B5F118-E5BD-40D5-8321-C438CDDCD641}" destId="{A07DF6A6-5CB8-4333-8489-FAAD48AE4B20}" srcOrd="0" destOrd="0" presId="urn:microsoft.com/office/officeart/2005/8/layout/hierarchy3"/>
    <dgm:cxn modelId="{E3DFAE42-AA51-43B7-9329-9FD3158F1635}" type="presParOf" srcId="{F5B5F118-E5BD-40D5-8321-C438CDDCD641}" destId="{8D9B89F2-7E65-4A9F-8450-FD96343EFE83}" srcOrd="1" destOrd="0" presId="urn:microsoft.com/office/officeart/2005/8/layout/hierarchy3"/>
    <dgm:cxn modelId="{E34A41D0-E2DB-4475-9F36-B3DEFE2DC096}" type="presParOf" srcId="{98753B94-F9DB-401C-BBA7-15A39D2DCF14}" destId="{704A279F-FA83-4FCB-9A87-AE35FFEAAC3C}" srcOrd="1" destOrd="0" presId="urn:microsoft.com/office/officeart/2005/8/layout/hierarchy3"/>
    <dgm:cxn modelId="{949E2B1D-53FD-4E9C-8367-3363F554C9A0}" type="presParOf" srcId="{704A279F-FA83-4FCB-9A87-AE35FFEAAC3C}" destId="{BEE2AB68-4248-4E07-8A43-5E36E348C2C3}" srcOrd="0" destOrd="0" presId="urn:microsoft.com/office/officeart/2005/8/layout/hierarchy3"/>
    <dgm:cxn modelId="{A7708C0E-BEE8-45B6-8B35-D2C1C121668D}" type="presParOf" srcId="{704A279F-FA83-4FCB-9A87-AE35FFEAAC3C}" destId="{7175DB2A-D385-4C01-93A6-62CBF53DD652}" srcOrd="1" destOrd="0" presId="urn:microsoft.com/office/officeart/2005/8/layout/hierarchy3"/>
    <dgm:cxn modelId="{8DB382CB-4227-46E3-A556-EF6A1A02632C}" type="presParOf" srcId="{704A279F-FA83-4FCB-9A87-AE35FFEAAC3C}" destId="{A7B1FB99-2F1C-48D9-8ED2-44C5E97293CC}" srcOrd="2" destOrd="0" presId="urn:microsoft.com/office/officeart/2005/8/layout/hierarchy3"/>
    <dgm:cxn modelId="{1F528455-2F34-4B57-9C70-710944624882}" type="presParOf" srcId="{704A279F-FA83-4FCB-9A87-AE35FFEAAC3C}" destId="{4976FBD1-6620-49D8-A906-F632EC6204E3}" srcOrd="3" destOrd="0" presId="urn:microsoft.com/office/officeart/2005/8/layout/hierarchy3"/>
    <dgm:cxn modelId="{A7F97D96-25AD-4933-A854-0A2986BFD2AD}" type="presParOf" srcId="{83F8F711-C261-4E08-942B-D0F5E4643015}" destId="{96E736A8-5CEF-40A9-8FB6-EFA3C0D283A9}" srcOrd="1" destOrd="0" presId="urn:microsoft.com/office/officeart/2005/8/layout/hierarchy3"/>
    <dgm:cxn modelId="{B4D7E230-8B58-4AB6-ACA3-152AC1F2C94D}" type="presParOf" srcId="{96E736A8-5CEF-40A9-8FB6-EFA3C0D283A9}" destId="{BCA80DAE-C282-49E5-B6CD-059421086F26}" srcOrd="0" destOrd="0" presId="urn:microsoft.com/office/officeart/2005/8/layout/hierarchy3"/>
    <dgm:cxn modelId="{DA7E674E-990A-446C-9C46-16F1F9CC9382}" type="presParOf" srcId="{BCA80DAE-C282-49E5-B6CD-059421086F26}" destId="{9930CBFB-92D8-4146-9D05-2E5A0EB90733}" srcOrd="0" destOrd="0" presId="urn:microsoft.com/office/officeart/2005/8/layout/hierarchy3"/>
    <dgm:cxn modelId="{6D7B44CC-4252-46FB-8E39-55454255C85E}" type="presParOf" srcId="{BCA80DAE-C282-49E5-B6CD-059421086F26}" destId="{FE8478BD-DB58-4CE5-B140-186CA0CE3694}" srcOrd="1" destOrd="0" presId="urn:microsoft.com/office/officeart/2005/8/layout/hierarchy3"/>
    <dgm:cxn modelId="{6887E0F1-E229-4B74-A396-162B49EE3FF4}" type="presParOf" srcId="{96E736A8-5CEF-40A9-8FB6-EFA3C0D283A9}" destId="{58744418-857A-47A9-9C44-BDEFEFE29179}" srcOrd="1" destOrd="0" presId="urn:microsoft.com/office/officeart/2005/8/layout/hierarchy3"/>
    <dgm:cxn modelId="{E18741E9-F19A-49DB-A142-10CF5446E0BF}" type="presParOf" srcId="{58744418-857A-47A9-9C44-BDEFEFE29179}" destId="{538C7C4E-20C1-49CB-9DBA-89801E10F4C8}" srcOrd="0" destOrd="0" presId="urn:microsoft.com/office/officeart/2005/8/layout/hierarchy3"/>
    <dgm:cxn modelId="{36A720B9-47B8-4C18-9D1C-6CA3C36541DD}" type="presParOf" srcId="{58744418-857A-47A9-9C44-BDEFEFE29179}" destId="{58F76912-04E3-440A-BA07-9066A4B7D3BB}" srcOrd="1" destOrd="0" presId="urn:microsoft.com/office/officeart/2005/8/layout/hierarchy3"/>
    <dgm:cxn modelId="{67C31BE9-B62B-411A-BA33-BBA35D617183}" type="presParOf" srcId="{58744418-857A-47A9-9C44-BDEFEFE29179}" destId="{F2D83AD2-BFAA-41FB-B362-BA88E2BE401A}" srcOrd="2" destOrd="0" presId="urn:microsoft.com/office/officeart/2005/8/layout/hierarchy3"/>
    <dgm:cxn modelId="{44C633A2-F58A-4F19-8C61-7D7A4620B596}" type="presParOf" srcId="{58744418-857A-47A9-9C44-BDEFEFE29179}" destId="{A199A5E6-70D5-43A3-90B5-1F49AA79AA0A}" srcOrd="3" destOrd="0" presId="urn:microsoft.com/office/officeart/2005/8/layout/hierarchy3"/>
    <dgm:cxn modelId="{C7E0D913-05A2-4E62-B256-B36A0C09D662}" type="presParOf" srcId="{83F8F711-C261-4E08-942B-D0F5E4643015}" destId="{675260DB-47EE-47D2-87D9-577E73708E01}" srcOrd="2" destOrd="0" presId="urn:microsoft.com/office/officeart/2005/8/layout/hierarchy3"/>
    <dgm:cxn modelId="{4734E626-5925-480A-B426-B3385FF880A3}" type="presParOf" srcId="{675260DB-47EE-47D2-87D9-577E73708E01}" destId="{2B836075-938D-4D28-A92B-75B2CB08E11C}" srcOrd="0" destOrd="0" presId="urn:microsoft.com/office/officeart/2005/8/layout/hierarchy3"/>
    <dgm:cxn modelId="{C96149F7-137F-49BE-B13B-F78811FC51CA}" type="presParOf" srcId="{2B836075-938D-4D28-A92B-75B2CB08E11C}" destId="{0629A0F8-36EF-46E9-8E6F-34B247FC0112}" srcOrd="0" destOrd="0" presId="urn:microsoft.com/office/officeart/2005/8/layout/hierarchy3"/>
    <dgm:cxn modelId="{DF44E6C6-96B6-4B06-9160-B233471EDF6A}" type="presParOf" srcId="{2B836075-938D-4D28-A92B-75B2CB08E11C}" destId="{92B4DB33-51D7-4A54-B24C-D909618B54FB}" srcOrd="1" destOrd="0" presId="urn:microsoft.com/office/officeart/2005/8/layout/hierarchy3"/>
    <dgm:cxn modelId="{38CD65B5-7929-4F45-ACD0-CA7AEACB707B}" type="presParOf" srcId="{675260DB-47EE-47D2-87D9-577E73708E01}" destId="{BAA68352-F92D-4AFF-AAEB-0B979BBFA697}" srcOrd="1" destOrd="0" presId="urn:microsoft.com/office/officeart/2005/8/layout/hierarchy3"/>
    <dgm:cxn modelId="{B5214A7F-93D2-4295-9BC4-3F1290D2179A}" type="presParOf" srcId="{BAA68352-F92D-4AFF-AAEB-0B979BBFA697}" destId="{A7CF373F-7AEA-4D6D-B604-7D73AC22EDFA}" srcOrd="0" destOrd="0" presId="urn:microsoft.com/office/officeart/2005/8/layout/hierarchy3"/>
    <dgm:cxn modelId="{4C9F980B-6249-45CA-8096-1B71633426F5}" type="presParOf" srcId="{BAA68352-F92D-4AFF-AAEB-0B979BBFA697}" destId="{150DBC24-84BD-4D99-87B7-1EA5B4C74844}" srcOrd="1" destOrd="0" presId="urn:microsoft.com/office/officeart/2005/8/layout/hierarchy3"/>
    <dgm:cxn modelId="{4568F7B8-8A2C-4FEC-B84E-3DD9D73E942D}" type="presParOf" srcId="{BAA68352-F92D-4AFF-AAEB-0B979BBFA697}" destId="{EF1F5526-B68C-4511-9064-304E0737E0BA}" srcOrd="2" destOrd="0" presId="urn:microsoft.com/office/officeart/2005/8/layout/hierarchy3"/>
    <dgm:cxn modelId="{13AE4741-C6DB-425E-AC87-3DC3CA0E72A5}" type="presParOf" srcId="{BAA68352-F92D-4AFF-AAEB-0B979BBFA697}" destId="{E6720C9D-9C8E-4DC8-9BB1-DE4EC1F0230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DD0642-CE76-484B-84F6-E65987C8D837}">
      <dsp:nvSpPr>
        <dsp:cNvPr id="0" name=""/>
        <dsp:cNvSpPr/>
      </dsp:nvSpPr>
      <dsp:spPr>
        <a:xfrm>
          <a:off x="414715" y="1649587"/>
          <a:ext cx="1568480" cy="156848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D993F46-5ECD-4BD7-BC3F-859BFF885DF5}">
      <dsp:nvSpPr>
        <dsp:cNvPr id="0" name=""/>
        <dsp:cNvSpPr/>
      </dsp:nvSpPr>
      <dsp:spPr>
        <a:xfrm>
          <a:off x="321354" y="332377"/>
          <a:ext cx="10130555" cy="41480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0640" rIns="0" bIns="40640" numCol="1" spcCol="1270" anchor="ctr" anchorCtr="0">
          <a:noAutofit/>
        </a:bodyPr>
        <a:lstStyle/>
        <a:p>
          <a:pPr marL="0" lvl="0" indent="0" algn="just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 dirty="0">
              <a:solidFill>
                <a:schemeClr val="accent6">
                  <a:lumMod val="50000"/>
                </a:schemeClr>
              </a:solidFill>
              <a:latin typeface="+mj-lt"/>
            </a:rPr>
            <a:t>Засвоєння теоретичних положень цієї теми сприятиме формуванню вмінь і навичок спеціально-юридичного аналізу конкретних соціальних ситуацій та фактів. Такий аналіз – неодмінна умова правильного використання різноманітних юридичних засобів (насамперед суб’єктивних юридичних прав і обов’язків) задля безперешкодного задоволення відповідних потреб та інтересів, досягнення балансу приватних і публічних цілей, здійснення захисту основоположних прав людини та інших учасників суспільного життя</a:t>
          </a:r>
          <a:endParaRPr lang="ru-RU" sz="3200" kern="1200" dirty="0">
            <a:solidFill>
              <a:schemeClr val="accent6">
                <a:lumMod val="50000"/>
              </a:schemeClr>
            </a:solidFill>
            <a:latin typeface="+mj-lt"/>
          </a:endParaRPr>
        </a:p>
      </dsp:txBody>
      <dsp:txXfrm>
        <a:off x="321354" y="332377"/>
        <a:ext cx="10130555" cy="414803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40C9A5-ACF0-46B9-8FF3-9BD61D878EB3}">
      <dsp:nvSpPr>
        <dsp:cNvPr id="0" name=""/>
        <dsp:cNvSpPr/>
      </dsp:nvSpPr>
      <dsp:spPr>
        <a:xfrm>
          <a:off x="3693" y="592"/>
          <a:ext cx="10051013" cy="1450395"/>
        </a:xfrm>
        <a:prstGeom prst="roundRect">
          <a:avLst>
            <a:gd name="adj" fmla="val 10000"/>
          </a:avLst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latin typeface="+mj-lt"/>
            </a:rPr>
            <a:t>Структура правовідносин </a:t>
          </a:r>
          <a:r>
            <a:rPr lang="uk-UA" sz="2800" kern="1200" dirty="0">
              <a:latin typeface="+mj-lt"/>
            </a:rPr>
            <a:t>– основні елементи правовідносин і спосіб юридичного зв’язку між ними з приводу соціального блага або забезпечення будь-яких інтересів</a:t>
          </a:r>
          <a:endParaRPr lang="ru-RU" sz="2800" kern="1200" dirty="0">
            <a:latin typeface="+mj-lt"/>
          </a:endParaRPr>
        </a:p>
      </dsp:txBody>
      <dsp:txXfrm>
        <a:off x="46174" y="43073"/>
        <a:ext cx="9966051" cy="1365433"/>
      </dsp:txXfrm>
    </dsp:sp>
    <dsp:sp modelId="{1E170AC8-E0F4-4197-AC55-FBCA99E5380A}">
      <dsp:nvSpPr>
        <dsp:cNvPr id="0" name=""/>
        <dsp:cNvSpPr/>
      </dsp:nvSpPr>
      <dsp:spPr>
        <a:xfrm>
          <a:off x="3693" y="1624809"/>
          <a:ext cx="10051013" cy="1450395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Правовідносини як конструкція складається з таких елементів</a:t>
          </a:r>
        </a:p>
      </dsp:txBody>
      <dsp:txXfrm>
        <a:off x="46174" y="1667290"/>
        <a:ext cx="9966051" cy="1365433"/>
      </dsp:txXfrm>
    </dsp:sp>
    <dsp:sp modelId="{66A9E349-A4C9-4E2C-BC2D-4A9B0DD8C390}">
      <dsp:nvSpPr>
        <dsp:cNvPr id="0" name=""/>
        <dsp:cNvSpPr/>
      </dsp:nvSpPr>
      <dsp:spPr>
        <a:xfrm>
          <a:off x="3693" y="3249026"/>
          <a:ext cx="2436018" cy="1450395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latin typeface="+mj-lt"/>
            </a:rPr>
            <a:t>суб’єкти правовідносин</a:t>
          </a:r>
        </a:p>
      </dsp:txBody>
      <dsp:txXfrm>
        <a:off x="46174" y="3291507"/>
        <a:ext cx="2351056" cy="1365433"/>
      </dsp:txXfrm>
    </dsp:sp>
    <dsp:sp modelId="{50B5C159-1FC0-43EE-982F-6DF1F5C0F115}">
      <dsp:nvSpPr>
        <dsp:cNvPr id="0" name=""/>
        <dsp:cNvSpPr/>
      </dsp:nvSpPr>
      <dsp:spPr>
        <a:xfrm>
          <a:off x="2542024" y="3249026"/>
          <a:ext cx="2436018" cy="1450395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latin typeface="+mj-lt"/>
            </a:rPr>
            <a:t>об’єкти правовідносин</a:t>
          </a:r>
        </a:p>
      </dsp:txBody>
      <dsp:txXfrm>
        <a:off x="2584505" y="3291507"/>
        <a:ext cx="2351056" cy="1365433"/>
      </dsp:txXfrm>
    </dsp:sp>
    <dsp:sp modelId="{BB38F31D-E54D-43B3-AD23-AF98469AC1AF}">
      <dsp:nvSpPr>
        <dsp:cNvPr id="0" name=""/>
        <dsp:cNvSpPr/>
      </dsp:nvSpPr>
      <dsp:spPr>
        <a:xfrm>
          <a:off x="5080356" y="3249026"/>
          <a:ext cx="2436018" cy="1450395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latin typeface="+mj-lt"/>
            </a:rPr>
            <a:t>зміст правовідносин</a:t>
          </a:r>
        </a:p>
      </dsp:txBody>
      <dsp:txXfrm>
        <a:off x="5122837" y="3291507"/>
        <a:ext cx="2351056" cy="1365433"/>
      </dsp:txXfrm>
    </dsp:sp>
    <dsp:sp modelId="{10408555-4D06-4E05-9017-FABBD897F57D}">
      <dsp:nvSpPr>
        <dsp:cNvPr id="0" name=""/>
        <dsp:cNvSpPr/>
      </dsp:nvSpPr>
      <dsp:spPr>
        <a:xfrm>
          <a:off x="7618687" y="3249026"/>
          <a:ext cx="2436018" cy="1450395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latin typeface="+mj-lt"/>
            </a:rPr>
            <a:t>юридичні факти</a:t>
          </a:r>
        </a:p>
      </dsp:txBody>
      <dsp:txXfrm>
        <a:off x="7661168" y="3291507"/>
        <a:ext cx="2351056" cy="136543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BA1009-3B69-4E2C-80A1-CFF331315A32}">
      <dsp:nvSpPr>
        <dsp:cNvPr id="0" name=""/>
        <dsp:cNvSpPr/>
      </dsp:nvSpPr>
      <dsp:spPr>
        <a:xfrm>
          <a:off x="785" y="3088"/>
          <a:ext cx="10203450" cy="1495219"/>
        </a:xfrm>
        <a:prstGeom prst="roundRect">
          <a:avLst>
            <a:gd name="adj" fmla="val 10000"/>
          </a:avLst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>
              <a:latin typeface="+mj-lt"/>
            </a:rPr>
            <a:t>Суб’єкти правовідносин </a:t>
          </a:r>
          <a:r>
            <a:rPr lang="uk-UA" sz="3200" kern="1200" dirty="0">
              <a:latin typeface="+mj-lt"/>
            </a:rPr>
            <a:t>– це учасники правових відносин, які виступають носіями взаємних суб’єктивних прав та юридичних обов’язків</a:t>
          </a:r>
          <a:endParaRPr lang="ru-RU" sz="3200" kern="1200" dirty="0">
            <a:latin typeface="+mj-lt"/>
          </a:endParaRPr>
        </a:p>
      </dsp:txBody>
      <dsp:txXfrm>
        <a:off x="44578" y="46881"/>
        <a:ext cx="10115864" cy="1407633"/>
      </dsp:txXfrm>
    </dsp:sp>
    <dsp:sp modelId="{F59F6CEA-4EE4-49B2-ACCC-F065BAA2A253}">
      <dsp:nvSpPr>
        <dsp:cNvPr id="0" name=""/>
        <dsp:cNvSpPr/>
      </dsp:nvSpPr>
      <dsp:spPr>
        <a:xfrm>
          <a:off x="10744" y="1715962"/>
          <a:ext cx="10183531" cy="859178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latin typeface="+mj-lt"/>
            </a:rPr>
            <a:t>Види суб’єктів правових відносин</a:t>
          </a:r>
          <a:endParaRPr lang="ru-RU" sz="2800" b="1" kern="1200" dirty="0">
            <a:latin typeface="+mj-lt"/>
          </a:endParaRPr>
        </a:p>
      </dsp:txBody>
      <dsp:txXfrm>
        <a:off x="35908" y="1741126"/>
        <a:ext cx="10133203" cy="808850"/>
      </dsp:txXfrm>
    </dsp:sp>
    <dsp:sp modelId="{AC87C221-499E-426F-9F58-8AB7C0A1EB12}">
      <dsp:nvSpPr>
        <dsp:cNvPr id="0" name=""/>
        <dsp:cNvSpPr/>
      </dsp:nvSpPr>
      <dsp:spPr>
        <a:xfrm>
          <a:off x="30605" y="2792794"/>
          <a:ext cx="2348098" cy="2736230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люди (фізичні особи) – громадяни певної держави, іноземці, біпатриди, апатриди</a:t>
          </a:r>
        </a:p>
      </dsp:txBody>
      <dsp:txXfrm>
        <a:off x="99378" y="2861567"/>
        <a:ext cx="2210552" cy="2598684"/>
      </dsp:txXfrm>
    </dsp:sp>
    <dsp:sp modelId="{2C1C1F90-B545-40D2-848A-1574F5142162}">
      <dsp:nvSpPr>
        <dsp:cNvPr id="0" name=""/>
        <dsp:cNvSpPr/>
      </dsp:nvSpPr>
      <dsp:spPr>
        <a:xfrm>
          <a:off x="2477324" y="2792794"/>
          <a:ext cx="2348098" cy="2736230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спільноти – народ (нація), територіальні громади, трудові й навчальні колективи, інші соціальні групи</a:t>
          </a:r>
        </a:p>
      </dsp:txBody>
      <dsp:txXfrm>
        <a:off x="2546097" y="2861567"/>
        <a:ext cx="2210552" cy="2598684"/>
      </dsp:txXfrm>
    </dsp:sp>
    <dsp:sp modelId="{8AE973BB-E775-4021-8BE3-1FEF50C56DAB}">
      <dsp:nvSpPr>
        <dsp:cNvPr id="0" name=""/>
        <dsp:cNvSpPr/>
      </dsp:nvSpPr>
      <dsp:spPr>
        <a:xfrm>
          <a:off x="4924043" y="2792794"/>
          <a:ext cx="5250372" cy="649402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об’єднання</a:t>
          </a:r>
        </a:p>
      </dsp:txBody>
      <dsp:txXfrm>
        <a:off x="4943063" y="2811814"/>
        <a:ext cx="5212332" cy="611362"/>
      </dsp:txXfrm>
    </dsp:sp>
    <dsp:sp modelId="{DBA4471A-D0AC-4720-86FD-EAA0F62AB602}">
      <dsp:nvSpPr>
        <dsp:cNvPr id="0" name=""/>
        <dsp:cNvSpPr/>
      </dsp:nvSpPr>
      <dsp:spPr>
        <a:xfrm>
          <a:off x="4924043" y="3659851"/>
          <a:ext cx="2348098" cy="2253228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державні (держава в цілому, її організації – органи держави, державні установи, державні підприємства)</a:t>
          </a:r>
        </a:p>
      </dsp:txBody>
      <dsp:txXfrm>
        <a:off x="4990038" y="3725846"/>
        <a:ext cx="2216108" cy="2121238"/>
      </dsp:txXfrm>
    </dsp:sp>
    <dsp:sp modelId="{CAB01CB4-F72B-4126-A668-7075549024A8}">
      <dsp:nvSpPr>
        <dsp:cNvPr id="0" name=""/>
        <dsp:cNvSpPr/>
      </dsp:nvSpPr>
      <dsp:spPr>
        <a:xfrm>
          <a:off x="7321452" y="3659851"/>
          <a:ext cx="2852963" cy="2253228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rPr>
            <a:t>громадські (громадські організації, громадські рухи, органи громадської самодіяльності, недержавні підприємства й установи)</a:t>
          </a:r>
        </a:p>
      </dsp:txBody>
      <dsp:txXfrm>
        <a:off x="7387447" y="3725846"/>
        <a:ext cx="2720973" cy="212123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47C654-69E1-4580-9A9F-8F3C1F44F562}">
      <dsp:nvSpPr>
        <dsp:cNvPr id="0" name=""/>
        <dsp:cNvSpPr/>
      </dsp:nvSpPr>
      <dsp:spPr>
        <a:xfrm>
          <a:off x="258870" y="0"/>
          <a:ext cx="2938312" cy="2203734"/>
        </a:xfrm>
        <a:prstGeom prst="upArrow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F02A3F-E367-468E-A5E7-0072EFD7B532}">
      <dsp:nvSpPr>
        <dsp:cNvPr id="0" name=""/>
        <dsp:cNvSpPr/>
      </dsp:nvSpPr>
      <dsp:spPr>
        <a:xfrm>
          <a:off x="3205375" y="91432"/>
          <a:ext cx="6524192" cy="2203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0" rIns="184912" bIns="184912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b="1" kern="1200" dirty="0">
              <a:solidFill>
                <a:schemeClr val="bg2">
                  <a:lumMod val="25000"/>
                </a:schemeClr>
              </a:solidFill>
              <a:latin typeface="+mj-lt"/>
            </a:rPr>
            <a:t>Соціальна сторона правосуб’єктності </a:t>
          </a:r>
          <a:r>
            <a:rPr lang="uk-UA" sz="2600" kern="1200" dirty="0">
              <a:solidFill>
                <a:schemeClr val="bg2">
                  <a:lumMod val="25000"/>
                </a:schemeClr>
              </a:solidFill>
              <a:latin typeface="+mj-lt"/>
            </a:rPr>
            <a:t>виражається в тому, що ознаки суб’єктів права законодавець не може обирати довільно – вони визначаються як самим життям, так і інтересами, потребами та закономірностями суспільного розвитку</a:t>
          </a:r>
          <a:endParaRPr lang="ru-RU" sz="2600" kern="1200" dirty="0">
            <a:solidFill>
              <a:schemeClr val="bg2">
                <a:lumMod val="25000"/>
              </a:schemeClr>
            </a:solidFill>
            <a:latin typeface="+mj-lt"/>
          </a:endParaRPr>
        </a:p>
      </dsp:txBody>
      <dsp:txXfrm>
        <a:off x="3205375" y="91432"/>
        <a:ext cx="6524192" cy="2203734"/>
      </dsp:txXfrm>
    </dsp:sp>
    <dsp:sp modelId="{579633A3-CB14-4CC3-BC2F-A8B643C34672}">
      <dsp:nvSpPr>
        <dsp:cNvPr id="0" name=""/>
        <dsp:cNvSpPr/>
      </dsp:nvSpPr>
      <dsp:spPr>
        <a:xfrm>
          <a:off x="1140364" y="2387378"/>
          <a:ext cx="2938312" cy="2203734"/>
        </a:xfrm>
        <a:prstGeom prst="downArrow">
          <a:avLst/>
        </a:prstGeom>
        <a:solidFill>
          <a:schemeClr val="accent1">
            <a:shade val="50000"/>
            <a:hueOff val="407631"/>
            <a:satOff val="-22799"/>
            <a:lumOff val="453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CD9FEF-8DF5-4F27-8EBD-349C87C90F51}">
      <dsp:nvSpPr>
        <dsp:cNvPr id="0" name=""/>
        <dsp:cNvSpPr/>
      </dsp:nvSpPr>
      <dsp:spPr>
        <a:xfrm>
          <a:off x="4166825" y="2387378"/>
          <a:ext cx="5632704" cy="2203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0" rIns="184912" bIns="184912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b="1" kern="1200" dirty="0">
              <a:solidFill>
                <a:schemeClr val="bg2">
                  <a:lumMod val="25000"/>
                </a:schemeClr>
              </a:solidFill>
              <a:latin typeface="+mj-lt"/>
            </a:rPr>
            <a:t>Юридична сторона правосуб’єктності </a:t>
          </a:r>
          <a:r>
            <a:rPr lang="uk-UA" sz="2600" kern="1200" dirty="0">
              <a:solidFill>
                <a:schemeClr val="bg2">
                  <a:lumMod val="25000"/>
                </a:schemeClr>
              </a:solidFill>
              <a:latin typeface="+mj-lt"/>
            </a:rPr>
            <a:t>полягає в тому, що ознаки суб’єктів права обов’язково повинні бути закріплені в нормах права</a:t>
          </a:r>
        </a:p>
      </dsp:txBody>
      <dsp:txXfrm>
        <a:off x="4166825" y="2387378"/>
        <a:ext cx="5632704" cy="220373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5C17FA-592E-4719-BC88-AF2DD2156408}">
      <dsp:nvSpPr>
        <dsp:cNvPr id="0" name=""/>
        <dsp:cNvSpPr/>
      </dsp:nvSpPr>
      <dsp:spPr>
        <a:xfrm>
          <a:off x="5029199" y="1702593"/>
          <a:ext cx="3558195" cy="617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769"/>
              </a:lnTo>
              <a:lnTo>
                <a:pt x="3558195" y="308769"/>
              </a:lnTo>
              <a:lnTo>
                <a:pt x="3558195" y="61753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2775EF-0DE2-47AF-B748-088E75D953DB}">
      <dsp:nvSpPr>
        <dsp:cNvPr id="0" name=""/>
        <dsp:cNvSpPr/>
      </dsp:nvSpPr>
      <dsp:spPr>
        <a:xfrm>
          <a:off x="4983479" y="1702593"/>
          <a:ext cx="91440" cy="6175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1753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2A124A-6049-40A4-A5D4-3B0BAB02C9F8}">
      <dsp:nvSpPr>
        <dsp:cNvPr id="0" name=""/>
        <dsp:cNvSpPr/>
      </dsp:nvSpPr>
      <dsp:spPr>
        <a:xfrm>
          <a:off x="1471004" y="1702593"/>
          <a:ext cx="3558195" cy="617538"/>
        </a:xfrm>
        <a:custGeom>
          <a:avLst/>
          <a:gdLst/>
          <a:ahLst/>
          <a:cxnLst/>
          <a:rect l="0" t="0" r="0" b="0"/>
          <a:pathLst>
            <a:path>
              <a:moveTo>
                <a:pt x="3558195" y="0"/>
              </a:moveTo>
              <a:lnTo>
                <a:pt x="3558195" y="308769"/>
              </a:lnTo>
              <a:lnTo>
                <a:pt x="0" y="308769"/>
              </a:lnTo>
              <a:lnTo>
                <a:pt x="0" y="617538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57449F-3C68-4032-A544-82E5784201CB}">
      <dsp:nvSpPr>
        <dsp:cNvPr id="0" name=""/>
        <dsp:cNvSpPr/>
      </dsp:nvSpPr>
      <dsp:spPr>
        <a:xfrm>
          <a:off x="4242654" y="232264"/>
          <a:ext cx="1573090" cy="1470328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8219DF-0A2F-427A-B16A-76C6A118BBDC}">
      <dsp:nvSpPr>
        <dsp:cNvPr id="0" name=""/>
        <dsp:cNvSpPr/>
      </dsp:nvSpPr>
      <dsp:spPr>
        <a:xfrm>
          <a:off x="4242654" y="232264"/>
          <a:ext cx="1573090" cy="1470328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6EBAED-0410-445F-AAF9-3FED8CE94706}">
      <dsp:nvSpPr>
        <dsp:cNvPr id="0" name=""/>
        <dsp:cNvSpPr/>
      </dsp:nvSpPr>
      <dsp:spPr>
        <a:xfrm>
          <a:off x="3456109" y="496923"/>
          <a:ext cx="3146180" cy="941010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400" b="1" kern="1200" dirty="0">
              <a:solidFill>
                <a:schemeClr val="accent6">
                  <a:lumMod val="50000"/>
                </a:schemeClr>
              </a:solidFill>
              <a:latin typeface="+mj-lt"/>
            </a:rPr>
            <a:t>Види правоздатності</a:t>
          </a:r>
          <a:endParaRPr lang="ru-RU" sz="3400" b="1" kern="1200" dirty="0">
            <a:solidFill>
              <a:schemeClr val="accent6">
                <a:lumMod val="50000"/>
              </a:schemeClr>
            </a:solidFill>
            <a:latin typeface="+mj-lt"/>
          </a:endParaRPr>
        </a:p>
      </dsp:txBody>
      <dsp:txXfrm>
        <a:off x="3456109" y="496923"/>
        <a:ext cx="3146180" cy="941010"/>
      </dsp:txXfrm>
    </dsp:sp>
    <dsp:sp modelId="{994D2B56-0D50-46E0-8D73-BC0B2874FEB1}">
      <dsp:nvSpPr>
        <dsp:cNvPr id="0" name=""/>
        <dsp:cNvSpPr/>
      </dsp:nvSpPr>
      <dsp:spPr>
        <a:xfrm>
          <a:off x="735839" y="2320131"/>
          <a:ext cx="1470328" cy="1470328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76C52B-D450-4F1F-A807-4189824094A1}">
      <dsp:nvSpPr>
        <dsp:cNvPr id="0" name=""/>
        <dsp:cNvSpPr/>
      </dsp:nvSpPr>
      <dsp:spPr>
        <a:xfrm>
          <a:off x="735839" y="2320131"/>
          <a:ext cx="1470328" cy="1470328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D7CD01-7824-4EC2-A1A6-36DDFA2E234E}">
      <dsp:nvSpPr>
        <dsp:cNvPr id="0" name=""/>
        <dsp:cNvSpPr/>
      </dsp:nvSpPr>
      <dsp:spPr>
        <a:xfrm>
          <a:off x="675" y="2584790"/>
          <a:ext cx="2940657" cy="941010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400" kern="1200" dirty="0">
              <a:solidFill>
                <a:schemeClr val="accent6">
                  <a:lumMod val="50000"/>
                </a:schemeClr>
              </a:solidFill>
              <a:latin typeface="+mj-lt"/>
            </a:rPr>
            <a:t>загальна</a:t>
          </a:r>
        </a:p>
      </dsp:txBody>
      <dsp:txXfrm>
        <a:off x="675" y="2584790"/>
        <a:ext cx="2940657" cy="941010"/>
      </dsp:txXfrm>
    </dsp:sp>
    <dsp:sp modelId="{504B06B0-1B13-4965-A69E-07FE16B38A24}">
      <dsp:nvSpPr>
        <dsp:cNvPr id="0" name=""/>
        <dsp:cNvSpPr/>
      </dsp:nvSpPr>
      <dsp:spPr>
        <a:xfrm>
          <a:off x="4294035" y="2320131"/>
          <a:ext cx="1470328" cy="1470328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57870C-A6F1-4348-9E9A-149EDD118059}">
      <dsp:nvSpPr>
        <dsp:cNvPr id="0" name=""/>
        <dsp:cNvSpPr/>
      </dsp:nvSpPr>
      <dsp:spPr>
        <a:xfrm>
          <a:off x="4294035" y="2320131"/>
          <a:ext cx="1470328" cy="1470328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EABE50-8330-4889-B9AE-068510837EB6}">
      <dsp:nvSpPr>
        <dsp:cNvPr id="0" name=""/>
        <dsp:cNvSpPr/>
      </dsp:nvSpPr>
      <dsp:spPr>
        <a:xfrm>
          <a:off x="3558871" y="2584790"/>
          <a:ext cx="2940657" cy="941010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400" kern="1200" dirty="0">
              <a:solidFill>
                <a:schemeClr val="accent6">
                  <a:lumMod val="50000"/>
                </a:schemeClr>
              </a:solidFill>
              <a:latin typeface="+mj-lt"/>
            </a:rPr>
            <a:t>галузева</a:t>
          </a:r>
        </a:p>
      </dsp:txBody>
      <dsp:txXfrm>
        <a:off x="3558871" y="2584790"/>
        <a:ext cx="2940657" cy="941010"/>
      </dsp:txXfrm>
    </dsp:sp>
    <dsp:sp modelId="{B28FDB8C-45E4-4363-9BFE-D57D9A686E08}">
      <dsp:nvSpPr>
        <dsp:cNvPr id="0" name=""/>
        <dsp:cNvSpPr/>
      </dsp:nvSpPr>
      <dsp:spPr>
        <a:xfrm>
          <a:off x="7852231" y="2320131"/>
          <a:ext cx="1470328" cy="1470328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CE439A-D955-4E4C-8C52-CEB694ECB266}">
      <dsp:nvSpPr>
        <dsp:cNvPr id="0" name=""/>
        <dsp:cNvSpPr/>
      </dsp:nvSpPr>
      <dsp:spPr>
        <a:xfrm>
          <a:off x="7852231" y="2320131"/>
          <a:ext cx="1470328" cy="1470328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5567DE-EED7-4EB0-8013-CFDFE4F4DC85}">
      <dsp:nvSpPr>
        <dsp:cNvPr id="0" name=""/>
        <dsp:cNvSpPr/>
      </dsp:nvSpPr>
      <dsp:spPr>
        <a:xfrm>
          <a:off x="7117066" y="2584790"/>
          <a:ext cx="2940657" cy="941010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400" kern="1200" dirty="0">
              <a:solidFill>
                <a:schemeClr val="accent6">
                  <a:lumMod val="50000"/>
                </a:schemeClr>
              </a:solidFill>
              <a:latin typeface="+mj-lt"/>
            </a:rPr>
            <a:t>спеціальна</a:t>
          </a:r>
        </a:p>
      </dsp:txBody>
      <dsp:txXfrm>
        <a:off x="7117066" y="2584790"/>
        <a:ext cx="2940657" cy="94101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D3B844-FC29-486F-B39B-F65FC90A2B3E}">
      <dsp:nvSpPr>
        <dsp:cNvPr id="0" name=""/>
        <dsp:cNvSpPr/>
      </dsp:nvSpPr>
      <dsp:spPr>
        <a:xfrm>
          <a:off x="0" y="0"/>
          <a:ext cx="10058399" cy="5879593"/>
        </a:xfrm>
        <a:prstGeom prst="roundRect">
          <a:avLst>
            <a:gd name="adj" fmla="val 85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3629832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000" b="1" kern="1200" dirty="0">
              <a:latin typeface="+mj-lt"/>
            </a:rPr>
            <a:t>Дієздатність</a:t>
          </a:r>
          <a:r>
            <a:rPr lang="uk-UA" sz="3000" kern="1200" dirty="0">
              <a:latin typeface="+mj-lt"/>
            </a:rPr>
            <a:t> – це здатність особи своїми діями набувати і здійснювати суб’єктивні права та юридичні обов’язки</a:t>
          </a:r>
          <a:endParaRPr lang="uk-UA" sz="3000" b="1" kern="1200" dirty="0">
            <a:latin typeface="+mj-lt"/>
          </a:endParaRP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uk-UA" sz="2000" b="1" kern="1200" dirty="0">
            <a:latin typeface="+mj-lt"/>
          </a:endParaRP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>
              <a:latin typeface="+mj-lt"/>
            </a:rPr>
            <a:t>Дієздатність включає в себе</a:t>
          </a:r>
          <a:br>
            <a:rPr lang="uk-UA" sz="3200" b="1" kern="1200" dirty="0">
              <a:latin typeface="+mj-lt"/>
            </a:rPr>
          </a:br>
          <a:r>
            <a:rPr lang="uk-UA" sz="3200" b="1" kern="1200" dirty="0" err="1">
              <a:latin typeface="+mj-lt"/>
            </a:rPr>
            <a:t>правочиноздатність</a:t>
          </a:r>
          <a:r>
            <a:rPr lang="uk-UA" sz="3200" b="1" kern="1200" dirty="0">
              <a:latin typeface="+mj-lt"/>
            </a:rPr>
            <a:t> і </a:t>
          </a:r>
          <a:r>
            <a:rPr lang="uk-UA" sz="3200" b="1" kern="1200" dirty="0" err="1">
              <a:latin typeface="+mj-lt"/>
            </a:rPr>
            <a:t>деліктоздатність</a:t>
          </a:r>
          <a:endParaRPr lang="ru-RU" sz="3200" b="1" kern="1200" dirty="0">
            <a:latin typeface="+mj-lt"/>
          </a:endParaRPr>
        </a:p>
      </dsp:txBody>
      <dsp:txXfrm>
        <a:off x="146376" y="146376"/>
        <a:ext cx="9765647" cy="5586841"/>
      </dsp:txXfrm>
    </dsp:sp>
    <dsp:sp modelId="{A1FFA062-B32D-4E41-81D6-4BDD477CAEFB}">
      <dsp:nvSpPr>
        <dsp:cNvPr id="0" name=""/>
        <dsp:cNvSpPr/>
      </dsp:nvSpPr>
      <dsp:spPr>
        <a:xfrm>
          <a:off x="251460" y="2771321"/>
          <a:ext cx="4735748" cy="282470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 err="1">
              <a:latin typeface="+mj-lt"/>
            </a:rPr>
            <a:t>Правочиноздатність</a:t>
          </a:r>
          <a:r>
            <a:rPr lang="uk-UA" sz="3200" kern="1200" dirty="0">
              <a:latin typeface="+mj-lt"/>
            </a:rPr>
            <a:t> – це здатність суб’єкта правовідносин особисто своїми діями вчиняти правочини</a:t>
          </a:r>
        </a:p>
      </dsp:txBody>
      <dsp:txXfrm>
        <a:off x="338329" y="2858190"/>
        <a:ext cx="4562010" cy="2650962"/>
      </dsp:txXfrm>
    </dsp:sp>
    <dsp:sp modelId="{4927B5DD-8A27-40C3-B42C-F58EC3DEFFB7}">
      <dsp:nvSpPr>
        <dsp:cNvPr id="0" name=""/>
        <dsp:cNvSpPr/>
      </dsp:nvSpPr>
      <dsp:spPr>
        <a:xfrm>
          <a:off x="5061983" y="2771321"/>
          <a:ext cx="4735748" cy="282470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407631"/>
              <a:satOff val="-22799"/>
              <a:lumOff val="453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 err="1">
              <a:latin typeface="+mj-lt"/>
            </a:rPr>
            <a:t>Деліктоздатність</a:t>
          </a:r>
          <a:r>
            <a:rPr lang="uk-UA" sz="3200" kern="1200" dirty="0">
              <a:latin typeface="+mj-lt"/>
            </a:rPr>
            <a:t> – це здатність особи нести юридичну відповідальність за вчинене нею правопорушення</a:t>
          </a:r>
        </a:p>
      </dsp:txBody>
      <dsp:txXfrm>
        <a:off x="5148852" y="2858190"/>
        <a:ext cx="4562010" cy="265096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A7A250-07DF-4FE6-AC40-7BFF0D5F2FD5}">
      <dsp:nvSpPr>
        <dsp:cNvPr id="0" name=""/>
        <dsp:cNvSpPr/>
      </dsp:nvSpPr>
      <dsp:spPr>
        <a:xfrm>
          <a:off x="4636907" y="2285270"/>
          <a:ext cx="784584" cy="16868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92292" y="0"/>
              </a:lnTo>
              <a:lnTo>
                <a:pt x="392292" y="1686857"/>
              </a:lnTo>
              <a:lnTo>
                <a:pt x="784584" y="1686857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00C074-5938-439B-AB01-EBF8826F6CDD}">
      <dsp:nvSpPr>
        <dsp:cNvPr id="0" name=""/>
        <dsp:cNvSpPr/>
      </dsp:nvSpPr>
      <dsp:spPr>
        <a:xfrm>
          <a:off x="4636907" y="2239550"/>
          <a:ext cx="78458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84584" y="45720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58884D-0602-4F24-923C-1EE1FA85BD44}">
      <dsp:nvSpPr>
        <dsp:cNvPr id="0" name=""/>
        <dsp:cNvSpPr/>
      </dsp:nvSpPr>
      <dsp:spPr>
        <a:xfrm>
          <a:off x="4636907" y="598412"/>
          <a:ext cx="784584" cy="1686857"/>
        </a:xfrm>
        <a:custGeom>
          <a:avLst/>
          <a:gdLst/>
          <a:ahLst/>
          <a:cxnLst/>
          <a:rect l="0" t="0" r="0" b="0"/>
          <a:pathLst>
            <a:path>
              <a:moveTo>
                <a:pt x="0" y="1686857"/>
              </a:moveTo>
              <a:lnTo>
                <a:pt x="392292" y="1686857"/>
              </a:lnTo>
              <a:lnTo>
                <a:pt x="392292" y="0"/>
              </a:lnTo>
              <a:lnTo>
                <a:pt x="784584" y="0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EF4095-2333-4C32-A24C-798D1B0F882A}">
      <dsp:nvSpPr>
        <dsp:cNvPr id="0" name=""/>
        <dsp:cNvSpPr/>
      </dsp:nvSpPr>
      <dsp:spPr>
        <a:xfrm>
          <a:off x="713984" y="1562164"/>
          <a:ext cx="3922923" cy="1446211"/>
        </a:xfrm>
        <a:prstGeom prst="rect">
          <a:avLst/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>
              <a:latin typeface="+mj-lt"/>
            </a:rPr>
            <a:t>Рівень дієздатності індивідів залежить від таких факторів</a:t>
          </a:r>
          <a:endParaRPr lang="ru-RU" sz="2800" b="1" kern="1200" dirty="0">
            <a:latin typeface="+mj-lt"/>
          </a:endParaRPr>
        </a:p>
      </dsp:txBody>
      <dsp:txXfrm>
        <a:off x="713984" y="1562164"/>
        <a:ext cx="3922923" cy="1446211"/>
      </dsp:txXfrm>
    </dsp:sp>
    <dsp:sp modelId="{517514A6-17A0-4CEB-A8BC-9E3044F0682D}">
      <dsp:nvSpPr>
        <dsp:cNvPr id="0" name=""/>
        <dsp:cNvSpPr/>
      </dsp:nvSpPr>
      <dsp:spPr>
        <a:xfrm>
          <a:off x="5421492" y="167"/>
          <a:ext cx="3922923" cy="119649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>
              <a:latin typeface="+mj-lt"/>
            </a:rPr>
            <a:t>вік</a:t>
          </a:r>
          <a:endParaRPr lang="uk-UA" sz="2800" kern="1200" dirty="0">
            <a:latin typeface="+mj-lt"/>
          </a:endParaRPr>
        </a:p>
      </dsp:txBody>
      <dsp:txXfrm>
        <a:off x="5421492" y="167"/>
        <a:ext cx="3922923" cy="1196491"/>
      </dsp:txXfrm>
    </dsp:sp>
    <dsp:sp modelId="{075C8FE2-2B33-413B-B620-13A9648955F4}">
      <dsp:nvSpPr>
        <dsp:cNvPr id="0" name=""/>
        <dsp:cNvSpPr/>
      </dsp:nvSpPr>
      <dsp:spPr>
        <a:xfrm>
          <a:off x="5421492" y="1687024"/>
          <a:ext cx="3922923" cy="119649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>
              <a:latin typeface="+mj-lt"/>
            </a:rPr>
            <a:t>стан психічного та фізичного здоров’я</a:t>
          </a:r>
          <a:endParaRPr lang="uk-UA" sz="2800" kern="1200" dirty="0">
            <a:latin typeface="+mj-lt"/>
          </a:endParaRPr>
        </a:p>
      </dsp:txBody>
      <dsp:txXfrm>
        <a:off x="5421492" y="1687024"/>
        <a:ext cx="3922923" cy="1196491"/>
      </dsp:txXfrm>
    </dsp:sp>
    <dsp:sp modelId="{7FEBFF01-E633-4764-A816-89422647106D}">
      <dsp:nvSpPr>
        <dsp:cNvPr id="0" name=""/>
        <dsp:cNvSpPr/>
      </dsp:nvSpPr>
      <dsp:spPr>
        <a:xfrm>
          <a:off x="5421492" y="3373881"/>
          <a:ext cx="3922923" cy="119649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>
              <a:latin typeface="+mj-lt"/>
            </a:rPr>
            <a:t>рівень і ступінь освіти тощо</a:t>
          </a:r>
          <a:endParaRPr lang="uk-UA" sz="2800" kern="1200" dirty="0">
            <a:latin typeface="+mj-lt"/>
          </a:endParaRPr>
        </a:p>
      </dsp:txBody>
      <dsp:txXfrm>
        <a:off x="5421492" y="3373881"/>
        <a:ext cx="3922923" cy="1196491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12DDB1-7B37-47B8-B911-55952269645A}">
      <dsp:nvSpPr>
        <dsp:cNvPr id="0" name=""/>
        <dsp:cNvSpPr/>
      </dsp:nvSpPr>
      <dsp:spPr>
        <a:xfrm>
          <a:off x="0" y="94227"/>
          <a:ext cx="4938712" cy="633600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latin typeface="+mj-lt"/>
            </a:rPr>
            <a:t>Структура правового статусу</a:t>
          </a:r>
          <a:endParaRPr lang="ru-RU" sz="2400" b="1" kern="1200" dirty="0">
            <a:latin typeface="+mj-lt"/>
          </a:endParaRPr>
        </a:p>
      </dsp:txBody>
      <dsp:txXfrm>
        <a:off x="0" y="94227"/>
        <a:ext cx="4938712" cy="633600"/>
      </dsp:txXfrm>
    </dsp:sp>
    <dsp:sp modelId="{4B7F3FBD-21E6-45C0-BCE9-A0DAC5A663CA}">
      <dsp:nvSpPr>
        <dsp:cNvPr id="0" name=""/>
        <dsp:cNvSpPr/>
      </dsp:nvSpPr>
      <dsp:spPr>
        <a:xfrm>
          <a:off x="0" y="727827"/>
          <a:ext cx="4938712" cy="3200670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200" kern="1200" dirty="0">
              <a:latin typeface="+mj-lt"/>
            </a:rPr>
            <a:t>правові норми та принципи, що встановлюють даний статус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200" kern="1200" dirty="0">
              <a:latin typeface="+mj-lt"/>
            </a:rPr>
            <a:t>правосуб’єктність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200" kern="1200" dirty="0">
              <a:latin typeface="+mj-lt"/>
            </a:rPr>
            <a:t>основні права, свободи та обов’язки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200" kern="1200" dirty="0">
              <a:latin typeface="+mj-lt"/>
            </a:rPr>
            <a:t>правові принципи і правові гарантії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200" kern="1200" dirty="0">
              <a:latin typeface="+mj-lt"/>
            </a:rPr>
            <a:t>законні інтереси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200" kern="1200" dirty="0">
              <a:latin typeface="+mj-lt"/>
            </a:rPr>
            <a:t>громадянство (або інший зв’язок чи відношення до держави)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200" kern="1200" dirty="0">
              <a:latin typeface="+mj-lt"/>
            </a:rPr>
            <a:t>юридична відповідальність</a:t>
          </a:r>
        </a:p>
      </dsp:txBody>
      <dsp:txXfrm>
        <a:off x="0" y="727827"/>
        <a:ext cx="4938712" cy="320067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DD6902-73AD-43EB-BCB0-53D91DFE41D7}">
      <dsp:nvSpPr>
        <dsp:cNvPr id="0" name=""/>
        <dsp:cNvSpPr/>
      </dsp:nvSpPr>
      <dsp:spPr>
        <a:xfrm>
          <a:off x="438594" y="1738"/>
          <a:ext cx="3639307" cy="846157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latin typeface="+mj-lt"/>
            </a:rPr>
            <a:t>Види правового статусу</a:t>
          </a:r>
          <a:endParaRPr lang="ru-RU" sz="2400" b="1" kern="1200" dirty="0">
            <a:latin typeface="+mj-lt"/>
          </a:endParaRPr>
        </a:p>
      </dsp:txBody>
      <dsp:txXfrm>
        <a:off x="463377" y="26521"/>
        <a:ext cx="3589741" cy="796591"/>
      </dsp:txXfrm>
    </dsp:sp>
    <dsp:sp modelId="{9206539B-4F52-4EC5-9F8A-2F8C3D948162}">
      <dsp:nvSpPr>
        <dsp:cNvPr id="0" name=""/>
        <dsp:cNvSpPr/>
      </dsp:nvSpPr>
      <dsp:spPr>
        <a:xfrm>
          <a:off x="802525" y="847895"/>
          <a:ext cx="363930" cy="6346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4618"/>
              </a:lnTo>
              <a:lnTo>
                <a:pt x="363930" y="634618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86FB96-59E1-4FCE-8FA3-E6F8F872DBE4}">
      <dsp:nvSpPr>
        <dsp:cNvPr id="0" name=""/>
        <dsp:cNvSpPr/>
      </dsp:nvSpPr>
      <dsp:spPr>
        <a:xfrm>
          <a:off x="1166456" y="1059435"/>
          <a:ext cx="3332074" cy="8461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загальний</a:t>
          </a:r>
        </a:p>
      </dsp:txBody>
      <dsp:txXfrm>
        <a:off x="1191239" y="1084218"/>
        <a:ext cx="3282508" cy="796591"/>
      </dsp:txXfrm>
    </dsp:sp>
    <dsp:sp modelId="{F87D70A9-D19D-44D0-8E87-3B793A63367B}">
      <dsp:nvSpPr>
        <dsp:cNvPr id="0" name=""/>
        <dsp:cNvSpPr/>
      </dsp:nvSpPr>
      <dsp:spPr>
        <a:xfrm>
          <a:off x="802525" y="847895"/>
          <a:ext cx="363930" cy="1692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2315"/>
              </a:lnTo>
              <a:lnTo>
                <a:pt x="363930" y="1692315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BCC29C-9155-41CD-A755-2505FAD593E7}">
      <dsp:nvSpPr>
        <dsp:cNvPr id="0" name=""/>
        <dsp:cNvSpPr/>
      </dsp:nvSpPr>
      <dsp:spPr>
        <a:xfrm>
          <a:off x="1166456" y="2117132"/>
          <a:ext cx="3332074" cy="8461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271754"/>
              <a:satOff val="-15199"/>
              <a:lumOff val="302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спеціальний (родовий)</a:t>
          </a:r>
        </a:p>
      </dsp:txBody>
      <dsp:txXfrm>
        <a:off x="1191239" y="2141915"/>
        <a:ext cx="3282508" cy="796591"/>
      </dsp:txXfrm>
    </dsp:sp>
    <dsp:sp modelId="{66BEBECD-3976-4B19-8B87-3F549715DA3D}">
      <dsp:nvSpPr>
        <dsp:cNvPr id="0" name=""/>
        <dsp:cNvSpPr/>
      </dsp:nvSpPr>
      <dsp:spPr>
        <a:xfrm>
          <a:off x="802525" y="847895"/>
          <a:ext cx="363930" cy="27500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50012"/>
              </a:lnTo>
              <a:lnTo>
                <a:pt x="363930" y="2750012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1BA4E2-0595-4690-B9BD-FB2F8ADC08C9}">
      <dsp:nvSpPr>
        <dsp:cNvPr id="0" name=""/>
        <dsp:cNvSpPr/>
      </dsp:nvSpPr>
      <dsp:spPr>
        <a:xfrm>
          <a:off x="1166456" y="3174829"/>
          <a:ext cx="3332074" cy="8461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271754"/>
              <a:satOff val="-15199"/>
              <a:lumOff val="302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індивідуальний</a:t>
          </a:r>
        </a:p>
      </dsp:txBody>
      <dsp:txXfrm>
        <a:off x="1191239" y="3199612"/>
        <a:ext cx="3282508" cy="796591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52B7F3-58FD-4640-9200-AB842A3FC9FD}">
      <dsp:nvSpPr>
        <dsp:cNvPr id="0" name=""/>
        <dsp:cNvSpPr/>
      </dsp:nvSpPr>
      <dsp:spPr>
        <a:xfrm>
          <a:off x="4911" y="1681933"/>
          <a:ext cx="2512144" cy="788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63500" rIns="177800" bIns="63500" numCol="1" spcCol="1270" anchor="ctr" anchorCtr="0">
          <a:noAutofit/>
        </a:bodyPr>
        <a:lstStyle/>
        <a:p>
          <a:pPr marL="0" lvl="0" indent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b="1" kern="1200" dirty="0">
              <a:solidFill>
                <a:schemeClr val="bg2">
                  <a:lumMod val="25000"/>
                </a:schemeClr>
              </a:solidFill>
              <a:latin typeface="+mj-lt"/>
            </a:rPr>
            <a:t>Види об’єктів правовідносин</a:t>
          </a:r>
          <a:endParaRPr lang="ru-RU" sz="2500" b="1" kern="1200" dirty="0">
            <a:solidFill>
              <a:schemeClr val="bg2">
                <a:lumMod val="25000"/>
              </a:schemeClr>
            </a:solidFill>
            <a:latin typeface="+mj-lt"/>
          </a:endParaRPr>
        </a:p>
      </dsp:txBody>
      <dsp:txXfrm>
        <a:off x="4911" y="1681933"/>
        <a:ext cx="2512144" cy="788906"/>
      </dsp:txXfrm>
    </dsp:sp>
    <dsp:sp modelId="{A71220B9-4E27-4454-AD58-C2847512F9A4}">
      <dsp:nvSpPr>
        <dsp:cNvPr id="0" name=""/>
        <dsp:cNvSpPr/>
      </dsp:nvSpPr>
      <dsp:spPr>
        <a:xfrm>
          <a:off x="2517055" y="301347"/>
          <a:ext cx="502428" cy="3550078"/>
        </a:xfrm>
        <a:prstGeom prst="leftBrace">
          <a:avLst>
            <a:gd name="adj1" fmla="val 35000"/>
            <a:gd name="adj2" fmla="val 50000"/>
          </a:avLst>
        </a:pr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1657EF-F907-47C7-B3C0-7F1ACC48AB67}">
      <dsp:nvSpPr>
        <dsp:cNvPr id="0" name=""/>
        <dsp:cNvSpPr/>
      </dsp:nvSpPr>
      <dsp:spPr>
        <a:xfrm>
          <a:off x="3220456" y="301347"/>
          <a:ext cx="6833032" cy="3550078"/>
        </a:xfrm>
        <a:prstGeom prst="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500" kern="1200" dirty="0">
              <a:latin typeface="+mj-lt"/>
            </a:rPr>
            <a:t>засоби виробництва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500" kern="1200" dirty="0">
              <a:latin typeface="+mj-lt"/>
            </a:rPr>
            <a:t>предмети споживання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500" kern="1200" dirty="0">
              <a:latin typeface="+mj-lt"/>
            </a:rPr>
            <a:t>продукти духовної (інтелектуальної) творчості людини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500" kern="1200" dirty="0">
              <a:latin typeface="+mj-lt"/>
            </a:rPr>
            <a:t>особисті немайнові блага людини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500" kern="1200" dirty="0">
              <a:latin typeface="+mj-lt"/>
            </a:rPr>
            <a:t>поведінка певних суб’єктів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500" kern="1200" dirty="0">
              <a:latin typeface="+mj-lt"/>
            </a:rPr>
            <a:t>результати поведінки суб’єктів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500" kern="1200" dirty="0">
              <a:latin typeface="+mj-lt"/>
            </a:rPr>
            <a:t>гроші та цінні папери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500" kern="1200" dirty="0">
              <a:latin typeface="+mj-lt"/>
            </a:rPr>
            <a:t>стан природних об’єктів</a:t>
          </a:r>
        </a:p>
      </dsp:txBody>
      <dsp:txXfrm>
        <a:off x="3220456" y="301347"/>
        <a:ext cx="6833032" cy="3550078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604C93-DD3C-4CFA-9287-CB2AE6EB0D77}">
      <dsp:nvSpPr>
        <dsp:cNvPr id="0" name=""/>
        <dsp:cNvSpPr/>
      </dsp:nvSpPr>
      <dsp:spPr>
        <a:xfrm>
          <a:off x="9410" y="0"/>
          <a:ext cx="10048989" cy="2059491"/>
        </a:xfrm>
        <a:prstGeom prst="roundRect">
          <a:avLst>
            <a:gd name="adj" fmla="val 10000"/>
          </a:avLst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latin typeface="+mj-lt"/>
            </a:rPr>
            <a:t>Зміст правовідносин </a:t>
          </a:r>
          <a:r>
            <a:rPr lang="uk-UA" sz="2800" kern="1200" dirty="0">
              <a:latin typeface="+mj-lt"/>
            </a:rPr>
            <a:t>складають права й обов’язки учасників правовідносин, закріплені у правових нормах, а також реальна поведінка учасників з реалізації цих прав і обов’язків та її результати</a:t>
          </a:r>
          <a:endParaRPr lang="ru-RU" sz="2800" kern="1200" dirty="0">
            <a:latin typeface="+mj-lt"/>
          </a:endParaRPr>
        </a:p>
      </dsp:txBody>
      <dsp:txXfrm>
        <a:off x="69730" y="60320"/>
        <a:ext cx="9928349" cy="1938851"/>
      </dsp:txXfrm>
    </dsp:sp>
    <dsp:sp modelId="{A93C1D55-7262-40AF-A946-D68BB62C0C5E}">
      <dsp:nvSpPr>
        <dsp:cNvPr id="0" name=""/>
        <dsp:cNvSpPr/>
      </dsp:nvSpPr>
      <dsp:spPr>
        <a:xfrm>
          <a:off x="14513" y="2282992"/>
          <a:ext cx="10029372" cy="1056477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Розрізняють юридичний і фактичний зміст правовідносин</a:t>
          </a:r>
          <a:endParaRPr lang="ru-RU" sz="2800" kern="1200" dirty="0">
            <a:latin typeface="+mj-lt"/>
          </a:endParaRPr>
        </a:p>
      </dsp:txBody>
      <dsp:txXfrm>
        <a:off x="45456" y="2313935"/>
        <a:ext cx="9967486" cy="994591"/>
      </dsp:txXfrm>
    </dsp:sp>
    <dsp:sp modelId="{B780EFA5-ED5A-4DAA-8A92-67E74F2A535C}">
      <dsp:nvSpPr>
        <dsp:cNvPr id="0" name=""/>
        <dsp:cNvSpPr/>
      </dsp:nvSpPr>
      <dsp:spPr>
        <a:xfrm>
          <a:off x="14513" y="3560872"/>
          <a:ext cx="4911543" cy="2307475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latin typeface="+mj-lt"/>
            </a:rPr>
            <a:t>Юридичний зміст правовідносин</a:t>
          </a:r>
          <a:r>
            <a:rPr lang="uk-UA" sz="2800" kern="1200" dirty="0">
              <a:latin typeface="+mj-lt"/>
            </a:rPr>
            <a:t> утворюють зафіксовані в нормах права суб’єктивні права та юридичні обов’язки їх учасників (сторін)</a:t>
          </a:r>
          <a:endParaRPr lang="ru-RU" sz="2800" kern="1200" dirty="0">
            <a:latin typeface="+mj-lt"/>
          </a:endParaRPr>
        </a:p>
      </dsp:txBody>
      <dsp:txXfrm>
        <a:off x="82097" y="3628456"/>
        <a:ext cx="4776375" cy="2172307"/>
      </dsp:txXfrm>
    </dsp:sp>
    <dsp:sp modelId="{AB3BF03C-828C-4605-9C6D-056929E9C656}">
      <dsp:nvSpPr>
        <dsp:cNvPr id="0" name=""/>
        <dsp:cNvSpPr/>
      </dsp:nvSpPr>
      <dsp:spPr>
        <a:xfrm>
          <a:off x="5132342" y="3560872"/>
          <a:ext cx="4911543" cy="2307475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latin typeface="+mj-lt"/>
            </a:rPr>
            <a:t>Фактичний зміст правовідносин </a:t>
          </a:r>
          <a:r>
            <a:rPr lang="uk-UA" sz="2800" kern="1200" dirty="0">
              <a:latin typeface="+mj-lt"/>
            </a:rPr>
            <a:t>– це рівень реального здійснення юридичних прав і обов’язків учасниками правовідносин</a:t>
          </a:r>
        </a:p>
      </dsp:txBody>
      <dsp:txXfrm>
        <a:off x="5199926" y="3628456"/>
        <a:ext cx="4776375" cy="21723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274A85-13E1-4C05-AA1F-297AA6951F08}">
      <dsp:nvSpPr>
        <dsp:cNvPr id="0" name=""/>
        <dsp:cNvSpPr/>
      </dsp:nvSpPr>
      <dsp:spPr>
        <a:xfrm>
          <a:off x="3774" y="113924"/>
          <a:ext cx="2043772" cy="122626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000" kern="1200" dirty="0">
              <a:latin typeface="+mj-lt"/>
            </a:rPr>
            <a:t>Правовідносини</a:t>
          </a:r>
          <a:endParaRPr lang="uk-UA" sz="2000" i="0" kern="1200" baseline="0" dirty="0">
            <a:latin typeface="+mj-lt"/>
            <a:cs typeface="Times New Roman" panose="02020603050405020304" pitchFamily="18" charset="0"/>
          </a:endParaRPr>
        </a:p>
      </dsp:txBody>
      <dsp:txXfrm>
        <a:off x="3774" y="113924"/>
        <a:ext cx="2043772" cy="1226263"/>
      </dsp:txXfrm>
    </dsp:sp>
    <dsp:sp modelId="{B9FC1E2D-B105-4488-ACE7-DB60FB24D676}">
      <dsp:nvSpPr>
        <dsp:cNvPr id="0" name=""/>
        <dsp:cNvSpPr/>
      </dsp:nvSpPr>
      <dsp:spPr>
        <a:xfrm>
          <a:off x="2251924" y="113924"/>
          <a:ext cx="2043772" cy="122626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Склад правовідносин</a:t>
          </a:r>
        </a:p>
      </dsp:txBody>
      <dsp:txXfrm>
        <a:off x="2251924" y="113924"/>
        <a:ext cx="2043772" cy="1226263"/>
      </dsp:txXfrm>
    </dsp:sp>
    <dsp:sp modelId="{EA87941C-4E32-4A83-A5F0-E8C890AC8F74}">
      <dsp:nvSpPr>
        <dsp:cNvPr id="0" name=""/>
        <dsp:cNvSpPr/>
      </dsp:nvSpPr>
      <dsp:spPr>
        <a:xfrm>
          <a:off x="4500073" y="113924"/>
          <a:ext cx="2043772" cy="122626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Зміст правовідносин</a:t>
          </a:r>
        </a:p>
      </dsp:txBody>
      <dsp:txXfrm>
        <a:off x="4500073" y="113924"/>
        <a:ext cx="2043772" cy="1226263"/>
      </dsp:txXfrm>
    </dsp:sp>
    <dsp:sp modelId="{4AE37C55-9301-443E-9486-8683D38C875E}">
      <dsp:nvSpPr>
        <dsp:cNvPr id="0" name=""/>
        <dsp:cNvSpPr/>
      </dsp:nvSpPr>
      <dsp:spPr>
        <a:xfrm>
          <a:off x="6748223" y="113924"/>
          <a:ext cx="2043772" cy="122626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Суб’єктивне право</a:t>
          </a:r>
        </a:p>
      </dsp:txBody>
      <dsp:txXfrm>
        <a:off x="6748223" y="113924"/>
        <a:ext cx="2043772" cy="1226263"/>
      </dsp:txXfrm>
    </dsp:sp>
    <dsp:sp modelId="{5F35E968-17EC-419A-BE38-E3211A059142}">
      <dsp:nvSpPr>
        <dsp:cNvPr id="0" name=""/>
        <dsp:cNvSpPr/>
      </dsp:nvSpPr>
      <dsp:spPr>
        <a:xfrm>
          <a:off x="8996372" y="113924"/>
          <a:ext cx="2043772" cy="1226263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Юридичний обов’язок</a:t>
          </a:r>
        </a:p>
      </dsp:txBody>
      <dsp:txXfrm>
        <a:off x="8996372" y="113924"/>
        <a:ext cx="2043772" cy="1226263"/>
      </dsp:txXfrm>
    </dsp:sp>
    <dsp:sp modelId="{0B164A7B-D28B-4410-88E6-FA1CB101A427}">
      <dsp:nvSpPr>
        <dsp:cNvPr id="0" name=""/>
        <dsp:cNvSpPr/>
      </dsp:nvSpPr>
      <dsp:spPr>
        <a:xfrm>
          <a:off x="3774" y="1544565"/>
          <a:ext cx="2043772" cy="122626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Суб’єкти правовідносин</a:t>
          </a:r>
        </a:p>
      </dsp:txBody>
      <dsp:txXfrm>
        <a:off x="3774" y="1544565"/>
        <a:ext cx="2043772" cy="1226263"/>
      </dsp:txXfrm>
    </dsp:sp>
    <dsp:sp modelId="{52679BE3-6F33-4699-B067-E578BAAD79FE}">
      <dsp:nvSpPr>
        <dsp:cNvPr id="0" name=""/>
        <dsp:cNvSpPr/>
      </dsp:nvSpPr>
      <dsp:spPr>
        <a:xfrm>
          <a:off x="2251924" y="1544565"/>
          <a:ext cx="2043772" cy="122626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>
              <a:latin typeface="+mj-lt"/>
            </a:rPr>
            <a:t>Правосуб’єктність</a:t>
          </a:r>
        </a:p>
      </dsp:txBody>
      <dsp:txXfrm>
        <a:off x="2251924" y="1544565"/>
        <a:ext cx="2043772" cy="1226263"/>
      </dsp:txXfrm>
    </dsp:sp>
    <dsp:sp modelId="{E814A63E-92F6-4AD4-949C-1855A60070E6}">
      <dsp:nvSpPr>
        <dsp:cNvPr id="0" name=""/>
        <dsp:cNvSpPr/>
      </dsp:nvSpPr>
      <dsp:spPr>
        <a:xfrm>
          <a:off x="4500073" y="1544565"/>
          <a:ext cx="2043772" cy="122626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Правоздатність</a:t>
          </a:r>
        </a:p>
      </dsp:txBody>
      <dsp:txXfrm>
        <a:off x="4500073" y="1544565"/>
        <a:ext cx="2043772" cy="1226263"/>
      </dsp:txXfrm>
    </dsp:sp>
    <dsp:sp modelId="{3C3539B7-810C-48F0-8A12-008B182336E2}">
      <dsp:nvSpPr>
        <dsp:cNvPr id="0" name=""/>
        <dsp:cNvSpPr/>
      </dsp:nvSpPr>
      <dsp:spPr>
        <a:xfrm>
          <a:off x="6748223" y="1544565"/>
          <a:ext cx="2043772" cy="122626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Дієздатність</a:t>
          </a:r>
        </a:p>
      </dsp:txBody>
      <dsp:txXfrm>
        <a:off x="6748223" y="1544565"/>
        <a:ext cx="2043772" cy="1226263"/>
      </dsp:txXfrm>
    </dsp:sp>
    <dsp:sp modelId="{832D46B3-9EE6-4C4C-96EE-6331C2CCA8A0}">
      <dsp:nvSpPr>
        <dsp:cNvPr id="0" name=""/>
        <dsp:cNvSpPr/>
      </dsp:nvSpPr>
      <dsp:spPr>
        <a:xfrm>
          <a:off x="8996372" y="1544565"/>
          <a:ext cx="2043772" cy="1226263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 err="1">
              <a:latin typeface="+mj-lt"/>
            </a:rPr>
            <a:t>Деліктоздатність</a:t>
          </a:r>
          <a:endParaRPr lang="uk-UA" sz="2000" kern="1200" dirty="0">
            <a:latin typeface="+mj-lt"/>
          </a:endParaRPr>
        </a:p>
      </dsp:txBody>
      <dsp:txXfrm>
        <a:off x="8996372" y="1544565"/>
        <a:ext cx="2043772" cy="1226263"/>
      </dsp:txXfrm>
    </dsp:sp>
    <dsp:sp modelId="{D6C66D2F-56AC-4F01-AB1E-00D2E03D015D}">
      <dsp:nvSpPr>
        <dsp:cNvPr id="0" name=""/>
        <dsp:cNvSpPr/>
      </dsp:nvSpPr>
      <dsp:spPr>
        <a:xfrm>
          <a:off x="3774" y="2975205"/>
          <a:ext cx="2043772" cy="122626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Угодоздатність</a:t>
          </a:r>
        </a:p>
      </dsp:txBody>
      <dsp:txXfrm>
        <a:off x="3774" y="2975205"/>
        <a:ext cx="2043772" cy="1226263"/>
      </dsp:txXfrm>
    </dsp:sp>
    <dsp:sp modelId="{502B3FB5-511D-4630-B44E-7215BD884B06}">
      <dsp:nvSpPr>
        <dsp:cNvPr id="0" name=""/>
        <dsp:cNvSpPr/>
      </dsp:nvSpPr>
      <dsp:spPr>
        <a:xfrm>
          <a:off x="2251924" y="2975205"/>
          <a:ext cx="2043772" cy="1226263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Правовий статус особи та громадянина</a:t>
          </a:r>
        </a:p>
      </dsp:txBody>
      <dsp:txXfrm>
        <a:off x="2251924" y="2975205"/>
        <a:ext cx="2043772" cy="1226263"/>
      </dsp:txXfrm>
    </dsp:sp>
    <dsp:sp modelId="{CD7A8A3C-F248-41AC-9BB0-D0D81048E712}">
      <dsp:nvSpPr>
        <dsp:cNvPr id="0" name=""/>
        <dsp:cNvSpPr/>
      </dsp:nvSpPr>
      <dsp:spPr>
        <a:xfrm>
          <a:off x="4500073" y="2975205"/>
          <a:ext cx="2043772" cy="122626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Гарантії прав, свобод і обов’язків громадянина</a:t>
          </a:r>
        </a:p>
      </dsp:txBody>
      <dsp:txXfrm>
        <a:off x="4500073" y="2975205"/>
        <a:ext cx="2043772" cy="1226263"/>
      </dsp:txXfrm>
    </dsp:sp>
    <dsp:sp modelId="{65020C29-C7B6-4048-8C38-380026D5F72B}">
      <dsp:nvSpPr>
        <dsp:cNvPr id="0" name=""/>
        <dsp:cNvSpPr/>
      </dsp:nvSpPr>
      <dsp:spPr>
        <a:xfrm>
          <a:off x="6748223" y="2975205"/>
          <a:ext cx="2043772" cy="122626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Об’єкти правовідносин</a:t>
          </a:r>
        </a:p>
      </dsp:txBody>
      <dsp:txXfrm>
        <a:off x="6748223" y="2975205"/>
        <a:ext cx="2043772" cy="1226263"/>
      </dsp:txXfrm>
    </dsp:sp>
    <dsp:sp modelId="{B2F1A19C-6B79-43D0-9480-843FA8251E55}">
      <dsp:nvSpPr>
        <dsp:cNvPr id="0" name=""/>
        <dsp:cNvSpPr/>
      </dsp:nvSpPr>
      <dsp:spPr>
        <a:xfrm>
          <a:off x="8996372" y="2975205"/>
          <a:ext cx="2043772" cy="1226263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Юридичні факти</a:t>
          </a:r>
        </a:p>
      </dsp:txBody>
      <dsp:txXfrm>
        <a:off x="8996372" y="2975205"/>
        <a:ext cx="2043772" cy="1226263"/>
      </dsp:txXfrm>
    </dsp:sp>
    <dsp:sp modelId="{4B0F7E3C-4304-4681-9311-CE7CE1810FC5}">
      <dsp:nvSpPr>
        <dsp:cNvPr id="0" name=""/>
        <dsp:cNvSpPr/>
      </dsp:nvSpPr>
      <dsp:spPr>
        <a:xfrm>
          <a:off x="1127849" y="4405846"/>
          <a:ext cx="2043772" cy="92598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Фікція</a:t>
          </a:r>
        </a:p>
      </dsp:txBody>
      <dsp:txXfrm>
        <a:off x="1127849" y="4405846"/>
        <a:ext cx="2043772" cy="925988"/>
      </dsp:txXfrm>
    </dsp:sp>
    <dsp:sp modelId="{E7BDB9DA-F211-4BAB-AC2C-3BB2E0164DEF}">
      <dsp:nvSpPr>
        <dsp:cNvPr id="0" name=""/>
        <dsp:cNvSpPr/>
      </dsp:nvSpPr>
      <dsp:spPr>
        <a:xfrm>
          <a:off x="3375999" y="4405846"/>
          <a:ext cx="2043772" cy="92598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Презумпція</a:t>
          </a:r>
        </a:p>
      </dsp:txBody>
      <dsp:txXfrm>
        <a:off x="3375999" y="4405846"/>
        <a:ext cx="2043772" cy="925988"/>
      </dsp:txXfrm>
    </dsp:sp>
    <dsp:sp modelId="{B7C935B0-620C-4A24-8C97-2F9BF88F6F4B}">
      <dsp:nvSpPr>
        <dsp:cNvPr id="0" name=""/>
        <dsp:cNvSpPr/>
      </dsp:nvSpPr>
      <dsp:spPr>
        <a:xfrm>
          <a:off x="5624148" y="4405846"/>
          <a:ext cx="2043772" cy="92598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noProof="0" dirty="0" err="1">
              <a:latin typeface="+mj-lt"/>
            </a:rPr>
            <a:t>Преюдиція</a:t>
          </a:r>
          <a:endParaRPr lang="uk-UA" sz="2400" kern="1200" noProof="0" dirty="0">
            <a:latin typeface="+mj-lt"/>
          </a:endParaRPr>
        </a:p>
      </dsp:txBody>
      <dsp:txXfrm>
        <a:off x="5624148" y="4405846"/>
        <a:ext cx="2043772" cy="925988"/>
      </dsp:txXfrm>
    </dsp:sp>
    <dsp:sp modelId="{88691C38-85E4-4617-B145-45CB0A8651C2}">
      <dsp:nvSpPr>
        <dsp:cNvPr id="0" name=""/>
        <dsp:cNvSpPr/>
      </dsp:nvSpPr>
      <dsp:spPr>
        <a:xfrm>
          <a:off x="7872298" y="4405846"/>
          <a:ext cx="2043772" cy="92598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114300" dist="114300" dir="5400000" rotWithShape="0">
            <a:srgbClr val="000000">
              <a:alpha val="7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plastic">
          <a:bevelT w="381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Правова аксіома</a:t>
          </a:r>
        </a:p>
      </dsp:txBody>
      <dsp:txXfrm>
        <a:off x="7872298" y="4405846"/>
        <a:ext cx="2043772" cy="925988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AC5427-1A9A-4CFD-8191-01D18108E2F7}">
      <dsp:nvSpPr>
        <dsp:cNvPr id="0" name=""/>
        <dsp:cNvSpPr/>
      </dsp:nvSpPr>
      <dsp:spPr>
        <a:xfrm>
          <a:off x="49" y="11540"/>
          <a:ext cx="4700141" cy="152640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latin typeface="+mj-lt"/>
            </a:rPr>
            <a:t>Структура суб’єктивного права</a:t>
          </a:r>
          <a:endParaRPr lang="ru-RU" sz="2800" b="1" kern="1200" dirty="0">
            <a:latin typeface="+mj-lt"/>
          </a:endParaRPr>
        </a:p>
      </dsp:txBody>
      <dsp:txXfrm>
        <a:off x="49" y="11540"/>
        <a:ext cx="4700141" cy="1526400"/>
      </dsp:txXfrm>
    </dsp:sp>
    <dsp:sp modelId="{4AA6F9CE-3DD8-461B-93BD-3E57E41DC983}">
      <dsp:nvSpPr>
        <dsp:cNvPr id="0" name=""/>
        <dsp:cNvSpPr/>
      </dsp:nvSpPr>
      <dsp:spPr>
        <a:xfrm>
          <a:off x="49" y="1537940"/>
          <a:ext cx="4700141" cy="24732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 err="1">
              <a:solidFill>
                <a:schemeClr val="bg2">
                  <a:lumMod val="25000"/>
                </a:schemeClr>
              </a:solidFill>
              <a:latin typeface="+mj-lt"/>
            </a:rPr>
            <a:t>праводія</a:t>
          </a:r>
          <a:endParaRPr lang="uk-UA" sz="2800" kern="1200" dirty="0">
            <a:solidFill>
              <a:schemeClr val="bg2">
                <a:lumMod val="25000"/>
              </a:schemeClr>
            </a:solidFill>
            <a:latin typeface="+mj-lt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solidFill>
                <a:schemeClr val="bg2">
                  <a:lumMod val="25000"/>
                </a:schemeClr>
              </a:solidFill>
              <a:latin typeface="+mj-lt"/>
            </a:rPr>
            <a:t>правовикористання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 err="1">
              <a:solidFill>
                <a:schemeClr val="bg2">
                  <a:lumMod val="25000"/>
                </a:schemeClr>
              </a:solidFill>
              <a:latin typeface="+mj-lt"/>
            </a:rPr>
            <a:t>правовимога</a:t>
          </a:r>
          <a:endParaRPr lang="uk-UA" sz="2800" kern="1200" dirty="0">
            <a:solidFill>
              <a:schemeClr val="bg2">
                <a:lumMod val="25000"/>
              </a:schemeClr>
            </a:solidFill>
            <a:latin typeface="+mj-lt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 err="1">
              <a:solidFill>
                <a:schemeClr val="bg2">
                  <a:lumMod val="25000"/>
                </a:schemeClr>
              </a:solidFill>
              <a:latin typeface="+mj-lt"/>
            </a:rPr>
            <a:t>праводомагання</a:t>
          </a:r>
          <a:endParaRPr lang="uk-UA" sz="2800" kern="1200" dirty="0">
            <a:solidFill>
              <a:schemeClr val="bg2">
                <a:lumMod val="25000"/>
              </a:schemeClr>
            </a:solidFill>
            <a:latin typeface="+mj-lt"/>
          </a:endParaRPr>
        </a:p>
      </dsp:txBody>
      <dsp:txXfrm>
        <a:off x="49" y="1537940"/>
        <a:ext cx="4700141" cy="2473244"/>
      </dsp:txXfrm>
    </dsp:sp>
    <dsp:sp modelId="{05EEDB28-B6A7-479A-873B-92F6AE7AAF08}">
      <dsp:nvSpPr>
        <dsp:cNvPr id="0" name=""/>
        <dsp:cNvSpPr/>
      </dsp:nvSpPr>
      <dsp:spPr>
        <a:xfrm>
          <a:off x="5358209" y="11540"/>
          <a:ext cx="4700141" cy="1526400"/>
        </a:xfrm>
        <a:prstGeom prst="rect">
          <a:avLst/>
        </a:prstGeom>
        <a:solidFill>
          <a:schemeClr val="accent1">
            <a:shade val="80000"/>
            <a:hueOff val="346308"/>
            <a:satOff val="-18790"/>
            <a:lumOff val="29354"/>
            <a:alphaOff val="0"/>
          </a:schemeClr>
        </a:solidFill>
        <a:ln w="19050" cap="flat" cmpd="sng" algn="ctr">
          <a:solidFill>
            <a:schemeClr val="accent1">
              <a:shade val="80000"/>
              <a:hueOff val="346308"/>
              <a:satOff val="-18790"/>
              <a:lumOff val="2935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solidFill>
                <a:schemeClr val="bg2">
                  <a:lumMod val="25000"/>
                </a:schemeClr>
              </a:solidFill>
              <a:latin typeface="+mj-lt"/>
            </a:rPr>
            <a:t>Види суб’єктивних прав</a:t>
          </a:r>
        </a:p>
      </dsp:txBody>
      <dsp:txXfrm>
        <a:off x="5358209" y="11540"/>
        <a:ext cx="4700141" cy="1526400"/>
      </dsp:txXfrm>
    </dsp:sp>
    <dsp:sp modelId="{13EFF9CC-431F-44F2-A4B0-60E617BE10C4}">
      <dsp:nvSpPr>
        <dsp:cNvPr id="0" name=""/>
        <dsp:cNvSpPr/>
      </dsp:nvSpPr>
      <dsp:spPr>
        <a:xfrm>
          <a:off x="5358209" y="1537940"/>
          <a:ext cx="4700141" cy="24732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99136" bIns="224028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solidFill>
                <a:schemeClr val="bg2">
                  <a:lumMod val="25000"/>
                </a:schemeClr>
              </a:solidFill>
              <a:latin typeface="+mj-lt"/>
            </a:rPr>
            <a:t>громадянські (особисті)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>
              <a:solidFill>
                <a:schemeClr val="bg2">
                  <a:lumMod val="25000"/>
                </a:schemeClr>
              </a:solidFill>
              <a:latin typeface="+mj-lt"/>
            </a:rPr>
            <a:t>політичні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solidFill>
                <a:schemeClr val="bg2">
                  <a:lumMod val="25000"/>
                </a:schemeClr>
              </a:solidFill>
              <a:latin typeface="+mj-lt"/>
            </a:rPr>
            <a:t>соціально-економічні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solidFill>
                <a:schemeClr val="bg2">
                  <a:lumMod val="25000"/>
                </a:schemeClr>
              </a:solidFill>
              <a:latin typeface="+mj-lt"/>
            </a:rPr>
            <a:t>культурні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solidFill>
                <a:schemeClr val="bg2">
                  <a:lumMod val="25000"/>
                </a:schemeClr>
              </a:solidFill>
              <a:latin typeface="+mj-lt"/>
            </a:rPr>
            <a:t>права-гарантії</a:t>
          </a:r>
        </a:p>
      </dsp:txBody>
      <dsp:txXfrm>
        <a:off x="5358209" y="1537940"/>
        <a:ext cx="4700141" cy="2473244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479A7B-C928-42A1-AF48-157DD49D1A07}">
      <dsp:nvSpPr>
        <dsp:cNvPr id="0" name=""/>
        <dsp:cNvSpPr/>
      </dsp:nvSpPr>
      <dsp:spPr>
        <a:xfrm>
          <a:off x="0" y="0"/>
          <a:ext cx="439858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1A73E1-8FE3-4633-AFF9-B1A9B48C15EA}">
      <dsp:nvSpPr>
        <dsp:cNvPr id="0" name=""/>
        <dsp:cNvSpPr/>
      </dsp:nvSpPr>
      <dsp:spPr>
        <a:xfrm>
          <a:off x="0" y="0"/>
          <a:ext cx="4398581" cy="3959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solidFill>
                <a:schemeClr val="bg2">
                  <a:lumMod val="25000"/>
                </a:schemeClr>
              </a:solidFill>
              <a:latin typeface="+mj-lt"/>
            </a:rPr>
            <a:t>Юридичний обов’язок </a:t>
          </a:r>
          <a:r>
            <a:rPr lang="uk-UA" sz="2800" kern="1200" dirty="0">
              <a:solidFill>
                <a:schemeClr val="bg2">
                  <a:lumMod val="25000"/>
                </a:schemeClr>
              </a:solidFill>
              <a:latin typeface="+mj-lt"/>
            </a:rPr>
            <a:t>– це покладена нормами права на зобов’язану особу й забезпечена можливістю застосування засобів державного примусу міра необхідної поведінки, яку вона повинна здійснювати в інтересах уповноваженої особи</a:t>
          </a:r>
          <a:endParaRPr lang="ru-RU" sz="2800" kern="1200" dirty="0">
            <a:solidFill>
              <a:schemeClr val="bg2">
                <a:lumMod val="25000"/>
              </a:schemeClr>
            </a:solidFill>
            <a:latin typeface="+mj-lt"/>
          </a:endParaRPr>
        </a:p>
      </dsp:txBody>
      <dsp:txXfrm>
        <a:off x="0" y="0"/>
        <a:ext cx="4398581" cy="3959351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5AA93F-985D-4350-92F8-0151184712C2}">
      <dsp:nvSpPr>
        <dsp:cNvPr id="0" name=""/>
        <dsp:cNvSpPr/>
      </dsp:nvSpPr>
      <dsp:spPr>
        <a:xfrm>
          <a:off x="948085" y="2720339"/>
          <a:ext cx="621174" cy="17754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0587" y="0"/>
              </a:lnTo>
              <a:lnTo>
                <a:pt x="310587" y="1775459"/>
              </a:lnTo>
              <a:lnTo>
                <a:pt x="621174" y="1775459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/>
        </a:p>
      </dsp:txBody>
      <dsp:txXfrm>
        <a:off x="1211648" y="3561044"/>
        <a:ext cx="94049" cy="94049"/>
      </dsp:txXfrm>
    </dsp:sp>
    <dsp:sp modelId="{D0907CA3-449C-4753-8D0A-A961BF7DB8D7}">
      <dsp:nvSpPr>
        <dsp:cNvPr id="0" name=""/>
        <dsp:cNvSpPr/>
      </dsp:nvSpPr>
      <dsp:spPr>
        <a:xfrm>
          <a:off x="948085" y="2720339"/>
          <a:ext cx="621174" cy="5918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10587" y="0"/>
              </a:lnTo>
              <a:lnTo>
                <a:pt x="310587" y="591819"/>
              </a:lnTo>
              <a:lnTo>
                <a:pt x="621174" y="591819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237223" y="2994800"/>
        <a:ext cx="42898" cy="42898"/>
      </dsp:txXfrm>
    </dsp:sp>
    <dsp:sp modelId="{0DDAAD08-8FD3-4253-B322-BDB61D5AD7A3}">
      <dsp:nvSpPr>
        <dsp:cNvPr id="0" name=""/>
        <dsp:cNvSpPr/>
      </dsp:nvSpPr>
      <dsp:spPr>
        <a:xfrm>
          <a:off x="948085" y="2128519"/>
          <a:ext cx="621174" cy="591819"/>
        </a:xfrm>
        <a:custGeom>
          <a:avLst/>
          <a:gdLst/>
          <a:ahLst/>
          <a:cxnLst/>
          <a:rect l="0" t="0" r="0" b="0"/>
          <a:pathLst>
            <a:path>
              <a:moveTo>
                <a:pt x="0" y="591819"/>
              </a:moveTo>
              <a:lnTo>
                <a:pt x="310587" y="591819"/>
              </a:lnTo>
              <a:lnTo>
                <a:pt x="310587" y="0"/>
              </a:lnTo>
              <a:lnTo>
                <a:pt x="621174" y="0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237223" y="2402980"/>
        <a:ext cx="42898" cy="42898"/>
      </dsp:txXfrm>
    </dsp:sp>
    <dsp:sp modelId="{E022ADA6-7F9A-43AF-B449-BEACA598E0C8}">
      <dsp:nvSpPr>
        <dsp:cNvPr id="0" name=""/>
        <dsp:cNvSpPr/>
      </dsp:nvSpPr>
      <dsp:spPr>
        <a:xfrm>
          <a:off x="948085" y="944879"/>
          <a:ext cx="621174" cy="1775459"/>
        </a:xfrm>
        <a:custGeom>
          <a:avLst/>
          <a:gdLst/>
          <a:ahLst/>
          <a:cxnLst/>
          <a:rect l="0" t="0" r="0" b="0"/>
          <a:pathLst>
            <a:path>
              <a:moveTo>
                <a:pt x="0" y="1775459"/>
              </a:moveTo>
              <a:lnTo>
                <a:pt x="310587" y="1775459"/>
              </a:lnTo>
              <a:lnTo>
                <a:pt x="310587" y="0"/>
              </a:lnTo>
              <a:lnTo>
                <a:pt x="621174" y="0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700" kern="1200"/>
        </a:p>
      </dsp:txBody>
      <dsp:txXfrm>
        <a:off x="1211648" y="1785584"/>
        <a:ext cx="94049" cy="94049"/>
      </dsp:txXfrm>
    </dsp:sp>
    <dsp:sp modelId="{B113EB9A-2837-4A42-B3CF-01829239075C}">
      <dsp:nvSpPr>
        <dsp:cNvPr id="0" name=""/>
        <dsp:cNvSpPr/>
      </dsp:nvSpPr>
      <dsp:spPr>
        <a:xfrm rot="16200000">
          <a:off x="-2017243" y="2246883"/>
          <a:ext cx="4983746" cy="946911"/>
        </a:xfrm>
        <a:prstGeom prst="rect">
          <a:avLst/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latin typeface="+mj-lt"/>
            </a:rPr>
            <a:t>Структура юридичного обов’язку</a:t>
          </a:r>
          <a:endParaRPr lang="ru-RU" sz="2800" b="1" kern="1200" dirty="0">
            <a:latin typeface="+mj-lt"/>
          </a:endParaRPr>
        </a:p>
      </dsp:txBody>
      <dsp:txXfrm>
        <a:off x="-2017243" y="2246883"/>
        <a:ext cx="4983746" cy="946911"/>
      </dsp:txXfrm>
    </dsp:sp>
    <dsp:sp modelId="{96F3E618-3926-4A66-9965-CDF03A7C2DC9}">
      <dsp:nvSpPr>
        <dsp:cNvPr id="0" name=""/>
        <dsp:cNvSpPr/>
      </dsp:nvSpPr>
      <dsp:spPr>
        <a:xfrm>
          <a:off x="1569260" y="471423"/>
          <a:ext cx="3504168" cy="94691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зобов’язання дією</a:t>
          </a:r>
        </a:p>
      </dsp:txBody>
      <dsp:txXfrm>
        <a:off x="1569260" y="471423"/>
        <a:ext cx="3504168" cy="946911"/>
      </dsp:txXfrm>
    </dsp:sp>
    <dsp:sp modelId="{94F57EDD-5108-4BC6-B42F-C47AE26992D8}">
      <dsp:nvSpPr>
        <dsp:cNvPr id="0" name=""/>
        <dsp:cNvSpPr/>
      </dsp:nvSpPr>
      <dsp:spPr>
        <a:xfrm>
          <a:off x="1569260" y="1655063"/>
          <a:ext cx="3504168" cy="94691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зобов’язання необхідною поведінкою</a:t>
          </a:r>
        </a:p>
      </dsp:txBody>
      <dsp:txXfrm>
        <a:off x="1569260" y="1655063"/>
        <a:ext cx="3504168" cy="946911"/>
      </dsp:txXfrm>
    </dsp:sp>
    <dsp:sp modelId="{7E9B27BE-6501-4983-A9E7-965A178614A6}">
      <dsp:nvSpPr>
        <dsp:cNvPr id="0" name=""/>
        <dsp:cNvSpPr/>
      </dsp:nvSpPr>
      <dsp:spPr>
        <a:xfrm>
          <a:off x="1569260" y="2838703"/>
          <a:ext cx="3504168" cy="94691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зобов’язання виконанням</a:t>
          </a:r>
        </a:p>
      </dsp:txBody>
      <dsp:txXfrm>
        <a:off x="1569260" y="2838703"/>
        <a:ext cx="3504168" cy="946911"/>
      </dsp:txXfrm>
    </dsp:sp>
    <dsp:sp modelId="{0C13492E-8DED-4D0B-A8C3-5897F888FA73}">
      <dsp:nvSpPr>
        <dsp:cNvPr id="0" name=""/>
        <dsp:cNvSpPr/>
      </dsp:nvSpPr>
      <dsp:spPr>
        <a:xfrm>
          <a:off x="1569260" y="4022343"/>
          <a:ext cx="3504168" cy="94691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зобов’язання </a:t>
          </a:r>
          <a:r>
            <a:rPr lang="uk-UA" sz="2200" kern="1200" dirty="0" err="1">
              <a:latin typeface="+mj-lt"/>
            </a:rPr>
            <a:t>претерпінням</a:t>
          </a:r>
          <a:r>
            <a:rPr lang="uk-UA" sz="2200" kern="1200" dirty="0">
              <a:latin typeface="+mj-lt"/>
            </a:rPr>
            <a:t> (позбавленням)</a:t>
          </a:r>
        </a:p>
      </dsp:txBody>
      <dsp:txXfrm>
        <a:off x="1569260" y="4022343"/>
        <a:ext cx="3504168" cy="946911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CFE0F2-5CAC-4412-A784-DE89C8DD1B25}">
      <dsp:nvSpPr>
        <dsp:cNvPr id="0" name=""/>
        <dsp:cNvSpPr/>
      </dsp:nvSpPr>
      <dsp:spPr>
        <a:xfrm>
          <a:off x="188542" y="42"/>
          <a:ext cx="3105140" cy="1673361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неухильно додержуватись Конституції та законів України</a:t>
          </a:r>
          <a:endParaRPr lang="ru-RU" sz="2400" kern="1200" dirty="0">
            <a:latin typeface="+mj-lt"/>
          </a:endParaRPr>
        </a:p>
      </dsp:txBody>
      <dsp:txXfrm>
        <a:off x="188542" y="42"/>
        <a:ext cx="3105140" cy="1673361"/>
      </dsp:txXfrm>
    </dsp:sp>
    <dsp:sp modelId="{C0555C7D-3E93-4FF9-A975-04F5192270EA}">
      <dsp:nvSpPr>
        <dsp:cNvPr id="0" name=""/>
        <dsp:cNvSpPr/>
      </dsp:nvSpPr>
      <dsp:spPr>
        <a:xfrm>
          <a:off x="3476629" y="42"/>
          <a:ext cx="3105140" cy="1673361"/>
        </a:xfrm>
        <a:prstGeom prst="rect">
          <a:avLst/>
        </a:prstGeom>
        <a:solidFill>
          <a:schemeClr val="accent1">
            <a:shade val="50000"/>
            <a:hueOff val="101908"/>
            <a:satOff val="-5700"/>
            <a:lumOff val="1134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не посягати на права та свободи, честь і гідність інших людей</a:t>
          </a:r>
        </a:p>
      </dsp:txBody>
      <dsp:txXfrm>
        <a:off x="3476629" y="42"/>
        <a:ext cx="3105140" cy="1673361"/>
      </dsp:txXfrm>
    </dsp:sp>
    <dsp:sp modelId="{6600CC52-6A43-42D6-B3E6-01EB96F5DE4C}">
      <dsp:nvSpPr>
        <dsp:cNvPr id="0" name=""/>
        <dsp:cNvSpPr/>
      </dsp:nvSpPr>
      <dsp:spPr>
        <a:xfrm>
          <a:off x="6764717" y="42"/>
          <a:ext cx="3105140" cy="1673361"/>
        </a:xfrm>
        <a:prstGeom prst="rect">
          <a:avLst/>
        </a:prstGeom>
        <a:solidFill>
          <a:schemeClr val="accent1">
            <a:shade val="50000"/>
            <a:hueOff val="203816"/>
            <a:satOff val="-11400"/>
            <a:lumOff val="2269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сплачувати податки і збори у порядку і розмірах, встановлених законом</a:t>
          </a:r>
        </a:p>
      </dsp:txBody>
      <dsp:txXfrm>
        <a:off x="6764717" y="42"/>
        <a:ext cx="3105140" cy="1673361"/>
      </dsp:txXfrm>
    </dsp:sp>
    <dsp:sp modelId="{B93F65D6-972D-4797-9BCC-0BFC95F6DBC5}">
      <dsp:nvSpPr>
        <dsp:cNvPr id="0" name=""/>
        <dsp:cNvSpPr/>
      </dsp:nvSpPr>
      <dsp:spPr>
        <a:xfrm>
          <a:off x="188542" y="1856350"/>
          <a:ext cx="3105140" cy="1673361"/>
        </a:xfrm>
        <a:prstGeom prst="rect">
          <a:avLst/>
        </a:prstGeom>
        <a:solidFill>
          <a:schemeClr val="accent1">
            <a:shade val="50000"/>
            <a:hueOff val="305723"/>
            <a:satOff val="-17099"/>
            <a:lumOff val="3404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подавати щорічно декларації про майновий стан та доходи за минулий рік</a:t>
          </a:r>
        </a:p>
      </dsp:txBody>
      <dsp:txXfrm>
        <a:off x="188542" y="1856350"/>
        <a:ext cx="3105140" cy="1673361"/>
      </dsp:txXfrm>
    </dsp:sp>
    <dsp:sp modelId="{1EBEDF0C-847F-4155-8A5D-D0ABC8D8113D}">
      <dsp:nvSpPr>
        <dsp:cNvPr id="0" name=""/>
        <dsp:cNvSpPr/>
      </dsp:nvSpPr>
      <dsp:spPr>
        <a:xfrm>
          <a:off x="3476629" y="1856350"/>
          <a:ext cx="3105140" cy="1673361"/>
        </a:xfrm>
        <a:prstGeom prst="rect">
          <a:avLst/>
        </a:prstGeom>
        <a:solidFill>
          <a:schemeClr val="accent1">
            <a:shade val="50000"/>
            <a:hueOff val="407631"/>
            <a:satOff val="-22799"/>
            <a:lumOff val="453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не заподіювати шкоди природі, культурній спадщині та відшкодовувати завдані збитки</a:t>
          </a:r>
        </a:p>
      </dsp:txBody>
      <dsp:txXfrm>
        <a:off x="3476629" y="1856350"/>
        <a:ext cx="3105140" cy="1673361"/>
      </dsp:txXfrm>
    </dsp:sp>
    <dsp:sp modelId="{4E09D5E4-92E7-4532-8140-5C16563B5B4A}">
      <dsp:nvSpPr>
        <dsp:cNvPr id="0" name=""/>
        <dsp:cNvSpPr/>
      </dsp:nvSpPr>
      <dsp:spPr>
        <a:xfrm>
          <a:off x="6764717" y="1856350"/>
          <a:ext cx="3105140" cy="1673361"/>
        </a:xfrm>
        <a:prstGeom prst="rect">
          <a:avLst/>
        </a:prstGeom>
        <a:solidFill>
          <a:schemeClr val="accent1">
            <a:shade val="50000"/>
            <a:hueOff val="305723"/>
            <a:satOff val="-17099"/>
            <a:lumOff val="3404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захист Вітчизни, незалежності та територіальної цілісності України</a:t>
          </a:r>
        </a:p>
      </dsp:txBody>
      <dsp:txXfrm>
        <a:off x="6764717" y="1856350"/>
        <a:ext cx="3105140" cy="1673361"/>
      </dsp:txXfrm>
    </dsp:sp>
    <dsp:sp modelId="{06ABD67D-ECFB-4954-B251-7475A0F6FA7C}">
      <dsp:nvSpPr>
        <dsp:cNvPr id="0" name=""/>
        <dsp:cNvSpPr/>
      </dsp:nvSpPr>
      <dsp:spPr>
        <a:xfrm>
          <a:off x="1832585" y="3712658"/>
          <a:ext cx="3105140" cy="1179338"/>
        </a:xfrm>
        <a:prstGeom prst="rect">
          <a:avLst/>
        </a:prstGeom>
        <a:solidFill>
          <a:schemeClr val="accent1">
            <a:shade val="50000"/>
            <a:hueOff val="203816"/>
            <a:satOff val="-11400"/>
            <a:lumOff val="2269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шанувати державні символи України</a:t>
          </a:r>
        </a:p>
      </dsp:txBody>
      <dsp:txXfrm>
        <a:off x="1832585" y="3712658"/>
        <a:ext cx="3105140" cy="1179338"/>
      </dsp:txXfrm>
    </dsp:sp>
    <dsp:sp modelId="{4342488A-1E64-444C-9270-24103E14ABDD}">
      <dsp:nvSpPr>
        <dsp:cNvPr id="0" name=""/>
        <dsp:cNvSpPr/>
      </dsp:nvSpPr>
      <dsp:spPr>
        <a:xfrm>
          <a:off x="5120673" y="3712658"/>
          <a:ext cx="3105140" cy="1179338"/>
        </a:xfrm>
        <a:prstGeom prst="rect">
          <a:avLst/>
        </a:prstGeom>
        <a:solidFill>
          <a:schemeClr val="accent1">
            <a:shade val="50000"/>
            <a:hueOff val="101908"/>
            <a:satOff val="-5700"/>
            <a:lumOff val="1134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відбувати військову службу відповідно до закону</a:t>
          </a:r>
        </a:p>
      </dsp:txBody>
      <dsp:txXfrm>
        <a:off x="5120673" y="3712658"/>
        <a:ext cx="3105140" cy="1179338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0FEDB9-519A-488E-91E8-C54380088E27}">
      <dsp:nvSpPr>
        <dsp:cNvPr id="0" name=""/>
        <dsp:cNvSpPr/>
      </dsp:nvSpPr>
      <dsp:spPr>
        <a:xfrm>
          <a:off x="437000" y="1187379"/>
          <a:ext cx="1647966" cy="164796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7D0193A-E51C-485C-B67D-87D3C0A39D5E}">
      <dsp:nvSpPr>
        <dsp:cNvPr id="0" name=""/>
        <dsp:cNvSpPr/>
      </dsp:nvSpPr>
      <dsp:spPr>
        <a:xfrm>
          <a:off x="1260983" y="1187379"/>
          <a:ext cx="8792505" cy="1647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5720" rIns="0" bIns="4572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1" kern="1200" dirty="0">
              <a:solidFill>
                <a:schemeClr val="bg2">
                  <a:lumMod val="25000"/>
                </a:schemeClr>
              </a:solidFill>
              <a:latin typeface="+mj-lt"/>
            </a:rPr>
            <a:t>Юридичний факт </a:t>
          </a:r>
          <a:r>
            <a:rPr lang="uk-UA" sz="3600" b="0" kern="1200" dirty="0">
              <a:solidFill>
                <a:schemeClr val="bg2">
                  <a:lumMod val="25000"/>
                </a:schemeClr>
              </a:solidFill>
              <a:latin typeface="+mj-lt"/>
            </a:rPr>
            <a:t>– це конкретні соціальні обставини, які мають значення для суб’єкта права у зв’язку з реалізацією його потреб та інтересу, властивості яких описано у нормі права як знання про умови, що викликають юридичні наслідки</a:t>
          </a:r>
          <a:endParaRPr lang="ru-RU" sz="3600" b="0" kern="1200" dirty="0">
            <a:solidFill>
              <a:schemeClr val="bg2">
                <a:lumMod val="25000"/>
              </a:schemeClr>
            </a:solidFill>
            <a:latin typeface="+mj-lt"/>
          </a:endParaRPr>
        </a:p>
      </dsp:txBody>
      <dsp:txXfrm>
        <a:off x="1260983" y="1187379"/>
        <a:ext cx="8792505" cy="1647966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4661A8-C16C-4903-A0E5-92A9A687686C}">
      <dsp:nvSpPr>
        <dsp:cNvPr id="0" name=""/>
        <dsp:cNvSpPr/>
      </dsp:nvSpPr>
      <dsp:spPr>
        <a:xfrm>
          <a:off x="3757" y="1714591"/>
          <a:ext cx="2683893" cy="21669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76200" rIns="213360" bIns="76200" numCol="1" spcCol="1270" anchor="ctr" anchorCtr="0">
          <a:noAutofit/>
        </a:bodyPr>
        <a:lstStyle/>
        <a:p>
          <a:pPr marL="0" lvl="0" indent="0" algn="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000" b="1" kern="1200" dirty="0">
              <a:solidFill>
                <a:schemeClr val="bg2">
                  <a:lumMod val="25000"/>
                </a:schemeClr>
              </a:solidFill>
              <a:latin typeface="+mj-lt"/>
            </a:rPr>
            <a:t>Ознаки юридичних фактів</a:t>
          </a:r>
          <a:endParaRPr lang="ru-RU" sz="3000" b="1" kern="1200" dirty="0">
            <a:solidFill>
              <a:schemeClr val="bg2">
                <a:lumMod val="25000"/>
              </a:schemeClr>
            </a:solidFill>
            <a:latin typeface="+mj-lt"/>
          </a:endParaRPr>
        </a:p>
      </dsp:txBody>
      <dsp:txXfrm>
        <a:off x="3757" y="1714591"/>
        <a:ext cx="2683893" cy="2166943"/>
      </dsp:txXfrm>
    </dsp:sp>
    <dsp:sp modelId="{8DE14466-54C6-40A0-84D6-E572B738A836}">
      <dsp:nvSpPr>
        <dsp:cNvPr id="0" name=""/>
        <dsp:cNvSpPr/>
      </dsp:nvSpPr>
      <dsp:spPr>
        <a:xfrm>
          <a:off x="2687650" y="137593"/>
          <a:ext cx="491132" cy="5320940"/>
        </a:xfrm>
        <a:prstGeom prst="leftBrace">
          <a:avLst>
            <a:gd name="adj1" fmla="val 35000"/>
            <a:gd name="adj2" fmla="val 50000"/>
          </a:avLst>
        </a:pr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79FE0F-C69F-4FE6-8BEE-D6866DD6B9AB}">
      <dsp:nvSpPr>
        <dsp:cNvPr id="0" name=""/>
        <dsp:cNvSpPr/>
      </dsp:nvSpPr>
      <dsp:spPr>
        <a:xfrm>
          <a:off x="3375236" y="137593"/>
          <a:ext cx="6679406" cy="5320940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600" kern="1200" dirty="0">
              <a:latin typeface="+mj-lt"/>
            </a:rPr>
            <a:t>як правило, конкретні та індивідуальні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600" kern="1200" dirty="0">
              <a:latin typeface="+mj-lt"/>
            </a:rPr>
            <a:t>знаходять свій зовнішній вияв у соціальних ситуаціях і пов’язані з їх наявністю або припущенням стосовно їх наявності, або з їх відсутністю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600" kern="1200" dirty="0">
              <a:latin typeface="+mj-lt"/>
            </a:rPr>
            <a:t>несуть у собі інформацію про суспільні відносини, що входять до предмета правового регулювання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600" kern="1200" dirty="0">
              <a:latin typeface="+mj-lt"/>
            </a:rPr>
            <a:t>безпосередньо або опосередковано передбачені нормою права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600" kern="1200" dirty="0">
              <a:latin typeface="+mj-lt"/>
            </a:rPr>
            <a:t>зафіксовані у встановленій законодавством процедурно-процесуальній формі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600" kern="1200" dirty="0">
              <a:latin typeface="+mj-lt"/>
            </a:rPr>
            <a:t>викликають передбачені нормами права юридичні наслідки</a:t>
          </a:r>
        </a:p>
      </dsp:txBody>
      <dsp:txXfrm>
        <a:off x="3375236" y="137593"/>
        <a:ext cx="6679406" cy="5320940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428A72-DFBE-4B3F-9E00-9ADBA3E72237}">
      <dsp:nvSpPr>
        <dsp:cNvPr id="0" name=""/>
        <dsp:cNvSpPr/>
      </dsp:nvSpPr>
      <dsp:spPr>
        <a:xfrm>
          <a:off x="118876" y="1162"/>
          <a:ext cx="3889771" cy="932942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>
              <a:latin typeface="+mj-lt"/>
            </a:rPr>
            <a:t>діяння</a:t>
          </a:r>
          <a:endParaRPr lang="uk-UA" sz="3200" kern="1200" dirty="0">
            <a:latin typeface="+mj-lt"/>
          </a:endParaRPr>
        </a:p>
      </dsp:txBody>
      <dsp:txXfrm>
        <a:off x="146201" y="28487"/>
        <a:ext cx="3835121" cy="878292"/>
      </dsp:txXfrm>
    </dsp:sp>
    <dsp:sp modelId="{DD6BD947-5ECD-4830-B329-EC003BFDDDCA}">
      <dsp:nvSpPr>
        <dsp:cNvPr id="0" name=""/>
        <dsp:cNvSpPr/>
      </dsp:nvSpPr>
      <dsp:spPr>
        <a:xfrm>
          <a:off x="507853" y="934105"/>
          <a:ext cx="388977" cy="2098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8279"/>
              </a:lnTo>
              <a:lnTo>
                <a:pt x="388977" y="2098279"/>
              </a:lnTo>
            </a:path>
          </a:pathLst>
        </a:custGeom>
        <a:noFill/>
        <a:ln w="1905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CCB558-C59E-411A-86D3-25F5906CA379}">
      <dsp:nvSpPr>
        <dsp:cNvPr id="0" name=""/>
        <dsp:cNvSpPr/>
      </dsp:nvSpPr>
      <dsp:spPr>
        <a:xfrm>
          <a:off x="896830" y="1420326"/>
          <a:ext cx="3111817" cy="32241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юридичні факти, настання яких залежить від волі суб’єктів права (вчинки людини, акти державних органів тощо)</a:t>
          </a:r>
        </a:p>
      </dsp:txBody>
      <dsp:txXfrm>
        <a:off x="987972" y="1511468"/>
        <a:ext cx="2929533" cy="3041831"/>
      </dsp:txXfrm>
    </dsp:sp>
    <dsp:sp modelId="{A8061F92-7199-4BD6-B7B0-CE8B922B8C4B}">
      <dsp:nvSpPr>
        <dsp:cNvPr id="0" name=""/>
        <dsp:cNvSpPr/>
      </dsp:nvSpPr>
      <dsp:spPr>
        <a:xfrm>
          <a:off x="4981091" y="1162"/>
          <a:ext cx="3889771" cy="932942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346308"/>
            <a:satOff val="-18790"/>
            <a:lumOff val="2935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>
              <a:solidFill>
                <a:schemeClr val="bg2">
                  <a:lumMod val="25000"/>
                </a:schemeClr>
              </a:solidFill>
              <a:latin typeface="+mj-lt"/>
            </a:rPr>
            <a:t>події</a:t>
          </a:r>
          <a:endParaRPr lang="uk-UA" sz="3200" kern="1200" dirty="0">
            <a:solidFill>
              <a:schemeClr val="bg2">
                <a:lumMod val="25000"/>
              </a:schemeClr>
            </a:solidFill>
            <a:latin typeface="+mj-lt"/>
          </a:endParaRPr>
        </a:p>
      </dsp:txBody>
      <dsp:txXfrm>
        <a:off x="5008416" y="28487"/>
        <a:ext cx="3835121" cy="878292"/>
      </dsp:txXfrm>
    </dsp:sp>
    <dsp:sp modelId="{FDDC4F36-96E4-4FE8-9FB8-29D5566D547F}">
      <dsp:nvSpPr>
        <dsp:cNvPr id="0" name=""/>
        <dsp:cNvSpPr/>
      </dsp:nvSpPr>
      <dsp:spPr>
        <a:xfrm>
          <a:off x="5370068" y="934105"/>
          <a:ext cx="388977" cy="21533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3329"/>
              </a:lnTo>
              <a:lnTo>
                <a:pt x="388977" y="2153329"/>
              </a:lnTo>
            </a:path>
          </a:pathLst>
        </a:custGeom>
        <a:noFill/>
        <a:ln w="1905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ECFA02-7DC2-458B-81DA-802F22A2896D}">
      <dsp:nvSpPr>
        <dsp:cNvPr id="0" name=""/>
        <dsp:cNvSpPr/>
      </dsp:nvSpPr>
      <dsp:spPr>
        <a:xfrm>
          <a:off x="5759045" y="1420326"/>
          <a:ext cx="4180477" cy="33342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346308"/>
              <a:satOff val="-18790"/>
              <a:lumOff val="2935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latin typeface="+mj-lt"/>
            </a:rPr>
            <a:t>визначаються як обставини, настання яких не залежить від волі та свідомості людини (наприклад, смерть людини, спливання часу, явища стихійного характеру тощо)</a:t>
          </a:r>
        </a:p>
      </dsp:txBody>
      <dsp:txXfrm>
        <a:off x="5856701" y="1517982"/>
        <a:ext cx="3985165" cy="31389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0FC233-A3FC-47D6-9090-4C8974DBD56C}">
      <dsp:nvSpPr>
        <dsp:cNvPr id="0" name=""/>
        <dsp:cNvSpPr/>
      </dsp:nvSpPr>
      <dsp:spPr>
        <a:xfrm>
          <a:off x="1184" y="173732"/>
          <a:ext cx="2627560" cy="1025878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latin typeface="+mj-lt"/>
            </a:rPr>
            <a:t>за відношенням до права </a:t>
          </a:r>
          <a:endParaRPr lang="ru-RU" sz="2400" b="1" kern="1200" dirty="0">
            <a:latin typeface="+mj-lt"/>
          </a:endParaRPr>
        </a:p>
      </dsp:txBody>
      <dsp:txXfrm>
        <a:off x="31231" y="203779"/>
        <a:ext cx="2567466" cy="965784"/>
      </dsp:txXfrm>
    </dsp:sp>
    <dsp:sp modelId="{66521DAD-2309-4FC3-85F4-011BCE1D1C2C}">
      <dsp:nvSpPr>
        <dsp:cNvPr id="0" name=""/>
        <dsp:cNvSpPr/>
      </dsp:nvSpPr>
      <dsp:spPr>
        <a:xfrm>
          <a:off x="263940" y="1199611"/>
          <a:ext cx="262756" cy="9853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5335"/>
              </a:lnTo>
              <a:lnTo>
                <a:pt x="262756" y="985335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47D40A-5069-416B-BB5F-9881EC578410}">
      <dsp:nvSpPr>
        <dsp:cNvPr id="0" name=""/>
        <dsp:cNvSpPr/>
      </dsp:nvSpPr>
      <dsp:spPr>
        <a:xfrm>
          <a:off x="526696" y="1528056"/>
          <a:ext cx="2102048" cy="13137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правомірні юридичні факти-діяння</a:t>
          </a:r>
        </a:p>
      </dsp:txBody>
      <dsp:txXfrm>
        <a:off x="565175" y="1566535"/>
        <a:ext cx="2025090" cy="1236822"/>
      </dsp:txXfrm>
    </dsp:sp>
    <dsp:sp modelId="{B1577333-4619-4D91-A5F8-FCDB8BBE664B}">
      <dsp:nvSpPr>
        <dsp:cNvPr id="0" name=""/>
        <dsp:cNvSpPr/>
      </dsp:nvSpPr>
      <dsp:spPr>
        <a:xfrm>
          <a:off x="263940" y="1199611"/>
          <a:ext cx="262756" cy="26275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7560"/>
              </a:lnTo>
              <a:lnTo>
                <a:pt x="262756" y="2627560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5BBA0B-F2B8-41E8-8576-C7BC73AE939F}">
      <dsp:nvSpPr>
        <dsp:cNvPr id="0" name=""/>
        <dsp:cNvSpPr/>
      </dsp:nvSpPr>
      <dsp:spPr>
        <a:xfrm>
          <a:off x="526696" y="3170281"/>
          <a:ext cx="2102048" cy="13137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135877"/>
              <a:satOff val="-7600"/>
              <a:lumOff val="1513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протиправні юридичні факти-діяння</a:t>
          </a:r>
        </a:p>
      </dsp:txBody>
      <dsp:txXfrm>
        <a:off x="565175" y="3208760"/>
        <a:ext cx="2025090" cy="1236822"/>
      </dsp:txXfrm>
    </dsp:sp>
    <dsp:sp modelId="{938D9D19-7496-465A-91CF-D8498CF3DEDF}">
      <dsp:nvSpPr>
        <dsp:cNvPr id="0" name=""/>
        <dsp:cNvSpPr/>
      </dsp:nvSpPr>
      <dsp:spPr>
        <a:xfrm>
          <a:off x="3285634" y="173732"/>
          <a:ext cx="2627560" cy="1025878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271754"/>
            <a:satOff val="-15199"/>
            <a:lumOff val="3026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latin typeface="+mj-lt"/>
            </a:rPr>
            <a:t>за складом</a:t>
          </a:r>
        </a:p>
      </dsp:txBody>
      <dsp:txXfrm>
        <a:off x="3315681" y="203779"/>
        <a:ext cx="2567466" cy="965784"/>
      </dsp:txXfrm>
    </dsp:sp>
    <dsp:sp modelId="{874A51B3-AD4D-49F5-94DF-A880577CD360}">
      <dsp:nvSpPr>
        <dsp:cNvPr id="0" name=""/>
        <dsp:cNvSpPr/>
      </dsp:nvSpPr>
      <dsp:spPr>
        <a:xfrm>
          <a:off x="3548390" y="1199611"/>
          <a:ext cx="262756" cy="987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7279"/>
              </a:lnTo>
              <a:lnTo>
                <a:pt x="262756" y="987279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A82548-0B71-4D03-A33B-CD4B3B04FB8D}">
      <dsp:nvSpPr>
        <dsp:cNvPr id="0" name=""/>
        <dsp:cNvSpPr/>
      </dsp:nvSpPr>
      <dsp:spPr>
        <a:xfrm>
          <a:off x="3811147" y="1528056"/>
          <a:ext cx="3487130" cy="13176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271754"/>
              <a:satOff val="-15199"/>
              <a:lumOff val="302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>
              <a:latin typeface="+mj-lt"/>
            </a:rPr>
            <a:t>прості</a:t>
          </a:r>
          <a:r>
            <a:rPr lang="uk-UA" sz="2000" kern="1200" dirty="0">
              <a:latin typeface="+mj-lt"/>
            </a:rPr>
            <a:t> – це конкретна фактична передумова, що складається з одного елементу – юридичного факту</a:t>
          </a:r>
        </a:p>
      </dsp:txBody>
      <dsp:txXfrm>
        <a:off x="3849740" y="1566649"/>
        <a:ext cx="3409944" cy="1240483"/>
      </dsp:txXfrm>
    </dsp:sp>
    <dsp:sp modelId="{A00CD432-B35E-4C3C-95A2-13D355FC5A76}">
      <dsp:nvSpPr>
        <dsp:cNvPr id="0" name=""/>
        <dsp:cNvSpPr/>
      </dsp:nvSpPr>
      <dsp:spPr>
        <a:xfrm>
          <a:off x="3548390" y="1199611"/>
          <a:ext cx="262756" cy="28472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47211"/>
              </a:lnTo>
              <a:lnTo>
                <a:pt x="262756" y="2847211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E90AD8-034B-45C0-907A-5AF9C2B5B0C7}">
      <dsp:nvSpPr>
        <dsp:cNvPr id="0" name=""/>
        <dsp:cNvSpPr/>
      </dsp:nvSpPr>
      <dsp:spPr>
        <a:xfrm>
          <a:off x="3811147" y="3174170"/>
          <a:ext cx="3487130" cy="17453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407631"/>
              <a:satOff val="-22799"/>
              <a:lumOff val="453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>
              <a:latin typeface="+mj-lt"/>
            </a:rPr>
            <a:t>складні</a:t>
          </a:r>
          <a:r>
            <a:rPr lang="uk-UA" sz="2000" b="0" kern="1200" dirty="0">
              <a:latin typeface="+mj-lt"/>
            </a:rPr>
            <a:t> – сукупність елементів одного юридичного факту або (та) сукупність декількох юридичних фактів необхідних для настання правових наслідків</a:t>
          </a:r>
        </a:p>
      </dsp:txBody>
      <dsp:txXfrm>
        <a:off x="3862265" y="3225288"/>
        <a:ext cx="3384894" cy="1643068"/>
      </dsp:txXfrm>
    </dsp:sp>
    <dsp:sp modelId="{CBF7EB2E-C440-445D-A176-CE478D503D20}">
      <dsp:nvSpPr>
        <dsp:cNvPr id="0" name=""/>
        <dsp:cNvSpPr/>
      </dsp:nvSpPr>
      <dsp:spPr>
        <a:xfrm>
          <a:off x="7429655" y="173732"/>
          <a:ext cx="2627560" cy="1025878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271754"/>
            <a:satOff val="-15199"/>
            <a:lumOff val="3026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latin typeface="+mj-lt"/>
            </a:rPr>
            <a:t>за формою прояву</a:t>
          </a:r>
        </a:p>
      </dsp:txBody>
      <dsp:txXfrm>
        <a:off x="7459702" y="203779"/>
        <a:ext cx="2567466" cy="965784"/>
      </dsp:txXfrm>
    </dsp:sp>
    <dsp:sp modelId="{C6C35327-857D-4795-8C4A-6A0B18669CC4}">
      <dsp:nvSpPr>
        <dsp:cNvPr id="0" name=""/>
        <dsp:cNvSpPr/>
      </dsp:nvSpPr>
      <dsp:spPr>
        <a:xfrm>
          <a:off x="7692411" y="1199611"/>
          <a:ext cx="262756" cy="9853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5335"/>
              </a:lnTo>
              <a:lnTo>
                <a:pt x="262756" y="985335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67306D-8805-4161-A25A-D80FD360AAFF}">
      <dsp:nvSpPr>
        <dsp:cNvPr id="0" name=""/>
        <dsp:cNvSpPr/>
      </dsp:nvSpPr>
      <dsp:spPr>
        <a:xfrm>
          <a:off x="7955167" y="1528056"/>
          <a:ext cx="2102048" cy="13137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271754"/>
              <a:satOff val="-15199"/>
              <a:lumOff val="302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позитивні</a:t>
          </a:r>
        </a:p>
      </dsp:txBody>
      <dsp:txXfrm>
        <a:off x="7993646" y="1566535"/>
        <a:ext cx="2025090" cy="1236822"/>
      </dsp:txXfrm>
    </dsp:sp>
    <dsp:sp modelId="{C9309D0B-657A-4824-8BC3-6ADEBC4E5F2B}">
      <dsp:nvSpPr>
        <dsp:cNvPr id="0" name=""/>
        <dsp:cNvSpPr/>
      </dsp:nvSpPr>
      <dsp:spPr>
        <a:xfrm>
          <a:off x="7692411" y="1199611"/>
          <a:ext cx="262756" cy="26275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7560"/>
              </a:lnTo>
              <a:lnTo>
                <a:pt x="262756" y="2627560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73DD99-E6C3-49E3-923C-250C4F37C244}">
      <dsp:nvSpPr>
        <dsp:cNvPr id="0" name=""/>
        <dsp:cNvSpPr/>
      </dsp:nvSpPr>
      <dsp:spPr>
        <a:xfrm>
          <a:off x="7955167" y="3170281"/>
          <a:ext cx="2102048" cy="13137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135877"/>
              <a:satOff val="-7600"/>
              <a:lumOff val="1513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негативні</a:t>
          </a:r>
        </a:p>
      </dsp:txBody>
      <dsp:txXfrm>
        <a:off x="7993646" y="3208760"/>
        <a:ext cx="2025090" cy="1236822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3E2595-7745-4E3A-8BE8-375DFAE1EC02}">
      <dsp:nvSpPr>
        <dsp:cNvPr id="0" name=""/>
        <dsp:cNvSpPr/>
      </dsp:nvSpPr>
      <dsp:spPr>
        <a:xfrm>
          <a:off x="0" y="2281"/>
          <a:ext cx="10058399" cy="0"/>
        </a:xfrm>
        <a:prstGeom prst="line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5F162D-AB53-4CCC-BD5A-575CF3EA7B96}">
      <dsp:nvSpPr>
        <dsp:cNvPr id="0" name=""/>
        <dsp:cNvSpPr/>
      </dsp:nvSpPr>
      <dsp:spPr>
        <a:xfrm>
          <a:off x="0" y="2281"/>
          <a:ext cx="2137558" cy="4668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b="1" kern="1200" dirty="0">
              <a:solidFill>
                <a:schemeClr val="bg2">
                  <a:lumMod val="25000"/>
                </a:schemeClr>
              </a:solidFill>
              <a:latin typeface="+mj-lt"/>
            </a:rPr>
            <a:t>Види </a:t>
          </a:r>
          <a:r>
            <a:rPr lang="uk-UA" sz="2600" b="1" kern="1200" dirty="0" err="1">
              <a:solidFill>
                <a:schemeClr val="bg2">
                  <a:lumMod val="25000"/>
                </a:schemeClr>
              </a:solidFill>
              <a:latin typeface="+mj-lt"/>
            </a:rPr>
            <a:t>презумпцій</a:t>
          </a:r>
          <a:endParaRPr lang="ru-RU" sz="2600" b="1" kern="1200" dirty="0">
            <a:solidFill>
              <a:schemeClr val="bg2">
                <a:lumMod val="25000"/>
              </a:schemeClr>
            </a:solidFill>
            <a:latin typeface="+mj-lt"/>
          </a:endParaRPr>
        </a:p>
      </dsp:txBody>
      <dsp:txXfrm>
        <a:off x="0" y="2281"/>
        <a:ext cx="2137558" cy="4668020"/>
      </dsp:txXfrm>
    </dsp:sp>
    <dsp:sp modelId="{757510D0-0F56-4855-868C-A5FBC38581C4}">
      <dsp:nvSpPr>
        <dsp:cNvPr id="0" name=""/>
        <dsp:cNvSpPr/>
      </dsp:nvSpPr>
      <dsp:spPr>
        <a:xfrm>
          <a:off x="2274142" y="57155"/>
          <a:ext cx="2777777" cy="1097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latin typeface="+mj-lt"/>
            </a:rPr>
            <a:t>за вірогідністю припущення</a:t>
          </a:r>
          <a:endParaRPr lang="ru-RU" sz="2600" kern="1200" dirty="0">
            <a:latin typeface="+mj-lt"/>
          </a:endParaRPr>
        </a:p>
      </dsp:txBody>
      <dsp:txXfrm>
        <a:off x="2274142" y="57155"/>
        <a:ext cx="2777777" cy="1097486"/>
      </dsp:txXfrm>
    </dsp:sp>
    <dsp:sp modelId="{A65C287A-F3AA-40FF-9D04-2A79898E6F24}">
      <dsp:nvSpPr>
        <dsp:cNvPr id="0" name=""/>
        <dsp:cNvSpPr/>
      </dsp:nvSpPr>
      <dsp:spPr>
        <a:xfrm>
          <a:off x="5192219" y="1"/>
          <a:ext cx="4863222" cy="5495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latin typeface="+mj-lt"/>
            </a:rPr>
            <a:t>неспростовні</a:t>
          </a:r>
        </a:p>
      </dsp:txBody>
      <dsp:txXfrm>
        <a:off x="5192219" y="1"/>
        <a:ext cx="4863222" cy="549557"/>
      </dsp:txXfrm>
    </dsp:sp>
    <dsp:sp modelId="{A87DA34F-F37F-48DC-999C-E52E563978AD}">
      <dsp:nvSpPr>
        <dsp:cNvPr id="0" name=""/>
        <dsp:cNvSpPr/>
      </dsp:nvSpPr>
      <dsp:spPr>
        <a:xfrm>
          <a:off x="5051919" y="606713"/>
          <a:ext cx="35056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643511-8914-40C6-9159-5FC4F8EC26C7}">
      <dsp:nvSpPr>
        <dsp:cNvPr id="0" name=""/>
        <dsp:cNvSpPr/>
      </dsp:nvSpPr>
      <dsp:spPr>
        <a:xfrm>
          <a:off x="5194042" y="573277"/>
          <a:ext cx="4316900" cy="546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latin typeface="+mj-lt"/>
            </a:rPr>
            <a:t>спростовні</a:t>
          </a:r>
        </a:p>
      </dsp:txBody>
      <dsp:txXfrm>
        <a:off x="5194042" y="573277"/>
        <a:ext cx="4316900" cy="546417"/>
      </dsp:txXfrm>
    </dsp:sp>
    <dsp:sp modelId="{DA58CDCA-3028-404E-BCBB-8099F7AF8CA1}">
      <dsp:nvSpPr>
        <dsp:cNvPr id="0" name=""/>
        <dsp:cNvSpPr/>
      </dsp:nvSpPr>
      <dsp:spPr>
        <a:xfrm>
          <a:off x="2137558" y="1154642"/>
          <a:ext cx="728448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CE1246-1E12-40CD-9D80-9E269CD4D2FC}">
      <dsp:nvSpPr>
        <dsp:cNvPr id="0" name=""/>
        <dsp:cNvSpPr/>
      </dsp:nvSpPr>
      <dsp:spPr>
        <a:xfrm>
          <a:off x="2274142" y="1209516"/>
          <a:ext cx="2777777" cy="9706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latin typeface="+mj-lt"/>
            </a:rPr>
            <a:t>за сферою обігу</a:t>
          </a:r>
        </a:p>
      </dsp:txBody>
      <dsp:txXfrm>
        <a:off x="2274142" y="1209516"/>
        <a:ext cx="2777777" cy="970649"/>
      </dsp:txXfrm>
    </dsp:sp>
    <dsp:sp modelId="{FCA12C77-E517-4B3F-8147-8282B8C01FE5}">
      <dsp:nvSpPr>
        <dsp:cNvPr id="0" name=""/>
        <dsp:cNvSpPr/>
      </dsp:nvSpPr>
      <dsp:spPr>
        <a:xfrm>
          <a:off x="5188503" y="1209516"/>
          <a:ext cx="3505656" cy="5485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latin typeface="+mj-lt"/>
            </a:rPr>
            <a:t>загально-правові</a:t>
          </a:r>
        </a:p>
      </dsp:txBody>
      <dsp:txXfrm>
        <a:off x="5188503" y="1209516"/>
        <a:ext cx="3505656" cy="548598"/>
      </dsp:txXfrm>
    </dsp:sp>
    <dsp:sp modelId="{611A8E39-63FD-4867-B04B-07AEB4134A05}">
      <dsp:nvSpPr>
        <dsp:cNvPr id="0" name=""/>
        <dsp:cNvSpPr/>
      </dsp:nvSpPr>
      <dsp:spPr>
        <a:xfrm>
          <a:off x="5051919" y="1758114"/>
          <a:ext cx="35056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FA14C7-5103-4CEC-A874-019495F7799F}">
      <dsp:nvSpPr>
        <dsp:cNvPr id="0" name=""/>
        <dsp:cNvSpPr/>
      </dsp:nvSpPr>
      <dsp:spPr>
        <a:xfrm>
          <a:off x="5188503" y="1758114"/>
          <a:ext cx="3505656" cy="5485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latin typeface="+mj-lt"/>
            </a:rPr>
            <a:t>галузеві</a:t>
          </a:r>
        </a:p>
      </dsp:txBody>
      <dsp:txXfrm>
        <a:off x="5188503" y="1758114"/>
        <a:ext cx="3505656" cy="548598"/>
      </dsp:txXfrm>
    </dsp:sp>
    <dsp:sp modelId="{1EFC5A83-2047-4FB4-93FB-59B36A9B95FB}">
      <dsp:nvSpPr>
        <dsp:cNvPr id="0" name=""/>
        <dsp:cNvSpPr/>
      </dsp:nvSpPr>
      <dsp:spPr>
        <a:xfrm>
          <a:off x="2137558" y="2306712"/>
          <a:ext cx="728448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AF5C59-280B-4079-9779-C13C2ED28D72}">
      <dsp:nvSpPr>
        <dsp:cNvPr id="0" name=""/>
        <dsp:cNvSpPr/>
      </dsp:nvSpPr>
      <dsp:spPr>
        <a:xfrm>
          <a:off x="2274142" y="2361587"/>
          <a:ext cx="2777777" cy="1097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latin typeface="+mj-lt"/>
            </a:rPr>
            <a:t>за ступенем обов’язковості</a:t>
          </a:r>
        </a:p>
      </dsp:txBody>
      <dsp:txXfrm>
        <a:off x="2274142" y="2361587"/>
        <a:ext cx="2777777" cy="1097486"/>
      </dsp:txXfrm>
    </dsp:sp>
    <dsp:sp modelId="{C18DA94E-EBC0-4A5D-AEF3-F1C1645730E2}">
      <dsp:nvSpPr>
        <dsp:cNvPr id="0" name=""/>
        <dsp:cNvSpPr/>
      </dsp:nvSpPr>
      <dsp:spPr>
        <a:xfrm>
          <a:off x="5188503" y="2361587"/>
          <a:ext cx="3505656" cy="5485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latin typeface="+mj-lt"/>
            </a:rPr>
            <a:t>юридичні</a:t>
          </a:r>
        </a:p>
      </dsp:txBody>
      <dsp:txXfrm>
        <a:off x="5188503" y="2361587"/>
        <a:ext cx="3505656" cy="548598"/>
      </dsp:txXfrm>
    </dsp:sp>
    <dsp:sp modelId="{624A721B-95CD-456B-9A14-17BDC728A494}">
      <dsp:nvSpPr>
        <dsp:cNvPr id="0" name=""/>
        <dsp:cNvSpPr/>
      </dsp:nvSpPr>
      <dsp:spPr>
        <a:xfrm>
          <a:off x="5051919" y="2910185"/>
          <a:ext cx="35056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3922AC-E89C-47B5-B9EA-2C2A33A97D01}">
      <dsp:nvSpPr>
        <dsp:cNvPr id="0" name=""/>
        <dsp:cNvSpPr/>
      </dsp:nvSpPr>
      <dsp:spPr>
        <a:xfrm>
          <a:off x="5188503" y="2910185"/>
          <a:ext cx="3505656" cy="5485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latin typeface="+mj-lt"/>
            </a:rPr>
            <a:t>фактичні</a:t>
          </a:r>
        </a:p>
      </dsp:txBody>
      <dsp:txXfrm>
        <a:off x="5188503" y="2910185"/>
        <a:ext cx="3505656" cy="548598"/>
      </dsp:txXfrm>
    </dsp:sp>
    <dsp:sp modelId="{C78FC786-5F9E-42E1-A9E9-A7CF8A906189}">
      <dsp:nvSpPr>
        <dsp:cNvPr id="0" name=""/>
        <dsp:cNvSpPr/>
      </dsp:nvSpPr>
      <dsp:spPr>
        <a:xfrm>
          <a:off x="2137558" y="3459073"/>
          <a:ext cx="728448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D700B3-DAC5-4393-94B4-604BAA9DA2C9}">
      <dsp:nvSpPr>
        <dsp:cNvPr id="0" name=""/>
        <dsp:cNvSpPr/>
      </dsp:nvSpPr>
      <dsp:spPr>
        <a:xfrm>
          <a:off x="2251414" y="3367652"/>
          <a:ext cx="2777777" cy="10974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latin typeface="+mj-lt"/>
            </a:rPr>
            <a:t>за субординацією в правовому регулюванні</a:t>
          </a:r>
        </a:p>
      </dsp:txBody>
      <dsp:txXfrm>
        <a:off x="2251414" y="3367652"/>
        <a:ext cx="2777777" cy="1097486"/>
      </dsp:txXfrm>
    </dsp:sp>
    <dsp:sp modelId="{2D1C946D-E50E-4F6A-9C6B-589E42655143}">
      <dsp:nvSpPr>
        <dsp:cNvPr id="0" name=""/>
        <dsp:cNvSpPr/>
      </dsp:nvSpPr>
      <dsp:spPr>
        <a:xfrm>
          <a:off x="5188503" y="3513947"/>
          <a:ext cx="3505656" cy="5485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latin typeface="+mj-lt"/>
            </a:rPr>
            <a:t>матеріально-правові</a:t>
          </a:r>
        </a:p>
      </dsp:txBody>
      <dsp:txXfrm>
        <a:off x="5188503" y="3513947"/>
        <a:ext cx="3505656" cy="548598"/>
      </dsp:txXfrm>
    </dsp:sp>
    <dsp:sp modelId="{A0483FCA-0DCA-49AA-9E8B-E67147DC24BD}">
      <dsp:nvSpPr>
        <dsp:cNvPr id="0" name=""/>
        <dsp:cNvSpPr/>
      </dsp:nvSpPr>
      <dsp:spPr>
        <a:xfrm>
          <a:off x="5051919" y="4062545"/>
          <a:ext cx="35056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12C107-3D0D-4B2A-83C9-450740F0B439}">
      <dsp:nvSpPr>
        <dsp:cNvPr id="0" name=""/>
        <dsp:cNvSpPr/>
      </dsp:nvSpPr>
      <dsp:spPr>
        <a:xfrm>
          <a:off x="5188503" y="4062545"/>
          <a:ext cx="3505656" cy="5485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600" kern="1200" dirty="0">
              <a:latin typeface="+mj-lt"/>
            </a:rPr>
            <a:t>процесуально-правові</a:t>
          </a:r>
        </a:p>
      </dsp:txBody>
      <dsp:txXfrm>
        <a:off x="5188503" y="4062545"/>
        <a:ext cx="3505656" cy="548598"/>
      </dsp:txXfrm>
    </dsp:sp>
    <dsp:sp modelId="{07289F77-EFB2-43D5-A63E-8D102AA51353}">
      <dsp:nvSpPr>
        <dsp:cNvPr id="0" name=""/>
        <dsp:cNvSpPr/>
      </dsp:nvSpPr>
      <dsp:spPr>
        <a:xfrm>
          <a:off x="2137558" y="4611434"/>
          <a:ext cx="728448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3DD9F1-AF5B-495C-9A25-9AF18634219B}">
      <dsp:nvSpPr>
        <dsp:cNvPr id="0" name=""/>
        <dsp:cNvSpPr/>
      </dsp:nvSpPr>
      <dsp:spPr>
        <a:xfrm>
          <a:off x="7001384" y="2432868"/>
          <a:ext cx="2072872" cy="4125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982"/>
              </a:lnTo>
              <a:lnTo>
                <a:pt x="2072872" y="234982"/>
              </a:lnTo>
              <a:lnTo>
                <a:pt x="2072872" y="412572"/>
              </a:lnTo>
            </a:path>
          </a:pathLst>
        </a:custGeom>
        <a:noFill/>
        <a:ln w="1905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62952D-D2BB-4FFF-9943-D1AA89008D56}">
      <dsp:nvSpPr>
        <dsp:cNvPr id="0" name=""/>
        <dsp:cNvSpPr/>
      </dsp:nvSpPr>
      <dsp:spPr>
        <a:xfrm>
          <a:off x="6935400" y="2432868"/>
          <a:ext cx="91440" cy="412572"/>
        </a:xfrm>
        <a:custGeom>
          <a:avLst/>
          <a:gdLst/>
          <a:ahLst/>
          <a:cxnLst/>
          <a:rect l="0" t="0" r="0" b="0"/>
          <a:pathLst>
            <a:path>
              <a:moveTo>
                <a:pt x="65983" y="0"/>
              </a:moveTo>
              <a:lnTo>
                <a:pt x="65983" y="234982"/>
              </a:lnTo>
              <a:lnTo>
                <a:pt x="45720" y="234982"/>
              </a:lnTo>
              <a:lnTo>
                <a:pt x="45720" y="412572"/>
              </a:lnTo>
            </a:path>
          </a:pathLst>
        </a:custGeom>
        <a:noFill/>
        <a:ln w="1905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C97BB5-CFB6-41EB-B565-BD948DDC2FE7}">
      <dsp:nvSpPr>
        <dsp:cNvPr id="0" name=""/>
        <dsp:cNvSpPr/>
      </dsp:nvSpPr>
      <dsp:spPr>
        <a:xfrm>
          <a:off x="4887984" y="2432868"/>
          <a:ext cx="2113400" cy="412572"/>
        </a:xfrm>
        <a:custGeom>
          <a:avLst/>
          <a:gdLst/>
          <a:ahLst/>
          <a:cxnLst/>
          <a:rect l="0" t="0" r="0" b="0"/>
          <a:pathLst>
            <a:path>
              <a:moveTo>
                <a:pt x="2113400" y="0"/>
              </a:moveTo>
              <a:lnTo>
                <a:pt x="2113400" y="234982"/>
              </a:lnTo>
              <a:lnTo>
                <a:pt x="0" y="234982"/>
              </a:lnTo>
              <a:lnTo>
                <a:pt x="0" y="412572"/>
              </a:lnTo>
            </a:path>
          </a:pathLst>
        </a:custGeom>
        <a:noFill/>
        <a:ln w="1905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7E32FA-77F5-4688-A868-1BA0EC399CB6}">
      <dsp:nvSpPr>
        <dsp:cNvPr id="0" name=""/>
        <dsp:cNvSpPr/>
      </dsp:nvSpPr>
      <dsp:spPr>
        <a:xfrm>
          <a:off x="4352998" y="1204843"/>
          <a:ext cx="2648385" cy="4125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982"/>
              </a:lnTo>
              <a:lnTo>
                <a:pt x="2648385" y="234982"/>
              </a:lnTo>
              <a:lnTo>
                <a:pt x="2648385" y="412572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1A1181-1A3B-4746-B870-A25820D36F8F}">
      <dsp:nvSpPr>
        <dsp:cNvPr id="0" name=""/>
        <dsp:cNvSpPr/>
      </dsp:nvSpPr>
      <dsp:spPr>
        <a:xfrm>
          <a:off x="1896735" y="2432868"/>
          <a:ext cx="912592" cy="4125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982"/>
              </a:lnTo>
              <a:lnTo>
                <a:pt x="912592" y="234982"/>
              </a:lnTo>
              <a:lnTo>
                <a:pt x="912592" y="412572"/>
              </a:lnTo>
            </a:path>
          </a:pathLst>
        </a:custGeom>
        <a:noFill/>
        <a:ln w="1905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2A3E10-47EE-4787-9E2B-70A34FADD5EC}">
      <dsp:nvSpPr>
        <dsp:cNvPr id="0" name=""/>
        <dsp:cNvSpPr/>
      </dsp:nvSpPr>
      <dsp:spPr>
        <a:xfrm>
          <a:off x="837143" y="2432868"/>
          <a:ext cx="1059592" cy="412572"/>
        </a:xfrm>
        <a:custGeom>
          <a:avLst/>
          <a:gdLst/>
          <a:ahLst/>
          <a:cxnLst/>
          <a:rect l="0" t="0" r="0" b="0"/>
          <a:pathLst>
            <a:path>
              <a:moveTo>
                <a:pt x="1059592" y="0"/>
              </a:moveTo>
              <a:lnTo>
                <a:pt x="1059592" y="234982"/>
              </a:lnTo>
              <a:lnTo>
                <a:pt x="0" y="234982"/>
              </a:lnTo>
              <a:lnTo>
                <a:pt x="0" y="412572"/>
              </a:lnTo>
            </a:path>
          </a:pathLst>
        </a:custGeom>
        <a:noFill/>
        <a:ln w="1905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C59A4D-BD96-42D5-A64F-3B951332F7FC}">
      <dsp:nvSpPr>
        <dsp:cNvPr id="0" name=""/>
        <dsp:cNvSpPr/>
      </dsp:nvSpPr>
      <dsp:spPr>
        <a:xfrm>
          <a:off x="1896735" y="1204843"/>
          <a:ext cx="2456263" cy="412572"/>
        </a:xfrm>
        <a:custGeom>
          <a:avLst/>
          <a:gdLst/>
          <a:ahLst/>
          <a:cxnLst/>
          <a:rect l="0" t="0" r="0" b="0"/>
          <a:pathLst>
            <a:path>
              <a:moveTo>
                <a:pt x="2456263" y="0"/>
              </a:moveTo>
              <a:lnTo>
                <a:pt x="2456263" y="234982"/>
              </a:lnTo>
              <a:lnTo>
                <a:pt x="0" y="234982"/>
              </a:lnTo>
              <a:lnTo>
                <a:pt x="0" y="412572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9494BF-BBB4-4C53-BE68-6F654AB472CF}">
      <dsp:nvSpPr>
        <dsp:cNvPr id="0" name=""/>
        <dsp:cNvSpPr/>
      </dsp:nvSpPr>
      <dsp:spPr>
        <a:xfrm>
          <a:off x="2368884" y="389390"/>
          <a:ext cx="3968228" cy="815452"/>
        </a:xfrm>
        <a:prstGeom prst="rect">
          <a:avLst/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0740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latin typeface="+mj-lt"/>
            </a:rPr>
            <a:t>Види юридичних фікцій</a:t>
          </a:r>
          <a:endParaRPr lang="ru-RU" sz="2400" b="1" kern="1200" dirty="0">
            <a:latin typeface="+mj-lt"/>
          </a:endParaRPr>
        </a:p>
      </dsp:txBody>
      <dsp:txXfrm>
        <a:off x="2368884" y="389390"/>
        <a:ext cx="3968228" cy="815452"/>
      </dsp:txXfrm>
    </dsp:sp>
    <dsp:sp modelId="{266E5F1C-FD0D-40FF-AE83-CF7F4232999E}">
      <dsp:nvSpPr>
        <dsp:cNvPr id="0" name=""/>
        <dsp:cNvSpPr/>
      </dsp:nvSpPr>
      <dsp:spPr>
        <a:xfrm>
          <a:off x="3911998" y="1008534"/>
          <a:ext cx="1323002" cy="253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marL="0" lvl="0" indent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>
        <a:off x="3911998" y="1008534"/>
        <a:ext cx="1323002" cy="253700"/>
      </dsp:txXfrm>
    </dsp:sp>
    <dsp:sp modelId="{7841D16F-9EC2-4B8C-8375-BDFCD35D0881}">
      <dsp:nvSpPr>
        <dsp:cNvPr id="0" name=""/>
        <dsp:cNvSpPr/>
      </dsp:nvSpPr>
      <dsp:spPr>
        <a:xfrm>
          <a:off x="491125" y="1617415"/>
          <a:ext cx="2811218" cy="815452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07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за метою використання, застосування</a:t>
          </a:r>
        </a:p>
      </dsp:txBody>
      <dsp:txXfrm>
        <a:off x="491125" y="1617415"/>
        <a:ext cx="2811218" cy="815452"/>
      </dsp:txXfrm>
    </dsp:sp>
    <dsp:sp modelId="{36C04290-A778-4358-88BB-418F89FA251E}">
      <dsp:nvSpPr>
        <dsp:cNvPr id="0" name=""/>
        <dsp:cNvSpPr/>
      </dsp:nvSpPr>
      <dsp:spPr>
        <a:xfrm>
          <a:off x="1455734" y="2236559"/>
          <a:ext cx="1323002" cy="253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marL="0" lvl="0" indent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>
        <a:off x="1455734" y="2236559"/>
        <a:ext cx="1323002" cy="253700"/>
      </dsp:txXfrm>
    </dsp:sp>
    <dsp:sp modelId="{AC2428AE-2A5C-45B4-985E-9FA9593E4794}">
      <dsp:nvSpPr>
        <dsp:cNvPr id="0" name=""/>
        <dsp:cNvSpPr/>
      </dsp:nvSpPr>
      <dsp:spPr>
        <a:xfrm>
          <a:off x="102141" y="2845441"/>
          <a:ext cx="1470002" cy="761102"/>
        </a:xfrm>
        <a:prstGeom prst="rect">
          <a:avLst/>
        </a:prstGeom>
        <a:solidFill>
          <a:schemeClr val="accent1">
            <a:shade val="50000"/>
            <a:hueOff val="116466"/>
            <a:satOff val="-6514"/>
            <a:lumOff val="1297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07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легальні</a:t>
          </a:r>
        </a:p>
      </dsp:txBody>
      <dsp:txXfrm>
        <a:off x="102141" y="2845441"/>
        <a:ext cx="1470002" cy="761102"/>
      </dsp:txXfrm>
    </dsp:sp>
    <dsp:sp modelId="{FFAA9D36-6D25-4C04-8A3F-185FB8BE4209}">
      <dsp:nvSpPr>
        <dsp:cNvPr id="0" name=""/>
        <dsp:cNvSpPr/>
      </dsp:nvSpPr>
      <dsp:spPr>
        <a:xfrm>
          <a:off x="396142" y="3437410"/>
          <a:ext cx="1323002" cy="253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116466"/>
              <a:satOff val="-6514"/>
              <a:lumOff val="129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marL="0" lvl="0" indent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>
        <a:off x="396142" y="3437410"/>
        <a:ext cx="1323002" cy="253700"/>
      </dsp:txXfrm>
    </dsp:sp>
    <dsp:sp modelId="{8F438CDC-1F36-409C-955B-FC91C2BE7520}">
      <dsp:nvSpPr>
        <dsp:cNvPr id="0" name=""/>
        <dsp:cNvSpPr/>
      </dsp:nvSpPr>
      <dsp:spPr>
        <a:xfrm>
          <a:off x="2074326" y="2845441"/>
          <a:ext cx="1470002" cy="761102"/>
        </a:xfrm>
        <a:prstGeom prst="rect">
          <a:avLst/>
        </a:prstGeom>
        <a:solidFill>
          <a:schemeClr val="accent1">
            <a:shade val="50000"/>
            <a:hueOff val="232932"/>
            <a:satOff val="-13028"/>
            <a:lumOff val="2594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07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негативні</a:t>
          </a:r>
        </a:p>
      </dsp:txBody>
      <dsp:txXfrm>
        <a:off x="2074326" y="2845441"/>
        <a:ext cx="1470002" cy="761102"/>
      </dsp:txXfrm>
    </dsp:sp>
    <dsp:sp modelId="{70D27B2F-6041-415E-BA30-912D32E910C9}">
      <dsp:nvSpPr>
        <dsp:cNvPr id="0" name=""/>
        <dsp:cNvSpPr/>
      </dsp:nvSpPr>
      <dsp:spPr>
        <a:xfrm>
          <a:off x="2368326" y="3437410"/>
          <a:ext cx="1323002" cy="253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232932"/>
              <a:satOff val="-13028"/>
              <a:lumOff val="259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marL="0" lvl="0" indent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>
        <a:off x="2368326" y="3437410"/>
        <a:ext cx="1323002" cy="253700"/>
      </dsp:txXfrm>
    </dsp:sp>
    <dsp:sp modelId="{AB27101B-0BD4-4C6C-9CB0-4BF04E872234}">
      <dsp:nvSpPr>
        <dsp:cNvPr id="0" name=""/>
        <dsp:cNvSpPr/>
      </dsp:nvSpPr>
      <dsp:spPr>
        <a:xfrm>
          <a:off x="5787896" y="1617415"/>
          <a:ext cx="2426974" cy="815452"/>
        </a:xfrm>
        <a:prstGeom prst="rect">
          <a:avLst/>
        </a:prstGeom>
        <a:solidFill>
          <a:schemeClr val="accent1">
            <a:shade val="50000"/>
            <a:hueOff val="349398"/>
            <a:satOff val="-19542"/>
            <a:lumOff val="3891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07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solidFill>
                <a:schemeClr val="accent6">
                  <a:lumMod val="50000"/>
                </a:schemeClr>
              </a:solidFill>
              <a:latin typeface="+mj-lt"/>
            </a:rPr>
            <a:t>за джерелом виникнення</a:t>
          </a:r>
        </a:p>
      </dsp:txBody>
      <dsp:txXfrm>
        <a:off x="5787896" y="1617415"/>
        <a:ext cx="2426974" cy="815452"/>
      </dsp:txXfrm>
    </dsp:sp>
    <dsp:sp modelId="{48A83AB6-3C74-4051-93AC-D1DE9FF54C57}">
      <dsp:nvSpPr>
        <dsp:cNvPr id="0" name=""/>
        <dsp:cNvSpPr/>
      </dsp:nvSpPr>
      <dsp:spPr>
        <a:xfrm>
          <a:off x="6560383" y="2236559"/>
          <a:ext cx="1323002" cy="253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349398"/>
              <a:satOff val="-19542"/>
              <a:lumOff val="389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marL="0" lvl="0" indent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>
        <a:off x="6560383" y="2236559"/>
        <a:ext cx="1323002" cy="253700"/>
      </dsp:txXfrm>
    </dsp:sp>
    <dsp:sp modelId="{D6B91429-42D5-47AA-A727-49AE7F7C302E}">
      <dsp:nvSpPr>
        <dsp:cNvPr id="0" name=""/>
        <dsp:cNvSpPr/>
      </dsp:nvSpPr>
      <dsp:spPr>
        <a:xfrm>
          <a:off x="4046510" y="2845441"/>
          <a:ext cx="1682947" cy="761102"/>
        </a:xfrm>
        <a:prstGeom prst="rect">
          <a:avLst/>
        </a:prstGeom>
        <a:solidFill>
          <a:schemeClr val="accent1">
            <a:shade val="50000"/>
            <a:hueOff val="349398"/>
            <a:satOff val="-19542"/>
            <a:lumOff val="3891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07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solidFill>
                <a:schemeClr val="accent6">
                  <a:lumMod val="50000"/>
                </a:schemeClr>
              </a:solidFill>
              <a:latin typeface="+mj-lt"/>
            </a:rPr>
            <a:t>конституційні</a:t>
          </a:r>
        </a:p>
      </dsp:txBody>
      <dsp:txXfrm>
        <a:off x="4046510" y="2845441"/>
        <a:ext cx="1682947" cy="761102"/>
      </dsp:txXfrm>
    </dsp:sp>
    <dsp:sp modelId="{8EE6C2A2-DD07-4033-8688-DDA232FC5129}">
      <dsp:nvSpPr>
        <dsp:cNvPr id="0" name=""/>
        <dsp:cNvSpPr/>
      </dsp:nvSpPr>
      <dsp:spPr>
        <a:xfrm>
          <a:off x="4446983" y="3437410"/>
          <a:ext cx="1323002" cy="253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349398"/>
              <a:satOff val="-19542"/>
              <a:lumOff val="389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marL="0" lvl="0" indent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>
        <a:off x="4446983" y="3437410"/>
        <a:ext cx="1323002" cy="253700"/>
      </dsp:txXfrm>
    </dsp:sp>
    <dsp:sp modelId="{5EE6E491-678E-4980-9143-4230E2CEDBC6}">
      <dsp:nvSpPr>
        <dsp:cNvPr id="0" name=""/>
        <dsp:cNvSpPr/>
      </dsp:nvSpPr>
      <dsp:spPr>
        <a:xfrm>
          <a:off x="6125167" y="2845441"/>
          <a:ext cx="1711906" cy="1264016"/>
        </a:xfrm>
        <a:prstGeom prst="rect">
          <a:avLst/>
        </a:prstGeom>
        <a:solidFill>
          <a:schemeClr val="accent1">
            <a:shade val="50000"/>
            <a:hueOff val="232932"/>
            <a:satOff val="-13028"/>
            <a:lumOff val="2594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07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містяться</a:t>
          </a:r>
          <a:br>
            <a:rPr lang="uk-UA" sz="2000" kern="1200" dirty="0">
              <a:latin typeface="+mj-lt"/>
            </a:rPr>
          </a:br>
          <a:r>
            <a:rPr lang="uk-UA" sz="2000" kern="1200" dirty="0">
              <a:latin typeface="+mj-lt"/>
            </a:rPr>
            <a:t>в законах</a:t>
          </a:r>
        </a:p>
      </dsp:txBody>
      <dsp:txXfrm>
        <a:off x="6125167" y="2845441"/>
        <a:ext cx="1711906" cy="1264016"/>
      </dsp:txXfrm>
    </dsp:sp>
    <dsp:sp modelId="{09FF2EF7-0477-4B38-A372-55930C20A618}">
      <dsp:nvSpPr>
        <dsp:cNvPr id="0" name=""/>
        <dsp:cNvSpPr/>
      </dsp:nvSpPr>
      <dsp:spPr>
        <a:xfrm>
          <a:off x="6540119" y="3999541"/>
          <a:ext cx="1323002" cy="253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232932"/>
              <a:satOff val="-13028"/>
              <a:lumOff val="259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marL="0" lvl="0" indent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>
        <a:off x="6540119" y="3999541"/>
        <a:ext cx="1323002" cy="253700"/>
      </dsp:txXfrm>
    </dsp:sp>
    <dsp:sp modelId="{EBCB5D4E-BB0A-4E7F-B8F5-3CC8B11AEF0D}">
      <dsp:nvSpPr>
        <dsp:cNvPr id="0" name=""/>
        <dsp:cNvSpPr/>
      </dsp:nvSpPr>
      <dsp:spPr>
        <a:xfrm>
          <a:off x="8218303" y="2845441"/>
          <a:ext cx="1711906" cy="1264016"/>
        </a:xfrm>
        <a:prstGeom prst="rect">
          <a:avLst/>
        </a:prstGeom>
        <a:solidFill>
          <a:schemeClr val="accent1">
            <a:shade val="50000"/>
            <a:hueOff val="116466"/>
            <a:satOff val="-6514"/>
            <a:lumOff val="1297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07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>
              <a:latin typeface="+mj-lt"/>
            </a:rPr>
            <a:t>містяться</a:t>
          </a:r>
          <a:br>
            <a:rPr lang="uk-UA" sz="2000" kern="1200" dirty="0">
              <a:latin typeface="+mj-lt"/>
            </a:rPr>
          </a:br>
          <a:r>
            <a:rPr lang="uk-UA" sz="2000" kern="1200" dirty="0">
              <a:latin typeface="+mj-lt"/>
            </a:rPr>
            <a:t>в підзаконних актах</a:t>
          </a:r>
        </a:p>
      </dsp:txBody>
      <dsp:txXfrm>
        <a:off x="8218303" y="2845441"/>
        <a:ext cx="1711906" cy="1264016"/>
      </dsp:txXfrm>
    </dsp:sp>
    <dsp:sp modelId="{1860D4A5-5BFC-4B58-A34C-0155C260910B}">
      <dsp:nvSpPr>
        <dsp:cNvPr id="0" name=""/>
        <dsp:cNvSpPr/>
      </dsp:nvSpPr>
      <dsp:spPr>
        <a:xfrm>
          <a:off x="8633255" y="3981254"/>
          <a:ext cx="1323002" cy="253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116466"/>
              <a:satOff val="-6514"/>
              <a:lumOff val="129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180" tIns="10795" rIns="43180" bIns="10795" numCol="1" spcCol="1270" anchor="ctr" anchorCtr="0">
          <a:noAutofit/>
        </a:bodyPr>
        <a:lstStyle/>
        <a:p>
          <a:pPr marL="0" lvl="0" indent="0" algn="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>
        <a:off x="8633255" y="3981254"/>
        <a:ext cx="1323002" cy="2537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B59B7A-1948-4220-A731-8466FD7671A6}">
      <dsp:nvSpPr>
        <dsp:cNvPr id="0" name=""/>
        <dsp:cNvSpPr/>
      </dsp:nvSpPr>
      <dsp:spPr>
        <a:xfrm>
          <a:off x="0" y="208988"/>
          <a:ext cx="10241596" cy="121680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800" kern="1200" dirty="0">
              <a:latin typeface="+mj-lt"/>
            </a:rPr>
            <a:t>8.1 Поняття, ознаки та види правовідносин</a:t>
          </a:r>
          <a:endParaRPr lang="uk-UA" sz="3800" kern="1200" dirty="0">
            <a:latin typeface="+mj-lt"/>
            <a:cs typeface="Times New Roman" panose="02020603050405020304" pitchFamily="18" charset="0"/>
          </a:endParaRPr>
        </a:p>
      </dsp:txBody>
      <dsp:txXfrm>
        <a:off x="59399" y="268387"/>
        <a:ext cx="10122798" cy="1098002"/>
      </dsp:txXfrm>
    </dsp:sp>
    <dsp:sp modelId="{618B1EFE-EC9D-4B9F-B596-CAFE07720525}">
      <dsp:nvSpPr>
        <dsp:cNvPr id="0" name=""/>
        <dsp:cNvSpPr/>
      </dsp:nvSpPr>
      <dsp:spPr>
        <a:xfrm>
          <a:off x="0" y="1612988"/>
          <a:ext cx="10241596" cy="121680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71754"/>
                <a:satOff val="-15199"/>
                <a:lumOff val="30265"/>
                <a:alphaOff val="0"/>
              </a:schemeClr>
            </a:gs>
            <a:gs pos="100000">
              <a:schemeClr val="accent1">
                <a:shade val="50000"/>
                <a:hueOff val="271754"/>
                <a:satOff val="-15199"/>
                <a:lumOff val="30265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shade val="50000"/>
                <a:hueOff val="271754"/>
                <a:satOff val="-15199"/>
                <a:lumOff val="30265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800" kern="1200" dirty="0">
              <a:latin typeface="+mj-lt"/>
            </a:rPr>
            <a:t>8.2 Структура правовідносин</a:t>
          </a:r>
        </a:p>
      </dsp:txBody>
      <dsp:txXfrm>
        <a:off x="59399" y="1672387"/>
        <a:ext cx="10122798" cy="1098002"/>
      </dsp:txXfrm>
    </dsp:sp>
    <dsp:sp modelId="{BC054F65-61D5-4432-8FBB-1D67D99D51B0}">
      <dsp:nvSpPr>
        <dsp:cNvPr id="0" name=""/>
        <dsp:cNvSpPr/>
      </dsp:nvSpPr>
      <dsp:spPr>
        <a:xfrm>
          <a:off x="0" y="3016988"/>
          <a:ext cx="10241596" cy="1216800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71754"/>
                <a:satOff val="-15199"/>
                <a:lumOff val="30265"/>
                <a:alphaOff val="0"/>
              </a:schemeClr>
            </a:gs>
            <a:gs pos="100000">
              <a:schemeClr val="accent1">
                <a:shade val="50000"/>
                <a:hueOff val="271754"/>
                <a:satOff val="-15199"/>
                <a:lumOff val="30265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1">
                <a:shade val="50000"/>
                <a:hueOff val="271754"/>
                <a:satOff val="-15199"/>
                <a:lumOff val="30265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9800000"/>
          </a:lightRig>
        </a:scene3d>
        <a:sp3d prstMaterial="plastic">
          <a:bevelT w="25400" h="190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800" kern="1200" dirty="0">
              <a:latin typeface="+mj-lt"/>
            </a:rPr>
            <a:t>8.3 Юридичні факти: поняття та класифікація</a:t>
          </a:r>
        </a:p>
      </dsp:txBody>
      <dsp:txXfrm>
        <a:off x="59399" y="3076387"/>
        <a:ext cx="10122798" cy="1098002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1F0D05-DC91-4FE3-A01A-3E2A36695E33}">
      <dsp:nvSpPr>
        <dsp:cNvPr id="0" name=""/>
        <dsp:cNvSpPr/>
      </dsp:nvSpPr>
      <dsp:spPr>
        <a:xfrm>
          <a:off x="1785" y="4805"/>
          <a:ext cx="10054829" cy="1428606"/>
        </a:xfrm>
        <a:prstGeom prst="roundRect">
          <a:avLst>
            <a:gd name="adj" fmla="val 10000"/>
          </a:avLst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 dirty="0">
              <a:latin typeface="+mj-lt"/>
            </a:rPr>
            <a:t>Правові аксіоми представляють собою самоочевидні інститути, що не потребують доказів</a:t>
          </a:r>
          <a:endParaRPr lang="ru-RU" sz="3200" kern="1200" dirty="0">
            <a:latin typeface="+mj-lt"/>
          </a:endParaRPr>
        </a:p>
      </dsp:txBody>
      <dsp:txXfrm>
        <a:off x="43627" y="46647"/>
        <a:ext cx="9971145" cy="1344922"/>
      </dsp:txXfrm>
    </dsp:sp>
    <dsp:sp modelId="{783B5A9E-63B5-40F8-A532-C0F2DC11D9ED}">
      <dsp:nvSpPr>
        <dsp:cNvPr id="0" name=""/>
        <dsp:cNvSpPr/>
      </dsp:nvSpPr>
      <dsp:spPr>
        <a:xfrm>
          <a:off x="11599" y="1578630"/>
          <a:ext cx="10035200" cy="1860088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>
              <a:latin typeface="+mj-lt"/>
            </a:rPr>
            <a:t>Правові аксіоми </a:t>
          </a:r>
          <a:r>
            <a:rPr lang="uk-UA" sz="3200" kern="1200" dirty="0">
              <a:latin typeface="+mj-lt"/>
            </a:rPr>
            <a:t>– це найпростіші юридичні судження емпіричного рівня, що склалися в результаті багатовікового досвіду соціальних відносин і взаємодії людини з навколишнім середовищем</a:t>
          </a:r>
        </a:p>
      </dsp:txBody>
      <dsp:txXfrm>
        <a:off x="66079" y="1633110"/>
        <a:ext cx="9926240" cy="1751128"/>
      </dsp:txXfrm>
    </dsp:sp>
    <dsp:sp modelId="{27266BB8-9A39-488D-AB27-982954BFCF9A}">
      <dsp:nvSpPr>
        <dsp:cNvPr id="0" name=""/>
        <dsp:cNvSpPr/>
      </dsp:nvSpPr>
      <dsp:spPr>
        <a:xfrm>
          <a:off x="31170" y="3583937"/>
          <a:ext cx="9996058" cy="903650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 dirty="0">
              <a:latin typeface="+mj-lt"/>
            </a:rPr>
            <a:t>Правові аксіоми повинні містити знання про</a:t>
          </a:r>
        </a:p>
      </dsp:txBody>
      <dsp:txXfrm>
        <a:off x="57637" y="3610404"/>
        <a:ext cx="9943124" cy="850716"/>
      </dsp:txXfrm>
    </dsp:sp>
    <dsp:sp modelId="{57C2EEF7-E010-4B98-9FB9-13D2E1F22118}">
      <dsp:nvSpPr>
        <dsp:cNvPr id="0" name=""/>
        <dsp:cNvSpPr/>
      </dsp:nvSpPr>
      <dsp:spPr>
        <a:xfrm>
          <a:off x="31170" y="4632806"/>
          <a:ext cx="4946095" cy="903650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>
              <a:solidFill>
                <a:schemeClr val="bg2">
                  <a:lumMod val="25000"/>
                </a:schemeClr>
              </a:solidFill>
              <a:latin typeface="+mj-lt"/>
            </a:rPr>
            <a:t>правові стимули</a:t>
          </a:r>
        </a:p>
      </dsp:txBody>
      <dsp:txXfrm>
        <a:off x="57637" y="4659273"/>
        <a:ext cx="4893161" cy="850716"/>
      </dsp:txXfrm>
    </dsp:sp>
    <dsp:sp modelId="{575B07FA-4753-4742-9585-86BEB4F4C566}">
      <dsp:nvSpPr>
        <dsp:cNvPr id="0" name=""/>
        <dsp:cNvSpPr/>
      </dsp:nvSpPr>
      <dsp:spPr>
        <a:xfrm>
          <a:off x="5081133" y="4632806"/>
          <a:ext cx="4946095" cy="903650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>
              <a:solidFill>
                <a:schemeClr val="bg2">
                  <a:lumMod val="25000"/>
                </a:schemeClr>
              </a:solidFill>
              <a:latin typeface="+mj-lt"/>
            </a:rPr>
            <a:t>правові обмеження</a:t>
          </a:r>
        </a:p>
      </dsp:txBody>
      <dsp:txXfrm>
        <a:off x="5107600" y="4659273"/>
        <a:ext cx="4893161" cy="850716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F5A5B8-BA9D-4B53-9E00-BDE771D34D18}">
      <dsp:nvSpPr>
        <dsp:cNvPr id="0" name=""/>
        <dsp:cNvSpPr/>
      </dsp:nvSpPr>
      <dsp:spPr>
        <a:xfrm rot="16200000">
          <a:off x="-321452" y="326486"/>
          <a:ext cx="5495543" cy="4842569"/>
        </a:xfrm>
        <a:prstGeom prst="flowChartManualOperation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0" rIns="22860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600" b="1" kern="1200" dirty="0" err="1">
              <a:latin typeface="+mj-lt"/>
            </a:rPr>
            <a:t>Преюдиція</a:t>
          </a:r>
          <a:r>
            <a:rPr lang="uk-UA" sz="3600" kern="1200" dirty="0">
              <a:latin typeface="+mj-lt"/>
            </a:rPr>
            <a:t> – це виключення </a:t>
          </a:r>
          <a:r>
            <a:rPr lang="uk-UA" sz="3600" kern="1200" dirty="0" err="1">
              <a:latin typeface="+mj-lt"/>
            </a:rPr>
            <a:t>заперечуваності</a:t>
          </a:r>
          <a:r>
            <a:rPr lang="uk-UA" sz="3600" kern="1200" dirty="0">
              <a:latin typeface="+mj-lt"/>
            </a:rPr>
            <a:t> юридичної вірогідності одного разу доведеного факту</a:t>
          </a:r>
          <a:endParaRPr lang="ru-RU" sz="3600" kern="1200" dirty="0">
            <a:latin typeface="+mj-lt"/>
          </a:endParaRPr>
        </a:p>
      </dsp:txBody>
      <dsp:txXfrm rot="5400000">
        <a:off x="5035" y="1099108"/>
        <a:ext cx="4842569" cy="3297325"/>
      </dsp:txXfrm>
    </dsp:sp>
    <dsp:sp modelId="{51E69F4A-AA91-4A99-B6BB-A07686ABE9B8}">
      <dsp:nvSpPr>
        <dsp:cNvPr id="0" name=""/>
        <dsp:cNvSpPr/>
      </dsp:nvSpPr>
      <dsp:spPr>
        <a:xfrm rot="16200000">
          <a:off x="4884309" y="326486"/>
          <a:ext cx="5495543" cy="4842569"/>
        </a:xfrm>
        <a:prstGeom prst="flowChartManualOperation">
          <a:avLst/>
        </a:prstGeom>
        <a:solidFill>
          <a:schemeClr val="accent1">
            <a:shade val="50000"/>
            <a:hueOff val="407631"/>
            <a:satOff val="-22799"/>
            <a:lumOff val="453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kern="1200" dirty="0">
              <a:solidFill>
                <a:schemeClr val="bg2">
                  <a:lumMod val="25000"/>
                </a:schemeClr>
              </a:solidFill>
              <a:latin typeface="+mj-lt"/>
            </a:rPr>
            <a:t>Якщо суд або інший юрисдикційний орган вже встановив певні факти (після їх перевірки і оцінки) і закріпив це у відповідному документі, то вони визнаються преюдиціальними – такими, що при новому розгляді справи вважаються встановленими, істинними, такими, що не потребують нового доказування</a:t>
          </a:r>
        </a:p>
      </dsp:txBody>
      <dsp:txXfrm rot="5400000">
        <a:off x="5210796" y="1099108"/>
        <a:ext cx="4842569" cy="32973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781330-30FF-4AFE-A7E9-236207269710}">
      <dsp:nvSpPr>
        <dsp:cNvPr id="0" name=""/>
        <dsp:cNvSpPr/>
      </dsp:nvSpPr>
      <dsp:spPr>
        <a:xfrm>
          <a:off x="1592" y="836"/>
          <a:ext cx="10055215" cy="851941"/>
        </a:xfrm>
        <a:prstGeom prst="roundRect">
          <a:avLst>
            <a:gd name="adj" fmla="val 10000"/>
          </a:avLst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latin typeface="+mj-lt"/>
            </a:rPr>
            <a:t>Підходи до інтерпретації правовідносин</a:t>
          </a:r>
          <a:endParaRPr lang="ru-RU" sz="2800" b="1" kern="1200" dirty="0">
            <a:latin typeface="+mj-lt"/>
          </a:endParaRPr>
        </a:p>
      </dsp:txBody>
      <dsp:txXfrm>
        <a:off x="26544" y="25788"/>
        <a:ext cx="10005311" cy="802037"/>
      </dsp:txXfrm>
    </dsp:sp>
    <dsp:sp modelId="{75AE6CA3-8AB8-44C3-9CB3-DAE5CD067085}">
      <dsp:nvSpPr>
        <dsp:cNvPr id="0" name=""/>
        <dsp:cNvSpPr/>
      </dsp:nvSpPr>
      <dsp:spPr>
        <a:xfrm>
          <a:off x="11407" y="1106360"/>
          <a:ext cx="5168432" cy="1292493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інтерпретація правовідносин через їх зв’язок з юридичним нормативом (нормою права)</a:t>
          </a:r>
        </a:p>
      </dsp:txBody>
      <dsp:txXfrm>
        <a:off x="49263" y="1144216"/>
        <a:ext cx="5092720" cy="1216781"/>
      </dsp:txXfrm>
    </dsp:sp>
    <dsp:sp modelId="{4351515E-F9C6-4909-A3CF-5EE9AF54F3B6}">
      <dsp:nvSpPr>
        <dsp:cNvPr id="0" name=""/>
        <dsp:cNvSpPr/>
      </dsp:nvSpPr>
      <dsp:spPr>
        <a:xfrm>
          <a:off x="21486" y="2652435"/>
          <a:ext cx="5148272" cy="2508006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це свідомі вольові суспільні відносини, що виникають і здійснюються на основі норм права, учасники яких пов’язані закріпленими в нормах права взаємними правами та обов’язками, реалізація яких забезпечується можливістю застосування державного примусу</a:t>
          </a:r>
        </a:p>
      </dsp:txBody>
      <dsp:txXfrm>
        <a:off x="94943" y="2725892"/>
        <a:ext cx="5001358" cy="2361092"/>
      </dsp:txXfrm>
    </dsp:sp>
    <dsp:sp modelId="{CE6DA418-2CF8-472F-ADFE-6842EC716EEF}">
      <dsp:nvSpPr>
        <dsp:cNvPr id="0" name=""/>
        <dsp:cNvSpPr/>
      </dsp:nvSpPr>
      <dsp:spPr>
        <a:xfrm>
          <a:off x="5556998" y="1106360"/>
          <a:ext cx="4489994" cy="1292493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+mj-lt"/>
            </a:rPr>
            <a:t>діяльнісний підхід до визначення правовідносин</a:t>
          </a:r>
        </a:p>
      </dsp:txBody>
      <dsp:txXfrm>
        <a:off x="5594854" y="1144216"/>
        <a:ext cx="4414282" cy="1216781"/>
      </dsp:txXfrm>
    </dsp:sp>
    <dsp:sp modelId="{4322E0FF-14C7-4D5F-9541-95E5668CAE06}">
      <dsp:nvSpPr>
        <dsp:cNvPr id="0" name=""/>
        <dsp:cNvSpPr/>
      </dsp:nvSpPr>
      <dsp:spPr>
        <a:xfrm>
          <a:off x="5565755" y="2652435"/>
          <a:ext cx="4472480" cy="2508006"/>
        </a:xfrm>
        <a:prstGeom prst="roundRect">
          <a:avLst>
            <a:gd name="adj" fmla="val 10000"/>
          </a:avLst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kern="1200" dirty="0">
              <a:latin typeface="+mj-lt"/>
            </a:rPr>
            <a:t>правова форма соціальної взаємодії суб’єктів права з метою реалізації інтересів і досягнення результатів, що передбачені законом, або не суперечать закону чи іншим джерелам права</a:t>
          </a:r>
        </a:p>
      </dsp:txBody>
      <dsp:txXfrm>
        <a:off x="5639212" y="2725892"/>
        <a:ext cx="4325566" cy="23610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E7BDF0-04A6-471A-8438-DCC25D41FDAB}">
      <dsp:nvSpPr>
        <dsp:cNvPr id="0" name=""/>
        <dsp:cNvSpPr/>
      </dsp:nvSpPr>
      <dsp:spPr>
        <a:xfrm>
          <a:off x="8692" y="2159472"/>
          <a:ext cx="2762174" cy="1231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71120" rIns="199136" bIns="71120" numCol="1" spcCol="1270" anchor="ctr" anchorCtr="0">
          <a:noAutofit/>
        </a:bodyPr>
        <a:lstStyle/>
        <a:p>
          <a:pPr marL="0" lvl="0" indent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solidFill>
                <a:schemeClr val="bg2">
                  <a:lumMod val="25000"/>
                </a:schemeClr>
              </a:solidFill>
              <a:latin typeface="+mj-lt"/>
            </a:rPr>
            <a:t>Суттєві ознаки правовідносин</a:t>
          </a:r>
          <a:endParaRPr lang="ru-RU" sz="2800" b="1" kern="1200" dirty="0">
            <a:solidFill>
              <a:schemeClr val="bg2">
                <a:lumMod val="25000"/>
              </a:schemeClr>
            </a:solidFill>
            <a:latin typeface="+mj-lt"/>
          </a:endParaRPr>
        </a:p>
      </dsp:txBody>
      <dsp:txXfrm>
        <a:off x="8692" y="2159472"/>
        <a:ext cx="2762174" cy="1231462"/>
      </dsp:txXfrm>
    </dsp:sp>
    <dsp:sp modelId="{64377577-208A-4F51-8153-03A370117F55}">
      <dsp:nvSpPr>
        <dsp:cNvPr id="0" name=""/>
        <dsp:cNvSpPr/>
      </dsp:nvSpPr>
      <dsp:spPr>
        <a:xfrm>
          <a:off x="2770867" y="4413"/>
          <a:ext cx="485256" cy="5541580"/>
        </a:xfrm>
        <a:prstGeom prst="leftBrace">
          <a:avLst>
            <a:gd name="adj1" fmla="val 35000"/>
            <a:gd name="adj2" fmla="val 50000"/>
          </a:avLst>
        </a:pr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0D2F13-44B3-49BC-B776-6FEB5B565803}">
      <dsp:nvSpPr>
        <dsp:cNvPr id="0" name=""/>
        <dsp:cNvSpPr/>
      </dsp:nvSpPr>
      <dsp:spPr>
        <a:xfrm>
          <a:off x="3450225" y="4413"/>
          <a:ext cx="6599481" cy="5541580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latin typeface="+mj-lt"/>
            </a:rPr>
            <a:t>є різновидом суспільних відносин</a:t>
          </a:r>
          <a:endParaRPr lang="ru-RU" sz="2800" kern="1200" dirty="0">
            <a:latin typeface="+mj-lt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latin typeface="+mj-lt"/>
            </a:rPr>
            <a:t>є свідомо-вольовими відносинами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latin typeface="+mj-lt"/>
            </a:rPr>
            <a:t>виникають із приводу соціального блага або забезпечення будь-яких інтересів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latin typeface="+mj-lt"/>
            </a:rPr>
            <a:t>виникають, тривають, змінюються, призупиняються, припиняються або відновлюються на основі норм права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latin typeface="+mj-lt"/>
            </a:rPr>
            <a:t>учасники правовідносин пов’язані між собою суб’єктивними правами та юридичними обов’язками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800" kern="1200" dirty="0">
              <a:latin typeface="+mj-lt"/>
            </a:rPr>
            <a:t>охороняються державою і в разі потреби забезпечуються силою державного примусу</a:t>
          </a:r>
        </a:p>
      </dsp:txBody>
      <dsp:txXfrm>
        <a:off x="3450225" y="4413"/>
        <a:ext cx="6599481" cy="55415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900C69-F6C5-438D-BEBC-17AF060391E3}">
      <dsp:nvSpPr>
        <dsp:cNvPr id="0" name=""/>
        <dsp:cNvSpPr/>
      </dsp:nvSpPr>
      <dsp:spPr>
        <a:xfrm>
          <a:off x="49" y="109237"/>
          <a:ext cx="4700141" cy="921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>
              <a:latin typeface="+mj-lt"/>
            </a:rPr>
            <a:t>Загальні (матеріальні)</a:t>
          </a:r>
          <a:endParaRPr lang="ru-RU" sz="3200" b="1" kern="1200" dirty="0">
            <a:latin typeface="+mj-lt"/>
          </a:endParaRPr>
        </a:p>
      </dsp:txBody>
      <dsp:txXfrm>
        <a:off x="49" y="109237"/>
        <a:ext cx="4700141" cy="921600"/>
      </dsp:txXfrm>
    </dsp:sp>
    <dsp:sp modelId="{390CF50D-ECD1-4641-AC4B-24CD940A6177}">
      <dsp:nvSpPr>
        <dsp:cNvPr id="0" name=""/>
        <dsp:cNvSpPr/>
      </dsp:nvSpPr>
      <dsp:spPr>
        <a:xfrm>
          <a:off x="49" y="1030837"/>
          <a:ext cx="4700141" cy="27175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200" kern="1200" dirty="0">
              <a:solidFill>
                <a:schemeClr val="bg2">
                  <a:lumMod val="25000"/>
                </a:schemeClr>
              </a:solidFill>
              <a:latin typeface="+mj-lt"/>
            </a:rPr>
            <a:t>наявність не менше двох суб’єктів права як учасників правовідносин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200" kern="1200" dirty="0">
              <a:solidFill>
                <a:schemeClr val="bg2">
                  <a:lumMod val="25000"/>
                </a:schemeClr>
              </a:solidFill>
              <a:latin typeface="+mj-lt"/>
            </a:rPr>
            <a:t>об’єкт правовідносин</a:t>
          </a:r>
        </a:p>
      </dsp:txBody>
      <dsp:txXfrm>
        <a:off x="49" y="1030837"/>
        <a:ext cx="4700141" cy="2717550"/>
      </dsp:txXfrm>
    </dsp:sp>
    <dsp:sp modelId="{9E1B0A40-BB55-4F73-95F7-C77528B2FFF8}">
      <dsp:nvSpPr>
        <dsp:cNvPr id="0" name=""/>
        <dsp:cNvSpPr/>
      </dsp:nvSpPr>
      <dsp:spPr>
        <a:xfrm>
          <a:off x="5358209" y="109237"/>
          <a:ext cx="4700141" cy="921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>
              <a:latin typeface="+mj-lt"/>
            </a:rPr>
            <a:t>Спеціальні (юридичні)</a:t>
          </a:r>
          <a:endParaRPr lang="uk-UA" sz="3200" b="1" kern="1200" dirty="0">
            <a:latin typeface="+mj-lt"/>
          </a:endParaRPr>
        </a:p>
      </dsp:txBody>
      <dsp:txXfrm>
        <a:off x="5358209" y="109237"/>
        <a:ext cx="4700141" cy="921600"/>
      </dsp:txXfrm>
    </dsp:sp>
    <dsp:sp modelId="{4388E527-733B-495C-BFC7-A24753DA8738}">
      <dsp:nvSpPr>
        <dsp:cNvPr id="0" name=""/>
        <dsp:cNvSpPr/>
      </dsp:nvSpPr>
      <dsp:spPr>
        <a:xfrm>
          <a:off x="5358209" y="1030837"/>
          <a:ext cx="4700141" cy="27175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227584" bIns="25603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200" kern="1200" dirty="0">
              <a:solidFill>
                <a:schemeClr val="bg2">
                  <a:lumMod val="25000"/>
                </a:schemeClr>
              </a:solidFill>
              <a:latin typeface="+mj-lt"/>
            </a:rPr>
            <a:t>нормативно-правова основа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200" kern="1200" dirty="0" err="1">
              <a:solidFill>
                <a:schemeClr val="bg2">
                  <a:lumMod val="25000"/>
                </a:schemeClr>
              </a:solidFill>
              <a:latin typeface="+mj-lt"/>
            </a:rPr>
            <a:t>правосуб’єктна</a:t>
          </a:r>
          <a:r>
            <a:rPr lang="uk-UA" sz="3200" kern="1200" dirty="0">
              <a:solidFill>
                <a:schemeClr val="bg2">
                  <a:lumMod val="25000"/>
                </a:schemeClr>
              </a:solidFill>
              <a:latin typeface="+mj-lt"/>
            </a:rPr>
            <a:t> основа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3200" kern="1200" dirty="0">
              <a:solidFill>
                <a:schemeClr val="bg2">
                  <a:lumMod val="25000"/>
                </a:schemeClr>
              </a:solidFill>
              <a:latin typeface="+mj-lt"/>
            </a:rPr>
            <a:t>юридико-фактична основа</a:t>
          </a:r>
        </a:p>
      </dsp:txBody>
      <dsp:txXfrm>
        <a:off x="5358209" y="1030837"/>
        <a:ext cx="4700141" cy="271755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DE1755-0F38-499D-B25D-42E885D4538A}">
      <dsp:nvSpPr>
        <dsp:cNvPr id="0" name=""/>
        <dsp:cNvSpPr/>
      </dsp:nvSpPr>
      <dsp:spPr>
        <a:xfrm>
          <a:off x="365446" y="1619"/>
          <a:ext cx="2684484" cy="1163153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latin typeface="+mj-lt"/>
            </a:rPr>
            <a:t>за спеціально-юридичними функціями права</a:t>
          </a:r>
        </a:p>
      </dsp:txBody>
      <dsp:txXfrm>
        <a:off x="399514" y="35687"/>
        <a:ext cx="2616348" cy="1095017"/>
      </dsp:txXfrm>
    </dsp:sp>
    <dsp:sp modelId="{6763EE91-6125-4B09-AEDF-98CA0E523E11}">
      <dsp:nvSpPr>
        <dsp:cNvPr id="0" name=""/>
        <dsp:cNvSpPr/>
      </dsp:nvSpPr>
      <dsp:spPr>
        <a:xfrm>
          <a:off x="633894" y="1164773"/>
          <a:ext cx="268448" cy="7652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5246"/>
              </a:lnTo>
              <a:lnTo>
                <a:pt x="268448" y="765246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134F30-76FA-4022-B6F9-39D21C6D0318}">
      <dsp:nvSpPr>
        <dsp:cNvPr id="0" name=""/>
        <dsp:cNvSpPr/>
      </dsp:nvSpPr>
      <dsp:spPr>
        <a:xfrm>
          <a:off x="902342" y="1419855"/>
          <a:ext cx="1860246" cy="10203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регулятивні</a:t>
          </a:r>
        </a:p>
      </dsp:txBody>
      <dsp:txXfrm>
        <a:off x="932226" y="1449739"/>
        <a:ext cx="1800478" cy="960560"/>
      </dsp:txXfrm>
    </dsp:sp>
    <dsp:sp modelId="{F4476781-3987-4795-844A-01523FCB883E}">
      <dsp:nvSpPr>
        <dsp:cNvPr id="0" name=""/>
        <dsp:cNvSpPr/>
      </dsp:nvSpPr>
      <dsp:spPr>
        <a:xfrm>
          <a:off x="633894" y="1164773"/>
          <a:ext cx="268448" cy="2040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0656"/>
              </a:lnTo>
              <a:lnTo>
                <a:pt x="268448" y="2040656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4B917E-DBED-4F03-A40B-69CBFF17D8DF}">
      <dsp:nvSpPr>
        <dsp:cNvPr id="0" name=""/>
        <dsp:cNvSpPr/>
      </dsp:nvSpPr>
      <dsp:spPr>
        <a:xfrm>
          <a:off x="902342" y="2695265"/>
          <a:ext cx="1860246" cy="10203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116466"/>
              <a:satOff val="-6514"/>
              <a:lumOff val="129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охоронні</a:t>
          </a:r>
        </a:p>
      </dsp:txBody>
      <dsp:txXfrm>
        <a:off x="932226" y="2725149"/>
        <a:ext cx="1800478" cy="960560"/>
      </dsp:txXfrm>
    </dsp:sp>
    <dsp:sp modelId="{057428BB-EB1F-4840-977F-6AE1B6BCA00B}">
      <dsp:nvSpPr>
        <dsp:cNvPr id="0" name=""/>
        <dsp:cNvSpPr/>
      </dsp:nvSpPr>
      <dsp:spPr>
        <a:xfrm>
          <a:off x="3560094" y="1619"/>
          <a:ext cx="2684484" cy="1163153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271754"/>
            <a:satOff val="-15199"/>
            <a:lumOff val="3026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solidFill>
                <a:schemeClr val="bg2">
                  <a:lumMod val="25000"/>
                </a:schemeClr>
              </a:solidFill>
              <a:latin typeface="+mj-lt"/>
            </a:rPr>
            <a:t>за рівнем індивідуалізації суб’єктів</a:t>
          </a:r>
        </a:p>
      </dsp:txBody>
      <dsp:txXfrm>
        <a:off x="3594162" y="35687"/>
        <a:ext cx="2616348" cy="1095017"/>
      </dsp:txXfrm>
    </dsp:sp>
    <dsp:sp modelId="{74655B94-AD0C-4BEB-AAE6-9D21AEBDD451}">
      <dsp:nvSpPr>
        <dsp:cNvPr id="0" name=""/>
        <dsp:cNvSpPr/>
      </dsp:nvSpPr>
      <dsp:spPr>
        <a:xfrm>
          <a:off x="3828542" y="1164773"/>
          <a:ext cx="268448" cy="7652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5246"/>
              </a:lnTo>
              <a:lnTo>
                <a:pt x="268448" y="765246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AB46D9-937B-4CAD-A06D-FA7AF56B9630}">
      <dsp:nvSpPr>
        <dsp:cNvPr id="0" name=""/>
        <dsp:cNvSpPr/>
      </dsp:nvSpPr>
      <dsp:spPr>
        <a:xfrm>
          <a:off x="4096991" y="1419855"/>
          <a:ext cx="1632525" cy="10203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232932"/>
              <a:satOff val="-13028"/>
              <a:lumOff val="259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відносні</a:t>
          </a:r>
        </a:p>
      </dsp:txBody>
      <dsp:txXfrm>
        <a:off x="4126875" y="1449739"/>
        <a:ext cx="1572757" cy="960560"/>
      </dsp:txXfrm>
    </dsp:sp>
    <dsp:sp modelId="{19512069-3138-4D11-953C-D09A3646B15F}">
      <dsp:nvSpPr>
        <dsp:cNvPr id="0" name=""/>
        <dsp:cNvSpPr/>
      </dsp:nvSpPr>
      <dsp:spPr>
        <a:xfrm>
          <a:off x="3828542" y="1164773"/>
          <a:ext cx="268448" cy="2040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0656"/>
              </a:lnTo>
              <a:lnTo>
                <a:pt x="268448" y="2040656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214284-480D-434E-8C89-0C47C1359417}">
      <dsp:nvSpPr>
        <dsp:cNvPr id="0" name=""/>
        <dsp:cNvSpPr/>
      </dsp:nvSpPr>
      <dsp:spPr>
        <a:xfrm>
          <a:off x="4096991" y="2695265"/>
          <a:ext cx="1632525" cy="10203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349398"/>
              <a:satOff val="-19542"/>
              <a:lumOff val="389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абсолютні</a:t>
          </a:r>
        </a:p>
      </dsp:txBody>
      <dsp:txXfrm>
        <a:off x="4126875" y="2725149"/>
        <a:ext cx="1572757" cy="960560"/>
      </dsp:txXfrm>
    </dsp:sp>
    <dsp:sp modelId="{7C6FCD98-BDBC-43F9-94B5-C7ABCE398B87}">
      <dsp:nvSpPr>
        <dsp:cNvPr id="0" name=""/>
        <dsp:cNvSpPr/>
      </dsp:nvSpPr>
      <dsp:spPr>
        <a:xfrm>
          <a:off x="6754742" y="1619"/>
          <a:ext cx="2684484" cy="1163153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271754"/>
            <a:satOff val="-15199"/>
            <a:lumOff val="3026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solidFill>
                <a:schemeClr val="bg2">
                  <a:lumMod val="25000"/>
                </a:schemeClr>
              </a:solidFill>
              <a:latin typeface="+mj-lt"/>
            </a:rPr>
            <a:t>за предметом правового регулювання</a:t>
          </a:r>
        </a:p>
      </dsp:txBody>
      <dsp:txXfrm>
        <a:off x="6788810" y="35687"/>
        <a:ext cx="2616348" cy="1095017"/>
      </dsp:txXfrm>
    </dsp:sp>
    <dsp:sp modelId="{E4EAEF9F-4FA4-4797-85A8-1862CB5A19DB}">
      <dsp:nvSpPr>
        <dsp:cNvPr id="0" name=""/>
        <dsp:cNvSpPr/>
      </dsp:nvSpPr>
      <dsp:spPr>
        <a:xfrm>
          <a:off x="7023191" y="1164773"/>
          <a:ext cx="268448" cy="7652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5246"/>
              </a:lnTo>
              <a:lnTo>
                <a:pt x="268448" y="765246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08CD6A-FD15-4BA6-BC18-4BD1212B4E18}">
      <dsp:nvSpPr>
        <dsp:cNvPr id="0" name=""/>
        <dsp:cNvSpPr/>
      </dsp:nvSpPr>
      <dsp:spPr>
        <a:xfrm>
          <a:off x="7291639" y="1419855"/>
          <a:ext cx="2401314" cy="10203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349398"/>
              <a:satOff val="-19542"/>
              <a:lumOff val="389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конституційно-правові</a:t>
          </a:r>
        </a:p>
      </dsp:txBody>
      <dsp:txXfrm>
        <a:off x="7321523" y="1449739"/>
        <a:ext cx="2341546" cy="960560"/>
      </dsp:txXfrm>
    </dsp:sp>
    <dsp:sp modelId="{33BD323C-0F87-4C37-9D71-9EB1239774B6}">
      <dsp:nvSpPr>
        <dsp:cNvPr id="0" name=""/>
        <dsp:cNvSpPr/>
      </dsp:nvSpPr>
      <dsp:spPr>
        <a:xfrm>
          <a:off x="7023191" y="1164773"/>
          <a:ext cx="268448" cy="2040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0656"/>
              </a:lnTo>
              <a:lnTo>
                <a:pt x="268448" y="2040656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333706-CFAB-428C-A2C2-4713443AD419}">
      <dsp:nvSpPr>
        <dsp:cNvPr id="0" name=""/>
        <dsp:cNvSpPr/>
      </dsp:nvSpPr>
      <dsp:spPr>
        <a:xfrm>
          <a:off x="7291639" y="2695265"/>
          <a:ext cx="2401314" cy="10203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232932"/>
              <a:satOff val="-13028"/>
              <a:lumOff val="259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>
              <a:solidFill>
                <a:schemeClr val="bg2">
                  <a:lumMod val="25000"/>
                </a:schemeClr>
              </a:solidFill>
              <a:latin typeface="+mj-lt"/>
            </a:rPr>
            <a:t>адміністративно-правові</a:t>
          </a:r>
        </a:p>
      </dsp:txBody>
      <dsp:txXfrm>
        <a:off x="7321523" y="2725149"/>
        <a:ext cx="2341546" cy="960560"/>
      </dsp:txXfrm>
    </dsp:sp>
    <dsp:sp modelId="{1D960B7B-26DC-462B-A69E-46B0B094A8E7}">
      <dsp:nvSpPr>
        <dsp:cNvPr id="0" name=""/>
        <dsp:cNvSpPr/>
      </dsp:nvSpPr>
      <dsp:spPr>
        <a:xfrm>
          <a:off x="7023191" y="1164773"/>
          <a:ext cx="268448" cy="33160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16067"/>
              </a:lnTo>
              <a:lnTo>
                <a:pt x="268448" y="3316067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6FB19E-9A9B-4595-A6B5-EB501193A555}">
      <dsp:nvSpPr>
        <dsp:cNvPr id="0" name=""/>
        <dsp:cNvSpPr/>
      </dsp:nvSpPr>
      <dsp:spPr>
        <a:xfrm>
          <a:off x="7291639" y="3970676"/>
          <a:ext cx="2401314" cy="10203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116466"/>
              <a:satOff val="-6514"/>
              <a:lumOff val="129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кримінально-процесуальні</a:t>
          </a:r>
        </a:p>
      </dsp:txBody>
      <dsp:txXfrm>
        <a:off x="7321523" y="4000560"/>
        <a:ext cx="2341546" cy="96056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05F32D-AF7D-4C6F-8507-EF1C3B4D9DCC}">
      <dsp:nvSpPr>
        <dsp:cNvPr id="0" name=""/>
        <dsp:cNvSpPr/>
      </dsp:nvSpPr>
      <dsp:spPr>
        <a:xfrm>
          <a:off x="447437" y="4182"/>
          <a:ext cx="2727968" cy="1363984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latin typeface="+mj-lt"/>
            </a:rPr>
            <a:t>за кількістю суб’єктів</a:t>
          </a:r>
        </a:p>
      </dsp:txBody>
      <dsp:txXfrm>
        <a:off x="487387" y="44132"/>
        <a:ext cx="2648068" cy="1284084"/>
      </dsp:txXfrm>
    </dsp:sp>
    <dsp:sp modelId="{EEC01C02-A0D1-4498-8C7F-2139C6CA9599}">
      <dsp:nvSpPr>
        <dsp:cNvPr id="0" name=""/>
        <dsp:cNvSpPr/>
      </dsp:nvSpPr>
      <dsp:spPr>
        <a:xfrm>
          <a:off x="720234" y="1368167"/>
          <a:ext cx="272796" cy="10229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2988"/>
              </a:lnTo>
              <a:lnTo>
                <a:pt x="272796" y="1022988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E7EE51-B41D-461A-A9FB-FFC35FEF2300}">
      <dsp:nvSpPr>
        <dsp:cNvPr id="0" name=""/>
        <dsp:cNvSpPr/>
      </dsp:nvSpPr>
      <dsp:spPr>
        <a:xfrm>
          <a:off x="993031" y="1709163"/>
          <a:ext cx="2182374" cy="13639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прості</a:t>
          </a:r>
        </a:p>
      </dsp:txBody>
      <dsp:txXfrm>
        <a:off x="1032981" y="1749113"/>
        <a:ext cx="2102474" cy="1284084"/>
      </dsp:txXfrm>
    </dsp:sp>
    <dsp:sp modelId="{2DCBE419-DDF1-42F5-89F6-01CE1DC16DE1}">
      <dsp:nvSpPr>
        <dsp:cNvPr id="0" name=""/>
        <dsp:cNvSpPr/>
      </dsp:nvSpPr>
      <dsp:spPr>
        <a:xfrm>
          <a:off x="720234" y="1368167"/>
          <a:ext cx="272796" cy="2727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7968"/>
              </a:lnTo>
              <a:lnTo>
                <a:pt x="272796" y="2727968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E975EA-B5F5-4E01-8B7C-D05F9775588D}">
      <dsp:nvSpPr>
        <dsp:cNvPr id="0" name=""/>
        <dsp:cNvSpPr/>
      </dsp:nvSpPr>
      <dsp:spPr>
        <a:xfrm>
          <a:off x="993031" y="3414143"/>
          <a:ext cx="2182374" cy="13639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135877"/>
              <a:satOff val="-7600"/>
              <a:lumOff val="1513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складні</a:t>
          </a:r>
        </a:p>
      </dsp:txBody>
      <dsp:txXfrm>
        <a:off x="1032981" y="3454093"/>
        <a:ext cx="2102474" cy="1284084"/>
      </dsp:txXfrm>
    </dsp:sp>
    <dsp:sp modelId="{31F36E2D-65DF-4988-BC87-9C959033CB87}">
      <dsp:nvSpPr>
        <dsp:cNvPr id="0" name=""/>
        <dsp:cNvSpPr/>
      </dsp:nvSpPr>
      <dsp:spPr>
        <a:xfrm>
          <a:off x="3857398" y="4182"/>
          <a:ext cx="2727968" cy="1363984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271754"/>
            <a:satOff val="-15199"/>
            <a:lumOff val="3026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solidFill>
                <a:schemeClr val="bg2">
                  <a:lumMod val="10000"/>
                </a:schemeClr>
              </a:solidFill>
              <a:latin typeface="+mj-lt"/>
            </a:rPr>
            <a:t>за розподілом прав і обов’язків між суб’єктами</a:t>
          </a:r>
          <a:endParaRPr lang="ru-RU" sz="2400" b="1" kern="1200" dirty="0">
            <a:solidFill>
              <a:schemeClr val="bg2">
                <a:lumMod val="10000"/>
              </a:schemeClr>
            </a:solidFill>
            <a:latin typeface="+mj-lt"/>
          </a:endParaRPr>
        </a:p>
      </dsp:txBody>
      <dsp:txXfrm>
        <a:off x="3897348" y="44132"/>
        <a:ext cx="2648068" cy="1284084"/>
      </dsp:txXfrm>
    </dsp:sp>
    <dsp:sp modelId="{4304AA75-6483-46B3-AE80-924B7DDE6C0C}">
      <dsp:nvSpPr>
        <dsp:cNvPr id="0" name=""/>
        <dsp:cNvSpPr/>
      </dsp:nvSpPr>
      <dsp:spPr>
        <a:xfrm>
          <a:off x="4130195" y="1368167"/>
          <a:ext cx="272796" cy="10229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2988"/>
              </a:lnTo>
              <a:lnTo>
                <a:pt x="272796" y="1022988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B78067-8FD4-4D92-A529-64B9C3B90819}">
      <dsp:nvSpPr>
        <dsp:cNvPr id="0" name=""/>
        <dsp:cNvSpPr/>
      </dsp:nvSpPr>
      <dsp:spPr>
        <a:xfrm>
          <a:off x="4402992" y="1709163"/>
          <a:ext cx="2182374" cy="13639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271754"/>
              <a:satOff val="-15199"/>
              <a:lumOff val="302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односторонні</a:t>
          </a:r>
        </a:p>
      </dsp:txBody>
      <dsp:txXfrm>
        <a:off x="4442942" y="1749113"/>
        <a:ext cx="2102474" cy="1284084"/>
      </dsp:txXfrm>
    </dsp:sp>
    <dsp:sp modelId="{DDDB2690-65E0-4226-AC4B-1FF184495C1B}">
      <dsp:nvSpPr>
        <dsp:cNvPr id="0" name=""/>
        <dsp:cNvSpPr/>
      </dsp:nvSpPr>
      <dsp:spPr>
        <a:xfrm>
          <a:off x="4130195" y="1368167"/>
          <a:ext cx="272796" cy="2727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7968"/>
              </a:lnTo>
              <a:lnTo>
                <a:pt x="272796" y="2727968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C65B08-65C5-4D8E-B006-9188BDF757E6}">
      <dsp:nvSpPr>
        <dsp:cNvPr id="0" name=""/>
        <dsp:cNvSpPr/>
      </dsp:nvSpPr>
      <dsp:spPr>
        <a:xfrm>
          <a:off x="4402992" y="3414143"/>
          <a:ext cx="2182374" cy="13639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407631"/>
              <a:satOff val="-22799"/>
              <a:lumOff val="453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двосторонні</a:t>
          </a:r>
        </a:p>
      </dsp:txBody>
      <dsp:txXfrm>
        <a:off x="4442942" y="3454093"/>
        <a:ext cx="2102474" cy="1284084"/>
      </dsp:txXfrm>
    </dsp:sp>
    <dsp:sp modelId="{9A9BA164-2BCF-45BB-BEFB-641F45373988}">
      <dsp:nvSpPr>
        <dsp:cNvPr id="0" name=""/>
        <dsp:cNvSpPr/>
      </dsp:nvSpPr>
      <dsp:spPr>
        <a:xfrm>
          <a:off x="7267359" y="4182"/>
          <a:ext cx="2727968" cy="1363984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271754"/>
            <a:satOff val="-15199"/>
            <a:lumOff val="3026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solidFill>
                <a:schemeClr val="bg2">
                  <a:lumMod val="10000"/>
                </a:schemeClr>
              </a:solidFill>
              <a:latin typeface="+mj-lt"/>
            </a:rPr>
            <a:t>за характером обов’язків</a:t>
          </a:r>
        </a:p>
      </dsp:txBody>
      <dsp:txXfrm>
        <a:off x="7307309" y="44132"/>
        <a:ext cx="2648068" cy="1284084"/>
      </dsp:txXfrm>
    </dsp:sp>
    <dsp:sp modelId="{558CEF1A-7C5A-4A8A-AF65-88BF577723D3}">
      <dsp:nvSpPr>
        <dsp:cNvPr id="0" name=""/>
        <dsp:cNvSpPr/>
      </dsp:nvSpPr>
      <dsp:spPr>
        <a:xfrm>
          <a:off x="7540156" y="1368167"/>
          <a:ext cx="272796" cy="10229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2988"/>
              </a:lnTo>
              <a:lnTo>
                <a:pt x="272796" y="1022988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57D979-7F66-4B8E-9E08-E933A62EAC9F}">
      <dsp:nvSpPr>
        <dsp:cNvPr id="0" name=""/>
        <dsp:cNvSpPr/>
      </dsp:nvSpPr>
      <dsp:spPr>
        <a:xfrm>
          <a:off x="7812953" y="1709163"/>
          <a:ext cx="2182374" cy="13639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271754"/>
              <a:satOff val="-15199"/>
              <a:lumOff val="302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активні</a:t>
          </a:r>
        </a:p>
      </dsp:txBody>
      <dsp:txXfrm>
        <a:off x="7852903" y="1749113"/>
        <a:ext cx="2102474" cy="1284084"/>
      </dsp:txXfrm>
    </dsp:sp>
    <dsp:sp modelId="{15F8ECCB-7E08-42A4-9916-DE8A78F6084E}">
      <dsp:nvSpPr>
        <dsp:cNvPr id="0" name=""/>
        <dsp:cNvSpPr/>
      </dsp:nvSpPr>
      <dsp:spPr>
        <a:xfrm>
          <a:off x="7540156" y="1368167"/>
          <a:ext cx="272796" cy="2727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7968"/>
              </a:lnTo>
              <a:lnTo>
                <a:pt x="272796" y="2727968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1AF5D0-DC14-4B21-A4F6-5B60276BD084}">
      <dsp:nvSpPr>
        <dsp:cNvPr id="0" name=""/>
        <dsp:cNvSpPr/>
      </dsp:nvSpPr>
      <dsp:spPr>
        <a:xfrm>
          <a:off x="7812953" y="3414143"/>
          <a:ext cx="2182374" cy="13639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135877"/>
              <a:satOff val="-7600"/>
              <a:lumOff val="1513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пасивні</a:t>
          </a:r>
        </a:p>
      </dsp:txBody>
      <dsp:txXfrm>
        <a:off x="7852903" y="3454093"/>
        <a:ext cx="2102474" cy="128408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7DF6A6-5CB8-4333-8489-FAAD48AE4B20}">
      <dsp:nvSpPr>
        <dsp:cNvPr id="0" name=""/>
        <dsp:cNvSpPr/>
      </dsp:nvSpPr>
      <dsp:spPr>
        <a:xfrm>
          <a:off x="447437" y="4182"/>
          <a:ext cx="2727968" cy="1363984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latin typeface="+mj-lt"/>
            </a:rPr>
            <a:t>за характером волевиявлення сторін</a:t>
          </a:r>
          <a:endParaRPr lang="ru-RU" sz="2400" b="1" kern="1200" dirty="0">
            <a:latin typeface="+mj-lt"/>
          </a:endParaRPr>
        </a:p>
      </dsp:txBody>
      <dsp:txXfrm>
        <a:off x="487387" y="44132"/>
        <a:ext cx="2648068" cy="1284084"/>
      </dsp:txXfrm>
    </dsp:sp>
    <dsp:sp modelId="{BEE2AB68-4248-4E07-8A43-5E36E348C2C3}">
      <dsp:nvSpPr>
        <dsp:cNvPr id="0" name=""/>
        <dsp:cNvSpPr/>
      </dsp:nvSpPr>
      <dsp:spPr>
        <a:xfrm>
          <a:off x="720234" y="1368167"/>
          <a:ext cx="272796" cy="10229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2988"/>
              </a:lnTo>
              <a:lnTo>
                <a:pt x="272796" y="1022988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75DB2A-D385-4C01-93A6-62CBF53DD652}">
      <dsp:nvSpPr>
        <dsp:cNvPr id="0" name=""/>
        <dsp:cNvSpPr/>
      </dsp:nvSpPr>
      <dsp:spPr>
        <a:xfrm>
          <a:off x="993031" y="1709163"/>
          <a:ext cx="2182374" cy="13639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договірні</a:t>
          </a:r>
        </a:p>
      </dsp:txBody>
      <dsp:txXfrm>
        <a:off x="1032981" y="1749113"/>
        <a:ext cx="2102474" cy="1284084"/>
      </dsp:txXfrm>
    </dsp:sp>
    <dsp:sp modelId="{A7B1FB99-2F1C-48D9-8ED2-44C5E97293CC}">
      <dsp:nvSpPr>
        <dsp:cNvPr id="0" name=""/>
        <dsp:cNvSpPr/>
      </dsp:nvSpPr>
      <dsp:spPr>
        <a:xfrm>
          <a:off x="720234" y="1368167"/>
          <a:ext cx="272796" cy="2727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7968"/>
              </a:lnTo>
              <a:lnTo>
                <a:pt x="272796" y="2727968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76FBD1-6620-49D8-A906-F632EC6204E3}">
      <dsp:nvSpPr>
        <dsp:cNvPr id="0" name=""/>
        <dsp:cNvSpPr/>
      </dsp:nvSpPr>
      <dsp:spPr>
        <a:xfrm>
          <a:off x="993031" y="3414143"/>
          <a:ext cx="2182374" cy="13639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135877"/>
              <a:satOff val="-7600"/>
              <a:lumOff val="1513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управлінські</a:t>
          </a:r>
        </a:p>
      </dsp:txBody>
      <dsp:txXfrm>
        <a:off x="1032981" y="3454093"/>
        <a:ext cx="2102474" cy="1284084"/>
      </dsp:txXfrm>
    </dsp:sp>
    <dsp:sp modelId="{9930CBFB-92D8-4146-9D05-2E5A0EB90733}">
      <dsp:nvSpPr>
        <dsp:cNvPr id="0" name=""/>
        <dsp:cNvSpPr/>
      </dsp:nvSpPr>
      <dsp:spPr>
        <a:xfrm>
          <a:off x="3857398" y="4182"/>
          <a:ext cx="2727968" cy="1363984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271754"/>
            <a:satOff val="-15199"/>
            <a:lumOff val="3026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solidFill>
                <a:schemeClr val="bg2">
                  <a:lumMod val="25000"/>
                </a:schemeClr>
              </a:solidFill>
              <a:latin typeface="+mj-lt"/>
            </a:rPr>
            <a:t>за часом тривалості</a:t>
          </a:r>
        </a:p>
      </dsp:txBody>
      <dsp:txXfrm>
        <a:off x="3897348" y="44132"/>
        <a:ext cx="2648068" cy="1284084"/>
      </dsp:txXfrm>
    </dsp:sp>
    <dsp:sp modelId="{538C7C4E-20C1-49CB-9DBA-89801E10F4C8}">
      <dsp:nvSpPr>
        <dsp:cNvPr id="0" name=""/>
        <dsp:cNvSpPr/>
      </dsp:nvSpPr>
      <dsp:spPr>
        <a:xfrm>
          <a:off x="4130195" y="1368167"/>
          <a:ext cx="272796" cy="10229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2988"/>
              </a:lnTo>
              <a:lnTo>
                <a:pt x="272796" y="1022988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F76912-04E3-440A-BA07-9066A4B7D3BB}">
      <dsp:nvSpPr>
        <dsp:cNvPr id="0" name=""/>
        <dsp:cNvSpPr/>
      </dsp:nvSpPr>
      <dsp:spPr>
        <a:xfrm>
          <a:off x="4402992" y="1709163"/>
          <a:ext cx="2182374" cy="13639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271754"/>
              <a:satOff val="-15199"/>
              <a:lumOff val="302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короткочасні</a:t>
          </a:r>
        </a:p>
      </dsp:txBody>
      <dsp:txXfrm>
        <a:off x="4442942" y="1749113"/>
        <a:ext cx="2102474" cy="1284084"/>
      </dsp:txXfrm>
    </dsp:sp>
    <dsp:sp modelId="{F2D83AD2-BFAA-41FB-B362-BA88E2BE401A}">
      <dsp:nvSpPr>
        <dsp:cNvPr id="0" name=""/>
        <dsp:cNvSpPr/>
      </dsp:nvSpPr>
      <dsp:spPr>
        <a:xfrm>
          <a:off x="4130195" y="1368167"/>
          <a:ext cx="272796" cy="2727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7968"/>
              </a:lnTo>
              <a:lnTo>
                <a:pt x="272796" y="2727968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99A5E6-70D5-43A3-90B5-1F49AA79AA0A}">
      <dsp:nvSpPr>
        <dsp:cNvPr id="0" name=""/>
        <dsp:cNvSpPr/>
      </dsp:nvSpPr>
      <dsp:spPr>
        <a:xfrm>
          <a:off x="4402992" y="3414143"/>
          <a:ext cx="2182374" cy="13639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407631"/>
              <a:satOff val="-22799"/>
              <a:lumOff val="453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триваючі</a:t>
          </a:r>
        </a:p>
      </dsp:txBody>
      <dsp:txXfrm>
        <a:off x="4442942" y="3454093"/>
        <a:ext cx="2102474" cy="1284084"/>
      </dsp:txXfrm>
    </dsp:sp>
    <dsp:sp modelId="{0629A0F8-36EF-46E9-8E6F-34B247FC0112}">
      <dsp:nvSpPr>
        <dsp:cNvPr id="0" name=""/>
        <dsp:cNvSpPr/>
      </dsp:nvSpPr>
      <dsp:spPr>
        <a:xfrm>
          <a:off x="7267359" y="4182"/>
          <a:ext cx="2727968" cy="1363984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271754"/>
            <a:satOff val="-15199"/>
            <a:lumOff val="3026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kern="1200" dirty="0">
              <a:solidFill>
                <a:schemeClr val="bg2">
                  <a:lumMod val="25000"/>
                </a:schemeClr>
              </a:solidFill>
              <a:latin typeface="+mj-lt"/>
            </a:rPr>
            <a:t>за субординацією в правовому регулюванні</a:t>
          </a:r>
        </a:p>
      </dsp:txBody>
      <dsp:txXfrm>
        <a:off x="7307309" y="44132"/>
        <a:ext cx="2648068" cy="1284084"/>
      </dsp:txXfrm>
    </dsp:sp>
    <dsp:sp modelId="{A7CF373F-7AEA-4D6D-B604-7D73AC22EDFA}">
      <dsp:nvSpPr>
        <dsp:cNvPr id="0" name=""/>
        <dsp:cNvSpPr/>
      </dsp:nvSpPr>
      <dsp:spPr>
        <a:xfrm>
          <a:off x="7540156" y="1368167"/>
          <a:ext cx="272796" cy="10229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2988"/>
              </a:lnTo>
              <a:lnTo>
                <a:pt x="272796" y="1022988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0DBC24-84BD-4D99-87B7-1EA5B4C74844}">
      <dsp:nvSpPr>
        <dsp:cNvPr id="0" name=""/>
        <dsp:cNvSpPr/>
      </dsp:nvSpPr>
      <dsp:spPr>
        <a:xfrm>
          <a:off x="7812953" y="1709163"/>
          <a:ext cx="2182374" cy="13639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271754"/>
              <a:satOff val="-15199"/>
              <a:lumOff val="302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матеріально-правові відносини</a:t>
          </a:r>
        </a:p>
      </dsp:txBody>
      <dsp:txXfrm>
        <a:off x="7852903" y="1749113"/>
        <a:ext cx="2102474" cy="1284084"/>
      </dsp:txXfrm>
    </dsp:sp>
    <dsp:sp modelId="{EF1F5526-B68C-4511-9064-304E0737E0BA}">
      <dsp:nvSpPr>
        <dsp:cNvPr id="0" name=""/>
        <dsp:cNvSpPr/>
      </dsp:nvSpPr>
      <dsp:spPr>
        <a:xfrm>
          <a:off x="7540156" y="1368167"/>
          <a:ext cx="272796" cy="27279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7968"/>
              </a:lnTo>
              <a:lnTo>
                <a:pt x="272796" y="2727968"/>
              </a:lnTo>
            </a:path>
          </a:pathLst>
        </a:custGeom>
        <a:noFill/>
        <a:ln w="1905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20C9D-9C8E-4DC8-9BB1-DE4EC1F02309}">
      <dsp:nvSpPr>
        <dsp:cNvPr id="0" name=""/>
        <dsp:cNvSpPr/>
      </dsp:nvSpPr>
      <dsp:spPr>
        <a:xfrm>
          <a:off x="7812953" y="3414143"/>
          <a:ext cx="2182374" cy="13639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50000"/>
              <a:hueOff val="135877"/>
              <a:satOff val="-7600"/>
              <a:lumOff val="1513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solidFill>
                <a:schemeClr val="bg2">
                  <a:lumMod val="25000"/>
                </a:schemeClr>
              </a:solidFill>
              <a:latin typeface="+mj-lt"/>
            </a:rPr>
            <a:t>процесуально-правові відносини</a:t>
          </a:r>
        </a:p>
      </dsp:txBody>
      <dsp:txXfrm>
        <a:off x="7852903" y="3454093"/>
        <a:ext cx="2102474" cy="12840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diagrams.loki3.com/BracketList+Icon">
  <dgm:title val="Список с вертикальной скобкой"/>
  <dgm:desc val="Служит для отображения сгруппированных блоков данных.  Хорошо подходит для размещения большого количества текста уровня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diagrams.loki3.com/BracketList+Icon">
  <dgm:title val="Список с вертикальной скобкой"/>
  <dgm:desc val="Служит для отображения сгруппированных блоков данных.  Хорошо подходит для размещения большого количества текста уровня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diagrams.loki3.com/BracketList+Icon">
  <dgm:title val="Список с вертикальной скобкой"/>
  <dgm:desc val="Служит для отображения сгруппированных блоков данных.  Хорошо подходит для размещения большого количества текста уровня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3294E-2C30-4A42-94AF-CC2BD5B97733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1F8DF-2197-4DED-BCE0-32C56EC4590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7517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1F8DF-2197-4DED-BCE0-32C56EC4590D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8590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682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1010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5327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92361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722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9111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5296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0624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3178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8754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209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bg2">
              <a:lumMod val="75000"/>
            </a:schemeClr>
          </a:fgClr>
          <a:bgClr>
            <a:schemeClr val="accent6">
              <a:lumMod val="20000"/>
              <a:lumOff val="8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424A159-E1FB-45F8-A5C3-C5279AA555F6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E4780D0-9E40-4B88-A993-BA7C3ADA4CC8}" type="slidenum">
              <a:rPr lang="uk-UA" smtClean="0"/>
              <a:t>‹#›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1547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9" r:id="rId1"/>
    <p:sldLayoutId id="2147484050" r:id="rId2"/>
    <p:sldLayoutId id="2147484051" r:id="rId3"/>
    <p:sldLayoutId id="2147484052" r:id="rId4"/>
    <p:sldLayoutId id="2147484053" r:id="rId5"/>
    <p:sldLayoutId id="2147484054" r:id="rId6"/>
    <p:sldLayoutId id="2147484055" r:id="rId7"/>
    <p:sldLayoutId id="2147484056" r:id="rId8"/>
    <p:sldLayoutId id="2147484057" r:id="rId9"/>
    <p:sldLayoutId id="2147484058" r:id="rId10"/>
    <p:sldLayoutId id="21474840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7.xml"/><Relationship Id="rId3" Type="http://schemas.openxmlformats.org/officeDocument/2006/relationships/diagramLayout" Target="../diagrams/layout16.xml"/><Relationship Id="rId7" Type="http://schemas.openxmlformats.org/officeDocument/2006/relationships/diagramData" Target="../diagrams/data17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6.xml"/><Relationship Id="rId11" Type="http://schemas.microsoft.com/office/2007/relationships/diagramDrawing" Target="../diagrams/drawing17.xml"/><Relationship Id="rId5" Type="http://schemas.openxmlformats.org/officeDocument/2006/relationships/diagramColors" Target="../diagrams/colors16.xml"/><Relationship Id="rId10" Type="http://schemas.openxmlformats.org/officeDocument/2006/relationships/diagramColors" Target="../diagrams/colors17.xml"/><Relationship Id="rId4" Type="http://schemas.openxmlformats.org/officeDocument/2006/relationships/diagramQuickStyle" Target="../diagrams/quickStyle16.xml"/><Relationship Id="rId9" Type="http://schemas.openxmlformats.org/officeDocument/2006/relationships/diagramQuickStyle" Target="../diagrams/quickStyl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2.xml"/><Relationship Id="rId3" Type="http://schemas.openxmlformats.org/officeDocument/2006/relationships/diagramLayout" Target="../diagrams/layout21.xml"/><Relationship Id="rId7" Type="http://schemas.openxmlformats.org/officeDocument/2006/relationships/diagramData" Target="../diagrams/data22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1.xml"/><Relationship Id="rId11" Type="http://schemas.microsoft.com/office/2007/relationships/diagramDrawing" Target="../diagrams/drawing22.xml"/><Relationship Id="rId5" Type="http://schemas.openxmlformats.org/officeDocument/2006/relationships/diagramColors" Target="../diagrams/colors21.xml"/><Relationship Id="rId10" Type="http://schemas.openxmlformats.org/officeDocument/2006/relationships/diagramColors" Target="../diagrams/colors22.xml"/><Relationship Id="rId4" Type="http://schemas.openxmlformats.org/officeDocument/2006/relationships/diagramQuickStyle" Target="../diagrams/quickStyle21.xml"/><Relationship Id="rId9" Type="http://schemas.openxmlformats.org/officeDocument/2006/relationships/diagramQuickStyle" Target="../diagrams/quickStyle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gerb_14-01-2013_e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5185" y="1911121"/>
            <a:ext cx="1895689" cy="263331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140043" y="491329"/>
            <a:ext cx="11002264" cy="110140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Національна академія внутрішніх справ</a:t>
            </a:r>
            <a:br>
              <a:rPr lang="uk-UA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теорії держави та права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8858617" y="4862818"/>
            <a:ext cx="2447558" cy="9105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1200"/>
              </a:spcBef>
            </a:pPr>
            <a:endParaRPr lang="uk-UA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883293" y="5916033"/>
            <a:ext cx="1515763" cy="42491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200"/>
              </a:spcBef>
            </a:pPr>
            <a:endParaRPr lang="uk-UA" sz="20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408" y="1735374"/>
            <a:ext cx="7423912" cy="4038019"/>
          </a:xfrm>
          <a:effectLst>
            <a:softEdge rad="50800"/>
          </a:effectLst>
        </p:spPr>
      </p:pic>
    </p:spTree>
    <p:extLst>
      <p:ext uri="{BB962C8B-B14F-4D97-AF65-F5344CB8AC3E}">
        <p14:creationId xmlns:p14="http://schemas.microsoft.com/office/powerpoint/2010/main" val="3821436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57565"/>
          </a:xfrm>
        </p:spPr>
        <p:txBody>
          <a:bodyPr>
            <a:normAutofit/>
          </a:bodyPr>
          <a:lstStyle/>
          <a:p>
            <a:pPr lvl="0"/>
            <a:r>
              <a:rPr lang="uk-UA" sz="4400" b="1" dirty="0">
                <a:solidFill>
                  <a:schemeClr val="bg2">
                    <a:lumMod val="50000"/>
                  </a:schemeClr>
                </a:solidFill>
              </a:rPr>
              <a:t>Види правовідносин (продовження)</a:t>
            </a:r>
            <a:endParaRPr lang="ru-RU" sz="4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3168304"/>
              </p:ext>
            </p:extLst>
          </p:nvPr>
        </p:nvGraphicFramePr>
        <p:xfrm>
          <a:off x="1096962" y="1554480"/>
          <a:ext cx="10442766" cy="47823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8584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11261"/>
          </a:xfrm>
        </p:spPr>
        <p:txBody>
          <a:bodyPr>
            <a:normAutofit/>
          </a:bodyPr>
          <a:lstStyle/>
          <a:p>
            <a:r>
              <a:rPr lang="uk-UA" sz="4000" b="1" dirty="0"/>
              <a:t>8.2 Структура правовідносин</a:t>
            </a:r>
            <a:endParaRPr lang="ru-RU" sz="4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9377544"/>
              </p:ext>
            </p:extLst>
          </p:nvPr>
        </p:nvGraphicFramePr>
        <p:xfrm>
          <a:off x="1096963" y="1472184"/>
          <a:ext cx="10058400" cy="47000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92455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405494"/>
              </p:ext>
            </p:extLst>
          </p:nvPr>
        </p:nvGraphicFramePr>
        <p:xfrm>
          <a:off x="1096962" y="585217"/>
          <a:ext cx="10205021" cy="5916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9751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/>
              <a:t>Правосуб’єктність</a:t>
            </a:r>
            <a:r>
              <a:rPr lang="uk-UA" sz="3600" dirty="0"/>
              <a:t> – здатність виступати суб’єктом правовідносин, що складається з правоздатності та дієздатності</a:t>
            </a:r>
            <a:endParaRPr lang="ru-RU" sz="36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3660438"/>
              </p:ext>
            </p:extLst>
          </p:nvPr>
        </p:nvGraphicFramePr>
        <p:xfrm>
          <a:off x="1096963" y="1846263"/>
          <a:ext cx="10058400" cy="4591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267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>
                <a:solidFill>
                  <a:schemeClr val="accent6">
                    <a:lumMod val="50000"/>
                  </a:schemeClr>
                </a:solidFill>
              </a:rPr>
              <a:t>Правоздатність</a:t>
            </a:r>
            <a:r>
              <a:rPr lang="uk-UA" sz="3600" dirty="0">
                <a:solidFill>
                  <a:schemeClr val="accent6">
                    <a:lumMod val="50000"/>
                  </a:schemeClr>
                </a:solidFill>
              </a:rPr>
              <a:t> – це здатність особи мати суб’єктивні юридичні права та юридичні обов’язки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6643350"/>
              </p:ext>
            </p:extLst>
          </p:nvPr>
        </p:nvGraphicFramePr>
        <p:xfrm>
          <a:off x="1097280" y="216630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13062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286497"/>
              </p:ext>
            </p:extLst>
          </p:nvPr>
        </p:nvGraphicFramePr>
        <p:xfrm>
          <a:off x="1096963" y="557784"/>
          <a:ext cx="10058400" cy="58795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2598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2278443"/>
              </p:ext>
            </p:extLst>
          </p:nvPr>
        </p:nvGraphicFramePr>
        <p:xfrm>
          <a:off x="1096963" y="1298449"/>
          <a:ext cx="10058400" cy="4570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60803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87768" y="533491"/>
            <a:ext cx="10058400" cy="1450757"/>
          </a:xfrm>
        </p:spPr>
        <p:txBody>
          <a:bodyPr>
            <a:normAutofit/>
          </a:bodyPr>
          <a:lstStyle/>
          <a:p>
            <a:r>
              <a:rPr lang="uk-UA" sz="3400" b="1" dirty="0">
                <a:solidFill>
                  <a:schemeClr val="bg2">
                    <a:lumMod val="25000"/>
                  </a:schemeClr>
                </a:solidFill>
              </a:rPr>
              <a:t>Правовий статус </a:t>
            </a:r>
            <a:r>
              <a:rPr lang="uk-UA" sz="3400" dirty="0">
                <a:solidFill>
                  <a:schemeClr val="bg2">
                    <a:lumMod val="25000"/>
                  </a:schemeClr>
                </a:solidFill>
              </a:rPr>
              <a:t>– це закріплене правове положення фізичних та юридичних осіб у певній системі суспільних відносин</a:t>
            </a:r>
            <a:endParaRPr lang="ru-RU" sz="3400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5027398"/>
              </p:ext>
            </p:extLst>
          </p:nvPr>
        </p:nvGraphicFramePr>
        <p:xfrm>
          <a:off x="1187768" y="2248599"/>
          <a:ext cx="493871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2610"/>
              </p:ext>
            </p:extLst>
          </p:nvPr>
        </p:nvGraphicFramePr>
        <p:xfrm>
          <a:off x="6218555" y="2248599"/>
          <a:ext cx="4937125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2907013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96963" y="446660"/>
            <a:ext cx="10058400" cy="1883664"/>
          </a:xfrm>
        </p:spPr>
        <p:txBody>
          <a:bodyPr>
            <a:noAutofit/>
          </a:bodyPr>
          <a:lstStyle/>
          <a:p>
            <a:r>
              <a:rPr lang="uk-UA" sz="2800" b="1" dirty="0"/>
              <a:t>Об’єкти правовідносин </a:t>
            </a:r>
            <a:r>
              <a:rPr lang="uk-UA" sz="2800" dirty="0"/>
              <a:t>– це матеріальні, духовні й інші соціальні блага, які слугують задоволенню інтересів і потреб суб’єктів, з приводу яких і заради досягнення яких вони вступають у правовідносини та наділяються взаємними суб’єктивними правами та юридичними обов’язками</a:t>
            </a:r>
            <a:endParaRPr lang="ru-RU" sz="28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6164331"/>
              </p:ext>
            </p:extLst>
          </p:nvPr>
        </p:nvGraphicFramePr>
        <p:xfrm>
          <a:off x="1096963" y="2403475"/>
          <a:ext cx="10058400" cy="4152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38856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5415317"/>
              </p:ext>
            </p:extLst>
          </p:nvPr>
        </p:nvGraphicFramePr>
        <p:xfrm>
          <a:off x="1096963" y="530352"/>
          <a:ext cx="10058400" cy="5870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2875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3810" y="560923"/>
            <a:ext cx="10058400" cy="851317"/>
          </a:xfrm>
        </p:spPr>
        <p:txBody>
          <a:bodyPr>
            <a:noAutofit/>
          </a:bodyPr>
          <a:lstStyle/>
          <a:p>
            <a:r>
              <a:rPr lang="uk-UA" sz="3600" b="1" dirty="0">
                <a:solidFill>
                  <a:schemeClr val="bg2">
                    <a:lumMod val="25000"/>
                  </a:schemeClr>
                </a:solidFill>
              </a:rPr>
              <a:t>ТЕМА 8. ПРАВОВІ ВІДНОСИНИ У СФЕРІ ПРАВООХОРОННОЇ ДІЯЛЬНОСТІ</a:t>
            </a:r>
            <a:endParaRPr lang="uk-UA" sz="36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7500472"/>
              </p:ext>
            </p:extLst>
          </p:nvPr>
        </p:nvGraphicFramePr>
        <p:xfrm>
          <a:off x="827055" y="1526033"/>
          <a:ext cx="10451910" cy="4867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6130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097280" y="752122"/>
            <a:ext cx="10058400" cy="1450757"/>
          </a:xfrm>
        </p:spPr>
        <p:txBody>
          <a:bodyPr>
            <a:noAutofit/>
          </a:bodyPr>
          <a:lstStyle/>
          <a:p>
            <a:pPr lvl="0"/>
            <a:r>
              <a:rPr lang="uk-UA" sz="2900" b="1" dirty="0">
                <a:solidFill>
                  <a:schemeClr val="bg2">
                    <a:lumMod val="25000"/>
                  </a:schemeClr>
                </a:solidFill>
              </a:rPr>
              <a:t>Суб’єктивне право </a:t>
            </a:r>
            <a:r>
              <a:rPr lang="uk-UA" sz="2900" dirty="0">
                <a:solidFill>
                  <a:schemeClr val="bg2">
                    <a:lumMod val="25000"/>
                  </a:schemeClr>
                </a:solidFill>
              </a:rPr>
              <a:t>– це встановлена нормами права міра можливої поведінки уповноваженої особи для задоволення її інтересів і потреб, яка забезпечується відповідними юридичними обов’язками інших (зобов’язаних) осіб</a:t>
            </a:r>
            <a:endParaRPr lang="ru-RU" sz="2900" dirty="0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9970498"/>
              </p:ext>
            </p:extLst>
          </p:nvPr>
        </p:nvGraphicFramePr>
        <p:xfrm>
          <a:off x="1097280" y="2468055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4618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31602114"/>
              </p:ext>
            </p:extLst>
          </p:nvPr>
        </p:nvGraphicFramePr>
        <p:xfrm>
          <a:off x="1151827" y="1664209"/>
          <a:ext cx="4398581" cy="39593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28764335"/>
              </p:ext>
            </p:extLst>
          </p:nvPr>
        </p:nvGraphicFramePr>
        <p:xfrm>
          <a:off x="6218238" y="832104"/>
          <a:ext cx="5074602" cy="5440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136962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96963" y="332323"/>
            <a:ext cx="10058400" cy="847253"/>
          </a:xfrm>
        </p:spPr>
        <p:txBody>
          <a:bodyPr>
            <a:normAutofit/>
          </a:bodyPr>
          <a:lstStyle/>
          <a:p>
            <a:r>
              <a:rPr lang="uk-UA" sz="3600" b="1" dirty="0">
                <a:solidFill>
                  <a:schemeClr val="bg2">
                    <a:lumMod val="25000"/>
                  </a:schemeClr>
                </a:solidFill>
              </a:rPr>
              <a:t>Конституційні обов’язки</a:t>
            </a:r>
            <a:endParaRPr lang="ru-RU" sz="3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6262171"/>
              </p:ext>
            </p:extLst>
          </p:nvPr>
        </p:nvGraphicFramePr>
        <p:xfrm>
          <a:off x="1096963" y="1426464"/>
          <a:ext cx="10058400" cy="48920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7663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>
                <a:solidFill>
                  <a:schemeClr val="bg2">
                    <a:lumMod val="25000"/>
                  </a:schemeClr>
                </a:solidFill>
              </a:rPr>
              <a:t>8.3 Юридичні факти: поняття та класифікація</a:t>
            </a:r>
            <a:endParaRPr lang="ru-RU" sz="3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5094512"/>
              </p:ext>
            </p:extLst>
          </p:nvPr>
        </p:nvGraphicFramePr>
        <p:xfrm>
          <a:off x="1097280" y="193770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39423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1059407"/>
              </p:ext>
            </p:extLst>
          </p:nvPr>
        </p:nvGraphicFramePr>
        <p:xfrm>
          <a:off x="1096963" y="640080"/>
          <a:ext cx="10058400" cy="5596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76803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66125"/>
          </a:xfrm>
        </p:spPr>
        <p:txBody>
          <a:bodyPr>
            <a:normAutofit/>
          </a:bodyPr>
          <a:lstStyle/>
          <a:p>
            <a:pPr lvl="0"/>
            <a:r>
              <a:rPr lang="uk-UA" sz="3600" b="1" dirty="0">
                <a:solidFill>
                  <a:schemeClr val="bg2">
                    <a:lumMod val="25000"/>
                  </a:schemeClr>
                </a:solidFill>
              </a:rPr>
              <a:t>Види юридичних фактів за вольовим критерієм</a:t>
            </a:r>
            <a:endParaRPr lang="ru-RU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1623530"/>
              </p:ext>
            </p:extLst>
          </p:nvPr>
        </p:nvGraphicFramePr>
        <p:xfrm>
          <a:off x="1097280" y="1626807"/>
          <a:ext cx="10058400" cy="4755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97195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47253"/>
          </a:xfrm>
        </p:spPr>
        <p:txBody>
          <a:bodyPr>
            <a:normAutofit/>
          </a:bodyPr>
          <a:lstStyle/>
          <a:p>
            <a:r>
              <a:rPr lang="uk-UA" sz="3600" b="1" dirty="0">
                <a:solidFill>
                  <a:schemeClr val="bg2">
                    <a:lumMod val="25000"/>
                  </a:schemeClr>
                </a:solidFill>
              </a:rPr>
              <a:t>Види юридичних фактів (продовження)</a:t>
            </a:r>
            <a:endParaRPr lang="ru-RU" sz="3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3436399"/>
              </p:ext>
            </p:extLst>
          </p:nvPr>
        </p:nvGraphicFramePr>
        <p:xfrm>
          <a:off x="1096963" y="1353313"/>
          <a:ext cx="10058400" cy="5093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5087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350611"/>
            <a:ext cx="10058400" cy="1377605"/>
          </a:xfrm>
        </p:spPr>
        <p:txBody>
          <a:bodyPr>
            <a:noAutofit/>
          </a:bodyPr>
          <a:lstStyle/>
          <a:p>
            <a:r>
              <a:rPr lang="uk-UA" sz="3000" b="1" dirty="0">
                <a:solidFill>
                  <a:schemeClr val="bg2">
                    <a:lumMod val="25000"/>
                  </a:schemeClr>
                </a:solidFill>
              </a:rPr>
              <a:t>Правова презумпція </a:t>
            </a:r>
            <a:r>
              <a:rPr lang="uk-UA" sz="3000" dirty="0">
                <a:solidFill>
                  <a:schemeClr val="bg2">
                    <a:lumMod val="25000"/>
                  </a:schemeClr>
                </a:solidFill>
              </a:rPr>
              <a:t>– це закріплене в законодавстві припущення про наявність або відсутність певних юридичних фактів, яке може призвести до певних юридичних наслідків</a:t>
            </a:r>
            <a:endParaRPr lang="ru-RU" sz="3000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3858104"/>
              </p:ext>
            </p:extLst>
          </p:nvPr>
        </p:nvGraphicFramePr>
        <p:xfrm>
          <a:off x="1097280" y="1911096"/>
          <a:ext cx="10058400" cy="4672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80145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466345"/>
            <a:ext cx="10058400" cy="1847088"/>
          </a:xfrm>
        </p:spPr>
        <p:txBody>
          <a:bodyPr>
            <a:noAutofit/>
          </a:bodyPr>
          <a:lstStyle/>
          <a:p>
            <a:r>
              <a:rPr lang="uk-UA" sz="2800" b="1" dirty="0">
                <a:solidFill>
                  <a:schemeClr val="accent6">
                    <a:lumMod val="50000"/>
                  </a:schemeClr>
                </a:solidFill>
              </a:rPr>
              <a:t>Юридична фікція </a:t>
            </a:r>
            <a:r>
              <a:rPr lang="uk-UA" sz="2800" dirty="0">
                <a:solidFill>
                  <a:schemeClr val="accent6">
                    <a:lumMod val="50000"/>
                  </a:schemeClr>
                </a:solidFill>
              </a:rPr>
              <a:t>– це засіб юридичної техніки, за допомогою якого конструюється явно не існуюче положення (відношення або стан), що визнається існуючим та володіє імперативністю, який відіграє роль відсутнього юридичного факту в ситуації незаповнюваної невідомості, що закріплене нормою права</a:t>
            </a:r>
            <a:endParaRPr lang="ru-RU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2399156"/>
              </p:ext>
            </p:extLst>
          </p:nvPr>
        </p:nvGraphicFramePr>
        <p:xfrm>
          <a:off x="1097280" y="2221992"/>
          <a:ext cx="10058400" cy="4498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84387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3295795"/>
              </p:ext>
            </p:extLst>
          </p:nvPr>
        </p:nvGraphicFramePr>
        <p:xfrm>
          <a:off x="1096963" y="731520"/>
          <a:ext cx="10058400" cy="5541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7406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6200" y="142240"/>
            <a:ext cx="10058400" cy="883920"/>
          </a:xfrm>
        </p:spPr>
        <p:txBody>
          <a:bodyPr>
            <a:normAutofit/>
          </a:bodyPr>
          <a:lstStyle/>
          <a:p>
            <a:r>
              <a:rPr lang="uk-UA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терміни теми</a:t>
            </a:r>
            <a:endParaRPr lang="uk-UA" sz="4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0512790"/>
              </p:ext>
            </p:extLst>
          </p:nvPr>
        </p:nvGraphicFramePr>
        <p:xfrm>
          <a:off x="853440" y="1026160"/>
          <a:ext cx="11043920" cy="5445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78290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6848940"/>
              </p:ext>
            </p:extLst>
          </p:nvPr>
        </p:nvGraphicFramePr>
        <p:xfrm>
          <a:off x="1096963" y="987552"/>
          <a:ext cx="10058400" cy="5495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52488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97280" y="694944"/>
            <a:ext cx="10058400" cy="630936"/>
          </a:xfrm>
        </p:spPr>
        <p:txBody>
          <a:bodyPr>
            <a:normAutofit/>
          </a:bodyPr>
          <a:lstStyle/>
          <a:p>
            <a:r>
              <a:rPr lang="uk-UA" sz="4000" b="1" dirty="0">
                <a:solidFill>
                  <a:schemeClr val="accent1">
                    <a:lumMod val="50000"/>
                  </a:schemeClr>
                </a:solidFill>
              </a:rPr>
              <a:t>Список використаних джерел</a:t>
            </a:r>
            <a:endParaRPr lang="uk-UA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097280" y="1325880"/>
            <a:ext cx="10195560" cy="5321808"/>
          </a:xfrm>
        </p:spPr>
        <p:txBody>
          <a:bodyPr>
            <a:normAutofit fontScale="55000" lnSpcReduction="20000"/>
          </a:bodyPr>
          <a:lstStyle/>
          <a:p>
            <a:pPr marL="457200" lvl="0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uk-UA" sz="26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  <a:p>
            <a:pPr marL="45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uk-UA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Завальний</a:t>
            </a:r>
            <a:r>
              <a:rPr lang="pl-PL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 </a:t>
            </a:r>
            <a:r>
              <a:rPr lang="uk-UA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А. М. Інтерпретації дефініції юридичного факту: плюралізм наукових підходів / А. М. Завальний // Юридичні факти в системі правового регулювання : </a:t>
            </a:r>
            <a:r>
              <a:rPr lang="uk-UA" sz="36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зб</a:t>
            </a:r>
            <a:r>
              <a:rPr lang="uk-UA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. наук. праць. Матеріали 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VI</a:t>
            </a:r>
            <a:r>
              <a:rPr lang="uk-UA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uk-UA" sz="36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міжнар</a:t>
            </a:r>
            <a:r>
              <a:rPr lang="uk-UA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. наук.-</a:t>
            </a:r>
            <a:r>
              <a:rPr lang="uk-UA" sz="36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практ</a:t>
            </a:r>
            <a:r>
              <a:rPr lang="uk-UA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. </a:t>
            </a:r>
            <a:r>
              <a:rPr lang="uk-UA" sz="36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конф</a:t>
            </a:r>
            <a:r>
              <a:rPr lang="uk-UA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. (Київ, 26 лист. 2015 р.) ; за </a:t>
            </a:r>
            <a:r>
              <a:rPr lang="uk-UA" sz="36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заг</a:t>
            </a:r>
            <a:r>
              <a:rPr lang="uk-UA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. ред. Н. М. Пархоменко, М. М. Шумила, І. О. </a:t>
            </a:r>
            <a:r>
              <a:rPr lang="uk-UA" sz="36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Ізарової</a:t>
            </a:r>
            <a:r>
              <a:rPr lang="uk-UA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. – К. : Дакор, 2015. – С. 225 – 232.</a:t>
            </a:r>
          </a:p>
          <a:p>
            <a:pPr marL="45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uk-UA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Завальний А. М. Методологічні та теоретичні основи пізнання юридичних фактів : [монографія] / А. М. Завальний. – К. : Вид-во Європейського ун-ту 2011. – 96 с.</a:t>
            </a:r>
          </a:p>
          <a:p>
            <a:pPr marL="45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uk-UA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Загальна теорія держави і права : </a:t>
            </a:r>
            <a:r>
              <a:rPr lang="uk-UA" sz="36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підруч</a:t>
            </a:r>
            <a:r>
              <a:rPr lang="uk-UA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. для </a:t>
            </a:r>
            <a:r>
              <a:rPr lang="uk-UA" sz="36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студ</a:t>
            </a:r>
            <a:r>
              <a:rPr lang="uk-UA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. юрид. </a:t>
            </a:r>
            <a:r>
              <a:rPr lang="uk-UA" sz="36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вищ</a:t>
            </a:r>
            <a:r>
              <a:rPr lang="uk-UA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. </a:t>
            </a:r>
            <a:r>
              <a:rPr lang="uk-UA" sz="36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навч</a:t>
            </a:r>
            <a:r>
              <a:rPr lang="uk-UA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. </a:t>
            </a:r>
            <a:r>
              <a:rPr lang="uk-UA" sz="36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закл</a:t>
            </a:r>
            <a:r>
              <a:rPr lang="uk-UA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. / [М. В. Цвік, О. В. Петришин, Л. В. Авраменко та ін.] ; за ред. </a:t>
            </a:r>
            <a:r>
              <a:rPr lang="uk-UA" sz="36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докт</a:t>
            </a:r>
            <a:r>
              <a:rPr lang="uk-UA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. юрид. наук., проф. акад. </a:t>
            </a:r>
            <a:r>
              <a:rPr lang="uk-UA" sz="36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АПрН</a:t>
            </a:r>
            <a:r>
              <a:rPr lang="uk-UA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 України М. В. Цвіка, </a:t>
            </a:r>
            <a:r>
              <a:rPr lang="uk-UA" sz="36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докт</a:t>
            </a:r>
            <a:r>
              <a:rPr lang="uk-UA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. юрид. наук., проф. акад. </a:t>
            </a:r>
            <a:r>
              <a:rPr lang="uk-UA" sz="36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АПрН</a:t>
            </a:r>
            <a:r>
              <a:rPr lang="uk-UA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 України О. В. Петришина. – Х. : Право, 2011. – 584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 </a:t>
            </a:r>
            <a:r>
              <a:rPr lang="uk-UA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с.</a:t>
            </a:r>
          </a:p>
          <a:p>
            <a:pPr marL="45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38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Теорія</a:t>
            </a:r>
            <a:r>
              <a:rPr lang="ru-RU" sz="3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держави та права : </a:t>
            </a:r>
            <a:r>
              <a:rPr lang="ru-RU" sz="38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навч</a:t>
            </a:r>
            <a:r>
              <a:rPr lang="ru-RU" sz="3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. </a:t>
            </a:r>
            <a:r>
              <a:rPr lang="ru-RU" sz="38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посіб</a:t>
            </a:r>
            <a:r>
              <a:rPr lang="ru-RU" sz="3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. / В. П. Власенко та </a:t>
            </a:r>
            <a:r>
              <a:rPr lang="ru-RU" sz="38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ін</a:t>
            </a:r>
            <a:r>
              <a:rPr lang="ru-RU" sz="3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. / За </a:t>
            </a:r>
            <a:r>
              <a:rPr lang="ru-RU" sz="38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заг</a:t>
            </a:r>
            <a:r>
              <a:rPr lang="ru-RU" sz="3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. ред. С. Д. Гусарєва. </a:t>
            </a:r>
            <a:r>
              <a:rPr lang="ru-RU" sz="38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Київ</a:t>
            </a:r>
            <a:r>
              <a:rPr lang="ru-RU" sz="38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: 7БЦ, 2022. 472 с.</a:t>
            </a:r>
            <a:endParaRPr lang="uk-UA" sz="38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457200" indent="-4572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uk-UA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Теорія держави і права. Державний іспит : </a:t>
            </a:r>
            <a:r>
              <a:rPr lang="uk-UA" sz="36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навч</a:t>
            </a:r>
            <a:r>
              <a:rPr lang="uk-UA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. </a:t>
            </a:r>
            <a:r>
              <a:rPr lang="uk-UA" sz="36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посіб</a:t>
            </a:r>
            <a:r>
              <a:rPr lang="uk-UA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. / [Ю. М. Оборотов, Н. М. Крестовська, А. Ф. Крижанівський та ін.]. – Х. : Одіссей, 2010. – 256 с.</a:t>
            </a:r>
            <a:endParaRPr lang="uk-UA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311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6577228"/>
              </p:ext>
            </p:extLst>
          </p:nvPr>
        </p:nvGraphicFramePr>
        <p:xfrm>
          <a:off x="1096962" y="1846263"/>
          <a:ext cx="10241597" cy="44427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Навчальні питання теми</a:t>
            </a:r>
            <a:endParaRPr lang="uk-UA" sz="4400" dirty="0"/>
          </a:p>
        </p:txBody>
      </p:sp>
    </p:spTree>
    <p:extLst>
      <p:ext uri="{BB962C8B-B14F-4D97-AF65-F5344CB8AC3E}">
        <p14:creationId xmlns:p14="http://schemas.microsoft.com/office/powerpoint/2010/main" val="3490360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447040"/>
            <a:ext cx="10058400" cy="650240"/>
          </a:xfrm>
        </p:spPr>
        <p:txBody>
          <a:bodyPr>
            <a:normAutofit/>
          </a:bodyPr>
          <a:lstStyle/>
          <a:p>
            <a:pPr lvl="0"/>
            <a:r>
              <a:rPr lang="uk-UA" sz="4000" b="1" dirty="0">
                <a:solidFill>
                  <a:schemeClr val="bg2">
                    <a:lumMod val="25000"/>
                  </a:schemeClr>
                </a:solidFill>
              </a:rPr>
              <a:t>8.1 Поняття, ознаки та види правовідносин</a:t>
            </a:r>
            <a:endParaRPr lang="uk-UA" sz="4000" b="1" dirty="0">
              <a:solidFill>
                <a:schemeClr val="bg2">
                  <a:lumMod val="25000"/>
                </a:schemeClr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1306367"/>
              </p:ext>
            </p:extLst>
          </p:nvPr>
        </p:nvGraphicFramePr>
        <p:xfrm>
          <a:off x="1097280" y="1249680"/>
          <a:ext cx="10058400" cy="5161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52409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282190"/>
              </p:ext>
            </p:extLst>
          </p:nvPr>
        </p:nvGraphicFramePr>
        <p:xfrm>
          <a:off x="1096963" y="896112"/>
          <a:ext cx="10058400" cy="5550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9449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332323"/>
            <a:ext cx="10131552" cy="1944533"/>
          </a:xfrm>
        </p:spPr>
        <p:txBody>
          <a:bodyPr>
            <a:noAutofit/>
          </a:bodyPr>
          <a:lstStyle/>
          <a:p>
            <a:r>
              <a:rPr lang="uk-UA" sz="3200" b="1" dirty="0">
                <a:solidFill>
                  <a:schemeClr val="bg2">
                    <a:lumMod val="25000"/>
                  </a:schemeClr>
                </a:solidFill>
              </a:rPr>
              <a:t>Передумови виникнення, зміни і припинення правовідносин </a:t>
            </a:r>
            <a:r>
              <a:rPr lang="uk-UA" sz="3200" dirty="0">
                <a:solidFill>
                  <a:schemeClr val="bg2">
                    <a:lumMod val="25000"/>
                  </a:schemeClr>
                </a:solidFill>
              </a:rPr>
              <a:t>– це певний комплекс різних за змістом взаємопов’язаних юридичних явищ, взаємодія яких тягне за собою рух правовідносин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9757414"/>
              </p:ext>
            </p:extLst>
          </p:nvPr>
        </p:nvGraphicFramePr>
        <p:xfrm>
          <a:off x="1097280" y="2523427"/>
          <a:ext cx="10058400" cy="3857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7600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96963" y="277459"/>
            <a:ext cx="10058400" cy="1057565"/>
          </a:xfrm>
        </p:spPr>
        <p:txBody>
          <a:bodyPr>
            <a:normAutofit/>
          </a:bodyPr>
          <a:lstStyle/>
          <a:p>
            <a:pPr lvl="0"/>
            <a:r>
              <a:rPr lang="uk-UA" sz="4400" b="1" dirty="0">
                <a:solidFill>
                  <a:schemeClr val="bg2">
                    <a:lumMod val="50000"/>
                  </a:schemeClr>
                </a:solidFill>
              </a:rPr>
              <a:t>Види правовідносин</a:t>
            </a:r>
            <a:endParaRPr lang="ru-RU" sz="4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747236"/>
              </p:ext>
            </p:extLst>
          </p:nvPr>
        </p:nvGraphicFramePr>
        <p:xfrm>
          <a:off x="1096963" y="1554480"/>
          <a:ext cx="10058400" cy="4992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2661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57565"/>
          </a:xfrm>
        </p:spPr>
        <p:txBody>
          <a:bodyPr>
            <a:normAutofit/>
          </a:bodyPr>
          <a:lstStyle/>
          <a:p>
            <a:pPr lvl="0"/>
            <a:r>
              <a:rPr lang="uk-UA" sz="4400" b="1" dirty="0">
                <a:solidFill>
                  <a:schemeClr val="bg2">
                    <a:lumMod val="50000"/>
                  </a:schemeClr>
                </a:solidFill>
              </a:rPr>
              <a:t>Види правовідносин (продовження)</a:t>
            </a:r>
            <a:endParaRPr lang="ru-RU" sz="4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3683748"/>
              </p:ext>
            </p:extLst>
          </p:nvPr>
        </p:nvGraphicFramePr>
        <p:xfrm>
          <a:off x="1096962" y="1554480"/>
          <a:ext cx="10442766" cy="47823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2635728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Times New Roman/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устая тень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TM03090430[[fn=Окаймление]]</Template>
  <TotalTime>1423</TotalTime>
  <Words>1780</Words>
  <Application>Microsoft Office PowerPoint</Application>
  <PresentationFormat>Широкоэкранный</PresentationFormat>
  <Paragraphs>226</Paragraphs>
  <Slides>31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5" baseType="lpstr">
      <vt:lpstr>Arial</vt:lpstr>
      <vt:lpstr>Calibri</vt:lpstr>
      <vt:lpstr>Times New Roman</vt:lpstr>
      <vt:lpstr>Ретро</vt:lpstr>
      <vt:lpstr>Презентация PowerPoint</vt:lpstr>
      <vt:lpstr>ТЕМА 8. ПРАВОВІ ВІДНОСИНИ У СФЕРІ ПРАВООХОРОННОЇ ДІЯЛЬНОСТІ</vt:lpstr>
      <vt:lpstr>Основні терміни теми</vt:lpstr>
      <vt:lpstr>Навчальні питання теми</vt:lpstr>
      <vt:lpstr>8.1 Поняття, ознаки та види правовідносин</vt:lpstr>
      <vt:lpstr>Презентация PowerPoint</vt:lpstr>
      <vt:lpstr>Передумови виникнення, зміни і припинення правовідносин – це певний комплекс різних за змістом взаємопов’язаних юридичних явищ, взаємодія яких тягне за собою рух правовідносин</vt:lpstr>
      <vt:lpstr>Види правовідносин</vt:lpstr>
      <vt:lpstr>Види правовідносин (продовження)</vt:lpstr>
      <vt:lpstr>Види правовідносин (продовження)</vt:lpstr>
      <vt:lpstr>8.2 Структура правовідносин</vt:lpstr>
      <vt:lpstr>Презентация PowerPoint</vt:lpstr>
      <vt:lpstr>Правосуб’єктність – здатність виступати суб’єктом правовідносин, що складається з правоздатності та дієздатності</vt:lpstr>
      <vt:lpstr>Правоздатність – це здатність особи мати суб’єктивні юридичні права та юридичні обов’язки</vt:lpstr>
      <vt:lpstr>Презентация PowerPoint</vt:lpstr>
      <vt:lpstr>Презентация PowerPoint</vt:lpstr>
      <vt:lpstr>Правовий статус – це закріплене правове положення фізичних та юридичних осіб у певній системі суспільних відносин</vt:lpstr>
      <vt:lpstr>Об’єкти правовідносин – це матеріальні, духовні й інші соціальні блага, які слугують задоволенню інтересів і потреб суб’єктів, з приводу яких і заради досягнення яких вони вступають у правовідносини та наділяються взаємними суб’єктивними правами та юридичними обов’язками</vt:lpstr>
      <vt:lpstr>Презентация PowerPoint</vt:lpstr>
      <vt:lpstr>Суб’єктивне право – це встановлена нормами права міра можливої поведінки уповноваженої особи для задоволення її інтересів і потреб, яка забезпечується відповідними юридичними обов’язками інших (зобов’язаних) осіб</vt:lpstr>
      <vt:lpstr>Презентация PowerPoint</vt:lpstr>
      <vt:lpstr>Конституційні обов’язки</vt:lpstr>
      <vt:lpstr>8.3 Юридичні факти: поняття та класифікація</vt:lpstr>
      <vt:lpstr>Презентация PowerPoint</vt:lpstr>
      <vt:lpstr>Види юридичних фактів за вольовим критерієм</vt:lpstr>
      <vt:lpstr>Види юридичних фактів (продовження)</vt:lpstr>
      <vt:lpstr>Правова презумпція – це закріплене в законодавстві припущення про наявність або відсутність певних юридичних фактів, яке може призвести до певних юридичних наслідків</vt:lpstr>
      <vt:lpstr>Юридична фікція – це засіб юридичної техніки, за допомогою якого конструюється явно не існуюче положення (відношення або стан), що визнається існуючим та володіє імперативністю, який відіграє роль відсутнього юридичного факту в ситуації незаповнюваної невідомості, що закріплене нормою права</vt:lpstr>
      <vt:lpstr>Презентация PowerPoint</vt:lpstr>
      <vt:lpstr>Презентация PowerPoint</vt:lpstr>
      <vt:lpstr>Список використаних джерел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Національна академія внутрішніх справ  Мультимедійний навчальний посібник з навчальної дисципліни «Теорія держави та права»</dc:title>
  <dc:creator>Юрій Кривицький</dc:creator>
  <cp:lastModifiedBy>Ivanov Ivan</cp:lastModifiedBy>
  <cp:revision>137</cp:revision>
  <dcterms:created xsi:type="dcterms:W3CDTF">2016-01-25T12:15:19Z</dcterms:created>
  <dcterms:modified xsi:type="dcterms:W3CDTF">2024-10-15T12:06:46Z</dcterms:modified>
</cp:coreProperties>
</file>