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8" r:id="rId1"/>
  </p:sldMasterIdLst>
  <p:notesMasterIdLst>
    <p:notesMasterId r:id="rId44"/>
  </p:notesMasterIdLst>
  <p:sldIdLst>
    <p:sldId id="367" r:id="rId2"/>
    <p:sldId id="257" r:id="rId3"/>
    <p:sldId id="338" r:id="rId4"/>
    <p:sldId id="339" r:id="rId5"/>
    <p:sldId id="340" r:id="rId6"/>
    <p:sldId id="263" r:id="rId7"/>
    <p:sldId id="365" r:id="rId8"/>
    <p:sldId id="271" r:id="rId9"/>
    <p:sldId id="328" r:id="rId10"/>
    <p:sldId id="329" r:id="rId11"/>
    <p:sldId id="330" r:id="rId12"/>
    <p:sldId id="332" r:id="rId13"/>
    <p:sldId id="333" r:id="rId14"/>
    <p:sldId id="334" r:id="rId15"/>
    <p:sldId id="335" r:id="rId16"/>
    <p:sldId id="336" r:id="rId17"/>
    <p:sldId id="337" r:id="rId18"/>
    <p:sldId id="341" r:id="rId19"/>
    <p:sldId id="342" r:id="rId20"/>
    <p:sldId id="343" r:id="rId21"/>
    <p:sldId id="344" r:id="rId22"/>
    <p:sldId id="345" r:id="rId23"/>
    <p:sldId id="346" r:id="rId24"/>
    <p:sldId id="347" r:id="rId25"/>
    <p:sldId id="348" r:id="rId26"/>
    <p:sldId id="349" r:id="rId27"/>
    <p:sldId id="350" r:id="rId28"/>
    <p:sldId id="351" r:id="rId29"/>
    <p:sldId id="352" r:id="rId30"/>
    <p:sldId id="353" r:id="rId31"/>
    <p:sldId id="354" r:id="rId32"/>
    <p:sldId id="355" r:id="rId33"/>
    <p:sldId id="356" r:id="rId34"/>
    <p:sldId id="357" r:id="rId35"/>
    <p:sldId id="358" r:id="rId36"/>
    <p:sldId id="359" r:id="rId37"/>
    <p:sldId id="360" r:id="rId38"/>
    <p:sldId id="361" r:id="rId39"/>
    <p:sldId id="362" r:id="rId40"/>
    <p:sldId id="363" r:id="rId41"/>
    <p:sldId id="364" r:id="rId42"/>
    <p:sldId id="366" r:id="rId4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initials="M" lastIdx="3" clrIdx="0">
    <p:extLst>
      <p:ext uri="{19B8F6BF-5375-455C-9EA6-DF929625EA0E}">
        <p15:presenceInfo xmlns:p15="http://schemas.microsoft.com/office/powerpoint/2012/main" userId="Microsof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38" autoAdjust="0"/>
    <p:restoredTop sz="94660"/>
  </p:normalViewPr>
  <p:slideViewPr>
    <p:cSldViewPr snapToGrid="0">
      <p:cViewPr varScale="1">
        <p:scale>
          <a:sx n="65" d="100"/>
          <a:sy n="65" d="100"/>
        </p:scale>
        <p:origin x="1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74EAC0-E575-4303-9B5F-016A59E1DB41}" type="doc">
      <dgm:prSet loTypeId="urn:microsoft.com/office/officeart/2005/8/layout/default" loCatId="list" qsTypeId="urn:microsoft.com/office/officeart/2005/8/quickstyle/simple1" qsCatId="simple" csTypeId="urn:microsoft.com/office/officeart/2005/8/colors/accent1_4" csCatId="accent1" phldr="1"/>
      <dgm:spPr/>
      <dgm:t>
        <a:bodyPr/>
        <a:lstStyle/>
        <a:p>
          <a:endParaRPr lang="ru-RU"/>
        </a:p>
      </dgm:t>
    </dgm:pt>
    <dgm:pt modelId="{AA03C307-2F6F-4E9A-A75B-4BD9EB1D8FE0}">
      <dgm:prSet phldrT="[Текст]" custT="1"/>
      <dgm:spPr/>
      <dgm:t>
        <a:bodyPr/>
        <a:lstStyle/>
        <a:p>
          <a:r>
            <a:rPr lang="ru-RU" sz="2400" dirty="0">
              <a:latin typeface="Times New Roman" panose="02020603050405020304" pitchFamily="18" charset="0"/>
              <a:ea typeface="SimSun" panose="02010600030101010101" pitchFamily="2" charset="-122"/>
              <a:cs typeface="Mangal"/>
            </a:rPr>
            <a:t>Норма права</a:t>
          </a:r>
          <a:endParaRPr lang="ru-RU" sz="2400" dirty="0"/>
        </a:p>
      </dgm:t>
    </dgm:pt>
    <dgm:pt modelId="{D579E1E1-70CA-4B95-940F-F48979AA2170}" type="parTrans" cxnId="{CFFDCB91-DA22-4DF3-A28E-1F0106171D36}">
      <dgm:prSet/>
      <dgm:spPr/>
      <dgm:t>
        <a:bodyPr/>
        <a:lstStyle/>
        <a:p>
          <a:endParaRPr lang="ru-RU"/>
        </a:p>
      </dgm:t>
    </dgm:pt>
    <dgm:pt modelId="{1C396C11-3182-4604-948A-E248CE01B830}" type="sibTrans" cxnId="{CFFDCB91-DA22-4DF3-A28E-1F0106171D36}">
      <dgm:prSet/>
      <dgm:spPr/>
      <dgm:t>
        <a:bodyPr/>
        <a:lstStyle/>
        <a:p>
          <a:endParaRPr lang="ru-RU"/>
        </a:p>
      </dgm:t>
    </dgm:pt>
    <dgm:pt modelId="{897AD665-890D-4F3F-8340-FAA40EA93060}">
      <dgm:prSet phldrT="[Текст]" custT="1"/>
      <dgm:spPr/>
      <dgm:t>
        <a:bodyPr/>
        <a:lstStyle/>
        <a:p>
          <a:r>
            <a:rPr lang="uk-UA" sz="2400" noProof="0" dirty="0">
              <a:latin typeface="Times New Roman" panose="02020603050405020304" pitchFamily="18" charset="0"/>
              <a:ea typeface="SimSun" panose="02010600030101010101" pitchFamily="2" charset="-122"/>
              <a:cs typeface="Mangal"/>
            </a:rPr>
            <a:t>Гіпотеза</a:t>
          </a:r>
          <a:endParaRPr lang="uk-UA" sz="2400" noProof="0" dirty="0"/>
        </a:p>
      </dgm:t>
    </dgm:pt>
    <dgm:pt modelId="{E03CA805-E225-4CEB-A324-B4311C0DD1EA}" type="parTrans" cxnId="{807A6DC9-196F-4387-B76B-94F0387089E2}">
      <dgm:prSet/>
      <dgm:spPr/>
      <dgm:t>
        <a:bodyPr/>
        <a:lstStyle/>
        <a:p>
          <a:endParaRPr lang="ru-RU"/>
        </a:p>
      </dgm:t>
    </dgm:pt>
    <dgm:pt modelId="{ECB0C65B-C962-4688-8643-BB81440A0F7E}" type="sibTrans" cxnId="{807A6DC9-196F-4387-B76B-94F0387089E2}">
      <dgm:prSet/>
      <dgm:spPr/>
      <dgm:t>
        <a:bodyPr/>
        <a:lstStyle/>
        <a:p>
          <a:endParaRPr lang="ru-RU"/>
        </a:p>
      </dgm:t>
    </dgm:pt>
    <dgm:pt modelId="{8AC3AB9D-7632-4BA0-A528-8B1F5C7AC6A1}">
      <dgm:prSet phldrT="[Текст]" custT="1"/>
      <dgm:spPr/>
      <dgm:t>
        <a:bodyPr/>
        <a:lstStyle/>
        <a:p>
          <a:r>
            <a:rPr lang="uk-UA" sz="2400" noProof="0" dirty="0">
              <a:latin typeface="Times New Roman" panose="02020603050405020304" pitchFamily="18" charset="0"/>
              <a:ea typeface="SimSun" panose="02010600030101010101" pitchFamily="2" charset="-122"/>
              <a:cs typeface="Mangal"/>
            </a:rPr>
            <a:t>Диспозиція</a:t>
          </a:r>
          <a:endParaRPr lang="uk-UA" sz="2400" noProof="0" dirty="0"/>
        </a:p>
      </dgm:t>
    </dgm:pt>
    <dgm:pt modelId="{A0C95615-0267-4427-9AE6-1D0FE2C8694A}" type="parTrans" cxnId="{4C64D01C-14EA-4D03-86F6-3813F12AB860}">
      <dgm:prSet/>
      <dgm:spPr/>
      <dgm:t>
        <a:bodyPr/>
        <a:lstStyle/>
        <a:p>
          <a:endParaRPr lang="ru-RU"/>
        </a:p>
      </dgm:t>
    </dgm:pt>
    <dgm:pt modelId="{E7ABA4DF-6DB7-4F32-A2BE-5D94070FC86E}" type="sibTrans" cxnId="{4C64D01C-14EA-4D03-86F6-3813F12AB860}">
      <dgm:prSet/>
      <dgm:spPr/>
      <dgm:t>
        <a:bodyPr/>
        <a:lstStyle/>
        <a:p>
          <a:endParaRPr lang="ru-RU"/>
        </a:p>
      </dgm:t>
    </dgm:pt>
    <dgm:pt modelId="{7B17E6FC-7398-40EC-A0D3-B9DAB5DF0A5F}">
      <dgm:prSet phldrT="[Текст]" custT="1"/>
      <dgm:spPr/>
      <dgm:t>
        <a:bodyPr/>
        <a:lstStyle/>
        <a:p>
          <a:r>
            <a:rPr lang="uk-UA" sz="2400" noProof="0" dirty="0">
              <a:latin typeface="Times New Roman" panose="02020603050405020304" pitchFamily="18" charset="0"/>
              <a:ea typeface="SimSun" panose="02010600030101010101" pitchFamily="2" charset="-122"/>
              <a:cs typeface="Mangal"/>
            </a:rPr>
            <a:t>Санкція</a:t>
          </a:r>
          <a:endParaRPr lang="uk-UA" sz="2400" noProof="0" dirty="0"/>
        </a:p>
      </dgm:t>
    </dgm:pt>
    <dgm:pt modelId="{6C6D8E45-1EF1-4995-8339-964F80500E40}" type="parTrans" cxnId="{E11BB680-966A-4000-9D4D-30B05E383F07}">
      <dgm:prSet/>
      <dgm:spPr/>
      <dgm:t>
        <a:bodyPr/>
        <a:lstStyle/>
        <a:p>
          <a:endParaRPr lang="ru-RU"/>
        </a:p>
      </dgm:t>
    </dgm:pt>
    <dgm:pt modelId="{B7EAB51D-5BE5-433C-B8D3-43DA33712D88}" type="sibTrans" cxnId="{E11BB680-966A-4000-9D4D-30B05E383F07}">
      <dgm:prSet/>
      <dgm:spPr/>
      <dgm:t>
        <a:bodyPr/>
        <a:lstStyle/>
        <a:p>
          <a:endParaRPr lang="ru-RU"/>
        </a:p>
      </dgm:t>
    </dgm:pt>
    <dgm:pt modelId="{E52AFFEA-D69C-4B05-A0BC-1C8D7D54C13F}">
      <dgm:prSet phldrT="[Текст]" custT="1"/>
      <dgm:spPr/>
      <dgm:t>
        <a:bodyPr/>
        <a:lstStyle/>
        <a:p>
          <a:r>
            <a:rPr lang="ru-RU" sz="2400" dirty="0">
              <a:solidFill>
                <a:schemeClr val="bg2">
                  <a:lumMod val="10000"/>
                </a:schemeClr>
              </a:solidFill>
              <a:latin typeface="Times New Roman" panose="02020603050405020304" pitchFamily="18" charset="0"/>
              <a:ea typeface="SimSun" panose="02010600030101010101" pitchFamily="2" charset="-122"/>
              <a:cs typeface="Mangal"/>
            </a:rPr>
            <a:t>Система права</a:t>
          </a:r>
          <a:endParaRPr lang="ru-RU" sz="2400" dirty="0">
            <a:solidFill>
              <a:schemeClr val="bg2">
                <a:lumMod val="10000"/>
              </a:schemeClr>
            </a:solidFill>
          </a:endParaRPr>
        </a:p>
      </dgm:t>
    </dgm:pt>
    <dgm:pt modelId="{172E5957-3687-407F-8431-C5EC85B751E4}" type="parTrans" cxnId="{E56C9625-BED3-4F8C-BBA4-ACF0FA142499}">
      <dgm:prSet/>
      <dgm:spPr/>
      <dgm:t>
        <a:bodyPr/>
        <a:lstStyle/>
        <a:p>
          <a:endParaRPr lang="ru-RU"/>
        </a:p>
      </dgm:t>
    </dgm:pt>
    <dgm:pt modelId="{C4207374-51EB-49AC-B7FE-1BAD6230D321}" type="sibTrans" cxnId="{E56C9625-BED3-4F8C-BBA4-ACF0FA142499}">
      <dgm:prSet/>
      <dgm:spPr/>
      <dgm:t>
        <a:bodyPr/>
        <a:lstStyle/>
        <a:p>
          <a:endParaRPr lang="ru-RU"/>
        </a:p>
      </dgm:t>
    </dgm:pt>
    <dgm:pt modelId="{EAA4B52F-0760-4AE3-9424-81C22FAFE13E}">
      <dgm:prSet phldrT="[Текст]" custT="1"/>
      <dgm:spPr/>
      <dgm:t>
        <a:bodyPr/>
        <a:lstStyle/>
        <a:p>
          <a:r>
            <a:rPr lang="uk-UA" sz="2400" noProof="0" dirty="0">
              <a:solidFill>
                <a:schemeClr val="bg2">
                  <a:lumMod val="10000"/>
                </a:schemeClr>
              </a:solidFill>
              <a:latin typeface="Times New Roman" panose="02020603050405020304" pitchFamily="18" charset="0"/>
              <a:ea typeface="SimSun" panose="02010600030101010101" pitchFamily="2" charset="-122"/>
              <a:cs typeface="Mangal"/>
            </a:rPr>
            <a:t>Галузь права</a:t>
          </a:r>
          <a:endParaRPr lang="uk-UA" sz="2400" noProof="0" dirty="0">
            <a:solidFill>
              <a:schemeClr val="bg2">
                <a:lumMod val="10000"/>
              </a:schemeClr>
            </a:solidFill>
          </a:endParaRPr>
        </a:p>
      </dgm:t>
    </dgm:pt>
    <dgm:pt modelId="{0DA2C68E-55FE-4233-9408-4CA7B96FFBE7}" type="parTrans" cxnId="{5DE6450E-D8E2-4335-BBC2-A1D793B132A5}">
      <dgm:prSet/>
      <dgm:spPr/>
      <dgm:t>
        <a:bodyPr/>
        <a:lstStyle/>
        <a:p>
          <a:endParaRPr lang="ru-RU"/>
        </a:p>
      </dgm:t>
    </dgm:pt>
    <dgm:pt modelId="{0DE4B323-6454-4E96-A380-469FF19E5F46}" type="sibTrans" cxnId="{5DE6450E-D8E2-4335-BBC2-A1D793B132A5}">
      <dgm:prSet/>
      <dgm:spPr/>
      <dgm:t>
        <a:bodyPr/>
        <a:lstStyle/>
        <a:p>
          <a:endParaRPr lang="ru-RU"/>
        </a:p>
      </dgm:t>
    </dgm:pt>
    <dgm:pt modelId="{70A9364E-EC0D-406A-9E18-7CF886D3484D}">
      <dgm:prSet phldrT="[Текст]" custT="1"/>
      <dgm:spPr/>
      <dgm:t>
        <a:bodyPr/>
        <a:lstStyle/>
        <a:p>
          <a:r>
            <a:rPr lang="uk-UA" sz="2400" noProof="0" dirty="0">
              <a:solidFill>
                <a:schemeClr val="bg2">
                  <a:lumMod val="10000"/>
                </a:schemeClr>
              </a:solidFill>
              <a:latin typeface="Times New Roman" panose="02020603050405020304" pitchFamily="18" charset="0"/>
              <a:ea typeface="SimSun" panose="02010600030101010101" pitchFamily="2" charset="-122"/>
              <a:cs typeface="Mangal"/>
            </a:rPr>
            <a:t>Підгалузь права</a:t>
          </a:r>
          <a:endParaRPr lang="uk-UA" sz="2400" noProof="0" dirty="0">
            <a:solidFill>
              <a:schemeClr val="bg2">
                <a:lumMod val="10000"/>
              </a:schemeClr>
            </a:solidFill>
          </a:endParaRPr>
        </a:p>
      </dgm:t>
    </dgm:pt>
    <dgm:pt modelId="{E7FAD9EF-D043-482E-BDCD-AD9A3CEDA51F}" type="parTrans" cxnId="{EC634099-69B2-417B-BF72-A161F1A68233}">
      <dgm:prSet/>
      <dgm:spPr/>
      <dgm:t>
        <a:bodyPr/>
        <a:lstStyle/>
        <a:p>
          <a:endParaRPr lang="ru-RU"/>
        </a:p>
      </dgm:t>
    </dgm:pt>
    <dgm:pt modelId="{B96AB2B0-F48D-4BB2-B938-72AEDA8C8173}" type="sibTrans" cxnId="{EC634099-69B2-417B-BF72-A161F1A68233}">
      <dgm:prSet/>
      <dgm:spPr/>
      <dgm:t>
        <a:bodyPr/>
        <a:lstStyle/>
        <a:p>
          <a:endParaRPr lang="ru-RU"/>
        </a:p>
      </dgm:t>
    </dgm:pt>
    <dgm:pt modelId="{F2C0B56C-354E-4A61-95D6-A4912BCC31E8}">
      <dgm:prSet phldrT="[Текст]" custT="1"/>
      <dgm:spPr/>
      <dgm:t>
        <a:bodyPr/>
        <a:lstStyle/>
        <a:p>
          <a:r>
            <a:rPr lang="uk-UA" sz="2400" noProof="0" dirty="0">
              <a:solidFill>
                <a:schemeClr val="bg2">
                  <a:lumMod val="10000"/>
                </a:schemeClr>
              </a:solidFill>
              <a:latin typeface="Times New Roman" panose="02020603050405020304" pitchFamily="18" charset="0"/>
              <a:ea typeface="SimSun" panose="02010600030101010101" pitchFamily="2" charset="-122"/>
              <a:cs typeface="Mangal"/>
            </a:rPr>
            <a:t>Інститут права</a:t>
          </a:r>
          <a:endParaRPr lang="uk-UA" sz="2400" noProof="0" dirty="0">
            <a:solidFill>
              <a:schemeClr val="bg2">
                <a:lumMod val="10000"/>
              </a:schemeClr>
            </a:solidFill>
          </a:endParaRPr>
        </a:p>
      </dgm:t>
    </dgm:pt>
    <dgm:pt modelId="{79C6D1CD-9080-4233-9F7C-34FBC48BB154}" type="parTrans" cxnId="{F3718DCA-A60D-4CAA-80C0-F8E68150E249}">
      <dgm:prSet/>
      <dgm:spPr/>
      <dgm:t>
        <a:bodyPr/>
        <a:lstStyle/>
        <a:p>
          <a:endParaRPr lang="ru-RU"/>
        </a:p>
      </dgm:t>
    </dgm:pt>
    <dgm:pt modelId="{FF087CD4-3F72-47D1-AF60-EB670D9B1386}" type="sibTrans" cxnId="{F3718DCA-A60D-4CAA-80C0-F8E68150E249}">
      <dgm:prSet/>
      <dgm:spPr/>
      <dgm:t>
        <a:bodyPr/>
        <a:lstStyle/>
        <a:p>
          <a:endParaRPr lang="ru-RU"/>
        </a:p>
      </dgm:t>
    </dgm:pt>
    <dgm:pt modelId="{7CE9DCCD-82FA-4BA1-9CA1-0648EDD0A8A5}">
      <dgm:prSet phldrT="[Текст]" custT="1"/>
      <dgm:spPr/>
      <dgm:t>
        <a:bodyPr/>
        <a:lstStyle/>
        <a:p>
          <a:r>
            <a:rPr lang="uk-UA" sz="2200" noProof="0" dirty="0">
              <a:solidFill>
                <a:schemeClr val="bg2">
                  <a:lumMod val="10000"/>
                </a:schemeClr>
              </a:solidFill>
              <a:latin typeface="Times New Roman" panose="02020603050405020304" pitchFamily="18" charset="0"/>
              <a:ea typeface="SimSun" panose="02010600030101010101" pitchFamily="2" charset="-122"/>
              <a:cs typeface="Mangal"/>
            </a:rPr>
            <a:t>Система законодавства</a:t>
          </a:r>
          <a:endParaRPr lang="uk-UA" sz="2200" noProof="0" dirty="0">
            <a:solidFill>
              <a:schemeClr val="bg2">
                <a:lumMod val="10000"/>
              </a:schemeClr>
            </a:solidFill>
          </a:endParaRPr>
        </a:p>
      </dgm:t>
    </dgm:pt>
    <dgm:pt modelId="{4C0E87FF-F842-4FE7-83B5-7093B7F2AC12}" type="parTrans" cxnId="{EAE0295A-7662-482B-B66A-BA26197DC37B}">
      <dgm:prSet/>
      <dgm:spPr/>
      <dgm:t>
        <a:bodyPr/>
        <a:lstStyle/>
        <a:p>
          <a:endParaRPr lang="ru-RU"/>
        </a:p>
      </dgm:t>
    </dgm:pt>
    <dgm:pt modelId="{A800810B-CFA7-4EF8-B0D5-11CF00A51E43}" type="sibTrans" cxnId="{EAE0295A-7662-482B-B66A-BA26197DC37B}">
      <dgm:prSet/>
      <dgm:spPr/>
      <dgm:t>
        <a:bodyPr/>
        <a:lstStyle/>
        <a:p>
          <a:endParaRPr lang="ru-RU"/>
        </a:p>
      </dgm:t>
    </dgm:pt>
    <dgm:pt modelId="{904361CC-D287-4070-84A3-11BD49CC7271}">
      <dgm:prSet phldrT="[Текст]" custT="1"/>
      <dgm:spPr/>
      <dgm:t>
        <a:bodyPr/>
        <a:lstStyle/>
        <a:p>
          <a:r>
            <a:rPr lang="uk-UA" sz="2000" noProof="0" dirty="0">
              <a:solidFill>
                <a:schemeClr val="bg2">
                  <a:lumMod val="10000"/>
                </a:schemeClr>
              </a:solidFill>
              <a:latin typeface="Times New Roman" panose="02020603050405020304" pitchFamily="18" charset="0"/>
              <a:ea typeface="SimSun" panose="02010600030101010101" pitchFamily="2" charset="-122"/>
              <a:cs typeface="Mangal"/>
            </a:rPr>
            <a:t>Систематизація законодавства</a:t>
          </a:r>
          <a:endParaRPr lang="uk-UA" sz="2000" noProof="0" dirty="0">
            <a:solidFill>
              <a:schemeClr val="bg2">
                <a:lumMod val="10000"/>
              </a:schemeClr>
            </a:solidFill>
          </a:endParaRPr>
        </a:p>
      </dgm:t>
    </dgm:pt>
    <dgm:pt modelId="{F567BBB1-8CB0-49CF-8A27-4463496107D6}" type="parTrans" cxnId="{BC05A8F8-4D6F-4673-9764-BC63A1B4290B}">
      <dgm:prSet/>
      <dgm:spPr/>
      <dgm:t>
        <a:bodyPr/>
        <a:lstStyle/>
        <a:p>
          <a:endParaRPr lang="ru-RU"/>
        </a:p>
      </dgm:t>
    </dgm:pt>
    <dgm:pt modelId="{035555AC-A66C-4B67-955C-F6469084FAE1}" type="sibTrans" cxnId="{BC05A8F8-4D6F-4673-9764-BC63A1B4290B}">
      <dgm:prSet/>
      <dgm:spPr/>
      <dgm:t>
        <a:bodyPr/>
        <a:lstStyle/>
        <a:p>
          <a:endParaRPr lang="ru-RU"/>
        </a:p>
      </dgm:t>
    </dgm:pt>
    <dgm:pt modelId="{DCAD9D49-E99F-4F85-A997-5729DEB8B61F}">
      <dgm:prSet phldrT="[Текст]" custT="1"/>
      <dgm:spPr/>
      <dgm:t>
        <a:bodyPr/>
        <a:lstStyle/>
        <a:p>
          <a:r>
            <a:rPr lang="uk-UA" sz="2400" noProof="0" dirty="0">
              <a:latin typeface="Times New Roman" panose="02020603050405020304" pitchFamily="18" charset="0"/>
              <a:ea typeface="SimSun" panose="02010600030101010101" pitchFamily="2" charset="-122"/>
              <a:cs typeface="Mangal"/>
            </a:rPr>
            <a:t>Кодифікація</a:t>
          </a:r>
          <a:endParaRPr lang="uk-UA" sz="2400" noProof="0" dirty="0"/>
        </a:p>
      </dgm:t>
    </dgm:pt>
    <dgm:pt modelId="{E52D6569-14B2-47BD-8EAB-A6B7B2DEC8A2}" type="parTrans" cxnId="{9DA3C46B-1FB2-4425-A562-CB5B935A1C5E}">
      <dgm:prSet/>
      <dgm:spPr/>
      <dgm:t>
        <a:bodyPr/>
        <a:lstStyle/>
        <a:p>
          <a:endParaRPr lang="ru-RU"/>
        </a:p>
      </dgm:t>
    </dgm:pt>
    <dgm:pt modelId="{1A018B90-3385-43B6-96FF-0296C5046E8F}" type="sibTrans" cxnId="{9DA3C46B-1FB2-4425-A562-CB5B935A1C5E}">
      <dgm:prSet/>
      <dgm:spPr/>
      <dgm:t>
        <a:bodyPr/>
        <a:lstStyle/>
        <a:p>
          <a:endParaRPr lang="ru-RU"/>
        </a:p>
      </dgm:t>
    </dgm:pt>
    <dgm:pt modelId="{C2000226-A01F-41E4-AA81-F9E8E51B356B}">
      <dgm:prSet phldrT="[Текст]" custT="1"/>
      <dgm:spPr/>
      <dgm:t>
        <a:bodyPr/>
        <a:lstStyle/>
        <a:p>
          <a:r>
            <a:rPr lang="uk-UA" sz="2400" noProof="0" dirty="0">
              <a:latin typeface="Times New Roman" panose="02020603050405020304" pitchFamily="18" charset="0"/>
              <a:ea typeface="SimSun" panose="02010600030101010101" pitchFamily="2" charset="-122"/>
              <a:cs typeface="Mangal"/>
            </a:rPr>
            <a:t>Інкорпорація</a:t>
          </a:r>
          <a:endParaRPr lang="uk-UA" sz="2400" noProof="0" dirty="0"/>
        </a:p>
      </dgm:t>
    </dgm:pt>
    <dgm:pt modelId="{5397CC3C-73A5-4237-AEFC-C1C11CFCAE0E}" type="parTrans" cxnId="{1946174D-FF8B-441C-A588-B6D65E7CBBC3}">
      <dgm:prSet/>
      <dgm:spPr/>
      <dgm:t>
        <a:bodyPr/>
        <a:lstStyle/>
        <a:p>
          <a:endParaRPr lang="ru-RU"/>
        </a:p>
      </dgm:t>
    </dgm:pt>
    <dgm:pt modelId="{4CA172F3-BE45-43B2-9D89-DE61454C36F5}" type="sibTrans" cxnId="{1946174D-FF8B-441C-A588-B6D65E7CBBC3}">
      <dgm:prSet/>
      <dgm:spPr/>
      <dgm:t>
        <a:bodyPr/>
        <a:lstStyle/>
        <a:p>
          <a:endParaRPr lang="ru-RU"/>
        </a:p>
      </dgm:t>
    </dgm:pt>
    <dgm:pt modelId="{8E8F2FF7-BA23-4570-8282-765132FAC8EA}">
      <dgm:prSet phldrT="[Текст]" custT="1"/>
      <dgm:spPr/>
      <dgm:t>
        <a:bodyPr/>
        <a:lstStyle/>
        <a:p>
          <a:r>
            <a:rPr lang="uk-UA" sz="2400" dirty="0">
              <a:latin typeface="Times New Roman" panose="02020603050405020304" pitchFamily="18" charset="0"/>
              <a:ea typeface="SimSun" panose="02010600030101010101" pitchFamily="2" charset="-122"/>
              <a:cs typeface="Mangal"/>
            </a:rPr>
            <a:t>Консолідація</a:t>
          </a:r>
          <a:endParaRPr lang="ru-RU" sz="2400" dirty="0"/>
        </a:p>
      </dgm:t>
    </dgm:pt>
    <dgm:pt modelId="{9D648C59-0B93-4376-94E2-54FBB52C261F}" type="parTrans" cxnId="{958BE62B-EDF5-4E09-BABE-6D30FEEF3286}">
      <dgm:prSet/>
      <dgm:spPr/>
      <dgm:t>
        <a:bodyPr/>
        <a:lstStyle/>
        <a:p>
          <a:endParaRPr lang="ru-RU"/>
        </a:p>
      </dgm:t>
    </dgm:pt>
    <dgm:pt modelId="{5C323748-D3DF-4474-A877-9E102DA6154C}" type="sibTrans" cxnId="{958BE62B-EDF5-4E09-BABE-6D30FEEF3286}">
      <dgm:prSet/>
      <dgm:spPr/>
      <dgm:t>
        <a:bodyPr/>
        <a:lstStyle/>
        <a:p>
          <a:endParaRPr lang="ru-RU"/>
        </a:p>
      </dgm:t>
    </dgm:pt>
    <dgm:pt modelId="{25AB2FF0-5713-427F-9913-DDC227807444}" type="pres">
      <dgm:prSet presAssocID="{8C74EAC0-E575-4303-9B5F-016A59E1DB41}" presName="diagram" presStyleCnt="0">
        <dgm:presLayoutVars>
          <dgm:dir/>
          <dgm:resizeHandles val="exact"/>
        </dgm:presLayoutVars>
      </dgm:prSet>
      <dgm:spPr/>
    </dgm:pt>
    <dgm:pt modelId="{CE06C818-1B5A-4712-96D3-D7358A629278}" type="pres">
      <dgm:prSet presAssocID="{AA03C307-2F6F-4E9A-A75B-4BD9EB1D8FE0}" presName="node" presStyleLbl="node1" presStyleIdx="0" presStyleCnt="13">
        <dgm:presLayoutVars>
          <dgm:bulletEnabled val="1"/>
        </dgm:presLayoutVars>
      </dgm:prSet>
      <dgm:spPr/>
    </dgm:pt>
    <dgm:pt modelId="{51B29B2B-E9CF-40BC-9B67-F00E8EB2C809}" type="pres">
      <dgm:prSet presAssocID="{1C396C11-3182-4604-948A-E248CE01B830}" presName="sibTrans" presStyleCnt="0"/>
      <dgm:spPr/>
    </dgm:pt>
    <dgm:pt modelId="{17520A7F-F119-4127-BAA9-470834CE88DE}" type="pres">
      <dgm:prSet presAssocID="{897AD665-890D-4F3F-8340-FAA40EA93060}" presName="node" presStyleLbl="node1" presStyleIdx="1" presStyleCnt="13">
        <dgm:presLayoutVars>
          <dgm:bulletEnabled val="1"/>
        </dgm:presLayoutVars>
      </dgm:prSet>
      <dgm:spPr/>
    </dgm:pt>
    <dgm:pt modelId="{CF7A7361-252B-41C0-B0F4-C59C5DA25F17}" type="pres">
      <dgm:prSet presAssocID="{ECB0C65B-C962-4688-8643-BB81440A0F7E}" presName="sibTrans" presStyleCnt="0"/>
      <dgm:spPr/>
    </dgm:pt>
    <dgm:pt modelId="{97463F2F-2ED2-4E8D-87C7-B60713EBB406}" type="pres">
      <dgm:prSet presAssocID="{8AC3AB9D-7632-4BA0-A528-8B1F5C7AC6A1}" presName="node" presStyleLbl="node1" presStyleIdx="2" presStyleCnt="13">
        <dgm:presLayoutVars>
          <dgm:bulletEnabled val="1"/>
        </dgm:presLayoutVars>
      </dgm:prSet>
      <dgm:spPr/>
    </dgm:pt>
    <dgm:pt modelId="{EC77BA4D-40C9-48D1-9B98-AC8EE7C8BBF2}" type="pres">
      <dgm:prSet presAssocID="{E7ABA4DF-6DB7-4F32-A2BE-5D94070FC86E}" presName="sibTrans" presStyleCnt="0"/>
      <dgm:spPr/>
    </dgm:pt>
    <dgm:pt modelId="{FB148022-39E5-4224-A888-2DBCD8281995}" type="pres">
      <dgm:prSet presAssocID="{7B17E6FC-7398-40EC-A0D3-B9DAB5DF0A5F}" presName="node" presStyleLbl="node1" presStyleIdx="3" presStyleCnt="13">
        <dgm:presLayoutVars>
          <dgm:bulletEnabled val="1"/>
        </dgm:presLayoutVars>
      </dgm:prSet>
      <dgm:spPr/>
    </dgm:pt>
    <dgm:pt modelId="{9D94F81E-8176-41EB-9F3E-ED59953832E5}" type="pres">
      <dgm:prSet presAssocID="{B7EAB51D-5BE5-433C-B8D3-43DA33712D88}" presName="sibTrans" presStyleCnt="0"/>
      <dgm:spPr/>
    </dgm:pt>
    <dgm:pt modelId="{49AE7DE3-DE04-4CE3-A1BE-DE30632196AE}" type="pres">
      <dgm:prSet presAssocID="{E52AFFEA-D69C-4B05-A0BC-1C8D7D54C13F}" presName="node" presStyleLbl="node1" presStyleIdx="4" presStyleCnt="13">
        <dgm:presLayoutVars>
          <dgm:bulletEnabled val="1"/>
        </dgm:presLayoutVars>
      </dgm:prSet>
      <dgm:spPr/>
    </dgm:pt>
    <dgm:pt modelId="{585B3842-DC72-49B6-ACB1-EED6315F9072}" type="pres">
      <dgm:prSet presAssocID="{C4207374-51EB-49AC-B7FE-1BAD6230D321}" presName="sibTrans" presStyleCnt="0"/>
      <dgm:spPr/>
    </dgm:pt>
    <dgm:pt modelId="{BAD539FE-1A9D-4AA1-B47F-CEE052EEE394}" type="pres">
      <dgm:prSet presAssocID="{EAA4B52F-0760-4AE3-9424-81C22FAFE13E}" presName="node" presStyleLbl="node1" presStyleIdx="5" presStyleCnt="13">
        <dgm:presLayoutVars>
          <dgm:bulletEnabled val="1"/>
        </dgm:presLayoutVars>
      </dgm:prSet>
      <dgm:spPr/>
    </dgm:pt>
    <dgm:pt modelId="{9DE96E23-F511-4E1A-8FC9-32E95D5CBCB4}" type="pres">
      <dgm:prSet presAssocID="{0DE4B323-6454-4E96-A380-469FF19E5F46}" presName="sibTrans" presStyleCnt="0"/>
      <dgm:spPr/>
    </dgm:pt>
    <dgm:pt modelId="{DCE81C6C-8326-4DFA-A3B6-BB1D048AA1AC}" type="pres">
      <dgm:prSet presAssocID="{70A9364E-EC0D-406A-9E18-7CF886D3484D}" presName="node" presStyleLbl="node1" presStyleIdx="6" presStyleCnt="13">
        <dgm:presLayoutVars>
          <dgm:bulletEnabled val="1"/>
        </dgm:presLayoutVars>
      </dgm:prSet>
      <dgm:spPr/>
    </dgm:pt>
    <dgm:pt modelId="{DB04748D-3D35-40D3-986A-551BF7FD520C}" type="pres">
      <dgm:prSet presAssocID="{B96AB2B0-F48D-4BB2-B938-72AEDA8C8173}" presName="sibTrans" presStyleCnt="0"/>
      <dgm:spPr/>
    </dgm:pt>
    <dgm:pt modelId="{78413ED6-C5CA-4D7D-9366-97531CBFFACE}" type="pres">
      <dgm:prSet presAssocID="{F2C0B56C-354E-4A61-95D6-A4912BCC31E8}" presName="node" presStyleLbl="node1" presStyleIdx="7" presStyleCnt="13">
        <dgm:presLayoutVars>
          <dgm:bulletEnabled val="1"/>
        </dgm:presLayoutVars>
      </dgm:prSet>
      <dgm:spPr/>
    </dgm:pt>
    <dgm:pt modelId="{CC29B293-AFFB-4102-BBAA-420DA85C206F}" type="pres">
      <dgm:prSet presAssocID="{FF087CD4-3F72-47D1-AF60-EB670D9B1386}" presName="sibTrans" presStyleCnt="0"/>
      <dgm:spPr/>
    </dgm:pt>
    <dgm:pt modelId="{7A67D26A-E95D-4140-8124-6C1D963681FD}" type="pres">
      <dgm:prSet presAssocID="{7CE9DCCD-82FA-4BA1-9CA1-0648EDD0A8A5}" presName="node" presStyleLbl="node1" presStyleIdx="8" presStyleCnt="13">
        <dgm:presLayoutVars>
          <dgm:bulletEnabled val="1"/>
        </dgm:presLayoutVars>
      </dgm:prSet>
      <dgm:spPr/>
    </dgm:pt>
    <dgm:pt modelId="{1A073E58-6BA4-4984-A1E5-9CA617ECAC91}" type="pres">
      <dgm:prSet presAssocID="{A800810B-CFA7-4EF8-B0D5-11CF00A51E43}" presName="sibTrans" presStyleCnt="0"/>
      <dgm:spPr/>
    </dgm:pt>
    <dgm:pt modelId="{B52D804A-7CE2-4C79-8BC0-AE546DB04FA9}" type="pres">
      <dgm:prSet presAssocID="{904361CC-D287-4070-84A3-11BD49CC7271}" presName="node" presStyleLbl="node1" presStyleIdx="9" presStyleCnt="13">
        <dgm:presLayoutVars>
          <dgm:bulletEnabled val="1"/>
        </dgm:presLayoutVars>
      </dgm:prSet>
      <dgm:spPr/>
    </dgm:pt>
    <dgm:pt modelId="{D8FE3644-A4D4-4108-A7FA-310B7350282A}" type="pres">
      <dgm:prSet presAssocID="{035555AC-A66C-4B67-955C-F6469084FAE1}" presName="sibTrans" presStyleCnt="0"/>
      <dgm:spPr/>
    </dgm:pt>
    <dgm:pt modelId="{1BE337F1-6E9B-4F99-BCD5-7DF9736041EE}" type="pres">
      <dgm:prSet presAssocID="{DCAD9D49-E99F-4F85-A997-5729DEB8B61F}" presName="node" presStyleLbl="node1" presStyleIdx="10" presStyleCnt="13">
        <dgm:presLayoutVars>
          <dgm:bulletEnabled val="1"/>
        </dgm:presLayoutVars>
      </dgm:prSet>
      <dgm:spPr/>
    </dgm:pt>
    <dgm:pt modelId="{1AC6D3A7-3A24-4013-BB3A-069B3CBA0E8E}" type="pres">
      <dgm:prSet presAssocID="{1A018B90-3385-43B6-96FF-0296C5046E8F}" presName="sibTrans" presStyleCnt="0"/>
      <dgm:spPr/>
    </dgm:pt>
    <dgm:pt modelId="{1CEC4750-6ECD-413F-9458-5B9190770412}" type="pres">
      <dgm:prSet presAssocID="{C2000226-A01F-41E4-AA81-F9E8E51B356B}" presName="node" presStyleLbl="node1" presStyleIdx="11" presStyleCnt="13" custScaleX="111133">
        <dgm:presLayoutVars>
          <dgm:bulletEnabled val="1"/>
        </dgm:presLayoutVars>
      </dgm:prSet>
      <dgm:spPr/>
    </dgm:pt>
    <dgm:pt modelId="{155B90EB-BCF0-4F3C-93E0-FE7E58A6112F}" type="pres">
      <dgm:prSet presAssocID="{4CA172F3-BE45-43B2-9D89-DE61454C36F5}" presName="sibTrans" presStyleCnt="0"/>
      <dgm:spPr/>
    </dgm:pt>
    <dgm:pt modelId="{FDCA7D20-3B2C-422F-8656-13A043526AF0}" type="pres">
      <dgm:prSet presAssocID="{8E8F2FF7-BA23-4570-8282-765132FAC8EA}" presName="node" presStyleLbl="node1" presStyleIdx="12" presStyleCnt="13" custScaleX="111133">
        <dgm:presLayoutVars>
          <dgm:bulletEnabled val="1"/>
        </dgm:presLayoutVars>
      </dgm:prSet>
      <dgm:spPr/>
    </dgm:pt>
  </dgm:ptLst>
  <dgm:cxnLst>
    <dgm:cxn modelId="{5DDFF707-58D3-496F-AC0D-5D19866781FC}" type="presOf" srcId="{7CE9DCCD-82FA-4BA1-9CA1-0648EDD0A8A5}" destId="{7A67D26A-E95D-4140-8124-6C1D963681FD}" srcOrd="0" destOrd="0" presId="urn:microsoft.com/office/officeart/2005/8/layout/default"/>
    <dgm:cxn modelId="{5DE6450E-D8E2-4335-BBC2-A1D793B132A5}" srcId="{8C74EAC0-E575-4303-9B5F-016A59E1DB41}" destId="{EAA4B52F-0760-4AE3-9424-81C22FAFE13E}" srcOrd="5" destOrd="0" parTransId="{0DA2C68E-55FE-4233-9408-4CA7B96FFBE7}" sibTransId="{0DE4B323-6454-4E96-A380-469FF19E5F46}"/>
    <dgm:cxn modelId="{0601A50F-4582-441F-9149-DAEF860B747B}" type="presOf" srcId="{E52AFFEA-D69C-4B05-A0BC-1C8D7D54C13F}" destId="{49AE7DE3-DE04-4CE3-A1BE-DE30632196AE}" srcOrd="0" destOrd="0" presId="urn:microsoft.com/office/officeart/2005/8/layout/default"/>
    <dgm:cxn modelId="{4C64D01C-14EA-4D03-86F6-3813F12AB860}" srcId="{8C74EAC0-E575-4303-9B5F-016A59E1DB41}" destId="{8AC3AB9D-7632-4BA0-A528-8B1F5C7AC6A1}" srcOrd="2" destOrd="0" parTransId="{A0C95615-0267-4427-9AE6-1D0FE2C8694A}" sibTransId="{E7ABA4DF-6DB7-4F32-A2BE-5D94070FC86E}"/>
    <dgm:cxn modelId="{A97E2620-1E55-45FB-B835-E9547829FC60}" type="presOf" srcId="{904361CC-D287-4070-84A3-11BD49CC7271}" destId="{B52D804A-7CE2-4C79-8BC0-AE546DB04FA9}" srcOrd="0" destOrd="0" presId="urn:microsoft.com/office/officeart/2005/8/layout/default"/>
    <dgm:cxn modelId="{E56C9625-BED3-4F8C-BBA4-ACF0FA142499}" srcId="{8C74EAC0-E575-4303-9B5F-016A59E1DB41}" destId="{E52AFFEA-D69C-4B05-A0BC-1C8D7D54C13F}" srcOrd="4" destOrd="0" parTransId="{172E5957-3687-407F-8431-C5EC85B751E4}" sibTransId="{C4207374-51EB-49AC-B7FE-1BAD6230D321}"/>
    <dgm:cxn modelId="{958BE62B-EDF5-4E09-BABE-6D30FEEF3286}" srcId="{8C74EAC0-E575-4303-9B5F-016A59E1DB41}" destId="{8E8F2FF7-BA23-4570-8282-765132FAC8EA}" srcOrd="12" destOrd="0" parTransId="{9D648C59-0B93-4376-94E2-54FBB52C261F}" sibTransId="{5C323748-D3DF-4474-A877-9E102DA6154C}"/>
    <dgm:cxn modelId="{E111FC30-99ED-450E-8FB7-9FDCE65F888C}" type="presOf" srcId="{F2C0B56C-354E-4A61-95D6-A4912BCC31E8}" destId="{78413ED6-C5CA-4D7D-9366-97531CBFFACE}" srcOrd="0" destOrd="0" presId="urn:microsoft.com/office/officeart/2005/8/layout/default"/>
    <dgm:cxn modelId="{D4413C32-0D75-4D10-B0D0-6268F6A2AF49}" type="presOf" srcId="{DCAD9D49-E99F-4F85-A997-5729DEB8B61F}" destId="{1BE337F1-6E9B-4F99-BCD5-7DF9736041EE}" srcOrd="0" destOrd="0" presId="urn:microsoft.com/office/officeart/2005/8/layout/default"/>
    <dgm:cxn modelId="{91D2CF68-9C5D-4A62-A3F3-145B748B9117}" type="presOf" srcId="{C2000226-A01F-41E4-AA81-F9E8E51B356B}" destId="{1CEC4750-6ECD-413F-9458-5B9190770412}" srcOrd="0" destOrd="0" presId="urn:microsoft.com/office/officeart/2005/8/layout/default"/>
    <dgm:cxn modelId="{5561CE49-783F-4213-9BDF-11749DBDF2DF}" type="presOf" srcId="{8E8F2FF7-BA23-4570-8282-765132FAC8EA}" destId="{FDCA7D20-3B2C-422F-8656-13A043526AF0}" srcOrd="0" destOrd="0" presId="urn:microsoft.com/office/officeart/2005/8/layout/default"/>
    <dgm:cxn modelId="{9DA3C46B-1FB2-4425-A562-CB5B935A1C5E}" srcId="{8C74EAC0-E575-4303-9B5F-016A59E1DB41}" destId="{DCAD9D49-E99F-4F85-A997-5729DEB8B61F}" srcOrd="10" destOrd="0" parTransId="{E52D6569-14B2-47BD-8EAB-A6B7B2DEC8A2}" sibTransId="{1A018B90-3385-43B6-96FF-0296C5046E8F}"/>
    <dgm:cxn modelId="{1946174D-FF8B-441C-A588-B6D65E7CBBC3}" srcId="{8C74EAC0-E575-4303-9B5F-016A59E1DB41}" destId="{C2000226-A01F-41E4-AA81-F9E8E51B356B}" srcOrd="11" destOrd="0" parTransId="{5397CC3C-73A5-4237-AEFC-C1C11CFCAE0E}" sibTransId="{4CA172F3-BE45-43B2-9D89-DE61454C36F5}"/>
    <dgm:cxn modelId="{EAE0295A-7662-482B-B66A-BA26197DC37B}" srcId="{8C74EAC0-E575-4303-9B5F-016A59E1DB41}" destId="{7CE9DCCD-82FA-4BA1-9CA1-0648EDD0A8A5}" srcOrd="8" destOrd="0" parTransId="{4C0E87FF-F842-4FE7-83B5-7093B7F2AC12}" sibTransId="{A800810B-CFA7-4EF8-B0D5-11CF00A51E43}"/>
    <dgm:cxn modelId="{E11BB680-966A-4000-9D4D-30B05E383F07}" srcId="{8C74EAC0-E575-4303-9B5F-016A59E1DB41}" destId="{7B17E6FC-7398-40EC-A0D3-B9DAB5DF0A5F}" srcOrd="3" destOrd="0" parTransId="{6C6D8E45-1EF1-4995-8339-964F80500E40}" sibTransId="{B7EAB51D-5BE5-433C-B8D3-43DA33712D88}"/>
    <dgm:cxn modelId="{CFFDCB91-DA22-4DF3-A28E-1F0106171D36}" srcId="{8C74EAC0-E575-4303-9B5F-016A59E1DB41}" destId="{AA03C307-2F6F-4E9A-A75B-4BD9EB1D8FE0}" srcOrd="0" destOrd="0" parTransId="{D579E1E1-70CA-4B95-940F-F48979AA2170}" sibTransId="{1C396C11-3182-4604-948A-E248CE01B830}"/>
    <dgm:cxn modelId="{0C9D7C95-D1EA-454B-939F-C7A3A0932B94}" type="presOf" srcId="{897AD665-890D-4F3F-8340-FAA40EA93060}" destId="{17520A7F-F119-4127-BAA9-470834CE88DE}" srcOrd="0" destOrd="0" presId="urn:microsoft.com/office/officeart/2005/8/layout/default"/>
    <dgm:cxn modelId="{EC634099-69B2-417B-BF72-A161F1A68233}" srcId="{8C74EAC0-E575-4303-9B5F-016A59E1DB41}" destId="{70A9364E-EC0D-406A-9E18-7CF886D3484D}" srcOrd="6" destOrd="0" parTransId="{E7FAD9EF-D043-482E-BDCD-AD9A3CEDA51F}" sibTransId="{B96AB2B0-F48D-4BB2-B938-72AEDA8C8173}"/>
    <dgm:cxn modelId="{D9E30DA6-9FBB-4839-99FB-667EBA52F6EE}" type="presOf" srcId="{70A9364E-EC0D-406A-9E18-7CF886D3484D}" destId="{DCE81C6C-8326-4DFA-A3B6-BB1D048AA1AC}" srcOrd="0" destOrd="0" presId="urn:microsoft.com/office/officeart/2005/8/layout/default"/>
    <dgm:cxn modelId="{1C3292B3-800B-4C76-BADB-14C42DE21CCD}" type="presOf" srcId="{EAA4B52F-0760-4AE3-9424-81C22FAFE13E}" destId="{BAD539FE-1A9D-4AA1-B47F-CEE052EEE394}" srcOrd="0" destOrd="0" presId="urn:microsoft.com/office/officeart/2005/8/layout/default"/>
    <dgm:cxn modelId="{AF699FBA-2C4B-45F1-9FF3-A3BCD76A5BD4}" type="presOf" srcId="{AA03C307-2F6F-4E9A-A75B-4BD9EB1D8FE0}" destId="{CE06C818-1B5A-4712-96D3-D7358A629278}" srcOrd="0" destOrd="0" presId="urn:microsoft.com/office/officeart/2005/8/layout/default"/>
    <dgm:cxn modelId="{807A6DC9-196F-4387-B76B-94F0387089E2}" srcId="{8C74EAC0-E575-4303-9B5F-016A59E1DB41}" destId="{897AD665-890D-4F3F-8340-FAA40EA93060}" srcOrd="1" destOrd="0" parTransId="{E03CA805-E225-4CEB-A324-B4311C0DD1EA}" sibTransId="{ECB0C65B-C962-4688-8643-BB81440A0F7E}"/>
    <dgm:cxn modelId="{F3718DCA-A60D-4CAA-80C0-F8E68150E249}" srcId="{8C74EAC0-E575-4303-9B5F-016A59E1DB41}" destId="{F2C0B56C-354E-4A61-95D6-A4912BCC31E8}" srcOrd="7" destOrd="0" parTransId="{79C6D1CD-9080-4233-9F7C-34FBC48BB154}" sibTransId="{FF087CD4-3F72-47D1-AF60-EB670D9B1386}"/>
    <dgm:cxn modelId="{7576E1CD-D82D-467B-843F-5A71E8D8319C}" type="presOf" srcId="{7B17E6FC-7398-40EC-A0D3-B9DAB5DF0A5F}" destId="{FB148022-39E5-4224-A888-2DBCD8281995}" srcOrd="0" destOrd="0" presId="urn:microsoft.com/office/officeart/2005/8/layout/default"/>
    <dgm:cxn modelId="{940458EA-2CF1-4314-BAC9-5C1289CA7AD9}" type="presOf" srcId="{8C74EAC0-E575-4303-9B5F-016A59E1DB41}" destId="{25AB2FF0-5713-427F-9913-DDC227807444}" srcOrd="0" destOrd="0" presId="urn:microsoft.com/office/officeart/2005/8/layout/default"/>
    <dgm:cxn modelId="{CBA016EC-52DA-4249-BF15-8D2D5FD89177}" type="presOf" srcId="{8AC3AB9D-7632-4BA0-A528-8B1F5C7AC6A1}" destId="{97463F2F-2ED2-4E8D-87C7-B60713EBB406}" srcOrd="0" destOrd="0" presId="urn:microsoft.com/office/officeart/2005/8/layout/default"/>
    <dgm:cxn modelId="{BC05A8F8-4D6F-4673-9764-BC63A1B4290B}" srcId="{8C74EAC0-E575-4303-9B5F-016A59E1DB41}" destId="{904361CC-D287-4070-84A3-11BD49CC7271}" srcOrd="9" destOrd="0" parTransId="{F567BBB1-8CB0-49CF-8A27-4463496107D6}" sibTransId="{035555AC-A66C-4B67-955C-F6469084FAE1}"/>
    <dgm:cxn modelId="{4F6A3BCD-F057-4497-BF4E-248E251AABB9}" type="presParOf" srcId="{25AB2FF0-5713-427F-9913-DDC227807444}" destId="{CE06C818-1B5A-4712-96D3-D7358A629278}" srcOrd="0" destOrd="0" presId="urn:microsoft.com/office/officeart/2005/8/layout/default"/>
    <dgm:cxn modelId="{0452CF74-473B-431D-9C2A-A791C40FBC6B}" type="presParOf" srcId="{25AB2FF0-5713-427F-9913-DDC227807444}" destId="{51B29B2B-E9CF-40BC-9B67-F00E8EB2C809}" srcOrd="1" destOrd="0" presId="urn:microsoft.com/office/officeart/2005/8/layout/default"/>
    <dgm:cxn modelId="{C15376AD-0263-44B3-8114-3016F3E2FCBF}" type="presParOf" srcId="{25AB2FF0-5713-427F-9913-DDC227807444}" destId="{17520A7F-F119-4127-BAA9-470834CE88DE}" srcOrd="2" destOrd="0" presId="urn:microsoft.com/office/officeart/2005/8/layout/default"/>
    <dgm:cxn modelId="{2FF78625-88A3-4813-B4BA-7C17EF53FD7E}" type="presParOf" srcId="{25AB2FF0-5713-427F-9913-DDC227807444}" destId="{CF7A7361-252B-41C0-B0F4-C59C5DA25F17}" srcOrd="3" destOrd="0" presId="urn:microsoft.com/office/officeart/2005/8/layout/default"/>
    <dgm:cxn modelId="{754917D2-BB48-4736-907F-392D0BCB0A38}" type="presParOf" srcId="{25AB2FF0-5713-427F-9913-DDC227807444}" destId="{97463F2F-2ED2-4E8D-87C7-B60713EBB406}" srcOrd="4" destOrd="0" presId="urn:microsoft.com/office/officeart/2005/8/layout/default"/>
    <dgm:cxn modelId="{C85979B8-8A06-46F0-90EC-C2D42BAD22E7}" type="presParOf" srcId="{25AB2FF0-5713-427F-9913-DDC227807444}" destId="{EC77BA4D-40C9-48D1-9B98-AC8EE7C8BBF2}" srcOrd="5" destOrd="0" presId="urn:microsoft.com/office/officeart/2005/8/layout/default"/>
    <dgm:cxn modelId="{C1509ED7-1746-44CF-A7CE-05909D77C69D}" type="presParOf" srcId="{25AB2FF0-5713-427F-9913-DDC227807444}" destId="{FB148022-39E5-4224-A888-2DBCD8281995}" srcOrd="6" destOrd="0" presId="urn:microsoft.com/office/officeart/2005/8/layout/default"/>
    <dgm:cxn modelId="{9FF906C4-DA19-494D-9514-1CDDCF17B817}" type="presParOf" srcId="{25AB2FF0-5713-427F-9913-DDC227807444}" destId="{9D94F81E-8176-41EB-9F3E-ED59953832E5}" srcOrd="7" destOrd="0" presId="urn:microsoft.com/office/officeart/2005/8/layout/default"/>
    <dgm:cxn modelId="{154F71C4-1A17-4B06-8644-BE215383C084}" type="presParOf" srcId="{25AB2FF0-5713-427F-9913-DDC227807444}" destId="{49AE7DE3-DE04-4CE3-A1BE-DE30632196AE}" srcOrd="8" destOrd="0" presId="urn:microsoft.com/office/officeart/2005/8/layout/default"/>
    <dgm:cxn modelId="{FEFF416C-0526-475E-A298-585A5E6724D0}" type="presParOf" srcId="{25AB2FF0-5713-427F-9913-DDC227807444}" destId="{585B3842-DC72-49B6-ACB1-EED6315F9072}" srcOrd="9" destOrd="0" presId="urn:microsoft.com/office/officeart/2005/8/layout/default"/>
    <dgm:cxn modelId="{F0FB96B7-0DB8-431B-ABC5-3B33D8A9637C}" type="presParOf" srcId="{25AB2FF0-5713-427F-9913-DDC227807444}" destId="{BAD539FE-1A9D-4AA1-B47F-CEE052EEE394}" srcOrd="10" destOrd="0" presId="urn:microsoft.com/office/officeart/2005/8/layout/default"/>
    <dgm:cxn modelId="{1994EA65-5A2D-401B-9D3E-7164A2F05815}" type="presParOf" srcId="{25AB2FF0-5713-427F-9913-DDC227807444}" destId="{9DE96E23-F511-4E1A-8FC9-32E95D5CBCB4}" srcOrd="11" destOrd="0" presId="urn:microsoft.com/office/officeart/2005/8/layout/default"/>
    <dgm:cxn modelId="{91FEDB8E-E291-46CC-B9BA-41264C8C4055}" type="presParOf" srcId="{25AB2FF0-5713-427F-9913-DDC227807444}" destId="{DCE81C6C-8326-4DFA-A3B6-BB1D048AA1AC}" srcOrd="12" destOrd="0" presId="urn:microsoft.com/office/officeart/2005/8/layout/default"/>
    <dgm:cxn modelId="{E062C11D-A292-423B-A6D8-05656CB72646}" type="presParOf" srcId="{25AB2FF0-5713-427F-9913-DDC227807444}" destId="{DB04748D-3D35-40D3-986A-551BF7FD520C}" srcOrd="13" destOrd="0" presId="urn:microsoft.com/office/officeart/2005/8/layout/default"/>
    <dgm:cxn modelId="{5B655DAE-FB82-46F4-AD25-2ED21010C313}" type="presParOf" srcId="{25AB2FF0-5713-427F-9913-DDC227807444}" destId="{78413ED6-C5CA-4D7D-9366-97531CBFFACE}" srcOrd="14" destOrd="0" presId="urn:microsoft.com/office/officeart/2005/8/layout/default"/>
    <dgm:cxn modelId="{ADF1EA8F-16E7-445E-A904-81751F9FD72E}" type="presParOf" srcId="{25AB2FF0-5713-427F-9913-DDC227807444}" destId="{CC29B293-AFFB-4102-BBAA-420DA85C206F}" srcOrd="15" destOrd="0" presId="urn:microsoft.com/office/officeart/2005/8/layout/default"/>
    <dgm:cxn modelId="{349926CF-FB98-41CB-9B89-A377B1FF1C24}" type="presParOf" srcId="{25AB2FF0-5713-427F-9913-DDC227807444}" destId="{7A67D26A-E95D-4140-8124-6C1D963681FD}" srcOrd="16" destOrd="0" presId="urn:microsoft.com/office/officeart/2005/8/layout/default"/>
    <dgm:cxn modelId="{FED5F4E3-82BF-40AA-B8FF-5B523102C71A}" type="presParOf" srcId="{25AB2FF0-5713-427F-9913-DDC227807444}" destId="{1A073E58-6BA4-4984-A1E5-9CA617ECAC91}" srcOrd="17" destOrd="0" presId="urn:microsoft.com/office/officeart/2005/8/layout/default"/>
    <dgm:cxn modelId="{652D8FED-04C7-4C8E-A334-B4D0AC7ADF16}" type="presParOf" srcId="{25AB2FF0-5713-427F-9913-DDC227807444}" destId="{B52D804A-7CE2-4C79-8BC0-AE546DB04FA9}" srcOrd="18" destOrd="0" presId="urn:microsoft.com/office/officeart/2005/8/layout/default"/>
    <dgm:cxn modelId="{7CC2CD98-0FA0-4EFB-86B4-D6CD3B85E7A2}" type="presParOf" srcId="{25AB2FF0-5713-427F-9913-DDC227807444}" destId="{D8FE3644-A4D4-4108-A7FA-310B7350282A}" srcOrd="19" destOrd="0" presId="urn:microsoft.com/office/officeart/2005/8/layout/default"/>
    <dgm:cxn modelId="{59BAD9E9-CA43-4E64-82C1-E87F6F28833F}" type="presParOf" srcId="{25AB2FF0-5713-427F-9913-DDC227807444}" destId="{1BE337F1-6E9B-4F99-BCD5-7DF9736041EE}" srcOrd="20" destOrd="0" presId="urn:microsoft.com/office/officeart/2005/8/layout/default"/>
    <dgm:cxn modelId="{F0902DEA-9215-4F3A-B33A-AE7013C143CA}" type="presParOf" srcId="{25AB2FF0-5713-427F-9913-DDC227807444}" destId="{1AC6D3A7-3A24-4013-BB3A-069B3CBA0E8E}" srcOrd="21" destOrd="0" presId="urn:microsoft.com/office/officeart/2005/8/layout/default"/>
    <dgm:cxn modelId="{270E7392-BE6F-43A8-8EB3-F2D4706525ED}" type="presParOf" srcId="{25AB2FF0-5713-427F-9913-DDC227807444}" destId="{1CEC4750-6ECD-413F-9458-5B9190770412}" srcOrd="22" destOrd="0" presId="urn:microsoft.com/office/officeart/2005/8/layout/default"/>
    <dgm:cxn modelId="{8CC2B3A4-2F84-4D9A-9992-9072031D9A27}" type="presParOf" srcId="{25AB2FF0-5713-427F-9913-DDC227807444}" destId="{155B90EB-BCF0-4F3C-93E0-FE7E58A6112F}" srcOrd="23" destOrd="0" presId="urn:microsoft.com/office/officeart/2005/8/layout/default"/>
    <dgm:cxn modelId="{1E8DACCE-0B4B-4F1A-841F-438058098348}" type="presParOf" srcId="{25AB2FF0-5713-427F-9913-DDC227807444}" destId="{FDCA7D20-3B2C-422F-8656-13A043526AF0}" srcOrd="2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62211B6-3C7B-4172-9E79-42017F8AE8D7}" type="doc">
      <dgm:prSet loTypeId="urn:microsoft.com/office/officeart/2005/8/layout/orgChart1" loCatId="hierarchy" qsTypeId="urn:microsoft.com/office/officeart/2005/8/quickstyle/simple1" qsCatId="simple" csTypeId="urn:microsoft.com/office/officeart/2005/8/colors/accent1_4" csCatId="accent1" phldr="1"/>
      <dgm:spPr/>
      <dgm:t>
        <a:bodyPr/>
        <a:lstStyle/>
        <a:p>
          <a:endParaRPr lang="ru-RU"/>
        </a:p>
      </dgm:t>
    </dgm:pt>
    <dgm:pt modelId="{1F41FC89-3CBB-4DAD-B33C-86918F7B43F5}">
      <dgm:prSet phldrT="[Текст]" custT="1"/>
      <dgm:spPr/>
      <dgm:t>
        <a:bodyPr/>
        <a:lstStyle/>
        <a:p>
          <a:r>
            <a:rPr lang="uk-UA" sz="3600" b="1" i="0" dirty="0">
              <a:latin typeface="+mj-lt"/>
            </a:rPr>
            <a:t>Види спеціалізованих норм права</a:t>
          </a:r>
          <a:endParaRPr lang="ru-RU" sz="3600" i="0" dirty="0">
            <a:latin typeface="+mj-lt"/>
          </a:endParaRPr>
        </a:p>
      </dgm:t>
    </dgm:pt>
    <dgm:pt modelId="{E357E50D-90C5-4D21-8328-2C4E79CC7A14}" type="parTrans" cxnId="{97566BED-44BB-46B4-97CA-58AEC6094B44}">
      <dgm:prSet/>
      <dgm:spPr/>
      <dgm:t>
        <a:bodyPr/>
        <a:lstStyle/>
        <a:p>
          <a:endParaRPr lang="ru-RU"/>
        </a:p>
      </dgm:t>
    </dgm:pt>
    <dgm:pt modelId="{58C0FE38-0C95-4668-8183-0E4E21E410E4}" type="sibTrans" cxnId="{97566BED-44BB-46B4-97CA-58AEC6094B44}">
      <dgm:prSet/>
      <dgm:spPr/>
      <dgm:t>
        <a:bodyPr/>
        <a:lstStyle/>
        <a:p>
          <a:endParaRPr lang="ru-RU"/>
        </a:p>
      </dgm:t>
    </dgm:pt>
    <dgm:pt modelId="{23A706EA-A8C3-413C-B8E0-8138633087B9}">
      <dgm:prSet phldrT="[Текст]" custT="1"/>
      <dgm:spPr/>
      <dgm:t>
        <a:bodyPr/>
        <a:lstStyle/>
        <a:p>
          <a:r>
            <a:rPr lang="uk-UA" sz="3600" i="0" dirty="0">
              <a:latin typeface="+mj-lt"/>
            </a:rPr>
            <a:t>норми-принципи</a:t>
          </a:r>
          <a:endParaRPr lang="ru-RU" sz="3600" i="0" dirty="0">
            <a:latin typeface="+mj-lt"/>
          </a:endParaRPr>
        </a:p>
      </dgm:t>
    </dgm:pt>
    <dgm:pt modelId="{55CD19B6-E2A9-405C-AB6F-6F2DE6E6E03A}" type="parTrans" cxnId="{1C1B23A8-BE9B-4104-97FA-5596E99CF7F9}">
      <dgm:prSet/>
      <dgm:spPr/>
      <dgm:t>
        <a:bodyPr/>
        <a:lstStyle/>
        <a:p>
          <a:endParaRPr lang="ru-RU"/>
        </a:p>
      </dgm:t>
    </dgm:pt>
    <dgm:pt modelId="{AFCD79A2-9D4B-413F-98EA-8AF05F9DAB7A}" type="sibTrans" cxnId="{1C1B23A8-BE9B-4104-97FA-5596E99CF7F9}">
      <dgm:prSet/>
      <dgm:spPr/>
      <dgm:t>
        <a:bodyPr/>
        <a:lstStyle/>
        <a:p>
          <a:endParaRPr lang="ru-RU"/>
        </a:p>
      </dgm:t>
    </dgm:pt>
    <dgm:pt modelId="{A103ED71-30C1-4080-B037-FF015CA3CA76}">
      <dgm:prSet phldrT="[Текст]" custT="1"/>
      <dgm:spPr/>
      <dgm:t>
        <a:bodyPr/>
        <a:lstStyle/>
        <a:p>
          <a:r>
            <a:rPr lang="uk-UA" sz="3600" i="0" dirty="0">
              <a:latin typeface="+mj-lt"/>
            </a:rPr>
            <a:t>норми-дефініції</a:t>
          </a:r>
          <a:endParaRPr lang="ru-RU" sz="3600" i="0" dirty="0">
            <a:latin typeface="+mj-lt"/>
          </a:endParaRPr>
        </a:p>
      </dgm:t>
    </dgm:pt>
    <dgm:pt modelId="{679CAF10-1A44-4DBC-9C88-76B128E3EEFF}" type="parTrans" cxnId="{9135D9DE-D884-443F-9222-0E7A2CCF52BD}">
      <dgm:prSet/>
      <dgm:spPr/>
      <dgm:t>
        <a:bodyPr/>
        <a:lstStyle/>
        <a:p>
          <a:endParaRPr lang="ru-RU"/>
        </a:p>
      </dgm:t>
    </dgm:pt>
    <dgm:pt modelId="{3A487C07-034E-4043-8757-6D429B6BB28C}" type="sibTrans" cxnId="{9135D9DE-D884-443F-9222-0E7A2CCF52BD}">
      <dgm:prSet/>
      <dgm:spPr/>
      <dgm:t>
        <a:bodyPr/>
        <a:lstStyle/>
        <a:p>
          <a:endParaRPr lang="ru-RU"/>
        </a:p>
      </dgm:t>
    </dgm:pt>
    <dgm:pt modelId="{90E4D1A1-8FD7-478A-9538-CC3A591FE09B}">
      <dgm:prSet phldrT="[Текст]" custT="1"/>
      <dgm:spPr/>
      <dgm:t>
        <a:bodyPr/>
        <a:lstStyle/>
        <a:p>
          <a:r>
            <a:rPr lang="uk-UA" sz="3600" i="0" dirty="0">
              <a:latin typeface="+mj-lt"/>
            </a:rPr>
            <a:t>норми-декларації</a:t>
          </a:r>
          <a:endParaRPr lang="ru-RU" sz="3600" i="0" dirty="0">
            <a:latin typeface="+mj-lt"/>
          </a:endParaRPr>
        </a:p>
      </dgm:t>
    </dgm:pt>
    <dgm:pt modelId="{BB2B68EA-B6FC-4292-8968-EC8B2D092457}" type="parTrans" cxnId="{28A71D82-47E8-4768-8B41-F28CC786F52A}">
      <dgm:prSet/>
      <dgm:spPr/>
      <dgm:t>
        <a:bodyPr/>
        <a:lstStyle/>
        <a:p>
          <a:endParaRPr lang="ru-RU"/>
        </a:p>
      </dgm:t>
    </dgm:pt>
    <dgm:pt modelId="{ADA9E4C3-1606-4FE5-9ED5-EB7D305DE6AF}" type="sibTrans" cxnId="{28A71D82-47E8-4768-8B41-F28CC786F52A}">
      <dgm:prSet/>
      <dgm:spPr/>
      <dgm:t>
        <a:bodyPr/>
        <a:lstStyle/>
        <a:p>
          <a:endParaRPr lang="ru-RU"/>
        </a:p>
      </dgm:t>
    </dgm:pt>
    <dgm:pt modelId="{FA20B9F8-686E-4886-9830-DE011DF1BFC9}" type="pres">
      <dgm:prSet presAssocID="{D62211B6-3C7B-4172-9E79-42017F8AE8D7}" presName="hierChild1" presStyleCnt="0">
        <dgm:presLayoutVars>
          <dgm:orgChart val="1"/>
          <dgm:chPref val="1"/>
          <dgm:dir/>
          <dgm:animOne val="branch"/>
          <dgm:animLvl val="lvl"/>
          <dgm:resizeHandles/>
        </dgm:presLayoutVars>
      </dgm:prSet>
      <dgm:spPr/>
    </dgm:pt>
    <dgm:pt modelId="{529948C0-D516-4B13-A93F-46AC7B8981F5}" type="pres">
      <dgm:prSet presAssocID="{1F41FC89-3CBB-4DAD-B33C-86918F7B43F5}" presName="hierRoot1" presStyleCnt="0">
        <dgm:presLayoutVars>
          <dgm:hierBranch val="init"/>
        </dgm:presLayoutVars>
      </dgm:prSet>
      <dgm:spPr/>
    </dgm:pt>
    <dgm:pt modelId="{18F69995-277B-4F87-AE23-0A557A0516EB}" type="pres">
      <dgm:prSet presAssocID="{1F41FC89-3CBB-4DAD-B33C-86918F7B43F5}" presName="rootComposite1" presStyleCnt="0"/>
      <dgm:spPr/>
    </dgm:pt>
    <dgm:pt modelId="{1D4165C9-D8A9-4664-AE4B-7E956316F077}" type="pres">
      <dgm:prSet presAssocID="{1F41FC89-3CBB-4DAD-B33C-86918F7B43F5}" presName="rootText1" presStyleLbl="node0" presStyleIdx="0" presStyleCnt="1" custScaleX="180373">
        <dgm:presLayoutVars>
          <dgm:chPref val="3"/>
        </dgm:presLayoutVars>
      </dgm:prSet>
      <dgm:spPr/>
    </dgm:pt>
    <dgm:pt modelId="{236664BB-57BA-4555-ACC6-470F63219BE0}" type="pres">
      <dgm:prSet presAssocID="{1F41FC89-3CBB-4DAD-B33C-86918F7B43F5}" presName="rootConnector1" presStyleLbl="node1" presStyleIdx="0" presStyleCnt="0"/>
      <dgm:spPr/>
    </dgm:pt>
    <dgm:pt modelId="{4AF55CD0-B55A-4616-A1E5-1840CB23DD8D}" type="pres">
      <dgm:prSet presAssocID="{1F41FC89-3CBB-4DAD-B33C-86918F7B43F5}" presName="hierChild2" presStyleCnt="0"/>
      <dgm:spPr/>
    </dgm:pt>
    <dgm:pt modelId="{9F696F16-7222-4AF9-8C97-216B19659165}" type="pres">
      <dgm:prSet presAssocID="{BB2B68EA-B6FC-4292-8968-EC8B2D092457}" presName="Name37" presStyleLbl="parChTrans1D2" presStyleIdx="0" presStyleCnt="3"/>
      <dgm:spPr/>
    </dgm:pt>
    <dgm:pt modelId="{D6579F81-3999-4114-82FE-11D860B6FF95}" type="pres">
      <dgm:prSet presAssocID="{90E4D1A1-8FD7-478A-9538-CC3A591FE09B}" presName="hierRoot2" presStyleCnt="0">
        <dgm:presLayoutVars>
          <dgm:hierBranch val="init"/>
        </dgm:presLayoutVars>
      </dgm:prSet>
      <dgm:spPr/>
    </dgm:pt>
    <dgm:pt modelId="{C65037C1-3754-4E5D-BC85-E836FA18BCDF}" type="pres">
      <dgm:prSet presAssocID="{90E4D1A1-8FD7-478A-9538-CC3A591FE09B}" presName="rootComposite" presStyleCnt="0"/>
      <dgm:spPr/>
    </dgm:pt>
    <dgm:pt modelId="{324E9924-FC43-4661-9A6A-02B6DE9C406A}" type="pres">
      <dgm:prSet presAssocID="{90E4D1A1-8FD7-478A-9538-CC3A591FE09B}" presName="rootText" presStyleLbl="node2" presStyleIdx="0" presStyleCnt="3">
        <dgm:presLayoutVars>
          <dgm:chPref val="3"/>
        </dgm:presLayoutVars>
      </dgm:prSet>
      <dgm:spPr/>
    </dgm:pt>
    <dgm:pt modelId="{1E4DE36C-D010-4347-B6A9-8DDE05E77AC4}" type="pres">
      <dgm:prSet presAssocID="{90E4D1A1-8FD7-478A-9538-CC3A591FE09B}" presName="rootConnector" presStyleLbl="node2" presStyleIdx="0" presStyleCnt="3"/>
      <dgm:spPr/>
    </dgm:pt>
    <dgm:pt modelId="{247989D0-0DEF-41D6-A15C-8A4BA86E7F47}" type="pres">
      <dgm:prSet presAssocID="{90E4D1A1-8FD7-478A-9538-CC3A591FE09B}" presName="hierChild4" presStyleCnt="0"/>
      <dgm:spPr/>
    </dgm:pt>
    <dgm:pt modelId="{43F72CC6-7CBE-4C7D-BCB1-802128CDEA56}" type="pres">
      <dgm:prSet presAssocID="{90E4D1A1-8FD7-478A-9538-CC3A591FE09B}" presName="hierChild5" presStyleCnt="0"/>
      <dgm:spPr/>
    </dgm:pt>
    <dgm:pt modelId="{CD56AD35-61F6-4134-B52D-358DD8EEA67D}" type="pres">
      <dgm:prSet presAssocID="{55CD19B6-E2A9-405C-AB6F-6F2DE6E6E03A}" presName="Name37" presStyleLbl="parChTrans1D2" presStyleIdx="1" presStyleCnt="3"/>
      <dgm:spPr/>
    </dgm:pt>
    <dgm:pt modelId="{FF0EBC2A-9F0D-4B9D-A01A-B0A790A29754}" type="pres">
      <dgm:prSet presAssocID="{23A706EA-A8C3-413C-B8E0-8138633087B9}" presName="hierRoot2" presStyleCnt="0">
        <dgm:presLayoutVars>
          <dgm:hierBranch val="init"/>
        </dgm:presLayoutVars>
      </dgm:prSet>
      <dgm:spPr/>
    </dgm:pt>
    <dgm:pt modelId="{15064D02-232F-4792-890A-209DAECC93B3}" type="pres">
      <dgm:prSet presAssocID="{23A706EA-A8C3-413C-B8E0-8138633087B9}" presName="rootComposite" presStyleCnt="0"/>
      <dgm:spPr/>
    </dgm:pt>
    <dgm:pt modelId="{049D81FE-5CC7-4FB3-BDEC-C5BA97AE9D99}" type="pres">
      <dgm:prSet presAssocID="{23A706EA-A8C3-413C-B8E0-8138633087B9}" presName="rootText" presStyleLbl="node2" presStyleIdx="1" presStyleCnt="3">
        <dgm:presLayoutVars>
          <dgm:chPref val="3"/>
        </dgm:presLayoutVars>
      </dgm:prSet>
      <dgm:spPr/>
    </dgm:pt>
    <dgm:pt modelId="{DE779DF1-AA53-44C1-95FB-C03B51EA4D37}" type="pres">
      <dgm:prSet presAssocID="{23A706EA-A8C3-413C-B8E0-8138633087B9}" presName="rootConnector" presStyleLbl="node2" presStyleIdx="1" presStyleCnt="3"/>
      <dgm:spPr/>
    </dgm:pt>
    <dgm:pt modelId="{2C886E50-7840-468E-AA0B-63FCCB4D4089}" type="pres">
      <dgm:prSet presAssocID="{23A706EA-A8C3-413C-B8E0-8138633087B9}" presName="hierChild4" presStyleCnt="0"/>
      <dgm:spPr/>
    </dgm:pt>
    <dgm:pt modelId="{CB83B2C6-76BB-4D5B-8BA2-730EF1096FAB}" type="pres">
      <dgm:prSet presAssocID="{23A706EA-A8C3-413C-B8E0-8138633087B9}" presName="hierChild5" presStyleCnt="0"/>
      <dgm:spPr/>
    </dgm:pt>
    <dgm:pt modelId="{4134C992-B53D-41B1-BCDC-1772522F60BC}" type="pres">
      <dgm:prSet presAssocID="{679CAF10-1A44-4DBC-9C88-76B128E3EEFF}" presName="Name37" presStyleLbl="parChTrans1D2" presStyleIdx="2" presStyleCnt="3"/>
      <dgm:spPr/>
    </dgm:pt>
    <dgm:pt modelId="{8FD13CD7-73D3-486A-90E0-0610205EF98C}" type="pres">
      <dgm:prSet presAssocID="{A103ED71-30C1-4080-B037-FF015CA3CA76}" presName="hierRoot2" presStyleCnt="0">
        <dgm:presLayoutVars>
          <dgm:hierBranch val="init"/>
        </dgm:presLayoutVars>
      </dgm:prSet>
      <dgm:spPr/>
    </dgm:pt>
    <dgm:pt modelId="{F17C9558-58C7-4D47-9649-844FCE4C712C}" type="pres">
      <dgm:prSet presAssocID="{A103ED71-30C1-4080-B037-FF015CA3CA76}" presName="rootComposite" presStyleCnt="0"/>
      <dgm:spPr/>
    </dgm:pt>
    <dgm:pt modelId="{D679BF8C-C1CD-4E90-837E-FA7010C8FED8}" type="pres">
      <dgm:prSet presAssocID="{A103ED71-30C1-4080-B037-FF015CA3CA76}" presName="rootText" presStyleLbl="node2" presStyleIdx="2" presStyleCnt="3">
        <dgm:presLayoutVars>
          <dgm:chPref val="3"/>
        </dgm:presLayoutVars>
      </dgm:prSet>
      <dgm:spPr/>
    </dgm:pt>
    <dgm:pt modelId="{08037CC2-FD7D-406B-9256-7988839B0F23}" type="pres">
      <dgm:prSet presAssocID="{A103ED71-30C1-4080-B037-FF015CA3CA76}" presName="rootConnector" presStyleLbl="node2" presStyleIdx="2" presStyleCnt="3"/>
      <dgm:spPr/>
    </dgm:pt>
    <dgm:pt modelId="{7BF42334-9EBD-457B-9913-B81757AAE42D}" type="pres">
      <dgm:prSet presAssocID="{A103ED71-30C1-4080-B037-FF015CA3CA76}" presName="hierChild4" presStyleCnt="0"/>
      <dgm:spPr/>
    </dgm:pt>
    <dgm:pt modelId="{B5E0AC37-019C-4937-A574-A5324A684509}" type="pres">
      <dgm:prSet presAssocID="{A103ED71-30C1-4080-B037-FF015CA3CA76}" presName="hierChild5" presStyleCnt="0"/>
      <dgm:spPr/>
    </dgm:pt>
    <dgm:pt modelId="{61CA5281-3D9C-43A0-96EF-2840D418E77E}" type="pres">
      <dgm:prSet presAssocID="{1F41FC89-3CBB-4DAD-B33C-86918F7B43F5}" presName="hierChild3" presStyleCnt="0"/>
      <dgm:spPr/>
    </dgm:pt>
  </dgm:ptLst>
  <dgm:cxnLst>
    <dgm:cxn modelId="{9AB55F23-4091-46D7-AFEA-8F2F8B727F88}" type="presOf" srcId="{A103ED71-30C1-4080-B037-FF015CA3CA76}" destId="{08037CC2-FD7D-406B-9256-7988839B0F23}" srcOrd="1" destOrd="0" presId="urn:microsoft.com/office/officeart/2005/8/layout/orgChart1"/>
    <dgm:cxn modelId="{A8087238-25B6-48C2-8A53-701337E88FB8}" type="presOf" srcId="{1F41FC89-3CBB-4DAD-B33C-86918F7B43F5}" destId="{1D4165C9-D8A9-4664-AE4B-7E956316F077}" srcOrd="0" destOrd="0" presId="urn:microsoft.com/office/officeart/2005/8/layout/orgChart1"/>
    <dgm:cxn modelId="{155D3E39-05A2-4291-9C6B-DE229614CDBF}" type="presOf" srcId="{55CD19B6-E2A9-405C-AB6F-6F2DE6E6E03A}" destId="{CD56AD35-61F6-4134-B52D-358DD8EEA67D}" srcOrd="0" destOrd="0" presId="urn:microsoft.com/office/officeart/2005/8/layout/orgChart1"/>
    <dgm:cxn modelId="{A7EFD25E-4795-4505-AE30-981A849601D0}" type="presOf" srcId="{23A706EA-A8C3-413C-B8E0-8138633087B9}" destId="{049D81FE-5CC7-4FB3-BDEC-C5BA97AE9D99}" srcOrd="0" destOrd="0" presId="urn:microsoft.com/office/officeart/2005/8/layout/orgChart1"/>
    <dgm:cxn modelId="{F6249865-FD4C-4F07-9974-B20D669801B1}" type="presOf" srcId="{BB2B68EA-B6FC-4292-8968-EC8B2D092457}" destId="{9F696F16-7222-4AF9-8C97-216B19659165}" srcOrd="0" destOrd="0" presId="urn:microsoft.com/office/officeart/2005/8/layout/orgChart1"/>
    <dgm:cxn modelId="{323ACD65-2AC3-40D5-AC64-5C158772B233}" type="presOf" srcId="{90E4D1A1-8FD7-478A-9538-CC3A591FE09B}" destId="{324E9924-FC43-4661-9A6A-02B6DE9C406A}" srcOrd="0" destOrd="0" presId="urn:microsoft.com/office/officeart/2005/8/layout/orgChart1"/>
    <dgm:cxn modelId="{713BFA6F-93E8-4E6C-AB9B-264C47DC64E7}" type="presOf" srcId="{1F41FC89-3CBB-4DAD-B33C-86918F7B43F5}" destId="{236664BB-57BA-4555-ACC6-470F63219BE0}" srcOrd="1" destOrd="0" presId="urn:microsoft.com/office/officeart/2005/8/layout/orgChart1"/>
    <dgm:cxn modelId="{69C0EC53-AF55-4ABA-A626-6604511BB238}" type="presOf" srcId="{A103ED71-30C1-4080-B037-FF015CA3CA76}" destId="{D679BF8C-C1CD-4E90-837E-FA7010C8FED8}" srcOrd="0" destOrd="0" presId="urn:microsoft.com/office/officeart/2005/8/layout/orgChart1"/>
    <dgm:cxn modelId="{D6338174-EDF4-4560-B483-2393C0D9AD5B}" type="presOf" srcId="{679CAF10-1A44-4DBC-9C88-76B128E3EEFF}" destId="{4134C992-B53D-41B1-BCDC-1772522F60BC}" srcOrd="0" destOrd="0" presId="urn:microsoft.com/office/officeart/2005/8/layout/orgChart1"/>
    <dgm:cxn modelId="{28A71D82-47E8-4768-8B41-F28CC786F52A}" srcId="{1F41FC89-3CBB-4DAD-B33C-86918F7B43F5}" destId="{90E4D1A1-8FD7-478A-9538-CC3A591FE09B}" srcOrd="0" destOrd="0" parTransId="{BB2B68EA-B6FC-4292-8968-EC8B2D092457}" sibTransId="{ADA9E4C3-1606-4FE5-9ED5-EB7D305DE6AF}"/>
    <dgm:cxn modelId="{A2F0018B-416A-4EB6-BAC3-74E4B14918AA}" type="presOf" srcId="{90E4D1A1-8FD7-478A-9538-CC3A591FE09B}" destId="{1E4DE36C-D010-4347-B6A9-8DDE05E77AC4}" srcOrd="1" destOrd="0" presId="urn:microsoft.com/office/officeart/2005/8/layout/orgChart1"/>
    <dgm:cxn modelId="{29A69A9A-A7B7-4B2F-BCC6-3030368A8577}" type="presOf" srcId="{23A706EA-A8C3-413C-B8E0-8138633087B9}" destId="{DE779DF1-AA53-44C1-95FB-C03B51EA4D37}" srcOrd="1" destOrd="0" presId="urn:microsoft.com/office/officeart/2005/8/layout/orgChart1"/>
    <dgm:cxn modelId="{1C1B23A8-BE9B-4104-97FA-5596E99CF7F9}" srcId="{1F41FC89-3CBB-4DAD-B33C-86918F7B43F5}" destId="{23A706EA-A8C3-413C-B8E0-8138633087B9}" srcOrd="1" destOrd="0" parTransId="{55CD19B6-E2A9-405C-AB6F-6F2DE6E6E03A}" sibTransId="{AFCD79A2-9D4B-413F-98EA-8AF05F9DAB7A}"/>
    <dgm:cxn modelId="{9135D9DE-D884-443F-9222-0E7A2CCF52BD}" srcId="{1F41FC89-3CBB-4DAD-B33C-86918F7B43F5}" destId="{A103ED71-30C1-4080-B037-FF015CA3CA76}" srcOrd="2" destOrd="0" parTransId="{679CAF10-1A44-4DBC-9C88-76B128E3EEFF}" sibTransId="{3A487C07-034E-4043-8757-6D429B6BB28C}"/>
    <dgm:cxn modelId="{7CCCDBE0-3929-4FFC-B568-E30FC0A4D21B}" type="presOf" srcId="{D62211B6-3C7B-4172-9E79-42017F8AE8D7}" destId="{FA20B9F8-686E-4886-9830-DE011DF1BFC9}" srcOrd="0" destOrd="0" presId="urn:microsoft.com/office/officeart/2005/8/layout/orgChart1"/>
    <dgm:cxn modelId="{97566BED-44BB-46B4-97CA-58AEC6094B44}" srcId="{D62211B6-3C7B-4172-9E79-42017F8AE8D7}" destId="{1F41FC89-3CBB-4DAD-B33C-86918F7B43F5}" srcOrd="0" destOrd="0" parTransId="{E357E50D-90C5-4D21-8328-2C4E79CC7A14}" sibTransId="{58C0FE38-0C95-4668-8183-0E4E21E410E4}"/>
    <dgm:cxn modelId="{69DF96C0-5678-4E89-8C52-68B7D21C26C7}" type="presParOf" srcId="{FA20B9F8-686E-4886-9830-DE011DF1BFC9}" destId="{529948C0-D516-4B13-A93F-46AC7B8981F5}" srcOrd="0" destOrd="0" presId="urn:microsoft.com/office/officeart/2005/8/layout/orgChart1"/>
    <dgm:cxn modelId="{8A87E4F5-F692-440D-B8BF-DB0C639FF1D7}" type="presParOf" srcId="{529948C0-D516-4B13-A93F-46AC7B8981F5}" destId="{18F69995-277B-4F87-AE23-0A557A0516EB}" srcOrd="0" destOrd="0" presId="urn:microsoft.com/office/officeart/2005/8/layout/orgChart1"/>
    <dgm:cxn modelId="{1630E5B7-5A63-4FBD-A576-E013EE3442FE}" type="presParOf" srcId="{18F69995-277B-4F87-AE23-0A557A0516EB}" destId="{1D4165C9-D8A9-4664-AE4B-7E956316F077}" srcOrd="0" destOrd="0" presId="urn:microsoft.com/office/officeart/2005/8/layout/orgChart1"/>
    <dgm:cxn modelId="{CA0D5912-8295-44EE-99A3-38DF056D1213}" type="presParOf" srcId="{18F69995-277B-4F87-AE23-0A557A0516EB}" destId="{236664BB-57BA-4555-ACC6-470F63219BE0}" srcOrd="1" destOrd="0" presId="urn:microsoft.com/office/officeart/2005/8/layout/orgChart1"/>
    <dgm:cxn modelId="{A482ED67-483F-412B-A372-AAA7C710D067}" type="presParOf" srcId="{529948C0-D516-4B13-A93F-46AC7B8981F5}" destId="{4AF55CD0-B55A-4616-A1E5-1840CB23DD8D}" srcOrd="1" destOrd="0" presId="urn:microsoft.com/office/officeart/2005/8/layout/orgChart1"/>
    <dgm:cxn modelId="{F3A4ADFD-7FBC-4B2E-B46F-E6E395CF44B3}" type="presParOf" srcId="{4AF55CD0-B55A-4616-A1E5-1840CB23DD8D}" destId="{9F696F16-7222-4AF9-8C97-216B19659165}" srcOrd="0" destOrd="0" presId="urn:microsoft.com/office/officeart/2005/8/layout/orgChart1"/>
    <dgm:cxn modelId="{4D6828EE-F635-4EB5-A5C9-5D07A5AEFBED}" type="presParOf" srcId="{4AF55CD0-B55A-4616-A1E5-1840CB23DD8D}" destId="{D6579F81-3999-4114-82FE-11D860B6FF95}" srcOrd="1" destOrd="0" presId="urn:microsoft.com/office/officeart/2005/8/layout/orgChart1"/>
    <dgm:cxn modelId="{C4FCFD27-6FF8-485B-AB7B-03D2AA3CBBF0}" type="presParOf" srcId="{D6579F81-3999-4114-82FE-11D860B6FF95}" destId="{C65037C1-3754-4E5D-BC85-E836FA18BCDF}" srcOrd="0" destOrd="0" presId="urn:microsoft.com/office/officeart/2005/8/layout/orgChart1"/>
    <dgm:cxn modelId="{27FD30FE-3C8D-47C1-AC05-6FF0CA50EBAA}" type="presParOf" srcId="{C65037C1-3754-4E5D-BC85-E836FA18BCDF}" destId="{324E9924-FC43-4661-9A6A-02B6DE9C406A}" srcOrd="0" destOrd="0" presId="urn:microsoft.com/office/officeart/2005/8/layout/orgChart1"/>
    <dgm:cxn modelId="{8BB62F37-110E-4EAB-8445-4CA3E15F04EE}" type="presParOf" srcId="{C65037C1-3754-4E5D-BC85-E836FA18BCDF}" destId="{1E4DE36C-D010-4347-B6A9-8DDE05E77AC4}" srcOrd="1" destOrd="0" presId="urn:microsoft.com/office/officeart/2005/8/layout/orgChart1"/>
    <dgm:cxn modelId="{99DB216A-9567-4EFA-94F9-891581882345}" type="presParOf" srcId="{D6579F81-3999-4114-82FE-11D860B6FF95}" destId="{247989D0-0DEF-41D6-A15C-8A4BA86E7F47}" srcOrd="1" destOrd="0" presId="urn:microsoft.com/office/officeart/2005/8/layout/orgChart1"/>
    <dgm:cxn modelId="{9218064A-53C7-49BB-A4B5-069602B9DF3A}" type="presParOf" srcId="{D6579F81-3999-4114-82FE-11D860B6FF95}" destId="{43F72CC6-7CBE-4C7D-BCB1-802128CDEA56}" srcOrd="2" destOrd="0" presId="urn:microsoft.com/office/officeart/2005/8/layout/orgChart1"/>
    <dgm:cxn modelId="{423086B2-9825-469B-83AE-D58068C60B95}" type="presParOf" srcId="{4AF55CD0-B55A-4616-A1E5-1840CB23DD8D}" destId="{CD56AD35-61F6-4134-B52D-358DD8EEA67D}" srcOrd="2" destOrd="0" presId="urn:microsoft.com/office/officeart/2005/8/layout/orgChart1"/>
    <dgm:cxn modelId="{944A09B4-1AB3-4EFD-B9A2-EDBD2E2E3185}" type="presParOf" srcId="{4AF55CD0-B55A-4616-A1E5-1840CB23DD8D}" destId="{FF0EBC2A-9F0D-4B9D-A01A-B0A790A29754}" srcOrd="3" destOrd="0" presId="urn:microsoft.com/office/officeart/2005/8/layout/orgChart1"/>
    <dgm:cxn modelId="{8DE30371-C7C0-40E7-B426-EA819A64E5FE}" type="presParOf" srcId="{FF0EBC2A-9F0D-4B9D-A01A-B0A790A29754}" destId="{15064D02-232F-4792-890A-209DAECC93B3}" srcOrd="0" destOrd="0" presId="urn:microsoft.com/office/officeart/2005/8/layout/orgChart1"/>
    <dgm:cxn modelId="{490F88AE-4115-4945-BC19-DFA94D505403}" type="presParOf" srcId="{15064D02-232F-4792-890A-209DAECC93B3}" destId="{049D81FE-5CC7-4FB3-BDEC-C5BA97AE9D99}" srcOrd="0" destOrd="0" presId="urn:microsoft.com/office/officeart/2005/8/layout/orgChart1"/>
    <dgm:cxn modelId="{E44FE2B0-A384-4BC9-84FB-B1567AE5C34F}" type="presParOf" srcId="{15064D02-232F-4792-890A-209DAECC93B3}" destId="{DE779DF1-AA53-44C1-95FB-C03B51EA4D37}" srcOrd="1" destOrd="0" presId="urn:microsoft.com/office/officeart/2005/8/layout/orgChart1"/>
    <dgm:cxn modelId="{336FBDA4-CC5E-437C-AB6E-8671B435A05C}" type="presParOf" srcId="{FF0EBC2A-9F0D-4B9D-A01A-B0A790A29754}" destId="{2C886E50-7840-468E-AA0B-63FCCB4D4089}" srcOrd="1" destOrd="0" presId="urn:microsoft.com/office/officeart/2005/8/layout/orgChart1"/>
    <dgm:cxn modelId="{1AE980F3-B54A-4D80-B64F-C9CC71A80C8E}" type="presParOf" srcId="{FF0EBC2A-9F0D-4B9D-A01A-B0A790A29754}" destId="{CB83B2C6-76BB-4D5B-8BA2-730EF1096FAB}" srcOrd="2" destOrd="0" presId="urn:microsoft.com/office/officeart/2005/8/layout/orgChart1"/>
    <dgm:cxn modelId="{13FA9B34-39AF-42F9-B7F2-B38E19A0D593}" type="presParOf" srcId="{4AF55CD0-B55A-4616-A1E5-1840CB23DD8D}" destId="{4134C992-B53D-41B1-BCDC-1772522F60BC}" srcOrd="4" destOrd="0" presId="urn:microsoft.com/office/officeart/2005/8/layout/orgChart1"/>
    <dgm:cxn modelId="{095A0EA9-800D-4556-838B-8F3FB9BE9895}" type="presParOf" srcId="{4AF55CD0-B55A-4616-A1E5-1840CB23DD8D}" destId="{8FD13CD7-73D3-486A-90E0-0610205EF98C}" srcOrd="5" destOrd="0" presId="urn:microsoft.com/office/officeart/2005/8/layout/orgChart1"/>
    <dgm:cxn modelId="{1D3D81DA-1E00-48FE-9375-7794E54E51C9}" type="presParOf" srcId="{8FD13CD7-73D3-486A-90E0-0610205EF98C}" destId="{F17C9558-58C7-4D47-9649-844FCE4C712C}" srcOrd="0" destOrd="0" presId="urn:microsoft.com/office/officeart/2005/8/layout/orgChart1"/>
    <dgm:cxn modelId="{A2FB1C49-2D01-4813-A862-54E193D62022}" type="presParOf" srcId="{F17C9558-58C7-4D47-9649-844FCE4C712C}" destId="{D679BF8C-C1CD-4E90-837E-FA7010C8FED8}" srcOrd="0" destOrd="0" presId="urn:microsoft.com/office/officeart/2005/8/layout/orgChart1"/>
    <dgm:cxn modelId="{84B402AE-4331-4D57-B3F0-7463920ADDAF}" type="presParOf" srcId="{F17C9558-58C7-4D47-9649-844FCE4C712C}" destId="{08037CC2-FD7D-406B-9256-7988839B0F23}" srcOrd="1" destOrd="0" presId="urn:microsoft.com/office/officeart/2005/8/layout/orgChart1"/>
    <dgm:cxn modelId="{063F3DC9-9ABA-4B0C-B3C4-37A98B4022D8}" type="presParOf" srcId="{8FD13CD7-73D3-486A-90E0-0610205EF98C}" destId="{7BF42334-9EBD-457B-9913-B81757AAE42D}" srcOrd="1" destOrd="0" presId="urn:microsoft.com/office/officeart/2005/8/layout/orgChart1"/>
    <dgm:cxn modelId="{5D7E81EB-EE45-4E8E-89C7-A16D3EB99A2A}" type="presParOf" srcId="{8FD13CD7-73D3-486A-90E0-0610205EF98C}" destId="{B5E0AC37-019C-4937-A574-A5324A684509}" srcOrd="2" destOrd="0" presId="urn:microsoft.com/office/officeart/2005/8/layout/orgChart1"/>
    <dgm:cxn modelId="{7182B1B8-18DE-488B-9E30-C9183CEB9929}" type="presParOf" srcId="{529948C0-D516-4B13-A93F-46AC7B8981F5}" destId="{61CA5281-3D9C-43A0-96EF-2840D418E77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3F36C76-1BD5-424F-B760-E9B4D146019B}" type="doc">
      <dgm:prSet loTypeId="urn:microsoft.com/office/officeart/2009/3/layout/HorizontalOrganizationChart" loCatId="hierarchy" qsTypeId="urn:microsoft.com/office/officeart/2005/8/quickstyle/simple1" qsCatId="simple" csTypeId="urn:microsoft.com/office/officeart/2005/8/colors/accent1_4" csCatId="accent1" phldr="1"/>
      <dgm:spPr/>
      <dgm:t>
        <a:bodyPr/>
        <a:lstStyle/>
        <a:p>
          <a:endParaRPr lang="ru-RU"/>
        </a:p>
      </dgm:t>
    </dgm:pt>
    <dgm:pt modelId="{560AA861-E869-430D-A3E3-EE643F78E023}">
      <dgm:prSet phldrT="[Текст]" custT="1"/>
      <dgm:spPr/>
      <dgm:t>
        <a:bodyPr/>
        <a:lstStyle/>
        <a:p>
          <a:r>
            <a:rPr lang="uk-UA" sz="2800" b="1" i="0" dirty="0">
              <a:latin typeface="+mj-lt"/>
            </a:rPr>
            <a:t>Концепції структури норми права</a:t>
          </a:r>
          <a:endParaRPr lang="ru-RU" sz="2800" b="1" i="0" dirty="0">
            <a:latin typeface="+mj-lt"/>
          </a:endParaRPr>
        </a:p>
      </dgm:t>
    </dgm:pt>
    <dgm:pt modelId="{4E947A72-1B67-4B92-B547-5CA20A66AD18}" type="parTrans" cxnId="{D79E4E2A-E9C8-481E-80D3-D80CB516C36A}">
      <dgm:prSet/>
      <dgm:spPr/>
      <dgm:t>
        <a:bodyPr/>
        <a:lstStyle/>
        <a:p>
          <a:endParaRPr lang="ru-RU"/>
        </a:p>
      </dgm:t>
    </dgm:pt>
    <dgm:pt modelId="{D0BE8EB5-4D82-41A0-B5FB-CE4E69A9CDBE}" type="sibTrans" cxnId="{D79E4E2A-E9C8-481E-80D3-D80CB516C36A}">
      <dgm:prSet/>
      <dgm:spPr/>
      <dgm:t>
        <a:bodyPr/>
        <a:lstStyle/>
        <a:p>
          <a:endParaRPr lang="ru-RU"/>
        </a:p>
      </dgm:t>
    </dgm:pt>
    <dgm:pt modelId="{0B0AAB94-29C4-4B03-A53B-B04423E3F81E}">
      <dgm:prSet phldrT="[Текст]" custT="1"/>
      <dgm:spPr/>
      <dgm:t>
        <a:bodyPr/>
        <a:lstStyle/>
        <a:p>
          <a:r>
            <a:rPr lang="uk-UA" sz="2400">
              <a:latin typeface="+mj-lt"/>
            </a:rPr>
            <a:t>трьохелементна (тричленна, триланкова)</a:t>
          </a:r>
          <a:endParaRPr lang="ru-RU" sz="2400" dirty="0">
            <a:latin typeface="+mj-lt"/>
          </a:endParaRPr>
        </a:p>
      </dgm:t>
    </dgm:pt>
    <dgm:pt modelId="{1CEDED7D-85C1-4FA2-AB74-572B886BCDC9}" type="parTrans" cxnId="{60CE2FAB-96C5-41DC-BA36-A08C51A18F58}">
      <dgm:prSet/>
      <dgm:spPr>
        <a:ln>
          <a:solidFill>
            <a:schemeClr val="bg2">
              <a:lumMod val="25000"/>
            </a:schemeClr>
          </a:solidFill>
        </a:ln>
      </dgm:spPr>
      <dgm:t>
        <a:bodyPr/>
        <a:lstStyle/>
        <a:p>
          <a:endParaRPr lang="ru-RU"/>
        </a:p>
      </dgm:t>
    </dgm:pt>
    <dgm:pt modelId="{5C6DA054-BA6E-45DB-84E5-1F6B62538081}" type="sibTrans" cxnId="{60CE2FAB-96C5-41DC-BA36-A08C51A18F58}">
      <dgm:prSet/>
      <dgm:spPr/>
      <dgm:t>
        <a:bodyPr/>
        <a:lstStyle/>
        <a:p>
          <a:endParaRPr lang="ru-RU"/>
        </a:p>
      </dgm:t>
    </dgm:pt>
    <dgm:pt modelId="{09D5DE5F-256D-434D-BF6C-685F00993AB9}">
      <dgm:prSet phldrT="[Текст]" custT="1"/>
      <dgm:spPr/>
      <dgm:t>
        <a:bodyPr/>
        <a:lstStyle/>
        <a:p>
          <a:r>
            <a:rPr lang="uk-UA" sz="2400">
              <a:latin typeface="+mj-lt"/>
            </a:rPr>
            <a:t>двохелементна (двочленна, дволанкова, біномна)</a:t>
          </a:r>
          <a:endParaRPr lang="ru-RU" sz="2400" dirty="0">
            <a:latin typeface="+mj-lt"/>
          </a:endParaRPr>
        </a:p>
      </dgm:t>
    </dgm:pt>
    <dgm:pt modelId="{387F1B4F-EAC9-4E07-83DB-25ED515593B3}" type="parTrans" cxnId="{3DD741AC-FD17-4A8E-9829-310E41B9B33E}">
      <dgm:prSet/>
      <dgm:spPr>
        <a:ln>
          <a:solidFill>
            <a:schemeClr val="bg2">
              <a:lumMod val="25000"/>
            </a:schemeClr>
          </a:solidFill>
        </a:ln>
      </dgm:spPr>
      <dgm:t>
        <a:bodyPr/>
        <a:lstStyle/>
        <a:p>
          <a:endParaRPr lang="ru-RU"/>
        </a:p>
      </dgm:t>
    </dgm:pt>
    <dgm:pt modelId="{675D2215-1AE2-4C12-B358-34FBD790F5D6}" type="sibTrans" cxnId="{3DD741AC-FD17-4A8E-9829-310E41B9B33E}">
      <dgm:prSet/>
      <dgm:spPr/>
      <dgm:t>
        <a:bodyPr/>
        <a:lstStyle/>
        <a:p>
          <a:endParaRPr lang="ru-RU"/>
        </a:p>
      </dgm:t>
    </dgm:pt>
    <dgm:pt modelId="{F50B0782-4C37-4717-946F-B34FEB45406B}">
      <dgm:prSet phldrT="[Текст]" custT="1"/>
      <dgm:spPr/>
      <dgm:t>
        <a:bodyPr/>
        <a:lstStyle/>
        <a:p>
          <a:r>
            <a:rPr lang="uk-UA" sz="2400">
              <a:latin typeface="+mj-lt"/>
            </a:rPr>
            <a:t>компромісна (дуалістична)</a:t>
          </a:r>
          <a:endParaRPr lang="ru-RU" sz="2400" dirty="0">
            <a:latin typeface="+mj-lt"/>
          </a:endParaRPr>
        </a:p>
      </dgm:t>
    </dgm:pt>
    <dgm:pt modelId="{3FFF4C5C-6451-47DA-895C-F7402B8FA9ED}" type="parTrans" cxnId="{5F7A6CB2-0CFF-485F-9044-639BDB28CC0B}">
      <dgm:prSet/>
      <dgm:spPr>
        <a:ln>
          <a:solidFill>
            <a:schemeClr val="bg2">
              <a:lumMod val="25000"/>
            </a:schemeClr>
          </a:solidFill>
        </a:ln>
      </dgm:spPr>
      <dgm:t>
        <a:bodyPr/>
        <a:lstStyle/>
        <a:p>
          <a:endParaRPr lang="ru-RU"/>
        </a:p>
      </dgm:t>
    </dgm:pt>
    <dgm:pt modelId="{E5B24A8B-73ED-49FB-A84D-FE138443CC16}" type="sibTrans" cxnId="{5F7A6CB2-0CFF-485F-9044-639BDB28CC0B}">
      <dgm:prSet/>
      <dgm:spPr/>
      <dgm:t>
        <a:bodyPr/>
        <a:lstStyle/>
        <a:p>
          <a:endParaRPr lang="ru-RU"/>
        </a:p>
      </dgm:t>
    </dgm:pt>
    <dgm:pt modelId="{8BA2584E-122E-4104-9B0B-2DC714F55D0A}">
      <dgm:prSet phldrT="[Текст]" custT="1"/>
      <dgm:spPr/>
      <dgm:t>
        <a:bodyPr/>
        <a:lstStyle/>
        <a:p>
          <a:r>
            <a:rPr lang="uk-UA" sz="2300">
              <a:latin typeface="+mj-lt"/>
            </a:rPr>
            <a:t>концепція структури норми права з факультативними елементами</a:t>
          </a:r>
          <a:endParaRPr lang="ru-RU" sz="2300" dirty="0">
            <a:latin typeface="+mj-lt"/>
          </a:endParaRPr>
        </a:p>
      </dgm:t>
    </dgm:pt>
    <dgm:pt modelId="{F82B14D7-68E4-4910-B155-34DF50267F76}" type="parTrans" cxnId="{590F5000-03FB-4B68-AD87-A0FF7FF96E30}">
      <dgm:prSet/>
      <dgm:spPr>
        <a:ln>
          <a:solidFill>
            <a:schemeClr val="bg2">
              <a:lumMod val="25000"/>
            </a:schemeClr>
          </a:solidFill>
        </a:ln>
      </dgm:spPr>
      <dgm:t>
        <a:bodyPr/>
        <a:lstStyle/>
        <a:p>
          <a:endParaRPr lang="ru-RU"/>
        </a:p>
      </dgm:t>
    </dgm:pt>
    <dgm:pt modelId="{302E4DD6-A160-4DB6-A5DB-D39719F1E1A0}" type="sibTrans" cxnId="{590F5000-03FB-4B68-AD87-A0FF7FF96E30}">
      <dgm:prSet/>
      <dgm:spPr/>
      <dgm:t>
        <a:bodyPr/>
        <a:lstStyle/>
        <a:p>
          <a:endParaRPr lang="ru-RU"/>
        </a:p>
      </dgm:t>
    </dgm:pt>
    <dgm:pt modelId="{609CE955-A561-4629-AED2-787A02F74643}">
      <dgm:prSet phldrT="[Текст]" custT="1"/>
      <dgm:spPr/>
      <dgm:t>
        <a:bodyPr/>
        <a:lstStyle/>
        <a:p>
          <a:r>
            <a:rPr lang="uk-UA" sz="2400">
              <a:latin typeface="+mj-lt"/>
            </a:rPr>
            <a:t>широка (розширена)</a:t>
          </a:r>
          <a:endParaRPr lang="ru-RU" sz="2400" dirty="0">
            <a:latin typeface="+mj-lt"/>
          </a:endParaRPr>
        </a:p>
      </dgm:t>
    </dgm:pt>
    <dgm:pt modelId="{E1659A62-2D95-4B53-97F0-31CF2102BBB3}" type="parTrans" cxnId="{9245201F-1A39-40F3-A386-760E1BC1516F}">
      <dgm:prSet/>
      <dgm:spPr>
        <a:ln>
          <a:solidFill>
            <a:schemeClr val="bg2">
              <a:lumMod val="25000"/>
            </a:schemeClr>
          </a:solidFill>
        </a:ln>
      </dgm:spPr>
      <dgm:t>
        <a:bodyPr/>
        <a:lstStyle/>
        <a:p>
          <a:endParaRPr lang="ru-RU"/>
        </a:p>
      </dgm:t>
    </dgm:pt>
    <dgm:pt modelId="{00367B09-9377-4A4B-9A15-E60BD2A0B8A4}" type="sibTrans" cxnId="{9245201F-1A39-40F3-A386-760E1BC1516F}">
      <dgm:prSet/>
      <dgm:spPr/>
      <dgm:t>
        <a:bodyPr/>
        <a:lstStyle/>
        <a:p>
          <a:endParaRPr lang="ru-RU"/>
        </a:p>
      </dgm:t>
    </dgm:pt>
    <dgm:pt modelId="{65B6E96F-3E87-480B-9461-CAA1AA9E2908}">
      <dgm:prSet phldrT="[Текст]" custT="1"/>
      <dgm:spPr/>
      <dgm:t>
        <a:bodyPr/>
        <a:lstStyle/>
        <a:p>
          <a:r>
            <a:rPr lang="uk-UA" sz="2400">
              <a:latin typeface="+mj-lt"/>
            </a:rPr>
            <a:t>варіативна (модифікаційна)</a:t>
          </a:r>
          <a:endParaRPr lang="ru-RU" sz="2400" dirty="0">
            <a:latin typeface="+mj-lt"/>
          </a:endParaRPr>
        </a:p>
      </dgm:t>
    </dgm:pt>
    <dgm:pt modelId="{489D91E8-0B11-4A1D-8CAB-6C5689E40237}" type="parTrans" cxnId="{40636511-132E-4EA7-BC2A-0608BB602838}">
      <dgm:prSet/>
      <dgm:spPr>
        <a:ln>
          <a:solidFill>
            <a:schemeClr val="bg2">
              <a:lumMod val="25000"/>
            </a:schemeClr>
          </a:solidFill>
        </a:ln>
      </dgm:spPr>
      <dgm:t>
        <a:bodyPr/>
        <a:lstStyle/>
        <a:p>
          <a:endParaRPr lang="ru-RU"/>
        </a:p>
      </dgm:t>
    </dgm:pt>
    <dgm:pt modelId="{5A4E1206-EB5E-4914-ABB9-D6012BC172AB}" type="sibTrans" cxnId="{40636511-132E-4EA7-BC2A-0608BB602838}">
      <dgm:prSet/>
      <dgm:spPr/>
      <dgm:t>
        <a:bodyPr/>
        <a:lstStyle/>
        <a:p>
          <a:endParaRPr lang="ru-RU"/>
        </a:p>
      </dgm:t>
    </dgm:pt>
    <dgm:pt modelId="{9A9DC4A7-07F2-4807-907F-9244D69C0D5B}">
      <dgm:prSet phldrT="[Текст]" custT="1"/>
      <dgm:spPr/>
      <dgm:t>
        <a:bodyPr/>
        <a:lstStyle/>
        <a:p>
          <a:r>
            <a:rPr lang="uk-UA" sz="2400" dirty="0">
              <a:latin typeface="+mj-lt"/>
            </a:rPr>
            <a:t> міждисциплінарна</a:t>
          </a:r>
          <a:endParaRPr lang="ru-RU" sz="2400" dirty="0">
            <a:latin typeface="+mj-lt"/>
          </a:endParaRPr>
        </a:p>
      </dgm:t>
    </dgm:pt>
    <dgm:pt modelId="{DF3FA65C-B8BA-4F81-A94D-27AECFEC78F9}" type="parTrans" cxnId="{FE0A128E-9BC5-463A-ABBC-8BD271FD501D}">
      <dgm:prSet/>
      <dgm:spPr>
        <a:ln>
          <a:solidFill>
            <a:schemeClr val="bg2">
              <a:lumMod val="25000"/>
            </a:schemeClr>
          </a:solidFill>
        </a:ln>
      </dgm:spPr>
      <dgm:t>
        <a:bodyPr/>
        <a:lstStyle/>
        <a:p>
          <a:endParaRPr lang="ru-RU"/>
        </a:p>
      </dgm:t>
    </dgm:pt>
    <dgm:pt modelId="{FF3434F0-1230-458D-9014-122B25723DB8}" type="sibTrans" cxnId="{FE0A128E-9BC5-463A-ABBC-8BD271FD501D}">
      <dgm:prSet/>
      <dgm:spPr/>
      <dgm:t>
        <a:bodyPr/>
        <a:lstStyle/>
        <a:p>
          <a:endParaRPr lang="ru-RU"/>
        </a:p>
      </dgm:t>
    </dgm:pt>
    <dgm:pt modelId="{C81B947D-F262-4546-ABCB-30691B178D02}" type="pres">
      <dgm:prSet presAssocID="{03F36C76-1BD5-424F-B760-E9B4D146019B}" presName="hierChild1" presStyleCnt="0">
        <dgm:presLayoutVars>
          <dgm:orgChart val="1"/>
          <dgm:chPref val="1"/>
          <dgm:dir/>
          <dgm:animOne val="branch"/>
          <dgm:animLvl val="lvl"/>
          <dgm:resizeHandles/>
        </dgm:presLayoutVars>
      </dgm:prSet>
      <dgm:spPr/>
    </dgm:pt>
    <dgm:pt modelId="{BAC347FB-2B47-4126-B09A-29F308FDA8A2}" type="pres">
      <dgm:prSet presAssocID="{560AA861-E869-430D-A3E3-EE643F78E023}" presName="hierRoot1" presStyleCnt="0">
        <dgm:presLayoutVars>
          <dgm:hierBranch val="init"/>
        </dgm:presLayoutVars>
      </dgm:prSet>
      <dgm:spPr/>
    </dgm:pt>
    <dgm:pt modelId="{868892B3-8CCA-4756-94BA-607088BAF8A2}" type="pres">
      <dgm:prSet presAssocID="{560AA861-E869-430D-A3E3-EE643F78E023}" presName="rootComposite1" presStyleCnt="0"/>
      <dgm:spPr/>
    </dgm:pt>
    <dgm:pt modelId="{70DBF23A-E418-49E4-8212-C11837FADF52}" type="pres">
      <dgm:prSet presAssocID="{560AA861-E869-430D-A3E3-EE643F78E023}" presName="rootText1" presStyleLbl="node0" presStyleIdx="0" presStyleCnt="1" custScaleX="90930" custScaleY="267513">
        <dgm:presLayoutVars>
          <dgm:chPref val="3"/>
        </dgm:presLayoutVars>
      </dgm:prSet>
      <dgm:spPr/>
    </dgm:pt>
    <dgm:pt modelId="{B9254D14-C642-4000-B946-C979E12F3596}" type="pres">
      <dgm:prSet presAssocID="{560AA861-E869-430D-A3E3-EE643F78E023}" presName="rootConnector1" presStyleLbl="node1" presStyleIdx="0" presStyleCnt="0"/>
      <dgm:spPr/>
    </dgm:pt>
    <dgm:pt modelId="{772A4AE4-A105-403C-BEB0-182D61428248}" type="pres">
      <dgm:prSet presAssocID="{560AA861-E869-430D-A3E3-EE643F78E023}" presName="hierChild2" presStyleCnt="0"/>
      <dgm:spPr/>
    </dgm:pt>
    <dgm:pt modelId="{07C10766-5CC9-4E6B-8A60-1687F177EAE1}" type="pres">
      <dgm:prSet presAssocID="{1CEDED7D-85C1-4FA2-AB74-572B886BCDC9}" presName="Name64" presStyleLbl="parChTrans1D2" presStyleIdx="0" presStyleCnt="7"/>
      <dgm:spPr/>
    </dgm:pt>
    <dgm:pt modelId="{0D845F0F-DD66-4010-84BD-B6C06E22CCAA}" type="pres">
      <dgm:prSet presAssocID="{0B0AAB94-29C4-4B03-A53B-B04423E3F81E}" presName="hierRoot2" presStyleCnt="0">
        <dgm:presLayoutVars>
          <dgm:hierBranch val="init"/>
        </dgm:presLayoutVars>
      </dgm:prSet>
      <dgm:spPr/>
    </dgm:pt>
    <dgm:pt modelId="{07BD42E1-2393-4389-8426-7DAB1B2C87E5}" type="pres">
      <dgm:prSet presAssocID="{0B0AAB94-29C4-4B03-A53B-B04423E3F81E}" presName="rootComposite" presStyleCnt="0"/>
      <dgm:spPr/>
    </dgm:pt>
    <dgm:pt modelId="{A025A1FE-CED5-4A2F-BF97-31B0314206FA}" type="pres">
      <dgm:prSet presAssocID="{0B0AAB94-29C4-4B03-A53B-B04423E3F81E}" presName="rootText" presStyleLbl="node2" presStyleIdx="0" presStyleCnt="7" custScaleX="222957">
        <dgm:presLayoutVars>
          <dgm:chPref val="3"/>
        </dgm:presLayoutVars>
      </dgm:prSet>
      <dgm:spPr/>
    </dgm:pt>
    <dgm:pt modelId="{C336A3B5-4D37-4F0E-A4D3-C807B34534C9}" type="pres">
      <dgm:prSet presAssocID="{0B0AAB94-29C4-4B03-A53B-B04423E3F81E}" presName="rootConnector" presStyleLbl="node2" presStyleIdx="0" presStyleCnt="7"/>
      <dgm:spPr/>
    </dgm:pt>
    <dgm:pt modelId="{9453C1E2-9B95-4450-942E-BB40A5764F73}" type="pres">
      <dgm:prSet presAssocID="{0B0AAB94-29C4-4B03-A53B-B04423E3F81E}" presName="hierChild4" presStyleCnt="0"/>
      <dgm:spPr/>
    </dgm:pt>
    <dgm:pt modelId="{7997B2C1-A92C-4075-8CC8-6CFD84541FDC}" type="pres">
      <dgm:prSet presAssocID="{0B0AAB94-29C4-4B03-A53B-B04423E3F81E}" presName="hierChild5" presStyleCnt="0"/>
      <dgm:spPr/>
    </dgm:pt>
    <dgm:pt modelId="{08B9753B-A681-42DD-9F91-30795D8CF51F}" type="pres">
      <dgm:prSet presAssocID="{387F1B4F-EAC9-4E07-83DB-25ED515593B3}" presName="Name64" presStyleLbl="parChTrans1D2" presStyleIdx="1" presStyleCnt="7"/>
      <dgm:spPr/>
    </dgm:pt>
    <dgm:pt modelId="{629E440D-FE2D-4EA6-8D87-4D1ABAFD4C01}" type="pres">
      <dgm:prSet presAssocID="{09D5DE5F-256D-434D-BF6C-685F00993AB9}" presName="hierRoot2" presStyleCnt="0">
        <dgm:presLayoutVars>
          <dgm:hierBranch val="init"/>
        </dgm:presLayoutVars>
      </dgm:prSet>
      <dgm:spPr/>
    </dgm:pt>
    <dgm:pt modelId="{8055E8E2-E1F9-41E1-97EE-651E1FE46D88}" type="pres">
      <dgm:prSet presAssocID="{09D5DE5F-256D-434D-BF6C-685F00993AB9}" presName="rootComposite" presStyleCnt="0"/>
      <dgm:spPr/>
    </dgm:pt>
    <dgm:pt modelId="{07EE0D92-A0DF-4A6E-913E-EF88599406E8}" type="pres">
      <dgm:prSet presAssocID="{09D5DE5F-256D-434D-BF6C-685F00993AB9}" presName="rootText" presStyleLbl="node2" presStyleIdx="1" presStyleCnt="7" custScaleX="222957">
        <dgm:presLayoutVars>
          <dgm:chPref val="3"/>
        </dgm:presLayoutVars>
      </dgm:prSet>
      <dgm:spPr/>
    </dgm:pt>
    <dgm:pt modelId="{2815CB7E-4E69-4510-81A9-89C60FB12C4A}" type="pres">
      <dgm:prSet presAssocID="{09D5DE5F-256D-434D-BF6C-685F00993AB9}" presName="rootConnector" presStyleLbl="node2" presStyleIdx="1" presStyleCnt="7"/>
      <dgm:spPr/>
    </dgm:pt>
    <dgm:pt modelId="{AD431463-BE33-4C7B-93C3-50C39E7C4553}" type="pres">
      <dgm:prSet presAssocID="{09D5DE5F-256D-434D-BF6C-685F00993AB9}" presName="hierChild4" presStyleCnt="0"/>
      <dgm:spPr/>
    </dgm:pt>
    <dgm:pt modelId="{29ACDAFD-2372-433C-B85A-0797E57F42DD}" type="pres">
      <dgm:prSet presAssocID="{09D5DE5F-256D-434D-BF6C-685F00993AB9}" presName="hierChild5" presStyleCnt="0"/>
      <dgm:spPr/>
    </dgm:pt>
    <dgm:pt modelId="{0B77A37D-138F-40A1-BD10-29F7811567F6}" type="pres">
      <dgm:prSet presAssocID="{3FFF4C5C-6451-47DA-895C-F7402B8FA9ED}" presName="Name64" presStyleLbl="parChTrans1D2" presStyleIdx="2" presStyleCnt="7"/>
      <dgm:spPr/>
    </dgm:pt>
    <dgm:pt modelId="{0DD8F13A-3D59-4323-BC8A-AAEA5E6FEB33}" type="pres">
      <dgm:prSet presAssocID="{F50B0782-4C37-4717-946F-B34FEB45406B}" presName="hierRoot2" presStyleCnt="0">
        <dgm:presLayoutVars>
          <dgm:hierBranch val="init"/>
        </dgm:presLayoutVars>
      </dgm:prSet>
      <dgm:spPr/>
    </dgm:pt>
    <dgm:pt modelId="{D77F002D-799A-4A4B-A358-4814CFD88EBC}" type="pres">
      <dgm:prSet presAssocID="{F50B0782-4C37-4717-946F-B34FEB45406B}" presName="rootComposite" presStyleCnt="0"/>
      <dgm:spPr/>
    </dgm:pt>
    <dgm:pt modelId="{B42D20D0-C9A0-46EF-9A77-F4A9757F3C28}" type="pres">
      <dgm:prSet presAssocID="{F50B0782-4C37-4717-946F-B34FEB45406B}" presName="rootText" presStyleLbl="node2" presStyleIdx="2" presStyleCnt="7" custScaleX="222957">
        <dgm:presLayoutVars>
          <dgm:chPref val="3"/>
        </dgm:presLayoutVars>
      </dgm:prSet>
      <dgm:spPr/>
    </dgm:pt>
    <dgm:pt modelId="{0378DA25-B3CB-4846-99D5-C036AF8A3447}" type="pres">
      <dgm:prSet presAssocID="{F50B0782-4C37-4717-946F-B34FEB45406B}" presName="rootConnector" presStyleLbl="node2" presStyleIdx="2" presStyleCnt="7"/>
      <dgm:spPr/>
    </dgm:pt>
    <dgm:pt modelId="{C49F4282-47CD-413E-BCF5-C8FD4650FBA9}" type="pres">
      <dgm:prSet presAssocID="{F50B0782-4C37-4717-946F-B34FEB45406B}" presName="hierChild4" presStyleCnt="0"/>
      <dgm:spPr/>
    </dgm:pt>
    <dgm:pt modelId="{0775F120-9CD1-43D7-B9B5-60ABAC665194}" type="pres">
      <dgm:prSet presAssocID="{F50B0782-4C37-4717-946F-B34FEB45406B}" presName="hierChild5" presStyleCnt="0"/>
      <dgm:spPr/>
    </dgm:pt>
    <dgm:pt modelId="{BF362893-546A-4CB6-87CA-E0C461FD1AF0}" type="pres">
      <dgm:prSet presAssocID="{F82B14D7-68E4-4910-B155-34DF50267F76}" presName="Name64" presStyleLbl="parChTrans1D2" presStyleIdx="3" presStyleCnt="7"/>
      <dgm:spPr/>
    </dgm:pt>
    <dgm:pt modelId="{91054272-5D1C-4990-B54D-C9DFA1E7264E}" type="pres">
      <dgm:prSet presAssocID="{8BA2584E-122E-4104-9B0B-2DC714F55D0A}" presName="hierRoot2" presStyleCnt="0">
        <dgm:presLayoutVars>
          <dgm:hierBranch val="init"/>
        </dgm:presLayoutVars>
      </dgm:prSet>
      <dgm:spPr/>
    </dgm:pt>
    <dgm:pt modelId="{4AD91F3C-C1D3-4170-BD99-2FFF5E78AE52}" type="pres">
      <dgm:prSet presAssocID="{8BA2584E-122E-4104-9B0B-2DC714F55D0A}" presName="rootComposite" presStyleCnt="0"/>
      <dgm:spPr/>
    </dgm:pt>
    <dgm:pt modelId="{46E12F7F-C793-4E6B-A622-27542AFEA30E}" type="pres">
      <dgm:prSet presAssocID="{8BA2584E-122E-4104-9B0B-2DC714F55D0A}" presName="rootText" presStyleLbl="node2" presStyleIdx="3" presStyleCnt="7" custScaleX="222957">
        <dgm:presLayoutVars>
          <dgm:chPref val="3"/>
        </dgm:presLayoutVars>
      </dgm:prSet>
      <dgm:spPr/>
    </dgm:pt>
    <dgm:pt modelId="{5B8B3C07-BE98-4422-AA91-3E56690BFC5E}" type="pres">
      <dgm:prSet presAssocID="{8BA2584E-122E-4104-9B0B-2DC714F55D0A}" presName="rootConnector" presStyleLbl="node2" presStyleIdx="3" presStyleCnt="7"/>
      <dgm:spPr/>
    </dgm:pt>
    <dgm:pt modelId="{EF31A86D-80EE-4614-9A8D-311C6BA20272}" type="pres">
      <dgm:prSet presAssocID="{8BA2584E-122E-4104-9B0B-2DC714F55D0A}" presName="hierChild4" presStyleCnt="0"/>
      <dgm:spPr/>
    </dgm:pt>
    <dgm:pt modelId="{4A967BF8-05F1-4303-A490-4E98F497DB3F}" type="pres">
      <dgm:prSet presAssocID="{8BA2584E-122E-4104-9B0B-2DC714F55D0A}" presName="hierChild5" presStyleCnt="0"/>
      <dgm:spPr/>
    </dgm:pt>
    <dgm:pt modelId="{241F340B-7322-4134-BD03-AAF105A3ED96}" type="pres">
      <dgm:prSet presAssocID="{E1659A62-2D95-4B53-97F0-31CF2102BBB3}" presName="Name64" presStyleLbl="parChTrans1D2" presStyleIdx="4" presStyleCnt="7"/>
      <dgm:spPr/>
    </dgm:pt>
    <dgm:pt modelId="{AA972BA8-F3B3-4090-A4ED-DF1364123AA1}" type="pres">
      <dgm:prSet presAssocID="{609CE955-A561-4629-AED2-787A02F74643}" presName="hierRoot2" presStyleCnt="0">
        <dgm:presLayoutVars>
          <dgm:hierBranch val="init"/>
        </dgm:presLayoutVars>
      </dgm:prSet>
      <dgm:spPr/>
    </dgm:pt>
    <dgm:pt modelId="{D2A0AD2E-35B7-46BA-B6F8-BF9B238CCABD}" type="pres">
      <dgm:prSet presAssocID="{609CE955-A561-4629-AED2-787A02F74643}" presName="rootComposite" presStyleCnt="0"/>
      <dgm:spPr/>
    </dgm:pt>
    <dgm:pt modelId="{7B655603-7355-475D-8785-31FFE3339C5C}" type="pres">
      <dgm:prSet presAssocID="{609CE955-A561-4629-AED2-787A02F74643}" presName="rootText" presStyleLbl="node2" presStyleIdx="4" presStyleCnt="7" custScaleX="222957">
        <dgm:presLayoutVars>
          <dgm:chPref val="3"/>
        </dgm:presLayoutVars>
      </dgm:prSet>
      <dgm:spPr/>
    </dgm:pt>
    <dgm:pt modelId="{DFB7AE6E-98CE-4D8E-84F2-01A6FAF66C05}" type="pres">
      <dgm:prSet presAssocID="{609CE955-A561-4629-AED2-787A02F74643}" presName="rootConnector" presStyleLbl="node2" presStyleIdx="4" presStyleCnt="7"/>
      <dgm:spPr/>
    </dgm:pt>
    <dgm:pt modelId="{C7C4B05A-CEE7-4800-A6EF-19BF38017FCC}" type="pres">
      <dgm:prSet presAssocID="{609CE955-A561-4629-AED2-787A02F74643}" presName="hierChild4" presStyleCnt="0"/>
      <dgm:spPr/>
    </dgm:pt>
    <dgm:pt modelId="{AF3C808E-F054-4EB2-860D-22BD5D6ACA93}" type="pres">
      <dgm:prSet presAssocID="{609CE955-A561-4629-AED2-787A02F74643}" presName="hierChild5" presStyleCnt="0"/>
      <dgm:spPr/>
    </dgm:pt>
    <dgm:pt modelId="{E726345A-C684-44DA-BFF1-DBD7F98FB947}" type="pres">
      <dgm:prSet presAssocID="{489D91E8-0B11-4A1D-8CAB-6C5689E40237}" presName="Name64" presStyleLbl="parChTrans1D2" presStyleIdx="5" presStyleCnt="7"/>
      <dgm:spPr/>
    </dgm:pt>
    <dgm:pt modelId="{4D74B13E-67AF-45E8-9982-E7F61A63AF8A}" type="pres">
      <dgm:prSet presAssocID="{65B6E96F-3E87-480B-9461-CAA1AA9E2908}" presName="hierRoot2" presStyleCnt="0">
        <dgm:presLayoutVars>
          <dgm:hierBranch val="init"/>
        </dgm:presLayoutVars>
      </dgm:prSet>
      <dgm:spPr/>
    </dgm:pt>
    <dgm:pt modelId="{D6D56090-89B5-4559-8B59-B4BBD5A6174B}" type="pres">
      <dgm:prSet presAssocID="{65B6E96F-3E87-480B-9461-CAA1AA9E2908}" presName="rootComposite" presStyleCnt="0"/>
      <dgm:spPr/>
    </dgm:pt>
    <dgm:pt modelId="{A83170FC-548E-4AA2-871F-1EB41F3EC30F}" type="pres">
      <dgm:prSet presAssocID="{65B6E96F-3E87-480B-9461-CAA1AA9E2908}" presName="rootText" presStyleLbl="node2" presStyleIdx="5" presStyleCnt="7" custScaleX="222957">
        <dgm:presLayoutVars>
          <dgm:chPref val="3"/>
        </dgm:presLayoutVars>
      </dgm:prSet>
      <dgm:spPr/>
    </dgm:pt>
    <dgm:pt modelId="{4B5E6E8C-601B-49FF-88D2-C4556E6EA45F}" type="pres">
      <dgm:prSet presAssocID="{65B6E96F-3E87-480B-9461-CAA1AA9E2908}" presName="rootConnector" presStyleLbl="node2" presStyleIdx="5" presStyleCnt="7"/>
      <dgm:spPr/>
    </dgm:pt>
    <dgm:pt modelId="{5158F08E-B59B-4320-8BD1-B77D1EC0FE3C}" type="pres">
      <dgm:prSet presAssocID="{65B6E96F-3E87-480B-9461-CAA1AA9E2908}" presName="hierChild4" presStyleCnt="0"/>
      <dgm:spPr/>
    </dgm:pt>
    <dgm:pt modelId="{58E892F0-14E8-49A1-BB38-E2C5D084E7A2}" type="pres">
      <dgm:prSet presAssocID="{65B6E96F-3E87-480B-9461-CAA1AA9E2908}" presName="hierChild5" presStyleCnt="0"/>
      <dgm:spPr/>
    </dgm:pt>
    <dgm:pt modelId="{F85DABA7-BAA3-4047-9DA8-DD5E8E9B3663}" type="pres">
      <dgm:prSet presAssocID="{DF3FA65C-B8BA-4F81-A94D-27AECFEC78F9}" presName="Name64" presStyleLbl="parChTrans1D2" presStyleIdx="6" presStyleCnt="7"/>
      <dgm:spPr/>
    </dgm:pt>
    <dgm:pt modelId="{B236E313-150A-4039-BC9D-8DCFF61688FD}" type="pres">
      <dgm:prSet presAssocID="{9A9DC4A7-07F2-4807-907F-9244D69C0D5B}" presName="hierRoot2" presStyleCnt="0">
        <dgm:presLayoutVars>
          <dgm:hierBranch val="init"/>
        </dgm:presLayoutVars>
      </dgm:prSet>
      <dgm:spPr/>
    </dgm:pt>
    <dgm:pt modelId="{CE7DB7A5-1F2E-4102-8EFC-A08F19AF3A67}" type="pres">
      <dgm:prSet presAssocID="{9A9DC4A7-07F2-4807-907F-9244D69C0D5B}" presName="rootComposite" presStyleCnt="0"/>
      <dgm:spPr/>
    </dgm:pt>
    <dgm:pt modelId="{2B3167B4-5103-4577-A985-48C30E4D91C6}" type="pres">
      <dgm:prSet presAssocID="{9A9DC4A7-07F2-4807-907F-9244D69C0D5B}" presName="rootText" presStyleLbl="node2" presStyleIdx="6" presStyleCnt="7" custScaleX="222957">
        <dgm:presLayoutVars>
          <dgm:chPref val="3"/>
        </dgm:presLayoutVars>
      </dgm:prSet>
      <dgm:spPr/>
    </dgm:pt>
    <dgm:pt modelId="{5E0C3A77-0455-4F65-87C9-4A68DFBFE6F0}" type="pres">
      <dgm:prSet presAssocID="{9A9DC4A7-07F2-4807-907F-9244D69C0D5B}" presName="rootConnector" presStyleLbl="node2" presStyleIdx="6" presStyleCnt="7"/>
      <dgm:spPr/>
    </dgm:pt>
    <dgm:pt modelId="{F4FA1DB7-8399-46D3-BDFC-06FE8041AF5D}" type="pres">
      <dgm:prSet presAssocID="{9A9DC4A7-07F2-4807-907F-9244D69C0D5B}" presName="hierChild4" presStyleCnt="0"/>
      <dgm:spPr/>
    </dgm:pt>
    <dgm:pt modelId="{7D579B25-121B-473B-AF29-7031DF1EC44D}" type="pres">
      <dgm:prSet presAssocID="{9A9DC4A7-07F2-4807-907F-9244D69C0D5B}" presName="hierChild5" presStyleCnt="0"/>
      <dgm:spPr/>
    </dgm:pt>
    <dgm:pt modelId="{F4393D1B-7CE8-4E12-8A43-B83F5299A814}" type="pres">
      <dgm:prSet presAssocID="{560AA861-E869-430D-A3E3-EE643F78E023}" presName="hierChild3" presStyleCnt="0"/>
      <dgm:spPr/>
    </dgm:pt>
  </dgm:ptLst>
  <dgm:cxnLst>
    <dgm:cxn modelId="{590F5000-03FB-4B68-AD87-A0FF7FF96E30}" srcId="{560AA861-E869-430D-A3E3-EE643F78E023}" destId="{8BA2584E-122E-4104-9B0B-2DC714F55D0A}" srcOrd="3" destOrd="0" parTransId="{F82B14D7-68E4-4910-B155-34DF50267F76}" sibTransId="{302E4DD6-A160-4DB6-A5DB-D39719F1E1A0}"/>
    <dgm:cxn modelId="{40636511-132E-4EA7-BC2A-0608BB602838}" srcId="{560AA861-E869-430D-A3E3-EE643F78E023}" destId="{65B6E96F-3E87-480B-9461-CAA1AA9E2908}" srcOrd="5" destOrd="0" parTransId="{489D91E8-0B11-4A1D-8CAB-6C5689E40237}" sibTransId="{5A4E1206-EB5E-4914-ABB9-D6012BC172AB}"/>
    <dgm:cxn modelId="{3DB74B17-642B-431B-8488-7956A68A5294}" type="presOf" srcId="{1CEDED7D-85C1-4FA2-AB74-572B886BCDC9}" destId="{07C10766-5CC9-4E6B-8A60-1687F177EAE1}" srcOrd="0" destOrd="0" presId="urn:microsoft.com/office/officeart/2009/3/layout/HorizontalOrganizationChart"/>
    <dgm:cxn modelId="{9245201F-1A39-40F3-A386-760E1BC1516F}" srcId="{560AA861-E869-430D-A3E3-EE643F78E023}" destId="{609CE955-A561-4629-AED2-787A02F74643}" srcOrd="4" destOrd="0" parTransId="{E1659A62-2D95-4B53-97F0-31CF2102BBB3}" sibTransId="{00367B09-9377-4A4B-9A15-E60BD2A0B8A4}"/>
    <dgm:cxn modelId="{CA395122-1F1D-4E6D-98B5-7B1D7402B665}" type="presOf" srcId="{09D5DE5F-256D-434D-BF6C-685F00993AB9}" destId="{2815CB7E-4E69-4510-81A9-89C60FB12C4A}" srcOrd="1" destOrd="0" presId="urn:microsoft.com/office/officeart/2009/3/layout/HorizontalOrganizationChart"/>
    <dgm:cxn modelId="{525C3B2A-8278-41CA-80D4-E642D8E0A893}" type="presOf" srcId="{560AA861-E869-430D-A3E3-EE643F78E023}" destId="{70DBF23A-E418-49E4-8212-C11837FADF52}" srcOrd="0" destOrd="0" presId="urn:microsoft.com/office/officeart/2009/3/layout/HorizontalOrganizationChart"/>
    <dgm:cxn modelId="{D79E4E2A-E9C8-481E-80D3-D80CB516C36A}" srcId="{03F36C76-1BD5-424F-B760-E9B4D146019B}" destId="{560AA861-E869-430D-A3E3-EE643F78E023}" srcOrd="0" destOrd="0" parTransId="{4E947A72-1B67-4B92-B547-5CA20A66AD18}" sibTransId="{D0BE8EB5-4D82-41A0-B5FB-CE4E69A9CDBE}"/>
    <dgm:cxn modelId="{441D482D-C774-49B5-B80D-4AC74ACC3C29}" type="presOf" srcId="{65B6E96F-3E87-480B-9461-CAA1AA9E2908}" destId="{A83170FC-548E-4AA2-871F-1EB41F3EC30F}" srcOrd="0" destOrd="0" presId="urn:microsoft.com/office/officeart/2009/3/layout/HorizontalOrganizationChart"/>
    <dgm:cxn modelId="{3596D72F-82FB-407A-82E9-D7C4C4DCD1AD}" type="presOf" srcId="{560AA861-E869-430D-A3E3-EE643F78E023}" destId="{B9254D14-C642-4000-B946-C979E12F3596}" srcOrd="1" destOrd="0" presId="urn:microsoft.com/office/officeart/2009/3/layout/HorizontalOrganizationChart"/>
    <dgm:cxn modelId="{1D42895B-74DE-42EF-89A0-F7ADEB4A32EF}" type="presOf" srcId="{03F36C76-1BD5-424F-B760-E9B4D146019B}" destId="{C81B947D-F262-4546-ABCB-30691B178D02}" srcOrd="0" destOrd="0" presId="urn:microsoft.com/office/officeart/2009/3/layout/HorizontalOrganizationChart"/>
    <dgm:cxn modelId="{2B21AF5B-EDE0-46D5-8ED4-0B9CE8495C4E}" type="presOf" srcId="{F82B14D7-68E4-4910-B155-34DF50267F76}" destId="{BF362893-546A-4CB6-87CA-E0C461FD1AF0}" srcOrd="0" destOrd="0" presId="urn:microsoft.com/office/officeart/2009/3/layout/HorizontalOrganizationChart"/>
    <dgm:cxn modelId="{18CF215D-60CE-42B4-88DE-A97582D23826}" type="presOf" srcId="{489D91E8-0B11-4A1D-8CAB-6C5689E40237}" destId="{E726345A-C684-44DA-BFF1-DBD7F98FB947}" srcOrd="0" destOrd="0" presId="urn:microsoft.com/office/officeart/2009/3/layout/HorizontalOrganizationChart"/>
    <dgm:cxn modelId="{DB01FB43-EDF7-4988-B6CC-DD4E4C99DD07}" type="presOf" srcId="{9A9DC4A7-07F2-4807-907F-9244D69C0D5B}" destId="{5E0C3A77-0455-4F65-87C9-4A68DFBFE6F0}" srcOrd="1" destOrd="0" presId="urn:microsoft.com/office/officeart/2009/3/layout/HorizontalOrganizationChart"/>
    <dgm:cxn modelId="{84D71A49-20BF-4DE8-A48E-F0B53186FFA6}" type="presOf" srcId="{F50B0782-4C37-4717-946F-B34FEB45406B}" destId="{0378DA25-B3CB-4846-99D5-C036AF8A3447}" srcOrd="1" destOrd="0" presId="urn:microsoft.com/office/officeart/2009/3/layout/HorizontalOrganizationChart"/>
    <dgm:cxn modelId="{19A7586C-84EA-44A4-B05B-4AD8374B5C6C}" type="presOf" srcId="{65B6E96F-3E87-480B-9461-CAA1AA9E2908}" destId="{4B5E6E8C-601B-49FF-88D2-C4556E6EA45F}" srcOrd="1" destOrd="0" presId="urn:microsoft.com/office/officeart/2009/3/layout/HorizontalOrganizationChart"/>
    <dgm:cxn modelId="{889F9679-D64E-41D2-ABEC-7FFCFAA3EBAF}" type="presOf" srcId="{8BA2584E-122E-4104-9B0B-2DC714F55D0A}" destId="{5B8B3C07-BE98-4422-AA91-3E56690BFC5E}" srcOrd="1" destOrd="0" presId="urn:microsoft.com/office/officeart/2009/3/layout/HorizontalOrganizationChart"/>
    <dgm:cxn modelId="{FE0A128E-9BC5-463A-ABBC-8BD271FD501D}" srcId="{560AA861-E869-430D-A3E3-EE643F78E023}" destId="{9A9DC4A7-07F2-4807-907F-9244D69C0D5B}" srcOrd="6" destOrd="0" parTransId="{DF3FA65C-B8BA-4F81-A94D-27AECFEC78F9}" sibTransId="{FF3434F0-1230-458D-9014-122B25723DB8}"/>
    <dgm:cxn modelId="{A3FCE393-ADBD-4638-B98F-AB7CF47B1CE3}" type="presOf" srcId="{E1659A62-2D95-4B53-97F0-31CF2102BBB3}" destId="{241F340B-7322-4134-BD03-AAF105A3ED96}" srcOrd="0" destOrd="0" presId="urn:microsoft.com/office/officeart/2009/3/layout/HorizontalOrganizationChart"/>
    <dgm:cxn modelId="{034ACB94-038A-4277-A340-58E99C0FB17E}" type="presOf" srcId="{0B0AAB94-29C4-4B03-A53B-B04423E3F81E}" destId="{A025A1FE-CED5-4A2F-BF97-31B0314206FA}" srcOrd="0" destOrd="0" presId="urn:microsoft.com/office/officeart/2009/3/layout/HorizontalOrganizationChart"/>
    <dgm:cxn modelId="{0C3DE3A9-CF40-4D4C-B41D-E2F8F15F2A3C}" type="presOf" srcId="{DF3FA65C-B8BA-4F81-A94D-27AECFEC78F9}" destId="{F85DABA7-BAA3-4047-9DA8-DD5E8E9B3663}" srcOrd="0" destOrd="0" presId="urn:microsoft.com/office/officeart/2009/3/layout/HorizontalOrganizationChart"/>
    <dgm:cxn modelId="{60CE2FAB-96C5-41DC-BA36-A08C51A18F58}" srcId="{560AA861-E869-430D-A3E3-EE643F78E023}" destId="{0B0AAB94-29C4-4B03-A53B-B04423E3F81E}" srcOrd="0" destOrd="0" parTransId="{1CEDED7D-85C1-4FA2-AB74-572B886BCDC9}" sibTransId="{5C6DA054-BA6E-45DB-84E5-1F6B62538081}"/>
    <dgm:cxn modelId="{3DD741AC-FD17-4A8E-9829-310E41B9B33E}" srcId="{560AA861-E869-430D-A3E3-EE643F78E023}" destId="{09D5DE5F-256D-434D-BF6C-685F00993AB9}" srcOrd="1" destOrd="0" parTransId="{387F1B4F-EAC9-4E07-83DB-25ED515593B3}" sibTransId="{675D2215-1AE2-4C12-B358-34FBD790F5D6}"/>
    <dgm:cxn modelId="{B61EA3B0-EEBA-4148-8EC9-53BE50B81F57}" type="presOf" srcId="{3FFF4C5C-6451-47DA-895C-F7402B8FA9ED}" destId="{0B77A37D-138F-40A1-BD10-29F7811567F6}" srcOrd="0" destOrd="0" presId="urn:microsoft.com/office/officeart/2009/3/layout/HorizontalOrganizationChart"/>
    <dgm:cxn modelId="{5F7A6CB2-0CFF-485F-9044-639BDB28CC0B}" srcId="{560AA861-E869-430D-A3E3-EE643F78E023}" destId="{F50B0782-4C37-4717-946F-B34FEB45406B}" srcOrd="2" destOrd="0" parTransId="{3FFF4C5C-6451-47DA-895C-F7402B8FA9ED}" sibTransId="{E5B24A8B-73ED-49FB-A84D-FE138443CC16}"/>
    <dgm:cxn modelId="{19C100B9-10A8-4BB6-A1B8-CD4D4140E0E3}" type="presOf" srcId="{387F1B4F-EAC9-4E07-83DB-25ED515593B3}" destId="{08B9753B-A681-42DD-9F91-30795D8CF51F}" srcOrd="0" destOrd="0" presId="urn:microsoft.com/office/officeart/2009/3/layout/HorizontalOrganizationChart"/>
    <dgm:cxn modelId="{1E53CEC2-3D22-45AC-9B4B-74B92742EDCF}" type="presOf" srcId="{609CE955-A561-4629-AED2-787A02F74643}" destId="{7B655603-7355-475D-8785-31FFE3339C5C}" srcOrd="0" destOrd="0" presId="urn:microsoft.com/office/officeart/2009/3/layout/HorizontalOrganizationChart"/>
    <dgm:cxn modelId="{F10A38C8-8C38-4ED0-8B8F-EF8F661D9EF2}" type="presOf" srcId="{8BA2584E-122E-4104-9B0B-2DC714F55D0A}" destId="{46E12F7F-C793-4E6B-A622-27542AFEA30E}" srcOrd="0" destOrd="0" presId="urn:microsoft.com/office/officeart/2009/3/layout/HorizontalOrganizationChart"/>
    <dgm:cxn modelId="{181DB3CF-761C-4997-BE4C-12BC862A7FDE}" type="presOf" srcId="{09D5DE5F-256D-434D-BF6C-685F00993AB9}" destId="{07EE0D92-A0DF-4A6E-913E-EF88599406E8}" srcOrd="0" destOrd="0" presId="urn:microsoft.com/office/officeart/2009/3/layout/HorizontalOrganizationChart"/>
    <dgm:cxn modelId="{2ED967E3-C145-4FC1-9E55-0359D9C20DFD}" type="presOf" srcId="{609CE955-A561-4629-AED2-787A02F74643}" destId="{DFB7AE6E-98CE-4D8E-84F2-01A6FAF66C05}" srcOrd="1" destOrd="0" presId="urn:microsoft.com/office/officeart/2009/3/layout/HorizontalOrganizationChart"/>
    <dgm:cxn modelId="{AE5E68E9-A3EF-4EFF-8A60-874D03056C99}" type="presOf" srcId="{0B0AAB94-29C4-4B03-A53B-B04423E3F81E}" destId="{C336A3B5-4D37-4F0E-A4D3-C807B34534C9}" srcOrd="1" destOrd="0" presId="urn:microsoft.com/office/officeart/2009/3/layout/HorizontalOrganizationChart"/>
    <dgm:cxn modelId="{BBD9D3EB-1B79-4696-B8FB-7B52DDFFAFA1}" type="presOf" srcId="{9A9DC4A7-07F2-4807-907F-9244D69C0D5B}" destId="{2B3167B4-5103-4577-A985-48C30E4D91C6}" srcOrd="0" destOrd="0" presId="urn:microsoft.com/office/officeart/2009/3/layout/HorizontalOrganizationChart"/>
    <dgm:cxn modelId="{449393F7-1119-41E0-90E5-61EDF90F735B}" type="presOf" srcId="{F50B0782-4C37-4717-946F-B34FEB45406B}" destId="{B42D20D0-C9A0-46EF-9A77-F4A9757F3C28}" srcOrd="0" destOrd="0" presId="urn:microsoft.com/office/officeart/2009/3/layout/HorizontalOrganizationChart"/>
    <dgm:cxn modelId="{2E9DDE13-EFD8-427C-B775-A2662C9B262C}" type="presParOf" srcId="{C81B947D-F262-4546-ABCB-30691B178D02}" destId="{BAC347FB-2B47-4126-B09A-29F308FDA8A2}" srcOrd="0" destOrd="0" presId="urn:microsoft.com/office/officeart/2009/3/layout/HorizontalOrganizationChart"/>
    <dgm:cxn modelId="{5E2D8889-7595-48D4-8015-1173951DDE0C}" type="presParOf" srcId="{BAC347FB-2B47-4126-B09A-29F308FDA8A2}" destId="{868892B3-8CCA-4756-94BA-607088BAF8A2}" srcOrd="0" destOrd="0" presId="urn:microsoft.com/office/officeart/2009/3/layout/HorizontalOrganizationChart"/>
    <dgm:cxn modelId="{41CBC256-E43E-4C9E-834E-BB58FF357DFA}" type="presParOf" srcId="{868892B3-8CCA-4756-94BA-607088BAF8A2}" destId="{70DBF23A-E418-49E4-8212-C11837FADF52}" srcOrd="0" destOrd="0" presId="urn:microsoft.com/office/officeart/2009/3/layout/HorizontalOrganizationChart"/>
    <dgm:cxn modelId="{16F8DAD6-08F3-4E43-BB15-13576814ED6F}" type="presParOf" srcId="{868892B3-8CCA-4756-94BA-607088BAF8A2}" destId="{B9254D14-C642-4000-B946-C979E12F3596}" srcOrd="1" destOrd="0" presId="urn:microsoft.com/office/officeart/2009/3/layout/HorizontalOrganizationChart"/>
    <dgm:cxn modelId="{2443962E-E7C6-4B89-852D-8F45502C7138}" type="presParOf" srcId="{BAC347FB-2B47-4126-B09A-29F308FDA8A2}" destId="{772A4AE4-A105-403C-BEB0-182D61428248}" srcOrd="1" destOrd="0" presId="urn:microsoft.com/office/officeart/2009/3/layout/HorizontalOrganizationChart"/>
    <dgm:cxn modelId="{184EF836-7D73-4690-A345-BB68545A23AA}" type="presParOf" srcId="{772A4AE4-A105-403C-BEB0-182D61428248}" destId="{07C10766-5CC9-4E6B-8A60-1687F177EAE1}" srcOrd="0" destOrd="0" presId="urn:microsoft.com/office/officeart/2009/3/layout/HorizontalOrganizationChart"/>
    <dgm:cxn modelId="{5848B9EC-6704-4C0D-A1CF-91B9CA5377B8}" type="presParOf" srcId="{772A4AE4-A105-403C-BEB0-182D61428248}" destId="{0D845F0F-DD66-4010-84BD-B6C06E22CCAA}" srcOrd="1" destOrd="0" presId="urn:microsoft.com/office/officeart/2009/3/layout/HorizontalOrganizationChart"/>
    <dgm:cxn modelId="{00BC1ED1-AC91-4934-B049-684F7F2FDEB5}" type="presParOf" srcId="{0D845F0F-DD66-4010-84BD-B6C06E22CCAA}" destId="{07BD42E1-2393-4389-8426-7DAB1B2C87E5}" srcOrd="0" destOrd="0" presId="urn:microsoft.com/office/officeart/2009/3/layout/HorizontalOrganizationChart"/>
    <dgm:cxn modelId="{D04D480A-2FEE-4D41-B753-3487245D7AE8}" type="presParOf" srcId="{07BD42E1-2393-4389-8426-7DAB1B2C87E5}" destId="{A025A1FE-CED5-4A2F-BF97-31B0314206FA}" srcOrd="0" destOrd="0" presId="urn:microsoft.com/office/officeart/2009/3/layout/HorizontalOrganizationChart"/>
    <dgm:cxn modelId="{D128454A-69CC-4727-86A4-38EC9D5E320C}" type="presParOf" srcId="{07BD42E1-2393-4389-8426-7DAB1B2C87E5}" destId="{C336A3B5-4D37-4F0E-A4D3-C807B34534C9}" srcOrd="1" destOrd="0" presId="urn:microsoft.com/office/officeart/2009/3/layout/HorizontalOrganizationChart"/>
    <dgm:cxn modelId="{C0859387-3EF6-48A6-B477-0740C1E11F6C}" type="presParOf" srcId="{0D845F0F-DD66-4010-84BD-B6C06E22CCAA}" destId="{9453C1E2-9B95-4450-942E-BB40A5764F73}" srcOrd="1" destOrd="0" presId="urn:microsoft.com/office/officeart/2009/3/layout/HorizontalOrganizationChart"/>
    <dgm:cxn modelId="{577ECFF7-4B98-43D5-A4F9-90C51054D1EA}" type="presParOf" srcId="{0D845F0F-DD66-4010-84BD-B6C06E22CCAA}" destId="{7997B2C1-A92C-4075-8CC8-6CFD84541FDC}" srcOrd="2" destOrd="0" presId="urn:microsoft.com/office/officeart/2009/3/layout/HorizontalOrganizationChart"/>
    <dgm:cxn modelId="{E5D6D04D-8F54-45A3-8932-F4B1F75021AB}" type="presParOf" srcId="{772A4AE4-A105-403C-BEB0-182D61428248}" destId="{08B9753B-A681-42DD-9F91-30795D8CF51F}" srcOrd="2" destOrd="0" presId="urn:microsoft.com/office/officeart/2009/3/layout/HorizontalOrganizationChart"/>
    <dgm:cxn modelId="{99D3829D-89E3-4F23-A386-00515EB1DCED}" type="presParOf" srcId="{772A4AE4-A105-403C-BEB0-182D61428248}" destId="{629E440D-FE2D-4EA6-8D87-4D1ABAFD4C01}" srcOrd="3" destOrd="0" presId="urn:microsoft.com/office/officeart/2009/3/layout/HorizontalOrganizationChart"/>
    <dgm:cxn modelId="{98375941-4B81-44F5-BB20-41E583DC1044}" type="presParOf" srcId="{629E440D-FE2D-4EA6-8D87-4D1ABAFD4C01}" destId="{8055E8E2-E1F9-41E1-97EE-651E1FE46D88}" srcOrd="0" destOrd="0" presId="urn:microsoft.com/office/officeart/2009/3/layout/HorizontalOrganizationChart"/>
    <dgm:cxn modelId="{8D1B49AE-66B3-434A-98CA-BEE73BB57F94}" type="presParOf" srcId="{8055E8E2-E1F9-41E1-97EE-651E1FE46D88}" destId="{07EE0D92-A0DF-4A6E-913E-EF88599406E8}" srcOrd="0" destOrd="0" presId="urn:microsoft.com/office/officeart/2009/3/layout/HorizontalOrganizationChart"/>
    <dgm:cxn modelId="{C5D7C6DC-14A3-49DC-B6D8-CA1F4A912158}" type="presParOf" srcId="{8055E8E2-E1F9-41E1-97EE-651E1FE46D88}" destId="{2815CB7E-4E69-4510-81A9-89C60FB12C4A}" srcOrd="1" destOrd="0" presId="urn:microsoft.com/office/officeart/2009/3/layout/HorizontalOrganizationChart"/>
    <dgm:cxn modelId="{E222D06E-0F23-44F5-9329-0E69CEC178E4}" type="presParOf" srcId="{629E440D-FE2D-4EA6-8D87-4D1ABAFD4C01}" destId="{AD431463-BE33-4C7B-93C3-50C39E7C4553}" srcOrd="1" destOrd="0" presId="urn:microsoft.com/office/officeart/2009/3/layout/HorizontalOrganizationChart"/>
    <dgm:cxn modelId="{4E80D7B6-D4FC-4526-A78F-464ACFBA56A1}" type="presParOf" srcId="{629E440D-FE2D-4EA6-8D87-4D1ABAFD4C01}" destId="{29ACDAFD-2372-433C-B85A-0797E57F42DD}" srcOrd="2" destOrd="0" presId="urn:microsoft.com/office/officeart/2009/3/layout/HorizontalOrganizationChart"/>
    <dgm:cxn modelId="{F02ECA60-E10B-40D9-AF26-2FF9B5E2565D}" type="presParOf" srcId="{772A4AE4-A105-403C-BEB0-182D61428248}" destId="{0B77A37D-138F-40A1-BD10-29F7811567F6}" srcOrd="4" destOrd="0" presId="urn:microsoft.com/office/officeart/2009/3/layout/HorizontalOrganizationChart"/>
    <dgm:cxn modelId="{ACFB34FF-FEC6-4E7C-ABFC-855AB7C3DF1A}" type="presParOf" srcId="{772A4AE4-A105-403C-BEB0-182D61428248}" destId="{0DD8F13A-3D59-4323-BC8A-AAEA5E6FEB33}" srcOrd="5" destOrd="0" presId="urn:microsoft.com/office/officeart/2009/3/layout/HorizontalOrganizationChart"/>
    <dgm:cxn modelId="{5D0CA0C0-0C1D-454F-923B-FDB73DF28836}" type="presParOf" srcId="{0DD8F13A-3D59-4323-BC8A-AAEA5E6FEB33}" destId="{D77F002D-799A-4A4B-A358-4814CFD88EBC}" srcOrd="0" destOrd="0" presId="urn:microsoft.com/office/officeart/2009/3/layout/HorizontalOrganizationChart"/>
    <dgm:cxn modelId="{680230F9-4E74-4303-9E2B-BAA6AA1D7591}" type="presParOf" srcId="{D77F002D-799A-4A4B-A358-4814CFD88EBC}" destId="{B42D20D0-C9A0-46EF-9A77-F4A9757F3C28}" srcOrd="0" destOrd="0" presId="urn:microsoft.com/office/officeart/2009/3/layout/HorizontalOrganizationChart"/>
    <dgm:cxn modelId="{3C3DC961-125F-4AF1-AF17-744DE2C22A69}" type="presParOf" srcId="{D77F002D-799A-4A4B-A358-4814CFD88EBC}" destId="{0378DA25-B3CB-4846-99D5-C036AF8A3447}" srcOrd="1" destOrd="0" presId="urn:microsoft.com/office/officeart/2009/3/layout/HorizontalOrganizationChart"/>
    <dgm:cxn modelId="{B407BECC-8DD8-4A57-AD44-D77939DBEB07}" type="presParOf" srcId="{0DD8F13A-3D59-4323-BC8A-AAEA5E6FEB33}" destId="{C49F4282-47CD-413E-BCF5-C8FD4650FBA9}" srcOrd="1" destOrd="0" presId="urn:microsoft.com/office/officeart/2009/3/layout/HorizontalOrganizationChart"/>
    <dgm:cxn modelId="{1B2E4BC6-F2F1-4E17-8C63-581D5AB5F378}" type="presParOf" srcId="{0DD8F13A-3D59-4323-BC8A-AAEA5E6FEB33}" destId="{0775F120-9CD1-43D7-B9B5-60ABAC665194}" srcOrd="2" destOrd="0" presId="urn:microsoft.com/office/officeart/2009/3/layout/HorizontalOrganizationChart"/>
    <dgm:cxn modelId="{EE068374-873A-4F2E-81EE-768539FDA5FE}" type="presParOf" srcId="{772A4AE4-A105-403C-BEB0-182D61428248}" destId="{BF362893-546A-4CB6-87CA-E0C461FD1AF0}" srcOrd="6" destOrd="0" presId="urn:microsoft.com/office/officeart/2009/3/layout/HorizontalOrganizationChart"/>
    <dgm:cxn modelId="{9A010644-8404-42DE-9360-6E1CB586328B}" type="presParOf" srcId="{772A4AE4-A105-403C-BEB0-182D61428248}" destId="{91054272-5D1C-4990-B54D-C9DFA1E7264E}" srcOrd="7" destOrd="0" presId="urn:microsoft.com/office/officeart/2009/3/layout/HorizontalOrganizationChart"/>
    <dgm:cxn modelId="{131ACC62-D21B-42A9-B729-AFA591C20B4A}" type="presParOf" srcId="{91054272-5D1C-4990-B54D-C9DFA1E7264E}" destId="{4AD91F3C-C1D3-4170-BD99-2FFF5E78AE52}" srcOrd="0" destOrd="0" presId="urn:microsoft.com/office/officeart/2009/3/layout/HorizontalOrganizationChart"/>
    <dgm:cxn modelId="{1F1568A6-B3B8-499A-BA36-C57B4C30E131}" type="presParOf" srcId="{4AD91F3C-C1D3-4170-BD99-2FFF5E78AE52}" destId="{46E12F7F-C793-4E6B-A622-27542AFEA30E}" srcOrd="0" destOrd="0" presId="urn:microsoft.com/office/officeart/2009/3/layout/HorizontalOrganizationChart"/>
    <dgm:cxn modelId="{12F20275-CA41-490F-95FC-8D4F2CE33DA5}" type="presParOf" srcId="{4AD91F3C-C1D3-4170-BD99-2FFF5E78AE52}" destId="{5B8B3C07-BE98-4422-AA91-3E56690BFC5E}" srcOrd="1" destOrd="0" presId="urn:microsoft.com/office/officeart/2009/3/layout/HorizontalOrganizationChart"/>
    <dgm:cxn modelId="{594831F8-20A1-4F41-A4D5-538F4B7A6AC4}" type="presParOf" srcId="{91054272-5D1C-4990-B54D-C9DFA1E7264E}" destId="{EF31A86D-80EE-4614-9A8D-311C6BA20272}" srcOrd="1" destOrd="0" presId="urn:microsoft.com/office/officeart/2009/3/layout/HorizontalOrganizationChart"/>
    <dgm:cxn modelId="{70CFDE84-EE3D-4186-879D-A9FC53C2BE21}" type="presParOf" srcId="{91054272-5D1C-4990-B54D-C9DFA1E7264E}" destId="{4A967BF8-05F1-4303-A490-4E98F497DB3F}" srcOrd="2" destOrd="0" presId="urn:microsoft.com/office/officeart/2009/3/layout/HorizontalOrganizationChart"/>
    <dgm:cxn modelId="{B86909C7-308E-4B5B-8FA6-03C805066DFC}" type="presParOf" srcId="{772A4AE4-A105-403C-BEB0-182D61428248}" destId="{241F340B-7322-4134-BD03-AAF105A3ED96}" srcOrd="8" destOrd="0" presId="urn:microsoft.com/office/officeart/2009/3/layout/HorizontalOrganizationChart"/>
    <dgm:cxn modelId="{89A46D64-1FF0-4839-88B4-608760640F3E}" type="presParOf" srcId="{772A4AE4-A105-403C-BEB0-182D61428248}" destId="{AA972BA8-F3B3-4090-A4ED-DF1364123AA1}" srcOrd="9" destOrd="0" presId="urn:microsoft.com/office/officeart/2009/3/layout/HorizontalOrganizationChart"/>
    <dgm:cxn modelId="{C4E3E858-0201-4749-A987-D0249BBE930E}" type="presParOf" srcId="{AA972BA8-F3B3-4090-A4ED-DF1364123AA1}" destId="{D2A0AD2E-35B7-46BA-B6F8-BF9B238CCABD}" srcOrd="0" destOrd="0" presId="urn:microsoft.com/office/officeart/2009/3/layout/HorizontalOrganizationChart"/>
    <dgm:cxn modelId="{91550535-CE90-466D-8DEC-50C445E27F45}" type="presParOf" srcId="{D2A0AD2E-35B7-46BA-B6F8-BF9B238CCABD}" destId="{7B655603-7355-475D-8785-31FFE3339C5C}" srcOrd="0" destOrd="0" presId="urn:microsoft.com/office/officeart/2009/3/layout/HorizontalOrganizationChart"/>
    <dgm:cxn modelId="{6C901364-BCDC-4FBA-97C2-36039E20DA9D}" type="presParOf" srcId="{D2A0AD2E-35B7-46BA-B6F8-BF9B238CCABD}" destId="{DFB7AE6E-98CE-4D8E-84F2-01A6FAF66C05}" srcOrd="1" destOrd="0" presId="urn:microsoft.com/office/officeart/2009/3/layout/HorizontalOrganizationChart"/>
    <dgm:cxn modelId="{78A58042-94BC-4C82-8E2E-0B5FD824D03B}" type="presParOf" srcId="{AA972BA8-F3B3-4090-A4ED-DF1364123AA1}" destId="{C7C4B05A-CEE7-4800-A6EF-19BF38017FCC}" srcOrd="1" destOrd="0" presId="urn:microsoft.com/office/officeart/2009/3/layout/HorizontalOrganizationChart"/>
    <dgm:cxn modelId="{53508556-882F-4374-A9A3-41706003069A}" type="presParOf" srcId="{AA972BA8-F3B3-4090-A4ED-DF1364123AA1}" destId="{AF3C808E-F054-4EB2-860D-22BD5D6ACA93}" srcOrd="2" destOrd="0" presId="urn:microsoft.com/office/officeart/2009/3/layout/HorizontalOrganizationChart"/>
    <dgm:cxn modelId="{0BD1AAFB-088A-4E99-8714-21939B376607}" type="presParOf" srcId="{772A4AE4-A105-403C-BEB0-182D61428248}" destId="{E726345A-C684-44DA-BFF1-DBD7F98FB947}" srcOrd="10" destOrd="0" presId="urn:microsoft.com/office/officeart/2009/3/layout/HorizontalOrganizationChart"/>
    <dgm:cxn modelId="{74B513FF-1AD5-429E-A6A4-90F0F4B73E57}" type="presParOf" srcId="{772A4AE4-A105-403C-BEB0-182D61428248}" destId="{4D74B13E-67AF-45E8-9982-E7F61A63AF8A}" srcOrd="11" destOrd="0" presId="urn:microsoft.com/office/officeart/2009/3/layout/HorizontalOrganizationChart"/>
    <dgm:cxn modelId="{BF319AA0-BFF0-4E21-8F71-AEC8D1DDD7BE}" type="presParOf" srcId="{4D74B13E-67AF-45E8-9982-E7F61A63AF8A}" destId="{D6D56090-89B5-4559-8B59-B4BBD5A6174B}" srcOrd="0" destOrd="0" presId="urn:microsoft.com/office/officeart/2009/3/layout/HorizontalOrganizationChart"/>
    <dgm:cxn modelId="{CE1E6760-FFA2-426F-B1FD-876FEFF6C61A}" type="presParOf" srcId="{D6D56090-89B5-4559-8B59-B4BBD5A6174B}" destId="{A83170FC-548E-4AA2-871F-1EB41F3EC30F}" srcOrd="0" destOrd="0" presId="urn:microsoft.com/office/officeart/2009/3/layout/HorizontalOrganizationChart"/>
    <dgm:cxn modelId="{3347ACFF-0389-4E71-B6DE-5C9EA27248DD}" type="presParOf" srcId="{D6D56090-89B5-4559-8B59-B4BBD5A6174B}" destId="{4B5E6E8C-601B-49FF-88D2-C4556E6EA45F}" srcOrd="1" destOrd="0" presId="urn:microsoft.com/office/officeart/2009/3/layout/HorizontalOrganizationChart"/>
    <dgm:cxn modelId="{E9AA7E0C-FA09-42D5-8375-025D11BA62E6}" type="presParOf" srcId="{4D74B13E-67AF-45E8-9982-E7F61A63AF8A}" destId="{5158F08E-B59B-4320-8BD1-B77D1EC0FE3C}" srcOrd="1" destOrd="0" presId="urn:microsoft.com/office/officeart/2009/3/layout/HorizontalOrganizationChart"/>
    <dgm:cxn modelId="{BEE81A7E-BD62-41BE-A2A3-DD41C0BCD258}" type="presParOf" srcId="{4D74B13E-67AF-45E8-9982-E7F61A63AF8A}" destId="{58E892F0-14E8-49A1-BB38-E2C5D084E7A2}" srcOrd="2" destOrd="0" presId="urn:microsoft.com/office/officeart/2009/3/layout/HorizontalOrganizationChart"/>
    <dgm:cxn modelId="{C44E4466-1AF4-402A-918A-7027733C0AAC}" type="presParOf" srcId="{772A4AE4-A105-403C-BEB0-182D61428248}" destId="{F85DABA7-BAA3-4047-9DA8-DD5E8E9B3663}" srcOrd="12" destOrd="0" presId="urn:microsoft.com/office/officeart/2009/3/layout/HorizontalOrganizationChart"/>
    <dgm:cxn modelId="{48F1F6FE-1322-4CA9-8979-71D2A64C0F8D}" type="presParOf" srcId="{772A4AE4-A105-403C-BEB0-182D61428248}" destId="{B236E313-150A-4039-BC9D-8DCFF61688FD}" srcOrd="13" destOrd="0" presId="urn:microsoft.com/office/officeart/2009/3/layout/HorizontalOrganizationChart"/>
    <dgm:cxn modelId="{80AE3AFB-FF61-462D-87B0-5F579F89E7F3}" type="presParOf" srcId="{B236E313-150A-4039-BC9D-8DCFF61688FD}" destId="{CE7DB7A5-1F2E-4102-8EFC-A08F19AF3A67}" srcOrd="0" destOrd="0" presId="urn:microsoft.com/office/officeart/2009/3/layout/HorizontalOrganizationChart"/>
    <dgm:cxn modelId="{D986615D-0535-4017-84A9-44404C47ADFC}" type="presParOf" srcId="{CE7DB7A5-1F2E-4102-8EFC-A08F19AF3A67}" destId="{2B3167B4-5103-4577-A985-48C30E4D91C6}" srcOrd="0" destOrd="0" presId="urn:microsoft.com/office/officeart/2009/3/layout/HorizontalOrganizationChart"/>
    <dgm:cxn modelId="{C6966EFB-8F9A-4F72-8756-193055554D5F}" type="presParOf" srcId="{CE7DB7A5-1F2E-4102-8EFC-A08F19AF3A67}" destId="{5E0C3A77-0455-4F65-87C9-4A68DFBFE6F0}" srcOrd="1" destOrd="0" presId="urn:microsoft.com/office/officeart/2009/3/layout/HorizontalOrganizationChart"/>
    <dgm:cxn modelId="{08A77B68-85BE-4EA0-AAFB-97D4D9A5F07F}" type="presParOf" srcId="{B236E313-150A-4039-BC9D-8DCFF61688FD}" destId="{F4FA1DB7-8399-46D3-BDFC-06FE8041AF5D}" srcOrd="1" destOrd="0" presId="urn:microsoft.com/office/officeart/2009/3/layout/HorizontalOrganizationChart"/>
    <dgm:cxn modelId="{D5413A8D-679E-483D-828F-6EA38070A94F}" type="presParOf" srcId="{B236E313-150A-4039-BC9D-8DCFF61688FD}" destId="{7D579B25-121B-473B-AF29-7031DF1EC44D}" srcOrd="2" destOrd="0" presId="urn:microsoft.com/office/officeart/2009/3/layout/HorizontalOrganizationChart"/>
    <dgm:cxn modelId="{F93FF46D-3020-47FD-8170-E1E3CBF570DC}" type="presParOf" srcId="{BAC347FB-2B47-4126-B09A-29F308FDA8A2}" destId="{F4393D1B-7CE8-4E12-8A43-B83F5299A814}"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66AF8A2-49E4-4344-91F6-6640EB20CE1B}"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lang="ru-RU"/>
        </a:p>
      </dgm:t>
    </dgm:pt>
    <dgm:pt modelId="{F00B9556-2A62-4C2C-A717-3D4D91412777}">
      <dgm:prSet phldrT="[Текст]" custT="1"/>
      <dgm:spPr/>
      <dgm:t>
        <a:bodyPr/>
        <a:lstStyle/>
        <a:p>
          <a:r>
            <a:rPr lang="uk-UA" sz="2800" dirty="0">
              <a:solidFill>
                <a:schemeClr val="bg2">
                  <a:lumMod val="25000"/>
                </a:schemeClr>
              </a:solidFill>
              <a:latin typeface="+mj-lt"/>
            </a:rPr>
            <a:t>У сучасному правознавстві превалює компромісна (дуалістична) концепція структури норми права, головна ідея якої полягає в тому, що норма права розглядається у двох аспектах: </a:t>
          </a:r>
          <a:r>
            <a:rPr lang="uk-UA" sz="2800" i="1" dirty="0">
              <a:solidFill>
                <a:schemeClr val="bg2">
                  <a:lumMod val="25000"/>
                </a:schemeClr>
              </a:solidFill>
              <a:latin typeface="+mj-lt"/>
            </a:rPr>
            <a:t>логічна норма, </a:t>
          </a:r>
          <a:r>
            <a:rPr lang="uk-UA" sz="2800" dirty="0">
              <a:solidFill>
                <a:schemeClr val="bg2">
                  <a:lumMod val="25000"/>
                </a:schemeClr>
              </a:solidFill>
              <a:latin typeface="+mj-lt"/>
            </a:rPr>
            <a:t>яка має три елементи (гіпотеза, диспозиція та санкція) та </a:t>
          </a:r>
          <a:r>
            <a:rPr lang="uk-UA" sz="2800" i="1" dirty="0">
              <a:solidFill>
                <a:schemeClr val="bg2">
                  <a:lumMod val="25000"/>
                </a:schemeClr>
              </a:solidFill>
              <a:latin typeface="+mj-lt"/>
            </a:rPr>
            <a:t>норма-припис</a:t>
          </a:r>
          <a:r>
            <a:rPr lang="uk-UA" sz="2800" dirty="0">
              <a:solidFill>
                <a:schemeClr val="bg2">
                  <a:lumMod val="25000"/>
                </a:schemeClr>
              </a:solidFill>
              <a:latin typeface="+mj-lt"/>
            </a:rPr>
            <a:t>, що складається з двох елементів (гіпотези та диспозиції (санкції))</a:t>
          </a:r>
          <a:endParaRPr lang="ru-RU" sz="2800" dirty="0">
            <a:solidFill>
              <a:schemeClr val="bg2">
                <a:lumMod val="25000"/>
              </a:schemeClr>
            </a:solidFill>
            <a:latin typeface="+mj-lt"/>
          </a:endParaRPr>
        </a:p>
      </dgm:t>
    </dgm:pt>
    <dgm:pt modelId="{42AA055B-18A7-4FCA-9EAC-FD24BC7875C6}" type="parTrans" cxnId="{A4342ACD-E3AF-42F5-8DFF-83642F21F436}">
      <dgm:prSet/>
      <dgm:spPr/>
      <dgm:t>
        <a:bodyPr/>
        <a:lstStyle/>
        <a:p>
          <a:endParaRPr lang="ru-RU"/>
        </a:p>
      </dgm:t>
    </dgm:pt>
    <dgm:pt modelId="{07586DBF-5578-470F-81A2-2D1B1708F0B1}" type="sibTrans" cxnId="{A4342ACD-E3AF-42F5-8DFF-83642F21F436}">
      <dgm:prSet/>
      <dgm:spPr/>
      <dgm:t>
        <a:bodyPr/>
        <a:lstStyle/>
        <a:p>
          <a:endParaRPr lang="ru-RU"/>
        </a:p>
      </dgm:t>
    </dgm:pt>
    <dgm:pt modelId="{17339FB0-63BB-4657-9278-CDA496063F67}" type="pres">
      <dgm:prSet presAssocID="{966AF8A2-49E4-4344-91F6-6640EB20CE1B}" presName="Name0" presStyleCnt="0">
        <dgm:presLayoutVars>
          <dgm:dir/>
        </dgm:presLayoutVars>
      </dgm:prSet>
      <dgm:spPr/>
    </dgm:pt>
    <dgm:pt modelId="{36DD71A4-9FC4-4D5F-814F-55F75D410F00}" type="pres">
      <dgm:prSet presAssocID="{F00B9556-2A62-4C2C-A717-3D4D91412777}" presName="noChildren" presStyleCnt="0"/>
      <dgm:spPr/>
    </dgm:pt>
    <dgm:pt modelId="{BACCB9EA-D3E3-44F6-8200-23FE665DBD11}" type="pres">
      <dgm:prSet presAssocID="{F00B9556-2A62-4C2C-A717-3D4D91412777}" presName="gap" presStyleCnt="0"/>
      <dgm:spPr/>
    </dgm:pt>
    <dgm:pt modelId="{9D44B91F-318A-4890-A8B2-752D1E5D5FB3}" type="pres">
      <dgm:prSet presAssocID="{F00B9556-2A62-4C2C-A717-3D4D91412777}" presName="medCircle2" presStyleLbl="vennNode1" presStyleIdx="0" presStyleCnt="1"/>
      <dgm:spPr/>
    </dgm:pt>
    <dgm:pt modelId="{0106D6E5-651D-41F4-A2D5-191CDEA907D0}" type="pres">
      <dgm:prSet presAssocID="{F00B9556-2A62-4C2C-A717-3D4D91412777}" presName="txLvlOnly1" presStyleLbl="revTx" presStyleIdx="0" presStyleCnt="1" custScaleY="460898"/>
      <dgm:spPr/>
    </dgm:pt>
  </dgm:ptLst>
  <dgm:cxnLst>
    <dgm:cxn modelId="{F1B50E1C-5B48-49D5-AB99-04B5EED4FB68}" type="presOf" srcId="{966AF8A2-49E4-4344-91F6-6640EB20CE1B}" destId="{17339FB0-63BB-4657-9278-CDA496063F67}" srcOrd="0" destOrd="0" presId="urn:microsoft.com/office/officeart/2008/layout/VerticalCircleList"/>
    <dgm:cxn modelId="{24EB6745-30D0-447A-9FF0-8AC6AD833188}" type="presOf" srcId="{F00B9556-2A62-4C2C-A717-3D4D91412777}" destId="{0106D6E5-651D-41F4-A2D5-191CDEA907D0}" srcOrd="0" destOrd="0" presId="urn:microsoft.com/office/officeart/2008/layout/VerticalCircleList"/>
    <dgm:cxn modelId="{A4342ACD-E3AF-42F5-8DFF-83642F21F436}" srcId="{966AF8A2-49E4-4344-91F6-6640EB20CE1B}" destId="{F00B9556-2A62-4C2C-A717-3D4D91412777}" srcOrd="0" destOrd="0" parTransId="{42AA055B-18A7-4FCA-9EAC-FD24BC7875C6}" sibTransId="{07586DBF-5578-470F-81A2-2D1B1708F0B1}"/>
    <dgm:cxn modelId="{5D1137E4-427D-4392-8A82-42081B53631E}" type="presParOf" srcId="{17339FB0-63BB-4657-9278-CDA496063F67}" destId="{36DD71A4-9FC4-4D5F-814F-55F75D410F00}" srcOrd="0" destOrd="0" presId="urn:microsoft.com/office/officeart/2008/layout/VerticalCircleList"/>
    <dgm:cxn modelId="{C1ACD410-913E-4A4A-81F8-C19E19EE1A37}" type="presParOf" srcId="{36DD71A4-9FC4-4D5F-814F-55F75D410F00}" destId="{BACCB9EA-D3E3-44F6-8200-23FE665DBD11}" srcOrd="0" destOrd="0" presId="urn:microsoft.com/office/officeart/2008/layout/VerticalCircleList"/>
    <dgm:cxn modelId="{89936AF2-D2CF-43B0-A6A5-4EF7C2EA7FB7}" type="presParOf" srcId="{36DD71A4-9FC4-4D5F-814F-55F75D410F00}" destId="{9D44B91F-318A-4890-A8B2-752D1E5D5FB3}" srcOrd="1" destOrd="0" presId="urn:microsoft.com/office/officeart/2008/layout/VerticalCircleList"/>
    <dgm:cxn modelId="{F7BBC7C9-CE92-45D6-BFF3-A167CC46C1F9}" type="presParOf" srcId="{36DD71A4-9FC4-4D5F-814F-55F75D410F00}" destId="{0106D6E5-651D-41F4-A2D5-191CDEA907D0}"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C4EB9C2-87C4-47E2-BDE0-82475BC3260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ru-RU"/>
        </a:p>
      </dgm:t>
    </dgm:pt>
    <dgm:pt modelId="{BF1A4E70-71AD-4BAA-8BAE-E3F2C06316F9}">
      <dgm:prSet phldrT="[Текст]" custT="1"/>
      <dgm:spPr/>
      <dgm:t>
        <a:bodyPr/>
        <a:lstStyle/>
        <a:p>
          <a:r>
            <a:rPr lang="uk-UA" sz="2000" b="1" i="0" dirty="0">
              <a:latin typeface="+mj-lt"/>
            </a:rPr>
            <a:t>Гіпотеза</a:t>
          </a:r>
          <a:r>
            <a:rPr lang="uk-UA" sz="2000" i="0" dirty="0">
              <a:latin typeface="+mj-lt"/>
            </a:rPr>
            <a:t> (лат. </a:t>
          </a:r>
          <a:r>
            <a:rPr lang="uk-UA" sz="2000" i="1" dirty="0">
              <a:latin typeface="+mj-lt"/>
            </a:rPr>
            <a:t>hypothesis</a:t>
          </a:r>
          <a:r>
            <a:rPr lang="uk-UA" sz="2000" i="0" dirty="0">
              <a:latin typeface="+mj-lt"/>
            </a:rPr>
            <a:t> – підкладка, основа; думка, тема; припущення) – це структурний елемент норми права, що вказує на конкретні життєві обставини (умови), наявність або відсутність яких надає можливість суб’єктам права реалізувати закріплені в диспозиції права та обов’язки</a:t>
          </a:r>
          <a:endParaRPr lang="ru-RU" sz="2000" i="0" dirty="0">
            <a:latin typeface="+mj-lt"/>
          </a:endParaRPr>
        </a:p>
      </dgm:t>
    </dgm:pt>
    <dgm:pt modelId="{5EF8998F-131C-45B1-9EB3-B0AE43068434}" type="parTrans" cxnId="{F51AFC95-7D2A-453C-9021-E08E86007B45}">
      <dgm:prSet/>
      <dgm:spPr/>
      <dgm:t>
        <a:bodyPr/>
        <a:lstStyle/>
        <a:p>
          <a:endParaRPr lang="ru-RU"/>
        </a:p>
      </dgm:t>
    </dgm:pt>
    <dgm:pt modelId="{AAE29E3E-BEA1-4194-966F-9A218172FA08}" type="sibTrans" cxnId="{F51AFC95-7D2A-453C-9021-E08E86007B45}">
      <dgm:prSet/>
      <dgm:spPr/>
      <dgm:t>
        <a:bodyPr/>
        <a:lstStyle/>
        <a:p>
          <a:endParaRPr lang="ru-RU"/>
        </a:p>
      </dgm:t>
    </dgm:pt>
    <dgm:pt modelId="{14D0DF82-0B67-43AD-8378-416BC23FCB21}">
      <dgm:prSet phldrT="[Текст]" custT="1"/>
      <dgm:spPr/>
      <dgm:t>
        <a:bodyPr/>
        <a:lstStyle/>
        <a:p>
          <a:r>
            <a:rPr lang="uk-UA" sz="2000" b="1" i="0" dirty="0">
              <a:latin typeface="+mj-lt"/>
            </a:rPr>
            <a:t>Диспозиція </a:t>
          </a:r>
          <a:r>
            <a:rPr lang="uk-UA" sz="2000" i="0" dirty="0">
              <a:latin typeface="+mj-lt"/>
            </a:rPr>
            <a:t>(від лат. </a:t>
          </a:r>
          <a:r>
            <a:rPr lang="uk-UA" sz="2000" i="1" dirty="0">
              <a:latin typeface="+mj-lt"/>
            </a:rPr>
            <a:t>dispositio</a:t>
          </a:r>
          <a:r>
            <a:rPr lang="uk-UA" sz="2000" i="0" dirty="0">
              <a:latin typeface="+mj-lt"/>
            </a:rPr>
            <a:t> – розміщення, розташування) – це структурний елемент норми права, що вказує на те, якою повинна бути поведінка суб’єктів при настанні умов, передбачених гіпотезою</a:t>
          </a:r>
          <a:endParaRPr lang="ru-RU" sz="2000" i="0" dirty="0">
            <a:latin typeface="+mj-lt"/>
          </a:endParaRPr>
        </a:p>
      </dgm:t>
    </dgm:pt>
    <dgm:pt modelId="{2E177208-AC47-43E8-9CB9-BB41C2A882C3}" type="parTrans" cxnId="{B2405109-5161-4FE3-9005-F79DA1A33C52}">
      <dgm:prSet/>
      <dgm:spPr/>
      <dgm:t>
        <a:bodyPr/>
        <a:lstStyle/>
        <a:p>
          <a:endParaRPr lang="ru-RU"/>
        </a:p>
      </dgm:t>
    </dgm:pt>
    <dgm:pt modelId="{3FD80F2C-750D-4E31-94D1-F1358DE2B6C0}" type="sibTrans" cxnId="{B2405109-5161-4FE3-9005-F79DA1A33C52}">
      <dgm:prSet/>
      <dgm:spPr/>
      <dgm:t>
        <a:bodyPr/>
        <a:lstStyle/>
        <a:p>
          <a:endParaRPr lang="ru-RU"/>
        </a:p>
      </dgm:t>
    </dgm:pt>
    <dgm:pt modelId="{E1D08E61-78E5-44F0-8729-3835521A8C45}">
      <dgm:prSet phldrT="[Текст]" custT="1"/>
      <dgm:spPr/>
      <dgm:t>
        <a:bodyPr/>
        <a:lstStyle/>
        <a:p>
          <a:r>
            <a:rPr lang="uk-UA" sz="2000" b="1" i="0" dirty="0">
              <a:latin typeface="+mj-lt"/>
            </a:rPr>
            <a:t>Санкція</a:t>
          </a:r>
          <a:r>
            <a:rPr lang="uk-UA" sz="2000" i="0" dirty="0">
              <a:latin typeface="+mj-lt"/>
            </a:rPr>
            <a:t> (лат. </a:t>
          </a:r>
          <a:r>
            <a:rPr lang="uk-UA" sz="2000" i="1" dirty="0">
              <a:latin typeface="+mj-lt"/>
            </a:rPr>
            <a:t>sanctio</a:t>
          </a:r>
          <a:r>
            <a:rPr lang="uk-UA" sz="2000" i="0" dirty="0">
              <a:latin typeface="+mj-lt"/>
            </a:rPr>
            <a:t> – непорушна ухвала, постанова) – це структурний елемент норми права, що встановлює невигідні (негативні) наслідки на випадок порушення прав і обов’язків, визначених у диспозиції</a:t>
          </a:r>
          <a:endParaRPr lang="ru-RU" sz="2000" i="0" dirty="0">
            <a:latin typeface="+mj-lt"/>
          </a:endParaRPr>
        </a:p>
      </dgm:t>
    </dgm:pt>
    <dgm:pt modelId="{81932361-3442-410E-A182-6DE6A0C773C1}" type="parTrans" cxnId="{C85F9B01-E3E1-4AF6-BFA2-5B552FDD11BB}">
      <dgm:prSet/>
      <dgm:spPr/>
      <dgm:t>
        <a:bodyPr/>
        <a:lstStyle/>
        <a:p>
          <a:endParaRPr lang="ru-RU"/>
        </a:p>
      </dgm:t>
    </dgm:pt>
    <dgm:pt modelId="{8C864B13-ADAE-416C-94B6-19C192E421AF}" type="sibTrans" cxnId="{C85F9B01-E3E1-4AF6-BFA2-5B552FDD11BB}">
      <dgm:prSet/>
      <dgm:spPr/>
      <dgm:t>
        <a:bodyPr/>
        <a:lstStyle/>
        <a:p>
          <a:endParaRPr lang="ru-RU"/>
        </a:p>
      </dgm:t>
    </dgm:pt>
    <dgm:pt modelId="{03B567FC-87CA-4C3D-B95B-E5B707BE57D8}" type="pres">
      <dgm:prSet presAssocID="{0C4EB9C2-87C4-47E2-BDE0-82475BC3260D}" presName="vert0" presStyleCnt="0">
        <dgm:presLayoutVars>
          <dgm:dir/>
          <dgm:animOne val="branch"/>
          <dgm:animLvl val="lvl"/>
        </dgm:presLayoutVars>
      </dgm:prSet>
      <dgm:spPr/>
    </dgm:pt>
    <dgm:pt modelId="{E25ECF23-A251-428C-934B-875D2C2A25AA}" type="pres">
      <dgm:prSet presAssocID="{BF1A4E70-71AD-4BAA-8BAE-E3F2C06316F9}" presName="thickLine" presStyleLbl="alignNode1" presStyleIdx="0" presStyleCnt="3"/>
      <dgm:spPr/>
    </dgm:pt>
    <dgm:pt modelId="{484D3917-1F88-4972-9746-A917443A61FD}" type="pres">
      <dgm:prSet presAssocID="{BF1A4E70-71AD-4BAA-8BAE-E3F2C06316F9}" presName="horz1" presStyleCnt="0"/>
      <dgm:spPr/>
    </dgm:pt>
    <dgm:pt modelId="{B5F72E42-B5AB-4F65-A525-9063A6539FF1}" type="pres">
      <dgm:prSet presAssocID="{BF1A4E70-71AD-4BAA-8BAE-E3F2C06316F9}" presName="tx1" presStyleLbl="revTx" presStyleIdx="0" presStyleCnt="3" custScaleY="117938"/>
      <dgm:spPr/>
    </dgm:pt>
    <dgm:pt modelId="{2D783CFA-21D7-461A-9F7B-E448A2F2C11B}" type="pres">
      <dgm:prSet presAssocID="{BF1A4E70-71AD-4BAA-8BAE-E3F2C06316F9}" presName="vert1" presStyleCnt="0"/>
      <dgm:spPr/>
    </dgm:pt>
    <dgm:pt modelId="{B43CE72D-709D-4BC6-AE7B-6287546C8359}" type="pres">
      <dgm:prSet presAssocID="{14D0DF82-0B67-43AD-8378-416BC23FCB21}" presName="thickLine" presStyleLbl="alignNode1" presStyleIdx="1" presStyleCnt="3"/>
      <dgm:spPr/>
    </dgm:pt>
    <dgm:pt modelId="{53567BB1-78A4-4710-9867-0CC99373239E}" type="pres">
      <dgm:prSet presAssocID="{14D0DF82-0B67-43AD-8378-416BC23FCB21}" presName="horz1" presStyleCnt="0"/>
      <dgm:spPr/>
    </dgm:pt>
    <dgm:pt modelId="{F26B3C0E-5C98-4100-9DAC-A28329A49A7F}" type="pres">
      <dgm:prSet presAssocID="{14D0DF82-0B67-43AD-8378-416BC23FCB21}" presName="tx1" presStyleLbl="revTx" presStyleIdx="1" presStyleCnt="3" custScaleY="85742"/>
      <dgm:spPr/>
    </dgm:pt>
    <dgm:pt modelId="{423B1DDB-4D68-4205-B15D-BB3C2CC4E538}" type="pres">
      <dgm:prSet presAssocID="{14D0DF82-0B67-43AD-8378-416BC23FCB21}" presName="vert1" presStyleCnt="0"/>
      <dgm:spPr/>
    </dgm:pt>
    <dgm:pt modelId="{860AB2AF-63C8-46A8-979B-223416306E4A}" type="pres">
      <dgm:prSet presAssocID="{E1D08E61-78E5-44F0-8729-3835521A8C45}" presName="thickLine" presStyleLbl="alignNode1" presStyleIdx="2" presStyleCnt="3"/>
      <dgm:spPr/>
    </dgm:pt>
    <dgm:pt modelId="{D99A7B61-0697-49F2-BB80-BA4267D375EC}" type="pres">
      <dgm:prSet presAssocID="{E1D08E61-78E5-44F0-8729-3835521A8C45}" presName="horz1" presStyleCnt="0"/>
      <dgm:spPr/>
    </dgm:pt>
    <dgm:pt modelId="{6BEC0DF6-BF49-4872-9672-C08310BF4665}" type="pres">
      <dgm:prSet presAssocID="{E1D08E61-78E5-44F0-8729-3835521A8C45}" presName="tx1" presStyleLbl="revTx" presStyleIdx="2" presStyleCnt="3"/>
      <dgm:spPr/>
    </dgm:pt>
    <dgm:pt modelId="{A528FD3F-2B0D-4CA1-A078-29C9D860C971}" type="pres">
      <dgm:prSet presAssocID="{E1D08E61-78E5-44F0-8729-3835521A8C45}" presName="vert1" presStyleCnt="0"/>
      <dgm:spPr/>
    </dgm:pt>
  </dgm:ptLst>
  <dgm:cxnLst>
    <dgm:cxn modelId="{C85F9B01-E3E1-4AF6-BFA2-5B552FDD11BB}" srcId="{0C4EB9C2-87C4-47E2-BDE0-82475BC3260D}" destId="{E1D08E61-78E5-44F0-8729-3835521A8C45}" srcOrd="2" destOrd="0" parTransId="{81932361-3442-410E-A182-6DE6A0C773C1}" sibTransId="{8C864B13-ADAE-416C-94B6-19C192E421AF}"/>
    <dgm:cxn modelId="{B2405109-5161-4FE3-9005-F79DA1A33C52}" srcId="{0C4EB9C2-87C4-47E2-BDE0-82475BC3260D}" destId="{14D0DF82-0B67-43AD-8378-416BC23FCB21}" srcOrd="1" destOrd="0" parTransId="{2E177208-AC47-43E8-9CB9-BB41C2A882C3}" sibTransId="{3FD80F2C-750D-4E31-94D1-F1358DE2B6C0}"/>
    <dgm:cxn modelId="{F51AFC95-7D2A-453C-9021-E08E86007B45}" srcId="{0C4EB9C2-87C4-47E2-BDE0-82475BC3260D}" destId="{BF1A4E70-71AD-4BAA-8BAE-E3F2C06316F9}" srcOrd="0" destOrd="0" parTransId="{5EF8998F-131C-45B1-9EB3-B0AE43068434}" sibTransId="{AAE29E3E-BEA1-4194-966F-9A218172FA08}"/>
    <dgm:cxn modelId="{58461A9F-D75E-4470-85AF-52FF1E032269}" type="presOf" srcId="{14D0DF82-0B67-43AD-8378-416BC23FCB21}" destId="{F26B3C0E-5C98-4100-9DAC-A28329A49A7F}" srcOrd="0" destOrd="0" presId="urn:microsoft.com/office/officeart/2008/layout/LinedList"/>
    <dgm:cxn modelId="{86883BD7-57AC-418F-8D58-A44B7E57DF18}" type="presOf" srcId="{0C4EB9C2-87C4-47E2-BDE0-82475BC3260D}" destId="{03B567FC-87CA-4C3D-B95B-E5B707BE57D8}" srcOrd="0" destOrd="0" presId="urn:microsoft.com/office/officeart/2008/layout/LinedList"/>
    <dgm:cxn modelId="{357A9BF9-CFC8-4B33-A6ED-A8AC9CF9ACBA}" type="presOf" srcId="{BF1A4E70-71AD-4BAA-8BAE-E3F2C06316F9}" destId="{B5F72E42-B5AB-4F65-A525-9063A6539FF1}" srcOrd="0" destOrd="0" presId="urn:microsoft.com/office/officeart/2008/layout/LinedList"/>
    <dgm:cxn modelId="{2C29FCFC-267D-466D-8CB7-B0154B06935F}" type="presOf" srcId="{E1D08E61-78E5-44F0-8729-3835521A8C45}" destId="{6BEC0DF6-BF49-4872-9672-C08310BF4665}" srcOrd="0" destOrd="0" presId="urn:microsoft.com/office/officeart/2008/layout/LinedList"/>
    <dgm:cxn modelId="{E681355B-A5C2-4798-948A-A8B1770CFF50}" type="presParOf" srcId="{03B567FC-87CA-4C3D-B95B-E5B707BE57D8}" destId="{E25ECF23-A251-428C-934B-875D2C2A25AA}" srcOrd="0" destOrd="0" presId="urn:microsoft.com/office/officeart/2008/layout/LinedList"/>
    <dgm:cxn modelId="{3E71C0D5-0054-4F60-8B11-B64FD71D9E87}" type="presParOf" srcId="{03B567FC-87CA-4C3D-B95B-E5B707BE57D8}" destId="{484D3917-1F88-4972-9746-A917443A61FD}" srcOrd="1" destOrd="0" presId="urn:microsoft.com/office/officeart/2008/layout/LinedList"/>
    <dgm:cxn modelId="{CCA48A0D-87BE-4B33-83B4-38F52105FA0D}" type="presParOf" srcId="{484D3917-1F88-4972-9746-A917443A61FD}" destId="{B5F72E42-B5AB-4F65-A525-9063A6539FF1}" srcOrd="0" destOrd="0" presId="urn:microsoft.com/office/officeart/2008/layout/LinedList"/>
    <dgm:cxn modelId="{A2431D3F-BF05-4E62-93F0-0C98D33D66F8}" type="presParOf" srcId="{484D3917-1F88-4972-9746-A917443A61FD}" destId="{2D783CFA-21D7-461A-9F7B-E448A2F2C11B}" srcOrd="1" destOrd="0" presId="urn:microsoft.com/office/officeart/2008/layout/LinedList"/>
    <dgm:cxn modelId="{61616FEE-AE79-420F-864E-E4F823C8CC7F}" type="presParOf" srcId="{03B567FC-87CA-4C3D-B95B-E5B707BE57D8}" destId="{B43CE72D-709D-4BC6-AE7B-6287546C8359}" srcOrd="2" destOrd="0" presId="urn:microsoft.com/office/officeart/2008/layout/LinedList"/>
    <dgm:cxn modelId="{66E16113-EB1A-471F-8BBE-C6A606B534A7}" type="presParOf" srcId="{03B567FC-87CA-4C3D-B95B-E5B707BE57D8}" destId="{53567BB1-78A4-4710-9867-0CC99373239E}" srcOrd="3" destOrd="0" presId="urn:microsoft.com/office/officeart/2008/layout/LinedList"/>
    <dgm:cxn modelId="{324740AA-6961-4404-A0E5-120F5A57B87A}" type="presParOf" srcId="{53567BB1-78A4-4710-9867-0CC99373239E}" destId="{F26B3C0E-5C98-4100-9DAC-A28329A49A7F}" srcOrd="0" destOrd="0" presId="urn:microsoft.com/office/officeart/2008/layout/LinedList"/>
    <dgm:cxn modelId="{8C8672F2-7D8D-44D9-A486-FBB4DAB6C124}" type="presParOf" srcId="{53567BB1-78A4-4710-9867-0CC99373239E}" destId="{423B1DDB-4D68-4205-B15D-BB3C2CC4E538}" srcOrd="1" destOrd="0" presId="urn:microsoft.com/office/officeart/2008/layout/LinedList"/>
    <dgm:cxn modelId="{25C911C7-B189-4297-9F5D-234E282CB170}" type="presParOf" srcId="{03B567FC-87CA-4C3D-B95B-E5B707BE57D8}" destId="{860AB2AF-63C8-46A8-979B-223416306E4A}" srcOrd="4" destOrd="0" presId="urn:microsoft.com/office/officeart/2008/layout/LinedList"/>
    <dgm:cxn modelId="{E308CC56-4184-472A-BAD7-BE9A66B62448}" type="presParOf" srcId="{03B567FC-87CA-4C3D-B95B-E5B707BE57D8}" destId="{D99A7B61-0697-49F2-BB80-BA4267D375EC}" srcOrd="5" destOrd="0" presId="urn:microsoft.com/office/officeart/2008/layout/LinedList"/>
    <dgm:cxn modelId="{6DD02897-D52E-408B-9B96-9CBF3432068B}" type="presParOf" srcId="{D99A7B61-0697-49F2-BB80-BA4267D375EC}" destId="{6BEC0DF6-BF49-4872-9672-C08310BF4665}" srcOrd="0" destOrd="0" presId="urn:microsoft.com/office/officeart/2008/layout/LinedList"/>
    <dgm:cxn modelId="{06AB3F04-CED5-4F60-83E2-97922B9C1103}" type="presParOf" srcId="{D99A7B61-0697-49F2-BB80-BA4267D375EC}" destId="{A528FD3F-2B0D-4CA1-A078-29C9D860C971}" srcOrd="1"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4F1B41B-2D03-4401-9FDE-B9557287E322}" type="doc">
      <dgm:prSet loTypeId="urn:microsoft.com/office/officeart/2009/3/layout/HorizontalOrganizationChart" loCatId="hierarchy" qsTypeId="urn:microsoft.com/office/officeart/2005/8/quickstyle/simple1" qsCatId="simple" csTypeId="urn:microsoft.com/office/officeart/2005/8/colors/accent1_4" csCatId="accent1" phldr="1"/>
      <dgm:spPr/>
      <dgm:t>
        <a:bodyPr/>
        <a:lstStyle/>
        <a:p>
          <a:endParaRPr lang="ru-RU"/>
        </a:p>
      </dgm:t>
    </dgm:pt>
    <dgm:pt modelId="{F626C030-0C40-454F-8F91-92973BB1F7B3}">
      <dgm:prSet phldrT="[Текст]"/>
      <dgm:spPr/>
      <dgm:t>
        <a:bodyPr/>
        <a:lstStyle/>
        <a:p>
          <a:r>
            <a:rPr lang="ru-RU" i="0" dirty="0">
              <a:latin typeface="+mj-lt"/>
            </a:rPr>
            <a:t>За </a:t>
          </a:r>
          <a:r>
            <a:rPr lang="uk-UA" b="1" i="0" dirty="0">
              <a:latin typeface="+mj-lt"/>
            </a:rPr>
            <a:t>галузевою ознакою (сферою застосування)</a:t>
          </a:r>
          <a:endParaRPr lang="ru-RU" i="0" dirty="0">
            <a:latin typeface="+mj-lt"/>
          </a:endParaRPr>
        </a:p>
      </dgm:t>
    </dgm:pt>
    <dgm:pt modelId="{0706A6FE-C8B2-40CF-BA21-8AF67815B7CE}" type="parTrans" cxnId="{668E3A91-3213-49DE-8561-0BB8D3B9807F}">
      <dgm:prSet/>
      <dgm:spPr/>
      <dgm:t>
        <a:bodyPr/>
        <a:lstStyle/>
        <a:p>
          <a:endParaRPr lang="ru-RU"/>
        </a:p>
      </dgm:t>
    </dgm:pt>
    <dgm:pt modelId="{F7152F9C-56C6-47D7-B0BB-8E4AEBA79AEF}" type="sibTrans" cxnId="{668E3A91-3213-49DE-8561-0BB8D3B9807F}">
      <dgm:prSet/>
      <dgm:spPr/>
      <dgm:t>
        <a:bodyPr/>
        <a:lstStyle/>
        <a:p>
          <a:endParaRPr lang="ru-RU"/>
        </a:p>
      </dgm:t>
    </dgm:pt>
    <dgm:pt modelId="{BF2EA1F3-4C47-46C4-9DDF-11BB35D271FA}">
      <dgm:prSet phldrT="[Текст]"/>
      <dgm:spPr/>
      <dgm:t>
        <a:bodyPr/>
        <a:lstStyle/>
        <a:p>
          <a:r>
            <a:rPr lang="uk-UA" i="0" dirty="0">
              <a:latin typeface="+mj-lt"/>
            </a:rPr>
            <a:t>конституційна</a:t>
          </a:r>
          <a:endParaRPr lang="ru-RU" i="0" dirty="0">
            <a:latin typeface="+mj-lt"/>
          </a:endParaRPr>
        </a:p>
      </dgm:t>
    </dgm:pt>
    <dgm:pt modelId="{4CA13EBD-6985-494B-9071-667E89B13477}" type="parTrans" cxnId="{237E87B7-278C-431B-AEEF-E53DF2008C71}">
      <dgm:prSet/>
      <dgm:spPr/>
      <dgm:t>
        <a:bodyPr/>
        <a:lstStyle/>
        <a:p>
          <a:endParaRPr lang="ru-RU"/>
        </a:p>
      </dgm:t>
    </dgm:pt>
    <dgm:pt modelId="{6D06C199-62BB-472A-86B6-FAE415732A1E}" type="sibTrans" cxnId="{237E87B7-278C-431B-AEEF-E53DF2008C71}">
      <dgm:prSet/>
      <dgm:spPr/>
      <dgm:t>
        <a:bodyPr/>
        <a:lstStyle/>
        <a:p>
          <a:endParaRPr lang="ru-RU"/>
        </a:p>
      </dgm:t>
    </dgm:pt>
    <dgm:pt modelId="{74BE5627-AD52-43D9-904D-49BB799DA962}">
      <dgm:prSet phldrT="[Текст]"/>
      <dgm:spPr/>
      <dgm:t>
        <a:bodyPr/>
        <a:lstStyle/>
        <a:p>
          <a:r>
            <a:rPr lang="uk-UA" i="0" dirty="0">
              <a:latin typeface="+mj-lt"/>
            </a:rPr>
            <a:t>цивільна</a:t>
          </a:r>
          <a:endParaRPr lang="ru-RU" i="0" dirty="0">
            <a:latin typeface="+mj-lt"/>
          </a:endParaRPr>
        </a:p>
      </dgm:t>
    </dgm:pt>
    <dgm:pt modelId="{C7B88152-B998-4BDD-A430-E69DE22DB774}" type="parTrans" cxnId="{125F1E6A-5863-4256-AC28-89240B5DF7F7}">
      <dgm:prSet/>
      <dgm:spPr/>
      <dgm:t>
        <a:bodyPr/>
        <a:lstStyle/>
        <a:p>
          <a:endParaRPr lang="ru-RU"/>
        </a:p>
      </dgm:t>
    </dgm:pt>
    <dgm:pt modelId="{FB8C937C-8BAB-4E7B-A322-54A5D57AC062}" type="sibTrans" cxnId="{125F1E6A-5863-4256-AC28-89240B5DF7F7}">
      <dgm:prSet/>
      <dgm:spPr/>
      <dgm:t>
        <a:bodyPr/>
        <a:lstStyle/>
        <a:p>
          <a:endParaRPr lang="ru-RU"/>
        </a:p>
      </dgm:t>
    </dgm:pt>
    <dgm:pt modelId="{5E266809-D1C1-4F0D-A934-8A832BD80A0B}">
      <dgm:prSet phldrT="[Текст]"/>
      <dgm:spPr/>
      <dgm:t>
        <a:bodyPr/>
        <a:lstStyle/>
        <a:p>
          <a:r>
            <a:rPr lang="uk-UA" i="0" dirty="0">
              <a:latin typeface="+mj-lt"/>
            </a:rPr>
            <a:t>адміністративна</a:t>
          </a:r>
          <a:endParaRPr lang="ru-RU" i="0" dirty="0">
            <a:latin typeface="+mj-lt"/>
          </a:endParaRPr>
        </a:p>
      </dgm:t>
    </dgm:pt>
    <dgm:pt modelId="{7D3CE475-F7C5-4831-9454-70A168F73EDE}" type="parTrans" cxnId="{172C36A0-82CC-4D12-ABBC-510C54B80CEC}">
      <dgm:prSet/>
      <dgm:spPr/>
      <dgm:t>
        <a:bodyPr/>
        <a:lstStyle/>
        <a:p>
          <a:endParaRPr lang="ru-RU"/>
        </a:p>
      </dgm:t>
    </dgm:pt>
    <dgm:pt modelId="{9F4641CA-3204-4DA2-AEF2-54AA99C48016}" type="sibTrans" cxnId="{172C36A0-82CC-4D12-ABBC-510C54B80CEC}">
      <dgm:prSet/>
      <dgm:spPr/>
      <dgm:t>
        <a:bodyPr/>
        <a:lstStyle/>
        <a:p>
          <a:endParaRPr lang="ru-RU"/>
        </a:p>
      </dgm:t>
    </dgm:pt>
    <dgm:pt modelId="{DA5CB637-DDEC-4E9A-93CF-995668FB7B43}">
      <dgm:prSet phldrT="[Текст]"/>
      <dgm:spPr/>
      <dgm:t>
        <a:bodyPr/>
        <a:lstStyle/>
        <a:p>
          <a:r>
            <a:rPr lang="uk-UA" i="0" dirty="0">
              <a:latin typeface="+mj-lt"/>
            </a:rPr>
            <a:t>дисциплінарна</a:t>
          </a:r>
          <a:endParaRPr lang="ru-RU" i="0" dirty="0">
            <a:latin typeface="+mj-lt"/>
          </a:endParaRPr>
        </a:p>
      </dgm:t>
    </dgm:pt>
    <dgm:pt modelId="{0F4EF7DD-782B-4119-BF0E-D6936363AC46}" type="parTrans" cxnId="{973F5484-7C06-49ED-B041-7DF331333EC1}">
      <dgm:prSet/>
      <dgm:spPr/>
      <dgm:t>
        <a:bodyPr/>
        <a:lstStyle/>
        <a:p>
          <a:endParaRPr lang="ru-RU"/>
        </a:p>
      </dgm:t>
    </dgm:pt>
    <dgm:pt modelId="{BC8D1535-D4B3-4A0C-B22E-68299A2CFA80}" type="sibTrans" cxnId="{973F5484-7C06-49ED-B041-7DF331333EC1}">
      <dgm:prSet/>
      <dgm:spPr/>
      <dgm:t>
        <a:bodyPr/>
        <a:lstStyle/>
        <a:p>
          <a:endParaRPr lang="ru-RU"/>
        </a:p>
      </dgm:t>
    </dgm:pt>
    <dgm:pt modelId="{938DDA81-DF9A-4A1F-ADAD-533472D63DAE}">
      <dgm:prSet phldrT="[Текст]"/>
      <dgm:spPr/>
      <dgm:t>
        <a:bodyPr/>
        <a:lstStyle/>
        <a:p>
          <a:r>
            <a:rPr lang="uk-UA" i="0" dirty="0">
              <a:latin typeface="+mj-lt"/>
            </a:rPr>
            <a:t>кримінальна</a:t>
          </a:r>
          <a:endParaRPr lang="ru-RU" i="0" dirty="0">
            <a:latin typeface="+mj-lt"/>
          </a:endParaRPr>
        </a:p>
      </dgm:t>
    </dgm:pt>
    <dgm:pt modelId="{6643F710-FB01-480A-8524-FD3CBF278240}" type="parTrans" cxnId="{6A19B6C6-9489-4109-928B-5AC85F0319F0}">
      <dgm:prSet/>
      <dgm:spPr/>
      <dgm:t>
        <a:bodyPr/>
        <a:lstStyle/>
        <a:p>
          <a:endParaRPr lang="ru-RU"/>
        </a:p>
      </dgm:t>
    </dgm:pt>
    <dgm:pt modelId="{42A0CA36-8523-4194-8083-D28ABF2AEF1D}" type="sibTrans" cxnId="{6A19B6C6-9489-4109-928B-5AC85F0319F0}">
      <dgm:prSet/>
      <dgm:spPr/>
      <dgm:t>
        <a:bodyPr/>
        <a:lstStyle/>
        <a:p>
          <a:endParaRPr lang="ru-RU"/>
        </a:p>
      </dgm:t>
    </dgm:pt>
    <dgm:pt modelId="{14B94931-C933-4670-A046-DADE49A43C84}" type="pres">
      <dgm:prSet presAssocID="{B4F1B41B-2D03-4401-9FDE-B9557287E322}" presName="hierChild1" presStyleCnt="0">
        <dgm:presLayoutVars>
          <dgm:orgChart val="1"/>
          <dgm:chPref val="1"/>
          <dgm:dir/>
          <dgm:animOne val="branch"/>
          <dgm:animLvl val="lvl"/>
          <dgm:resizeHandles/>
        </dgm:presLayoutVars>
      </dgm:prSet>
      <dgm:spPr/>
    </dgm:pt>
    <dgm:pt modelId="{0F700DE1-F73D-43A0-8882-EAD65F72140F}" type="pres">
      <dgm:prSet presAssocID="{F626C030-0C40-454F-8F91-92973BB1F7B3}" presName="hierRoot1" presStyleCnt="0">
        <dgm:presLayoutVars>
          <dgm:hierBranch val="init"/>
        </dgm:presLayoutVars>
      </dgm:prSet>
      <dgm:spPr/>
    </dgm:pt>
    <dgm:pt modelId="{1C0F98C3-A81B-49AF-8EB9-63716311A54B}" type="pres">
      <dgm:prSet presAssocID="{F626C030-0C40-454F-8F91-92973BB1F7B3}" presName="rootComposite1" presStyleCnt="0"/>
      <dgm:spPr/>
    </dgm:pt>
    <dgm:pt modelId="{413C6976-FFDD-4572-B03B-5CC8128D62B1}" type="pres">
      <dgm:prSet presAssocID="{F626C030-0C40-454F-8F91-92973BB1F7B3}" presName="rootText1" presStyleLbl="node0" presStyleIdx="0" presStyleCnt="1" custScaleY="281096">
        <dgm:presLayoutVars>
          <dgm:chPref val="3"/>
        </dgm:presLayoutVars>
      </dgm:prSet>
      <dgm:spPr/>
    </dgm:pt>
    <dgm:pt modelId="{34CB002B-5809-48CB-AAAD-5EBCECBAEC56}" type="pres">
      <dgm:prSet presAssocID="{F626C030-0C40-454F-8F91-92973BB1F7B3}" presName="rootConnector1" presStyleLbl="node1" presStyleIdx="0" presStyleCnt="0"/>
      <dgm:spPr/>
    </dgm:pt>
    <dgm:pt modelId="{908F30B8-0E3E-46CF-ACE2-2934CF990D3F}" type="pres">
      <dgm:prSet presAssocID="{F626C030-0C40-454F-8F91-92973BB1F7B3}" presName="hierChild2" presStyleCnt="0"/>
      <dgm:spPr/>
    </dgm:pt>
    <dgm:pt modelId="{1BED4B7E-DAD9-486E-91EE-45E0B2633D2F}" type="pres">
      <dgm:prSet presAssocID="{4CA13EBD-6985-494B-9071-667E89B13477}" presName="Name64" presStyleLbl="parChTrans1D2" presStyleIdx="0" presStyleCnt="5"/>
      <dgm:spPr/>
    </dgm:pt>
    <dgm:pt modelId="{32A2E6BA-C11D-4ECD-BDB8-E3B7FB51184A}" type="pres">
      <dgm:prSet presAssocID="{BF2EA1F3-4C47-46C4-9DDF-11BB35D271FA}" presName="hierRoot2" presStyleCnt="0">
        <dgm:presLayoutVars>
          <dgm:hierBranch val="init"/>
        </dgm:presLayoutVars>
      </dgm:prSet>
      <dgm:spPr/>
    </dgm:pt>
    <dgm:pt modelId="{DE155C25-A1A0-4CBD-A98C-DB7D5522160B}" type="pres">
      <dgm:prSet presAssocID="{BF2EA1F3-4C47-46C4-9DDF-11BB35D271FA}" presName="rootComposite" presStyleCnt="0"/>
      <dgm:spPr/>
    </dgm:pt>
    <dgm:pt modelId="{BA0680DA-640A-40EC-A13C-7E2C33B166D6}" type="pres">
      <dgm:prSet presAssocID="{BF2EA1F3-4C47-46C4-9DDF-11BB35D271FA}" presName="rootText" presStyleLbl="node2" presStyleIdx="0" presStyleCnt="5">
        <dgm:presLayoutVars>
          <dgm:chPref val="3"/>
        </dgm:presLayoutVars>
      </dgm:prSet>
      <dgm:spPr/>
    </dgm:pt>
    <dgm:pt modelId="{F297999C-BD22-4F77-9626-FFAC73DF4E91}" type="pres">
      <dgm:prSet presAssocID="{BF2EA1F3-4C47-46C4-9DDF-11BB35D271FA}" presName="rootConnector" presStyleLbl="node2" presStyleIdx="0" presStyleCnt="5"/>
      <dgm:spPr/>
    </dgm:pt>
    <dgm:pt modelId="{963D3E40-3B17-408C-BEB5-602BCDDF5D89}" type="pres">
      <dgm:prSet presAssocID="{BF2EA1F3-4C47-46C4-9DDF-11BB35D271FA}" presName="hierChild4" presStyleCnt="0"/>
      <dgm:spPr/>
    </dgm:pt>
    <dgm:pt modelId="{D0B17B6B-AC84-4830-B278-EC50FF3A2A5C}" type="pres">
      <dgm:prSet presAssocID="{BF2EA1F3-4C47-46C4-9DDF-11BB35D271FA}" presName="hierChild5" presStyleCnt="0"/>
      <dgm:spPr/>
    </dgm:pt>
    <dgm:pt modelId="{C07775AA-9C00-4B94-8D57-8B05782372F9}" type="pres">
      <dgm:prSet presAssocID="{C7B88152-B998-4BDD-A430-E69DE22DB774}" presName="Name64" presStyleLbl="parChTrans1D2" presStyleIdx="1" presStyleCnt="5"/>
      <dgm:spPr/>
    </dgm:pt>
    <dgm:pt modelId="{F51F7DBC-4A55-42DF-AFE8-1D9CC5986010}" type="pres">
      <dgm:prSet presAssocID="{74BE5627-AD52-43D9-904D-49BB799DA962}" presName="hierRoot2" presStyleCnt="0">
        <dgm:presLayoutVars>
          <dgm:hierBranch val="init"/>
        </dgm:presLayoutVars>
      </dgm:prSet>
      <dgm:spPr/>
    </dgm:pt>
    <dgm:pt modelId="{7E98D46F-ACE1-44A9-94B8-826D8D7371FB}" type="pres">
      <dgm:prSet presAssocID="{74BE5627-AD52-43D9-904D-49BB799DA962}" presName="rootComposite" presStyleCnt="0"/>
      <dgm:spPr/>
    </dgm:pt>
    <dgm:pt modelId="{D74C27A0-A052-4EFF-99B2-E4160AE17836}" type="pres">
      <dgm:prSet presAssocID="{74BE5627-AD52-43D9-904D-49BB799DA962}" presName="rootText" presStyleLbl="node2" presStyleIdx="1" presStyleCnt="5">
        <dgm:presLayoutVars>
          <dgm:chPref val="3"/>
        </dgm:presLayoutVars>
      </dgm:prSet>
      <dgm:spPr/>
    </dgm:pt>
    <dgm:pt modelId="{ECF920D6-A6D9-4DEA-96F2-F73FECFAB3A9}" type="pres">
      <dgm:prSet presAssocID="{74BE5627-AD52-43D9-904D-49BB799DA962}" presName="rootConnector" presStyleLbl="node2" presStyleIdx="1" presStyleCnt="5"/>
      <dgm:spPr/>
    </dgm:pt>
    <dgm:pt modelId="{71AB164A-3613-4058-9623-2EE1CF39EE01}" type="pres">
      <dgm:prSet presAssocID="{74BE5627-AD52-43D9-904D-49BB799DA962}" presName="hierChild4" presStyleCnt="0"/>
      <dgm:spPr/>
    </dgm:pt>
    <dgm:pt modelId="{74FC5777-471F-4C41-8771-8721D880A17C}" type="pres">
      <dgm:prSet presAssocID="{74BE5627-AD52-43D9-904D-49BB799DA962}" presName="hierChild5" presStyleCnt="0"/>
      <dgm:spPr/>
    </dgm:pt>
    <dgm:pt modelId="{92583100-540B-45F9-9C49-AA84633A3609}" type="pres">
      <dgm:prSet presAssocID="{7D3CE475-F7C5-4831-9454-70A168F73EDE}" presName="Name64" presStyleLbl="parChTrans1D2" presStyleIdx="2" presStyleCnt="5"/>
      <dgm:spPr/>
    </dgm:pt>
    <dgm:pt modelId="{324C0D1D-8EB8-4FBB-8D24-9D768D30D48A}" type="pres">
      <dgm:prSet presAssocID="{5E266809-D1C1-4F0D-A934-8A832BD80A0B}" presName="hierRoot2" presStyleCnt="0">
        <dgm:presLayoutVars>
          <dgm:hierBranch val="init"/>
        </dgm:presLayoutVars>
      </dgm:prSet>
      <dgm:spPr/>
    </dgm:pt>
    <dgm:pt modelId="{5F18A78A-FAE6-45BB-8807-3AA12487FCD2}" type="pres">
      <dgm:prSet presAssocID="{5E266809-D1C1-4F0D-A934-8A832BD80A0B}" presName="rootComposite" presStyleCnt="0"/>
      <dgm:spPr/>
    </dgm:pt>
    <dgm:pt modelId="{AA1BF989-D3AA-4777-824C-0651F44AA84A}" type="pres">
      <dgm:prSet presAssocID="{5E266809-D1C1-4F0D-A934-8A832BD80A0B}" presName="rootText" presStyleLbl="node2" presStyleIdx="2" presStyleCnt="5">
        <dgm:presLayoutVars>
          <dgm:chPref val="3"/>
        </dgm:presLayoutVars>
      </dgm:prSet>
      <dgm:spPr/>
    </dgm:pt>
    <dgm:pt modelId="{6CF73F81-C4EB-40C7-808C-09355A08032A}" type="pres">
      <dgm:prSet presAssocID="{5E266809-D1C1-4F0D-A934-8A832BD80A0B}" presName="rootConnector" presStyleLbl="node2" presStyleIdx="2" presStyleCnt="5"/>
      <dgm:spPr/>
    </dgm:pt>
    <dgm:pt modelId="{A1BEF6E8-E686-4CE8-BCB2-BB1188BC87AC}" type="pres">
      <dgm:prSet presAssocID="{5E266809-D1C1-4F0D-A934-8A832BD80A0B}" presName="hierChild4" presStyleCnt="0"/>
      <dgm:spPr/>
    </dgm:pt>
    <dgm:pt modelId="{66130E72-5F4C-472C-80CF-C918C5A0DE0F}" type="pres">
      <dgm:prSet presAssocID="{5E266809-D1C1-4F0D-A934-8A832BD80A0B}" presName="hierChild5" presStyleCnt="0"/>
      <dgm:spPr/>
    </dgm:pt>
    <dgm:pt modelId="{86D3AD40-4FB9-4AB2-8CEC-94FC05C2168C}" type="pres">
      <dgm:prSet presAssocID="{0F4EF7DD-782B-4119-BF0E-D6936363AC46}" presName="Name64" presStyleLbl="parChTrans1D2" presStyleIdx="3" presStyleCnt="5"/>
      <dgm:spPr/>
    </dgm:pt>
    <dgm:pt modelId="{D1C97D44-324F-45AD-B242-DEDE52DDBCB7}" type="pres">
      <dgm:prSet presAssocID="{DA5CB637-DDEC-4E9A-93CF-995668FB7B43}" presName="hierRoot2" presStyleCnt="0">
        <dgm:presLayoutVars>
          <dgm:hierBranch val="init"/>
        </dgm:presLayoutVars>
      </dgm:prSet>
      <dgm:spPr/>
    </dgm:pt>
    <dgm:pt modelId="{8DF7991F-61F8-49AC-A895-210AC715268B}" type="pres">
      <dgm:prSet presAssocID="{DA5CB637-DDEC-4E9A-93CF-995668FB7B43}" presName="rootComposite" presStyleCnt="0"/>
      <dgm:spPr/>
    </dgm:pt>
    <dgm:pt modelId="{B0291417-B329-4B9E-97C9-9FC6DAE3028C}" type="pres">
      <dgm:prSet presAssocID="{DA5CB637-DDEC-4E9A-93CF-995668FB7B43}" presName="rootText" presStyleLbl="node2" presStyleIdx="3" presStyleCnt="5">
        <dgm:presLayoutVars>
          <dgm:chPref val="3"/>
        </dgm:presLayoutVars>
      </dgm:prSet>
      <dgm:spPr/>
    </dgm:pt>
    <dgm:pt modelId="{80B1120E-4A59-4D60-8524-96C44B136DA2}" type="pres">
      <dgm:prSet presAssocID="{DA5CB637-DDEC-4E9A-93CF-995668FB7B43}" presName="rootConnector" presStyleLbl="node2" presStyleIdx="3" presStyleCnt="5"/>
      <dgm:spPr/>
    </dgm:pt>
    <dgm:pt modelId="{702F6E06-6401-438C-8E07-DE94026E4C96}" type="pres">
      <dgm:prSet presAssocID="{DA5CB637-DDEC-4E9A-93CF-995668FB7B43}" presName="hierChild4" presStyleCnt="0"/>
      <dgm:spPr/>
    </dgm:pt>
    <dgm:pt modelId="{4DF2EAAC-E879-4A51-A501-2922FF570D17}" type="pres">
      <dgm:prSet presAssocID="{DA5CB637-DDEC-4E9A-93CF-995668FB7B43}" presName="hierChild5" presStyleCnt="0"/>
      <dgm:spPr/>
    </dgm:pt>
    <dgm:pt modelId="{499F7DA3-813B-4203-9803-604FDD034B3C}" type="pres">
      <dgm:prSet presAssocID="{6643F710-FB01-480A-8524-FD3CBF278240}" presName="Name64" presStyleLbl="parChTrans1D2" presStyleIdx="4" presStyleCnt="5"/>
      <dgm:spPr/>
    </dgm:pt>
    <dgm:pt modelId="{5BB32DBB-C8EE-4A3E-9459-BD8B7B96B23A}" type="pres">
      <dgm:prSet presAssocID="{938DDA81-DF9A-4A1F-ADAD-533472D63DAE}" presName="hierRoot2" presStyleCnt="0">
        <dgm:presLayoutVars>
          <dgm:hierBranch val="init"/>
        </dgm:presLayoutVars>
      </dgm:prSet>
      <dgm:spPr/>
    </dgm:pt>
    <dgm:pt modelId="{28CA7243-16AC-498C-858B-D3653C0F0061}" type="pres">
      <dgm:prSet presAssocID="{938DDA81-DF9A-4A1F-ADAD-533472D63DAE}" presName="rootComposite" presStyleCnt="0"/>
      <dgm:spPr/>
    </dgm:pt>
    <dgm:pt modelId="{74D95A0D-2F4C-4C58-9EA9-6A896041580E}" type="pres">
      <dgm:prSet presAssocID="{938DDA81-DF9A-4A1F-ADAD-533472D63DAE}" presName="rootText" presStyleLbl="node2" presStyleIdx="4" presStyleCnt="5">
        <dgm:presLayoutVars>
          <dgm:chPref val="3"/>
        </dgm:presLayoutVars>
      </dgm:prSet>
      <dgm:spPr/>
    </dgm:pt>
    <dgm:pt modelId="{084CF071-360F-4718-907D-E6CEAF09D1A9}" type="pres">
      <dgm:prSet presAssocID="{938DDA81-DF9A-4A1F-ADAD-533472D63DAE}" presName="rootConnector" presStyleLbl="node2" presStyleIdx="4" presStyleCnt="5"/>
      <dgm:spPr/>
    </dgm:pt>
    <dgm:pt modelId="{DE5D8B10-C165-4112-8D98-AF43DA20361F}" type="pres">
      <dgm:prSet presAssocID="{938DDA81-DF9A-4A1F-ADAD-533472D63DAE}" presName="hierChild4" presStyleCnt="0"/>
      <dgm:spPr/>
    </dgm:pt>
    <dgm:pt modelId="{79B05965-3216-4177-BE96-240BC16B2023}" type="pres">
      <dgm:prSet presAssocID="{938DDA81-DF9A-4A1F-ADAD-533472D63DAE}" presName="hierChild5" presStyleCnt="0"/>
      <dgm:spPr/>
    </dgm:pt>
    <dgm:pt modelId="{7D0B6E46-EBB6-41FF-9757-5ED5FF4E615B}" type="pres">
      <dgm:prSet presAssocID="{F626C030-0C40-454F-8F91-92973BB1F7B3}" presName="hierChild3" presStyleCnt="0"/>
      <dgm:spPr/>
    </dgm:pt>
  </dgm:ptLst>
  <dgm:cxnLst>
    <dgm:cxn modelId="{EEF48025-1462-464D-BC82-00F4D3916ACE}" type="presOf" srcId="{5E266809-D1C1-4F0D-A934-8A832BD80A0B}" destId="{AA1BF989-D3AA-4777-824C-0651F44AA84A}" srcOrd="0" destOrd="0" presId="urn:microsoft.com/office/officeart/2009/3/layout/HorizontalOrganizationChart"/>
    <dgm:cxn modelId="{4BCF5E2D-3D5B-46B1-8F26-E875EB7AEA73}" type="presOf" srcId="{6643F710-FB01-480A-8524-FD3CBF278240}" destId="{499F7DA3-813B-4203-9803-604FDD034B3C}" srcOrd="0" destOrd="0" presId="urn:microsoft.com/office/officeart/2009/3/layout/HorizontalOrganizationChart"/>
    <dgm:cxn modelId="{ACE44C35-9E02-49B4-BA34-5BF2036E5065}" type="presOf" srcId="{74BE5627-AD52-43D9-904D-49BB799DA962}" destId="{ECF920D6-A6D9-4DEA-96F2-F73FECFAB3A9}" srcOrd="1" destOrd="0" presId="urn:microsoft.com/office/officeart/2009/3/layout/HorizontalOrganizationChart"/>
    <dgm:cxn modelId="{E022CA38-9E45-4213-A2A6-F44127064AE4}" type="presOf" srcId="{F626C030-0C40-454F-8F91-92973BB1F7B3}" destId="{34CB002B-5809-48CB-AAAD-5EBCECBAEC56}" srcOrd="1" destOrd="0" presId="urn:microsoft.com/office/officeart/2009/3/layout/HorizontalOrganizationChart"/>
    <dgm:cxn modelId="{125F1E6A-5863-4256-AC28-89240B5DF7F7}" srcId="{F626C030-0C40-454F-8F91-92973BB1F7B3}" destId="{74BE5627-AD52-43D9-904D-49BB799DA962}" srcOrd="1" destOrd="0" parTransId="{C7B88152-B998-4BDD-A430-E69DE22DB774}" sibTransId="{FB8C937C-8BAB-4E7B-A322-54A5D57AC062}"/>
    <dgm:cxn modelId="{DD8FBD6A-DEC2-4C2C-B57B-0802FCB0B91C}" type="presOf" srcId="{DA5CB637-DDEC-4E9A-93CF-995668FB7B43}" destId="{B0291417-B329-4B9E-97C9-9FC6DAE3028C}" srcOrd="0" destOrd="0" presId="urn:microsoft.com/office/officeart/2009/3/layout/HorizontalOrganizationChart"/>
    <dgm:cxn modelId="{06158D7C-D58B-49B2-9D04-60D0DCAEF5E0}" type="presOf" srcId="{BF2EA1F3-4C47-46C4-9DDF-11BB35D271FA}" destId="{BA0680DA-640A-40EC-A13C-7E2C33B166D6}" srcOrd="0" destOrd="0" presId="urn:microsoft.com/office/officeart/2009/3/layout/HorizontalOrganizationChart"/>
    <dgm:cxn modelId="{5CAF8F83-EC80-4B8E-91FF-53FE09EC949D}" type="presOf" srcId="{74BE5627-AD52-43D9-904D-49BB799DA962}" destId="{D74C27A0-A052-4EFF-99B2-E4160AE17836}" srcOrd="0" destOrd="0" presId="urn:microsoft.com/office/officeart/2009/3/layout/HorizontalOrganizationChart"/>
    <dgm:cxn modelId="{973F5484-7C06-49ED-B041-7DF331333EC1}" srcId="{F626C030-0C40-454F-8F91-92973BB1F7B3}" destId="{DA5CB637-DDEC-4E9A-93CF-995668FB7B43}" srcOrd="3" destOrd="0" parTransId="{0F4EF7DD-782B-4119-BF0E-D6936363AC46}" sibTransId="{BC8D1535-D4B3-4A0C-B22E-68299A2CFA80}"/>
    <dgm:cxn modelId="{B75EC188-6423-4836-8C29-C8AC21CF5AE5}" type="presOf" srcId="{4CA13EBD-6985-494B-9071-667E89B13477}" destId="{1BED4B7E-DAD9-486E-91EE-45E0B2633D2F}" srcOrd="0" destOrd="0" presId="urn:microsoft.com/office/officeart/2009/3/layout/HorizontalOrganizationChart"/>
    <dgm:cxn modelId="{C103358B-D4E5-4DBE-AF47-B560933372B9}" type="presOf" srcId="{C7B88152-B998-4BDD-A430-E69DE22DB774}" destId="{C07775AA-9C00-4B94-8D57-8B05782372F9}" srcOrd="0" destOrd="0" presId="urn:microsoft.com/office/officeart/2009/3/layout/HorizontalOrganizationChart"/>
    <dgm:cxn modelId="{668E3A91-3213-49DE-8561-0BB8D3B9807F}" srcId="{B4F1B41B-2D03-4401-9FDE-B9557287E322}" destId="{F626C030-0C40-454F-8F91-92973BB1F7B3}" srcOrd="0" destOrd="0" parTransId="{0706A6FE-C8B2-40CF-BA21-8AF67815B7CE}" sibTransId="{F7152F9C-56C6-47D7-B0BB-8E4AEBA79AEF}"/>
    <dgm:cxn modelId="{BBDABE9F-B9BF-4B8D-AEA1-490872F49344}" type="presOf" srcId="{938DDA81-DF9A-4A1F-ADAD-533472D63DAE}" destId="{084CF071-360F-4718-907D-E6CEAF09D1A9}" srcOrd="1" destOrd="0" presId="urn:microsoft.com/office/officeart/2009/3/layout/HorizontalOrganizationChart"/>
    <dgm:cxn modelId="{172C36A0-82CC-4D12-ABBC-510C54B80CEC}" srcId="{F626C030-0C40-454F-8F91-92973BB1F7B3}" destId="{5E266809-D1C1-4F0D-A934-8A832BD80A0B}" srcOrd="2" destOrd="0" parTransId="{7D3CE475-F7C5-4831-9454-70A168F73EDE}" sibTransId="{9F4641CA-3204-4DA2-AEF2-54AA99C48016}"/>
    <dgm:cxn modelId="{237E87B7-278C-431B-AEEF-E53DF2008C71}" srcId="{F626C030-0C40-454F-8F91-92973BB1F7B3}" destId="{BF2EA1F3-4C47-46C4-9DDF-11BB35D271FA}" srcOrd="0" destOrd="0" parTransId="{4CA13EBD-6985-494B-9071-667E89B13477}" sibTransId="{6D06C199-62BB-472A-86B6-FAE415732A1E}"/>
    <dgm:cxn modelId="{028B09C6-5522-48FE-B4C7-476C4EE0534F}" type="presOf" srcId="{7D3CE475-F7C5-4831-9454-70A168F73EDE}" destId="{92583100-540B-45F9-9C49-AA84633A3609}" srcOrd="0" destOrd="0" presId="urn:microsoft.com/office/officeart/2009/3/layout/HorizontalOrganizationChart"/>
    <dgm:cxn modelId="{6A19B6C6-9489-4109-928B-5AC85F0319F0}" srcId="{F626C030-0C40-454F-8F91-92973BB1F7B3}" destId="{938DDA81-DF9A-4A1F-ADAD-533472D63DAE}" srcOrd="4" destOrd="0" parTransId="{6643F710-FB01-480A-8524-FD3CBF278240}" sibTransId="{42A0CA36-8523-4194-8083-D28ABF2AEF1D}"/>
    <dgm:cxn modelId="{04B088DB-E723-41F9-BCE8-FE65A8EA8A0C}" type="presOf" srcId="{5E266809-D1C1-4F0D-A934-8A832BD80A0B}" destId="{6CF73F81-C4EB-40C7-808C-09355A08032A}" srcOrd="1" destOrd="0" presId="urn:microsoft.com/office/officeart/2009/3/layout/HorizontalOrganizationChart"/>
    <dgm:cxn modelId="{776EDDE1-DF13-4814-B8EF-DAC48F63803C}" type="presOf" srcId="{938DDA81-DF9A-4A1F-ADAD-533472D63DAE}" destId="{74D95A0D-2F4C-4C58-9EA9-6A896041580E}" srcOrd="0" destOrd="0" presId="urn:microsoft.com/office/officeart/2009/3/layout/HorizontalOrganizationChart"/>
    <dgm:cxn modelId="{95DD21E5-8134-4C34-B67B-277D2DD496F6}" type="presOf" srcId="{BF2EA1F3-4C47-46C4-9DDF-11BB35D271FA}" destId="{F297999C-BD22-4F77-9626-FFAC73DF4E91}" srcOrd="1" destOrd="0" presId="urn:microsoft.com/office/officeart/2009/3/layout/HorizontalOrganizationChart"/>
    <dgm:cxn modelId="{F44C19EA-43DE-4DFA-8A48-D43130DD9260}" type="presOf" srcId="{F626C030-0C40-454F-8F91-92973BB1F7B3}" destId="{413C6976-FFDD-4572-B03B-5CC8128D62B1}" srcOrd="0" destOrd="0" presId="urn:microsoft.com/office/officeart/2009/3/layout/HorizontalOrganizationChart"/>
    <dgm:cxn modelId="{8C5964F2-D4F2-42B4-8B6C-6D3EBD19C0AD}" type="presOf" srcId="{0F4EF7DD-782B-4119-BF0E-D6936363AC46}" destId="{86D3AD40-4FB9-4AB2-8CEC-94FC05C2168C}" srcOrd="0" destOrd="0" presId="urn:microsoft.com/office/officeart/2009/3/layout/HorizontalOrganizationChart"/>
    <dgm:cxn modelId="{CA047CFA-20A9-457A-A67D-CAE8C1E4889A}" type="presOf" srcId="{DA5CB637-DDEC-4E9A-93CF-995668FB7B43}" destId="{80B1120E-4A59-4D60-8524-96C44B136DA2}" srcOrd="1" destOrd="0" presId="urn:microsoft.com/office/officeart/2009/3/layout/HorizontalOrganizationChart"/>
    <dgm:cxn modelId="{E9DE3CFC-92B6-4ECC-A75E-6EA3EFC64FC5}" type="presOf" srcId="{B4F1B41B-2D03-4401-9FDE-B9557287E322}" destId="{14B94931-C933-4670-A046-DADE49A43C84}" srcOrd="0" destOrd="0" presId="urn:microsoft.com/office/officeart/2009/3/layout/HorizontalOrganizationChart"/>
    <dgm:cxn modelId="{2BEEA50E-0AD1-483F-A14B-40BF62F3D3AB}" type="presParOf" srcId="{14B94931-C933-4670-A046-DADE49A43C84}" destId="{0F700DE1-F73D-43A0-8882-EAD65F72140F}" srcOrd="0" destOrd="0" presId="urn:microsoft.com/office/officeart/2009/3/layout/HorizontalOrganizationChart"/>
    <dgm:cxn modelId="{4A1D7154-4D8B-4123-84BA-E60DF3E02C21}" type="presParOf" srcId="{0F700DE1-F73D-43A0-8882-EAD65F72140F}" destId="{1C0F98C3-A81B-49AF-8EB9-63716311A54B}" srcOrd="0" destOrd="0" presId="urn:microsoft.com/office/officeart/2009/3/layout/HorizontalOrganizationChart"/>
    <dgm:cxn modelId="{0FC69022-935F-4901-ACA5-CE35A0C3DF04}" type="presParOf" srcId="{1C0F98C3-A81B-49AF-8EB9-63716311A54B}" destId="{413C6976-FFDD-4572-B03B-5CC8128D62B1}" srcOrd="0" destOrd="0" presId="urn:microsoft.com/office/officeart/2009/3/layout/HorizontalOrganizationChart"/>
    <dgm:cxn modelId="{8492D934-2A4A-4B6F-917D-ABC715362638}" type="presParOf" srcId="{1C0F98C3-A81B-49AF-8EB9-63716311A54B}" destId="{34CB002B-5809-48CB-AAAD-5EBCECBAEC56}" srcOrd="1" destOrd="0" presId="urn:microsoft.com/office/officeart/2009/3/layout/HorizontalOrganizationChart"/>
    <dgm:cxn modelId="{D7138E97-078C-48B1-9002-427B569ED344}" type="presParOf" srcId="{0F700DE1-F73D-43A0-8882-EAD65F72140F}" destId="{908F30B8-0E3E-46CF-ACE2-2934CF990D3F}" srcOrd="1" destOrd="0" presId="urn:microsoft.com/office/officeart/2009/3/layout/HorizontalOrganizationChart"/>
    <dgm:cxn modelId="{6E40B098-CEFD-468D-BC87-B9CD3FC0D655}" type="presParOf" srcId="{908F30B8-0E3E-46CF-ACE2-2934CF990D3F}" destId="{1BED4B7E-DAD9-486E-91EE-45E0B2633D2F}" srcOrd="0" destOrd="0" presId="urn:microsoft.com/office/officeart/2009/3/layout/HorizontalOrganizationChart"/>
    <dgm:cxn modelId="{F9A02B84-1C49-4B6D-BAFC-8CD00613FCE7}" type="presParOf" srcId="{908F30B8-0E3E-46CF-ACE2-2934CF990D3F}" destId="{32A2E6BA-C11D-4ECD-BDB8-E3B7FB51184A}" srcOrd="1" destOrd="0" presId="urn:microsoft.com/office/officeart/2009/3/layout/HorizontalOrganizationChart"/>
    <dgm:cxn modelId="{EDC18D3B-85C4-4607-92C0-14AFE33AE007}" type="presParOf" srcId="{32A2E6BA-C11D-4ECD-BDB8-E3B7FB51184A}" destId="{DE155C25-A1A0-4CBD-A98C-DB7D5522160B}" srcOrd="0" destOrd="0" presId="urn:microsoft.com/office/officeart/2009/3/layout/HorizontalOrganizationChart"/>
    <dgm:cxn modelId="{5E19E960-354A-43D5-8E58-66B16BB3EB1E}" type="presParOf" srcId="{DE155C25-A1A0-4CBD-A98C-DB7D5522160B}" destId="{BA0680DA-640A-40EC-A13C-7E2C33B166D6}" srcOrd="0" destOrd="0" presId="urn:microsoft.com/office/officeart/2009/3/layout/HorizontalOrganizationChart"/>
    <dgm:cxn modelId="{DC635FC7-F186-469E-8DB6-FEC03051E5E4}" type="presParOf" srcId="{DE155C25-A1A0-4CBD-A98C-DB7D5522160B}" destId="{F297999C-BD22-4F77-9626-FFAC73DF4E91}" srcOrd="1" destOrd="0" presId="urn:microsoft.com/office/officeart/2009/3/layout/HorizontalOrganizationChart"/>
    <dgm:cxn modelId="{8425DC6B-FDA3-4CFB-9276-2EA64079FC62}" type="presParOf" srcId="{32A2E6BA-C11D-4ECD-BDB8-E3B7FB51184A}" destId="{963D3E40-3B17-408C-BEB5-602BCDDF5D89}" srcOrd="1" destOrd="0" presId="urn:microsoft.com/office/officeart/2009/3/layout/HorizontalOrganizationChart"/>
    <dgm:cxn modelId="{C508B229-6689-431A-AEF6-5103CCF80813}" type="presParOf" srcId="{32A2E6BA-C11D-4ECD-BDB8-E3B7FB51184A}" destId="{D0B17B6B-AC84-4830-B278-EC50FF3A2A5C}" srcOrd="2" destOrd="0" presId="urn:microsoft.com/office/officeart/2009/3/layout/HorizontalOrganizationChart"/>
    <dgm:cxn modelId="{EA01C8A5-6A91-4390-BE9E-D5EF7B066A8D}" type="presParOf" srcId="{908F30B8-0E3E-46CF-ACE2-2934CF990D3F}" destId="{C07775AA-9C00-4B94-8D57-8B05782372F9}" srcOrd="2" destOrd="0" presId="urn:microsoft.com/office/officeart/2009/3/layout/HorizontalOrganizationChart"/>
    <dgm:cxn modelId="{9C91D124-7766-4B1A-B074-AC4FF1A1ED18}" type="presParOf" srcId="{908F30B8-0E3E-46CF-ACE2-2934CF990D3F}" destId="{F51F7DBC-4A55-42DF-AFE8-1D9CC5986010}" srcOrd="3" destOrd="0" presId="urn:microsoft.com/office/officeart/2009/3/layout/HorizontalOrganizationChart"/>
    <dgm:cxn modelId="{640E2EA8-C8F7-42AF-8674-C241D27A6009}" type="presParOf" srcId="{F51F7DBC-4A55-42DF-AFE8-1D9CC5986010}" destId="{7E98D46F-ACE1-44A9-94B8-826D8D7371FB}" srcOrd="0" destOrd="0" presId="urn:microsoft.com/office/officeart/2009/3/layout/HorizontalOrganizationChart"/>
    <dgm:cxn modelId="{485BEFD7-8390-4DC2-BB7E-7F7DE0245C10}" type="presParOf" srcId="{7E98D46F-ACE1-44A9-94B8-826D8D7371FB}" destId="{D74C27A0-A052-4EFF-99B2-E4160AE17836}" srcOrd="0" destOrd="0" presId="urn:microsoft.com/office/officeart/2009/3/layout/HorizontalOrganizationChart"/>
    <dgm:cxn modelId="{EAC17388-F533-445E-854E-1937AC1C2A99}" type="presParOf" srcId="{7E98D46F-ACE1-44A9-94B8-826D8D7371FB}" destId="{ECF920D6-A6D9-4DEA-96F2-F73FECFAB3A9}" srcOrd="1" destOrd="0" presId="urn:microsoft.com/office/officeart/2009/3/layout/HorizontalOrganizationChart"/>
    <dgm:cxn modelId="{79F08EB4-C9F1-49F5-A708-6F7F4923BEA4}" type="presParOf" srcId="{F51F7DBC-4A55-42DF-AFE8-1D9CC5986010}" destId="{71AB164A-3613-4058-9623-2EE1CF39EE01}" srcOrd="1" destOrd="0" presId="urn:microsoft.com/office/officeart/2009/3/layout/HorizontalOrganizationChart"/>
    <dgm:cxn modelId="{D5258C77-A310-4569-924B-175D73DABC9B}" type="presParOf" srcId="{F51F7DBC-4A55-42DF-AFE8-1D9CC5986010}" destId="{74FC5777-471F-4C41-8771-8721D880A17C}" srcOrd="2" destOrd="0" presId="urn:microsoft.com/office/officeart/2009/3/layout/HorizontalOrganizationChart"/>
    <dgm:cxn modelId="{63FE2132-F4C5-4D83-B3A5-E3540F6D4202}" type="presParOf" srcId="{908F30B8-0E3E-46CF-ACE2-2934CF990D3F}" destId="{92583100-540B-45F9-9C49-AA84633A3609}" srcOrd="4" destOrd="0" presId="urn:microsoft.com/office/officeart/2009/3/layout/HorizontalOrganizationChart"/>
    <dgm:cxn modelId="{D679E711-663E-4BBC-8052-25E985820D3A}" type="presParOf" srcId="{908F30B8-0E3E-46CF-ACE2-2934CF990D3F}" destId="{324C0D1D-8EB8-4FBB-8D24-9D768D30D48A}" srcOrd="5" destOrd="0" presId="urn:microsoft.com/office/officeart/2009/3/layout/HorizontalOrganizationChart"/>
    <dgm:cxn modelId="{3B9B606B-EC61-4FC4-8062-49987142544F}" type="presParOf" srcId="{324C0D1D-8EB8-4FBB-8D24-9D768D30D48A}" destId="{5F18A78A-FAE6-45BB-8807-3AA12487FCD2}" srcOrd="0" destOrd="0" presId="urn:microsoft.com/office/officeart/2009/3/layout/HorizontalOrganizationChart"/>
    <dgm:cxn modelId="{4AA951DD-7AD7-4B46-8B09-83D27922B530}" type="presParOf" srcId="{5F18A78A-FAE6-45BB-8807-3AA12487FCD2}" destId="{AA1BF989-D3AA-4777-824C-0651F44AA84A}" srcOrd="0" destOrd="0" presId="urn:microsoft.com/office/officeart/2009/3/layout/HorizontalOrganizationChart"/>
    <dgm:cxn modelId="{04A2F24C-CD7F-4094-8E18-7956ECB92D67}" type="presParOf" srcId="{5F18A78A-FAE6-45BB-8807-3AA12487FCD2}" destId="{6CF73F81-C4EB-40C7-808C-09355A08032A}" srcOrd="1" destOrd="0" presId="urn:microsoft.com/office/officeart/2009/3/layout/HorizontalOrganizationChart"/>
    <dgm:cxn modelId="{67A00DE3-7BE8-4F67-A1FB-CD108F7279E6}" type="presParOf" srcId="{324C0D1D-8EB8-4FBB-8D24-9D768D30D48A}" destId="{A1BEF6E8-E686-4CE8-BCB2-BB1188BC87AC}" srcOrd="1" destOrd="0" presId="urn:microsoft.com/office/officeart/2009/3/layout/HorizontalOrganizationChart"/>
    <dgm:cxn modelId="{72CB29D1-7BFE-48B4-850F-0922413DD6A3}" type="presParOf" srcId="{324C0D1D-8EB8-4FBB-8D24-9D768D30D48A}" destId="{66130E72-5F4C-472C-80CF-C918C5A0DE0F}" srcOrd="2" destOrd="0" presId="urn:microsoft.com/office/officeart/2009/3/layout/HorizontalOrganizationChart"/>
    <dgm:cxn modelId="{4A821F3F-069B-4E48-B7BA-B573D36EA1B4}" type="presParOf" srcId="{908F30B8-0E3E-46CF-ACE2-2934CF990D3F}" destId="{86D3AD40-4FB9-4AB2-8CEC-94FC05C2168C}" srcOrd="6" destOrd="0" presId="urn:microsoft.com/office/officeart/2009/3/layout/HorizontalOrganizationChart"/>
    <dgm:cxn modelId="{6420CEBB-728B-4EB9-BCCF-D39781334982}" type="presParOf" srcId="{908F30B8-0E3E-46CF-ACE2-2934CF990D3F}" destId="{D1C97D44-324F-45AD-B242-DEDE52DDBCB7}" srcOrd="7" destOrd="0" presId="urn:microsoft.com/office/officeart/2009/3/layout/HorizontalOrganizationChart"/>
    <dgm:cxn modelId="{14264BD3-1788-4EC8-AF3C-3B1595D9333C}" type="presParOf" srcId="{D1C97D44-324F-45AD-B242-DEDE52DDBCB7}" destId="{8DF7991F-61F8-49AC-A895-210AC715268B}" srcOrd="0" destOrd="0" presId="urn:microsoft.com/office/officeart/2009/3/layout/HorizontalOrganizationChart"/>
    <dgm:cxn modelId="{C7E85171-4137-4742-BB1C-F18822E3D0AF}" type="presParOf" srcId="{8DF7991F-61F8-49AC-A895-210AC715268B}" destId="{B0291417-B329-4B9E-97C9-9FC6DAE3028C}" srcOrd="0" destOrd="0" presId="urn:microsoft.com/office/officeart/2009/3/layout/HorizontalOrganizationChart"/>
    <dgm:cxn modelId="{15ADF76E-6175-44C5-969E-B5900C2332B1}" type="presParOf" srcId="{8DF7991F-61F8-49AC-A895-210AC715268B}" destId="{80B1120E-4A59-4D60-8524-96C44B136DA2}" srcOrd="1" destOrd="0" presId="urn:microsoft.com/office/officeart/2009/3/layout/HorizontalOrganizationChart"/>
    <dgm:cxn modelId="{DA0ACC44-DDC1-4C7B-86C1-8465421AAF6F}" type="presParOf" srcId="{D1C97D44-324F-45AD-B242-DEDE52DDBCB7}" destId="{702F6E06-6401-438C-8E07-DE94026E4C96}" srcOrd="1" destOrd="0" presId="urn:microsoft.com/office/officeart/2009/3/layout/HorizontalOrganizationChart"/>
    <dgm:cxn modelId="{46F42D6B-DCA5-4879-8A91-6B7E71AF48F0}" type="presParOf" srcId="{D1C97D44-324F-45AD-B242-DEDE52DDBCB7}" destId="{4DF2EAAC-E879-4A51-A501-2922FF570D17}" srcOrd="2" destOrd="0" presId="urn:microsoft.com/office/officeart/2009/3/layout/HorizontalOrganizationChart"/>
    <dgm:cxn modelId="{B0F61E24-4203-4223-B6E7-5355493C8CC3}" type="presParOf" srcId="{908F30B8-0E3E-46CF-ACE2-2934CF990D3F}" destId="{499F7DA3-813B-4203-9803-604FDD034B3C}" srcOrd="8" destOrd="0" presId="urn:microsoft.com/office/officeart/2009/3/layout/HorizontalOrganizationChart"/>
    <dgm:cxn modelId="{5D7F221D-EF5D-47A9-A691-2B3B260BABDF}" type="presParOf" srcId="{908F30B8-0E3E-46CF-ACE2-2934CF990D3F}" destId="{5BB32DBB-C8EE-4A3E-9459-BD8B7B96B23A}" srcOrd="9" destOrd="0" presId="urn:microsoft.com/office/officeart/2009/3/layout/HorizontalOrganizationChart"/>
    <dgm:cxn modelId="{4E78C3D3-9D3B-4A5F-B0C9-2444ED60DCEF}" type="presParOf" srcId="{5BB32DBB-C8EE-4A3E-9459-BD8B7B96B23A}" destId="{28CA7243-16AC-498C-858B-D3653C0F0061}" srcOrd="0" destOrd="0" presId="urn:microsoft.com/office/officeart/2009/3/layout/HorizontalOrganizationChart"/>
    <dgm:cxn modelId="{0B6F7568-B6A9-4D60-A85E-636A79497B29}" type="presParOf" srcId="{28CA7243-16AC-498C-858B-D3653C0F0061}" destId="{74D95A0D-2F4C-4C58-9EA9-6A896041580E}" srcOrd="0" destOrd="0" presId="urn:microsoft.com/office/officeart/2009/3/layout/HorizontalOrganizationChart"/>
    <dgm:cxn modelId="{A7EF0A80-9E16-434A-8C46-BC1A5EE27B63}" type="presParOf" srcId="{28CA7243-16AC-498C-858B-D3653C0F0061}" destId="{084CF071-360F-4718-907D-E6CEAF09D1A9}" srcOrd="1" destOrd="0" presId="urn:microsoft.com/office/officeart/2009/3/layout/HorizontalOrganizationChart"/>
    <dgm:cxn modelId="{CA30811D-C200-4536-8109-F85F7A058786}" type="presParOf" srcId="{5BB32DBB-C8EE-4A3E-9459-BD8B7B96B23A}" destId="{DE5D8B10-C165-4112-8D98-AF43DA20361F}" srcOrd="1" destOrd="0" presId="urn:microsoft.com/office/officeart/2009/3/layout/HorizontalOrganizationChart"/>
    <dgm:cxn modelId="{39CCA9A8-65C2-4149-91FA-F7B8DB050261}" type="presParOf" srcId="{5BB32DBB-C8EE-4A3E-9459-BD8B7B96B23A}" destId="{79B05965-3216-4177-BE96-240BC16B2023}" srcOrd="2" destOrd="0" presId="urn:microsoft.com/office/officeart/2009/3/layout/HorizontalOrganizationChart"/>
    <dgm:cxn modelId="{1D5391E9-B5FA-44F2-989D-F50DA303D6BC}" type="presParOf" srcId="{0F700DE1-F73D-43A0-8882-EAD65F72140F}" destId="{7D0B6E46-EBB6-41FF-9757-5ED5FF4E615B}"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264C742-BF3E-4C92-90CA-F46CE0CCCF71}" type="doc">
      <dgm:prSet loTypeId="urn:microsoft.com/office/officeart/2009/3/layout/HorizontalOrganizationChart" loCatId="hierarchy" qsTypeId="urn:microsoft.com/office/officeart/2005/8/quickstyle/simple1" qsCatId="simple" csTypeId="urn:microsoft.com/office/officeart/2005/8/colors/accent1_4" csCatId="accent1" phldr="1"/>
      <dgm:spPr/>
      <dgm:t>
        <a:bodyPr/>
        <a:lstStyle/>
        <a:p>
          <a:endParaRPr lang="ru-RU"/>
        </a:p>
      </dgm:t>
    </dgm:pt>
    <dgm:pt modelId="{3CEF77B8-E1D1-4DFD-A31E-07110251A341}">
      <dgm:prSet phldrT="[Текст]" custT="1"/>
      <dgm:spPr/>
      <dgm:t>
        <a:bodyPr/>
        <a:lstStyle/>
        <a:p>
          <a:r>
            <a:rPr lang="ru-RU" sz="2200" b="1" i="0" dirty="0">
              <a:latin typeface="+mj-lt"/>
            </a:rPr>
            <a:t>За</a:t>
          </a:r>
          <a:r>
            <a:rPr lang="ru-RU" sz="2200" i="0" dirty="0">
              <a:latin typeface="+mj-lt"/>
            </a:rPr>
            <a:t> </a:t>
          </a:r>
          <a:r>
            <a:rPr lang="uk-UA" sz="2200" b="1" i="0" dirty="0">
              <a:latin typeface="+mj-lt"/>
            </a:rPr>
            <a:t>ступенем визначеності</a:t>
          </a:r>
          <a:endParaRPr lang="ru-RU" sz="2200" i="0" dirty="0">
            <a:latin typeface="+mj-lt"/>
          </a:endParaRPr>
        </a:p>
      </dgm:t>
    </dgm:pt>
    <dgm:pt modelId="{518833FC-970D-4A52-B6AE-1342F3CFFD19}" type="parTrans" cxnId="{F7771671-367C-4FA1-9C21-F9F125DA064F}">
      <dgm:prSet/>
      <dgm:spPr/>
      <dgm:t>
        <a:bodyPr/>
        <a:lstStyle/>
        <a:p>
          <a:endParaRPr lang="ru-RU"/>
        </a:p>
      </dgm:t>
    </dgm:pt>
    <dgm:pt modelId="{6D23F24F-44ED-4DBB-8A9B-CAA0155826E7}" type="sibTrans" cxnId="{F7771671-367C-4FA1-9C21-F9F125DA064F}">
      <dgm:prSet/>
      <dgm:spPr/>
      <dgm:t>
        <a:bodyPr/>
        <a:lstStyle/>
        <a:p>
          <a:endParaRPr lang="ru-RU"/>
        </a:p>
      </dgm:t>
    </dgm:pt>
    <dgm:pt modelId="{A6A7554D-5382-4217-AA4C-D149A6B50FB4}">
      <dgm:prSet phldrT="[Текст]" custT="1"/>
      <dgm:spPr/>
      <dgm:t>
        <a:bodyPr/>
        <a:lstStyle/>
        <a:p>
          <a:r>
            <a:rPr lang="uk-UA" sz="2200" b="0" i="0" dirty="0">
              <a:latin typeface="+mj-lt"/>
            </a:rPr>
            <a:t>абсолютно визначена</a:t>
          </a:r>
          <a:endParaRPr lang="ru-RU" sz="2200" b="0" i="0" dirty="0">
            <a:latin typeface="+mj-lt"/>
          </a:endParaRPr>
        </a:p>
      </dgm:t>
    </dgm:pt>
    <dgm:pt modelId="{D01CB360-FABB-4F33-9EA5-ADBA12A52997}" type="parTrans" cxnId="{648328D3-0A0C-4D8F-AD9D-A56768A6D8BF}">
      <dgm:prSet/>
      <dgm:spPr/>
      <dgm:t>
        <a:bodyPr/>
        <a:lstStyle/>
        <a:p>
          <a:endParaRPr lang="ru-RU"/>
        </a:p>
      </dgm:t>
    </dgm:pt>
    <dgm:pt modelId="{0D17955E-FDFD-4B4D-B73D-2D4B694D1132}" type="sibTrans" cxnId="{648328D3-0A0C-4D8F-AD9D-A56768A6D8BF}">
      <dgm:prSet/>
      <dgm:spPr/>
      <dgm:t>
        <a:bodyPr/>
        <a:lstStyle/>
        <a:p>
          <a:endParaRPr lang="ru-RU"/>
        </a:p>
      </dgm:t>
    </dgm:pt>
    <dgm:pt modelId="{D066D117-4C16-424E-ABEA-C1D74CF93297}">
      <dgm:prSet custT="1"/>
      <dgm:spPr/>
      <dgm:t>
        <a:bodyPr/>
        <a:lstStyle/>
        <a:p>
          <a:r>
            <a:rPr lang="uk-UA" sz="2200" b="0" i="0" dirty="0" err="1">
              <a:latin typeface="+mj-lt"/>
            </a:rPr>
            <a:t>правовідновлююча</a:t>
          </a:r>
          <a:r>
            <a:rPr lang="uk-UA" sz="2200" b="0" i="0" dirty="0">
              <a:latin typeface="+mj-lt"/>
            </a:rPr>
            <a:t> (компенсаційна)</a:t>
          </a:r>
        </a:p>
      </dgm:t>
    </dgm:pt>
    <dgm:pt modelId="{459868F5-F5AB-4C4C-A0A8-FFE0232B9DFF}" type="parTrans" cxnId="{6EB5D0F1-449A-42A4-A040-267D5C91CFBB}">
      <dgm:prSet/>
      <dgm:spPr/>
      <dgm:t>
        <a:bodyPr/>
        <a:lstStyle/>
        <a:p>
          <a:endParaRPr lang="ru-RU"/>
        </a:p>
      </dgm:t>
    </dgm:pt>
    <dgm:pt modelId="{B406544F-F9C8-42A9-983D-20EB5E7A511D}" type="sibTrans" cxnId="{6EB5D0F1-449A-42A4-A040-267D5C91CFBB}">
      <dgm:prSet/>
      <dgm:spPr/>
      <dgm:t>
        <a:bodyPr/>
        <a:lstStyle/>
        <a:p>
          <a:endParaRPr lang="ru-RU"/>
        </a:p>
      </dgm:t>
    </dgm:pt>
    <dgm:pt modelId="{FFAD278E-34CC-4E22-8C65-178A8369C426}">
      <dgm:prSet custT="1"/>
      <dgm:spPr/>
      <dgm:t>
        <a:bodyPr/>
        <a:lstStyle/>
        <a:p>
          <a:r>
            <a:rPr lang="uk-UA" sz="2200" b="0" i="0" dirty="0">
              <a:latin typeface="+mj-lt"/>
            </a:rPr>
            <a:t>проста</a:t>
          </a:r>
        </a:p>
      </dgm:t>
    </dgm:pt>
    <dgm:pt modelId="{43926EAF-11A2-4057-8F8B-BE83D61E7B90}" type="parTrans" cxnId="{F50CF56B-E4B5-40C9-9EC9-DCC83529E788}">
      <dgm:prSet/>
      <dgm:spPr/>
      <dgm:t>
        <a:bodyPr/>
        <a:lstStyle/>
        <a:p>
          <a:endParaRPr lang="ru-RU"/>
        </a:p>
      </dgm:t>
    </dgm:pt>
    <dgm:pt modelId="{EC30DE95-ADB6-4747-8FE2-54082A865F96}" type="sibTrans" cxnId="{F50CF56B-E4B5-40C9-9EC9-DCC83529E788}">
      <dgm:prSet/>
      <dgm:spPr/>
      <dgm:t>
        <a:bodyPr/>
        <a:lstStyle/>
        <a:p>
          <a:endParaRPr lang="ru-RU"/>
        </a:p>
      </dgm:t>
    </dgm:pt>
    <dgm:pt modelId="{D80C0697-F43A-4BB1-A558-C6123D58BC7D}">
      <dgm:prSet custT="1"/>
      <dgm:spPr/>
      <dgm:t>
        <a:bodyPr/>
        <a:lstStyle/>
        <a:p>
          <a:r>
            <a:rPr lang="uk-UA" sz="2200" b="0" i="0" dirty="0">
              <a:latin typeface="+mj-lt"/>
            </a:rPr>
            <a:t>складна</a:t>
          </a:r>
        </a:p>
      </dgm:t>
    </dgm:pt>
    <dgm:pt modelId="{554C1FBE-BCB6-4F49-97C6-6039724025BA}" type="parTrans" cxnId="{4D49F0D2-B31C-4686-A6F5-2F840E94A6C2}">
      <dgm:prSet/>
      <dgm:spPr/>
      <dgm:t>
        <a:bodyPr/>
        <a:lstStyle/>
        <a:p>
          <a:endParaRPr lang="ru-RU"/>
        </a:p>
      </dgm:t>
    </dgm:pt>
    <dgm:pt modelId="{1097779F-83C0-4244-A3D2-2F58575585B9}" type="sibTrans" cxnId="{4D49F0D2-B31C-4686-A6F5-2F840E94A6C2}">
      <dgm:prSet/>
      <dgm:spPr/>
      <dgm:t>
        <a:bodyPr/>
        <a:lstStyle/>
        <a:p>
          <a:endParaRPr lang="ru-RU"/>
        </a:p>
      </dgm:t>
    </dgm:pt>
    <dgm:pt modelId="{F108C505-B73B-4131-BD2F-162F29E7D9AC}">
      <dgm:prSet custT="1"/>
      <dgm:spPr/>
      <dgm:t>
        <a:bodyPr/>
        <a:lstStyle/>
        <a:p>
          <a:r>
            <a:rPr lang="uk-UA" sz="2200" b="0" i="0" dirty="0">
              <a:latin typeface="+mj-lt"/>
            </a:rPr>
            <a:t>штрафна (каральна)</a:t>
          </a:r>
        </a:p>
      </dgm:t>
    </dgm:pt>
    <dgm:pt modelId="{1D33FDD1-6083-4E33-B392-251D94120A25}" type="parTrans" cxnId="{F7213B78-D177-4FAE-9ECD-AFBB19C5A7AB}">
      <dgm:prSet/>
      <dgm:spPr/>
      <dgm:t>
        <a:bodyPr/>
        <a:lstStyle/>
        <a:p>
          <a:endParaRPr lang="ru-RU"/>
        </a:p>
      </dgm:t>
    </dgm:pt>
    <dgm:pt modelId="{F1A4DFAF-70D5-4596-939F-6238E7029A84}" type="sibTrans" cxnId="{F7213B78-D177-4FAE-9ECD-AFBB19C5A7AB}">
      <dgm:prSet/>
      <dgm:spPr/>
      <dgm:t>
        <a:bodyPr/>
        <a:lstStyle/>
        <a:p>
          <a:endParaRPr lang="ru-RU"/>
        </a:p>
      </dgm:t>
    </dgm:pt>
    <dgm:pt modelId="{F74F93DE-913F-46B7-99FF-FB9EDDB1E979}" type="pres">
      <dgm:prSet presAssocID="{D264C742-BF3E-4C92-90CA-F46CE0CCCF71}" presName="hierChild1" presStyleCnt="0">
        <dgm:presLayoutVars>
          <dgm:orgChart val="1"/>
          <dgm:chPref val="1"/>
          <dgm:dir/>
          <dgm:animOne val="branch"/>
          <dgm:animLvl val="lvl"/>
          <dgm:resizeHandles/>
        </dgm:presLayoutVars>
      </dgm:prSet>
      <dgm:spPr/>
    </dgm:pt>
    <dgm:pt modelId="{D3AB170E-E884-4AD7-8D94-90EDDE04610B}" type="pres">
      <dgm:prSet presAssocID="{3CEF77B8-E1D1-4DFD-A31E-07110251A341}" presName="hierRoot1" presStyleCnt="0">
        <dgm:presLayoutVars>
          <dgm:hierBranch val="init"/>
        </dgm:presLayoutVars>
      </dgm:prSet>
      <dgm:spPr/>
    </dgm:pt>
    <dgm:pt modelId="{6805CC37-8DE6-4D4C-91D1-A6177AB48ADE}" type="pres">
      <dgm:prSet presAssocID="{3CEF77B8-E1D1-4DFD-A31E-07110251A341}" presName="rootComposite1" presStyleCnt="0"/>
      <dgm:spPr/>
    </dgm:pt>
    <dgm:pt modelId="{5B2E1039-1D6D-44EE-9EDB-0EF2EE63958A}" type="pres">
      <dgm:prSet presAssocID="{3CEF77B8-E1D1-4DFD-A31E-07110251A341}" presName="rootText1" presStyleLbl="node0" presStyleIdx="0" presStyleCnt="1">
        <dgm:presLayoutVars>
          <dgm:chPref val="3"/>
        </dgm:presLayoutVars>
      </dgm:prSet>
      <dgm:spPr/>
    </dgm:pt>
    <dgm:pt modelId="{73DE8659-DE94-4026-BE80-AF2E37953E02}" type="pres">
      <dgm:prSet presAssocID="{3CEF77B8-E1D1-4DFD-A31E-07110251A341}" presName="rootConnector1" presStyleLbl="node1" presStyleIdx="0" presStyleCnt="0"/>
      <dgm:spPr/>
    </dgm:pt>
    <dgm:pt modelId="{94D9E02F-BBCE-4532-8E45-BDC14622F0A3}" type="pres">
      <dgm:prSet presAssocID="{3CEF77B8-E1D1-4DFD-A31E-07110251A341}" presName="hierChild2" presStyleCnt="0"/>
      <dgm:spPr/>
    </dgm:pt>
    <dgm:pt modelId="{F206998B-8505-449A-BC09-4C8F0A34916A}" type="pres">
      <dgm:prSet presAssocID="{D01CB360-FABB-4F33-9EA5-ADBA12A52997}" presName="Name64" presStyleLbl="parChTrans1D2" presStyleIdx="0" presStyleCnt="5"/>
      <dgm:spPr/>
    </dgm:pt>
    <dgm:pt modelId="{3B5449BD-C444-4A56-ABE9-1C4208A976BC}" type="pres">
      <dgm:prSet presAssocID="{A6A7554D-5382-4217-AA4C-D149A6B50FB4}" presName="hierRoot2" presStyleCnt="0">
        <dgm:presLayoutVars>
          <dgm:hierBranch val="init"/>
        </dgm:presLayoutVars>
      </dgm:prSet>
      <dgm:spPr/>
    </dgm:pt>
    <dgm:pt modelId="{ECFF6984-C659-436B-AF72-F0D052D5124C}" type="pres">
      <dgm:prSet presAssocID="{A6A7554D-5382-4217-AA4C-D149A6B50FB4}" presName="rootComposite" presStyleCnt="0"/>
      <dgm:spPr/>
    </dgm:pt>
    <dgm:pt modelId="{FBF99DC3-642A-4610-817A-ADE6A02DB980}" type="pres">
      <dgm:prSet presAssocID="{A6A7554D-5382-4217-AA4C-D149A6B50FB4}" presName="rootText" presStyleLbl="node2" presStyleIdx="0" presStyleCnt="5" custScaleX="119442">
        <dgm:presLayoutVars>
          <dgm:chPref val="3"/>
        </dgm:presLayoutVars>
      </dgm:prSet>
      <dgm:spPr/>
    </dgm:pt>
    <dgm:pt modelId="{F6AEAED2-2D99-4BD3-B02F-3055AD4A4463}" type="pres">
      <dgm:prSet presAssocID="{A6A7554D-5382-4217-AA4C-D149A6B50FB4}" presName="rootConnector" presStyleLbl="node2" presStyleIdx="0" presStyleCnt="5"/>
      <dgm:spPr/>
    </dgm:pt>
    <dgm:pt modelId="{C8D43A8D-1D26-4FE5-8B91-DFF0EFF91535}" type="pres">
      <dgm:prSet presAssocID="{A6A7554D-5382-4217-AA4C-D149A6B50FB4}" presName="hierChild4" presStyleCnt="0"/>
      <dgm:spPr/>
    </dgm:pt>
    <dgm:pt modelId="{D07FC077-21EE-41E5-95B8-8ED3CA38575E}" type="pres">
      <dgm:prSet presAssocID="{A6A7554D-5382-4217-AA4C-D149A6B50FB4}" presName="hierChild5" presStyleCnt="0"/>
      <dgm:spPr/>
    </dgm:pt>
    <dgm:pt modelId="{D57BB1C3-C613-402B-8F26-BBBFF0732586}" type="pres">
      <dgm:prSet presAssocID="{459868F5-F5AB-4C4C-A0A8-FFE0232B9DFF}" presName="Name64" presStyleLbl="parChTrans1D2" presStyleIdx="1" presStyleCnt="5"/>
      <dgm:spPr/>
    </dgm:pt>
    <dgm:pt modelId="{A657ACD9-2224-46BA-967A-D45F4EF33064}" type="pres">
      <dgm:prSet presAssocID="{D066D117-4C16-424E-ABEA-C1D74CF93297}" presName="hierRoot2" presStyleCnt="0">
        <dgm:presLayoutVars>
          <dgm:hierBranch val="init"/>
        </dgm:presLayoutVars>
      </dgm:prSet>
      <dgm:spPr/>
    </dgm:pt>
    <dgm:pt modelId="{4BDBA868-61D0-4C90-9FCD-D3D13A4C3E49}" type="pres">
      <dgm:prSet presAssocID="{D066D117-4C16-424E-ABEA-C1D74CF93297}" presName="rootComposite" presStyleCnt="0"/>
      <dgm:spPr/>
    </dgm:pt>
    <dgm:pt modelId="{AD5659E0-F1E3-4C46-83B9-F6A4D8788982}" type="pres">
      <dgm:prSet presAssocID="{D066D117-4C16-424E-ABEA-C1D74CF93297}" presName="rootText" presStyleLbl="node2" presStyleIdx="1" presStyleCnt="5" custScaleX="119442">
        <dgm:presLayoutVars>
          <dgm:chPref val="3"/>
        </dgm:presLayoutVars>
      </dgm:prSet>
      <dgm:spPr/>
    </dgm:pt>
    <dgm:pt modelId="{58113AEF-1981-490B-B1D3-F0BEC9F9D419}" type="pres">
      <dgm:prSet presAssocID="{D066D117-4C16-424E-ABEA-C1D74CF93297}" presName="rootConnector" presStyleLbl="node2" presStyleIdx="1" presStyleCnt="5"/>
      <dgm:spPr/>
    </dgm:pt>
    <dgm:pt modelId="{1B61A1ED-3878-4941-A659-2C5BDF0CAD8B}" type="pres">
      <dgm:prSet presAssocID="{D066D117-4C16-424E-ABEA-C1D74CF93297}" presName="hierChild4" presStyleCnt="0"/>
      <dgm:spPr/>
    </dgm:pt>
    <dgm:pt modelId="{9EBDD533-EA54-4AC0-AA08-ADBEA131C792}" type="pres">
      <dgm:prSet presAssocID="{D066D117-4C16-424E-ABEA-C1D74CF93297}" presName="hierChild5" presStyleCnt="0"/>
      <dgm:spPr/>
    </dgm:pt>
    <dgm:pt modelId="{F32B6A92-2FAE-4356-AF33-88CC996FEB78}" type="pres">
      <dgm:prSet presAssocID="{1D33FDD1-6083-4E33-B392-251D94120A25}" presName="Name64" presStyleLbl="parChTrans1D2" presStyleIdx="2" presStyleCnt="5"/>
      <dgm:spPr/>
    </dgm:pt>
    <dgm:pt modelId="{FFB21576-F69F-45D3-8B6A-9756337F461C}" type="pres">
      <dgm:prSet presAssocID="{F108C505-B73B-4131-BD2F-162F29E7D9AC}" presName="hierRoot2" presStyleCnt="0">
        <dgm:presLayoutVars>
          <dgm:hierBranch val="init"/>
        </dgm:presLayoutVars>
      </dgm:prSet>
      <dgm:spPr/>
    </dgm:pt>
    <dgm:pt modelId="{185A9F0F-702E-4243-A912-D10581B846FA}" type="pres">
      <dgm:prSet presAssocID="{F108C505-B73B-4131-BD2F-162F29E7D9AC}" presName="rootComposite" presStyleCnt="0"/>
      <dgm:spPr/>
    </dgm:pt>
    <dgm:pt modelId="{9024893F-BF79-4BD1-80F1-3AC5AE3DC3F1}" type="pres">
      <dgm:prSet presAssocID="{F108C505-B73B-4131-BD2F-162F29E7D9AC}" presName="rootText" presStyleLbl="node2" presStyleIdx="2" presStyleCnt="5" custScaleX="119442">
        <dgm:presLayoutVars>
          <dgm:chPref val="3"/>
        </dgm:presLayoutVars>
      </dgm:prSet>
      <dgm:spPr/>
    </dgm:pt>
    <dgm:pt modelId="{A7B88C83-8ABF-4DAD-83D3-90A70AD7AF46}" type="pres">
      <dgm:prSet presAssocID="{F108C505-B73B-4131-BD2F-162F29E7D9AC}" presName="rootConnector" presStyleLbl="node2" presStyleIdx="2" presStyleCnt="5"/>
      <dgm:spPr/>
    </dgm:pt>
    <dgm:pt modelId="{EA032F07-FAE5-4C69-B34D-BC98056940CA}" type="pres">
      <dgm:prSet presAssocID="{F108C505-B73B-4131-BD2F-162F29E7D9AC}" presName="hierChild4" presStyleCnt="0"/>
      <dgm:spPr/>
    </dgm:pt>
    <dgm:pt modelId="{9D4891AD-FD06-4FDA-84FA-0B6EBF098CEC}" type="pres">
      <dgm:prSet presAssocID="{F108C505-B73B-4131-BD2F-162F29E7D9AC}" presName="hierChild5" presStyleCnt="0"/>
      <dgm:spPr/>
    </dgm:pt>
    <dgm:pt modelId="{7A20BD21-5284-4912-8B81-B6A1E177DD6D}" type="pres">
      <dgm:prSet presAssocID="{43926EAF-11A2-4057-8F8B-BE83D61E7B90}" presName="Name64" presStyleLbl="parChTrans1D2" presStyleIdx="3" presStyleCnt="5"/>
      <dgm:spPr/>
    </dgm:pt>
    <dgm:pt modelId="{606FF832-889E-4431-9131-5ECD5033B31D}" type="pres">
      <dgm:prSet presAssocID="{FFAD278E-34CC-4E22-8C65-178A8369C426}" presName="hierRoot2" presStyleCnt="0">
        <dgm:presLayoutVars>
          <dgm:hierBranch val="init"/>
        </dgm:presLayoutVars>
      </dgm:prSet>
      <dgm:spPr/>
    </dgm:pt>
    <dgm:pt modelId="{45CEC4A8-3364-4AA2-8D10-22C5BC095DAF}" type="pres">
      <dgm:prSet presAssocID="{FFAD278E-34CC-4E22-8C65-178A8369C426}" presName="rootComposite" presStyleCnt="0"/>
      <dgm:spPr/>
    </dgm:pt>
    <dgm:pt modelId="{DD7B6045-DE0A-4CB7-8B87-75A8BACF3EDB}" type="pres">
      <dgm:prSet presAssocID="{FFAD278E-34CC-4E22-8C65-178A8369C426}" presName="rootText" presStyleLbl="node2" presStyleIdx="3" presStyleCnt="5" custScaleX="119442">
        <dgm:presLayoutVars>
          <dgm:chPref val="3"/>
        </dgm:presLayoutVars>
      </dgm:prSet>
      <dgm:spPr/>
    </dgm:pt>
    <dgm:pt modelId="{B8201598-0D2E-4E78-AB0B-1D99E06B1393}" type="pres">
      <dgm:prSet presAssocID="{FFAD278E-34CC-4E22-8C65-178A8369C426}" presName="rootConnector" presStyleLbl="node2" presStyleIdx="3" presStyleCnt="5"/>
      <dgm:spPr/>
    </dgm:pt>
    <dgm:pt modelId="{F8290083-338A-4EE0-8448-B4B84B9599A3}" type="pres">
      <dgm:prSet presAssocID="{FFAD278E-34CC-4E22-8C65-178A8369C426}" presName="hierChild4" presStyleCnt="0"/>
      <dgm:spPr/>
    </dgm:pt>
    <dgm:pt modelId="{C100DFA6-FF1E-4C67-9E6C-0438CA8C2329}" type="pres">
      <dgm:prSet presAssocID="{FFAD278E-34CC-4E22-8C65-178A8369C426}" presName="hierChild5" presStyleCnt="0"/>
      <dgm:spPr/>
    </dgm:pt>
    <dgm:pt modelId="{DCC043C7-8928-4B68-BEA8-E858BF484C16}" type="pres">
      <dgm:prSet presAssocID="{554C1FBE-BCB6-4F49-97C6-6039724025BA}" presName="Name64" presStyleLbl="parChTrans1D2" presStyleIdx="4" presStyleCnt="5"/>
      <dgm:spPr/>
    </dgm:pt>
    <dgm:pt modelId="{88369BB1-E25C-4791-A84A-CF3BEABD8FE6}" type="pres">
      <dgm:prSet presAssocID="{D80C0697-F43A-4BB1-A558-C6123D58BC7D}" presName="hierRoot2" presStyleCnt="0">
        <dgm:presLayoutVars>
          <dgm:hierBranch val="init"/>
        </dgm:presLayoutVars>
      </dgm:prSet>
      <dgm:spPr/>
    </dgm:pt>
    <dgm:pt modelId="{7EB48234-7A25-4850-BCC5-5861E2AFDBEA}" type="pres">
      <dgm:prSet presAssocID="{D80C0697-F43A-4BB1-A558-C6123D58BC7D}" presName="rootComposite" presStyleCnt="0"/>
      <dgm:spPr/>
    </dgm:pt>
    <dgm:pt modelId="{CABCA269-1466-4BA2-BEC3-6CD844A9EB1C}" type="pres">
      <dgm:prSet presAssocID="{D80C0697-F43A-4BB1-A558-C6123D58BC7D}" presName="rootText" presStyleLbl="node2" presStyleIdx="4" presStyleCnt="5" custScaleX="119442">
        <dgm:presLayoutVars>
          <dgm:chPref val="3"/>
        </dgm:presLayoutVars>
      </dgm:prSet>
      <dgm:spPr/>
    </dgm:pt>
    <dgm:pt modelId="{8A1655E3-79ED-42F0-8B11-97317A795A89}" type="pres">
      <dgm:prSet presAssocID="{D80C0697-F43A-4BB1-A558-C6123D58BC7D}" presName="rootConnector" presStyleLbl="node2" presStyleIdx="4" presStyleCnt="5"/>
      <dgm:spPr/>
    </dgm:pt>
    <dgm:pt modelId="{B39A43E4-7FCE-499B-A94A-741EEA654DC9}" type="pres">
      <dgm:prSet presAssocID="{D80C0697-F43A-4BB1-A558-C6123D58BC7D}" presName="hierChild4" presStyleCnt="0"/>
      <dgm:spPr/>
    </dgm:pt>
    <dgm:pt modelId="{F924BC66-EDE0-4017-B145-D459288E81CD}" type="pres">
      <dgm:prSet presAssocID="{D80C0697-F43A-4BB1-A558-C6123D58BC7D}" presName="hierChild5" presStyleCnt="0"/>
      <dgm:spPr/>
    </dgm:pt>
    <dgm:pt modelId="{CCE299AE-92A5-4256-AACE-1ED98CDAF26F}" type="pres">
      <dgm:prSet presAssocID="{3CEF77B8-E1D1-4DFD-A31E-07110251A341}" presName="hierChild3" presStyleCnt="0"/>
      <dgm:spPr/>
    </dgm:pt>
  </dgm:ptLst>
  <dgm:cxnLst>
    <dgm:cxn modelId="{D23DEB13-F170-42B9-B799-4C32F749BEE1}" type="presOf" srcId="{3CEF77B8-E1D1-4DFD-A31E-07110251A341}" destId="{73DE8659-DE94-4026-BE80-AF2E37953E02}" srcOrd="1" destOrd="0" presId="urn:microsoft.com/office/officeart/2009/3/layout/HorizontalOrganizationChart"/>
    <dgm:cxn modelId="{60BB2115-E373-4A32-B454-4F20AFFE0A63}" type="presOf" srcId="{43926EAF-11A2-4057-8F8B-BE83D61E7B90}" destId="{7A20BD21-5284-4912-8B81-B6A1E177DD6D}" srcOrd="0" destOrd="0" presId="urn:microsoft.com/office/officeart/2009/3/layout/HorizontalOrganizationChart"/>
    <dgm:cxn modelId="{377A091C-E841-4619-BAEE-C0560F492F07}" type="presOf" srcId="{D01CB360-FABB-4F33-9EA5-ADBA12A52997}" destId="{F206998B-8505-449A-BC09-4C8F0A34916A}" srcOrd="0" destOrd="0" presId="urn:microsoft.com/office/officeart/2009/3/layout/HorizontalOrganizationChart"/>
    <dgm:cxn modelId="{2ED9722C-5036-4BAD-90FB-CC9119BA8C2E}" type="presOf" srcId="{A6A7554D-5382-4217-AA4C-D149A6B50FB4}" destId="{FBF99DC3-642A-4610-817A-ADE6A02DB980}" srcOrd="0" destOrd="0" presId="urn:microsoft.com/office/officeart/2009/3/layout/HorizontalOrganizationChart"/>
    <dgm:cxn modelId="{2EDC132E-8C07-4772-8989-954C0020A5BC}" type="presOf" srcId="{D066D117-4C16-424E-ABEA-C1D74CF93297}" destId="{58113AEF-1981-490B-B1D3-F0BEC9F9D419}" srcOrd="1" destOrd="0" presId="urn:microsoft.com/office/officeart/2009/3/layout/HorizontalOrganizationChart"/>
    <dgm:cxn modelId="{6C88DB32-01DE-40FC-9C44-2DEC444659D9}" type="presOf" srcId="{FFAD278E-34CC-4E22-8C65-178A8369C426}" destId="{B8201598-0D2E-4E78-AB0B-1D99E06B1393}" srcOrd="1" destOrd="0" presId="urn:microsoft.com/office/officeart/2009/3/layout/HorizontalOrganizationChart"/>
    <dgm:cxn modelId="{90765965-A346-4488-BADE-7F2030CCB5BD}" type="presOf" srcId="{3CEF77B8-E1D1-4DFD-A31E-07110251A341}" destId="{5B2E1039-1D6D-44EE-9EDB-0EF2EE63958A}" srcOrd="0" destOrd="0" presId="urn:microsoft.com/office/officeart/2009/3/layout/HorizontalOrganizationChart"/>
    <dgm:cxn modelId="{9C32A368-ECFA-4875-B9CE-DA225B8CEDE8}" type="presOf" srcId="{D80C0697-F43A-4BB1-A558-C6123D58BC7D}" destId="{8A1655E3-79ED-42F0-8B11-97317A795A89}" srcOrd="1" destOrd="0" presId="urn:microsoft.com/office/officeart/2009/3/layout/HorizontalOrganizationChart"/>
    <dgm:cxn modelId="{F32D9869-FBF8-4259-98B7-4F857BB89B76}" type="presOf" srcId="{D264C742-BF3E-4C92-90CA-F46CE0CCCF71}" destId="{F74F93DE-913F-46B7-99FF-FB9EDDB1E979}" srcOrd="0" destOrd="0" presId="urn:microsoft.com/office/officeart/2009/3/layout/HorizontalOrganizationChart"/>
    <dgm:cxn modelId="{F50CF56B-E4B5-40C9-9EC9-DCC83529E788}" srcId="{3CEF77B8-E1D1-4DFD-A31E-07110251A341}" destId="{FFAD278E-34CC-4E22-8C65-178A8369C426}" srcOrd="3" destOrd="0" parTransId="{43926EAF-11A2-4057-8F8B-BE83D61E7B90}" sibTransId="{EC30DE95-ADB6-4747-8FE2-54082A865F96}"/>
    <dgm:cxn modelId="{F7771671-367C-4FA1-9C21-F9F125DA064F}" srcId="{D264C742-BF3E-4C92-90CA-F46CE0CCCF71}" destId="{3CEF77B8-E1D1-4DFD-A31E-07110251A341}" srcOrd="0" destOrd="0" parTransId="{518833FC-970D-4A52-B6AE-1342F3CFFD19}" sibTransId="{6D23F24F-44ED-4DBB-8A9B-CAA0155826E7}"/>
    <dgm:cxn modelId="{BF5F1376-1AFF-44CE-8ABE-5EF065BE9F77}" type="presOf" srcId="{554C1FBE-BCB6-4F49-97C6-6039724025BA}" destId="{DCC043C7-8928-4B68-BEA8-E858BF484C16}" srcOrd="0" destOrd="0" presId="urn:microsoft.com/office/officeart/2009/3/layout/HorizontalOrganizationChart"/>
    <dgm:cxn modelId="{F7213B78-D177-4FAE-9ECD-AFBB19C5A7AB}" srcId="{3CEF77B8-E1D1-4DFD-A31E-07110251A341}" destId="{F108C505-B73B-4131-BD2F-162F29E7D9AC}" srcOrd="2" destOrd="0" parTransId="{1D33FDD1-6083-4E33-B392-251D94120A25}" sibTransId="{F1A4DFAF-70D5-4596-939F-6238E7029A84}"/>
    <dgm:cxn modelId="{1F6F4E7F-CD07-46F6-9C4B-1E230D0F1C28}" type="presOf" srcId="{F108C505-B73B-4131-BD2F-162F29E7D9AC}" destId="{A7B88C83-8ABF-4DAD-83D3-90A70AD7AF46}" srcOrd="1" destOrd="0" presId="urn:microsoft.com/office/officeart/2009/3/layout/HorizontalOrganizationChart"/>
    <dgm:cxn modelId="{FF377389-4A51-4388-AA41-FE5F723DB03B}" type="presOf" srcId="{D066D117-4C16-424E-ABEA-C1D74CF93297}" destId="{AD5659E0-F1E3-4C46-83B9-F6A4D8788982}" srcOrd="0" destOrd="0" presId="urn:microsoft.com/office/officeart/2009/3/layout/HorizontalOrganizationChart"/>
    <dgm:cxn modelId="{F9BACF90-8D7D-414D-8851-F2498B5CEC8B}" type="presOf" srcId="{F108C505-B73B-4131-BD2F-162F29E7D9AC}" destId="{9024893F-BF79-4BD1-80F1-3AC5AE3DC3F1}" srcOrd="0" destOrd="0" presId="urn:microsoft.com/office/officeart/2009/3/layout/HorizontalOrganizationChart"/>
    <dgm:cxn modelId="{7B716CAC-5AEA-4A32-8B16-0CCCB0AF187C}" type="presOf" srcId="{1D33FDD1-6083-4E33-B392-251D94120A25}" destId="{F32B6A92-2FAE-4356-AF33-88CC996FEB78}" srcOrd="0" destOrd="0" presId="urn:microsoft.com/office/officeart/2009/3/layout/HorizontalOrganizationChart"/>
    <dgm:cxn modelId="{25CA73B4-0712-4009-AE7E-5F01FB435244}" type="presOf" srcId="{459868F5-F5AB-4C4C-A0A8-FFE0232B9DFF}" destId="{D57BB1C3-C613-402B-8F26-BBBFF0732586}" srcOrd="0" destOrd="0" presId="urn:microsoft.com/office/officeart/2009/3/layout/HorizontalOrganizationChart"/>
    <dgm:cxn modelId="{03921ABC-4F82-4D7A-B86E-90E8E3E2497F}" type="presOf" srcId="{FFAD278E-34CC-4E22-8C65-178A8369C426}" destId="{DD7B6045-DE0A-4CB7-8B87-75A8BACF3EDB}" srcOrd="0" destOrd="0" presId="urn:microsoft.com/office/officeart/2009/3/layout/HorizontalOrganizationChart"/>
    <dgm:cxn modelId="{E9967CD2-DF24-41E0-871C-BED269A12AF5}" type="presOf" srcId="{D80C0697-F43A-4BB1-A558-C6123D58BC7D}" destId="{CABCA269-1466-4BA2-BEC3-6CD844A9EB1C}" srcOrd="0" destOrd="0" presId="urn:microsoft.com/office/officeart/2009/3/layout/HorizontalOrganizationChart"/>
    <dgm:cxn modelId="{4D49F0D2-B31C-4686-A6F5-2F840E94A6C2}" srcId="{3CEF77B8-E1D1-4DFD-A31E-07110251A341}" destId="{D80C0697-F43A-4BB1-A558-C6123D58BC7D}" srcOrd="4" destOrd="0" parTransId="{554C1FBE-BCB6-4F49-97C6-6039724025BA}" sibTransId="{1097779F-83C0-4244-A3D2-2F58575585B9}"/>
    <dgm:cxn modelId="{648328D3-0A0C-4D8F-AD9D-A56768A6D8BF}" srcId="{3CEF77B8-E1D1-4DFD-A31E-07110251A341}" destId="{A6A7554D-5382-4217-AA4C-D149A6B50FB4}" srcOrd="0" destOrd="0" parTransId="{D01CB360-FABB-4F33-9EA5-ADBA12A52997}" sibTransId="{0D17955E-FDFD-4B4D-B73D-2D4B694D1132}"/>
    <dgm:cxn modelId="{2E3DE7F0-62C9-42D4-AD4A-D2FB8AB0EF6C}" type="presOf" srcId="{A6A7554D-5382-4217-AA4C-D149A6B50FB4}" destId="{F6AEAED2-2D99-4BD3-B02F-3055AD4A4463}" srcOrd="1" destOrd="0" presId="urn:microsoft.com/office/officeart/2009/3/layout/HorizontalOrganizationChart"/>
    <dgm:cxn modelId="{6EB5D0F1-449A-42A4-A040-267D5C91CFBB}" srcId="{3CEF77B8-E1D1-4DFD-A31E-07110251A341}" destId="{D066D117-4C16-424E-ABEA-C1D74CF93297}" srcOrd="1" destOrd="0" parTransId="{459868F5-F5AB-4C4C-A0A8-FFE0232B9DFF}" sibTransId="{B406544F-F9C8-42A9-983D-20EB5E7A511D}"/>
    <dgm:cxn modelId="{76A16F16-42A4-402D-8744-873FABC967FC}" type="presParOf" srcId="{F74F93DE-913F-46B7-99FF-FB9EDDB1E979}" destId="{D3AB170E-E884-4AD7-8D94-90EDDE04610B}" srcOrd="0" destOrd="0" presId="urn:microsoft.com/office/officeart/2009/3/layout/HorizontalOrganizationChart"/>
    <dgm:cxn modelId="{D2E2AECF-BBA3-4205-8B99-609AAD6609EC}" type="presParOf" srcId="{D3AB170E-E884-4AD7-8D94-90EDDE04610B}" destId="{6805CC37-8DE6-4D4C-91D1-A6177AB48ADE}" srcOrd="0" destOrd="0" presId="urn:microsoft.com/office/officeart/2009/3/layout/HorizontalOrganizationChart"/>
    <dgm:cxn modelId="{5F614946-A447-4335-B50F-6F0FDCA4C021}" type="presParOf" srcId="{6805CC37-8DE6-4D4C-91D1-A6177AB48ADE}" destId="{5B2E1039-1D6D-44EE-9EDB-0EF2EE63958A}" srcOrd="0" destOrd="0" presId="urn:microsoft.com/office/officeart/2009/3/layout/HorizontalOrganizationChart"/>
    <dgm:cxn modelId="{FA261CF9-3911-4F44-9A91-9BD7B30D7929}" type="presParOf" srcId="{6805CC37-8DE6-4D4C-91D1-A6177AB48ADE}" destId="{73DE8659-DE94-4026-BE80-AF2E37953E02}" srcOrd="1" destOrd="0" presId="urn:microsoft.com/office/officeart/2009/3/layout/HorizontalOrganizationChart"/>
    <dgm:cxn modelId="{EE24137C-4737-464A-92E1-7112437D5E39}" type="presParOf" srcId="{D3AB170E-E884-4AD7-8D94-90EDDE04610B}" destId="{94D9E02F-BBCE-4532-8E45-BDC14622F0A3}" srcOrd="1" destOrd="0" presId="urn:microsoft.com/office/officeart/2009/3/layout/HorizontalOrganizationChart"/>
    <dgm:cxn modelId="{9983D7C1-CA67-408F-AB02-8F76A2B54557}" type="presParOf" srcId="{94D9E02F-BBCE-4532-8E45-BDC14622F0A3}" destId="{F206998B-8505-449A-BC09-4C8F0A34916A}" srcOrd="0" destOrd="0" presId="urn:microsoft.com/office/officeart/2009/3/layout/HorizontalOrganizationChart"/>
    <dgm:cxn modelId="{26B47A48-16ED-427E-8B9C-4E1C49F68109}" type="presParOf" srcId="{94D9E02F-BBCE-4532-8E45-BDC14622F0A3}" destId="{3B5449BD-C444-4A56-ABE9-1C4208A976BC}" srcOrd="1" destOrd="0" presId="urn:microsoft.com/office/officeart/2009/3/layout/HorizontalOrganizationChart"/>
    <dgm:cxn modelId="{A04B73FD-18A9-42D1-8A87-10223F8050E3}" type="presParOf" srcId="{3B5449BD-C444-4A56-ABE9-1C4208A976BC}" destId="{ECFF6984-C659-436B-AF72-F0D052D5124C}" srcOrd="0" destOrd="0" presId="urn:microsoft.com/office/officeart/2009/3/layout/HorizontalOrganizationChart"/>
    <dgm:cxn modelId="{596971F7-D782-4757-93E3-D9BFBDE64ABE}" type="presParOf" srcId="{ECFF6984-C659-436B-AF72-F0D052D5124C}" destId="{FBF99DC3-642A-4610-817A-ADE6A02DB980}" srcOrd="0" destOrd="0" presId="urn:microsoft.com/office/officeart/2009/3/layout/HorizontalOrganizationChart"/>
    <dgm:cxn modelId="{255DA4BC-2A95-40DE-962B-DB43DB631DBF}" type="presParOf" srcId="{ECFF6984-C659-436B-AF72-F0D052D5124C}" destId="{F6AEAED2-2D99-4BD3-B02F-3055AD4A4463}" srcOrd="1" destOrd="0" presId="urn:microsoft.com/office/officeart/2009/3/layout/HorizontalOrganizationChart"/>
    <dgm:cxn modelId="{DAC96CC1-F98C-46AE-87F1-8A99E9442588}" type="presParOf" srcId="{3B5449BD-C444-4A56-ABE9-1C4208A976BC}" destId="{C8D43A8D-1D26-4FE5-8B91-DFF0EFF91535}" srcOrd="1" destOrd="0" presId="urn:microsoft.com/office/officeart/2009/3/layout/HorizontalOrganizationChart"/>
    <dgm:cxn modelId="{B3139E69-244A-42B8-BEED-91E1B4B26680}" type="presParOf" srcId="{3B5449BD-C444-4A56-ABE9-1C4208A976BC}" destId="{D07FC077-21EE-41E5-95B8-8ED3CA38575E}" srcOrd="2" destOrd="0" presId="urn:microsoft.com/office/officeart/2009/3/layout/HorizontalOrganizationChart"/>
    <dgm:cxn modelId="{3B7A47A0-7C5B-41ED-808B-3B0BCDFAB132}" type="presParOf" srcId="{94D9E02F-BBCE-4532-8E45-BDC14622F0A3}" destId="{D57BB1C3-C613-402B-8F26-BBBFF0732586}" srcOrd="2" destOrd="0" presId="urn:microsoft.com/office/officeart/2009/3/layout/HorizontalOrganizationChart"/>
    <dgm:cxn modelId="{4ADD4043-E0AB-43E9-8927-427C8B99E924}" type="presParOf" srcId="{94D9E02F-BBCE-4532-8E45-BDC14622F0A3}" destId="{A657ACD9-2224-46BA-967A-D45F4EF33064}" srcOrd="3" destOrd="0" presId="urn:microsoft.com/office/officeart/2009/3/layout/HorizontalOrganizationChart"/>
    <dgm:cxn modelId="{A5150E25-1717-44F6-A29B-2147DB907222}" type="presParOf" srcId="{A657ACD9-2224-46BA-967A-D45F4EF33064}" destId="{4BDBA868-61D0-4C90-9FCD-D3D13A4C3E49}" srcOrd="0" destOrd="0" presId="urn:microsoft.com/office/officeart/2009/3/layout/HorizontalOrganizationChart"/>
    <dgm:cxn modelId="{8DBCB061-AF63-4A8A-A227-43B0D42E04CB}" type="presParOf" srcId="{4BDBA868-61D0-4C90-9FCD-D3D13A4C3E49}" destId="{AD5659E0-F1E3-4C46-83B9-F6A4D8788982}" srcOrd="0" destOrd="0" presId="urn:microsoft.com/office/officeart/2009/3/layout/HorizontalOrganizationChart"/>
    <dgm:cxn modelId="{BFA6A42D-1C62-4719-B4FF-87026B5EA279}" type="presParOf" srcId="{4BDBA868-61D0-4C90-9FCD-D3D13A4C3E49}" destId="{58113AEF-1981-490B-B1D3-F0BEC9F9D419}" srcOrd="1" destOrd="0" presId="urn:microsoft.com/office/officeart/2009/3/layout/HorizontalOrganizationChart"/>
    <dgm:cxn modelId="{8C57B446-585F-4BC2-AAB9-F1A62BE3260B}" type="presParOf" srcId="{A657ACD9-2224-46BA-967A-D45F4EF33064}" destId="{1B61A1ED-3878-4941-A659-2C5BDF0CAD8B}" srcOrd="1" destOrd="0" presId="urn:microsoft.com/office/officeart/2009/3/layout/HorizontalOrganizationChart"/>
    <dgm:cxn modelId="{481D510F-7EAA-408B-B925-F88137E1E248}" type="presParOf" srcId="{A657ACD9-2224-46BA-967A-D45F4EF33064}" destId="{9EBDD533-EA54-4AC0-AA08-ADBEA131C792}" srcOrd="2" destOrd="0" presId="urn:microsoft.com/office/officeart/2009/3/layout/HorizontalOrganizationChart"/>
    <dgm:cxn modelId="{DD0C770B-286E-44E6-80E0-DA05C24A2D67}" type="presParOf" srcId="{94D9E02F-BBCE-4532-8E45-BDC14622F0A3}" destId="{F32B6A92-2FAE-4356-AF33-88CC996FEB78}" srcOrd="4" destOrd="0" presId="urn:microsoft.com/office/officeart/2009/3/layout/HorizontalOrganizationChart"/>
    <dgm:cxn modelId="{5ED4517C-CE5B-4E8A-BBE9-B5978E198712}" type="presParOf" srcId="{94D9E02F-BBCE-4532-8E45-BDC14622F0A3}" destId="{FFB21576-F69F-45D3-8B6A-9756337F461C}" srcOrd="5" destOrd="0" presId="urn:microsoft.com/office/officeart/2009/3/layout/HorizontalOrganizationChart"/>
    <dgm:cxn modelId="{3371D68C-85DC-46E9-8F82-41C92D2A1A28}" type="presParOf" srcId="{FFB21576-F69F-45D3-8B6A-9756337F461C}" destId="{185A9F0F-702E-4243-A912-D10581B846FA}" srcOrd="0" destOrd="0" presId="urn:microsoft.com/office/officeart/2009/3/layout/HorizontalOrganizationChart"/>
    <dgm:cxn modelId="{97EFFA01-C16B-4CDB-99CE-9A7EAE212669}" type="presParOf" srcId="{185A9F0F-702E-4243-A912-D10581B846FA}" destId="{9024893F-BF79-4BD1-80F1-3AC5AE3DC3F1}" srcOrd="0" destOrd="0" presId="urn:microsoft.com/office/officeart/2009/3/layout/HorizontalOrganizationChart"/>
    <dgm:cxn modelId="{ADC948B2-E3C0-4C0A-939C-AA51A66B0BFD}" type="presParOf" srcId="{185A9F0F-702E-4243-A912-D10581B846FA}" destId="{A7B88C83-8ABF-4DAD-83D3-90A70AD7AF46}" srcOrd="1" destOrd="0" presId="urn:microsoft.com/office/officeart/2009/3/layout/HorizontalOrganizationChart"/>
    <dgm:cxn modelId="{F7E03219-0952-401D-82D3-2144C3097CC4}" type="presParOf" srcId="{FFB21576-F69F-45D3-8B6A-9756337F461C}" destId="{EA032F07-FAE5-4C69-B34D-BC98056940CA}" srcOrd="1" destOrd="0" presId="urn:microsoft.com/office/officeart/2009/3/layout/HorizontalOrganizationChart"/>
    <dgm:cxn modelId="{3AF65B7C-E67D-4F7F-857F-594DC3A7A18E}" type="presParOf" srcId="{FFB21576-F69F-45D3-8B6A-9756337F461C}" destId="{9D4891AD-FD06-4FDA-84FA-0B6EBF098CEC}" srcOrd="2" destOrd="0" presId="urn:microsoft.com/office/officeart/2009/3/layout/HorizontalOrganizationChart"/>
    <dgm:cxn modelId="{F1925FBF-0ACF-4B81-96AC-4F250B0B8A60}" type="presParOf" srcId="{94D9E02F-BBCE-4532-8E45-BDC14622F0A3}" destId="{7A20BD21-5284-4912-8B81-B6A1E177DD6D}" srcOrd="6" destOrd="0" presId="urn:microsoft.com/office/officeart/2009/3/layout/HorizontalOrganizationChart"/>
    <dgm:cxn modelId="{DBE4EBD0-CF0F-49F1-A66D-8E0ACBEDADA3}" type="presParOf" srcId="{94D9E02F-BBCE-4532-8E45-BDC14622F0A3}" destId="{606FF832-889E-4431-9131-5ECD5033B31D}" srcOrd="7" destOrd="0" presId="urn:microsoft.com/office/officeart/2009/3/layout/HorizontalOrganizationChart"/>
    <dgm:cxn modelId="{46E5B88D-27FC-4C5A-B16A-8542355BE90B}" type="presParOf" srcId="{606FF832-889E-4431-9131-5ECD5033B31D}" destId="{45CEC4A8-3364-4AA2-8D10-22C5BC095DAF}" srcOrd="0" destOrd="0" presId="urn:microsoft.com/office/officeart/2009/3/layout/HorizontalOrganizationChart"/>
    <dgm:cxn modelId="{7ECD875D-E4C6-4975-972D-32931916928F}" type="presParOf" srcId="{45CEC4A8-3364-4AA2-8D10-22C5BC095DAF}" destId="{DD7B6045-DE0A-4CB7-8B87-75A8BACF3EDB}" srcOrd="0" destOrd="0" presId="urn:microsoft.com/office/officeart/2009/3/layout/HorizontalOrganizationChart"/>
    <dgm:cxn modelId="{4BD86B6D-9EE6-478D-BA77-600744813AF4}" type="presParOf" srcId="{45CEC4A8-3364-4AA2-8D10-22C5BC095DAF}" destId="{B8201598-0D2E-4E78-AB0B-1D99E06B1393}" srcOrd="1" destOrd="0" presId="urn:microsoft.com/office/officeart/2009/3/layout/HorizontalOrganizationChart"/>
    <dgm:cxn modelId="{C6826B68-EA73-4FEB-B1B7-A784C44F5B79}" type="presParOf" srcId="{606FF832-889E-4431-9131-5ECD5033B31D}" destId="{F8290083-338A-4EE0-8448-B4B84B9599A3}" srcOrd="1" destOrd="0" presId="urn:microsoft.com/office/officeart/2009/3/layout/HorizontalOrganizationChart"/>
    <dgm:cxn modelId="{5664A34F-2148-469D-B78E-69D5599A3163}" type="presParOf" srcId="{606FF832-889E-4431-9131-5ECD5033B31D}" destId="{C100DFA6-FF1E-4C67-9E6C-0438CA8C2329}" srcOrd="2" destOrd="0" presId="urn:microsoft.com/office/officeart/2009/3/layout/HorizontalOrganizationChart"/>
    <dgm:cxn modelId="{1A1C3CF9-9B45-45C7-979F-DABB76DC56B9}" type="presParOf" srcId="{94D9E02F-BBCE-4532-8E45-BDC14622F0A3}" destId="{DCC043C7-8928-4B68-BEA8-E858BF484C16}" srcOrd="8" destOrd="0" presId="urn:microsoft.com/office/officeart/2009/3/layout/HorizontalOrganizationChart"/>
    <dgm:cxn modelId="{C72CA1A4-6910-4723-816D-65A6EA9BE989}" type="presParOf" srcId="{94D9E02F-BBCE-4532-8E45-BDC14622F0A3}" destId="{88369BB1-E25C-4791-A84A-CF3BEABD8FE6}" srcOrd="9" destOrd="0" presId="urn:microsoft.com/office/officeart/2009/3/layout/HorizontalOrganizationChart"/>
    <dgm:cxn modelId="{0AED0088-81E8-49F1-8A34-B00D40833189}" type="presParOf" srcId="{88369BB1-E25C-4791-A84A-CF3BEABD8FE6}" destId="{7EB48234-7A25-4850-BCC5-5861E2AFDBEA}" srcOrd="0" destOrd="0" presId="urn:microsoft.com/office/officeart/2009/3/layout/HorizontalOrganizationChart"/>
    <dgm:cxn modelId="{FAD97C98-DA6F-4DC4-86D9-FEDE9D746C34}" type="presParOf" srcId="{7EB48234-7A25-4850-BCC5-5861E2AFDBEA}" destId="{CABCA269-1466-4BA2-BEC3-6CD844A9EB1C}" srcOrd="0" destOrd="0" presId="urn:microsoft.com/office/officeart/2009/3/layout/HorizontalOrganizationChart"/>
    <dgm:cxn modelId="{DEBA73C5-424F-406B-836A-BA80F2F513A3}" type="presParOf" srcId="{7EB48234-7A25-4850-BCC5-5861E2AFDBEA}" destId="{8A1655E3-79ED-42F0-8B11-97317A795A89}" srcOrd="1" destOrd="0" presId="urn:microsoft.com/office/officeart/2009/3/layout/HorizontalOrganizationChart"/>
    <dgm:cxn modelId="{2A41FC3C-CEB3-4D3B-9899-3ADA4A9E95AA}" type="presParOf" srcId="{88369BB1-E25C-4791-A84A-CF3BEABD8FE6}" destId="{B39A43E4-7FCE-499B-A94A-741EEA654DC9}" srcOrd="1" destOrd="0" presId="urn:microsoft.com/office/officeart/2009/3/layout/HorizontalOrganizationChart"/>
    <dgm:cxn modelId="{5224829A-6294-4247-BA45-2E2586497F72}" type="presParOf" srcId="{88369BB1-E25C-4791-A84A-CF3BEABD8FE6}" destId="{F924BC66-EDE0-4017-B145-D459288E81CD}" srcOrd="2" destOrd="0" presId="urn:microsoft.com/office/officeart/2009/3/layout/HorizontalOrganizationChart"/>
    <dgm:cxn modelId="{E7C5F9DC-76DB-4DAD-A01A-4DA091F2440B}" type="presParOf" srcId="{D3AB170E-E884-4AD7-8D94-90EDDE04610B}" destId="{CCE299AE-92A5-4256-AACE-1ED98CDAF26F}" srcOrd="2" destOrd="0" presId="urn:microsoft.com/office/officeart/2009/3/layout/HorizontalOrganizationChar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9AFCB11-286B-4A3C-B689-67E6DC9C433F}"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lang="ru-RU"/>
        </a:p>
      </dgm:t>
    </dgm:pt>
    <dgm:pt modelId="{38127D92-ABEE-42FB-A9AD-562399B30648}">
      <dgm:prSet phldrT="[Текст]" custT="1"/>
      <dgm:spPr/>
      <dgm:t>
        <a:bodyPr/>
        <a:lstStyle/>
        <a:p>
          <a:r>
            <a:rPr lang="uk-UA" sz="2000" b="1" i="0" dirty="0">
              <a:latin typeface="+mj-lt"/>
            </a:rPr>
            <a:t>абсолютно визначена санкція </a:t>
          </a:r>
          <a:r>
            <a:rPr lang="uk-UA" sz="2000" i="0" dirty="0">
              <a:latin typeface="+mj-lt"/>
            </a:rPr>
            <a:t>– це санкція, що точно визначає вид і міру впливу, яка повинна бути застосована до особи у випадку порушення нею прав та обов’язків</a:t>
          </a:r>
          <a:endParaRPr lang="ru-RU" sz="2000" i="0" dirty="0">
            <a:latin typeface="+mj-lt"/>
          </a:endParaRPr>
        </a:p>
      </dgm:t>
    </dgm:pt>
    <dgm:pt modelId="{AFA7F953-CE2F-4D33-9C56-3740F45CA06E}" type="parTrans" cxnId="{F37F6A76-1944-4CBD-9171-9B5A6D715DF9}">
      <dgm:prSet/>
      <dgm:spPr/>
      <dgm:t>
        <a:bodyPr/>
        <a:lstStyle/>
        <a:p>
          <a:endParaRPr lang="ru-RU"/>
        </a:p>
      </dgm:t>
    </dgm:pt>
    <dgm:pt modelId="{CC67E588-ABA1-4ADB-B1EF-DEFD700ED5B9}" type="sibTrans" cxnId="{F37F6A76-1944-4CBD-9171-9B5A6D715DF9}">
      <dgm:prSet/>
      <dgm:spPr/>
      <dgm:t>
        <a:bodyPr/>
        <a:lstStyle/>
        <a:p>
          <a:endParaRPr lang="ru-RU"/>
        </a:p>
      </dgm:t>
    </dgm:pt>
    <dgm:pt modelId="{DDBF9382-2F8D-449B-9111-E128F2597EBB}">
      <dgm:prSet custT="1"/>
      <dgm:spPr/>
      <dgm:t>
        <a:bodyPr/>
        <a:lstStyle/>
        <a:p>
          <a:r>
            <a:rPr lang="uk-UA" sz="2000" b="1" i="0" dirty="0" err="1">
              <a:latin typeface="+mj-lt"/>
            </a:rPr>
            <a:t>правовідновлююча</a:t>
          </a:r>
          <a:r>
            <a:rPr lang="uk-UA" sz="2000" i="0" dirty="0">
              <a:latin typeface="+mj-lt"/>
            </a:rPr>
            <a:t> </a:t>
          </a:r>
          <a:r>
            <a:rPr lang="uk-UA" sz="2000" b="1" i="0" dirty="0">
              <a:latin typeface="+mj-lt"/>
            </a:rPr>
            <a:t>(компенсаційна) санкція </a:t>
          </a:r>
          <a:r>
            <a:rPr lang="uk-UA" sz="2000" i="0" dirty="0">
              <a:latin typeface="+mj-lt"/>
            </a:rPr>
            <a:t>– це вказівка на міру державного примусу, що застосовується для: а) примусового виконання невиконаного обов’язку та поновлення порушеного права; б) ліквідації «уявних правовідносин», тобто тих, котрі виникли в результаті незаконних дій; в) скасування нормативно-правових актів, які суперечать закону</a:t>
          </a:r>
        </a:p>
      </dgm:t>
    </dgm:pt>
    <dgm:pt modelId="{254EE729-C1B4-431E-84EB-4674E3AE89D9}" type="parTrans" cxnId="{3433B017-A436-46AA-ACB8-2F8FEC0C9E91}">
      <dgm:prSet/>
      <dgm:spPr/>
      <dgm:t>
        <a:bodyPr/>
        <a:lstStyle/>
        <a:p>
          <a:endParaRPr lang="ru-RU"/>
        </a:p>
      </dgm:t>
    </dgm:pt>
    <dgm:pt modelId="{CCA736BD-71C4-4424-9D9F-B5E581BF6B34}" type="sibTrans" cxnId="{3433B017-A436-46AA-ACB8-2F8FEC0C9E91}">
      <dgm:prSet/>
      <dgm:spPr/>
      <dgm:t>
        <a:bodyPr/>
        <a:lstStyle/>
        <a:p>
          <a:endParaRPr lang="ru-RU"/>
        </a:p>
      </dgm:t>
    </dgm:pt>
    <dgm:pt modelId="{0A4BFC8E-FC2F-4359-8E69-BCA853F9A549}">
      <dgm:prSet custT="1"/>
      <dgm:spPr/>
      <dgm:t>
        <a:bodyPr/>
        <a:lstStyle/>
        <a:p>
          <a:r>
            <a:rPr lang="uk-UA" sz="2000" b="1" i="0" dirty="0">
              <a:latin typeface="+mj-lt"/>
            </a:rPr>
            <a:t>штрафна</a:t>
          </a:r>
          <a:r>
            <a:rPr lang="uk-UA" sz="2000" i="0" dirty="0">
              <a:latin typeface="+mj-lt"/>
            </a:rPr>
            <a:t> </a:t>
          </a:r>
          <a:r>
            <a:rPr lang="uk-UA" sz="2000" b="1" i="0" dirty="0">
              <a:latin typeface="+mj-lt"/>
            </a:rPr>
            <a:t>(каральна) санкція </a:t>
          </a:r>
          <a:r>
            <a:rPr lang="uk-UA" sz="2000" i="0" dirty="0">
              <a:latin typeface="+mj-lt"/>
            </a:rPr>
            <a:t>– це такі заходи державного примусу, за допомогою яких здійснюється превенція правопорушень, їх застосування не сприяє усуненню збитків, що завдані правопорушення</a:t>
          </a:r>
        </a:p>
      </dgm:t>
    </dgm:pt>
    <dgm:pt modelId="{479EE478-20E6-4EC9-8CEB-F266278BEB26}" type="parTrans" cxnId="{020794AD-5098-4DE9-8DD5-502BBBAF8F50}">
      <dgm:prSet/>
      <dgm:spPr/>
      <dgm:t>
        <a:bodyPr/>
        <a:lstStyle/>
        <a:p>
          <a:endParaRPr lang="ru-RU"/>
        </a:p>
      </dgm:t>
    </dgm:pt>
    <dgm:pt modelId="{92F81130-57C3-4C79-AD88-38DADDF1E8A3}" type="sibTrans" cxnId="{020794AD-5098-4DE9-8DD5-502BBBAF8F50}">
      <dgm:prSet/>
      <dgm:spPr/>
      <dgm:t>
        <a:bodyPr/>
        <a:lstStyle/>
        <a:p>
          <a:endParaRPr lang="ru-RU"/>
        </a:p>
      </dgm:t>
    </dgm:pt>
    <dgm:pt modelId="{08689C66-937F-4B0E-AA4C-D72F0FA8B6D7}">
      <dgm:prSet custT="1"/>
      <dgm:spPr/>
      <dgm:t>
        <a:bodyPr/>
        <a:lstStyle/>
        <a:p>
          <a:r>
            <a:rPr lang="uk-UA" sz="2000" b="1" i="0" dirty="0">
              <a:latin typeface="+mj-lt"/>
            </a:rPr>
            <a:t>проста санкція </a:t>
          </a:r>
          <a:r>
            <a:rPr lang="uk-UA" sz="2000" i="0" dirty="0">
              <a:latin typeface="+mj-lt"/>
            </a:rPr>
            <a:t>– це санкція, що включає лише один негативний наслідок</a:t>
          </a:r>
        </a:p>
      </dgm:t>
    </dgm:pt>
    <dgm:pt modelId="{55A6F026-92B3-44D8-83D6-47DED9AED91D}" type="parTrans" cxnId="{9D4D7DEB-EAB2-4D88-B7B3-EB46CC23D1F3}">
      <dgm:prSet/>
      <dgm:spPr/>
      <dgm:t>
        <a:bodyPr/>
        <a:lstStyle/>
        <a:p>
          <a:endParaRPr lang="ru-RU"/>
        </a:p>
      </dgm:t>
    </dgm:pt>
    <dgm:pt modelId="{0C307CF2-2145-4E01-B9CD-E96634B1C315}" type="sibTrans" cxnId="{9D4D7DEB-EAB2-4D88-B7B3-EB46CC23D1F3}">
      <dgm:prSet/>
      <dgm:spPr/>
      <dgm:t>
        <a:bodyPr/>
        <a:lstStyle/>
        <a:p>
          <a:endParaRPr lang="ru-RU"/>
        </a:p>
      </dgm:t>
    </dgm:pt>
    <dgm:pt modelId="{DA1B0FA6-AC5D-483A-AA61-809BAD1F33B7}">
      <dgm:prSet custT="1"/>
      <dgm:spPr/>
      <dgm:t>
        <a:bodyPr/>
        <a:lstStyle/>
        <a:p>
          <a:r>
            <a:rPr lang="uk-UA" sz="2000" b="1" i="0" dirty="0">
              <a:latin typeface="+mj-lt"/>
            </a:rPr>
            <a:t>складна санкція </a:t>
          </a:r>
          <a:r>
            <a:rPr lang="uk-UA" sz="2000" i="0" dirty="0">
              <a:latin typeface="+mj-lt"/>
            </a:rPr>
            <a:t>– це санкція, що передбачає застосування одночасно кількох негативних наслідків</a:t>
          </a:r>
        </a:p>
      </dgm:t>
    </dgm:pt>
    <dgm:pt modelId="{B4E1041E-0D35-4580-882F-2FAC18D13F69}" type="parTrans" cxnId="{C6B6E5AC-D971-4631-B98F-0F995C6664F0}">
      <dgm:prSet/>
      <dgm:spPr/>
      <dgm:t>
        <a:bodyPr/>
        <a:lstStyle/>
        <a:p>
          <a:endParaRPr lang="ru-RU"/>
        </a:p>
      </dgm:t>
    </dgm:pt>
    <dgm:pt modelId="{4C960E6B-0DCB-40BC-997F-E1CA4E81524E}" type="sibTrans" cxnId="{C6B6E5AC-D971-4631-B98F-0F995C6664F0}">
      <dgm:prSet/>
      <dgm:spPr/>
      <dgm:t>
        <a:bodyPr/>
        <a:lstStyle/>
        <a:p>
          <a:endParaRPr lang="ru-RU"/>
        </a:p>
      </dgm:t>
    </dgm:pt>
    <dgm:pt modelId="{4B9BF1E0-9645-48A5-AE14-607522EF4AEF}" type="pres">
      <dgm:prSet presAssocID="{F9AFCB11-286B-4A3C-B689-67E6DC9C433F}" presName="Name0" presStyleCnt="0">
        <dgm:presLayoutVars>
          <dgm:dir/>
        </dgm:presLayoutVars>
      </dgm:prSet>
      <dgm:spPr/>
    </dgm:pt>
    <dgm:pt modelId="{59550725-CEDF-4417-8A66-FE24E08BF7CB}" type="pres">
      <dgm:prSet presAssocID="{38127D92-ABEE-42FB-A9AD-562399B30648}" presName="noChildren" presStyleCnt="0"/>
      <dgm:spPr/>
    </dgm:pt>
    <dgm:pt modelId="{A839501F-B368-462E-8F51-D5C792652826}" type="pres">
      <dgm:prSet presAssocID="{38127D92-ABEE-42FB-A9AD-562399B30648}" presName="gap" presStyleCnt="0"/>
      <dgm:spPr/>
    </dgm:pt>
    <dgm:pt modelId="{41010AFC-57A3-46DB-910A-F3D0C31FEC2D}" type="pres">
      <dgm:prSet presAssocID="{38127D92-ABEE-42FB-A9AD-562399B30648}" presName="medCircle2" presStyleLbl="vennNode1" presStyleIdx="0" presStyleCnt="5"/>
      <dgm:spPr/>
    </dgm:pt>
    <dgm:pt modelId="{28FDF078-E66C-4F8C-B427-03C6A6A38A18}" type="pres">
      <dgm:prSet presAssocID="{38127D92-ABEE-42FB-A9AD-562399B30648}" presName="txLvlOnly1" presStyleLbl="revTx" presStyleIdx="0" presStyleCnt="5" custScaleX="126455" custLinFactNeighborX="13477"/>
      <dgm:spPr/>
    </dgm:pt>
    <dgm:pt modelId="{8BDE082C-1C08-436D-BC24-5288FD20A905}" type="pres">
      <dgm:prSet presAssocID="{DDBF9382-2F8D-449B-9111-E128F2597EBB}" presName="noChildren" presStyleCnt="0"/>
      <dgm:spPr/>
    </dgm:pt>
    <dgm:pt modelId="{4F44778E-B0EB-415C-881D-76A4AECCE7A2}" type="pres">
      <dgm:prSet presAssocID="{DDBF9382-2F8D-449B-9111-E128F2597EBB}" presName="gap" presStyleCnt="0"/>
      <dgm:spPr/>
    </dgm:pt>
    <dgm:pt modelId="{17F65B7C-2D4E-4173-86D4-6B87C5465BAA}" type="pres">
      <dgm:prSet presAssocID="{DDBF9382-2F8D-449B-9111-E128F2597EBB}" presName="medCircle2" presStyleLbl="vennNode1" presStyleIdx="1" presStyleCnt="5"/>
      <dgm:spPr/>
    </dgm:pt>
    <dgm:pt modelId="{E6BD1F36-AE33-45CF-9825-71A4B02F2360}" type="pres">
      <dgm:prSet presAssocID="{DDBF9382-2F8D-449B-9111-E128F2597EBB}" presName="txLvlOnly1" presStyleLbl="revTx" presStyleIdx="1" presStyleCnt="5" custScaleX="126455" custLinFactNeighborX="13477"/>
      <dgm:spPr/>
    </dgm:pt>
    <dgm:pt modelId="{F2D67482-DF45-47F9-8AAD-FFCA5575FE72}" type="pres">
      <dgm:prSet presAssocID="{0A4BFC8E-FC2F-4359-8E69-BCA853F9A549}" presName="noChildren" presStyleCnt="0"/>
      <dgm:spPr/>
    </dgm:pt>
    <dgm:pt modelId="{FC86CEA7-E24C-410A-8401-4FB03F9E2836}" type="pres">
      <dgm:prSet presAssocID="{0A4BFC8E-FC2F-4359-8E69-BCA853F9A549}" presName="gap" presStyleCnt="0"/>
      <dgm:spPr/>
    </dgm:pt>
    <dgm:pt modelId="{A8E1F7D7-65BA-47E7-AFF8-F1351EC94B56}" type="pres">
      <dgm:prSet presAssocID="{0A4BFC8E-FC2F-4359-8E69-BCA853F9A549}" presName="medCircle2" presStyleLbl="vennNode1" presStyleIdx="2" presStyleCnt="5"/>
      <dgm:spPr/>
    </dgm:pt>
    <dgm:pt modelId="{F0977213-A648-49AF-A1D9-BE2975BBD47F}" type="pres">
      <dgm:prSet presAssocID="{0A4BFC8E-FC2F-4359-8E69-BCA853F9A549}" presName="txLvlOnly1" presStyleLbl="revTx" presStyleIdx="2" presStyleCnt="5" custScaleX="126455" custLinFactNeighborX="13477"/>
      <dgm:spPr/>
    </dgm:pt>
    <dgm:pt modelId="{44825880-ACB9-443E-8B4A-29AB1FF10D4B}" type="pres">
      <dgm:prSet presAssocID="{08689C66-937F-4B0E-AA4C-D72F0FA8B6D7}" presName="noChildren" presStyleCnt="0"/>
      <dgm:spPr/>
    </dgm:pt>
    <dgm:pt modelId="{2C5EF065-607B-4D49-8BF4-C6CFFA143976}" type="pres">
      <dgm:prSet presAssocID="{08689C66-937F-4B0E-AA4C-D72F0FA8B6D7}" presName="gap" presStyleCnt="0"/>
      <dgm:spPr/>
    </dgm:pt>
    <dgm:pt modelId="{1DD341D1-DB89-4EA9-8F2E-7C2AB8A9B48B}" type="pres">
      <dgm:prSet presAssocID="{08689C66-937F-4B0E-AA4C-D72F0FA8B6D7}" presName="medCircle2" presStyleLbl="vennNode1" presStyleIdx="3" presStyleCnt="5"/>
      <dgm:spPr/>
    </dgm:pt>
    <dgm:pt modelId="{4EBC2AA9-FCD1-4E73-AC17-A58332C425C8}" type="pres">
      <dgm:prSet presAssocID="{08689C66-937F-4B0E-AA4C-D72F0FA8B6D7}" presName="txLvlOnly1" presStyleLbl="revTx" presStyleIdx="3" presStyleCnt="5" custScaleX="126455" custLinFactNeighborX="13477"/>
      <dgm:spPr/>
    </dgm:pt>
    <dgm:pt modelId="{538BB7E1-9B44-4068-B6BC-8EE531F59CA8}" type="pres">
      <dgm:prSet presAssocID="{DA1B0FA6-AC5D-483A-AA61-809BAD1F33B7}" presName="noChildren" presStyleCnt="0"/>
      <dgm:spPr/>
    </dgm:pt>
    <dgm:pt modelId="{0C072BEF-1FB9-41CF-91B4-0C915E591675}" type="pres">
      <dgm:prSet presAssocID="{DA1B0FA6-AC5D-483A-AA61-809BAD1F33B7}" presName="gap" presStyleCnt="0"/>
      <dgm:spPr/>
    </dgm:pt>
    <dgm:pt modelId="{DB827D88-615D-47B9-BFC1-12B8109CA80A}" type="pres">
      <dgm:prSet presAssocID="{DA1B0FA6-AC5D-483A-AA61-809BAD1F33B7}" presName="medCircle2" presStyleLbl="vennNode1" presStyleIdx="4" presStyleCnt="5"/>
      <dgm:spPr/>
    </dgm:pt>
    <dgm:pt modelId="{DF31D552-DBD3-413A-8BCB-8CB3E55660FC}" type="pres">
      <dgm:prSet presAssocID="{DA1B0FA6-AC5D-483A-AA61-809BAD1F33B7}" presName="txLvlOnly1" presStyleLbl="revTx" presStyleIdx="4" presStyleCnt="5" custScaleX="126455" custLinFactNeighborX="13477"/>
      <dgm:spPr/>
    </dgm:pt>
  </dgm:ptLst>
  <dgm:cxnLst>
    <dgm:cxn modelId="{65847C07-2AF3-4302-BA42-775E6DC85465}" type="presOf" srcId="{0A4BFC8E-FC2F-4359-8E69-BCA853F9A549}" destId="{F0977213-A648-49AF-A1D9-BE2975BBD47F}" srcOrd="0" destOrd="0" presId="urn:microsoft.com/office/officeart/2008/layout/VerticalCircleList"/>
    <dgm:cxn modelId="{3433B017-A436-46AA-ACB8-2F8FEC0C9E91}" srcId="{F9AFCB11-286B-4A3C-B689-67E6DC9C433F}" destId="{DDBF9382-2F8D-449B-9111-E128F2597EBB}" srcOrd="1" destOrd="0" parTransId="{254EE729-C1B4-431E-84EB-4674E3AE89D9}" sibTransId="{CCA736BD-71C4-4424-9D9F-B5E581BF6B34}"/>
    <dgm:cxn modelId="{31256032-1EEF-4B94-AA0E-4B2E9E980948}" type="presOf" srcId="{F9AFCB11-286B-4A3C-B689-67E6DC9C433F}" destId="{4B9BF1E0-9645-48A5-AE14-607522EF4AEF}" srcOrd="0" destOrd="0" presId="urn:microsoft.com/office/officeart/2008/layout/VerticalCircleList"/>
    <dgm:cxn modelId="{D0BBBA67-4A2F-49BD-AFD7-2919AC42DC50}" type="presOf" srcId="{38127D92-ABEE-42FB-A9AD-562399B30648}" destId="{28FDF078-E66C-4F8C-B427-03C6A6A38A18}" srcOrd="0" destOrd="0" presId="urn:microsoft.com/office/officeart/2008/layout/VerticalCircleList"/>
    <dgm:cxn modelId="{F37F6A76-1944-4CBD-9171-9B5A6D715DF9}" srcId="{F9AFCB11-286B-4A3C-B689-67E6DC9C433F}" destId="{38127D92-ABEE-42FB-A9AD-562399B30648}" srcOrd="0" destOrd="0" parTransId="{AFA7F953-CE2F-4D33-9C56-3740F45CA06E}" sibTransId="{CC67E588-ABA1-4ADB-B1EF-DEFD700ED5B9}"/>
    <dgm:cxn modelId="{B711669E-D63C-4F82-B3B5-B7E179E12E06}" type="presOf" srcId="{08689C66-937F-4B0E-AA4C-D72F0FA8B6D7}" destId="{4EBC2AA9-FCD1-4E73-AC17-A58332C425C8}" srcOrd="0" destOrd="0" presId="urn:microsoft.com/office/officeart/2008/layout/VerticalCircleList"/>
    <dgm:cxn modelId="{C6B6E5AC-D971-4631-B98F-0F995C6664F0}" srcId="{F9AFCB11-286B-4A3C-B689-67E6DC9C433F}" destId="{DA1B0FA6-AC5D-483A-AA61-809BAD1F33B7}" srcOrd="4" destOrd="0" parTransId="{B4E1041E-0D35-4580-882F-2FAC18D13F69}" sibTransId="{4C960E6B-0DCB-40BC-997F-E1CA4E81524E}"/>
    <dgm:cxn modelId="{020794AD-5098-4DE9-8DD5-502BBBAF8F50}" srcId="{F9AFCB11-286B-4A3C-B689-67E6DC9C433F}" destId="{0A4BFC8E-FC2F-4359-8E69-BCA853F9A549}" srcOrd="2" destOrd="0" parTransId="{479EE478-20E6-4EC9-8CEB-F266278BEB26}" sibTransId="{92F81130-57C3-4C79-AD88-38DADDF1E8A3}"/>
    <dgm:cxn modelId="{9D4D7DEB-EAB2-4D88-B7B3-EB46CC23D1F3}" srcId="{F9AFCB11-286B-4A3C-B689-67E6DC9C433F}" destId="{08689C66-937F-4B0E-AA4C-D72F0FA8B6D7}" srcOrd="3" destOrd="0" parTransId="{55A6F026-92B3-44D8-83D6-47DED9AED91D}" sibTransId="{0C307CF2-2145-4E01-B9CD-E96634B1C315}"/>
    <dgm:cxn modelId="{28C1BFF2-72A3-4CF3-98E1-13F2B66EE840}" type="presOf" srcId="{DA1B0FA6-AC5D-483A-AA61-809BAD1F33B7}" destId="{DF31D552-DBD3-413A-8BCB-8CB3E55660FC}" srcOrd="0" destOrd="0" presId="urn:microsoft.com/office/officeart/2008/layout/VerticalCircleList"/>
    <dgm:cxn modelId="{ADF138F9-3D77-4351-AEB4-118FF0B39A66}" type="presOf" srcId="{DDBF9382-2F8D-449B-9111-E128F2597EBB}" destId="{E6BD1F36-AE33-45CF-9825-71A4B02F2360}" srcOrd="0" destOrd="0" presId="urn:microsoft.com/office/officeart/2008/layout/VerticalCircleList"/>
    <dgm:cxn modelId="{DF366432-89BD-4CED-B01A-599CBD6FF8BE}" type="presParOf" srcId="{4B9BF1E0-9645-48A5-AE14-607522EF4AEF}" destId="{59550725-CEDF-4417-8A66-FE24E08BF7CB}" srcOrd="0" destOrd="0" presId="urn:microsoft.com/office/officeart/2008/layout/VerticalCircleList"/>
    <dgm:cxn modelId="{A2602526-6D89-408D-8913-91D5B5DBFCB0}" type="presParOf" srcId="{59550725-CEDF-4417-8A66-FE24E08BF7CB}" destId="{A839501F-B368-462E-8F51-D5C792652826}" srcOrd="0" destOrd="0" presId="urn:microsoft.com/office/officeart/2008/layout/VerticalCircleList"/>
    <dgm:cxn modelId="{AD4C39DE-B7E6-4AA0-986B-F452B38ECAC5}" type="presParOf" srcId="{59550725-CEDF-4417-8A66-FE24E08BF7CB}" destId="{41010AFC-57A3-46DB-910A-F3D0C31FEC2D}" srcOrd="1" destOrd="0" presId="urn:microsoft.com/office/officeart/2008/layout/VerticalCircleList"/>
    <dgm:cxn modelId="{019471B3-A8C0-495C-BF97-226E457FBACF}" type="presParOf" srcId="{59550725-CEDF-4417-8A66-FE24E08BF7CB}" destId="{28FDF078-E66C-4F8C-B427-03C6A6A38A18}" srcOrd="2" destOrd="0" presId="urn:microsoft.com/office/officeart/2008/layout/VerticalCircleList"/>
    <dgm:cxn modelId="{5AE5273D-FDB7-4196-B40A-5313DAD11CA0}" type="presParOf" srcId="{4B9BF1E0-9645-48A5-AE14-607522EF4AEF}" destId="{8BDE082C-1C08-436D-BC24-5288FD20A905}" srcOrd="1" destOrd="0" presId="urn:microsoft.com/office/officeart/2008/layout/VerticalCircleList"/>
    <dgm:cxn modelId="{3B08C1E8-533D-4F57-B567-5056F67A574C}" type="presParOf" srcId="{8BDE082C-1C08-436D-BC24-5288FD20A905}" destId="{4F44778E-B0EB-415C-881D-76A4AECCE7A2}" srcOrd="0" destOrd="0" presId="urn:microsoft.com/office/officeart/2008/layout/VerticalCircleList"/>
    <dgm:cxn modelId="{4661379E-96A7-45A8-AA29-FA7069B48F24}" type="presParOf" srcId="{8BDE082C-1C08-436D-BC24-5288FD20A905}" destId="{17F65B7C-2D4E-4173-86D4-6B87C5465BAA}" srcOrd="1" destOrd="0" presId="urn:microsoft.com/office/officeart/2008/layout/VerticalCircleList"/>
    <dgm:cxn modelId="{A30932DD-6DB1-4FD9-B620-B019DE4E6BA6}" type="presParOf" srcId="{8BDE082C-1C08-436D-BC24-5288FD20A905}" destId="{E6BD1F36-AE33-45CF-9825-71A4B02F2360}" srcOrd="2" destOrd="0" presId="urn:microsoft.com/office/officeart/2008/layout/VerticalCircleList"/>
    <dgm:cxn modelId="{1C1A93B2-D448-4A86-AFCC-BCE210223114}" type="presParOf" srcId="{4B9BF1E0-9645-48A5-AE14-607522EF4AEF}" destId="{F2D67482-DF45-47F9-8AAD-FFCA5575FE72}" srcOrd="2" destOrd="0" presId="urn:microsoft.com/office/officeart/2008/layout/VerticalCircleList"/>
    <dgm:cxn modelId="{EDF359B4-E270-47D5-A4F3-16BA53FBE430}" type="presParOf" srcId="{F2D67482-DF45-47F9-8AAD-FFCA5575FE72}" destId="{FC86CEA7-E24C-410A-8401-4FB03F9E2836}" srcOrd="0" destOrd="0" presId="urn:microsoft.com/office/officeart/2008/layout/VerticalCircleList"/>
    <dgm:cxn modelId="{8B17C3F2-4087-429F-A382-0259768F80E0}" type="presParOf" srcId="{F2D67482-DF45-47F9-8AAD-FFCA5575FE72}" destId="{A8E1F7D7-65BA-47E7-AFF8-F1351EC94B56}" srcOrd="1" destOrd="0" presId="urn:microsoft.com/office/officeart/2008/layout/VerticalCircleList"/>
    <dgm:cxn modelId="{B41596F1-DCAE-47B4-9AA8-9CDD8DD9A7E8}" type="presParOf" srcId="{F2D67482-DF45-47F9-8AAD-FFCA5575FE72}" destId="{F0977213-A648-49AF-A1D9-BE2975BBD47F}" srcOrd="2" destOrd="0" presId="urn:microsoft.com/office/officeart/2008/layout/VerticalCircleList"/>
    <dgm:cxn modelId="{BBCC45C7-8F04-46D5-8F2A-90E4ED1EEA69}" type="presParOf" srcId="{4B9BF1E0-9645-48A5-AE14-607522EF4AEF}" destId="{44825880-ACB9-443E-8B4A-29AB1FF10D4B}" srcOrd="3" destOrd="0" presId="urn:microsoft.com/office/officeart/2008/layout/VerticalCircleList"/>
    <dgm:cxn modelId="{F8DF8EC7-5034-4471-BA25-A51E3868C075}" type="presParOf" srcId="{44825880-ACB9-443E-8B4A-29AB1FF10D4B}" destId="{2C5EF065-607B-4D49-8BF4-C6CFFA143976}" srcOrd="0" destOrd="0" presId="urn:microsoft.com/office/officeart/2008/layout/VerticalCircleList"/>
    <dgm:cxn modelId="{BE492A68-14A9-4A5D-9313-61A09E43D1B2}" type="presParOf" srcId="{44825880-ACB9-443E-8B4A-29AB1FF10D4B}" destId="{1DD341D1-DB89-4EA9-8F2E-7C2AB8A9B48B}" srcOrd="1" destOrd="0" presId="urn:microsoft.com/office/officeart/2008/layout/VerticalCircleList"/>
    <dgm:cxn modelId="{01F48CEB-4457-42CA-BC57-6D020219FF7F}" type="presParOf" srcId="{44825880-ACB9-443E-8B4A-29AB1FF10D4B}" destId="{4EBC2AA9-FCD1-4E73-AC17-A58332C425C8}" srcOrd="2" destOrd="0" presId="urn:microsoft.com/office/officeart/2008/layout/VerticalCircleList"/>
    <dgm:cxn modelId="{2C730E2C-A2EA-488E-AAE3-151DA1327ADB}" type="presParOf" srcId="{4B9BF1E0-9645-48A5-AE14-607522EF4AEF}" destId="{538BB7E1-9B44-4068-B6BC-8EE531F59CA8}" srcOrd="4" destOrd="0" presId="urn:microsoft.com/office/officeart/2008/layout/VerticalCircleList"/>
    <dgm:cxn modelId="{15052B20-E3C5-4473-937F-6A86DF8F5E72}" type="presParOf" srcId="{538BB7E1-9B44-4068-B6BC-8EE531F59CA8}" destId="{0C072BEF-1FB9-41CF-91B4-0C915E591675}" srcOrd="0" destOrd="0" presId="urn:microsoft.com/office/officeart/2008/layout/VerticalCircleList"/>
    <dgm:cxn modelId="{7432A3DD-3D42-4BAC-9581-19D87E41F870}" type="presParOf" srcId="{538BB7E1-9B44-4068-B6BC-8EE531F59CA8}" destId="{DB827D88-615D-47B9-BFC1-12B8109CA80A}" srcOrd="1" destOrd="0" presId="urn:microsoft.com/office/officeart/2008/layout/VerticalCircleList"/>
    <dgm:cxn modelId="{C6CE207A-C787-4176-A815-BABB25DB6D4A}" type="presParOf" srcId="{538BB7E1-9B44-4068-B6BC-8EE531F59CA8}" destId="{DF31D552-DBD3-413A-8BCB-8CB3E55660FC}"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538DD30-15B2-4233-A510-1A742DD8F7ED}"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ru-RU"/>
        </a:p>
      </dgm:t>
    </dgm:pt>
    <dgm:pt modelId="{F7E815B4-693A-4F83-8586-332A7FFED138}">
      <dgm:prSet phldrT="[Текст]" custT="1"/>
      <dgm:spPr/>
      <dgm:t>
        <a:bodyPr/>
        <a:lstStyle/>
        <a:p>
          <a:r>
            <a:rPr lang="uk-UA" sz="3200" b="1" i="0" dirty="0">
              <a:latin typeface="+mj-lt"/>
            </a:rPr>
            <a:t>Система права </a:t>
          </a:r>
          <a:r>
            <a:rPr lang="uk-UA" sz="3200" i="0" dirty="0">
              <a:latin typeface="+mj-lt"/>
            </a:rPr>
            <a:t>– це об’єктивно зумовлена внутрішня організація права певного суспільства, що полягає в єдності та узгодженості всіх норм права, їх розподілі (диференціації) за галузями, підгалузями та інститутами</a:t>
          </a:r>
          <a:endParaRPr lang="ru-RU" sz="3200" i="0" dirty="0">
            <a:latin typeface="+mj-lt"/>
          </a:endParaRPr>
        </a:p>
      </dgm:t>
    </dgm:pt>
    <dgm:pt modelId="{05F5840C-1081-4D03-9F42-1DDD22B7BF46}" type="parTrans" cxnId="{F47BB44A-4AB7-4D5F-8B48-FB4DFFEEA852}">
      <dgm:prSet/>
      <dgm:spPr/>
      <dgm:t>
        <a:bodyPr/>
        <a:lstStyle/>
        <a:p>
          <a:endParaRPr lang="ru-RU"/>
        </a:p>
      </dgm:t>
    </dgm:pt>
    <dgm:pt modelId="{ECDB86F5-72E2-4304-8CD5-7E68666E2EB6}" type="sibTrans" cxnId="{F47BB44A-4AB7-4D5F-8B48-FB4DFFEEA852}">
      <dgm:prSet/>
      <dgm:spPr/>
      <dgm:t>
        <a:bodyPr/>
        <a:lstStyle/>
        <a:p>
          <a:endParaRPr lang="ru-RU"/>
        </a:p>
      </dgm:t>
    </dgm:pt>
    <dgm:pt modelId="{4AA91DC5-B6B5-4013-A0DD-24D7B49616BB}" type="pres">
      <dgm:prSet presAssocID="{C538DD30-15B2-4233-A510-1A742DD8F7ED}" presName="Name0" presStyleCnt="0">
        <dgm:presLayoutVars>
          <dgm:orgChart val="1"/>
          <dgm:chPref val="1"/>
          <dgm:dir/>
          <dgm:animOne val="branch"/>
          <dgm:animLvl val="lvl"/>
          <dgm:resizeHandles/>
        </dgm:presLayoutVars>
      </dgm:prSet>
      <dgm:spPr/>
    </dgm:pt>
    <dgm:pt modelId="{3D991695-E21E-4497-9BD9-272AC3AA1E12}" type="pres">
      <dgm:prSet presAssocID="{F7E815B4-693A-4F83-8586-332A7FFED138}" presName="hierRoot1" presStyleCnt="0">
        <dgm:presLayoutVars>
          <dgm:hierBranch val="init"/>
        </dgm:presLayoutVars>
      </dgm:prSet>
      <dgm:spPr/>
    </dgm:pt>
    <dgm:pt modelId="{C53E57DF-1E29-4CF3-BFEF-90BCC3713B06}" type="pres">
      <dgm:prSet presAssocID="{F7E815B4-693A-4F83-8586-332A7FFED138}" presName="rootComposite1" presStyleCnt="0"/>
      <dgm:spPr/>
    </dgm:pt>
    <dgm:pt modelId="{963EA0FC-9A02-426B-BDE8-6D0726A35406}" type="pres">
      <dgm:prSet presAssocID="{F7E815B4-693A-4F83-8586-332A7FFED138}" presName="rootText1" presStyleLbl="alignAcc1" presStyleIdx="0" presStyleCnt="0">
        <dgm:presLayoutVars>
          <dgm:chPref val="3"/>
        </dgm:presLayoutVars>
      </dgm:prSet>
      <dgm:spPr/>
    </dgm:pt>
    <dgm:pt modelId="{34AE95E1-226B-44EA-9D1F-00C44771A8EA}" type="pres">
      <dgm:prSet presAssocID="{F7E815B4-693A-4F83-8586-332A7FFED138}" presName="topArc1" presStyleLbl="parChTrans1D1" presStyleIdx="0" presStyleCnt="2"/>
      <dgm:spPr/>
    </dgm:pt>
    <dgm:pt modelId="{DD1C43CB-CDBE-470D-A9AA-54A357EDBE29}" type="pres">
      <dgm:prSet presAssocID="{F7E815B4-693A-4F83-8586-332A7FFED138}" presName="bottomArc1" presStyleLbl="parChTrans1D1" presStyleIdx="1" presStyleCnt="2"/>
      <dgm:spPr/>
    </dgm:pt>
    <dgm:pt modelId="{9A262CEE-821C-4E90-B9B4-30C0675AE193}" type="pres">
      <dgm:prSet presAssocID="{F7E815B4-693A-4F83-8586-332A7FFED138}" presName="topConnNode1" presStyleLbl="node1" presStyleIdx="0" presStyleCnt="0"/>
      <dgm:spPr/>
    </dgm:pt>
    <dgm:pt modelId="{422273E7-AD33-4A02-9B7A-E061FDFC718F}" type="pres">
      <dgm:prSet presAssocID="{F7E815B4-693A-4F83-8586-332A7FFED138}" presName="hierChild2" presStyleCnt="0"/>
      <dgm:spPr/>
    </dgm:pt>
    <dgm:pt modelId="{2977C957-F71D-44F3-9408-5FD17DAD5A7B}" type="pres">
      <dgm:prSet presAssocID="{F7E815B4-693A-4F83-8586-332A7FFED138}" presName="hierChild3" presStyleCnt="0"/>
      <dgm:spPr/>
    </dgm:pt>
  </dgm:ptLst>
  <dgm:cxnLst>
    <dgm:cxn modelId="{DB0C5632-2168-4198-AE9F-8BCA9AC04652}" type="presOf" srcId="{C538DD30-15B2-4233-A510-1A742DD8F7ED}" destId="{4AA91DC5-B6B5-4013-A0DD-24D7B49616BB}" srcOrd="0" destOrd="0" presId="urn:microsoft.com/office/officeart/2008/layout/HalfCircleOrganizationChart"/>
    <dgm:cxn modelId="{F47BB44A-4AB7-4D5F-8B48-FB4DFFEEA852}" srcId="{C538DD30-15B2-4233-A510-1A742DD8F7ED}" destId="{F7E815B4-693A-4F83-8586-332A7FFED138}" srcOrd="0" destOrd="0" parTransId="{05F5840C-1081-4D03-9F42-1DDD22B7BF46}" sibTransId="{ECDB86F5-72E2-4304-8CD5-7E68666E2EB6}"/>
    <dgm:cxn modelId="{44FD98B1-0B5F-4A9F-9379-03B9E427BF86}" type="presOf" srcId="{F7E815B4-693A-4F83-8586-332A7FFED138}" destId="{9A262CEE-821C-4E90-B9B4-30C0675AE193}" srcOrd="1" destOrd="0" presId="urn:microsoft.com/office/officeart/2008/layout/HalfCircleOrganizationChart"/>
    <dgm:cxn modelId="{949753EF-F2B3-4B12-922B-8340DC30A20A}" type="presOf" srcId="{F7E815B4-693A-4F83-8586-332A7FFED138}" destId="{963EA0FC-9A02-426B-BDE8-6D0726A35406}" srcOrd="0" destOrd="0" presId="urn:microsoft.com/office/officeart/2008/layout/HalfCircleOrganizationChart"/>
    <dgm:cxn modelId="{6671A868-2C6F-471F-AB22-0BA2716DC66F}" type="presParOf" srcId="{4AA91DC5-B6B5-4013-A0DD-24D7B49616BB}" destId="{3D991695-E21E-4497-9BD9-272AC3AA1E12}" srcOrd="0" destOrd="0" presId="urn:microsoft.com/office/officeart/2008/layout/HalfCircleOrganizationChart"/>
    <dgm:cxn modelId="{B8CF1DA4-85F2-4351-80BE-4E73DC5A403E}" type="presParOf" srcId="{3D991695-E21E-4497-9BD9-272AC3AA1E12}" destId="{C53E57DF-1E29-4CF3-BFEF-90BCC3713B06}" srcOrd="0" destOrd="0" presId="urn:microsoft.com/office/officeart/2008/layout/HalfCircleOrganizationChart"/>
    <dgm:cxn modelId="{39D51743-C655-4A13-8778-F77FD8FCDA40}" type="presParOf" srcId="{C53E57DF-1E29-4CF3-BFEF-90BCC3713B06}" destId="{963EA0FC-9A02-426B-BDE8-6D0726A35406}" srcOrd="0" destOrd="0" presId="urn:microsoft.com/office/officeart/2008/layout/HalfCircleOrganizationChart"/>
    <dgm:cxn modelId="{F05A19F0-39E7-410D-B6AD-88CBD76E36A7}" type="presParOf" srcId="{C53E57DF-1E29-4CF3-BFEF-90BCC3713B06}" destId="{34AE95E1-226B-44EA-9D1F-00C44771A8EA}" srcOrd="1" destOrd="0" presId="urn:microsoft.com/office/officeart/2008/layout/HalfCircleOrganizationChart"/>
    <dgm:cxn modelId="{228FD40D-36AA-4C5F-A048-86992269A938}" type="presParOf" srcId="{C53E57DF-1E29-4CF3-BFEF-90BCC3713B06}" destId="{DD1C43CB-CDBE-470D-A9AA-54A357EDBE29}" srcOrd="2" destOrd="0" presId="urn:microsoft.com/office/officeart/2008/layout/HalfCircleOrganizationChart"/>
    <dgm:cxn modelId="{74A94801-CC3B-4531-AC68-DA8D1DFE5944}" type="presParOf" srcId="{C53E57DF-1E29-4CF3-BFEF-90BCC3713B06}" destId="{9A262CEE-821C-4E90-B9B4-30C0675AE193}" srcOrd="3" destOrd="0" presId="urn:microsoft.com/office/officeart/2008/layout/HalfCircleOrganizationChart"/>
    <dgm:cxn modelId="{C02DBB9D-FDC7-4435-9EE0-AD9851EA7E21}" type="presParOf" srcId="{3D991695-E21E-4497-9BD9-272AC3AA1E12}" destId="{422273E7-AD33-4A02-9B7A-E061FDFC718F}" srcOrd="1" destOrd="0" presId="urn:microsoft.com/office/officeart/2008/layout/HalfCircleOrganizationChart"/>
    <dgm:cxn modelId="{F5D389B0-795F-43F6-ADF8-061175B7A13C}" type="presParOf" srcId="{3D991695-E21E-4497-9BD9-272AC3AA1E12}" destId="{2977C957-F71D-44F3-9408-5FD17DAD5A7B}"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DD0B78E-0E81-418A-A88B-B0ED08C301E6}" type="doc">
      <dgm:prSet loTypeId="urn:microsoft.com/office/officeart/2005/8/layout/hierarchy2" loCatId="hierarchy" qsTypeId="urn:microsoft.com/office/officeart/2005/8/quickstyle/simple1" qsCatId="simple" csTypeId="urn:microsoft.com/office/officeart/2005/8/colors/accent1_1" csCatId="accent1" phldr="1"/>
      <dgm:spPr/>
      <dgm:t>
        <a:bodyPr/>
        <a:lstStyle/>
        <a:p>
          <a:endParaRPr lang="ru-RU"/>
        </a:p>
      </dgm:t>
    </dgm:pt>
    <dgm:pt modelId="{834CFC33-C221-48D9-A24B-33DCA1298550}">
      <dgm:prSet phldrT="[Текст]" custT="1"/>
      <dgm:spPr/>
      <dgm:t>
        <a:bodyPr/>
        <a:lstStyle/>
        <a:p>
          <a:r>
            <a:rPr lang="uk-UA" sz="2200" b="1" i="0" dirty="0">
              <a:latin typeface="+mj-lt"/>
            </a:rPr>
            <a:t>Ознаки системи права</a:t>
          </a:r>
          <a:endParaRPr lang="ru-RU" sz="2200" i="0" dirty="0">
            <a:latin typeface="+mj-lt"/>
          </a:endParaRPr>
        </a:p>
      </dgm:t>
    </dgm:pt>
    <dgm:pt modelId="{12DC4BA1-2056-493C-85E7-541884E8C9D8}" type="parTrans" cxnId="{A2CF9F45-347C-45FF-9930-C060FD2EB676}">
      <dgm:prSet/>
      <dgm:spPr/>
      <dgm:t>
        <a:bodyPr/>
        <a:lstStyle/>
        <a:p>
          <a:endParaRPr lang="ru-RU"/>
        </a:p>
      </dgm:t>
    </dgm:pt>
    <dgm:pt modelId="{B7A2A27D-D7B2-4564-ADAD-32956FD5FB9B}" type="sibTrans" cxnId="{A2CF9F45-347C-45FF-9930-C060FD2EB676}">
      <dgm:prSet/>
      <dgm:spPr/>
      <dgm:t>
        <a:bodyPr/>
        <a:lstStyle/>
        <a:p>
          <a:endParaRPr lang="ru-RU"/>
        </a:p>
      </dgm:t>
    </dgm:pt>
    <dgm:pt modelId="{7083C8CB-3626-4124-B514-508465DB3B71}">
      <dgm:prSet phldrT="[Text]" custT="1"/>
      <dgm:spPr/>
      <dgm:t>
        <a:bodyPr/>
        <a:lstStyle/>
        <a:p>
          <a:r>
            <a:rPr lang="uk-UA" sz="2200" dirty="0">
              <a:latin typeface="+mj-lt"/>
            </a:rPr>
            <a:t>об</a:t>
          </a:r>
          <a:r>
            <a:rPr lang="en-US" sz="2200" dirty="0">
              <a:latin typeface="+mj-lt"/>
            </a:rPr>
            <a:t>’</a:t>
          </a:r>
          <a:r>
            <a:rPr lang="uk-UA" sz="2200" dirty="0" err="1">
              <a:latin typeface="+mj-lt"/>
            </a:rPr>
            <a:t>єктивна</a:t>
          </a:r>
          <a:r>
            <a:rPr lang="uk-UA" sz="2200" dirty="0">
              <a:latin typeface="+mj-lt"/>
            </a:rPr>
            <a:t> зумовленість</a:t>
          </a:r>
          <a:endParaRPr lang="ru-RU" sz="2200" dirty="0">
            <a:latin typeface="+mj-lt"/>
          </a:endParaRPr>
        </a:p>
      </dgm:t>
    </dgm:pt>
    <dgm:pt modelId="{9812DE6C-8F31-4712-8CEC-4CDB707D758B}" type="parTrans" cxnId="{DEE4B204-A532-40B8-A84B-7E2E3846AF30}">
      <dgm:prSet/>
      <dgm:spPr/>
      <dgm:t>
        <a:bodyPr/>
        <a:lstStyle/>
        <a:p>
          <a:endParaRPr lang="ru-RU"/>
        </a:p>
      </dgm:t>
    </dgm:pt>
    <dgm:pt modelId="{4254E8FE-5B82-473E-AE21-1AE9F7B345A1}" type="sibTrans" cxnId="{DEE4B204-A532-40B8-A84B-7E2E3846AF30}">
      <dgm:prSet/>
      <dgm:spPr/>
      <dgm:t>
        <a:bodyPr/>
        <a:lstStyle/>
        <a:p>
          <a:endParaRPr lang="ru-RU"/>
        </a:p>
      </dgm:t>
    </dgm:pt>
    <dgm:pt modelId="{9091BDA2-9864-446B-A149-2CE654F1886C}">
      <dgm:prSet phldrT="[Text]" custT="1"/>
      <dgm:spPr/>
      <dgm:t>
        <a:bodyPr/>
        <a:lstStyle/>
        <a:p>
          <a:r>
            <a:rPr lang="uk-UA" sz="2200" dirty="0">
              <a:latin typeface="+mj-lt"/>
            </a:rPr>
            <a:t>органічна єдність</a:t>
          </a:r>
          <a:endParaRPr lang="ru-RU" sz="2200" dirty="0">
            <a:latin typeface="+mj-lt"/>
          </a:endParaRPr>
        </a:p>
      </dgm:t>
    </dgm:pt>
    <dgm:pt modelId="{72926C2B-F280-4C3F-B86A-F4862BC60A6D}" type="parTrans" cxnId="{F8E15F20-8073-4AEE-B40A-AE2DAF5F47FE}">
      <dgm:prSet/>
      <dgm:spPr/>
      <dgm:t>
        <a:bodyPr/>
        <a:lstStyle/>
        <a:p>
          <a:endParaRPr lang="ru-RU"/>
        </a:p>
      </dgm:t>
    </dgm:pt>
    <dgm:pt modelId="{F3A9A46C-7C71-479A-8BB4-17EA43F275FD}" type="sibTrans" cxnId="{F8E15F20-8073-4AEE-B40A-AE2DAF5F47FE}">
      <dgm:prSet/>
      <dgm:spPr/>
      <dgm:t>
        <a:bodyPr/>
        <a:lstStyle/>
        <a:p>
          <a:endParaRPr lang="ru-RU"/>
        </a:p>
      </dgm:t>
    </dgm:pt>
    <dgm:pt modelId="{EBA94F78-2B48-4EE8-AA47-A319B7151D6E}">
      <dgm:prSet phldrT="[Text]" custT="1"/>
      <dgm:spPr/>
      <dgm:t>
        <a:bodyPr/>
        <a:lstStyle/>
        <a:p>
          <a:r>
            <a:rPr lang="uk-UA" sz="2200" dirty="0">
              <a:latin typeface="+mj-lt"/>
            </a:rPr>
            <a:t>структурна різноманітність</a:t>
          </a:r>
          <a:endParaRPr lang="ru-RU" sz="2200" dirty="0">
            <a:latin typeface="+mj-lt"/>
          </a:endParaRPr>
        </a:p>
      </dgm:t>
    </dgm:pt>
    <dgm:pt modelId="{D69DD02D-5A64-4662-B3F2-D32939ABA80F}" type="parTrans" cxnId="{C1A8F118-DF82-47F5-8805-8C86C9B8EE8C}">
      <dgm:prSet/>
      <dgm:spPr/>
      <dgm:t>
        <a:bodyPr/>
        <a:lstStyle/>
        <a:p>
          <a:endParaRPr lang="ru-RU"/>
        </a:p>
      </dgm:t>
    </dgm:pt>
    <dgm:pt modelId="{CFDBF2F4-E13D-48FF-8626-7421965F4879}" type="sibTrans" cxnId="{C1A8F118-DF82-47F5-8805-8C86C9B8EE8C}">
      <dgm:prSet/>
      <dgm:spPr/>
      <dgm:t>
        <a:bodyPr/>
        <a:lstStyle/>
        <a:p>
          <a:endParaRPr lang="ru-RU"/>
        </a:p>
      </dgm:t>
    </dgm:pt>
    <dgm:pt modelId="{AD866F7E-8F3A-4A2C-BF7C-94628E3FF982}">
      <dgm:prSet phldrT="[Text]" custT="1"/>
      <dgm:spPr/>
      <dgm:t>
        <a:bodyPr/>
        <a:lstStyle/>
        <a:p>
          <a:r>
            <a:rPr lang="ru-RU" sz="2200" dirty="0">
              <a:latin typeface="+mj-lt"/>
            </a:rPr>
            <a:t>под</a:t>
          </a:r>
          <a:r>
            <a:rPr lang="uk-UA" sz="2200" dirty="0" err="1">
              <a:latin typeface="+mj-lt"/>
            </a:rPr>
            <a:t>іл</a:t>
          </a:r>
          <a:r>
            <a:rPr lang="uk-UA" sz="2200" dirty="0">
              <a:latin typeface="+mj-lt"/>
            </a:rPr>
            <a:t> (диференціація)</a:t>
          </a:r>
          <a:endParaRPr lang="ru-RU" sz="2200" dirty="0">
            <a:latin typeface="+mj-lt"/>
          </a:endParaRPr>
        </a:p>
      </dgm:t>
    </dgm:pt>
    <dgm:pt modelId="{F7F959CE-0B2C-4780-8548-377F38507452}" type="parTrans" cxnId="{7919D3C7-E969-45EF-9568-BA75EDFEBB6E}">
      <dgm:prSet/>
      <dgm:spPr/>
      <dgm:t>
        <a:bodyPr/>
        <a:lstStyle/>
        <a:p>
          <a:endParaRPr lang="ru-RU"/>
        </a:p>
      </dgm:t>
    </dgm:pt>
    <dgm:pt modelId="{A9367C8D-BE25-4922-9AAA-99BB04A35EC6}" type="sibTrans" cxnId="{7919D3C7-E969-45EF-9568-BA75EDFEBB6E}">
      <dgm:prSet/>
      <dgm:spPr/>
      <dgm:t>
        <a:bodyPr/>
        <a:lstStyle/>
        <a:p>
          <a:endParaRPr lang="ru-RU"/>
        </a:p>
      </dgm:t>
    </dgm:pt>
    <dgm:pt modelId="{E0D12598-20FB-4445-8297-6C2863BFAEC7}" type="pres">
      <dgm:prSet presAssocID="{3DD0B78E-0E81-418A-A88B-B0ED08C301E6}" presName="diagram" presStyleCnt="0">
        <dgm:presLayoutVars>
          <dgm:chPref val="1"/>
          <dgm:dir/>
          <dgm:animOne val="branch"/>
          <dgm:animLvl val="lvl"/>
          <dgm:resizeHandles val="exact"/>
        </dgm:presLayoutVars>
      </dgm:prSet>
      <dgm:spPr/>
    </dgm:pt>
    <dgm:pt modelId="{48056E95-7D31-4929-8182-D9265EBF3344}" type="pres">
      <dgm:prSet presAssocID="{834CFC33-C221-48D9-A24B-33DCA1298550}" presName="root1" presStyleCnt="0"/>
      <dgm:spPr/>
    </dgm:pt>
    <dgm:pt modelId="{8804EAB3-D532-4044-B945-F599A1670B47}" type="pres">
      <dgm:prSet presAssocID="{834CFC33-C221-48D9-A24B-33DCA1298550}" presName="LevelOneTextNode" presStyleLbl="node0" presStyleIdx="0" presStyleCnt="1" custScaleY="121307">
        <dgm:presLayoutVars>
          <dgm:chPref val="3"/>
        </dgm:presLayoutVars>
      </dgm:prSet>
      <dgm:spPr/>
    </dgm:pt>
    <dgm:pt modelId="{8AAB0B8A-CF74-4294-B80C-57361548A251}" type="pres">
      <dgm:prSet presAssocID="{834CFC33-C221-48D9-A24B-33DCA1298550}" presName="level2hierChild" presStyleCnt="0"/>
      <dgm:spPr/>
    </dgm:pt>
    <dgm:pt modelId="{D103E894-340F-4A3A-99E0-28BDF6E3A663}" type="pres">
      <dgm:prSet presAssocID="{9812DE6C-8F31-4712-8CEC-4CDB707D758B}" presName="conn2-1" presStyleLbl="parChTrans1D2" presStyleIdx="0" presStyleCnt="4"/>
      <dgm:spPr/>
    </dgm:pt>
    <dgm:pt modelId="{1AD806AF-E082-4AAB-8A34-08BB5F2A1A7D}" type="pres">
      <dgm:prSet presAssocID="{9812DE6C-8F31-4712-8CEC-4CDB707D758B}" presName="connTx" presStyleLbl="parChTrans1D2" presStyleIdx="0" presStyleCnt="4"/>
      <dgm:spPr/>
    </dgm:pt>
    <dgm:pt modelId="{F407575A-05DF-44D5-8A75-57451D2E349D}" type="pres">
      <dgm:prSet presAssocID="{7083C8CB-3626-4124-B514-508465DB3B71}" presName="root2" presStyleCnt="0"/>
      <dgm:spPr/>
    </dgm:pt>
    <dgm:pt modelId="{FA74D8F5-4609-4E13-B2E1-9BC22A796E5B}" type="pres">
      <dgm:prSet presAssocID="{7083C8CB-3626-4124-B514-508465DB3B71}" presName="LevelTwoTextNode" presStyleLbl="node2" presStyleIdx="0" presStyleCnt="4">
        <dgm:presLayoutVars>
          <dgm:chPref val="3"/>
        </dgm:presLayoutVars>
      </dgm:prSet>
      <dgm:spPr/>
    </dgm:pt>
    <dgm:pt modelId="{6813C6BF-543E-427C-ABC8-D2D713AD814B}" type="pres">
      <dgm:prSet presAssocID="{7083C8CB-3626-4124-B514-508465DB3B71}" presName="level3hierChild" presStyleCnt="0"/>
      <dgm:spPr/>
    </dgm:pt>
    <dgm:pt modelId="{AB3ADFE2-637F-467C-B2C6-050A2180DE56}" type="pres">
      <dgm:prSet presAssocID="{72926C2B-F280-4C3F-B86A-F4862BC60A6D}" presName="conn2-1" presStyleLbl="parChTrans1D2" presStyleIdx="1" presStyleCnt="4"/>
      <dgm:spPr/>
    </dgm:pt>
    <dgm:pt modelId="{40E71344-F303-4B83-99C8-237A6DF86249}" type="pres">
      <dgm:prSet presAssocID="{72926C2B-F280-4C3F-B86A-F4862BC60A6D}" presName="connTx" presStyleLbl="parChTrans1D2" presStyleIdx="1" presStyleCnt="4"/>
      <dgm:spPr/>
    </dgm:pt>
    <dgm:pt modelId="{4F0D92B2-D951-4392-A85A-A3365EBB1305}" type="pres">
      <dgm:prSet presAssocID="{9091BDA2-9864-446B-A149-2CE654F1886C}" presName="root2" presStyleCnt="0"/>
      <dgm:spPr/>
    </dgm:pt>
    <dgm:pt modelId="{2B8DE905-9964-4521-8401-802BE09C9AEA}" type="pres">
      <dgm:prSet presAssocID="{9091BDA2-9864-446B-A149-2CE654F1886C}" presName="LevelTwoTextNode" presStyleLbl="node2" presStyleIdx="1" presStyleCnt="4">
        <dgm:presLayoutVars>
          <dgm:chPref val="3"/>
        </dgm:presLayoutVars>
      </dgm:prSet>
      <dgm:spPr/>
    </dgm:pt>
    <dgm:pt modelId="{8A84B4AF-1E23-4145-ADAD-553655B63A06}" type="pres">
      <dgm:prSet presAssocID="{9091BDA2-9864-446B-A149-2CE654F1886C}" presName="level3hierChild" presStyleCnt="0"/>
      <dgm:spPr/>
    </dgm:pt>
    <dgm:pt modelId="{0186B8F7-56FA-445E-B92B-734323B2049D}" type="pres">
      <dgm:prSet presAssocID="{D69DD02D-5A64-4662-B3F2-D32939ABA80F}" presName="conn2-1" presStyleLbl="parChTrans1D2" presStyleIdx="2" presStyleCnt="4"/>
      <dgm:spPr/>
    </dgm:pt>
    <dgm:pt modelId="{8EA65C67-E8D1-4374-80CF-E9568AD1A977}" type="pres">
      <dgm:prSet presAssocID="{D69DD02D-5A64-4662-B3F2-D32939ABA80F}" presName="connTx" presStyleLbl="parChTrans1D2" presStyleIdx="2" presStyleCnt="4"/>
      <dgm:spPr/>
    </dgm:pt>
    <dgm:pt modelId="{E0E45526-0587-400C-BDFB-FB119FCD8281}" type="pres">
      <dgm:prSet presAssocID="{EBA94F78-2B48-4EE8-AA47-A319B7151D6E}" presName="root2" presStyleCnt="0"/>
      <dgm:spPr/>
    </dgm:pt>
    <dgm:pt modelId="{4AEDCF1E-31F0-41B4-B886-92AD841EDAC0}" type="pres">
      <dgm:prSet presAssocID="{EBA94F78-2B48-4EE8-AA47-A319B7151D6E}" presName="LevelTwoTextNode" presStyleLbl="node2" presStyleIdx="2" presStyleCnt="4" custScaleX="116338">
        <dgm:presLayoutVars>
          <dgm:chPref val="3"/>
        </dgm:presLayoutVars>
      </dgm:prSet>
      <dgm:spPr/>
    </dgm:pt>
    <dgm:pt modelId="{C8B01AC3-589E-471A-9C71-40E483E4B29A}" type="pres">
      <dgm:prSet presAssocID="{EBA94F78-2B48-4EE8-AA47-A319B7151D6E}" presName="level3hierChild" presStyleCnt="0"/>
      <dgm:spPr/>
    </dgm:pt>
    <dgm:pt modelId="{048E4903-5A41-49FA-9F81-81F13D03ED46}" type="pres">
      <dgm:prSet presAssocID="{F7F959CE-0B2C-4780-8548-377F38507452}" presName="conn2-1" presStyleLbl="parChTrans1D2" presStyleIdx="3" presStyleCnt="4"/>
      <dgm:spPr/>
    </dgm:pt>
    <dgm:pt modelId="{FC567B46-1617-4AC6-BA57-776EDB3E5259}" type="pres">
      <dgm:prSet presAssocID="{F7F959CE-0B2C-4780-8548-377F38507452}" presName="connTx" presStyleLbl="parChTrans1D2" presStyleIdx="3" presStyleCnt="4"/>
      <dgm:spPr/>
    </dgm:pt>
    <dgm:pt modelId="{737282C5-DF0E-446F-909E-2D7B7001ED05}" type="pres">
      <dgm:prSet presAssocID="{AD866F7E-8F3A-4A2C-BF7C-94628E3FF982}" presName="root2" presStyleCnt="0"/>
      <dgm:spPr/>
    </dgm:pt>
    <dgm:pt modelId="{9223B9BD-974D-4418-88D5-B427E34369D6}" type="pres">
      <dgm:prSet presAssocID="{AD866F7E-8F3A-4A2C-BF7C-94628E3FF982}" presName="LevelTwoTextNode" presStyleLbl="node2" presStyleIdx="3" presStyleCnt="4" custScaleX="115325">
        <dgm:presLayoutVars>
          <dgm:chPref val="3"/>
        </dgm:presLayoutVars>
      </dgm:prSet>
      <dgm:spPr/>
    </dgm:pt>
    <dgm:pt modelId="{4764F671-23CE-47F7-9929-8AD8BD679737}" type="pres">
      <dgm:prSet presAssocID="{AD866F7E-8F3A-4A2C-BF7C-94628E3FF982}" presName="level3hierChild" presStyleCnt="0"/>
      <dgm:spPr/>
    </dgm:pt>
  </dgm:ptLst>
  <dgm:cxnLst>
    <dgm:cxn modelId="{DEE4B204-A532-40B8-A84B-7E2E3846AF30}" srcId="{834CFC33-C221-48D9-A24B-33DCA1298550}" destId="{7083C8CB-3626-4124-B514-508465DB3B71}" srcOrd="0" destOrd="0" parTransId="{9812DE6C-8F31-4712-8CEC-4CDB707D758B}" sibTransId="{4254E8FE-5B82-473E-AE21-1AE9F7B345A1}"/>
    <dgm:cxn modelId="{C1A8F118-DF82-47F5-8805-8C86C9B8EE8C}" srcId="{834CFC33-C221-48D9-A24B-33DCA1298550}" destId="{EBA94F78-2B48-4EE8-AA47-A319B7151D6E}" srcOrd="2" destOrd="0" parTransId="{D69DD02D-5A64-4662-B3F2-D32939ABA80F}" sibTransId="{CFDBF2F4-E13D-48FF-8626-7421965F4879}"/>
    <dgm:cxn modelId="{F8E15F20-8073-4AEE-B40A-AE2DAF5F47FE}" srcId="{834CFC33-C221-48D9-A24B-33DCA1298550}" destId="{9091BDA2-9864-446B-A149-2CE654F1886C}" srcOrd="1" destOrd="0" parTransId="{72926C2B-F280-4C3F-B86A-F4862BC60A6D}" sibTransId="{F3A9A46C-7C71-479A-8BB4-17EA43F275FD}"/>
    <dgm:cxn modelId="{9ACE7B62-3FB6-4289-B5D9-4A8BC487B061}" type="presOf" srcId="{72926C2B-F280-4C3F-B86A-F4862BC60A6D}" destId="{AB3ADFE2-637F-467C-B2C6-050A2180DE56}" srcOrd="0" destOrd="0" presId="urn:microsoft.com/office/officeart/2005/8/layout/hierarchy2"/>
    <dgm:cxn modelId="{ECB9D164-B403-4046-81DE-9291CBB7CCA7}" type="presOf" srcId="{9812DE6C-8F31-4712-8CEC-4CDB707D758B}" destId="{D103E894-340F-4A3A-99E0-28BDF6E3A663}" srcOrd="0" destOrd="0" presId="urn:microsoft.com/office/officeart/2005/8/layout/hierarchy2"/>
    <dgm:cxn modelId="{A2CF9F45-347C-45FF-9930-C060FD2EB676}" srcId="{3DD0B78E-0E81-418A-A88B-B0ED08C301E6}" destId="{834CFC33-C221-48D9-A24B-33DCA1298550}" srcOrd="0" destOrd="0" parTransId="{12DC4BA1-2056-493C-85E7-541884E8C9D8}" sibTransId="{B7A2A27D-D7B2-4564-ADAD-32956FD5FB9B}"/>
    <dgm:cxn modelId="{3FE3E168-F4F7-40B2-804B-5C152F387730}" type="presOf" srcId="{AD866F7E-8F3A-4A2C-BF7C-94628E3FF982}" destId="{9223B9BD-974D-4418-88D5-B427E34369D6}" srcOrd="0" destOrd="0" presId="urn:microsoft.com/office/officeart/2005/8/layout/hierarchy2"/>
    <dgm:cxn modelId="{6AE94D55-F32B-448F-850C-BBFFF639A9E9}" type="presOf" srcId="{F7F959CE-0B2C-4780-8548-377F38507452}" destId="{FC567B46-1617-4AC6-BA57-776EDB3E5259}" srcOrd="1" destOrd="0" presId="urn:microsoft.com/office/officeart/2005/8/layout/hierarchy2"/>
    <dgm:cxn modelId="{ADA7B156-C540-4CC7-8469-AD219184AF61}" type="presOf" srcId="{D69DD02D-5A64-4662-B3F2-D32939ABA80F}" destId="{8EA65C67-E8D1-4374-80CF-E9568AD1A977}" srcOrd="1" destOrd="0" presId="urn:microsoft.com/office/officeart/2005/8/layout/hierarchy2"/>
    <dgm:cxn modelId="{C2C1C47D-AA20-44AB-8455-40442F2E5A6A}" type="presOf" srcId="{7083C8CB-3626-4124-B514-508465DB3B71}" destId="{FA74D8F5-4609-4E13-B2E1-9BC22A796E5B}" srcOrd="0" destOrd="0" presId="urn:microsoft.com/office/officeart/2005/8/layout/hierarchy2"/>
    <dgm:cxn modelId="{7D7C0A85-1408-41AA-89F0-3791C1EAB5C5}" type="presOf" srcId="{D69DD02D-5A64-4662-B3F2-D32939ABA80F}" destId="{0186B8F7-56FA-445E-B92B-734323B2049D}" srcOrd="0" destOrd="0" presId="urn:microsoft.com/office/officeart/2005/8/layout/hierarchy2"/>
    <dgm:cxn modelId="{4BBB658C-CFFA-4779-AFE4-37CAB0003A85}" type="presOf" srcId="{F7F959CE-0B2C-4780-8548-377F38507452}" destId="{048E4903-5A41-49FA-9F81-81F13D03ED46}" srcOrd="0" destOrd="0" presId="urn:microsoft.com/office/officeart/2005/8/layout/hierarchy2"/>
    <dgm:cxn modelId="{BBA0F6AE-D023-4120-B2D2-36F65DDCB37C}" type="presOf" srcId="{72926C2B-F280-4C3F-B86A-F4862BC60A6D}" destId="{40E71344-F303-4B83-99C8-237A6DF86249}" srcOrd="1" destOrd="0" presId="urn:microsoft.com/office/officeart/2005/8/layout/hierarchy2"/>
    <dgm:cxn modelId="{F787CDB4-DC00-474E-A390-832AE13B5AB6}" type="presOf" srcId="{834CFC33-C221-48D9-A24B-33DCA1298550}" destId="{8804EAB3-D532-4044-B945-F599A1670B47}" srcOrd="0" destOrd="0" presId="urn:microsoft.com/office/officeart/2005/8/layout/hierarchy2"/>
    <dgm:cxn modelId="{7919D3C7-E969-45EF-9568-BA75EDFEBB6E}" srcId="{834CFC33-C221-48D9-A24B-33DCA1298550}" destId="{AD866F7E-8F3A-4A2C-BF7C-94628E3FF982}" srcOrd="3" destOrd="0" parTransId="{F7F959CE-0B2C-4780-8548-377F38507452}" sibTransId="{A9367C8D-BE25-4922-9AAA-99BB04A35EC6}"/>
    <dgm:cxn modelId="{363BB1D2-175A-4574-976D-0D73E0D8F606}" type="presOf" srcId="{3DD0B78E-0E81-418A-A88B-B0ED08C301E6}" destId="{E0D12598-20FB-4445-8297-6C2863BFAEC7}" srcOrd="0" destOrd="0" presId="urn:microsoft.com/office/officeart/2005/8/layout/hierarchy2"/>
    <dgm:cxn modelId="{4AE702D4-45D6-4C52-BAB4-B4BF9C4F4016}" type="presOf" srcId="{9091BDA2-9864-446B-A149-2CE654F1886C}" destId="{2B8DE905-9964-4521-8401-802BE09C9AEA}" srcOrd="0" destOrd="0" presId="urn:microsoft.com/office/officeart/2005/8/layout/hierarchy2"/>
    <dgm:cxn modelId="{40ACBFE0-227C-4A21-89DD-BC305991868E}" type="presOf" srcId="{9812DE6C-8F31-4712-8CEC-4CDB707D758B}" destId="{1AD806AF-E082-4AAB-8A34-08BB5F2A1A7D}" srcOrd="1" destOrd="0" presId="urn:microsoft.com/office/officeart/2005/8/layout/hierarchy2"/>
    <dgm:cxn modelId="{5E35CAEC-CCD0-4222-B58F-E5DC673455E9}" type="presOf" srcId="{EBA94F78-2B48-4EE8-AA47-A319B7151D6E}" destId="{4AEDCF1E-31F0-41B4-B886-92AD841EDAC0}" srcOrd="0" destOrd="0" presId="urn:microsoft.com/office/officeart/2005/8/layout/hierarchy2"/>
    <dgm:cxn modelId="{4F54476E-6664-4BAA-90FB-D2D2B496A8B8}" type="presParOf" srcId="{E0D12598-20FB-4445-8297-6C2863BFAEC7}" destId="{48056E95-7D31-4929-8182-D9265EBF3344}" srcOrd="0" destOrd="0" presId="urn:microsoft.com/office/officeart/2005/8/layout/hierarchy2"/>
    <dgm:cxn modelId="{C056D9FA-9E70-478A-97A5-521A603E8989}" type="presParOf" srcId="{48056E95-7D31-4929-8182-D9265EBF3344}" destId="{8804EAB3-D532-4044-B945-F599A1670B47}" srcOrd="0" destOrd="0" presId="urn:microsoft.com/office/officeart/2005/8/layout/hierarchy2"/>
    <dgm:cxn modelId="{423DCDF6-696F-42BB-BB69-0D59F0D86A07}" type="presParOf" srcId="{48056E95-7D31-4929-8182-D9265EBF3344}" destId="{8AAB0B8A-CF74-4294-B80C-57361548A251}" srcOrd="1" destOrd="0" presId="urn:microsoft.com/office/officeart/2005/8/layout/hierarchy2"/>
    <dgm:cxn modelId="{E191A500-17ED-4C20-8333-EDD879B6180F}" type="presParOf" srcId="{8AAB0B8A-CF74-4294-B80C-57361548A251}" destId="{D103E894-340F-4A3A-99E0-28BDF6E3A663}" srcOrd="0" destOrd="0" presId="urn:microsoft.com/office/officeart/2005/8/layout/hierarchy2"/>
    <dgm:cxn modelId="{47ED3F13-CDF6-4A03-A3A6-B6E42AAFDD1F}" type="presParOf" srcId="{D103E894-340F-4A3A-99E0-28BDF6E3A663}" destId="{1AD806AF-E082-4AAB-8A34-08BB5F2A1A7D}" srcOrd="0" destOrd="0" presId="urn:microsoft.com/office/officeart/2005/8/layout/hierarchy2"/>
    <dgm:cxn modelId="{A440B5CB-F2FA-4DDE-BE5A-4EA0FF4A6FA0}" type="presParOf" srcId="{8AAB0B8A-CF74-4294-B80C-57361548A251}" destId="{F407575A-05DF-44D5-8A75-57451D2E349D}" srcOrd="1" destOrd="0" presId="urn:microsoft.com/office/officeart/2005/8/layout/hierarchy2"/>
    <dgm:cxn modelId="{A8594348-B903-46FA-AED3-17E31FC98F4D}" type="presParOf" srcId="{F407575A-05DF-44D5-8A75-57451D2E349D}" destId="{FA74D8F5-4609-4E13-B2E1-9BC22A796E5B}" srcOrd="0" destOrd="0" presId="urn:microsoft.com/office/officeart/2005/8/layout/hierarchy2"/>
    <dgm:cxn modelId="{47AA794A-8E9B-4478-AFDF-52D2EE32E360}" type="presParOf" srcId="{F407575A-05DF-44D5-8A75-57451D2E349D}" destId="{6813C6BF-543E-427C-ABC8-D2D713AD814B}" srcOrd="1" destOrd="0" presId="urn:microsoft.com/office/officeart/2005/8/layout/hierarchy2"/>
    <dgm:cxn modelId="{3DEE647F-F029-4D52-9781-E24B518F902F}" type="presParOf" srcId="{8AAB0B8A-CF74-4294-B80C-57361548A251}" destId="{AB3ADFE2-637F-467C-B2C6-050A2180DE56}" srcOrd="2" destOrd="0" presId="urn:microsoft.com/office/officeart/2005/8/layout/hierarchy2"/>
    <dgm:cxn modelId="{70FE8ACF-C744-41C6-B779-F571A97DE2A1}" type="presParOf" srcId="{AB3ADFE2-637F-467C-B2C6-050A2180DE56}" destId="{40E71344-F303-4B83-99C8-237A6DF86249}" srcOrd="0" destOrd="0" presId="urn:microsoft.com/office/officeart/2005/8/layout/hierarchy2"/>
    <dgm:cxn modelId="{6013C4D6-72EE-4393-B64E-371F5FC5CD45}" type="presParOf" srcId="{8AAB0B8A-CF74-4294-B80C-57361548A251}" destId="{4F0D92B2-D951-4392-A85A-A3365EBB1305}" srcOrd="3" destOrd="0" presId="urn:microsoft.com/office/officeart/2005/8/layout/hierarchy2"/>
    <dgm:cxn modelId="{95309C6D-F549-44EA-B8ED-1D80E7C5B5F6}" type="presParOf" srcId="{4F0D92B2-D951-4392-A85A-A3365EBB1305}" destId="{2B8DE905-9964-4521-8401-802BE09C9AEA}" srcOrd="0" destOrd="0" presId="urn:microsoft.com/office/officeart/2005/8/layout/hierarchy2"/>
    <dgm:cxn modelId="{187C27C0-7FDC-49D0-A64E-42C5502CA656}" type="presParOf" srcId="{4F0D92B2-D951-4392-A85A-A3365EBB1305}" destId="{8A84B4AF-1E23-4145-ADAD-553655B63A06}" srcOrd="1" destOrd="0" presId="urn:microsoft.com/office/officeart/2005/8/layout/hierarchy2"/>
    <dgm:cxn modelId="{63290BD7-0F4F-462C-9915-26B3CA3739A9}" type="presParOf" srcId="{8AAB0B8A-CF74-4294-B80C-57361548A251}" destId="{0186B8F7-56FA-445E-B92B-734323B2049D}" srcOrd="4" destOrd="0" presId="urn:microsoft.com/office/officeart/2005/8/layout/hierarchy2"/>
    <dgm:cxn modelId="{8C858ABC-68C4-4504-9727-B3E46FB96568}" type="presParOf" srcId="{0186B8F7-56FA-445E-B92B-734323B2049D}" destId="{8EA65C67-E8D1-4374-80CF-E9568AD1A977}" srcOrd="0" destOrd="0" presId="urn:microsoft.com/office/officeart/2005/8/layout/hierarchy2"/>
    <dgm:cxn modelId="{FC0956D1-72EA-4450-97D6-9A128E90EC07}" type="presParOf" srcId="{8AAB0B8A-CF74-4294-B80C-57361548A251}" destId="{E0E45526-0587-400C-BDFB-FB119FCD8281}" srcOrd="5" destOrd="0" presId="urn:microsoft.com/office/officeart/2005/8/layout/hierarchy2"/>
    <dgm:cxn modelId="{BC049BA1-5785-4163-B658-A5699BE57A4C}" type="presParOf" srcId="{E0E45526-0587-400C-BDFB-FB119FCD8281}" destId="{4AEDCF1E-31F0-41B4-B886-92AD841EDAC0}" srcOrd="0" destOrd="0" presId="urn:microsoft.com/office/officeart/2005/8/layout/hierarchy2"/>
    <dgm:cxn modelId="{3EC4499F-C564-4F7D-AB8A-EE6730057825}" type="presParOf" srcId="{E0E45526-0587-400C-BDFB-FB119FCD8281}" destId="{C8B01AC3-589E-471A-9C71-40E483E4B29A}" srcOrd="1" destOrd="0" presId="urn:microsoft.com/office/officeart/2005/8/layout/hierarchy2"/>
    <dgm:cxn modelId="{77586B8E-456B-4CDC-9734-99F2092B5CB8}" type="presParOf" srcId="{8AAB0B8A-CF74-4294-B80C-57361548A251}" destId="{048E4903-5A41-49FA-9F81-81F13D03ED46}" srcOrd="6" destOrd="0" presId="urn:microsoft.com/office/officeart/2005/8/layout/hierarchy2"/>
    <dgm:cxn modelId="{8F1A04CC-57A6-4F3C-8BE6-A3DE2A3C7E5B}" type="presParOf" srcId="{048E4903-5A41-49FA-9F81-81F13D03ED46}" destId="{FC567B46-1617-4AC6-BA57-776EDB3E5259}" srcOrd="0" destOrd="0" presId="urn:microsoft.com/office/officeart/2005/8/layout/hierarchy2"/>
    <dgm:cxn modelId="{BD9F415E-0287-4FD1-B373-BF532B8E973A}" type="presParOf" srcId="{8AAB0B8A-CF74-4294-B80C-57361548A251}" destId="{737282C5-DF0E-446F-909E-2D7B7001ED05}" srcOrd="7" destOrd="0" presId="urn:microsoft.com/office/officeart/2005/8/layout/hierarchy2"/>
    <dgm:cxn modelId="{F82A92FE-3052-42ED-8B4A-DAF66272EE69}" type="presParOf" srcId="{737282C5-DF0E-446F-909E-2D7B7001ED05}" destId="{9223B9BD-974D-4418-88D5-B427E34369D6}" srcOrd="0" destOrd="0" presId="urn:microsoft.com/office/officeart/2005/8/layout/hierarchy2"/>
    <dgm:cxn modelId="{ED4C9A0A-19AB-4ECC-8977-B807D1B61D3B}" type="presParOf" srcId="{737282C5-DF0E-446F-909E-2D7B7001ED05}" destId="{4764F671-23CE-47F7-9929-8AD8BD67973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F508965-241C-497B-8776-C2482F56CF27}" type="doc">
      <dgm:prSet loTypeId="urn:microsoft.com/office/officeart/2005/8/layout/pyramid2" loCatId="list" qsTypeId="urn:microsoft.com/office/officeart/2005/8/quickstyle/simple1" qsCatId="simple" csTypeId="urn:microsoft.com/office/officeart/2005/8/colors/accent1_4" csCatId="accent1" phldr="1"/>
      <dgm:spPr/>
    </dgm:pt>
    <dgm:pt modelId="{43676199-F9B5-46ED-B267-D62D11605806}">
      <dgm:prSet phldrT="[Текст]" custT="1"/>
      <dgm:spPr/>
      <dgm:t>
        <a:bodyPr/>
        <a:lstStyle/>
        <a:p>
          <a:r>
            <a:rPr lang="uk-UA" sz="2800" b="1" dirty="0">
              <a:latin typeface="+mj-lt"/>
            </a:rPr>
            <a:t>Структура системи права</a:t>
          </a:r>
          <a:r>
            <a:rPr lang="uk-UA" sz="2800" dirty="0">
              <a:latin typeface="+mj-lt"/>
            </a:rPr>
            <a:t> – це спосіб зв’язку та взаємодії елементів у системі, внутрішня будова системи права</a:t>
          </a:r>
          <a:endParaRPr lang="ru-RU" sz="2800" dirty="0">
            <a:latin typeface="+mj-lt"/>
          </a:endParaRPr>
        </a:p>
      </dgm:t>
    </dgm:pt>
    <dgm:pt modelId="{2B1D4F3C-84DE-4D06-8441-2A7178BA146F}" type="parTrans" cxnId="{6834FF7E-19C5-4121-BECB-C954BC3F5C65}">
      <dgm:prSet/>
      <dgm:spPr/>
      <dgm:t>
        <a:bodyPr/>
        <a:lstStyle/>
        <a:p>
          <a:endParaRPr lang="ru-RU"/>
        </a:p>
      </dgm:t>
    </dgm:pt>
    <dgm:pt modelId="{BEA23852-E49E-4B59-BB46-0B5A61A8B4FB}" type="sibTrans" cxnId="{6834FF7E-19C5-4121-BECB-C954BC3F5C65}">
      <dgm:prSet/>
      <dgm:spPr/>
      <dgm:t>
        <a:bodyPr/>
        <a:lstStyle/>
        <a:p>
          <a:endParaRPr lang="ru-RU"/>
        </a:p>
      </dgm:t>
    </dgm:pt>
    <dgm:pt modelId="{CBE82C88-80F1-4E23-A638-CB80D270445A}" type="pres">
      <dgm:prSet presAssocID="{2F508965-241C-497B-8776-C2482F56CF27}" presName="compositeShape" presStyleCnt="0">
        <dgm:presLayoutVars>
          <dgm:dir/>
          <dgm:resizeHandles/>
        </dgm:presLayoutVars>
      </dgm:prSet>
      <dgm:spPr/>
    </dgm:pt>
    <dgm:pt modelId="{8C69729A-D3E5-48C2-9E4E-21278F626ACE}" type="pres">
      <dgm:prSet presAssocID="{2F508965-241C-497B-8776-C2482F56CF27}" presName="pyramid" presStyleLbl="node1" presStyleIdx="0" presStyleCnt="1"/>
      <dgm:spPr/>
    </dgm:pt>
    <dgm:pt modelId="{5476A59D-9A9E-4E25-9EA7-E2ECD9141191}" type="pres">
      <dgm:prSet presAssocID="{2F508965-241C-497B-8776-C2482F56CF27}" presName="theList" presStyleCnt="0"/>
      <dgm:spPr/>
    </dgm:pt>
    <dgm:pt modelId="{3871BC0E-2CC3-4F3F-926D-B29BAE28D1D7}" type="pres">
      <dgm:prSet presAssocID="{43676199-F9B5-46ED-B267-D62D11605806}" presName="aNode" presStyleLbl="fgAcc1" presStyleIdx="0" presStyleCnt="1" custScaleX="155257">
        <dgm:presLayoutVars>
          <dgm:bulletEnabled val="1"/>
        </dgm:presLayoutVars>
      </dgm:prSet>
      <dgm:spPr/>
    </dgm:pt>
    <dgm:pt modelId="{2BD7F5DE-E673-4FE6-B07D-F000A548E980}" type="pres">
      <dgm:prSet presAssocID="{43676199-F9B5-46ED-B267-D62D11605806}" presName="aSpace" presStyleCnt="0"/>
      <dgm:spPr/>
    </dgm:pt>
  </dgm:ptLst>
  <dgm:cxnLst>
    <dgm:cxn modelId="{8D48AE6B-E785-4A9F-B60B-FD05C5913038}" type="presOf" srcId="{2F508965-241C-497B-8776-C2482F56CF27}" destId="{CBE82C88-80F1-4E23-A638-CB80D270445A}" srcOrd="0" destOrd="0" presId="urn:microsoft.com/office/officeart/2005/8/layout/pyramid2"/>
    <dgm:cxn modelId="{6834FF7E-19C5-4121-BECB-C954BC3F5C65}" srcId="{2F508965-241C-497B-8776-C2482F56CF27}" destId="{43676199-F9B5-46ED-B267-D62D11605806}" srcOrd="0" destOrd="0" parTransId="{2B1D4F3C-84DE-4D06-8441-2A7178BA146F}" sibTransId="{BEA23852-E49E-4B59-BB46-0B5A61A8B4FB}"/>
    <dgm:cxn modelId="{E7EC94BF-06CD-4E5E-AECB-9D529909DC72}" type="presOf" srcId="{43676199-F9B5-46ED-B267-D62D11605806}" destId="{3871BC0E-2CC3-4F3F-926D-B29BAE28D1D7}" srcOrd="0" destOrd="0" presId="urn:microsoft.com/office/officeart/2005/8/layout/pyramid2"/>
    <dgm:cxn modelId="{7FA3804B-ED68-44BF-9B90-3C9AC82597E9}" type="presParOf" srcId="{CBE82C88-80F1-4E23-A638-CB80D270445A}" destId="{8C69729A-D3E5-48C2-9E4E-21278F626ACE}" srcOrd="0" destOrd="0" presId="urn:microsoft.com/office/officeart/2005/8/layout/pyramid2"/>
    <dgm:cxn modelId="{34359663-0D56-4D40-888F-B02C004E2367}" type="presParOf" srcId="{CBE82C88-80F1-4E23-A638-CB80D270445A}" destId="{5476A59D-9A9E-4E25-9EA7-E2ECD9141191}" srcOrd="1" destOrd="0" presId="urn:microsoft.com/office/officeart/2005/8/layout/pyramid2"/>
    <dgm:cxn modelId="{370629BB-B6C5-4713-830C-7B9FB21D695E}" type="presParOf" srcId="{5476A59D-9A9E-4E25-9EA7-E2ECD9141191}" destId="{3871BC0E-2CC3-4F3F-926D-B29BAE28D1D7}" srcOrd="0" destOrd="0" presId="urn:microsoft.com/office/officeart/2005/8/layout/pyramid2"/>
    <dgm:cxn modelId="{2DAA5E4C-7671-4471-92F1-05CBB7539E70}" type="presParOf" srcId="{5476A59D-9A9E-4E25-9EA7-E2ECD9141191}" destId="{2BD7F5DE-E673-4FE6-B07D-F000A548E980}" srcOrd="1" destOrd="0" presId="urn:microsoft.com/office/officeart/2005/8/layout/pyramid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E112E3-3BC1-405C-A302-BE9D8C23CAA2}" type="doc">
      <dgm:prSet loTypeId="urn:microsoft.com/office/officeart/2005/8/layout/list1" loCatId="list" qsTypeId="urn:microsoft.com/office/officeart/2005/8/quickstyle/simple1" qsCatId="simple" csTypeId="urn:microsoft.com/office/officeart/2005/8/colors/accent1_4" csCatId="accent1" phldr="1"/>
      <dgm:spPr/>
      <dgm:t>
        <a:bodyPr/>
        <a:lstStyle/>
        <a:p>
          <a:endParaRPr lang="ru-RU"/>
        </a:p>
      </dgm:t>
    </dgm:pt>
    <dgm:pt modelId="{6A5EC461-5C36-4E38-AFAF-639043391C00}">
      <dgm:prSet phldrT="[Текст]" custT="1"/>
      <dgm:spPr/>
      <dgm:t>
        <a:bodyPr/>
        <a:lstStyle/>
        <a:p>
          <a:r>
            <a:rPr lang="uk-UA" sz="2800" dirty="0">
              <a:latin typeface="+mj-lt"/>
            </a:rPr>
            <a:t>7.1 Норма права: поняття, структура та види</a:t>
          </a:r>
          <a:endParaRPr lang="ru-RU" sz="2800" dirty="0">
            <a:latin typeface="+mj-lt"/>
          </a:endParaRPr>
        </a:p>
      </dgm:t>
    </dgm:pt>
    <dgm:pt modelId="{B1A10969-002F-45C5-B863-87E88935705D}" type="parTrans" cxnId="{8D7F3776-D83F-46B0-91AA-CA18ADB328DC}">
      <dgm:prSet/>
      <dgm:spPr/>
      <dgm:t>
        <a:bodyPr/>
        <a:lstStyle/>
        <a:p>
          <a:endParaRPr lang="ru-RU"/>
        </a:p>
      </dgm:t>
    </dgm:pt>
    <dgm:pt modelId="{D228A700-47F2-4D95-B79F-D85EB1E5F517}" type="sibTrans" cxnId="{8D7F3776-D83F-46B0-91AA-CA18ADB328DC}">
      <dgm:prSet/>
      <dgm:spPr/>
      <dgm:t>
        <a:bodyPr/>
        <a:lstStyle/>
        <a:p>
          <a:endParaRPr lang="ru-RU"/>
        </a:p>
      </dgm:t>
    </dgm:pt>
    <dgm:pt modelId="{76F71211-CE96-4EFC-9C6C-46B51EFB7EB8}">
      <dgm:prSet phldrT="[Текст]" custT="1"/>
      <dgm:spPr/>
      <dgm:t>
        <a:bodyPr/>
        <a:lstStyle/>
        <a:p>
          <a:r>
            <a:rPr lang="uk-UA" sz="2800" dirty="0">
              <a:latin typeface="+mj-lt"/>
            </a:rPr>
            <a:t>7.2 Поняття та елементи системи права</a:t>
          </a:r>
          <a:endParaRPr lang="ru-RU" sz="2800" dirty="0">
            <a:latin typeface="+mj-lt"/>
          </a:endParaRPr>
        </a:p>
      </dgm:t>
    </dgm:pt>
    <dgm:pt modelId="{0B59751B-0611-4A40-8BB8-0E4C4FAF92F0}" type="parTrans" cxnId="{4177324A-2C24-4CE9-AB9D-E1E514F1B370}">
      <dgm:prSet/>
      <dgm:spPr/>
      <dgm:t>
        <a:bodyPr/>
        <a:lstStyle/>
        <a:p>
          <a:endParaRPr lang="ru-RU"/>
        </a:p>
      </dgm:t>
    </dgm:pt>
    <dgm:pt modelId="{FDF5BCE0-5FF2-4DD1-AAB9-4BB977394B4F}" type="sibTrans" cxnId="{4177324A-2C24-4CE9-AB9D-E1E514F1B370}">
      <dgm:prSet/>
      <dgm:spPr/>
      <dgm:t>
        <a:bodyPr/>
        <a:lstStyle/>
        <a:p>
          <a:endParaRPr lang="ru-RU"/>
        </a:p>
      </dgm:t>
    </dgm:pt>
    <dgm:pt modelId="{A167DEDB-DEFB-421B-B685-AD138D15555A}">
      <dgm:prSet phldrT="[Текст]" custT="1"/>
      <dgm:spPr/>
      <dgm:t>
        <a:bodyPr/>
        <a:lstStyle/>
        <a:p>
          <a:r>
            <a:rPr lang="uk-UA" sz="2800" dirty="0">
              <a:solidFill>
                <a:schemeClr val="bg2">
                  <a:lumMod val="10000"/>
                </a:schemeClr>
              </a:solidFill>
              <a:latin typeface="+mj-lt"/>
            </a:rPr>
            <a:t>7.3 Система законодавства та її співвідношення із системою права</a:t>
          </a:r>
          <a:endParaRPr lang="ru-RU" sz="2800" dirty="0">
            <a:solidFill>
              <a:schemeClr val="bg2">
                <a:lumMod val="10000"/>
              </a:schemeClr>
            </a:solidFill>
            <a:latin typeface="+mj-lt"/>
          </a:endParaRPr>
        </a:p>
      </dgm:t>
    </dgm:pt>
    <dgm:pt modelId="{71783D0D-EC1F-4151-B4DC-7BF72CD10C15}" type="parTrans" cxnId="{4452FF17-0CF8-431D-AB97-D02308BF017B}">
      <dgm:prSet/>
      <dgm:spPr/>
      <dgm:t>
        <a:bodyPr/>
        <a:lstStyle/>
        <a:p>
          <a:endParaRPr lang="ru-RU"/>
        </a:p>
      </dgm:t>
    </dgm:pt>
    <dgm:pt modelId="{8A794BB7-4763-43EE-B761-1E8DF950E612}" type="sibTrans" cxnId="{4452FF17-0CF8-431D-AB97-D02308BF017B}">
      <dgm:prSet/>
      <dgm:spPr/>
      <dgm:t>
        <a:bodyPr/>
        <a:lstStyle/>
        <a:p>
          <a:endParaRPr lang="ru-RU"/>
        </a:p>
      </dgm:t>
    </dgm:pt>
    <dgm:pt modelId="{A513E282-09BD-4BE2-8375-76766CDDD900}">
      <dgm:prSet phldrT="[Текст]" custT="1"/>
      <dgm:spPr/>
      <dgm:t>
        <a:bodyPr/>
        <a:lstStyle/>
        <a:p>
          <a:r>
            <a:rPr lang="uk-UA" sz="2800" dirty="0">
              <a:latin typeface="+mj-lt"/>
            </a:rPr>
            <a:t>7.4 Систематизація законодавства</a:t>
          </a:r>
          <a:endParaRPr lang="ru-RU" sz="2800" dirty="0">
            <a:latin typeface="+mj-lt"/>
          </a:endParaRPr>
        </a:p>
      </dgm:t>
    </dgm:pt>
    <dgm:pt modelId="{B58778C5-AF9B-4A2D-8274-DAD8ECE7D923}" type="parTrans" cxnId="{EE1711AC-7E56-40BD-95BA-A530CEE4F18B}">
      <dgm:prSet/>
      <dgm:spPr/>
      <dgm:t>
        <a:bodyPr/>
        <a:lstStyle/>
        <a:p>
          <a:endParaRPr lang="ru-RU"/>
        </a:p>
      </dgm:t>
    </dgm:pt>
    <dgm:pt modelId="{E96960A0-DC39-4245-9974-7E52B1505E69}" type="sibTrans" cxnId="{EE1711AC-7E56-40BD-95BA-A530CEE4F18B}">
      <dgm:prSet/>
      <dgm:spPr/>
      <dgm:t>
        <a:bodyPr/>
        <a:lstStyle/>
        <a:p>
          <a:endParaRPr lang="ru-RU"/>
        </a:p>
      </dgm:t>
    </dgm:pt>
    <dgm:pt modelId="{2A880A02-1F3A-4A93-B544-DE0CE8E8D099}" type="pres">
      <dgm:prSet presAssocID="{5DE112E3-3BC1-405C-A302-BE9D8C23CAA2}" presName="linear" presStyleCnt="0">
        <dgm:presLayoutVars>
          <dgm:dir/>
          <dgm:animLvl val="lvl"/>
          <dgm:resizeHandles val="exact"/>
        </dgm:presLayoutVars>
      </dgm:prSet>
      <dgm:spPr/>
    </dgm:pt>
    <dgm:pt modelId="{1620E53D-2B47-4D5E-8CF8-89E878D62E27}" type="pres">
      <dgm:prSet presAssocID="{6A5EC461-5C36-4E38-AFAF-639043391C00}" presName="parentLin" presStyleCnt="0"/>
      <dgm:spPr/>
    </dgm:pt>
    <dgm:pt modelId="{84D0D65E-54D0-4810-8418-DC02AAC2B8A7}" type="pres">
      <dgm:prSet presAssocID="{6A5EC461-5C36-4E38-AFAF-639043391C00}" presName="parentLeftMargin" presStyleLbl="node1" presStyleIdx="0" presStyleCnt="4"/>
      <dgm:spPr/>
    </dgm:pt>
    <dgm:pt modelId="{A172088E-FE80-4657-8397-906DD43293AE}" type="pres">
      <dgm:prSet presAssocID="{6A5EC461-5C36-4E38-AFAF-639043391C00}" presName="parentText" presStyleLbl="node1" presStyleIdx="0" presStyleCnt="4" custScaleX="127541">
        <dgm:presLayoutVars>
          <dgm:chMax val="0"/>
          <dgm:bulletEnabled val="1"/>
        </dgm:presLayoutVars>
      </dgm:prSet>
      <dgm:spPr/>
    </dgm:pt>
    <dgm:pt modelId="{90DEA92C-A823-44EB-ADEF-EA7F86385F08}" type="pres">
      <dgm:prSet presAssocID="{6A5EC461-5C36-4E38-AFAF-639043391C00}" presName="negativeSpace" presStyleCnt="0"/>
      <dgm:spPr/>
    </dgm:pt>
    <dgm:pt modelId="{3809030C-4DC0-4D8E-891B-130B9C13D540}" type="pres">
      <dgm:prSet presAssocID="{6A5EC461-5C36-4E38-AFAF-639043391C00}" presName="childText" presStyleLbl="conFgAcc1" presStyleIdx="0" presStyleCnt="4">
        <dgm:presLayoutVars>
          <dgm:bulletEnabled val="1"/>
        </dgm:presLayoutVars>
      </dgm:prSet>
      <dgm:spPr/>
    </dgm:pt>
    <dgm:pt modelId="{3333C26E-85D3-4385-BB6D-433FD3C13AB4}" type="pres">
      <dgm:prSet presAssocID="{D228A700-47F2-4D95-B79F-D85EB1E5F517}" presName="spaceBetweenRectangles" presStyleCnt="0"/>
      <dgm:spPr/>
    </dgm:pt>
    <dgm:pt modelId="{2FB151A3-9D9A-41CC-A82F-04C4AC17C692}" type="pres">
      <dgm:prSet presAssocID="{76F71211-CE96-4EFC-9C6C-46B51EFB7EB8}" presName="parentLin" presStyleCnt="0"/>
      <dgm:spPr/>
    </dgm:pt>
    <dgm:pt modelId="{9652F035-AF70-464C-A9BB-5EF18154B7F3}" type="pres">
      <dgm:prSet presAssocID="{76F71211-CE96-4EFC-9C6C-46B51EFB7EB8}" presName="parentLeftMargin" presStyleLbl="node1" presStyleIdx="0" presStyleCnt="4"/>
      <dgm:spPr/>
    </dgm:pt>
    <dgm:pt modelId="{1B011250-E68A-4001-BE93-334D8DFD2F6C}" type="pres">
      <dgm:prSet presAssocID="{76F71211-CE96-4EFC-9C6C-46B51EFB7EB8}" presName="parentText" presStyleLbl="node1" presStyleIdx="1" presStyleCnt="4" custScaleX="127541">
        <dgm:presLayoutVars>
          <dgm:chMax val="0"/>
          <dgm:bulletEnabled val="1"/>
        </dgm:presLayoutVars>
      </dgm:prSet>
      <dgm:spPr/>
    </dgm:pt>
    <dgm:pt modelId="{4E17A750-5222-47C5-B21A-BC2B16EB6069}" type="pres">
      <dgm:prSet presAssocID="{76F71211-CE96-4EFC-9C6C-46B51EFB7EB8}" presName="negativeSpace" presStyleCnt="0"/>
      <dgm:spPr/>
    </dgm:pt>
    <dgm:pt modelId="{788A42E3-776C-4564-BE54-DBDDC07A40F8}" type="pres">
      <dgm:prSet presAssocID="{76F71211-CE96-4EFC-9C6C-46B51EFB7EB8}" presName="childText" presStyleLbl="conFgAcc1" presStyleIdx="1" presStyleCnt="4">
        <dgm:presLayoutVars>
          <dgm:bulletEnabled val="1"/>
        </dgm:presLayoutVars>
      </dgm:prSet>
      <dgm:spPr/>
    </dgm:pt>
    <dgm:pt modelId="{AC02D7BF-24EF-451C-980F-BC2EB8EC26AD}" type="pres">
      <dgm:prSet presAssocID="{FDF5BCE0-5FF2-4DD1-AAB9-4BB977394B4F}" presName="spaceBetweenRectangles" presStyleCnt="0"/>
      <dgm:spPr/>
    </dgm:pt>
    <dgm:pt modelId="{AE6A3060-B36A-46AD-91D5-36B970F2B74C}" type="pres">
      <dgm:prSet presAssocID="{A167DEDB-DEFB-421B-B685-AD138D15555A}" presName="parentLin" presStyleCnt="0"/>
      <dgm:spPr/>
    </dgm:pt>
    <dgm:pt modelId="{0044092D-116D-4AE0-BC08-AD9C93941130}" type="pres">
      <dgm:prSet presAssocID="{A167DEDB-DEFB-421B-B685-AD138D15555A}" presName="parentLeftMargin" presStyleLbl="node1" presStyleIdx="1" presStyleCnt="4"/>
      <dgm:spPr/>
    </dgm:pt>
    <dgm:pt modelId="{937CFF34-8434-4B9A-ADAE-FE4058C0CC7E}" type="pres">
      <dgm:prSet presAssocID="{A167DEDB-DEFB-421B-B685-AD138D15555A}" presName="parentText" presStyleLbl="node1" presStyleIdx="2" presStyleCnt="4" custScaleX="127541">
        <dgm:presLayoutVars>
          <dgm:chMax val="0"/>
          <dgm:bulletEnabled val="1"/>
        </dgm:presLayoutVars>
      </dgm:prSet>
      <dgm:spPr/>
    </dgm:pt>
    <dgm:pt modelId="{06F53AA9-2B1A-4D8F-82CE-1505E5422B9B}" type="pres">
      <dgm:prSet presAssocID="{A167DEDB-DEFB-421B-B685-AD138D15555A}" presName="negativeSpace" presStyleCnt="0"/>
      <dgm:spPr/>
    </dgm:pt>
    <dgm:pt modelId="{60511147-EE55-4745-8543-07BF08E38207}" type="pres">
      <dgm:prSet presAssocID="{A167DEDB-DEFB-421B-B685-AD138D15555A}" presName="childText" presStyleLbl="conFgAcc1" presStyleIdx="2" presStyleCnt="4">
        <dgm:presLayoutVars>
          <dgm:bulletEnabled val="1"/>
        </dgm:presLayoutVars>
      </dgm:prSet>
      <dgm:spPr/>
    </dgm:pt>
    <dgm:pt modelId="{C4DD0440-A7A1-4F4E-8B0F-4E83F64AFE36}" type="pres">
      <dgm:prSet presAssocID="{8A794BB7-4763-43EE-B761-1E8DF950E612}" presName="spaceBetweenRectangles" presStyleCnt="0"/>
      <dgm:spPr/>
    </dgm:pt>
    <dgm:pt modelId="{9BB417B0-F3BD-4318-9BAB-3D4BE3B6734C}" type="pres">
      <dgm:prSet presAssocID="{A513E282-09BD-4BE2-8375-76766CDDD900}" presName="parentLin" presStyleCnt="0"/>
      <dgm:spPr/>
    </dgm:pt>
    <dgm:pt modelId="{A650014E-932F-4247-95C6-D759FC07BA6F}" type="pres">
      <dgm:prSet presAssocID="{A513E282-09BD-4BE2-8375-76766CDDD900}" presName="parentLeftMargin" presStyleLbl="node1" presStyleIdx="2" presStyleCnt="4"/>
      <dgm:spPr/>
    </dgm:pt>
    <dgm:pt modelId="{0E8C496D-735E-4148-A04E-2A58039E6061}" type="pres">
      <dgm:prSet presAssocID="{A513E282-09BD-4BE2-8375-76766CDDD900}" presName="parentText" presStyleLbl="node1" presStyleIdx="3" presStyleCnt="4" custScaleX="127541">
        <dgm:presLayoutVars>
          <dgm:chMax val="0"/>
          <dgm:bulletEnabled val="1"/>
        </dgm:presLayoutVars>
      </dgm:prSet>
      <dgm:spPr/>
    </dgm:pt>
    <dgm:pt modelId="{766858E7-BC8B-432F-B372-D96B8272E52D}" type="pres">
      <dgm:prSet presAssocID="{A513E282-09BD-4BE2-8375-76766CDDD900}" presName="negativeSpace" presStyleCnt="0"/>
      <dgm:spPr/>
    </dgm:pt>
    <dgm:pt modelId="{F56195A9-4B4B-4AF4-90AC-0BAEE7FC176F}" type="pres">
      <dgm:prSet presAssocID="{A513E282-09BD-4BE2-8375-76766CDDD900}" presName="childText" presStyleLbl="conFgAcc1" presStyleIdx="3" presStyleCnt="4">
        <dgm:presLayoutVars>
          <dgm:bulletEnabled val="1"/>
        </dgm:presLayoutVars>
      </dgm:prSet>
      <dgm:spPr/>
    </dgm:pt>
  </dgm:ptLst>
  <dgm:cxnLst>
    <dgm:cxn modelId="{43F56B11-A422-46DD-85EA-98AFB4E06BCF}" type="presOf" srcId="{76F71211-CE96-4EFC-9C6C-46B51EFB7EB8}" destId="{9652F035-AF70-464C-A9BB-5EF18154B7F3}" srcOrd="0" destOrd="0" presId="urn:microsoft.com/office/officeart/2005/8/layout/list1"/>
    <dgm:cxn modelId="{4452FF17-0CF8-431D-AB97-D02308BF017B}" srcId="{5DE112E3-3BC1-405C-A302-BE9D8C23CAA2}" destId="{A167DEDB-DEFB-421B-B685-AD138D15555A}" srcOrd="2" destOrd="0" parTransId="{71783D0D-EC1F-4151-B4DC-7BF72CD10C15}" sibTransId="{8A794BB7-4763-43EE-B761-1E8DF950E612}"/>
    <dgm:cxn modelId="{4177324A-2C24-4CE9-AB9D-E1E514F1B370}" srcId="{5DE112E3-3BC1-405C-A302-BE9D8C23CAA2}" destId="{76F71211-CE96-4EFC-9C6C-46B51EFB7EB8}" srcOrd="1" destOrd="0" parTransId="{0B59751B-0611-4A40-8BB8-0E4C4FAF92F0}" sibTransId="{FDF5BCE0-5FF2-4DD1-AAB9-4BB977394B4F}"/>
    <dgm:cxn modelId="{8D7F3776-D83F-46B0-91AA-CA18ADB328DC}" srcId="{5DE112E3-3BC1-405C-A302-BE9D8C23CAA2}" destId="{6A5EC461-5C36-4E38-AFAF-639043391C00}" srcOrd="0" destOrd="0" parTransId="{B1A10969-002F-45C5-B863-87E88935705D}" sibTransId="{D228A700-47F2-4D95-B79F-D85EB1E5F517}"/>
    <dgm:cxn modelId="{6D6C5389-DD9A-4979-81F3-7623F5335FE2}" type="presOf" srcId="{A167DEDB-DEFB-421B-B685-AD138D15555A}" destId="{0044092D-116D-4AE0-BC08-AD9C93941130}" srcOrd="0" destOrd="0" presId="urn:microsoft.com/office/officeart/2005/8/layout/list1"/>
    <dgm:cxn modelId="{370359A9-F49F-4D43-B0DA-2ECD03D30DD7}" type="presOf" srcId="{A513E282-09BD-4BE2-8375-76766CDDD900}" destId="{0E8C496D-735E-4148-A04E-2A58039E6061}" srcOrd="1" destOrd="0" presId="urn:microsoft.com/office/officeart/2005/8/layout/list1"/>
    <dgm:cxn modelId="{EE1711AC-7E56-40BD-95BA-A530CEE4F18B}" srcId="{5DE112E3-3BC1-405C-A302-BE9D8C23CAA2}" destId="{A513E282-09BD-4BE2-8375-76766CDDD900}" srcOrd="3" destOrd="0" parTransId="{B58778C5-AF9B-4A2D-8274-DAD8ECE7D923}" sibTransId="{E96960A0-DC39-4245-9974-7E52B1505E69}"/>
    <dgm:cxn modelId="{0AD57FB2-2489-42B3-AC3A-48934A8DA060}" type="presOf" srcId="{A167DEDB-DEFB-421B-B685-AD138D15555A}" destId="{937CFF34-8434-4B9A-ADAE-FE4058C0CC7E}" srcOrd="1" destOrd="0" presId="urn:microsoft.com/office/officeart/2005/8/layout/list1"/>
    <dgm:cxn modelId="{DB4FB9C7-D732-4B12-A5C3-2BC3FA4D4D4E}" type="presOf" srcId="{6A5EC461-5C36-4E38-AFAF-639043391C00}" destId="{A172088E-FE80-4657-8397-906DD43293AE}" srcOrd="1" destOrd="0" presId="urn:microsoft.com/office/officeart/2005/8/layout/list1"/>
    <dgm:cxn modelId="{8E572CCC-99C4-427E-BDCD-3060C85C55A4}" type="presOf" srcId="{76F71211-CE96-4EFC-9C6C-46B51EFB7EB8}" destId="{1B011250-E68A-4001-BE93-334D8DFD2F6C}" srcOrd="1" destOrd="0" presId="urn:microsoft.com/office/officeart/2005/8/layout/list1"/>
    <dgm:cxn modelId="{40E837DF-43CE-4563-894A-EB7D6C21CB58}" type="presOf" srcId="{5DE112E3-3BC1-405C-A302-BE9D8C23CAA2}" destId="{2A880A02-1F3A-4A93-B544-DE0CE8E8D099}" srcOrd="0" destOrd="0" presId="urn:microsoft.com/office/officeart/2005/8/layout/list1"/>
    <dgm:cxn modelId="{76DD04E1-1CD3-4F0A-B02B-9F7EAB12CC15}" type="presOf" srcId="{A513E282-09BD-4BE2-8375-76766CDDD900}" destId="{A650014E-932F-4247-95C6-D759FC07BA6F}" srcOrd="0" destOrd="0" presId="urn:microsoft.com/office/officeart/2005/8/layout/list1"/>
    <dgm:cxn modelId="{19C4C2FD-2AC5-4D42-8C4C-B46F261ACBDD}" type="presOf" srcId="{6A5EC461-5C36-4E38-AFAF-639043391C00}" destId="{84D0D65E-54D0-4810-8418-DC02AAC2B8A7}" srcOrd="0" destOrd="0" presId="urn:microsoft.com/office/officeart/2005/8/layout/list1"/>
    <dgm:cxn modelId="{840B7E6F-A42E-47A4-BE08-0BEC11B89DDA}" type="presParOf" srcId="{2A880A02-1F3A-4A93-B544-DE0CE8E8D099}" destId="{1620E53D-2B47-4D5E-8CF8-89E878D62E27}" srcOrd="0" destOrd="0" presId="urn:microsoft.com/office/officeart/2005/8/layout/list1"/>
    <dgm:cxn modelId="{56552626-4E2C-4425-95CA-EFA7AE38E8AA}" type="presParOf" srcId="{1620E53D-2B47-4D5E-8CF8-89E878D62E27}" destId="{84D0D65E-54D0-4810-8418-DC02AAC2B8A7}" srcOrd="0" destOrd="0" presId="urn:microsoft.com/office/officeart/2005/8/layout/list1"/>
    <dgm:cxn modelId="{25530708-A2A9-4889-AF5D-0910ACE4B169}" type="presParOf" srcId="{1620E53D-2B47-4D5E-8CF8-89E878D62E27}" destId="{A172088E-FE80-4657-8397-906DD43293AE}" srcOrd="1" destOrd="0" presId="urn:microsoft.com/office/officeart/2005/8/layout/list1"/>
    <dgm:cxn modelId="{BA162D43-A042-4108-9C8A-55626A8A5001}" type="presParOf" srcId="{2A880A02-1F3A-4A93-B544-DE0CE8E8D099}" destId="{90DEA92C-A823-44EB-ADEF-EA7F86385F08}" srcOrd="1" destOrd="0" presId="urn:microsoft.com/office/officeart/2005/8/layout/list1"/>
    <dgm:cxn modelId="{574BCC63-A2C4-403E-9114-880E8F3BFBD1}" type="presParOf" srcId="{2A880A02-1F3A-4A93-B544-DE0CE8E8D099}" destId="{3809030C-4DC0-4D8E-891B-130B9C13D540}" srcOrd="2" destOrd="0" presId="urn:microsoft.com/office/officeart/2005/8/layout/list1"/>
    <dgm:cxn modelId="{BAA3FB8B-1B86-4082-ACC1-F0FCA368EA07}" type="presParOf" srcId="{2A880A02-1F3A-4A93-B544-DE0CE8E8D099}" destId="{3333C26E-85D3-4385-BB6D-433FD3C13AB4}" srcOrd="3" destOrd="0" presId="urn:microsoft.com/office/officeart/2005/8/layout/list1"/>
    <dgm:cxn modelId="{2C18784B-C922-4CC6-88F3-9411B326DD18}" type="presParOf" srcId="{2A880A02-1F3A-4A93-B544-DE0CE8E8D099}" destId="{2FB151A3-9D9A-41CC-A82F-04C4AC17C692}" srcOrd="4" destOrd="0" presId="urn:microsoft.com/office/officeart/2005/8/layout/list1"/>
    <dgm:cxn modelId="{2D8C6B82-B85B-420B-983E-A0BE59C35548}" type="presParOf" srcId="{2FB151A3-9D9A-41CC-A82F-04C4AC17C692}" destId="{9652F035-AF70-464C-A9BB-5EF18154B7F3}" srcOrd="0" destOrd="0" presId="urn:microsoft.com/office/officeart/2005/8/layout/list1"/>
    <dgm:cxn modelId="{0B28107A-4403-496E-B58F-D66237B7E25D}" type="presParOf" srcId="{2FB151A3-9D9A-41CC-A82F-04C4AC17C692}" destId="{1B011250-E68A-4001-BE93-334D8DFD2F6C}" srcOrd="1" destOrd="0" presId="urn:microsoft.com/office/officeart/2005/8/layout/list1"/>
    <dgm:cxn modelId="{D1635B14-B140-4339-896E-3326EC49B481}" type="presParOf" srcId="{2A880A02-1F3A-4A93-B544-DE0CE8E8D099}" destId="{4E17A750-5222-47C5-B21A-BC2B16EB6069}" srcOrd="5" destOrd="0" presId="urn:microsoft.com/office/officeart/2005/8/layout/list1"/>
    <dgm:cxn modelId="{235A116C-88DC-4C5C-9F5B-E71B257D72B0}" type="presParOf" srcId="{2A880A02-1F3A-4A93-B544-DE0CE8E8D099}" destId="{788A42E3-776C-4564-BE54-DBDDC07A40F8}" srcOrd="6" destOrd="0" presId="urn:microsoft.com/office/officeart/2005/8/layout/list1"/>
    <dgm:cxn modelId="{0738259C-6E9C-47AE-9F95-9BABAA276A31}" type="presParOf" srcId="{2A880A02-1F3A-4A93-B544-DE0CE8E8D099}" destId="{AC02D7BF-24EF-451C-980F-BC2EB8EC26AD}" srcOrd="7" destOrd="0" presId="urn:microsoft.com/office/officeart/2005/8/layout/list1"/>
    <dgm:cxn modelId="{ACF7B9A1-2D9B-4CB4-B125-6B401516AB38}" type="presParOf" srcId="{2A880A02-1F3A-4A93-B544-DE0CE8E8D099}" destId="{AE6A3060-B36A-46AD-91D5-36B970F2B74C}" srcOrd="8" destOrd="0" presId="urn:microsoft.com/office/officeart/2005/8/layout/list1"/>
    <dgm:cxn modelId="{4E0F62B0-43D1-4F00-9CA7-1DFF6469CDF7}" type="presParOf" srcId="{AE6A3060-B36A-46AD-91D5-36B970F2B74C}" destId="{0044092D-116D-4AE0-BC08-AD9C93941130}" srcOrd="0" destOrd="0" presId="urn:microsoft.com/office/officeart/2005/8/layout/list1"/>
    <dgm:cxn modelId="{50D4F210-AFA6-460B-8387-1330F6F65AC9}" type="presParOf" srcId="{AE6A3060-B36A-46AD-91D5-36B970F2B74C}" destId="{937CFF34-8434-4B9A-ADAE-FE4058C0CC7E}" srcOrd="1" destOrd="0" presId="urn:microsoft.com/office/officeart/2005/8/layout/list1"/>
    <dgm:cxn modelId="{066DA466-C4DA-483E-8538-C421560393F8}" type="presParOf" srcId="{2A880A02-1F3A-4A93-B544-DE0CE8E8D099}" destId="{06F53AA9-2B1A-4D8F-82CE-1505E5422B9B}" srcOrd="9" destOrd="0" presId="urn:microsoft.com/office/officeart/2005/8/layout/list1"/>
    <dgm:cxn modelId="{804332FC-D290-4E9B-B34B-04AB9875C75A}" type="presParOf" srcId="{2A880A02-1F3A-4A93-B544-DE0CE8E8D099}" destId="{60511147-EE55-4745-8543-07BF08E38207}" srcOrd="10" destOrd="0" presId="urn:microsoft.com/office/officeart/2005/8/layout/list1"/>
    <dgm:cxn modelId="{3A9EB65C-A814-49F6-9168-7D592C468AEA}" type="presParOf" srcId="{2A880A02-1F3A-4A93-B544-DE0CE8E8D099}" destId="{C4DD0440-A7A1-4F4E-8B0F-4E83F64AFE36}" srcOrd="11" destOrd="0" presId="urn:microsoft.com/office/officeart/2005/8/layout/list1"/>
    <dgm:cxn modelId="{69B95644-1D9C-4B8A-AAB0-CCB062B684BE}" type="presParOf" srcId="{2A880A02-1F3A-4A93-B544-DE0CE8E8D099}" destId="{9BB417B0-F3BD-4318-9BAB-3D4BE3B6734C}" srcOrd="12" destOrd="0" presId="urn:microsoft.com/office/officeart/2005/8/layout/list1"/>
    <dgm:cxn modelId="{F0C0A556-4DE1-4CCA-A4AF-0B1384812DEA}" type="presParOf" srcId="{9BB417B0-F3BD-4318-9BAB-3D4BE3B6734C}" destId="{A650014E-932F-4247-95C6-D759FC07BA6F}" srcOrd="0" destOrd="0" presId="urn:microsoft.com/office/officeart/2005/8/layout/list1"/>
    <dgm:cxn modelId="{909977AF-3257-4D1B-95B6-4E8487E4629E}" type="presParOf" srcId="{9BB417B0-F3BD-4318-9BAB-3D4BE3B6734C}" destId="{0E8C496D-735E-4148-A04E-2A58039E6061}" srcOrd="1" destOrd="0" presId="urn:microsoft.com/office/officeart/2005/8/layout/list1"/>
    <dgm:cxn modelId="{31B348D8-E6AE-42C9-931F-65F8B0489B0D}" type="presParOf" srcId="{2A880A02-1F3A-4A93-B544-DE0CE8E8D099}" destId="{766858E7-BC8B-432F-B372-D96B8272E52D}" srcOrd="13" destOrd="0" presId="urn:microsoft.com/office/officeart/2005/8/layout/list1"/>
    <dgm:cxn modelId="{92B84F08-FFCF-42AC-8EC7-69CC13A9C427}" type="presParOf" srcId="{2A880A02-1F3A-4A93-B544-DE0CE8E8D099}" destId="{F56195A9-4B4B-4AF4-90AC-0BAEE7FC176F}"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9F839960-F437-48E5-B256-D9D5A1A2310F}" type="doc">
      <dgm:prSet loTypeId="urn:microsoft.com/office/officeart/2005/8/layout/hList3" loCatId="list" qsTypeId="urn:microsoft.com/office/officeart/2005/8/quickstyle/simple1" qsCatId="simple" csTypeId="urn:microsoft.com/office/officeart/2005/8/colors/accent1_4" csCatId="accent1" phldr="1"/>
      <dgm:spPr/>
      <dgm:t>
        <a:bodyPr/>
        <a:lstStyle/>
        <a:p>
          <a:endParaRPr lang="ru-RU"/>
        </a:p>
      </dgm:t>
    </dgm:pt>
    <dgm:pt modelId="{A5C93451-5433-4093-ACA2-D78094A60A0B}">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uk-UA" sz="3200" b="1" dirty="0">
              <a:solidFill>
                <a:schemeClr val="accent6">
                  <a:lumMod val="50000"/>
                </a:schemeClr>
              </a:solidFill>
              <a:latin typeface="+mj-lt"/>
            </a:rPr>
            <a:t>Ознаки</a:t>
          </a:r>
          <a:r>
            <a:rPr lang="uk-UA" sz="3200" b="1" baseline="0" dirty="0">
              <a:solidFill>
                <a:schemeClr val="accent6">
                  <a:lumMod val="50000"/>
                </a:schemeClr>
              </a:solidFill>
              <a:latin typeface="+mj-lt"/>
            </a:rPr>
            <a:t> галузі права</a:t>
          </a:r>
          <a:endParaRPr lang="ru-RU" sz="3200" b="1" dirty="0">
            <a:solidFill>
              <a:schemeClr val="accent6">
                <a:lumMod val="50000"/>
              </a:schemeClr>
            </a:solidFill>
            <a:latin typeface="+mj-lt"/>
          </a:endParaRPr>
        </a:p>
      </dgm:t>
    </dgm:pt>
    <dgm:pt modelId="{DFA310D3-5BC2-4729-9355-BFE1EA187EFD}" type="parTrans" cxnId="{CFC1CAAF-60F8-471E-95E9-8B8812FBF313}">
      <dgm:prSet/>
      <dgm:spPr/>
      <dgm:t>
        <a:bodyPr/>
        <a:lstStyle/>
        <a:p>
          <a:endParaRPr lang="ru-RU"/>
        </a:p>
      </dgm:t>
    </dgm:pt>
    <dgm:pt modelId="{CC25B045-247D-4913-B501-6DA933C13B45}" type="sibTrans" cxnId="{CFC1CAAF-60F8-471E-95E9-8B8812FBF313}">
      <dgm:prSet/>
      <dgm:spPr/>
      <dgm:t>
        <a:bodyPr/>
        <a:lstStyle/>
        <a:p>
          <a:endParaRPr lang="ru-RU"/>
        </a:p>
      </dgm:t>
    </dgm:pt>
    <dgm:pt modelId="{DB15D710-18C4-471F-8639-7EF58159F357}">
      <dgm:prSet phldrT="[Text]" custT="1"/>
      <dgm:spPr/>
      <dgm:t>
        <a:bodyPr/>
        <a:lstStyle/>
        <a:p>
          <a:r>
            <a:rPr lang="uk-UA" sz="2000">
              <a:latin typeface="+mj-lt"/>
            </a:rPr>
            <a:t>охоплює конкректну якісно однорідну сферу суспільних відносин</a:t>
          </a:r>
          <a:endParaRPr lang="uk-UA" sz="2000" dirty="0">
            <a:latin typeface="+mj-lt"/>
          </a:endParaRPr>
        </a:p>
      </dgm:t>
    </dgm:pt>
    <dgm:pt modelId="{58785332-7C7D-41D6-A5D9-13C24163F4A0}" type="parTrans" cxnId="{EEB8AEF1-1F6E-41F0-927C-4C6EA89173F5}">
      <dgm:prSet/>
      <dgm:spPr/>
      <dgm:t>
        <a:bodyPr/>
        <a:lstStyle/>
        <a:p>
          <a:endParaRPr lang="ru-RU"/>
        </a:p>
      </dgm:t>
    </dgm:pt>
    <dgm:pt modelId="{A98417B2-9FD6-46DB-B403-2773DE558316}" type="sibTrans" cxnId="{EEB8AEF1-1F6E-41F0-927C-4C6EA89173F5}">
      <dgm:prSet/>
      <dgm:spPr/>
      <dgm:t>
        <a:bodyPr/>
        <a:lstStyle/>
        <a:p>
          <a:endParaRPr lang="ru-RU"/>
        </a:p>
      </dgm:t>
    </dgm:pt>
    <dgm:pt modelId="{EF2E1090-4D37-44D9-852F-00529C541AEC}">
      <dgm:prSet phldrT="[Text]" custT="1"/>
      <dgm:spPr/>
      <dgm:t>
        <a:bodyPr/>
        <a:lstStyle/>
        <a:p>
          <a:r>
            <a:rPr lang="uk-UA" sz="2000" dirty="0">
              <a:solidFill>
                <a:schemeClr val="accent6">
                  <a:lumMod val="50000"/>
                </a:schemeClr>
              </a:solidFill>
              <a:latin typeface="+mj-lt"/>
            </a:rPr>
            <a:t>об</a:t>
          </a:r>
          <a:r>
            <a:rPr lang="en-US" sz="2000" dirty="0">
              <a:solidFill>
                <a:schemeClr val="accent6">
                  <a:lumMod val="50000"/>
                </a:schemeClr>
              </a:solidFill>
              <a:latin typeface="+mj-lt"/>
            </a:rPr>
            <a:t>’</a:t>
          </a:r>
          <a:r>
            <a:rPr lang="uk-UA" sz="2000" dirty="0" err="1">
              <a:solidFill>
                <a:schemeClr val="accent6">
                  <a:lumMod val="50000"/>
                </a:schemeClr>
              </a:solidFill>
              <a:latin typeface="+mj-lt"/>
            </a:rPr>
            <a:t>єднує</a:t>
          </a:r>
          <a:r>
            <a:rPr lang="en-US" sz="2000" dirty="0">
              <a:solidFill>
                <a:schemeClr val="accent6">
                  <a:lumMod val="50000"/>
                </a:schemeClr>
              </a:solidFill>
              <a:latin typeface="+mj-lt"/>
            </a:rPr>
            <a:t> </a:t>
          </a:r>
          <a:r>
            <a:rPr lang="ru-RU" sz="2000" dirty="0" err="1">
              <a:solidFill>
                <a:schemeClr val="accent6">
                  <a:lumMod val="50000"/>
                </a:schemeClr>
              </a:solidFill>
              <a:latin typeface="+mj-lt"/>
            </a:rPr>
            <a:t>самост</a:t>
          </a:r>
          <a:r>
            <a:rPr lang="uk-UA" sz="2000" dirty="0" err="1">
              <a:solidFill>
                <a:schemeClr val="accent6">
                  <a:lumMod val="50000"/>
                </a:schemeClr>
              </a:solidFill>
              <a:latin typeface="+mj-lt"/>
            </a:rPr>
            <a:t>ійну</a:t>
          </a:r>
          <a:r>
            <a:rPr lang="uk-UA" sz="2000" dirty="0">
              <a:solidFill>
                <a:schemeClr val="accent6">
                  <a:lumMod val="50000"/>
                </a:schemeClr>
              </a:solidFill>
              <a:latin typeface="+mj-lt"/>
            </a:rPr>
            <a:t> сукупність норм права</a:t>
          </a:r>
        </a:p>
      </dgm:t>
    </dgm:pt>
    <dgm:pt modelId="{7A31D745-30A0-4E2F-95AB-5C22FD86FDB4}" type="parTrans" cxnId="{CF362DFE-DE2B-4735-AF8A-8514E64515E0}">
      <dgm:prSet/>
      <dgm:spPr/>
      <dgm:t>
        <a:bodyPr/>
        <a:lstStyle/>
        <a:p>
          <a:endParaRPr lang="ru-RU"/>
        </a:p>
      </dgm:t>
    </dgm:pt>
    <dgm:pt modelId="{8F1A8956-E372-4B50-91A9-C2F62A5A02B6}" type="sibTrans" cxnId="{CF362DFE-DE2B-4735-AF8A-8514E64515E0}">
      <dgm:prSet/>
      <dgm:spPr/>
      <dgm:t>
        <a:bodyPr/>
        <a:lstStyle/>
        <a:p>
          <a:endParaRPr lang="ru-RU"/>
        </a:p>
      </dgm:t>
    </dgm:pt>
    <dgm:pt modelId="{4508BC15-9065-4F89-A12A-A39F9409F904}">
      <dgm:prSet phldrT="[Text]" custT="1"/>
      <dgm:spPr/>
      <dgm:t>
        <a:bodyPr/>
        <a:lstStyle/>
        <a:p>
          <a:r>
            <a:rPr lang="uk-UA" sz="2000" dirty="0">
              <a:solidFill>
                <a:schemeClr val="accent6">
                  <a:lumMod val="50000"/>
                </a:schemeClr>
              </a:solidFill>
              <a:latin typeface="+mj-lt"/>
            </a:rPr>
            <a:t>відзначається своєрідністю обсягу, кількістю інститутів, що її складають; наявністю або відсутністю підгалузей права</a:t>
          </a:r>
        </a:p>
      </dgm:t>
    </dgm:pt>
    <dgm:pt modelId="{9B4921AA-1A18-4AE0-A30F-3B7CF18AC923}" type="parTrans" cxnId="{D2544767-BBD1-4C67-84DA-C0AAF2DCBFB3}">
      <dgm:prSet/>
      <dgm:spPr/>
      <dgm:t>
        <a:bodyPr/>
        <a:lstStyle/>
        <a:p>
          <a:endParaRPr lang="ru-RU"/>
        </a:p>
      </dgm:t>
    </dgm:pt>
    <dgm:pt modelId="{18CED5D8-B3EC-4817-B84C-B5DB914F8F66}" type="sibTrans" cxnId="{D2544767-BBD1-4C67-84DA-C0AAF2DCBFB3}">
      <dgm:prSet/>
      <dgm:spPr/>
      <dgm:t>
        <a:bodyPr/>
        <a:lstStyle/>
        <a:p>
          <a:endParaRPr lang="ru-RU"/>
        </a:p>
      </dgm:t>
    </dgm:pt>
    <dgm:pt modelId="{7B9C9CCE-948B-4BA7-AB69-351B277926B8}">
      <dgm:prSet phldrT="[Text]" custT="1"/>
      <dgm:spPr/>
      <dgm:t>
        <a:bodyPr/>
        <a:lstStyle/>
        <a:p>
          <a:r>
            <a:rPr lang="uk-UA" sz="2000">
              <a:latin typeface="+mj-lt"/>
            </a:rPr>
            <a:t>володіє властивим лише їй режимом правового регулювання, що забезпечує ефективність дії як галузі в цілому, так і підгалузей та інститутів права</a:t>
          </a:r>
          <a:endParaRPr lang="uk-UA" sz="2000" dirty="0">
            <a:latin typeface="+mj-lt"/>
          </a:endParaRPr>
        </a:p>
      </dgm:t>
    </dgm:pt>
    <dgm:pt modelId="{FC73A67E-941F-4553-9CCD-F6A2B1A98BB5}" type="parTrans" cxnId="{B5BFDE7F-2B48-4F90-95CC-179AD0418933}">
      <dgm:prSet/>
      <dgm:spPr/>
      <dgm:t>
        <a:bodyPr/>
        <a:lstStyle/>
        <a:p>
          <a:endParaRPr lang="ru-RU"/>
        </a:p>
      </dgm:t>
    </dgm:pt>
    <dgm:pt modelId="{75596F91-5593-4D1C-9C71-6B73B2B8897C}" type="sibTrans" cxnId="{B5BFDE7F-2B48-4F90-95CC-179AD0418933}">
      <dgm:prSet/>
      <dgm:spPr/>
      <dgm:t>
        <a:bodyPr/>
        <a:lstStyle/>
        <a:p>
          <a:endParaRPr lang="ru-RU"/>
        </a:p>
      </dgm:t>
    </dgm:pt>
    <dgm:pt modelId="{7CCC756D-E17F-4A57-9557-868B5B0D8994}">
      <dgm:prSet phldrT="[Text]" custT="1"/>
      <dgm:spPr/>
      <dgm:t>
        <a:bodyPr/>
        <a:lstStyle/>
        <a:p>
          <a:r>
            <a:rPr lang="uk-UA" sz="2000">
              <a:latin typeface="+mj-lt"/>
            </a:rPr>
            <a:t>є стійкою та автономною у своєму функціонуванні</a:t>
          </a:r>
          <a:endParaRPr lang="uk-UA" sz="2000" dirty="0">
            <a:latin typeface="+mj-lt"/>
          </a:endParaRPr>
        </a:p>
      </dgm:t>
    </dgm:pt>
    <dgm:pt modelId="{6E7ADF2B-5351-41D6-A684-390BB4333191}" type="parTrans" cxnId="{61719525-8B99-42FB-820C-0A2891123214}">
      <dgm:prSet/>
      <dgm:spPr/>
      <dgm:t>
        <a:bodyPr/>
        <a:lstStyle/>
        <a:p>
          <a:endParaRPr lang="ru-RU"/>
        </a:p>
      </dgm:t>
    </dgm:pt>
    <dgm:pt modelId="{E38920A3-512E-4ACF-852B-1F8AF418494B}" type="sibTrans" cxnId="{61719525-8B99-42FB-820C-0A2891123214}">
      <dgm:prSet/>
      <dgm:spPr/>
      <dgm:t>
        <a:bodyPr/>
        <a:lstStyle/>
        <a:p>
          <a:endParaRPr lang="ru-RU"/>
        </a:p>
      </dgm:t>
    </dgm:pt>
    <dgm:pt modelId="{BAD66F94-B6EF-48E3-A5E5-6F102BAE8084}" type="pres">
      <dgm:prSet presAssocID="{9F839960-F437-48E5-B256-D9D5A1A2310F}" presName="composite" presStyleCnt="0">
        <dgm:presLayoutVars>
          <dgm:chMax val="1"/>
          <dgm:dir/>
          <dgm:resizeHandles val="exact"/>
        </dgm:presLayoutVars>
      </dgm:prSet>
      <dgm:spPr/>
    </dgm:pt>
    <dgm:pt modelId="{A60470A3-482B-40C9-A800-9200DEEFEAF8}" type="pres">
      <dgm:prSet presAssocID="{A5C93451-5433-4093-ACA2-D78094A60A0B}" presName="roof" presStyleLbl="dkBgShp" presStyleIdx="0" presStyleCnt="2" custScaleY="66830"/>
      <dgm:spPr/>
    </dgm:pt>
    <dgm:pt modelId="{7EC43894-1D41-49A4-BFB1-24BA0E34A596}" type="pres">
      <dgm:prSet presAssocID="{A5C93451-5433-4093-ACA2-D78094A60A0B}" presName="pillars" presStyleCnt="0"/>
      <dgm:spPr/>
    </dgm:pt>
    <dgm:pt modelId="{9361B992-4D67-4695-9DD0-31473EF5878A}" type="pres">
      <dgm:prSet presAssocID="{A5C93451-5433-4093-ACA2-D78094A60A0B}" presName="pillar1" presStyleLbl="node1" presStyleIdx="0" presStyleCnt="5" custScaleX="117619">
        <dgm:presLayoutVars>
          <dgm:bulletEnabled val="1"/>
        </dgm:presLayoutVars>
      </dgm:prSet>
      <dgm:spPr/>
    </dgm:pt>
    <dgm:pt modelId="{3FF46D7F-2EBC-4434-A3E8-71A57FF4855D}" type="pres">
      <dgm:prSet presAssocID="{DB15D710-18C4-471F-8639-7EF58159F357}" presName="pillarX" presStyleLbl="node1" presStyleIdx="1" presStyleCnt="5">
        <dgm:presLayoutVars>
          <dgm:bulletEnabled val="1"/>
        </dgm:presLayoutVars>
      </dgm:prSet>
      <dgm:spPr/>
    </dgm:pt>
    <dgm:pt modelId="{77BC7E46-B9D1-4532-AD5D-7F0E3A98C6B5}" type="pres">
      <dgm:prSet presAssocID="{EF2E1090-4D37-44D9-852F-00529C541AEC}" presName="pillarX" presStyleLbl="node1" presStyleIdx="2" presStyleCnt="5">
        <dgm:presLayoutVars>
          <dgm:bulletEnabled val="1"/>
        </dgm:presLayoutVars>
      </dgm:prSet>
      <dgm:spPr/>
    </dgm:pt>
    <dgm:pt modelId="{490733B6-5EAC-4F91-895D-9F15A7DBBFEA}" type="pres">
      <dgm:prSet presAssocID="{4508BC15-9065-4F89-A12A-A39F9409F904}" presName="pillarX" presStyleLbl="node1" presStyleIdx="3" presStyleCnt="5" custScaleX="110406">
        <dgm:presLayoutVars>
          <dgm:bulletEnabled val="1"/>
        </dgm:presLayoutVars>
      </dgm:prSet>
      <dgm:spPr/>
    </dgm:pt>
    <dgm:pt modelId="{6CB82C7A-80FF-47C0-BCB0-0D320BB0B7A2}" type="pres">
      <dgm:prSet presAssocID="{7CCC756D-E17F-4A57-9557-868B5B0D8994}" presName="pillarX" presStyleLbl="node1" presStyleIdx="4" presStyleCnt="5">
        <dgm:presLayoutVars>
          <dgm:bulletEnabled val="1"/>
        </dgm:presLayoutVars>
      </dgm:prSet>
      <dgm:spPr/>
    </dgm:pt>
    <dgm:pt modelId="{BE635B6D-2423-4939-A1A1-A75857DD9176}" type="pres">
      <dgm:prSet presAssocID="{A5C93451-5433-4093-ACA2-D78094A60A0B}" presName="base" presStyleLbl="dkBgShp" presStyleIdx="1" presStyleCnt="2"/>
      <dgm:spPr/>
    </dgm:pt>
  </dgm:ptLst>
  <dgm:cxnLst>
    <dgm:cxn modelId="{61719525-8B99-42FB-820C-0A2891123214}" srcId="{A5C93451-5433-4093-ACA2-D78094A60A0B}" destId="{7CCC756D-E17F-4A57-9557-868B5B0D8994}" srcOrd="4" destOrd="0" parTransId="{6E7ADF2B-5351-41D6-A684-390BB4333191}" sibTransId="{E38920A3-512E-4ACF-852B-1F8AF418494B}"/>
    <dgm:cxn modelId="{89E3FF26-130A-4D3D-B045-2E9184EE0773}" type="presOf" srcId="{4508BC15-9065-4F89-A12A-A39F9409F904}" destId="{490733B6-5EAC-4F91-895D-9F15A7DBBFEA}" srcOrd="0" destOrd="0" presId="urn:microsoft.com/office/officeart/2005/8/layout/hList3"/>
    <dgm:cxn modelId="{E5D6BD5B-1073-41CA-8723-078CE9392480}" type="presOf" srcId="{9F839960-F437-48E5-B256-D9D5A1A2310F}" destId="{BAD66F94-B6EF-48E3-A5E5-6F102BAE8084}" srcOrd="0" destOrd="0" presId="urn:microsoft.com/office/officeart/2005/8/layout/hList3"/>
    <dgm:cxn modelId="{D2544767-BBD1-4C67-84DA-C0AAF2DCBFB3}" srcId="{A5C93451-5433-4093-ACA2-D78094A60A0B}" destId="{4508BC15-9065-4F89-A12A-A39F9409F904}" srcOrd="3" destOrd="0" parTransId="{9B4921AA-1A18-4AE0-A30F-3B7CF18AC923}" sibTransId="{18CED5D8-B3EC-4817-B84C-B5DB914F8F66}"/>
    <dgm:cxn modelId="{FA14A37A-A42D-4228-9F42-CC4223352BCA}" type="presOf" srcId="{7B9C9CCE-948B-4BA7-AB69-351B277926B8}" destId="{9361B992-4D67-4695-9DD0-31473EF5878A}" srcOrd="0" destOrd="0" presId="urn:microsoft.com/office/officeart/2005/8/layout/hList3"/>
    <dgm:cxn modelId="{B5BFDE7F-2B48-4F90-95CC-179AD0418933}" srcId="{A5C93451-5433-4093-ACA2-D78094A60A0B}" destId="{7B9C9CCE-948B-4BA7-AB69-351B277926B8}" srcOrd="0" destOrd="0" parTransId="{FC73A67E-941F-4553-9CCD-F6A2B1A98BB5}" sibTransId="{75596F91-5593-4D1C-9C71-6B73B2B8897C}"/>
    <dgm:cxn modelId="{E73B1F80-1112-41B5-804B-C7FF6910BDFE}" type="presOf" srcId="{EF2E1090-4D37-44D9-852F-00529C541AEC}" destId="{77BC7E46-B9D1-4532-AD5D-7F0E3A98C6B5}" srcOrd="0" destOrd="0" presId="urn:microsoft.com/office/officeart/2005/8/layout/hList3"/>
    <dgm:cxn modelId="{CFC1CAAF-60F8-471E-95E9-8B8812FBF313}" srcId="{9F839960-F437-48E5-B256-D9D5A1A2310F}" destId="{A5C93451-5433-4093-ACA2-D78094A60A0B}" srcOrd="0" destOrd="0" parTransId="{DFA310D3-5BC2-4729-9355-BFE1EA187EFD}" sibTransId="{CC25B045-247D-4913-B501-6DA933C13B45}"/>
    <dgm:cxn modelId="{BB5026B8-DAEE-48E6-86F2-0F36396F5E03}" type="presOf" srcId="{A5C93451-5433-4093-ACA2-D78094A60A0B}" destId="{A60470A3-482B-40C9-A800-9200DEEFEAF8}" srcOrd="0" destOrd="0" presId="urn:microsoft.com/office/officeart/2005/8/layout/hList3"/>
    <dgm:cxn modelId="{91A96FE6-6761-4EC5-A28B-F21E5F0C486B}" type="presOf" srcId="{DB15D710-18C4-471F-8639-7EF58159F357}" destId="{3FF46D7F-2EBC-4434-A3E8-71A57FF4855D}" srcOrd="0" destOrd="0" presId="urn:microsoft.com/office/officeart/2005/8/layout/hList3"/>
    <dgm:cxn modelId="{E29BCAEE-C75F-40CB-8343-33E3516F1BE1}" type="presOf" srcId="{7CCC756D-E17F-4A57-9557-868B5B0D8994}" destId="{6CB82C7A-80FF-47C0-BCB0-0D320BB0B7A2}" srcOrd="0" destOrd="0" presId="urn:microsoft.com/office/officeart/2005/8/layout/hList3"/>
    <dgm:cxn modelId="{EEB8AEF1-1F6E-41F0-927C-4C6EA89173F5}" srcId="{A5C93451-5433-4093-ACA2-D78094A60A0B}" destId="{DB15D710-18C4-471F-8639-7EF58159F357}" srcOrd="1" destOrd="0" parTransId="{58785332-7C7D-41D6-A5D9-13C24163F4A0}" sibTransId="{A98417B2-9FD6-46DB-B403-2773DE558316}"/>
    <dgm:cxn modelId="{CF362DFE-DE2B-4735-AF8A-8514E64515E0}" srcId="{A5C93451-5433-4093-ACA2-D78094A60A0B}" destId="{EF2E1090-4D37-44D9-852F-00529C541AEC}" srcOrd="2" destOrd="0" parTransId="{7A31D745-30A0-4E2F-95AB-5C22FD86FDB4}" sibTransId="{8F1A8956-E372-4B50-91A9-C2F62A5A02B6}"/>
    <dgm:cxn modelId="{6AB8441C-1CE9-4093-9C43-F6CB50DB53E2}" type="presParOf" srcId="{BAD66F94-B6EF-48E3-A5E5-6F102BAE8084}" destId="{A60470A3-482B-40C9-A800-9200DEEFEAF8}" srcOrd="0" destOrd="0" presId="urn:microsoft.com/office/officeart/2005/8/layout/hList3"/>
    <dgm:cxn modelId="{C9032311-404C-49B2-A9C3-B2875693E917}" type="presParOf" srcId="{BAD66F94-B6EF-48E3-A5E5-6F102BAE8084}" destId="{7EC43894-1D41-49A4-BFB1-24BA0E34A596}" srcOrd="1" destOrd="0" presId="urn:microsoft.com/office/officeart/2005/8/layout/hList3"/>
    <dgm:cxn modelId="{349099C1-01C9-47D8-AFFC-3732E7BE1C0C}" type="presParOf" srcId="{7EC43894-1D41-49A4-BFB1-24BA0E34A596}" destId="{9361B992-4D67-4695-9DD0-31473EF5878A}" srcOrd="0" destOrd="0" presId="urn:microsoft.com/office/officeart/2005/8/layout/hList3"/>
    <dgm:cxn modelId="{A4B834B3-5726-4EB9-88E5-EBA9B9C9E2B4}" type="presParOf" srcId="{7EC43894-1D41-49A4-BFB1-24BA0E34A596}" destId="{3FF46D7F-2EBC-4434-A3E8-71A57FF4855D}" srcOrd="1" destOrd="0" presId="urn:microsoft.com/office/officeart/2005/8/layout/hList3"/>
    <dgm:cxn modelId="{BFCF7A3C-2DE1-485A-AE84-AA1A57746F12}" type="presParOf" srcId="{7EC43894-1D41-49A4-BFB1-24BA0E34A596}" destId="{77BC7E46-B9D1-4532-AD5D-7F0E3A98C6B5}" srcOrd="2" destOrd="0" presId="urn:microsoft.com/office/officeart/2005/8/layout/hList3"/>
    <dgm:cxn modelId="{6C4A46E5-AFF8-4122-8603-21818E5C80E6}" type="presParOf" srcId="{7EC43894-1D41-49A4-BFB1-24BA0E34A596}" destId="{490733B6-5EAC-4F91-895D-9F15A7DBBFEA}" srcOrd="3" destOrd="0" presId="urn:microsoft.com/office/officeart/2005/8/layout/hList3"/>
    <dgm:cxn modelId="{A5B7BD3C-EDC9-4950-8078-03D8CA1BAE55}" type="presParOf" srcId="{7EC43894-1D41-49A4-BFB1-24BA0E34A596}" destId="{6CB82C7A-80FF-47C0-BCB0-0D320BB0B7A2}" srcOrd="4" destOrd="0" presId="urn:microsoft.com/office/officeart/2005/8/layout/hList3"/>
    <dgm:cxn modelId="{C8996275-5318-4D1C-8FCA-461B929F4B02}" type="presParOf" srcId="{BAD66F94-B6EF-48E3-A5E5-6F102BAE8084}" destId="{BE635B6D-2423-4939-A1A1-A75857DD917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BA2BA69-AD43-443A-BCB6-A4DC8E7AEE51}" type="doc">
      <dgm:prSet loTypeId="urn:microsoft.com/office/officeart/2005/8/layout/hierarchy4" loCatId="list" qsTypeId="urn:microsoft.com/office/officeart/2005/8/quickstyle/simple1" qsCatId="simple" csTypeId="urn:microsoft.com/office/officeart/2005/8/colors/accent1_4" csCatId="accent1" phldr="1"/>
      <dgm:spPr/>
      <dgm:t>
        <a:bodyPr/>
        <a:lstStyle/>
        <a:p>
          <a:endParaRPr lang="ru-RU"/>
        </a:p>
      </dgm:t>
    </dgm:pt>
    <dgm:pt modelId="{4410544E-4C93-4495-A03A-D109208C39FF}">
      <dgm:prSet phldrT="[Текст]" custT="1"/>
      <dgm:spPr/>
      <dgm:t>
        <a:bodyPr/>
        <a:lstStyle/>
        <a:p>
          <a:r>
            <a:rPr lang="uk-UA" sz="3600" b="1" i="0" dirty="0">
              <a:latin typeface="+mj-lt"/>
            </a:rPr>
            <a:t>За фундаментальністю норм права, сконцентрованих у галузях права</a:t>
          </a:r>
          <a:endParaRPr lang="ru-RU" sz="3600" i="0" dirty="0">
            <a:latin typeface="+mj-lt"/>
          </a:endParaRPr>
        </a:p>
      </dgm:t>
    </dgm:pt>
    <dgm:pt modelId="{A05AA05C-7977-4034-8D9F-3DAEB2D6EB19}" type="parTrans" cxnId="{9DB90593-994B-40CD-8383-1613BD65FA19}">
      <dgm:prSet/>
      <dgm:spPr/>
      <dgm:t>
        <a:bodyPr/>
        <a:lstStyle/>
        <a:p>
          <a:endParaRPr lang="ru-RU"/>
        </a:p>
      </dgm:t>
    </dgm:pt>
    <dgm:pt modelId="{4014BD99-1F8C-4D25-A58B-0D7EA646DE48}" type="sibTrans" cxnId="{9DB90593-994B-40CD-8383-1613BD65FA19}">
      <dgm:prSet/>
      <dgm:spPr/>
      <dgm:t>
        <a:bodyPr/>
        <a:lstStyle/>
        <a:p>
          <a:endParaRPr lang="ru-RU"/>
        </a:p>
      </dgm:t>
    </dgm:pt>
    <dgm:pt modelId="{9D328356-0867-4A8B-B81D-84644D1FFCE7}">
      <dgm:prSet phldrT="[Текст]" custT="1"/>
      <dgm:spPr/>
      <dgm:t>
        <a:bodyPr/>
        <a:lstStyle/>
        <a:p>
          <a:r>
            <a:rPr lang="uk-UA" sz="3200" i="0" dirty="0">
              <a:latin typeface="+mj-lt"/>
            </a:rPr>
            <a:t>базові фундаментальні</a:t>
          </a:r>
          <a:endParaRPr lang="ru-RU" sz="3200" i="0" dirty="0">
            <a:latin typeface="+mj-lt"/>
          </a:endParaRPr>
        </a:p>
      </dgm:t>
    </dgm:pt>
    <dgm:pt modelId="{FC5753B7-DB90-408C-B27F-37A92C830F53}" type="parTrans" cxnId="{B3470236-9F44-49C4-8918-111C030630ED}">
      <dgm:prSet/>
      <dgm:spPr/>
      <dgm:t>
        <a:bodyPr/>
        <a:lstStyle/>
        <a:p>
          <a:endParaRPr lang="ru-RU"/>
        </a:p>
      </dgm:t>
    </dgm:pt>
    <dgm:pt modelId="{A7D7381F-5EFC-4A5B-92FC-5602BC4E262B}" type="sibTrans" cxnId="{B3470236-9F44-49C4-8918-111C030630ED}">
      <dgm:prSet/>
      <dgm:spPr/>
      <dgm:t>
        <a:bodyPr/>
        <a:lstStyle/>
        <a:p>
          <a:endParaRPr lang="ru-RU"/>
        </a:p>
      </dgm:t>
    </dgm:pt>
    <dgm:pt modelId="{8AF85453-368A-4D10-BD80-A23DD99F36EB}">
      <dgm:prSet phldrT="[Текст]" custT="1"/>
      <dgm:spPr/>
      <dgm:t>
        <a:bodyPr/>
        <a:lstStyle/>
        <a:p>
          <a:r>
            <a:rPr lang="uk-UA" sz="3200" i="0" dirty="0">
              <a:latin typeface="+mj-lt"/>
            </a:rPr>
            <a:t>профілюючі (спеціальні, </a:t>
          </a:r>
          <a:r>
            <a:rPr lang="uk-UA" sz="3200" i="0" noProof="0" dirty="0" err="1">
              <a:latin typeface="+mj-lt"/>
            </a:rPr>
            <a:t>конкретизуючі</a:t>
          </a:r>
          <a:r>
            <a:rPr lang="uk-UA" sz="3200" i="0" dirty="0">
              <a:latin typeface="+mj-lt"/>
            </a:rPr>
            <a:t>)</a:t>
          </a:r>
          <a:endParaRPr lang="ru-RU" sz="3200" i="0" dirty="0">
            <a:latin typeface="+mj-lt"/>
          </a:endParaRPr>
        </a:p>
      </dgm:t>
    </dgm:pt>
    <dgm:pt modelId="{DE47B003-B051-4147-A39B-B09059570F8F}" type="parTrans" cxnId="{8F2E54A6-278A-4D76-A71E-241AEEF41A56}">
      <dgm:prSet/>
      <dgm:spPr/>
      <dgm:t>
        <a:bodyPr/>
        <a:lstStyle/>
        <a:p>
          <a:endParaRPr lang="ru-RU"/>
        </a:p>
      </dgm:t>
    </dgm:pt>
    <dgm:pt modelId="{EC363AA2-6EDB-4F55-8D7C-9B7AB118FC57}" type="sibTrans" cxnId="{8F2E54A6-278A-4D76-A71E-241AEEF41A56}">
      <dgm:prSet/>
      <dgm:spPr/>
      <dgm:t>
        <a:bodyPr/>
        <a:lstStyle/>
        <a:p>
          <a:endParaRPr lang="ru-RU"/>
        </a:p>
      </dgm:t>
    </dgm:pt>
    <dgm:pt modelId="{8B0CA9F6-E0F0-40A7-BB60-8DB1C911C78B}">
      <dgm:prSet phldrT="[Текст]" custT="1"/>
      <dgm:spPr/>
      <dgm:t>
        <a:bodyPr/>
        <a:lstStyle/>
        <a:p>
          <a:r>
            <a:rPr lang="uk-UA" sz="3200" i="0" dirty="0">
              <a:latin typeface="+mj-lt"/>
            </a:rPr>
            <a:t>комплексні</a:t>
          </a:r>
          <a:endParaRPr lang="ru-RU" sz="3200" i="0" dirty="0">
            <a:latin typeface="+mj-lt"/>
          </a:endParaRPr>
        </a:p>
      </dgm:t>
    </dgm:pt>
    <dgm:pt modelId="{B629D9C4-7792-4F96-A6A4-4E8A4631CD53}" type="parTrans" cxnId="{77A8045C-230D-4261-93E1-6E3151C495DF}">
      <dgm:prSet/>
      <dgm:spPr/>
      <dgm:t>
        <a:bodyPr/>
        <a:lstStyle/>
        <a:p>
          <a:endParaRPr lang="ru-RU"/>
        </a:p>
      </dgm:t>
    </dgm:pt>
    <dgm:pt modelId="{BE2B33B6-31E9-49A9-A8E9-4CB81849AAAE}" type="sibTrans" cxnId="{77A8045C-230D-4261-93E1-6E3151C495DF}">
      <dgm:prSet/>
      <dgm:spPr/>
      <dgm:t>
        <a:bodyPr/>
        <a:lstStyle/>
        <a:p>
          <a:endParaRPr lang="ru-RU"/>
        </a:p>
      </dgm:t>
    </dgm:pt>
    <dgm:pt modelId="{97B64D4D-B1F1-4E41-A46F-BE4EDBFF5C78}" type="pres">
      <dgm:prSet presAssocID="{BBA2BA69-AD43-443A-BCB6-A4DC8E7AEE51}" presName="Name0" presStyleCnt="0">
        <dgm:presLayoutVars>
          <dgm:chPref val="1"/>
          <dgm:dir/>
          <dgm:animOne val="branch"/>
          <dgm:animLvl val="lvl"/>
          <dgm:resizeHandles/>
        </dgm:presLayoutVars>
      </dgm:prSet>
      <dgm:spPr/>
    </dgm:pt>
    <dgm:pt modelId="{62BA5F0B-E0E2-40CE-AAD0-4770D3A37D56}" type="pres">
      <dgm:prSet presAssocID="{4410544E-4C93-4495-A03A-D109208C39FF}" presName="vertOne" presStyleCnt="0"/>
      <dgm:spPr/>
    </dgm:pt>
    <dgm:pt modelId="{804B5A60-78AE-4DF1-9120-A32BC233F943}" type="pres">
      <dgm:prSet presAssocID="{4410544E-4C93-4495-A03A-D109208C39FF}" presName="txOne" presStyleLbl="node0" presStyleIdx="0" presStyleCnt="1">
        <dgm:presLayoutVars>
          <dgm:chPref val="3"/>
        </dgm:presLayoutVars>
      </dgm:prSet>
      <dgm:spPr/>
    </dgm:pt>
    <dgm:pt modelId="{840D707C-AC79-467B-9F49-BFE6F37DA655}" type="pres">
      <dgm:prSet presAssocID="{4410544E-4C93-4495-A03A-D109208C39FF}" presName="parTransOne" presStyleCnt="0"/>
      <dgm:spPr/>
    </dgm:pt>
    <dgm:pt modelId="{D6A2364D-5B27-45BF-ACA9-D7776583153F}" type="pres">
      <dgm:prSet presAssocID="{4410544E-4C93-4495-A03A-D109208C39FF}" presName="horzOne" presStyleCnt="0"/>
      <dgm:spPr/>
    </dgm:pt>
    <dgm:pt modelId="{40B33626-217F-414B-A9C9-FB1EDBACE5B7}" type="pres">
      <dgm:prSet presAssocID="{9D328356-0867-4A8B-B81D-84644D1FFCE7}" presName="vertTwo" presStyleCnt="0"/>
      <dgm:spPr/>
    </dgm:pt>
    <dgm:pt modelId="{98DAD065-959A-425A-85FB-C0A3C397AA5B}" type="pres">
      <dgm:prSet presAssocID="{9D328356-0867-4A8B-B81D-84644D1FFCE7}" presName="txTwo" presStyleLbl="node2" presStyleIdx="0" presStyleCnt="3">
        <dgm:presLayoutVars>
          <dgm:chPref val="3"/>
        </dgm:presLayoutVars>
      </dgm:prSet>
      <dgm:spPr/>
    </dgm:pt>
    <dgm:pt modelId="{8B6B36F0-EC51-4149-A11C-CE597FD30374}" type="pres">
      <dgm:prSet presAssocID="{9D328356-0867-4A8B-B81D-84644D1FFCE7}" presName="horzTwo" presStyleCnt="0"/>
      <dgm:spPr/>
    </dgm:pt>
    <dgm:pt modelId="{2FEDAB17-E317-4C05-A1FB-03D8C1E7FDE2}" type="pres">
      <dgm:prSet presAssocID="{A7D7381F-5EFC-4A5B-92FC-5602BC4E262B}" presName="sibSpaceTwo" presStyleCnt="0"/>
      <dgm:spPr/>
    </dgm:pt>
    <dgm:pt modelId="{3C3C5549-A510-44A1-96B8-0718CB8CF0CB}" type="pres">
      <dgm:prSet presAssocID="{8AF85453-368A-4D10-BD80-A23DD99F36EB}" presName="vertTwo" presStyleCnt="0"/>
      <dgm:spPr/>
    </dgm:pt>
    <dgm:pt modelId="{A19D8309-0B2E-425D-9FF2-5E0FF85996D1}" type="pres">
      <dgm:prSet presAssocID="{8AF85453-368A-4D10-BD80-A23DD99F36EB}" presName="txTwo" presStyleLbl="node2" presStyleIdx="1" presStyleCnt="3">
        <dgm:presLayoutVars>
          <dgm:chPref val="3"/>
        </dgm:presLayoutVars>
      </dgm:prSet>
      <dgm:spPr/>
    </dgm:pt>
    <dgm:pt modelId="{4A627A5C-3619-4E56-BFB4-DCE397F1A6C2}" type="pres">
      <dgm:prSet presAssocID="{8AF85453-368A-4D10-BD80-A23DD99F36EB}" presName="horzTwo" presStyleCnt="0"/>
      <dgm:spPr/>
    </dgm:pt>
    <dgm:pt modelId="{179E6C7D-18E9-4DAB-A792-4BF4FC07C96A}" type="pres">
      <dgm:prSet presAssocID="{EC363AA2-6EDB-4F55-8D7C-9B7AB118FC57}" presName="sibSpaceTwo" presStyleCnt="0"/>
      <dgm:spPr/>
    </dgm:pt>
    <dgm:pt modelId="{E6BFCAAA-AB4C-4055-BF2E-2E7361C284D8}" type="pres">
      <dgm:prSet presAssocID="{8B0CA9F6-E0F0-40A7-BB60-8DB1C911C78B}" presName="vertTwo" presStyleCnt="0"/>
      <dgm:spPr/>
    </dgm:pt>
    <dgm:pt modelId="{C7322F53-EC7C-4333-B6A3-BDCD5EA62F5D}" type="pres">
      <dgm:prSet presAssocID="{8B0CA9F6-E0F0-40A7-BB60-8DB1C911C78B}" presName="txTwo" presStyleLbl="node2" presStyleIdx="2" presStyleCnt="3">
        <dgm:presLayoutVars>
          <dgm:chPref val="3"/>
        </dgm:presLayoutVars>
      </dgm:prSet>
      <dgm:spPr/>
    </dgm:pt>
    <dgm:pt modelId="{6F5CFBDB-9CC7-4DE3-8B4B-3611832069F5}" type="pres">
      <dgm:prSet presAssocID="{8B0CA9F6-E0F0-40A7-BB60-8DB1C911C78B}" presName="horzTwo" presStyleCnt="0"/>
      <dgm:spPr/>
    </dgm:pt>
  </dgm:ptLst>
  <dgm:cxnLst>
    <dgm:cxn modelId="{2804FA30-679E-4FF7-AB50-87683CB0F192}" type="presOf" srcId="{4410544E-4C93-4495-A03A-D109208C39FF}" destId="{804B5A60-78AE-4DF1-9120-A32BC233F943}" srcOrd="0" destOrd="0" presId="urn:microsoft.com/office/officeart/2005/8/layout/hierarchy4"/>
    <dgm:cxn modelId="{B3470236-9F44-49C4-8918-111C030630ED}" srcId="{4410544E-4C93-4495-A03A-D109208C39FF}" destId="{9D328356-0867-4A8B-B81D-84644D1FFCE7}" srcOrd="0" destOrd="0" parTransId="{FC5753B7-DB90-408C-B27F-37A92C830F53}" sibTransId="{A7D7381F-5EFC-4A5B-92FC-5602BC4E262B}"/>
    <dgm:cxn modelId="{77A8045C-230D-4261-93E1-6E3151C495DF}" srcId="{4410544E-4C93-4495-A03A-D109208C39FF}" destId="{8B0CA9F6-E0F0-40A7-BB60-8DB1C911C78B}" srcOrd="2" destOrd="0" parTransId="{B629D9C4-7792-4F96-A6A4-4E8A4631CD53}" sibTransId="{BE2B33B6-31E9-49A9-A8E9-4CB81849AAAE}"/>
    <dgm:cxn modelId="{88C52164-D087-4B8D-AED6-13D2BBDE099B}" type="presOf" srcId="{9D328356-0867-4A8B-B81D-84644D1FFCE7}" destId="{98DAD065-959A-425A-85FB-C0A3C397AA5B}" srcOrd="0" destOrd="0" presId="urn:microsoft.com/office/officeart/2005/8/layout/hierarchy4"/>
    <dgm:cxn modelId="{3563ED4D-B559-428A-B73C-2BE5A4ADDDC2}" type="presOf" srcId="{8B0CA9F6-E0F0-40A7-BB60-8DB1C911C78B}" destId="{C7322F53-EC7C-4333-B6A3-BDCD5EA62F5D}" srcOrd="0" destOrd="0" presId="urn:microsoft.com/office/officeart/2005/8/layout/hierarchy4"/>
    <dgm:cxn modelId="{49D6F480-A973-4857-95EB-E03FA21309B0}" type="presOf" srcId="{8AF85453-368A-4D10-BD80-A23DD99F36EB}" destId="{A19D8309-0B2E-425D-9FF2-5E0FF85996D1}" srcOrd="0" destOrd="0" presId="urn:microsoft.com/office/officeart/2005/8/layout/hierarchy4"/>
    <dgm:cxn modelId="{B085E691-3043-4269-B7A7-C55C482972F9}" type="presOf" srcId="{BBA2BA69-AD43-443A-BCB6-A4DC8E7AEE51}" destId="{97B64D4D-B1F1-4E41-A46F-BE4EDBFF5C78}" srcOrd="0" destOrd="0" presId="urn:microsoft.com/office/officeart/2005/8/layout/hierarchy4"/>
    <dgm:cxn modelId="{9DB90593-994B-40CD-8383-1613BD65FA19}" srcId="{BBA2BA69-AD43-443A-BCB6-A4DC8E7AEE51}" destId="{4410544E-4C93-4495-A03A-D109208C39FF}" srcOrd="0" destOrd="0" parTransId="{A05AA05C-7977-4034-8D9F-3DAEB2D6EB19}" sibTransId="{4014BD99-1F8C-4D25-A58B-0D7EA646DE48}"/>
    <dgm:cxn modelId="{8F2E54A6-278A-4D76-A71E-241AEEF41A56}" srcId="{4410544E-4C93-4495-A03A-D109208C39FF}" destId="{8AF85453-368A-4D10-BD80-A23DD99F36EB}" srcOrd="1" destOrd="0" parTransId="{DE47B003-B051-4147-A39B-B09059570F8F}" sibTransId="{EC363AA2-6EDB-4F55-8D7C-9B7AB118FC57}"/>
    <dgm:cxn modelId="{59FFDD3F-B85F-455C-924A-464B306A076C}" type="presParOf" srcId="{97B64D4D-B1F1-4E41-A46F-BE4EDBFF5C78}" destId="{62BA5F0B-E0E2-40CE-AAD0-4770D3A37D56}" srcOrd="0" destOrd="0" presId="urn:microsoft.com/office/officeart/2005/8/layout/hierarchy4"/>
    <dgm:cxn modelId="{B1423CB0-34D8-4601-B73B-1F4A252F479E}" type="presParOf" srcId="{62BA5F0B-E0E2-40CE-AAD0-4770D3A37D56}" destId="{804B5A60-78AE-4DF1-9120-A32BC233F943}" srcOrd="0" destOrd="0" presId="urn:microsoft.com/office/officeart/2005/8/layout/hierarchy4"/>
    <dgm:cxn modelId="{36D2B6E1-3845-438E-87A0-AF9651D4E55B}" type="presParOf" srcId="{62BA5F0B-E0E2-40CE-AAD0-4770D3A37D56}" destId="{840D707C-AC79-467B-9F49-BFE6F37DA655}" srcOrd="1" destOrd="0" presId="urn:microsoft.com/office/officeart/2005/8/layout/hierarchy4"/>
    <dgm:cxn modelId="{1640CA14-17E4-469A-BDAE-F22C38AD2777}" type="presParOf" srcId="{62BA5F0B-E0E2-40CE-AAD0-4770D3A37D56}" destId="{D6A2364D-5B27-45BF-ACA9-D7776583153F}" srcOrd="2" destOrd="0" presId="urn:microsoft.com/office/officeart/2005/8/layout/hierarchy4"/>
    <dgm:cxn modelId="{214C7D7A-11F8-4E48-A7DB-E337FFD1E639}" type="presParOf" srcId="{D6A2364D-5B27-45BF-ACA9-D7776583153F}" destId="{40B33626-217F-414B-A9C9-FB1EDBACE5B7}" srcOrd="0" destOrd="0" presId="urn:microsoft.com/office/officeart/2005/8/layout/hierarchy4"/>
    <dgm:cxn modelId="{109F73CE-C932-483A-989F-11F51B0AF431}" type="presParOf" srcId="{40B33626-217F-414B-A9C9-FB1EDBACE5B7}" destId="{98DAD065-959A-425A-85FB-C0A3C397AA5B}" srcOrd="0" destOrd="0" presId="urn:microsoft.com/office/officeart/2005/8/layout/hierarchy4"/>
    <dgm:cxn modelId="{4F08277C-BAA1-4043-B5B0-ED18364C2D3E}" type="presParOf" srcId="{40B33626-217F-414B-A9C9-FB1EDBACE5B7}" destId="{8B6B36F0-EC51-4149-A11C-CE597FD30374}" srcOrd="1" destOrd="0" presId="urn:microsoft.com/office/officeart/2005/8/layout/hierarchy4"/>
    <dgm:cxn modelId="{4378B759-C8F9-4B40-A795-09F9B415C8C9}" type="presParOf" srcId="{D6A2364D-5B27-45BF-ACA9-D7776583153F}" destId="{2FEDAB17-E317-4C05-A1FB-03D8C1E7FDE2}" srcOrd="1" destOrd="0" presId="urn:microsoft.com/office/officeart/2005/8/layout/hierarchy4"/>
    <dgm:cxn modelId="{76F59C50-2737-4869-9C56-57BDD37DA177}" type="presParOf" srcId="{D6A2364D-5B27-45BF-ACA9-D7776583153F}" destId="{3C3C5549-A510-44A1-96B8-0718CB8CF0CB}" srcOrd="2" destOrd="0" presId="urn:microsoft.com/office/officeart/2005/8/layout/hierarchy4"/>
    <dgm:cxn modelId="{7F1448B0-7EDD-42C5-8300-D5BE5D889240}" type="presParOf" srcId="{3C3C5549-A510-44A1-96B8-0718CB8CF0CB}" destId="{A19D8309-0B2E-425D-9FF2-5E0FF85996D1}" srcOrd="0" destOrd="0" presId="urn:microsoft.com/office/officeart/2005/8/layout/hierarchy4"/>
    <dgm:cxn modelId="{C155EBCF-3039-40BD-A305-CA0F6DD19069}" type="presParOf" srcId="{3C3C5549-A510-44A1-96B8-0718CB8CF0CB}" destId="{4A627A5C-3619-4E56-BFB4-DCE397F1A6C2}" srcOrd="1" destOrd="0" presId="urn:microsoft.com/office/officeart/2005/8/layout/hierarchy4"/>
    <dgm:cxn modelId="{C4676FA8-D706-409A-9070-B83E22E75804}" type="presParOf" srcId="{D6A2364D-5B27-45BF-ACA9-D7776583153F}" destId="{179E6C7D-18E9-4DAB-A792-4BF4FC07C96A}" srcOrd="3" destOrd="0" presId="urn:microsoft.com/office/officeart/2005/8/layout/hierarchy4"/>
    <dgm:cxn modelId="{31FD2CA2-3E7F-4777-91FF-F072EFD6855C}" type="presParOf" srcId="{D6A2364D-5B27-45BF-ACA9-D7776583153F}" destId="{E6BFCAAA-AB4C-4055-BF2E-2E7361C284D8}" srcOrd="4" destOrd="0" presId="urn:microsoft.com/office/officeart/2005/8/layout/hierarchy4"/>
    <dgm:cxn modelId="{DE26313A-14B9-4831-88CA-47A51987075A}" type="presParOf" srcId="{E6BFCAAA-AB4C-4055-BF2E-2E7361C284D8}" destId="{C7322F53-EC7C-4333-B6A3-BDCD5EA62F5D}" srcOrd="0" destOrd="0" presId="urn:microsoft.com/office/officeart/2005/8/layout/hierarchy4"/>
    <dgm:cxn modelId="{18DBD75E-8CE0-44BF-9524-E461E7C6AE64}" type="presParOf" srcId="{E6BFCAAA-AB4C-4055-BF2E-2E7361C284D8}" destId="{6F5CFBDB-9CC7-4DE3-8B4B-3611832069F5}"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4CD4E4BA-B980-4B19-B3F2-994C219FBE6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u-RU"/>
        </a:p>
      </dgm:t>
    </dgm:pt>
    <dgm:pt modelId="{2FC4584A-D272-4632-AC3D-D640320AD405}">
      <dgm:prSet phldrT="[Текст]" custT="1"/>
      <dgm:spPr/>
      <dgm:t>
        <a:bodyPr/>
        <a:lstStyle/>
        <a:p>
          <a:r>
            <a:rPr lang="uk-UA" sz="2800" b="1" i="0" dirty="0">
              <a:latin typeface="+mj-lt"/>
            </a:rPr>
            <a:t>матеріальні</a:t>
          </a:r>
          <a:endParaRPr lang="ru-RU" sz="2800" b="1" i="0" dirty="0">
            <a:latin typeface="+mj-lt"/>
          </a:endParaRPr>
        </a:p>
      </dgm:t>
    </dgm:pt>
    <dgm:pt modelId="{2D5EB135-20EC-414C-B436-B3386F3FB66A}" type="parTrans" cxnId="{C730637C-7608-47AC-9576-E8D243D9970C}">
      <dgm:prSet/>
      <dgm:spPr/>
      <dgm:t>
        <a:bodyPr/>
        <a:lstStyle/>
        <a:p>
          <a:endParaRPr lang="ru-RU"/>
        </a:p>
      </dgm:t>
    </dgm:pt>
    <dgm:pt modelId="{429144D9-1AEF-46DE-A359-C6361EA4F6B7}" type="sibTrans" cxnId="{C730637C-7608-47AC-9576-E8D243D9970C}">
      <dgm:prSet/>
      <dgm:spPr/>
      <dgm:t>
        <a:bodyPr/>
        <a:lstStyle/>
        <a:p>
          <a:endParaRPr lang="ru-RU"/>
        </a:p>
      </dgm:t>
    </dgm:pt>
    <dgm:pt modelId="{377D7253-CBAC-4B4E-A2DD-CEBCDBC534DD}">
      <dgm:prSet custT="1"/>
      <dgm:spPr/>
      <dgm:t>
        <a:bodyPr/>
        <a:lstStyle/>
        <a:p>
          <a:r>
            <a:rPr lang="uk-UA" sz="2800" b="1" i="0" dirty="0">
              <a:latin typeface="+mj-lt"/>
            </a:rPr>
            <a:t>процесуальні</a:t>
          </a:r>
          <a:endParaRPr lang="ru-RU" sz="2800" b="1" i="0" dirty="0">
            <a:latin typeface="+mj-lt"/>
          </a:endParaRPr>
        </a:p>
      </dgm:t>
    </dgm:pt>
    <dgm:pt modelId="{E4D881CA-75ED-442E-878B-24CEA01E7B9F}" type="parTrans" cxnId="{BAB97137-EEB5-4CBF-BCDC-C22DBC226A95}">
      <dgm:prSet/>
      <dgm:spPr/>
      <dgm:t>
        <a:bodyPr/>
        <a:lstStyle/>
        <a:p>
          <a:endParaRPr lang="ru-RU"/>
        </a:p>
      </dgm:t>
    </dgm:pt>
    <dgm:pt modelId="{75A9335C-4152-4D68-948F-04075D77722E}" type="sibTrans" cxnId="{BAB97137-EEB5-4CBF-BCDC-C22DBC226A95}">
      <dgm:prSet/>
      <dgm:spPr/>
      <dgm:t>
        <a:bodyPr/>
        <a:lstStyle/>
        <a:p>
          <a:endParaRPr lang="ru-RU"/>
        </a:p>
      </dgm:t>
    </dgm:pt>
    <dgm:pt modelId="{DFF4CD30-5A0F-4DD9-B1BB-B24044D91466}">
      <dgm:prSet phldrT="[Текст]" custT="1"/>
      <dgm:spPr/>
      <dgm:t>
        <a:bodyPr/>
        <a:lstStyle/>
        <a:p>
          <a:r>
            <a:rPr lang="uk-UA" sz="2400" dirty="0">
              <a:latin typeface="+mj-lt"/>
            </a:rPr>
            <a:t>– об’єднують норми права, що безпосередньо впорядковують суспільні відносини (наприклад, конституційне, цивільне, адміністративне, кримінальне право)</a:t>
          </a:r>
          <a:endParaRPr lang="ru-RU" sz="2400" dirty="0">
            <a:latin typeface="+mj-lt"/>
          </a:endParaRPr>
        </a:p>
      </dgm:t>
    </dgm:pt>
    <dgm:pt modelId="{672762D2-0EA3-4D41-B084-C701F37744EB}" type="parTrans" cxnId="{09F4A41E-B145-4125-938D-CEF1B1B7812B}">
      <dgm:prSet/>
      <dgm:spPr/>
      <dgm:t>
        <a:bodyPr/>
        <a:lstStyle/>
        <a:p>
          <a:endParaRPr lang="ru-RU"/>
        </a:p>
      </dgm:t>
    </dgm:pt>
    <dgm:pt modelId="{D7020AD6-CC81-409F-990B-694BAB92D16F}" type="sibTrans" cxnId="{09F4A41E-B145-4125-938D-CEF1B1B7812B}">
      <dgm:prSet/>
      <dgm:spPr/>
      <dgm:t>
        <a:bodyPr/>
        <a:lstStyle/>
        <a:p>
          <a:endParaRPr lang="ru-RU"/>
        </a:p>
      </dgm:t>
    </dgm:pt>
    <dgm:pt modelId="{0E44A8DD-C2B8-4836-A35A-8A250BA08569}">
      <dgm:prSet custT="1"/>
      <dgm:spPr/>
      <dgm:t>
        <a:bodyPr/>
        <a:lstStyle/>
        <a:p>
          <a:r>
            <a:rPr lang="uk-UA" sz="2400" dirty="0">
              <a:latin typeface="+mj-lt"/>
            </a:rPr>
            <a:t>– об’єднують норми права, що визначають процедуру, порядок здійснення норм матеріального права (наприклад, адміністративно-процесуальне, цивільно-процесуальне, кримінально-процесуальне, господарсько-процесуальне право)</a:t>
          </a:r>
          <a:endParaRPr lang="ru-RU" sz="2400" dirty="0">
            <a:latin typeface="+mj-lt"/>
          </a:endParaRPr>
        </a:p>
      </dgm:t>
    </dgm:pt>
    <dgm:pt modelId="{2BA77019-D874-4C7E-AE4F-A50AEE8F8401}" type="parTrans" cxnId="{62BD6134-6F68-4E6C-93C2-787CA07C7DA3}">
      <dgm:prSet/>
      <dgm:spPr/>
      <dgm:t>
        <a:bodyPr/>
        <a:lstStyle/>
        <a:p>
          <a:endParaRPr lang="ru-RU"/>
        </a:p>
      </dgm:t>
    </dgm:pt>
    <dgm:pt modelId="{3D764D2B-22B6-44AD-8DD7-5113E5D6FCBD}" type="sibTrans" cxnId="{62BD6134-6F68-4E6C-93C2-787CA07C7DA3}">
      <dgm:prSet/>
      <dgm:spPr/>
      <dgm:t>
        <a:bodyPr/>
        <a:lstStyle/>
        <a:p>
          <a:endParaRPr lang="ru-RU"/>
        </a:p>
      </dgm:t>
    </dgm:pt>
    <dgm:pt modelId="{4AE5CF35-AA17-4A72-87F0-9FADDDA709CD}" type="pres">
      <dgm:prSet presAssocID="{4CD4E4BA-B980-4B19-B3F2-994C219FBE6B}" presName="Name0" presStyleCnt="0">
        <dgm:presLayoutVars>
          <dgm:dir/>
          <dgm:animLvl val="lvl"/>
          <dgm:resizeHandles val="exact"/>
        </dgm:presLayoutVars>
      </dgm:prSet>
      <dgm:spPr/>
    </dgm:pt>
    <dgm:pt modelId="{7D28F2BD-E3CF-4261-91A1-07C03B36F0A8}" type="pres">
      <dgm:prSet presAssocID="{2FC4584A-D272-4632-AC3D-D640320AD405}" presName="composite" presStyleCnt="0"/>
      <dgm:spPr/>
    </dgm:pt>
    <dgm:pt modelId="{CAD617B0-F5E9-4A69-8E5B-EB264364DA69}" type="pres">
      <dgm:prSet presAssocID="{2FC4584A-D272-4632-AC3D-D640320AD405}" presName="parTx" presStyleLbl="alignNode1" presStyleIdx="0" presStyleCnt="2">
        <dgm:presLayoutVars>
          <dgm:chMax val="0"/>
          <dgm:chPref val="0"/>
          <dgm:bulletEnabled val="1"/>
        </dgm:presLayoutVars>
      </dgm:prSet>
      <dgm:spPr/>
    </dgm:pt>
    <dgm:pt modelId="{6CED6F16-E3D8-4354-8411-2A92B5EA3DA4}" type="pres">
      <dgm:prSet presAssocID="{2FC4584A-D272-4632-AC3D-D640320AD405}" presName="desTx" presStyleLbl="alignAccFollowNode1" presStyleIdx="0" presStyleCnt="2">
        <dgm:presLayoutVars>
          <dgm:bulletEnabled val="1"/>
        </dgm:presLayoutVars>
      </dgm:prSet>
      <dgm:spPr/>
    </dgm:pt>
    <dgm:pt modelId="{97664B2C-A570-455E-8B96-B3DFB52A3740}" type="pres">
      <dgm:prSet presAssocID="{429144D9-1AEF-46DE-A359-C6361EA4F6B7}" presName="space" presStyleCnt="0"/>
      <dgm:spPr/>
    </dgm:pt>
    <dgm:pt modelId="{A480634B-E908-4EA9-9339-D84453814EBE}" type="pres">
      <dgm:prSet presAssocID="{377D7253-CBAC-4B4E-A2DD-CEBCDBC534DD}" presName="composite" presStyleCnt="0"/>
      <dgm:spPr/>
    </dgm:pt>
    <dgm:pt modelId="{3DC3DA8C-34D4-4E56-91B8-FEC0E5D759B8}" type="pres">
      <dgm:prSet presAssocID="{377D7253-CBAC-4B4E-A2DD-CEBCDBC534DD}" presName="parTx" presStyleLbl="alignNode1" presStyleIdx="1" presStyleCnt="2">
        <dgm:presLayoutVars>
          <dgm:chMax val="0"/>
          <dgm:chPref val="0"/>
          <dgm:bulletEnabled val="1"/>
        </dgm:presLayoutVars>
      </dgm:prSet>
      <dgm:spPr/>
    </dgm:pt>
    <dgm:pt modelId="{DF724A7D-8C0E-4CDD-A237-E44ECD020734}" type="pres">
      <dgm:prSet presAssocID="{377D7253-CBAC-4B4E-A2DD-CEBCDBC534DD}" presName="desTx" presStyleLbl="alignAccFollowNode1" presStyleIdx="1" presStyleCnt="2">
        <dgm:presLayoutVars>
          <dgm:bulletEnabled val="1"/>
        </dgm:presLayoutVars>
      </dgm:prSet>
      <dgm:spPr/>
    </dgm:pt>
  </dgm:ptLst>
  <dgm:cxnLst>
    <dgm:cxn modelId="{9178E415-50F2-4123-BA5A-40E95B3FBC18}" type="presOf" srcId="{2FC4584A-D272-4632-AC3D-D640320AD405}" destId="{CAD617B0-F5E9-4A69-8E5B-EB264364DA69}" srcOrd="0" destOrd="0" presId="urn:microsoft.com/office/officeart/2005/8/layout/hList1"/>
    <dgm:cxn modelId="{09F4A41E-B145-4125-938D-CEF1B1B7812B}" srcId="{2FC4584A-D272-4632-AC3D-D640320AD405}" destId="{DFF4CD30-5A0F-4DD9-B1BB-B24044D91466}" srcOrd="0" destOrd="0" parTransId="{672762D2-0EA3-4D41-B084-C701F37744EB}" sibTransId="{D7020AD6-CC81-409F-990B-694BAB92D16F}"/>
    <dgm:cxn modelId="{62BD6134-6F68-4E6C-93C2-787CA07C7DA3}" srcId="{377D7253-CBAC-4B4E-A2DD-CEBCDBC534DD}" destId="{0E44A8DD-C2B8-4836-A35A-8A250BA08569}" srcOrd="0" destOrd="0" parTransId="{2BA77019-D874-4C7E-AE4F-A50AEE8F8401}" sibTransId="{3D764D2B-22B6-44AD-8DD7-5113E5D6FCBD}"/>
    <dgm:cxn modelId="{BAB97137-EEB5-4CBF-BCDC-C22DBC226A95}" srcId="{4CD4E4BA-B980-4B19-B3F2-994C219FBE6B}" destId="{377D7253-CBAC-4B4E-A2DD-CEBCDBC534DD}" srcOrd="1" destOrd="0" parTransId="{E4D881CA-75ED-442E-878B-24CEA01E7B9F}" sibTransId="{75A9335C-4152-4D68-948F-04075D77722E}"/>
    <dgm:cxn modelId="{8059EA7B-A66D-41B3-BA43-6FD0B3F2B0B8}" type="presOf" srcId="{DFF4CD30-5A0F-4DD9-B1BB-B24044D91466}" destId="{6CED6F16-E3D8-4354-8411-2A92B5EA3DA4}" srcOrd="0" destOrd="0" presId="urn:microsoft.com/office/officeart/2005/8/layout/hList1"/>
    <dgm:cxn modelId="{C730637C-7608-47AC-9576-E8D243D9970C}" srcId="{4CD4E4BA-B980-4B19-B3F2-994C219FBE6B}" destId="{2FC4584A-D272-4632-AC3D-D640320AD405}" srcOrd="0" destOrd="0" parTransId="{2D5EB135-20EC-414C-B436-B3386F3FB66A}" sibTransId="{429144D9-1AEF-46DE-A359-C6361EA4F6B7}"/>
    <dgm:cxn modelId="{B9D37097-1E59-455F-BC28-81ABD6C3A6CA}" type="presOf" srcId="{377D7253-CBAC-4B4E-A2DD-CEBCDBC534DD}" destId="{3DC3DA8C-34D4-4E56-91B8-FEC0E5D759B8}" srcOrd="0" destOrd="0" presId="urn:microsoft.com/office/officeart/2005/8/layout/hList1"/>
    <dgm:cxn modelId="{CABC05C6-370F-4DC4-B7CE-1EBF731D5434}" type="presOf" srcId="{0E44A8DD-C2B8-4836-A35A-8A250BA08569}" destId="{DF724A7D-8C0E-4CDD-A237-E44ECD020734}" srcOrd="0" destOrd="0" presId="urn:microsoft.com/office/officeart/2005/8/layout/hList1"/>
    <dgm:cxn modelId="{26CBA6F5-9B53-461D-9F03-C0C51EBC30C5}" type="presOf" srcId="{4CD4E4BA-B980-4B19-B3F2-994C219FBE6B}" destId="{4AE5CF35-AA17-4A72-87F0-9FADDDA709CD}" srcOrd="0" destOrd="0" presId="urn:microsoft.com/office/officeart/2005/8/layout/hList1"/>
    <dgm:cxn modelId="{AEA32B06-19C7-47E6-B108-EE2A1D17BD48}" type="presParOf" srcId="{4AE5CF35-AA17-4A72-87F0-9FADDDA709CD}" destId="{7D28F2BD-E3CF-4261-91A1-07C03B36F0A8}" srcOrd="0" destOrd="0" presId="urn:microsoft.com/office/officeart/2005/8/layout/hList1"/>
    <dgm:cxn modelId="{80E51830-9454-43D2-84DD-D7BAB66F59FA}" type="presParOf" srcId="{7D28F2BD-E3CF-4261-91A1-07C03B36F0A8}" destId="{CAD617B0-F5E9-4A69-8E5B-EB264364DA69}" srcOrd="0" destOrd="0" presId="urn:microsoft.com/office/officeart/2005/8/layout/hList1"/>
    <dgm:cxn modelId="{8F7C61A5-437B-4D55-9FC0-8CFC03EF8CBC}" type="presParOf" srcId="{7D28F2BD-E3CF-4261-91A1-07C03B36F0A8}" destId="{6CED6F16-E3D8-4354-8411-2A92B5EA3DA4}" srcOrd="1" destOrd="0" presId="urn:microsoft.com/office/officeart/2005/8/layout/hList1"/>
    <dgm:cxn modelId="{569BAB9A-7578-4792-A10E-A0D8F22ED1EE}" type="presParOf" srcId="{4AE5CF35-AA17-4A72-87F0-9FADDDA709CD}" destId="{97664B2C-A570-455E-8B96-B3DFB52A3740}" srcOrd="1" destOrd="0" presId="urn:microsoft.com/office/officeart/2005/8/layout/hList1"/>
    <dgm:cxn modelId="{6615051A-044B-437C-89ED-0F09ECD7795D}" type="presParOf" srcId="{4AE5CF35-AA17-4A72-87F0-9FADDDA709CD}" destId="{A480634B-E908-4EA9-9339-D84453814EBE}" srcOrd="2" destOrd="0" presId="urn:microsoft.com/office/officeart/2005/8/layout/hList1"/>
    <dgm:cxn modelId="{54E80294-0E80-4B5C-99D3-96BA25784CF2}" type="presParOf" srcId="{A480634B-E908-4EA9-9339-D84453814EBE}" destId="{3DC3DA8C-34D4-4E56-91B8-FEC0E5D759B8}" srcOrd="0" destOrd="0" presId="urn:microsoft.com/office/officeart/2005/8/layout/hList1"/>
    <dgm:cxn modelId="{828665D6-E6F4-4782-BB8A-C65E3BD52E80}" type="presParOf" srcId="{A480634B-E908-4EA9-9339-D84453814EBE}" destId="{DF724A7D-8C0E-4CDD-A237-E44ECD02073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2B445A96-0B10-4C27-83B5-015866BEF4EC}" type="doc">
      <dgm:prSet loTypeId="urn:microsoft.com/office/officeart/2005/8/layout/hChevron3" loCatId="process" qsTypeId="urn:microsoft.com/office/officeart/2005/8/quickstyle/simple1" qsCatId="simple" csTypeId="urn:microsoft.com/office/officeart/2005/8/colors/accent1_4" csCatId="accent1" phldr="1"/>
      <dgm:spPr/>
      <dgm:t>
        <a:bodyPr/>
        <a:lstStyle/>
        <a:p>
          <a:endParaRPr lang="ru-RU"/>
        </a:p>
      </dgm:t>
    </dgm:pt>
    <dgm:pt modelId="{97D1F832-9806-493A-9BAC-A235116879E2}">
      <dgm:prSet phldrT="[Текст]"/>
      <dgm:spPr/>
      <dgm:t>
        <a:bodyPr/>
        <a:lstStyle/>
        <a:p>
          <a:pPr algn="l"/>
          <a:r>
            <a:rPr lang="uk-UA" b="1" i="0" dirty="0">
              <a:latin typeface="+mj-lt"/>
            </a:rPr>
            <a:t>Підгалузь права </a:t>
          </a:r>
          <a:r>
            <a:rPr lang="uk-UA" b="0" i="0" dirty="0">
              <a:latin typeface="+mj-lt"/>
            </a:rPr>
            <a:t>– це система однорідних предметно пов’язаних інститутів певної галузі права, що впорядковують спеціальні види суспільних відносин</a:t>
          </a:r>
          <a:endParaRPr lang="ru-RU" b="0" i="0" dirty="0">
            <a:latin typeface="+mj-lt"/>
          </a:endParaRPr>
        </a:p>
      </dgm:t>
    </dgm:pt>
    <dgm:pt modelId="{87E47A2D-F06A-480C-8F4B-2033E238F17B}" type="parTrans" cxnId="{B08DDA3D-F768-4684-A609-6189F2C3F3FC}">
      <dgm:prSet/>
      <dgm:spPr/>
      <dgm:t>
        <a:bodyPr/>
        <a:lstStyle/>
        <a:p>
          <a:endParaRPr lang="ru-RU"/>
        </a:p>
      </dgm:t>
    </dgm:pt>
    <dgm:pt modelId="{EBDA674F-7509-43E8-BECE-1DE60191E077}" type="sibTrans" cxnId="{B08DDA3D-F768-4684-A609-6189F2C3F3FC}">
      <dgm:prSet/>
      <dgm:spPr/>
      <dgm:t>
        <a:bodyPr/>
        <a:lstStyle/>
        <a:p>
          <a:endParaRPr lang="ru-RU"/>
        </a:p>
      </dgm:t>
    </dgm:pt>
    <dgm:pt modelId="{60B1A52C-A46A-49F0-BCA1-8C43F3CD403C}" type="pres">
      <dgm:prSet presAssocID="{2B445A96-0B10-4C27-83B5-015866BEF4EC}" presName="Name0" presStyleCnt="0">
        <dgm:presLayoutVars>
          <dgm:dir/>
          <dgm:resizeHandles val="exact"/>
        </dgm:presLayoutVars>
      </dgm:prSet>
      <dgm:spPr/>
    </dgm:pt>
    <dgm:pt modelId="{734DC549-700F-4F46-8D70-F2BAEFB63B39}" type="pres">
      <dgm:prSet presAssocID="{97D1F832-9806-493A-9BAC-A235116879E2}" presName="parTxOnly" presStyleLbl="node1" presStyleIdx="0" presStyleCnt="1" custScaleY="157493">
        <dgm:presLayoutVars>
          <dgm:bulletEnabled val="1"/>
        </dgm:presLayoutVars>
      </dgm:prSet>
      <dgm:spPr/>
    </dgm:pt>
  </dgm:ptLst>
  <dgm:cxnLst>
    <dgm:cxn modelId="{8EEC301B-337D-46FC-AF16-C10DA37690D4}" type="presOf" srcId="{97D1F832-9806-493A-9BAC-A235116879E2}" destId="{734DC549-700F-4F46-8D70-F2BAEFB63B39}" srcOrd="0" destOrd="0" presId="urn:microsoft.com/office/officeart/2005/8/layout/hChevron3"/>
    <dgm:cxn modelId="{BC358F1C-F408-40B1-976B-1EF627FDB162}" type="presOf" srcId="{2B445A96-0B10-4C27-83B5-015866BEF4EC}" destId="{60B1A52C-A46A-49F0-BCA1-8C43F3CD403C}" srcOrd="0" destOrd="0" presId="urn:microsoft.com/office/officeart/2005/8/layout/hChevron3"/>
    <dgm:cxn modelId="{B08DDA3D-F768-4684-A609-6189F2C3F3FC}" srcId="{2B445A96-0B10-4C27-83B5-015866BEF4EC}" destId="{97D1F832-9806-493A-9BAC-A235116879E2}" srcOrd="0" destOrd="0" parTransId="{87E47A2D-F06A-480C-8F4B-2033E238F17B}" sibTransId="{EBDA674F-7509-43E8-BECE-1DE60191E077}"/>
    <dgm:cxn modelId="{44A49A89-020C-4B0D-B804-1E8A491903A8}" type="presParOf" srcId="{60B1A52C-A46A-49F0-BCA1-8C43F3CD403C}" destId="{734DC549-700F-4F46-8D70-F2BAEFB63B39}" srcOrd="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1E94078F-9840-4BEC-A9D4-F7C54ABA40DD}"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lang="ru-RU"/>
        </a:p>
      </dgm:t>
    </dgm:pt>
    <dgm:pt modelId="{C02AB480-D783-4A8B-8205-981D33A83BA4}">
      <dgm:prSet phldrT="[Текст]"/>
      <dgm:spPr/>
      <dgm:t>
        <a:bodyPr/>
        <a:lstStyle/>
        <a:p>
          <a:r>
            <a:rPr lang="uk-UA" b="1" i="0" dirty="0">
              <a:solidFill>
                <a:schemeClr val="accent6">
                  <a:lumMod val="50000"/>
                </a:schemeClr>
              </a:solidFill>
              <a:latin typeface="+mj-lt"/>
            </a:rPr>
            <a:t>Інститут права</a:t>
          </a:r>
          <a:br>
            <a:rPr lang="uk-UA" i="0" dirty="0">
              <a:solidFill>
                <a:schemeClr val="accent6">
                  <a:lumMod val="50000"/>
                </a:schemeClr>
              </a:solidFill>
              <a:latin typeface="+mj-lt"/>
            </a:rPr>
          </a:br>
          <a:r>
            <a:rPr lang="uk-UA" i="0" dirty="0">
              <a:solidFill>
                <a:schemeClr val="accent6">
                  <a:lumMod val="50000"/>
                </a:schemeClr>
              </a:solidFill>
              <a:latin typeface="+mj-lt"/>
            </a:rPr>
            <a:t>– це система відносно самостійних норм права в межах певної галузі (підгалузі) права, що регулюють окрему якісно однорідну групу взаємозалежних суспільних відносин</a:t>
          </a:r>
          <a:endParaRPr lang="ru-RU" i="0" dirty="0">
            <a:solidFill>
              <a:schemeClr val="accent6">
                <a:lumMod val="50000"/>
              </a:schemeClr>
            </a:solidFill>
            <a:latin typeface="+mj-lt"/>
          </a:endParaRPr>
        </a:p>
      </dgm:t>
    </dgm:pt>
    <dgm:pt modelId="{4F607F87-2E5C-4C5A-9592-70FB45398001}" type="parTrans" cxnId="{4F034E4E-55CB-4F44-AE90-FA1491DF0D63}">
      <dgm:prSet/>
      <dgm:spPr/>
      <dgm:t>
        <a:bodyPr/>
        <a:lstStyle/>
        <a:p>
          <a:endParaRPr lang="ru-RU"/>
        </a:p>
      </dgm:t>
    </dgm:pt>
    <dgm:pt modelId="{3A33B1CD-2665-45B8-9E68-C3411F8C2852}" type="sibTrans" cxnId="{4F034E4E-55CB-4F44-AE90-FA1491DF0D63}">
      <dgm:prSet/>
      <dgm:spPr/>
      <dgm:t>
        <a:bodyPr/>
        <a:lstStyle/>
        <a:p>
          <a:endParaRPr lang="ru-RU"/>
        </a:p>
      </dgm:t>
    </dgm:pt>
    <dgm:pt modelId="{B035E595-8755-43B5-A6A5-E9A8D59B083B}" type="pres">
      <dgm:prSet presAssocID="{1E94078F-9840-4BEC-A9D4-F7C54ABA40DD}" presName="Name0" presStyleCnt="0">
        <dgm:presLayoutVars>
          <dgm:dir/>
        </dgm:presLayoutVars>
      </dgm:prSet>
      <dgm:spPr/>
    </dgm:pt>
    <dgm:pt modelId="{E8F6991E-7E9B-4F4B-A0DC-32C466004EC3}" type="pres">
      <dgm:prSet presAssocID="{C02AB480-D783-4A8B-8205-981D33A83BA4}" presName="noChildren" presStyleCnt="0"/>
      <dgm:spPr/>
    </dgm:pt>
    <dgm:pt modelId="{1C518ADF-D3C1-4C8D-8EC7-F7EA2144AC48}" type="pres">
      <dgm:prSet presAssocID="{C02AB480-D783-4A8B-8205-981D33A83BA4}" presName="gap" presStyleCnt="0"/>
      <dgm:spPr/>
    </dgm:pt>
    <dgm:pt modelId="{CFC9EDD5-7E41-42B7-B153-B6FB3E8676F3}" type="pres">
      <dgm:prSet presAssocID="{C02AB480-D783-4A8B-8205-981D33A83BA4}" presName="medCircle2" presStyleLbl="vennNode1" presStyleIdx="0" presStyleCnt="1"/>
      <dgm:spPr/>
    </dgm:pt>
    <dgm:pt modelId="{A1B0A7AC-C3F2-42BC-B5B1-FF82C3F5A995}" type="pres">
      <dgm:prSet presAssocID="{C02AB480-D783-4A8B-8205-981D33A83BA4}" presName="txLvlOnly1" presStyleLbl="revTx" presStyleIdx="0" presStyleCnt="1" custScaleY="426602"/>
      <dgm:spPr/>
    </dgm:pt>
  </dgm:ptLst>
  <dgm:cxnLst>
    <dgm:cxn modelId="{DD2EF344-00B9-4E47-BB05-61FBC8035405}" type="presOf" srcId="{1E94078F-9840-4BEC-A9D4-F7C54ABA40DD}" destId="{B035E595-8755-43B5-A6A5-E9A8D59B083B}" srcOrd="0" destOrd="0" presId="urn:microsoft.com/office/officeart/2008/layout/VerticalCircleList"/>
    <dgm:cxn modelId="{4F034E4E-55CB-4F44-AE90-FA1491DF0D63}" srcId="{1E94078F-9840-4BEC-A9D4-F7C54ABA40DD}" destId="{C02AB480-D783-4A8B-8205-981D33A83BA4}" srcOrd="0" destOrd="0" parTransId="{4F607F87-2E5C-4C5A-9592-70FB45398001}" sibTransId="{3A33B1CD-2665-45B8-9E68-C3411F8C2852}"/>
    <dgm:cxn modelId="{54D4AAA7-2049-49D8-9D38-A5D1C0E87363}" type="presOf" srcId="{C02AB480-D783-4A8B-8205-981D33A83BA4}" destId="{A1B0A7AC-C3F2-42BC-B5B1-FF82C3F5A995}" srcOrd="0" destOrd="0" presId="urn:microsoft.com/office/officeart/2008/layout/VerticalCircleList"/>
    <dgm:cxn modelId="{9318C833-F9A0-42EC-86AC-92BD42D3D716}" type="presParOf" srcId="{B035E595-8755-43B5-A6A5-E9A8D59B083B}" destId="{E8F6991E-7E9B-4F4B-A0DC-32C466004EC3}" srcOrd="0" destOrd="0" presId="urn:microsoft.com/office/officeart/2008/layout/VerticalCircleList"/>
    <dgm:cxn modelId="{4A619F46-5415-4FD6-95ED-15E0016E143F}" type="presParOf" srcId="{E8F6991E-7E9B-4F4B-A0DC-32C466004EC3}" destId="{1C518ADF-D3C1-4C8D-8EC7-F7EA2144AC48}" srcOrd="0" destOrd="0" presId="urn:microsoft.com/office/officeart/2008/layout/VerticalCircleList"/>
    <dgm:cxn modelId="{540DD614-3C25-431D-A712-816B679086AC}" type="presParOf" srcId="{E8F6991E-7E9B-4F4B-A0DC-32C466004EC3}" destId="{CFC9EDD5-7E41-42B7-B153-B6FB3E8676F3}" srcOrd="1" destOrd="0" presId="urn:microsoft.com/office/officeart/2008/layout/VerticalCircleList"/>
    <dgm:cxn modelId="{09DDE2BF-272B-4ADF-A5A0-53ADD0ACCDFB}" type="presParOf" srcId="{E8F6991E-7E9B-4F4B-A0DC-32C466004EC3}" destId="{A1B0A7AC-C3F2-42BC-B5B1-FF82C3F5A995}" srcOrd="2" destOrd="0" presId="urn:microsoft.com/office/officeart/2008/layout/VerticalCircle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2C1754C1-F946-4785-ADFC-0FE01027C76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ru-RU"/>
        </a:p>
      </dgm:t>
    </dgm:pt>
    <dgm:pt modelId="{1B7DD8AF-78F1-4C3A-8E60-DACBA87291A3}">
      <dgm:prSet phldrT="[Текст]" custT="1"/>
      <dgm:spPr/>
      <dgm:t>
        <a:bodyPr/>
        <a:lstStyle/>
        <a:p>
          <a:r>
            <a:rPr lang="uk-UA" sz="2600" dirty="0">
              <a:latin typeface="+mj-lt"/>
            </a:rPr>
            <a:t>Вагому роль у трактуванні цього поняття відіграв Конституційний Суд України, який, дослідивши всі аспекти цього явища, вирішив, що терміном «</a:t>
          </a:r>
          <a:r>
            <a:rPr lang="uk-UA" sz="2600" b="1" i="0" dirty="0">
              <a:latin typeface="+mj-lt"/>
            </a:rPr>
            <a:t>законодавство</a:t>
          </a:r>
          <a:r>
            <a:rPr lang="uk-UA" sz="2600" dirty="0">
              <a:latin typeface="+mj-lt"/>
            </a:rPr>
            <a:t>», який вживається в ч. 3 ст. 21 Кодексу законів про працю України щодо визначення сфери застосування контракту як особливої форми трудового договору, треба розуміти так, що ним охоплюються закони України, чинні міжнародні договори України, згода на обов’язковість яких надана Верховною Радою України, а також постанови Верховної Ради України, укази Президента України, декрети і постанови Кабінету Міністрів України, прийняті в межах їх повноважень та відповідно до Конституції України і законів України. Рішення Конституційного Суду України від 9 липня 1998 року № 12-рп/98 (справа про тлумачення терміна «законодавство»)</a:t>
          </a:r>
          <a:endParaRPr lang="ru-RU" sz="2600" dirty="0">
            <a:latin typeface="+mj-lt"/>
          </a:endParaRPr>
        </a:p>
      </dgm:t>
    </dgm:pt>
    <dgm:pt modelId="{26476290-E36E-447D-AE6A-74634D6322DE}" type="parTrans" cxnId="{F6EA55DD-E843-4752-AD5D-2D53887044FF}">
      <dgm:prSet/>
      <dgm:spPr/>
      <dgm:t>
        <a:bodyPr/>
        <a:lstStyle/>
        <a:p>
          <a:endParaRPr lang="ru-RU"/>
        </a:p>
      </dgm:t>
    </dgm:pt>
    <dgm:pt modelId="{1B1646C5-2BEB-495D-9DBF-9AB41D09E8EF}" type="sibTrans" cxnId="{F6EA55DD-E843-4752-AD5D-2D53887044FF}">
      <dgm:prSet/>
      <dgm:spPr/>
      <dgm:t>
        <a:bodyPr/>
        <a:lstStyle/>
        <a:p>
          <a:endParaRPr lang="ru-RU"/>
        </a:p>
      </dgm:t>
    </dgm:pt>
    <dgm:pt modelId="{43658B5F-DCD3-41AB-A111-CA8439B323A9}" type="pres">
      <dgm:prSet presAssocID="{2C1754C1-F946-4785-ADFC-0FE01027C76D}" presName="vert0" presStyleCnt="0">
        <dgm:presLayoutVars>
          <dgm:dir/>
          <dgm:animOne val="branch"/>
          <dgm:animLvl val="lvl"/>
        </dgm:presLayoutVars>
      </dgm:prSet>
      <dgm:spPr/>
    </dgm:pt>
    <dgm:pt modelId="{807E37CB-4DA0-4B2B-A265-F95E8B971943}" type="pres">
      <dgm:prSet presAssocID="{1B7DD8AF-78F1-4C3A-8E60-DACBA87291A3}" presName="thickLine" presStyleLbl="alignNode1" presStyleIdx="0" presStyleCnt="1"/>
      <dgm:spPr/>
    </dgm:pt>
    <dgm:pt modelId="{B1A5751D-8687-4717-A5F2-CB48E4C20C3B}" type="pres">
      <dgm:prSet presAssocID="{1B7DD8AF-78F1-4C3A-8E60-DACBA87291A3}" presName="horz1" presStyleCnt="0"/>
      <dgm:spPr/>
    </dgm:pt>
    <dgm:pt modelId="{E7E60E91-26D2-4352-8BCA-FFD5B1BC63F1}" type="pres">
      <dgm:prSet presAssocID="{1B7DD8AF-78F1-4C3A-8E60-DACBA87291A3}" presName="tx1" presStyleLbl="revTx" presStyleIdx="0" presStyleCnt="1" custScaleY="100098"/>
      <dgm:spPr/>
    </dgm:pt>
    <dgm:pt modelId="{6A528D8C-1EF5-4DB6-9A84-D2066180A911}" type="pres">
      <dgm:prSet presAssocID="{1B7DD8AF-78F1-4C3A-8E60-DACBA87291A3}" presName="vert1" presStyleCnt="0"/>
      <dgm:spPr/>
    </dgm:pt>
  </dgm:ptLst>
  <dgm:cxnLst>
    <dgm:cxn modelId="{13FD401A-09A3-43EC-B928-16E3479107D3}" type="presOf" srcId="{2C1754C1-F946-4785-ADFC-0FE01027C76D}" destId="{43658B5F-DCD3-41AB-A111-CA8439B323A9}" srcOrd="0" destOrd="0" presId="urn:microsoft.com/office/officeart/2008/layout/LinedList"/>
    <dgm:cxn modelId="{E8D2F8D0-9953-490B-8E9B-891DE26508DC}" type="presOf" srcId="{1B7DD8AF-78F1-4C3A-8E60-DACBA87291A3}" destId="{E7E60E91-26D2-4352-8BCA-FFD5B1BC63F1}" srcOrd="0" destOrd="0" presId="urn:microsoft.com/office/officeart/2008/layout/LinedList"/>
    <dgm:cxn modelId="{F6EA55DD-E843-4752-AD5D-2D53887044FF}" srcId="{2C1754C1-F946-4785-ADFC-0FE01027C76D}" destId="{1B7DD8AF-78F1-4C3A-8E60-DACBA87291A3}" srcOrd="0" destOrd="0" parTransId="{26476290-E36E-447D-AE6A-74634D6322DE}" sibTransId="{1B1646C5-2BEB-495D-9DBF-9AB41D09E8EF}"/>
    <dgm:cxn modelId="{215A8C3C-B643-45C2-BAB4-337D93C66F8E}" type="presParOf" srcId="{43658B5F-DCD3-41AB-A111-CA8439B323A9}" destId="{807E37CB-4DA0-4B2B-A265-F95E8B971943}" srcOrd="0" destOrd="0" presId="urn:microsoft.com/office/officeart/2008/layout/LinedList"/>
    <dgm:cxn modelId="{180682F7-02CB-40BB-907F-8C8CB1279BE1}" type="presParOf" srcId="{43658B5F-DCD3-41AB-A111-CA8439B323A9}" destId="{B1A5751D-8687-4717-A5F2-CB48E4C20C3B}" srcOrd="1" destOrd="0" presId="urn:microsoft.com/office/officeart/2008/layout/LinedList"/>
    <dgm:cxn modelId="{34968062-F76F-43E1-AF0A-9CE76159020F}" type="presParOf" srcId="{B1A5751D-8687-4717-A5F2-CB48E4C20C3B}" destId="{E7E60E91-26D2-4352-8BCA-FFD5B1BC63F1}" srcOrd="0" destOrd="0" presId="urn:microsoft.com/office/officeart/2008/layout/LinedList"/>
    <dgm:cxn modelId="{9C18FD19-210B-4D00-B207-EFC202B54392}" type="presParOf" srcId="{B1A5751D-8687-4717-A5F2-CB48E4C20C3B}" destId="{6A528D8C-1EF5-4DB6-9A84-D2066180A91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456F22E3-E434-47FD-A39E-E00ED1F7EA26}" type="doc">
      <dgm:prSet loTypeId="urn:microsoft.com/office/officeart/2005/8/layout/hierarchy4" loCatId="list" qsTypeId="urn:microsoft.com/office/officeart/2005/8/quickstyle/simple2" qsCatId="simple" csTypeId="urn:microsoft.com/office/officeart/2005/8/colors/accent1_4" csCatId="accent1" phldr="1"/>
      <dgm:spPr/>
      <dgm:t>
        <a:bodyPr/>
        <a:lstStyle/>
        <a:p>
          <a:endParaRPr lang="ru-RU"/>
        </a:p>
      </dgm:t>
    </dgm:pt>
    <dgm:pt modelId="{DC13A1C0-E3CA-4A83-A8B4-0FCC45478201}">
      <dgm:prSet phldrT="[Текст]" custT="1"/>
      <dgm:spPr/>
      <dgm:t>
        <a:bodyPr/>
        <a:lstStyle/>
        <a:p>
          <a:r>
            <a:rPr lang="uk-UA" sz="3200" b="1" i="0" dirty="0">
              <a:latin typeface="+mj-lt"/>
            </a:rPr>
            <a:t>Ознаки системи законодавства</a:t>
          </a:r>
          <a:endParaRPr lang="ru-RU" sz="3200" i="0" dirty="0">
            <a:latin typeface="+mj-lt"/>
          </a:endParaRPr>
        </a:p>
      </dgm:t>
    </dgm:pt>
    <dgm:pt modelId="{83638A16-3189-437B-9032-BCD5325626B6}" type="parTrans" cxnId="{5B66CC39-E55B-4999-98E3-7E730E8A474A}">
      <dgm:prSet/>
      <dgm:spPr/>
      <dgm:t>
        <a:bodyPr/>
        <a:lstStyle/>
        <a:p>
          <a:endParaRPr lang="ru-RU"/>
        </a:p>
      </dgm:t>
    </dgm:pt>
    <dgm:pt modelId="{7FD9DFF6-C4FF-46BD-AA5A-C11619985A38}" type="sibTrans" cxnId="{5B66CC39-E55B-4999-98E3-7E730E8A474A}">
      <dgm:prSet/>
      <dgm:spPr/>
      <dgm:t>
        <a:bodyPr/>
        <a:lstStyle/>
        <a:p>
          <a:endParaRPr lang="ru-RU"/>
        </a:p>
      </dgm:t>
    </dgm:pt>
    <dgm:pt modelId="{529D4732-C57E-4DED-9CE6-43A28FF4D109}">
      <dgm:prSet phldrT="[Text]" custT="1"/>
      <dgm:spPr/>
      <dgm:t>
        <a:bodyPr/>
        <a:lstStyle/>
        <a:p>
          <a:r>
            <a:rPr lang="uk-UA" sz="2400" b="0" i="0" dirty="0">
              <a:latin typeface="+mj-lt"/>
            </a:rPr>
            <a:t>є інтегративною, що проявляється в тому, що вона одночасно виступає і джерелом права, і формою його існування</a:t>
          </a:r>
          <a:endParaRPr lang="ru-RU" sz="2400" b="0" i="0" dirty="0">
            <a:latin typeface="+mj-lt"/>
          </a:endParaRPr>
        </a:p>
      </dgm:t>
    </dgm:pt>
    <dgm:pt modelId="{D0CEADA7-0C32-4E42-8348-400BD80A02A0}" type="parTrans" cxnId="{8F24DABB-E282-413D-A05F-CAEAE67FA882}">
      <dgm:prSet/>
      <dgm:spPr/>
      <dgm:t>
        <a:bodyPr/>
        <a:lstStyle/>
        <a:p>
          <a:endParaRPr lang="ru-RU"/>
        </a:p>
      </dgm:t>
    </dgm:pt>
    <dgm:pt modelId="{16D3D3AF-326E-45C8-88EE-FAFC1433409B}" type="sibTrans" cxnId="{8F24DABB-E282-413D-A05F-CAEAE67FA882}">
      <dgm:prSet/>
      <dgm:spPr/>
      <dgm:t>
        <a:bodyPr/>
        <a:lstStyle/>
        <a:p>
          <a:endParaRPr lang="ru-RU"/>
        </a:p>
      </dgm:t>
    </dgm:pt>
    <dgm:pt modelId="{5B590DF8-6949-4860-80D2-18CC0C0C262E}">
      <dgm:prSet phldrT="[Text]" custT="1"/>
      <dgm:spPr/>
      <dgm:t>
        <a:bodyPr/>
        <a:lstStyle/>
        <a:p>
          <a:r>
            <a:rPr lang="uk-UA" sz="2400" b="0" i="0" dirty="0">
              <a:latin typeface="+mj-lt"/>
            </a:rPr>
            <a:t>є ієрархічною, що знаходить прояв у субпідрядних зв’язках одного нормативно-правового акта з іншими нормативно-правовими актами</a:t>
          </a:r>
        </a:p>
      </dgm:t>
    </dgm:pt>
    <dgm:pt modelId="{C83DEA0F-05DE-4560-A1FC-548E8E7B086A}" type="parTrans" cxnId="{0B76A278-9797-4A0E-8E8A-0CF18A71ACD6}">
      <dgm:prSet/>
      <dgm:spPr/>
      <dgm:t>
        <a:bodyPr/>
        <a:lstStyle/>
        <a:p>
          <a:endParaRPr lang="ru-RU"/>
        </a:p>
      </dgm:t>
    </dgm:pt>
    <dgm:pt modelId="{8C6D4644-B1C2-4FAE-994E-57AFF8F2651B}" type="sibTrans" cxnId="{0B76A278-9797-4A0E-8E8A-0CF18A71ACD6}">
      <dgm:prSet/>
      <dgm:spPr/>
      <dgm:t>
        <a:bodyPr/>
        <a:lstStyle/>
        <a:p>
          <a:endParaRPr lang="ru-RU"/>
        </a:p>
      </dgm:t>
    </dgm:pt>
    <dgm:pt modelId="{146DA7C5-D55C-45C1-AFD4-F17F4A6A5066}">
      <dgm:prSet phldrT="[Text]" custT="1"/>
      <dgm:spPr/>
      <dgm:t>
        <a:bodyPr/>
        <a:lstStyle/>
        <a:p>
          <a:r>
            <a:rPr lang="uk-UA" sz="2200" b="0" i="0" dirty="0">
              <a:latin typeface="+mj-lt"/>
            </a:rPr>
            <a:t>є цілісною (системною, внутрішньоузгодженою), адже кожен нормативно-правовий акт хоча й діє самостійно, але відповідно до тих цілей і завдань, що закріплені в інших нормативно-правових актах</a:t>
          </a:r>
          <a:endParaRPr lang="ru-RU" sz="2200" b="0" i="0" dirty="0">
            <a:latin typeface="+mj-lt"/>
          </a:endParaRPr>
        </a:p>
      </dgm:t>
    </dgm:pt>
    <dgm:pt modelId="{81E80AD9-E5B7-4A02-A8E0-C57331FE1046}" type="parTrans" cxnId="{BAEC8FF9-3ECA-4ADB-A922-EF0281194C67}">
      <dgm:prSet/>
      <dgm:spPr/>
      <dgm:t>
        <a:bodyPr/>
        <a:lstStyle/>
        <a:p>
          <a:endParaRPr lang="ru-RU"/>
        </a:p>
      </dgm:t>
    </dgm:pt>
    <dgm:pt modelId="{57C1823C-B2D0-427D-A9E7-3A8CA36D4A30}" type="sibTrans" cxnId="{BAEC8FF9-3ECA-4ADB-A922-EF0281194C67}">
      <dgm:prSet/>
      <dgm:spPr/>
      <dgm:t>
        <a:bodyPr/>
        <a:lstStyle/>
        <a:p>
          <a:endParaRPr lang="ru-RU"/>
        </a:p>
      </dgm:t>
    </dgm:pt>
    <dgm:pt modelId="{691A1CD2-A959-4485-B301-A21FB1E8C63E}" type="pres">
      <dgm:prSet presAssocID="{456F22E3-E434-47FD-A39E-E00ED1F7EA26}" presName="Name0" presStyleCnt="0">
        <dgm:presLayoutVars>
          <dgm:chPref val="1"/>
          <dgm:dir/>
          <dgm:animOne val="branch"/>
          <dgm:animLvl val="lvl"/>
          <dgm:resizeHandles/>
        </dgm:presLayoutVars>
      </dgm:prSet>
      <dgm:spPr/>
    </dgm:pt>
    <dgm:pt modelId="{A9C1122F-0D5B-4707-ADBF-B41FBA844FED}" type="pres">
      <dgm:prSet presAssocID="{DC13A1C0-E3CA-4A83-A8B4-0FCC45478201}" presName="vertOne" presStyleCnt="0"/>
      <dgm:spPr/>
    </dgm:pt>
    <dgm:pt modelId="{DEB97209-0034-41D5-980C-E17E0FD6414A}" type="pres">
      <dgm:prSet presAssocID="{DC13A1C0-E3CA-4A83-A8B4-0FCC45478201}" presName="txOne" presStyleLbl="node0" presStyleIdx="0" presStyleCnt="1" custScaleY="29373">
        <dgm:presLayoutVars>
          <dgm:chPref val="3"/>
        </dgm:presLayoutVars>
      </dgm:prSet>
      <dgm:spPr/>
    </dgm:pt>
    <dgm:pt modelId="{8E2B3657-43AE-40E9-A35B-2D9EAA6FE5B0}" type="pres">
      <dgm:prSet presAssocID="{DC13A1C0-E3CA-4A83-A8B4-0FCC45478201}" presName="parTransOne" presStyleCnt="0"/>
      <dgm:spPr/>
    </dgm:pt>
    <dgm:pt modelId="{6263B9ED-B2A0-4FC0-881E-735DDE667563}" type="pres">
      <dgm:prSet presAssocID="{DC13A1C0-E3CA-4A83-A8B4-0FCC45478201}" presName="horzOne" presStyleCnt="0"/>
      <dgm:spPr/>
    </dgm:pt>
    <dgm:pt modelId="{DE98E030-9032-47DB-99EF-938795340CD1}" type="pres">
      <dgm:prSet presAssocID="{529D4732-C57E-4DED-9CE6-43A28FF4D109}" presName="vertTwo" presStyleCnt="0"/>
      <dgm:spPr/>
    </dgm:pt>
    <dgm:pt modelId="{7421BC87-44CC-4FC7-A1FD-28C153E62C83}" type="pres">
      <dgm:prSet presAssocID="{529D4732-C57E-4DED-9CE6-43A28FF4D109}" presName="txTwo" presStyleLbl="node2" presStyleIdx="0" presStyleCnt="3">
        <dgm:presLayoutVars>
          <dgm:chPref val="3"/>
        </dgm:presLayoutVars>
      </dgm:prSet>
      <dgm:spPr/>
    </dgm:pt>
    <dgm:pt modelId="{2B64946F-740C-4DDF-8375-7BDCC85DA4ED}" type="pres">
      <dgm:prSet presAssocID="{529D4732-C57E-4DED-9CE6-43A28FF4D109}" presName="horzTwo" presStyleCnt="0"/>
      <dgm:spPr/>
    </dgm:pt>
    <dgm:pt modelId="{8925347B-B7D5-4783-A63E-E491322564D7}" type="pres">
      <dgm:prSet presAssocID="{16D3D3AF-326E-45C8-88EE-FAFC1433409B}" presName="sibSpaceTwo" presStyleCnt="0"/>
      <dgm:spPr/>
    </dgm:pt>
    <dgm:pt modelId="{F2CB815D-08E7-4A74-8561-44258F7F5079}" type="pres">
      <dgm:prSet presAssocID="{5B590DF8-6949-4860-80D2-18CC0C0C262E}" presName="vertTwo" presStyleCnt="0"/>
      <dgm:spPr/>
    </dgm:pt>
    <dgm:pt modelId="{A3A9302D-4583-4691-A00E-4E49F12860DC}" type="pres">
      <dgm:prSet presAssocID="{5B590DF8-6949-4860-80D2-18CC0C0C262E}" presName="txTwo" presStyleLbl="node2" presStyleIdx="1" presStyleCnt="3">
        <dgm:presLayoutVars>
          <dgm:chPref val="3"/>
        </dgm:presLayoutVars>
      </dgm:prSet>
      <dgm:spPr/>
    </dgm:pt>
    <dgm:pt modelId="{F470EEAC-7B45-42A1-8F13-9260E4921F48}" type="pres">
      <dgm:prSet presAssocID="{5B590DF8-6949-4860-80D2-18CC0C0C262E}" presName="horzTwo" presStyleCnt="0"/>
      <dgm:spPr/>
    </dgm:pt>
    <dgm:pt modelId="{A45E9E01-77D2-449D-A774-804A288BF578}" type="pres">
      <dgm:prSet presAssocID="{8C6D4644-B1C2-4FAE-994E-57AFF8F2651B}" presName="sibSpaceTwo" presStyleCnt="0"/>
      <dgm:spPr/>
    </dgm:pt>
    <dgm:pt modelId="{F5D7FF88-9E7E-484E-A6CC-B66945098970}" type="pres">
      <dgm:prSet presAssocID="{146DA7C5-D55C-45C1-AFD4-F17F4A6A5066}" presName="vertTwo" presStyleCnt="0"/>
      <dgm:spPr/>
    </dgm:pt>
    <dgm:pt modelId="{BC10548C-09D4-406A-86E8-09FA75E0C585}" type="pres">
      <dgm:prSet presAssocID="{146DA7C5-D55C-45C1-AFD4-F17F4A6A5066}" presName="txTwo" presStyleLbl="node2" presStyleIdx="2" presStyleCnt="3" custScaleX="109929" custScaleY="99278">
        <dgm:presLayoutVars>
          <dgm:chPref val="3"/>
        </dgm:presLayoutVars>
      </dgm:prSet>
      <dgm:spPr/>
    </dgm:pt>
    <dgm:pt modelId="{0DAA0AA3-AD7E-4E9F-8AAF-9F2DD842FBDD}" type="pres">
      <dgm:prSet presAssocID="{146DA7C5-D55C-45C1-AFD4-F17F4A6A5066}" presName="horzTwo" presStyleCnt="0"/>
      <dgm:spPr/>
    </dgm:pt>
  </dgm:ptLst>
  <dgm:cxnLst>
    <dgm:cxn modelId="{5B66CC39-E55B-4999-98E3-7E730E8A474A}" srcId="{456F22E3-E434-47FD-A39E-E00ED1F7EA26}" destId="{DC13A1C0-E3CA-4A83-A8B4-0FCC45478201}" srcOrd="0" destOrd="0" parTransId="{83638A16-3189-437B-9032-BCD5325626B6}" sibTransId="{7FD9DFF6-C4FF-46BD-AA5A-C11619985A38}"/>
    <dgm:cxn modelId="{E83F3943-A8A4-4CA2-B3EA-4EF50A69B2A8}" type="presOf" srcId="{DC13A1C0-E3CA-4A83-A8B4-0FCC45478201}" destId="{DEB97209-0034-41D5-980C-E17E0FD6414A}" srcOrd="0" destOrd="0" presId="urn:microsoft.com/office/officeart/2005/8/layout/hierarchy4"/>
    <dgm:cxn modelId="{0B76A278-9797-4A0E-8E8A-0CF18A71ACD6}" srcId="{DC13A1C0-E3CA-4A83-A8B4-0FCC45478201}" destId="{5B590DF8-6949-4860-80D2-18CC0C0C262E}" srcOrd="1" destOrd="0" parTransId="{C83DEA0F-05DE-4560-A1FC-548E8E7B086A}" sibTransId="{8C6D4644-B1C2-4FAE-994E-57AFF8F2651B}"/>
    <dgm:cxn modelId="{55D6C759-31E4-4712-AAB5-47BE396548C5}" type="presOf" srcId="{456F22E3-E434-47FD-A39E-E00ED1F7EA26}" destId="{691A1CD2-A959-4485-B301-A21FB1E8C63E}" srcOrd="0" destOrd="0" presId="urn:microsoft.com/office/officeart/2005/8/layout/hierarchy4"/>
    <dgm:cxn modelId="{8A250D96-1D49-4CDA-AFE2-F408C6BD7DBE}" type="presOf" srcId="{146DA7C5-D55C-45C1-AFD4-F17F4A6A5066}" destId="{BC10548C-09D4-406A-86E8-09FA75E0C585}" srcOrd="0" destOrd="0" presId="urn:microsoft.com/office/officeart/2005/8/layout/hierarchy4"/>
    <dgm:cxn modelId="{8F24DABB-E282-413D-A05F-CAEAE67FA882}" srcId="{DC13A1C0-E3CA-4A83-A8B4-0FCC45478201}" destId="{529D4732-C57E-4DED-9CE6-43A28FF4D109}" srcOrd="0" destOrd="0" parTransId="{D0CEADA7-0C32-4E42-8348-400BD80A02A0}" sibTransId="{16D3D3AF-326E-45C8-88EE-FAFC1433409B}"/>
    <dgm:cxn modelId="{BAB853EC-07FC-4C94-A635-2525756A0C07}" type="presOf" srcId="{5B590DF8-6949-4860-80D2-18CC0C0C262E}" destId="{A3A9302D-4583-4691-A00E-4E49F12860DC}" srcOrd="0" destOrd="0" presId="urn:microsoft.com/office/officeart/2005/8/layout/hierarchy4"/>
    <dgm:cxn modelId="{2EBC8BF5-43CD-4312-9888-D2E72A0CE536}" type="presOf" srcId="{529D4732-C57E-4DED-9CE6-43A28FF4D109}" destId="{7421BC87-44CC-4FC7-A1FD-28C153E62C83}" srcOrd="0" destOrd="0" presId="urn:microsoft.com/office/officeart/2005/8/layout/hierarchy4"/>
    <dgm:cxn modelId="{BAEC8FF9-3ECA-4ADB-A922-EF0281194C67}" srcId="{DC13A1C0-E3CA-4A83-A8B4-0FCC45478201}" destId="{146DA7C5-D55C-45C1-AFD4-F17F4A6A5066}" srcOrd="2" destOrd="0" parTransId="{81E80AD9-E5B7-4A02-A8E0-C57331FE1046}" sibTransId="{57C1823C-B2D0-427D-A9E7-3A8CA36D4A30}"/>
    <dgm:cxn modelId="{50783B9E-2AD3-4DB9-BF1D-784D1ECF40B9}" type="presParOf" srcId="{691A1CD2-A959-4485-B301-A21FB1E8C63E}" destId="{A9C1122F-0D5B-4707-ADBF-B41FBA844FED}" srcOrd="0" destOrd="0" presId="urn:microsoft.com/office/officeart/2005/8/layout/hierarchy4"/>
    <dgm:cxn modelId="{30EE9DE7-0314-408D-99A5-A9922710890B}" type="presParOf" srcId="{A9C1122F-0D5B-4707-ADBF-B41FBA844FED}" destId="{DEB97209-0034-41D5-980C-E17E0FD6414A}" srcOrd="0" destOrd="0" presId="urn:microsoft.com/office/officeart/2005/8/layout/hierarchy4"/>
    <dgm:cxn modelId="{E8A7F27E-7299-4A2D-8677-546700DE1AA7}" type="presParOf" srcId="{A9C1122F-0D5B-4707-ADBF-B41FBA844FED}" destId="{8E2B3657-43AE-40E9-A35B-2D9EAA6FE5B0}" srcOrd="1" destOrd="0" presId="urn:microsoft.com/office/officeart/2005/8/layout/hierarchy4"/>
    <dgm:cxn modelId="{00C042F1-563F-4D8C-B116-1EF0968476A3}" type="presParOf" srcId="{A9C1122F-0D5B-4707-ADBF-B41FBA844FED}" destId="{6263B9ED-B2A0-4FC0-881E-735DDE667563}" srcOrd="2" destOrd="0" presId="urn:microsoft.com/office/officeart/2005/8/layout/hierarchy4"/>
    <dgm:cxn modelId="{49D38602-EFCD-4EDC-97B8-5EBE8EEF1D34}" type="presParOf" srcId="{6263B9ED-B2A0-4FC0-881E-735DDE667563}" destId="{DE98E030-9032-47DB-99EF-938795340CD1}" srcOrd="0" destOrd="0" presId="urn:microsoft.com/office/officeart/2005/8/layout/hierarchy4"/>
    <dgm:cxn modelId="{BD8DCB59-4B30-4F01-9AB6-658D159CE4E6}" type="presParOf" srcId="{DE98E030-9032-47DB-99EF-938795340CD1}" destId="{7421BC87-44CC-4FC7-A1FD-28C153E62C83}" srcOrd="0" destOrd="0" presId="urn:microsoft.com/office/officeart/2005/8/layout/hierarchy4"/>
    <dgm:cxn modelId="{84C0FFA2-85FB-41BC-B3A0-E9F0B64DC90D}" type="presParOf" srcId="{DE98E030-9032-47DB-99EF-938795340CD1}" destId="{2B64946F-740C-4DDF-8375-7BDCC85DA4ED}" srcOrd="1" destOrd="0" presId="urn:microsoft.com/office/officeart/2005/8/layout/hierarchy4"/>
    <dgm:cxn modelId="{51AEA08C-691F-4331-9F49-7199B9E18C4C}" type="presParOf" srcId="{6263B9ED-B2A0-4FC0-881E-735DDE667563}" destId="{8925347B-B7D5-4783-A63E-E491322564D7}" srcOrd="1" destOrd="0" presId="urn:microsoft.com/office/officeart/2005/8/layout/hierarchy4"/>
    <dgm:cxn modelId="{8CA0082C-09CF-40DD-8D72-4E1FF79E85D3}" type="presParOf" srcId="{6263B9ED-B2A0-4FC0-881E-735DDE667563}" destId="{F2CB815D-08E7-4A74-8561-44258F7F5079}" srcOrd="2" destOrd="0" presId="urn:microsoft.com/office/officeart/2005/8/layout/hierarchy4"/>
    <dgm:cxn modelId="{0A3BD2A0-C828-43AF-8A6F-AC187401BB3D}" type="presParOf" srcId="{F2CB815D-08E7-4A74-8561-44258F7F5079}" destId="{A3A9302D-4583-4691-A00E-4E49F12860DC}" srcOrd="0" destOrd="0" presId="urn:microsoft.com/office/officeart/2005/8/layout/hierarchy4"/>
    <dgm:cxn modelId="{F55F9D46-E2D3-4916-ACD1-18CFD3F3C5A0}" type="presParOf" srcId="{F2CB815D-08E7-4A74-8561-44258F7F5079}" destId="{F470EEAC-7B45-42A1-8F13-9260E4921F48}" srcOrd="1" destOrd="0" presId="urn:microsoft.com/office/officeart/2005/8/layout/hierarchy4"/>
    <dgm:cxn modelId="{A7F3F681-0D26-4382-B7D1-F116CE08B0AD}" type="presParOf" srcId="{6263B9ED-B2A0-4FC0-881E-735DDE667563}" destId="{A45E9E01-77D2-449D-A774-804A288BF578}" srcOrd="3" destOrd="0" presId="urn:microsoft.com/office/officeart/2005/8/layout/hierarchy4"/>
    <dgm:cxn modelId="{FD27E211-D46B-4CA5-8E3D-98D903921587}" type="presParOf" srcId="{6263B9ED-B2A0-4FC0-881E-735DDE667563}" destId="{F5D7FF88-9E7E-484E-A6CC-B66945098970}" srcOrd="4" destOrd="0" presId="urn:microsoft.com/office/officeart/2005/8/layout/hierarchy4"/>
    <dgm:cxn modelId="{8C921749-6895-4AAA-A6AE-2F2D7548C75C}" type="presParOf" srcId="{F5D7FF88-9E7E-484E-A6CC-B66945098970}" destId="{BC10548C-09D4-406A-86E8-09FA75E0C585}" srcOrd="0" destOrd="0" presId="urn:microsoft.com/office/officeart/2005/8/layout/hierarchy4"/>
    <dgm:cxn modelId="{42F7DE42-33E6-472F-9F51-784B53B83FBB}" type="presParOf" srcId="{F5D7FF88-9E7E-484E-A6CC-B66945098970}" destId="{0DAA0AA3-AD7E-4E9F-8AAF-9F2DD842FBD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84BCD1E3-9B10-4945-A814-3F12DA08D3C1}" type="doc">
      <dgm:prSet loTypeId="urn:microsoft.com/office/officeart/2005/8/layout/hList1" loCatId="list" qsTypeId="urn:microsoft.com/office/officeart/2005/8/quickstyle/simple1" qsCatId="simple" csTypeId="urn:microsoft.com/office/officeart/2005/8/colors/accent1_4" csCatId="accent1" phldr="1"/>
      <dgm:spPr/>
      <dgm:t>
        <a:bodyPr/>
        <a:lstStyle/>
        <a:p>
          <a:endParaRPr lang="ru-RU"/>
        </a:p>
      </dgm:t>
    </dgm:pt>
    <dgm:pt modelId="{1C0194F6-CE4A-4162-9940-7586546E767D}">
      <dgm:prSet phldrT="[Text]"/>
      <dgm:spPr/>
      <dgm:t>
        <a:bodyPr/>
        <a:lstStyle/>
        <a:p>
          <a:r>
            <a:rPr lang="uk-UA" b="1" i="0" dirty="0">
              <a:latin typeface="+mj-lt"/>
            </a:rPr>
            <a:t>Структура системи законодавства</a:t>
          </a:r>
          <a:endParaRPr lang="ru-RU" i="0" dirty="0">
            <a:latin typeface="+mj-lt"/>
          </a:endParaRPr>
        </a:p>
      </dgm:t>
    </dgm:pt>
    <dgm:pt modelId="{449ECED8-9624-474C-BAEE-0236372A63B9}" type="parTrans" cxnId="{FC7CF7F8-51F9-4602-A9E5-D741DF32B847}">
      <dgm:prSet/>
      <dgm:spPr/>
      <dgm:t>
        <a:bodyPr/>
        <a:lstStyle/>
        <a:p>
          <a:endParaRPr lang="ru-RU"/>
        </a:p>
      </dgm:t>
    </dgm:pt>
    <dgm:pt modelId="{F6A4F5F6-B1FC-4E96-85A2-19C9BF7A996D}" type="sibTrans" cxnId="{FC7CF7F8-51F9-4602-A9E5-D741DF32B847}">
      <dgm:prSet/>
      <dgm:spPr/>
      <dgm:t>
        <a:bodyPr/>
        <a:lstStyle/>
        <a:p>
          <a:endParaRPr lang="ru-RU"/>
        </a:p>
      </dgm:t>
    </dgm:pt>
    <dgm:pt modelId="{21157214-AF67-4198-AFC7-78B59D036E1A}">
      <dgm:prSet phldrT="[Text]"/>
      <dgm:spPr/>
      <dgm:t>
        <a:bodyPr/>
        <a:lstStyle/>
        <a:p>
          <a:r>
            <a:rPr lang="uk-UA" b="0" i="0" dirty="0">
              <a:latin typeface="+mj-lt"/>
            </a:rPr>
            <a:t>– </a:t>
          </a:r>
          <a:r>
            <a:rPr lang="uk-UA" i="0" dirty="0">
              <a:latin typeface="+mj-lt"/>
            </a:rPr>
            <a:t>це зумовлена системою права внутрішня організація нормативно-правових актів, що виражається в їх єдності, об’єктивності, визначеності, а також у розподілі законів і підзаконних нормативно-правових актів за галузями та інститутами законодавства</a:t>
          </a:r>
          <a:endParaRPr lang="ru-RU" i="0" dirty="0">
            <a:latin typeface="+mj-lt"/>
          </a:endParaRPr>
        </a:p>
      </dgm:t>
    </dgm:pt>
    <dgm:pt modelId="{9ACC3B71-0B18-4139-8005-6AF964010520}" type="parTrans" cxnId="{67E0FCA9-EBF9-44CB-AE5A-7B01B1001411}">
      <dgm:prSet/>
      <dgm:spPr/>
      <dgm:t>
        <a:bodyPr/>
        <a:lstStyle/>
        <a:p>
          <a:endParaRPr lang="ru-RU"/>
        </a:p>
      </dgm:t>
    </dgm:pt>
    <dgm:pt modelId="{9960CD01-031D-4081-ADE7-097ADAA34DAA}" type="sibTrans" cxnId="{67E0FCA9-EBF9-44CB-AE5A-7B01B1001411}">
      <dgm:prSet/>
      <dgm:spPr/>
      <dgm:t>
        <a:bodyPr/>
        <a:lstStyle/>
        <a:p>
          <a:endParaRPr lang="ru-RU"/>
        </a:p>
      </dgm:t>
    </dgm:pt>
    <dgm:pt modelId="{0A4F8320-29A0-4AD5-A923-280A405D6CD8}">
      <dgm:prSet phldrT="[Text]"/>
      <dgm:spPr/>
      <dgm:t>
        <a:bodyPr/>
        <a:lstStyle/>
        <a:p>
          <a:r>
            <a:rPr lang="uk-UA" b="1" i="0" dirty="0">
              <a:solidFill>
                <a:schemeClr val="accent6">
                  <a:lumMod val="50000"/>
                </a:schemeClr>
              </a:solidFill>
              <a:latin typeface="+mj-lt"/>
            </a:rPr>
            <a:t>Галузь законодавства</a:t>
          </a:r>
          <a:endParaRPr lang="ru-RU" i="0" dirty="0">
            <a:solidFill>
              <a:schemeClr val="accent6">
                <a:lumMod val="50000"/>
              </a:schemeClr>
            </a:solidFill>
            <a:latin typeface="+mj-lt"/>
          </a:endParaRPr>
        </a:p>
      </dgm:t>
    </dgm:pt>
    <dgm:pt modelId="{8145743C-47B4-403E-A4BA-10A49870E78D}" type="parTrans" cxnId="{547568B0-C091-4013-B38E-B36701A291D8}">
      <dgm:prSet/>
      <dgm:spPr/>
      <dgm:t>
        <a:bodyPr/>
        <a:lstStyle/>
        <a:p>
          <a:endParaRPr lang="ru-RU"/>
        </a:p>
      </dgm:t>
    </dgm:pt>
    <dgm:pt modelId="{760D95D3-C174-4C7E-9B34-EF77676A6D28}" type="sibTrans" cxnId="{547568B0-C091-4013-B38E-B36701A291D8}">
      <dgm:prSet/>
      <dgm:spPr/>
      <dgm:t>
        <a:bodyPr/>
        <a:lstStyle/>
        <a:p>
          <a:endParaRPr lang="ru-RU"/>
        </a:p>
      </dgm:t>
    </dgm:pt>
    <dgm:pt modelId="{DEDA228D-4E2C-4F99-A570-926BA8300379}">
      <dgm:prSet phldrT="[Text]"/>
      <dgm:spPr/>
      <dgm:t>
        <a:bodyPr/>
        <a:lstStyle/>
        <a:p>
          <a:r>
            <a:rPr lang="uk-UA" i="0" dirty="0">
              <a:latin typeface="+mj-lt"/>
            </a:rPr>
            <a:t>– це внутрішньо узгоджена сукупність нормативно-правових актів, об’єднаних за певними сферами правового регулювання суспільних відносин</a:t>
          </a:r>
          <a:endParaRPr lang="ru-RU" i="0" dirty="0">
            <a:latin typeface="+mj-lt"/>
          </a:endParaRPr>
        </a:p>
      </dgm:t>
    </dgm:pt>
    <dgm:pt modelId="{36B10BC6-CF69-4B58-ADFA-033BF4A63A47}" type="parTrans" cxnId="{296C059E-0835-4576-9C7D-92F9412D80B2}">
      <dgm:prSet/>
      <dgm:spPr/>
      <dgm:t>
        <a:bodyPr/>
        <a:lstStyle/>
        <a:p>
          <a:endParaRPr lang="ru-RU"/>
        </a:p>
      </dgm:t>
    </dgm:pt>
    <dgm:pt modelId="{582C0444-93BE-4AC7-8769-321F2635C5E8}" type="sibTrans" cxnId="{296C059E-0835-4576-9C7D-92F9412D80B2}">
      <dgm:prSet/>
      <dgm:spPr/>
      <dgm:t>
        <a:bodyPr/>
        <a:lstStyle/>
        <a:p>
          <a:endParaRPr lang="ru-RU"/>
        </a:p>
      </dgm:t>
    </dgm:pt>
    <dgm:pt modelId="{486B1F34-AB08-4077-85A2-0C049B535956}" type="pres">
      <dgm:prSet presAssocID="{84BCD1E3-9B10-4945-A814-3F12DA08D3C1}" presName="Name0" presStyleCnt="0">
        <dgm:presLayoutVars>
          <dgm:dir/>
          <dgm:animLvl val="lvl"/>
          <dgm:resizeHandles val="exact"/>
        </dgm:presLayoutVars>
      </dgm:prSet>
      <dgm:spPr/>
    </dgm:pt>
    <dgm:pt modelId="{8E69FDF6-FDF6-402C-9382-8D0D09F29108}" type="pres">
      <dgm:prSet presAssocID="{1C0194F6-CE4A-4162-9940-7586546E767D}" presName="composite" presStyleCnt="0"/>
      <dgm:spPr/>
    </dgm:pt>
    <dgm:pt modelId="{FF1E5C97-EC8B-4827-AD8F-BA96576FC91B}" type="pres">
      <dgm:prSet presAssocID="{1C0194F6-CE4A-4162-9940-7586546E767D}" presName="parTx" presStyleLbl="alignNode1" presStyleIdx="0" presStyleCnt="2">
        <dgm:presLayoutVars>
          <dgm:chMax val="0"/>
          <dgm:chPref val="0"/>
          <dgm:bulletEnabled val="1"/>
        </dgm:presLayoutVars>
      </dgm:prSet>
      <dgm:spPr/>
    </dgm:pt>
    <dgm:pt modelId="{1D63DC93-5FB9-4108-AD75-8BD52E3B365A}" type="pres">
      <dgm:prSet presAssocID="{1C0194F6-CE4A-4162-9940-7586546E767D}" presName="desTx" presStyleLbl="alignAccFollowNode1" presStyleIdx="0" presStyleCnt="2">
        <dgm:presLayoutVars>
          <dgm:bulletEnabled val="1"/>
        </dgm:presLayoutVars>
      </dgm:prSet>
      <dgm:spPr/>
    </dgm:pt>
    <dgm:pt modelId="{137D9007-C6CB-4DDA-BA21-F40A45DE639D}" type="pres">
      <dgm:prSet presAssocID="{F6A4F5F6-B1FC-4E96-85A2-19C9BF7A996D}" presName="space" presStyleCnt="0"/>
      <dgm:spPr/>
    </dgm:pt>
    <dgm:pt modelId="{99B39F0A-B711-4A18-9423-B483DFF878BD}" type="pres">
      <dgm:prSet presAssocID="{0A4F8320-29A0-4AD5-A923-280A405D6CD8}" presName="composite" presStyleCnt="0"/>
      <dgm:spPr/>
    </dgm:pt>
    <dgm:pt modelId="{3B1C9FA2-5CC6-4782-BEC3-58A7CCB4C14F}" type="pres">
      <dgm:prSet presAssocID="{0A4F8320-29A0-4AD5-A923-280A405D6CD8}" presName="parTx" presStyleLbl="alignNode1" presStyleIdx="1" presStyleCnt="2">
        <dgm:presLayoutVars>
          <dgm:chMax val="0"/>
          <dgm:chPref val="0"/>
          <dgm:bulletEnabled val="1"/>
        </dgm:presLayoutVars>
      </dgm:prSet>
      <dgm:spPr/>
    </dgm:pt>
    <dgm:pt modelId="{0ED12E48-5563-47D8-A0C7-84F436D76C23}" type="pres">
      <dgm:prSet presAssocID="{0A4F8320-29A0-4AD5-A923-280A405D6CD8}" presName="desTx" presStyleLbl="alignAccFollowNode1" presStyleIdx="1" presStyleCnt="2">
        <dgm:presLayoutVars>
          <dgm:bulletEnabled val="1"/>
        </dgm:presLayoutVars>
      </dgm:prSet>
      <dgm:spPr/>
    </dgm:pt>
  </dgm:ptLst>
  <dgm:cxnLst>
    <dgm:cxn modelId="{8746B81E-7806-453F-B143-0945F2E39AE1}" type="presOf" srcId="{21157214-AF67-4198-AFC7-78B59D036E1A}" destId="{1D63DC93-5FB9-4108-AD75-8BD52E3B365A}" srcOrd="0" destOrd="0" presId="urn:microsoft.com/office/officeart/2005/8/layout/hList1"/>
    <dgm:cxn modelId="{5A19312D-BEF8-4492-8E63-CE43D65F6911}" type="presOf" srcId="{DEDA228D-4E2C-4F99-A570-926BA8300379}" destId="{0ED12E48-5563-47D8-A0C7-84F436D76C23}" srcOrd="0" destOrd="0" presId="urn:microsoft.com/office/officeart/2005/8/layout/hList1"/>
    <dgm:cxn modelId="{D1A9843E-92F2-42CD-AFD8-A22D93BF60FC}" type="presOf" srcId="{84BCD1E3-9B10-4945-A814-3F12DA08D3C1}" destId="{486B1F34-AB08-4077-85A2-0C049B535956}" srcOrd="0" destOrd="0" presId="urn:microsoft.com/office/officeart/2005/8/layout/hList1"/>
    <dgm:cxn modelId="{296C059E-0835-4576-9C7D-92F9412D80B2}" srcId="{0A4F8320-29A0-4AD5-A923-280A405D6CD8}" destId="{DEDA228D-4E2C-4F99-A570-926BA8300379}" srcOrd="0" destOrd="0" parTransId="{36B10BC6-CF69-4B58-ADFA-033BF4A63A47}" sibTransId="{582C0444-93BE-4AC7-8769-321F2635C5E8}"/>
    <dgm:cxn modelId="{67E0FCA9-EBF9-44CB-AE5A-7B01B1001411}" srcId="{1C0194F6-CE4A-4162-9940-7586546E767D}" destId="{21157214-AF67-4198-AFC7-78B59D036E1A}" srcOrd="0" destOrd="0" parTransId="{9ACC3B71-0B18-4139-8005-6AF964010520}" sibTransId="{9960CD01-031D-4081-ADE7-097ADAA34DAA}"/>
    <dgm:cxn modelId="{547568B0-C091-4013-B38E-B36701A291D8}" srcId="{84BCD1E3-9B10-4945-A814-3F12DA08D3C1}" destId="{0A4F8320-29A0-4AD5-A923-280A405D6CD8}" srcOrd="1" destOrd="0" parTransId="{8145743C-47B4-403E-A4BA-10A49870E78D}" sibTransId="{760D95D3-C174-4C7E-9B34-EF77676A6D28}"/>
    <dgm:cxn modelId="{C7FD0DC3-FCF5-44B8-B531-FA8D3C1574EB}" type="presOf" srcId="{1C0194F6-CE4A-4162-9940-7586546E767D}" destId="{FF1E5C97-EC8B-4827-AD8F-BA96576FC91B}" srcOrd="0" destOrd="0" presId="urn:microsoft.com/office/officeart/2005/8/layout/hList1"/>
    <dgm:cxn modelId="{623B15E2-A4F9-4D79-B737-69DFD682E052}" type="presOf" srcId="{0A4F8320-29A0-4AD5-A923-280A405D6CD8}" destId="{3B1C9FA2-5CC6-4782-BEC3-58A7CCB4C14F}" srcOrd="0" destOrd="0" presId="urn:microsoft.com/office/officeart/2005/8/layout/hList1"/>
    <dgm:cxn modelId="{FC7CF7F8-51F9-4602-A9E5-D741DF32B847}" srcId="{84BCD1E3-9B10-4945-A814-3F12DA08D3C1}" destId="{1C0194F6-CE4A-4162-9940-7586546E767D}" srcOrd="0" destOrd="0" parTransId="{449ECED8-9624-474C-BAEE-0236372A63B9}" sibTransId="{F6A4F5F6-B1FC-4E96-85A2-19C9BF7A996D}"/>
    <dgm:cxn modelId="{4DFE5AFB-9D64-459C-850E-B2434C303188}" type="presParOf" srcId="{486B1F34-AB08-4077-85A2-0C049B535956}" destId="{8E69FDF6-FDF6-402C-9382-8D0D09F29108}" srcOrd="0" destOrd="0" presId="urn:microsoft.com/office/officeart/2005/8/layout/hList1"/>
    <dgm:cxn modelId="{3647B75D-E43F-4584-B12A-DEA798EF8A53}" type="presParOf" srcId="{8E69FDF6-FDF6-402C-9382-8D0D09F29108}" destId="{FF1E5C97-EC8B-4827-AD8F-BA96576FC91B}" srcOrd="0" destOrd="0" presId="urn:microsoft.com/office/officeart/2005/8/layout/hList1"/>
    <dgm:cxn modelId="{B4FAD35B-26CE-4234-A689-21EA290EF2B3}" type="presParOf" srcId="{8E69FDF6-FDF6-402C-9382-8D0D09F29108}" destId="{1D63DC93-5FB9-4108-AD75-8BD52E3B365A}" srcOrd="1" destOrd="0" presId="urn:microsoft.com/office/officeart/2005/8/layout/hList1"/>
    <dgm:cxn modelId="{E19AEB92-01E0-4CEC-BABB-9D5774760D38}" type="presParOf" srcId="{486B1F34-AB08-4077-85A2-0C049B535956}" destId="{137D9007-C6CB-4DDA-BA21-F40A45DE639D}" srcOrd="1" destOrd="0" presId="urn:microsoft.com/office/officeart/2005/8/layout/hList1"/>
    <dgm:cxn modelId="{08A70ECE-C6B9-4207-8E7D-56ECF2386791}" type="presParOf" srcId="{486B1F34-AB08-4077-85A2-0C049B535956}" destId="{99B39F0A-B711-4A18-9423-B483DFF878BD}" srcOrd="2" destOrd="0" presId="urn:microsoft.com/office/officeart/2005/8/layout/hList1"/>
    <dgm:cxn modelId="{A1AC2645-AE72-41CE-B074-06FF83FCF44F}" type="presParOf" srcId="{99B39F0A-B711-4A18-9423-B483DFF878BD}" destId="{3B1C9FA2-5CC6-4782-BEC3-58A7CCB4C14F}" srcOrd="0" destOrd="0" presId="urn:microsoft.com/office/officeart/2005/8/layout/hList1"/>
    <dgm:cxn modelId="{ACAFC73B-DB4D-4713-8A92-8969DFB96DC5}" type="presParOf" srcId="{99B39F0A-B711-4A18-9423-B483DFF878BD}" destId="{0ED12E48-5563-47D8-A0C7-84F436D76C2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05643D02-BA4E-4B33-853F-3F7AFA8E9240}" type="doc">
      <dgm:prSet loTypeId="urn:diagrams.loki3.com/BracketList+Icon" loCatId="list" qsTypeId="urn:microsoft.com/office/officeart/2005/8/quickstyle/simple2" qsCatId="simple" csTypeId="urn:microsoft.com/office/officeart/2005/8/colors/accent1_4" csCatId="accent1" phldr="1"/>
      <dgm:spPr/>
      <dgm:t>
        <a:bodyPr/>
        <a:lstStyle/>
        <a:p>
          <a:endParaRPr lang="ru-RU"/>
        </a:p>
      </dgm:t>
    </dgm:pt>
    <dgm:pt modelId="{DF0A8D9D-74A2-44AC-BEBB-1C127EDE4280}">
      <dgm:prSet phldrT="[Text]" custT="1"/>
      <dgm:spPr/>
      <dgm:t>
        <a:bodyPr/>
        <a:lstStyle/>
        <a:p>
          <a:r>
            <a:rPr lang="uk-UA" sz="2800" b="1" i="0" dirty="0">
              <a:solidFill>
                <a:schemeClr val="accent6">
                  <a:lumMod val="50000"/>
                </a:schemeClr>
              </a:solidFill>
              <a:latin typeface="+mj-lt"/>
            </a:rPr>
            <a:t>Причини розбіжностей деяких галузей права та галузей законодавства</a:t>
          </a:r>
          <a:endParaRPr lang="ru-RU" sz="2800" i="0" dirty="0">
            <a:solidFill>
              <a:schemeClr val="accent6">
                <a:lumMod val="50000"/>
              </a:schemeClr>
            </a:solidFill>
            <a:latin typeface="+mj-lt"/>
          </a:endParaRPr>
        </a:p>
      </dgm:t>
    </dgm:pt>
    <dgm:pt modelId="{0A1A7798-A45E-4EB6-949E-C1B4FA26542C}" type="parTrans" cxnId="{188253C3-CF07-4BFD-A138-4853A51914B2}">
      <dgm:prSet/>
      <dgm:spPr/>
      <dgm:t>
        <a:bodyPr/>
        <a:lstStyle/>
        <a:p>
          <a:endParaRPr lang="ru-RU"/>
        </a:p>
      </dgm:t>
    </dgm:pt>
    <dgm:pt modelId="{96ECA75F-7939-4A3A-87B0-4323AA8D55BF}" type="sibTrans" cxnId="{188253C3-CF07-4BFD-A138-4853A51914B2}">
      <dgm:prSet/>
      <dgm:spPr/>
      <dgm:t>
        <a:bodyPr/>
        <a:lstStyle/>
        <a:p>
          <a:endParaRPr lang="ru-RU"/>
        </a:p>
      </dgm:t>
    </dgm:pt>
    <dgm:pt modelId="{6E98320C-9DDB-4DE1-8309-53ACF14DACB7}">
      <dgm:prSet phldrT="[Text]" custT="1"/>
      <dgm:spPr/>
      <dgm:t>
        <a:bodyPr/>
        <a:lstStyle/>
        <a:p>
          <a:r>
            <a:rPr lang="uk-UA" sz="2800" i="0" dirty="0">
              <a:latin typeface="+mj-lt"/>
            </a:rPr>
            <a:t>об’єктивно не можливо виразити зміст кожної окремої галузі права в одному нормативно-правовому акті</a:t>
          </a:r>
        </a:p>
      </dgm:t>
    </dgm:pt>
    <dgm:pt modelId="{2E27CA3F-EBC3-4A0E-ACCA-5BA2CF157D68}" type="parTrans" cxnId="{B069A303-AC99-4348-9980-D0FAF4FC3F63}">
      <dgm:prSet/>
      <dgm:spPr/>
      <dgm:t>
        <a:bodyPr/>
        <a:lstStyle/>
        <a:p>
          <a:endParaRPr lang="ru-RU"/>
        </a:p>
      </dgm:t>
    </dgm:pt>
    <dgm:pt modelId="{82F55A43-8957-4EA2-B20A-5180E03CA686}" type="sibTrans" cxnId="{B069A303-AC99-4348-9980-D0FAF4FC3F63}">
      <dgm:prSet/>
      <dgm:spPr/>
      <dgm:t>
        <a:bodyPr/>
        <a:lstStyle/>
        <a:p>
          <a:endParaRPr lang="ru-RU"/>
        </a:p>
      </dgm:t>
    </dgm:pt>
    <dgm:pt modelId="{6534BF4E-2AF1-4F34-9680-D26B0085873A}">
      <dgm:prSet phldrT="[Text]" custT="1"/>
      <dgm:spPr/>
      <dgm:t>
        <a:bodyPr/>
        <a:lstStyle/>
        <a:p>
          <a:r>
            <a:rPr lang="uk-UA" sz="2800" b="0" i="0" dirty="0">
              <a:latin typeface="+mj-lt"/>
            </a:rPr>
            <a:t>залежність системи законодавства та формування її галузей від цілеспрямованої діяльності суб’єктів з їх систематизації, інтересів держави</a:t>
          </a:r>
        </a:p>
      </dgm:t>
    </dgm:pt>
    <dgm:pt modelId="{4A2DEF8B-876B-439D-990D-7B887B6199A4}" type="parTrans" cxnId="{C8EFFE59-C455-4161-A61C-F5DECD6C3FC5}">
      <dgm:prSet/>
      <dgm:spPr/>
      <dgm:t>
        <a:bodyPr/>
        <a:lstStyle/>
        <a:p>
          <a:endParaRPr lang="ru-RU"/>
        </a:p>
      </dgm:t>
    </dgm:pt>
    <dgm:pt modelId="{DAAAAACC-70FA-4FEE-80B4-A871B82C2745}" type="sibTrans" cxnId="{C8EFFE59-C455-4161-A61C-F5DECD6C3FC5}">
      <dgm:prSet/>
      <dgm:spPr/>
      <dgm:t>
        <a:bodyPr/>
        <a:lstStyle/>
        <a:p>
          <a:endParaRPr lang="ru-RU"/>
        </a:p>
      </dgm:t>
    </dgm:pt>
    <dgm:pt modelId="{8D4D4C66-63D2-42BD-BA8F-14B894126775}">
      <dgm:prSet phldrT="[Text]" custT="1"/>
      <dgm:spPr/>
      <dgm:t>
        <a:bodyPr/>
        <a:lstStyle/>
        <a:p>
          <a:r>
            <a:rPr lang="uk-UA" sz="2800" i="0" dirty="0">
              <a:latin typeface="+mj-lt"/>
            </a:rPr>
            <a:t>переосмислення, оновлення, вдосконалення законодавства внаслідок його переорієнтації на демократичні цінності</a:t>
          </a:r>
        </a:p>
      </dgm:t>
    </dgm:pt>
    <dgm:pt modelId="{4DB159B3-BF0D-4884-BC3A-E0D3E709D9FE}" type="parTrans" cxnId="{0E6F9778-306A-4E3A-AA77-AB26F0E9B335}">
      <dgm:prSet/>
      <dgm:spPr/>
      <dgm:t>
        <a:bodyPr/>
        <a:lstStyle/>
        <a:p>
          <a:endParaRPr lang="ru-RU"/>
        </a:p>
      </dgm:t>
    </dgm:pt>
    <dgm:pt modelId="{9F6EC940-02BA-414B-B083-BF9BD19027F2}" type="sibTrans" cxnId="{0E6F9778-306A-4E3A-AA77-AB26F0E9B335}">
      <dgm:prSet/>
      <dgm:spPr/>
      <dgm:t>
        <a:bodyPr/>
        <a:lstStyle/>
        <a:p>
          <a:endParaRPr lang="ru-RU"/>
        </a:p>
      </dgm:t>
    </dgm:pt>
    <dgm:pt modelId="{AB366345-EBB2-44CC-9D5B-8765731504C2}" type="pres">
      <dgm:prSet presAssocID="{05643D02-BA4E-4B33-853F-3F7AFA8E9240}" presName="Name0" presStyleCnt="0">
        <dgm:presLayoutVars>
          <dgm:dir/>
          <dgm:animLvl val="lvl"/>
          <dgm:resizeHandles val="exact"/>
        </dgm:presLayoutVars>
      </dgm:prSet>
      <dgm:spPr/>
    </dgm:pt>
    <dgm:pt modelId="{918F0435-2005-4A9F-B202-1A84827CAE28}" type="pres">
      <dgm:prSet presAssocID="{DF0A8D9D-74A2-44AC-BEBB-1C127EDE4280}" presName="linNode" presStyleCnt="0"/>
      <dgm:spPr/>
    </dgm:pt>
    <dgm:pt modelId="{6D32DE8D-3BF3-4EBE-81BF-6F618BB6E19A}" type="pres">
      <dgm:prSet presAssocID="{DF0A8D9D-74A2-44AC-BEBB-1C127EDE4280}" presName="parTx" presStyleLbl="revTx" presStyleIdx="0" presStyleCnt="1" custScaleX="113466" custScaleY="113504" custLinFactNeighborX="945" custLinFactNeighborY="11058">
        <dgm:presLayoutVars>
          <dgm:chMax val="1"/>
          <dgm:bulletEnabled val="1"/>
        </dgm:presLayoutVars>
      </dgm:prSet>
      <dgm:spPr/>
    </dgm:pt>
    <dgm:pt modelId="{6E685D04-5C19-47A0-8B31-0FE140123E09}" type="pres">
      <dgm:prSet presAssocID="{DF0A8D9D-74A2-44AC-BEBB-1C127EDE4280}" presName="bracket" presStyleLbl="parChTrans1D1" presStyleIdx="0" presStyleCnt="1"/>
      <dgm:spPr/>
    </dgm:pt>
    <dgm:pt modelId="{300C751B-4859-4205-9AA6-9EC2072BBE42}" type="pres">
      <dgm:prSet presAssocID="{DF0A8D9D-74A2-44AC-BEBB-1C127EDE4280}" presName="spH" presStyleCnt="0"/>
      <dgm:spPr/>
    </dgm:pt>
    <dgm:pt modelId="{105D6654-9351-4B4E-B3F0-43D8420F8C6A}" type="pres">
      <dgm:prSet presAssocID="{DF0A8D9D-74A2-44AC-BEBB-1C127EDE4280}" presName="desTx" presStyleLbl="node1" presStyleIdx="0" presStyleCnt="1" custScaleY="102555">
        <dgm:presLayoutVars>
          <dgm:bulletEnabled val="1"/>
        </dgm:presLayoutVars>
      </dgm:prSet>
      <dgm:spPr/>
    </dgm:pt>
  </dgm:ptLst>
  <dgm:cxnLst>
    <dgm:cxn modelId="{B069A303-AC99-4348-9980-D0FAF4FC3F63}" srcId="{DF0A8D9D-74A2-44AC-BEBB-1C127EDE4280}" destId="{6E98320C-9DDB-4DE1-8309-53ACF14DACB7}" srcOrd="0" destOrd="0" parTransId="{2E27CA3F-EBC3-4A0E-ACCA-5BA2CF157D68}" sibTransId="{82F55A43-8957-4EA2-B20A-5180E03CA686}"/>
    <dgm:cxn modelId="{43E1980F-1C16-4836-AB83-E5769FE69162}" type="presOf" srcId="{DF0A8D9D-74A2-44AC-BEBB-1C127EDE4280}" destId="{6D32DE8D-3BF3-4EBE-81BF-6F618BB6E19A}" srcOrd="0" destOrd="0" presId="urn:diagrams.loki3.com/BracketList+Icon"/>
    <dgm:cxn modelId="{CD9F7117-337D-44DD-9156-4A6F34BA4CB1}" type="presOf" srcId="{05643D02-BA4E-4B33-853F-3F7AFA8E9240}" destId="{AB366345-EBB2-44CC-9D5B-8765731504C2}" srcOrd="0" destOrd="0" presId="urn:diagrams.loki3.com/BracketList+Icon"/>
    <dgm:cxn modelId="{864F7A36-85F0-467F-B15C-C0EF9420C81A}" type="presOf" srcId="{8D4D4C66-63D2-42BD-BA8F-14B894126775}" destId="{105D6654-9351-4B4E-B3F0-43D8420F8C6A}" srcOrd="0" destOrd="2" presId="urn:diagrams.loki3.com/BracketList+Icon"/>
    <dgm:cxn modelId="{A1DB443A-B7F3-4286-8860-352EF2B519FD}" type="presOf" srcId="{6534BF4E-2AF1-4F34-9680-D26B0085873A}" destId="{105D6654-9351-4B4E-B3F0-43D8420F8C6A}" srcOrd="0" destOrd="1" presId="urn:diagrams.loki3.com/BracketList+Icon"/>
    <dgm:cxn modelId="{DCCDD673-62DB-4F49-9FBC-718BD5F242D1}" type="presOf" srcId="{6E98320C-9DDB-4DE1-8309-53ACF14DACB7}" destId="{105D6654-9351-4B4E-B3F0-43D8420F8C6A}" srcOrd="0" destOrd="0" presId="urn:diagrams.loki3.com/BracketList+Icon"/>
    <dgm:cxn modelId="{0E6F9778-306A-4E3A-AA77-AB26F0E9B335}" srcId="{DF0A8D9D-74A2-44AC-BEBB-1C127EDE4280}" destId="{8D4D4C66-63D2-42BD-BA8F-14B894126775}" srcOrd="2" destOrd="0" parTransId="{4DB159B3-BF0D-4884-BC3A-E0D3E709D9FE}" sibTransId="{9F6EC940-02BA-414B-B083-BF9BD19027F2}"/>
    <dgm:cxn modelId="{C8EFFE59-C455-4161-A61C-F5DECD6C3FC5}" srcId="{DF0A8D9D-74A2-44AC-BEBB-1C127EDE4280}" destId="{6534BF4E-2AF1-4F34-9680-D26B0085873A}" srcOrd="1" destOrd="0" parTransId="{4A2DEF8B-876B-439D-990D-7B887B6199A4}" sibTransId="{DAAAAACC-70FA-4FEE-80B4-A871B82C2745}"/>
    <dgm:cxn modelId="{188253C3-CF07-4BFD-A138-4853A51914B2}" srcId="{05643D02-BA4E-4B33-853F-3F7AFA8E9240}" destId="{DF0A8D9D-74A2-44AC-BEBB-1C127EDE4280}" srcOrd="0" destOrd="0" parTransId="{0A1A7798-A45E-4EB6-949E-C1B4FA26542C}" sibTransId="{96ECA75F-7939-4A3A-87B0-4323AA8D55BF}"/>
    <dgm:cxn modelId="{E5B8050B-5A7C-403B-A56A-9DB5FBDBCD53}" type="presParOf" srcId="{AB366345-EBB2-44CC-9D5B-8765731504C2}" destId="{918F0435-2005-4A9F-B202-1A84827CAE28}" srcOrd="0" destOrd="0" presId="urn:diagrams.loki3.com/BracketList+Icon"/>
    <dgm:cxn modelId="{EF7CEFA7-472E-4807-B06C-29F8313BED42}" type="presParOf" srcId="{918F0435-2005-4A9F-B202-1A84827CAE28}" destId="{6D32DE8D-3BF3-4EBE-81BF-6F618BB6E19A}" srcOrd="0" destOrd="0" presId="urn:diagrams.loki3.com/BracketList+Icon"/>
    <dgm:cxn modelId="{C046A585-A1BA-44D2-83F7-5C8BF5DF0270}" type="presParOf" srcId="{918F0435-2005-4A9F-B202-1A84827CAE28}" destId="{6E685D04-5C19-47A0-8B31-0FE140123E09}" srcOrd="1" destOrd="0" presId="urn:diagrams.loki3.com/BracketList+Icon"/>
    <dgm:cxn modelId="{4E51198A-33D4-4D83-8D21-0E38299F77DE}" type="presParOf" srcId="{918F0435-2005-4A9F-B202-1A84827CAE28}" destId="{300C751B-4859-4205-9AA6-9EC2072BBE42}" srcOrd="2" destOrd="0" presId="urn:diagrams.loki3.com/BracketList+Icon"/>
    <dgm:cxn modelId="{1A2E25B1-7B0F-439D-8D2F-19BCD9767534}" type="presParOf" srcId="{918F0435-2005-4A9F-B202-1A84827CAE28}" destId="{105D6654-9351-4B4E-B3F0-43D8420F8C6A}"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27E67BC8-31B1-4E2C-9D66-B1205110A13B}" type="doc">
      <dgm:prSet loTypeId="urn:microsoft.com/office/officeart/2005/8/layout/hierarchy4" loCatId="list" qsTypeId="urn:microsoft.com/office/officeart/2005/8/quickstyle/simple1" qsCatId="simple" csTypeId="urn:microsoft.com/office/officeart/2005/8/colors/accent1_1" csCatId="accent1" phldr="1"/>
      <dgm:spPr/>
      <dgm:t>
        <a:bodyPr/>
        <a:lstStyle/>
        <a:p>
          <a:endParaRPr lang="ru-RU"/>
        </a:p>
      </dgm:t>
    </dgm:pt>
    <dgm:pt modelId="{F07EEF12-FE68-4D89-BD8A-404908A9918B}">
      <dgm:prSet phldrT="[Текст]" custT="1"/>
      <dgm:spPr/>
      <dgm:t>
        <a:bodyPr/>
        <a:lstStyle/>
        <a:p>
          <a:r>
            <a:rPr lang="uk-UA" sz="2600" dirty="0">
              <a:solidFill>
                <a:schemeClr val="bg2">
                  <a:lumMod val="50000"/>
                </a:schemeClr>
              </a:solidFill>
              <a:latin typeface="+mj-lt"/>
            </a:rPr>
            <a:t>норма права та стаття нормативно-правового акта збігаються, тобто в межах однієї статті нормативно-правового акта містяться усі структурні елементи норми права: гіпотеза, диспозиція, санкція</a:t>
          </a:r>
          <a:endParaRPr lang="ru-RU" sz="2600" dirty="0">
            <a:solidFill>
              <a:schemeClr val="bg2">
                <a:lumMod val="50000"/>
              </a:schemeClr>
            </a:solidFill>
            <a:latin typeface="+mj-lt"/>
          </a:endParaRPr>
        </a:p>
      </dgm:t>
    </dgm:pt>
    <dgm:pt modelId="{2613D621-F2E7-4EFE-8743-8D5E73DE6236}" type="parTrans" cxnId="{49DB25FC-4AFA-427F-9AFA-585C5426352C}">
      <dgm:prSet/>
      <dgm:spPr/>
      <dgm:t>
        <a:bodyPr/>
        <a:lstStyle/>
        <a:p>
          <a:endParaRPr lang="ru-RU"/>
        </a:p>
      </dgm:t>
    </dgm:pt>
    <dgm:pt modelId="{4E9C1765-BBAA-4D36-B7E5-57A1EFE78558}" type="sibTrans" cxnId="{49DB25FC-4AFA-427F-9AFA-585C5426352C}">
      <dgm:prSet/>
      <dgm:spPr/>
      <dgm:t>
        <a:bodyPr/>
        <a:lstStyle/>
        <a:p>
          <a:endParaRPr lang="ru-RU"/>
        </a:p>
      </dgm:t>
    </dgm:pt>
    <dgm:pt modelId="{D3C90802-1CCD-4E6E-A940-9AF4E8286E2D}">
      <dgm:prSet phldrT="[Текст]" custT="1"/>
      <dgm:spPr/>
      <dgm:t>
        <a:bodyPr/>
        <a:lstStyle/>
        <a:p>
          <a:r>
            <a:rPr lang="uk-UA" sz="2800" dirty="0">
              <a:solidFill>
                <a:schemeClr val="bg2">
                  <a:lumMod val="50000"/>
                </a:schemeClr>
              </a:solidFill>
              <a:latin typeface="+mj-lt"/>
            </a:rPr>
            <a:t>в одній статті нормативно-правового акта міститься кілька норм права</a:t>
          </a:r>
          <a:endParaRPr lang="ru-RU" sz="2800" dirty="0">
            <a:solidFill>
              <a:schemeClr val="bg2">
                <a:lumMod val="50000"/>
              </a:schemeClr>
            </a:solidFill>
            <a:latin typeface="+mj-lt"/>
          </a:endParaRPr>
        </a:p>
      </dgm:t>
    </dgm:pt>
    <dgm:pt modelId="{6E389AA6-ED96-4921-931B-5A1C9CF1D7A3}" type="parTrans" cxnId="{623E31E1-FDD2-47EB-8A09-BD0D3941ABCD}">
      <dgm:prSet/>
      <dgm:spPr/>
      <dgm:t>
        <a:bodyPr/>
        <a:lstStyle/>
        <a:p>
          <a:endParaRPr lang="ru-RU"/>
        </a:p>
      </dgm:t>
    </dgm:pt>
    <dgm:pt modelId="{10247BEA-D644-4B97-8CAB-AF03DDA6A330}" type="sibTrans" cxnId="{623E31E1-FDD2-47EB-8A09-BD0D3941ABCD}">
      <dgm:prSet/>
      <dgm:spPr/>
      <dgm:t>
        <a:bodyPr/>
        <a:lstStyle/>
        <a:p>
          <a:endParaRPr lang="ru-RU"/>
        </a:p>
      </dgm:t>
    </dgm:pt>
    <dgm:pt modelId="{AAEBC97F-AACE-4641-AA0A-9C7845FD551F}">
      <dgm:prSet phldrT="[Текст]" custT="1"/>
      <dgm:spPr/>
      <dgm:t>
        <a:bodyPr/>
        <a:lstStyle/>
        <a:p>
          <a:r>
            <a:rPr lang="uk-UA" sz="2600" dirty="0">
              <a:solidFill>
                <a:schemeClr val="bg2">
                  <a:lumMod val="50000"/>
                </a:schemeClr>
              </a:solidFill>
              <a:latin typeface="+mj-lt"/>
            </a:rPr>
            <a:t>норма права розташовується в різних статтях, тобто структурні елементи однієї норми права містяться в різних статтях нормативно-правового акта</a:t>
          </a:r>
          <a:endParaRPr lang="ru-RU" sz="2600" dirty="0">
            <a:solidFill>
              <a:schemeClr val="bg2">
                <a:lumMod val="50000"/>
              </a:schemeClr>
            </a:solidFill>
            <a:latin typeface="+mj-lt"/>
          </a:endParaRPr>
        </a:p>
      </dgm:t>
    </dgm:pt>
    <dgm:pt modelId="{183F1566-AC2A-4AEC-A90C-E00B46AD39A3}" type="parTrans" cxnId="{E9F95363-9A36-4C2A-AAF1-776CD25AE8C1}">
      <dgm:prSet/>
      <dgm:spPr/>
      <dgm:t>
        <a:bodyPr/>
        <a:lstStyle/>
        <a:p>
          <a:endParaRPr lang="ru-RU"/>
        </a:p>
      </dgm:t>
    </dgm:pt>
    <dgm:pt modelId="{34A6F28A-0E72-4EB8-8B9F-C1F510A24ED5}" type="sibTrans" cxnId="{E9F95363-9A36-4C2A-AAF1-776CD25AE8C1}">
      <dgm:prSet/>
      <dgm:spPr/>
      <dgm:t>
        <a:bodyPr/>
        <a:lstStyle/>
        <a:p>
          <a:endParaRPr lang="ru-RU"/>
        </a:p>
      </dgm:t>
    </dgm:pt>
    <dgm:pt modelId="{40C98289-EA5E-44A0-83E3-3A8FAA23B97E}">
      <dgm:prSet phldrT="[Текст]" custT="1"/>
      <dgm:spPr/>
      <dgm:t>
        <a:bodyPr/>
        <a:lstStyle/>
        <a:p>
          <a:r>
            <a:rPr lang="uk-UA" sz="2800" b="1" dirty="0">
              <a:solidFill>
                <a:schemeClr val="bg2">
                  <a:lumMod val="25000"/>
                </a:schemeClr>
              </a:solidFill>
              <a:latin typeface="+mj-lt"/>
            </a:rPr>
            <a:t>Норма права та стаття нормативно-правового акта</a:t>
          </a:r>
          <a:r>
            <a:rPr lang="uk-UA" sz="2800" dirty="0">
              <a:solidFill>
                <a:schemeClr val="bg2">
                  <a:lumMod val="25000"/>
                </a:schemeClr>
              </a:solidFill>
              <a:latin typeface="+mj-lt"/>
            </a:rPr>
            <a:t> як первинні елементи системи права та системи законодавства відповідно мають такі варіанти </a:t>
          </a:r>
          <a:r>
            <a:rPr lang="uk-UA" sz="2800" b="1" dirty="0">
              <a:solidFill>
                <a:schemeClr val="bg2">
                  <a:lumMod val="25000"/>
                </a:schemeClr>
              </a:solidFill>
              <a:latin typeface="+mj-lt"/>
            </a:rPr>
            <a:t>взаємозв’язку</a:t>
          </a:r>
          <a:endParaRPr lang="ru-RU" sz="2800" dirty="0">
            <a:solidFill>
              <a:schemeClr val="bg2">
                <a:lumMod val="25000"/>
              </a:schemeClr>
            </a:solidFill>
            <a:latin typeface="+mj-lt"/>
          </a:endParaRPr>
        </a:p>
      </dgm:t>
    </dgm:pt>
    <dgm:pt modelId="{F11D973E-1E27-426F-B917-1C71F9C4296A}" type="parTrans" cxnId="{DAEB5222-85B9-498E-B126-887C2494BAED}">
      <dgm:prSet/>
      <dgm:spPr/>
      <dgm:t>
        <a:bodyPr/>
        <a:lstStyle/>
        <a:p>
          <a:endParaRPr lang="ru-RU"/>
        </a:p>
      </dgm:t>
    </dgm:pt>
    <dgm:pt modelId="{D6B4F4A3-6FB7-4999-93AA-FA8084FB7C41}" type="sibTrans" cxnId="{DAEB5222-85B9-498E-B126-887C2494BAED}">
      <dgm:prSet/>
      <dgm:spPr/>
      <dgm:t>
        <a:bodyPr/>
        <a:lstStyle/>
        <a:p>
          <a:endParaRPr lang="ru-RU"/>
        </a:p>
      </dgm:t>
    </dgm:pt>
    <dgm:pt modelId="{D34B277C-ACFC-48A1-8D55-26726866B678}" type="pres">
      <dgm:prSet presAssocID="{27E67BC8-31B1-4E2C-9D66-B1205110A13B}" presName="Name0" presStyleCnt="0">
        <dgm:presLayoutVars>
          <dgm:chPref val="1"/>
          <dgm:dir/>
          <dgm:animOne val="branch"/>
          <dgm:animLvl val="lvl"/>
          <dgm:resizeHandles/>
        </dgm:presLayoutVars>
      </dgm:prSet>
      <dgm:spPr/>
    </dgm:pt>
    <dgm:pt modelId="{DAB42C75-BC9E-428C-9BC3-BE9B3FA19682}" type="pres">
      <dgm:prSet presAssocID="{40C98289-EA5E-44A0-83E3-3A8FAA23B97E}" presName="vertOne" presStyleCnt="0"/>
      <dgm:spPr/>
    </dgm:pt>
    <dgm:pt modelId="{1D4C0120-DA6B-4F19-BD92-A2F040EDE843}" type="pres">
      <dgm:prSet presAssocID="{40C98289-EA5E-44A0-83E3-3A8FAA23B97E}" presName="txOne" presStyleLbl="node0" presStyleIdx="0" presStyleCnt="1" custScaleY="50078">
        <dgm:presLayoutVars>
          <dgm:chPref val="3"/>
        </dgm:presLayoutVars>
      </dgm:prSet>
      <dgm:spPr/>
    </dgm:pt>
    <dgm:pt modelId="{3D5C0676-1B93-41F3-A147-13A0561B0591}" type="pres">
      <dgm:prSet presAssocID="{40C98289-EA5E-44A0-83E3-3A8FAA23B97E}" presName="parTransOne" presStyleCnt="0"/>
      <dgm:spPr/>
    </dgm:pt>
    <dgm:pt modelId="{8FD30617-1F42-4CE1-9BAE-DA1D241FA387}" type="pres">
      <dgm:prSet presAssocID="{40C98289-EA5E-44A0-83E3-3A8FAA23B97E}" presName="horzOne" presStyleCnt="0"/>
      <dgm:spPr/>
    </dgm:pt>
    <dgm:pt modelId="{85FD7EE0-50F9-42A5-9BC1-9664655ACE82}" type="pres">
      <dgm:prSet presAssocID="{F07EEF12-FE68-4D89-BD8A-404908A9918B}" presName="vertTwo" presStyleCnt="0"/>
      <dgm:spPr/>
    </dgm:pt>
    <dgm:pt modelId="{689A7AC1-8F63-4D7A-A4F5-87A002063182}" type="pres">
      <dgm:prSet presAssocID="{F07EEF12-FE68-4D89-BD8A-404908A9918B}" presName="txTwo" presStyleLbl="node2" presStyleIdx="0" presStyleCnt="3" custScaleX="135465">
        <dgm:presLayoutVars>
          <dgm:chPref val="3"/>
        </dgm:presLayoutVars>
      </dgm:prSet>
      <dgm:spPr/>
    </dgm:pt>
    <dgm:pt modelId="{2D5AC1D8-A34F-431F-A85D-4CF7AA1571C1}" type="pres">
      <dgm:prSet presAssocID="{F07EEF12-FE68-4D89-BD8A-404908A9918B}" presName="horzTwo" presStyleCnt="0"/>
      <dgm:spPr/>
    </dgm:pt>
    <dgm:pt modelId="{5A37D140-528F-4B54-9163-22C73D5934B0}" type="pres">
      <dgm:prSet presAssocID="{4E9C1765-BBAA-4D36-B7E5-57A1EFE78558}" presName="sibSpaceTwo" presStyleCnt="0"/>
      <dgm:spPr/>
    </dgm:pt>
    <dgm:pt modelId="{7E66E689-C629-4F3D-9747-01996F2709FF}" type="pres">
      <dgm:prSet presAssocID="{D3C90802-1CCD-4E6E-A940-9AF4E8286E2D}" presName="vertTwo" presStyleCnt="0"/>
      <dgm:spPr/>
    </dgm:pt>
    <dgm:pt modelId="{D8071D1B-D309-4258-8E7E-754C99F720A1}" type="pres">
      <dgm:prSet presAssocID="{D3C90802-1CCD-4E6E-A940-9AF4E8286E2D}" presName="txTwo" presStyleLbl="node2" presStyleIdx="1" presStyleCnt="3">
        <dgm:presLayoutVars>
          <dgm:chPref val="3"/>
        </dgm:presLayoutVars>
      </dgm:prSet>
      <dgm:spPr/>
    </dgm:pt>
    <dgm:pt modelId="{66F6A8BF-9DEE-4483-AA7A-DD4A8695A852}" type="pres">
      <dgm:prSet presAssocID="{D3C90802-1CCD-4E6E-A940-9AF4E8286E2D}" presName="horzTwo" presStyleCnt="0"/>
      <dgm:spPr/>
    </dgm:pt>
    <dgm:pt modelId="{91F6A5C5-F3FE-4551-9245-361F148F8689}" type="pres">
      <dgm:prSet presAssocID="{10247BEA-D644-4B97-8CAB-AF03DDA6A330}" presName="sibSpaceTwo" presStyleCnt="0"/>
      <dgm:spPr/>
    </dgm:pt>
    <dgm:pt modelId="{876167DE-29EA-4A38-8C8C-DBE67977A6D1}" type="pres">
      <dgm:prSet presAssocID="{AAEBC97F-AACE-4641-AA0A-9C7845FD551F}" presName="vertTwo" presStyleCnt="0"/>
      <dgm:spPr/>
    </dgm:pt>
    <dgm:pt modelId="{07620366-B4D3-4248-975C-17D315C11F60}" type="pres">
      <dgm:prSet presAssocID="{AAEBC97F-AACE-4641-AA0A-9C7845FD551F}" presName="txTwo" presStyleLbl="node2" presStyleIdx="2" presStyleCnt="3">
        <dgm:presLayoutVars>
          <dgm:chPref val="3"/>
        </dgm:presLayoutVars>
      </dgm:prSet>
      <dgm:spPr/>
    </dgm:pt>
    <dgm:pt modelId="{9C5D066C-48EF-4C96-A48C-6A0D5A46FFEB}" type="pres">
      <dgm:prSet presAssocID="{AAEBC97F-AACE-4641-AA0A-9C7845FD551F}" presName="horzTwo" presStyleCnt="0"/>
      <dgm:spPr/>
    </dgm:pt>
  </dgm:ptLst>
  <dgm:cxnLst>
    <dgm:cxn modelId="{ACACA409-6D45-4C61-9BC8-F397BCD61D4E}" type="presOf" srcId="{27E67BC8-31B1-4E2C-9D66-B1205110A13B}" destId="{D34B277C-ACFC-48A1-8D55-26726866B678}" srcOrd="0" destOrd="0" presId="urn:microsoft.com/office/officeart/2005/8/layout/hierarchy4"/>
    <dgm:cxn modelId="{DAEB5222-85B9-498E-B126-887C2494BAED}" srcId="{27E67BC8-31B1-4E2C-9D66-B1205110A13B}" destId="{40C98289-EA5E-44A0-83E3-3A8FAA23B97E}" srcOrd="0" destOrd="0" parTransId="{F11D973E-1E27-426F-B917-1C71F9C4296A}" sibTransId="{D6B4F4A3-6FB7-4999-93AA-FA8084FB7C41}"/>
    <dgm:cxn modelId="{E9F95363-9A36-4C2A-AAF1-776CD25AE8C1}" srcId="{40C98289-EA5E-44A0-83E3-3A8FAA23B97E}" destId="{AAEBC97F-AACE-4641-AA0A-9C7845FD551F}" srcOrd="2" destOrd="0" parTransId="{183F1566-AC2A-4AEC-A90C-E00B46AD39A3}" sibTransId="{34A6F28A-0E72-4EB8-8B9F-C1F510A24ED5}"/>
    <dgm:cxn modelId="{4BFC5052-2447-4400-AD3C-B84353E4F5EE}" type="presOf" srcId="{40C98289-EA5E-44A0-83E3-3A8FAA23B97E}" destId="{1D4C0120-DA6B-4F19-BD92-A2F040EDE843}" srcOrd="0" destOrd="0" presId="urn:microsoft.com/office/officeart/2005/8/layout/hierarchy4"/>
    <dgm:cxn modelId="{9133338A-D205-4360-9F48-65BE5843F788}" type="presOf" srcId="{AAEBC97F-AACE-4641-AA0A-9C7845FD551F}" destId="{07620366-B4D3-4248-975C-17D315C11F60}" srcOrd="0" destOrd="0" presId="urn:microsoft.com/office/officeart/2005/8/layout/hierarchy4"/>
    <dgm:cxn modelId="{206693A8-49C0-46B4-AC56-6CB9721FF0D7}" type="presOf" srcId="{F07EEF12-FE68-4D89-BD8A-404908A9918B}" destId="{689A7AC1-8F63-4D7A-A4F5-87A002063182}" srcOrd="0" destOrd="0" presId="urn:microsoft.com/office/officeart/2005/8/layout/hierarchy4"/>
    <dgm:cxn modelId="{4FE05CB1-DA62-42D0-8EE8-3E19B1469E33}" type="presOf" srcId="{D3C90802-1CCD-4E6E-A940-9AF4E8286E2D}" destId="{D8071D1B-D309-4258-8E7E-754C99F720A1}" srcOrd="0" destOrd="0" presId="urn:microsoft.com/office/officeart/2005/8/layout/hierarchy4"/>
    <dgm:cxn modelId="{623E31E1-FDD2-47EB-8A09-BD0D3941ABCD}" srcId="{40C98289-EA5E-44A0-83E3-3A8FAA23B97E}" destId="{D3C90802-1CCD-4E6E-A940-9AF4E8286E2D}" srcOrd="1" destOrd="0" parTransId="{6E389AA6-ED96-4921-931B-5A1C9CF1D7A3}" sibTransId="{10247BEA-D644-4B97-8CAB-AF03DDA6A330}"/>
    <dgm:cxn modelId="{49DB25FC-4AFA-427F-9AFA-585C5426352C}" srcId="{40C98289-EA5E-44A0-83E3-3A8FAA23B97E}" destId="{F07EEF12-FE68-4D89-BD8A-404908A9918B}" srcOrd="0" destOrd="0" parTransId="{2613D621-F2E7-4EFE-8743-8D5E73DE6236}" sibTransId="{4E9C1765-BBAA-4D36-B7E5-57A1EFE78558}"/>
    <dgm:cxn modelId="{34E9042B-334C-44C9-AAA3-B0041AEA729D}" type="presParOf" srcId="{D34B277C-ACFC-48A1-8D55-26726866B678}" destId="{DAB42C75-BC9E-428C-9BC3-BE9B3FA19682}" srcOrd="0" destOrd="0" presId="urn:microsoft.com/office/officeart/2005/8/layout/hierarchy4"/>
    <dgm:cxn modelId="{B576457D-7979-4155-8647-86F02C874A28}" type="presParOf" srcId="{DAB42C75-BC9E-428C-9BC3-BE9B3FA19682}" destId="{1D4C0120-DA6B-4F19-BD92-A2F040EDE843}" srcOrd="0" destOrd="0" presId="urn:microsoft.com/office/officeart/2005/8/layout/hierarchy4"/>
    <dgm:cxn modelId="{9C07A4E9-64FA-4DD5-96F6-5190F3B66CD2}" type="presParOf" srcId="{DAB42C75-BC9E-428C-9BC3-BE9B3FA19682}" destId="{3D5C0676-1B93-41F3-A147-13A0561B0591}" srcOrd="1" destOrd="0" presId="urn:microsoft.com/office/officeart/2005/8/layout/hierarchy4"/>
    <dgm:cxn modelId="{5255C3F8-69D3-4405-B2C4-F18D6A6D398A}" type="presParOf" srcId="{DAB42C75-BC9E-428C-9BC3-BE9B3FA19682}" destId="{8FD30617-1F42-4CE1-9BAE-DA1D241FA387}" srcOrd="2" destOrd="0" presId="urn:microsoft.com/office/officeart/2005/8/layout/hierarchy4"/>
    <dgm:cxn modelId="{5DCD5500-8760-458A-AF79-5F5CD730B212}" type="presParOf" srcId="{8FD30617-1F42-4CE1-9BAE-DA1D241FA387}" destId="{85FD7EE0-50F9-42A5-9BC1-9664655ACE82}" srcOrd="0" destOrd="0" presId="urn:microsoft.com/office/officeart/2005/8/layout/hierarchy4"/>
    <dgm:cxn modelId="{797649E0-44F4-48B8-9F8E-23E80F758851}" type="presParOf" srcId="{85FD7EE0-50F9-42A5-9BC1-9664655ACE82}" destId="{689A7AC1-8F63-4D7A-A4F5-87A002063182}" srcOrd="0" destOrd="0" presId="urn:microsoft.com/office/officeart/2005/8/layout/hierarchy4"/>
    <dgm:cxn modelId="{C6D00AC8-98D2-4EAB-871E-426363DAC934}" type="presParOf" srcId="{85FD7EE0-50F9-42A5-9BC1-9664655ACE82}" destId="{2D5AC1D8-A34F-431F-A85D-4CF7AA1571C1}" srcOrd="1" destOrd="0" presId="urn:microsoft.com/office/officeart/2005/8/layout/hierarchy4"/>
    <dgm:cxn modelId="{808D12B2-76F4-46E1-9DE5-F58CE714EC1D}" type="presParOf" srcId="{8FD30617-1F42-4CE1-9BAE-DA1D241FA387}" destId="{5A37D140-528F-4B54-9163-22C73D5934B0}" srcOrd="1" destOrd="0" presId="urn:microsoft.com/office/officeart/2005/8/layout/hierarchy4"/>
    <dgm:cxn modelId="{BF03ECD3-D2F5-4463-B7F7-31DAB194CD72}" type="presParOf" srcId="{8FD30617-1F42-4CE1-9BAE-DA1D241FA387}" destId="{7E66E689-C629-4F3D-9747-01996F2709FF}" srcOrd="2" destOrd="0" presId="urn:microsoft.com/office/officeart/2005/8/layout/hierarchy4"/>
    <dgm:cxn modelId="{BD2D81C1-4D7D-48A6-BECE-69F0549A3B8E}" type="presParOf" srcId="{7E66E689-C629-4F3D-9747-01996F2709FF}" destId="{D8071D1B-D309-4258-8E7E-754C99F720A1}" srcOrd="0" destOrd="0" presId="urn:microsoft.com/office/officeart/2005/8/layout/hierarchy4"/>
    <dgm:cxn modelId="{0E4F6DFC-57BB-4AB6-BBB1-72998E90BFC9}" type="presParOf" srcId="{7E66E689-C629-4F3D-9747-01996F2709FF}" destId="{66F6A8BF-9DEE-4483-AA7A-DD4A8695A852}" srcOrd="1" destOrd="0" presId="urn:microsoft.com/office/officeart/2005/8/layout/hierarchy4"/>
    <dgm:cxn modelId="{3F304FF4-1FF9-4CF7-A5DD-8E5126E30F4B}" type="presParOf" srcId="{8FD30617-1F42-4CE1-9BAE-DA1D241FA387}" destId="{91F6A5C5-F3FE-4551-9245-361F148F8689}" srcOrd="3" destOrd="0" presId="urn:microsoft.com/office/officeart/2005/8/layout/hierarchy4"/>
    <dgm:cxn modelId="{C6326B48-E6C0-4180-8823-BA1F01D0E9BC}" type="presParOf" srcId="{8FD30617-1F42-4CE1-9BAE-DA1D241FA387}" destId="{876167DE-29EA-4A38-8C8C-DBE67977A6D1}" srcOrd="4" destOrd="0" presId="urn:microsoft.com/office/officeart/2005/8/layout/hierarchy4"/>
    <dgm:cxn modelId="{CA81D15E-DF4A-4833-835F-6312837D04BB}" type="presParOf" srcId="{876167DE-29EA-4A38-8C8C-DBE67977A6D1}" destId="{07620366-B4D3-4248-975C-17D315C11F60}" srcOrd="0" destOrd="0" presId="urn:microsoft.com/office/officeart/2005/8/layout/hierarchy4"/>
    <dgm:cxn modelId="{33222538-D54C-4B05-A887-4C0EEF6E58BD}" type="presParOf" srcId="{876167DE-29EA-4A38-8C8C-DBE67977A6D1}" destId="{9C5D066C-48EF-4C96-A48C-6A0D5A46FFE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8EE22F-4A17-4958-84A1-882E78161895}"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ru-RU"/>
        </a:p>
      </dgm:t>
    </dgm:pt>
    <dgm:pt modelId="{3C17E648-7BAE-4B0E-929E-EE168C106313}">
      <dgm:prSet phldrT="[Текст]" custT="1"/>
      <dgm:spPr/>
      <dgm:t>
        <a:bodyPr/>
        <a:lstStyle/>
        <a:p>
          <a:pPr algn="l"/>
          <a:r>
            <a:rPr lang="uk-UA" sz="4400" dirty="0">
              <a:solidFill>
                <a:srgbClr val="0070C0"/>
              </a:solidFill>
              <a:effectLst>
                <a:outerShdw blurRad="38100" dist="38100" dir="2700000" algn="tl">
                  <a:srgbClr val="000000">
                    <a:alpha val="43137"/>
                  </a:srgbClr>
                </a:outerShdw>
              </a:effectLst>
              <a:latin typeface="+mj-lt"/>
            </a:rPr>
            <a:t>Соціальні норми </a:t>
          </a:r>
          <a:r>
            <a:rPr lang="uk-UA" sz="4400" dirty="0">
              <a:solidFill>
                <a:schemeClr val="tx1"/>
              </a:solidFill>
              <a:latin typeface="+mj-lt"/>
            </a:rPr>
            <a:t>– це зумовлені об</a:t>
          </a:r>
          <a:r>
            <a:rPr lang="en-US" sz="4400" dirty="0">
              <a:solidFill>
                <a:schemeClr val="tx1"/>
              </a:solidFill>
              <a:latin typeface="+mj-lt"/>
            </a:rPr>
            <a:t>’</a:t>
          </a:r>
          <a:r>
            <a:rPr lang="uk-UA" sz="4400" noProof="0" dirty="0" err="1">
              <a:solidFill>
                <a:schemeClr val="tx1"/>
              </a:solidFill>
              <a:latin typeface="+mj-lt"/>
            </a:rPr>
            <a:t>єктивними</a:t>
          </a:r>
          <a:r>
            <a:rPr lang="uk-UA" sz="4400" dirty="0">
              <a:solidFill>
                <a:schemeClr val="tx1"/>
              </a:solidFill>
              <a:latin typeface="+mj-lt"/>
            </a:rPr>
            <a:t> закономірностями правилами загального характеру, що </a:t>
          </a:r>
          <a:r>
            <a:rPr lang="uk-UA" sz="4400" noProof="0" dirty="0">
              <a:solidFill>
                <a:schemeClr val="tx1"/>
              </a:solidFill>
              <a:latin typeface="+mj-lt"/>
            </a:rPr>
            <a:t>впорядковують</a:t>
          </a:r>
          <a:r>
            <a:rPr lang="uk-UA" sz="4400" dirty="0">
              <a:solidFill>
                <a:schemeClr val="tx1"/>
              </a:solidFill>
              <a:latin typeface="+mj-lt"/>
            </a:rPr>
            <a:t> поведінку  людей у суспільстві соціального впливу</a:t>
          </a:r>
          <a:endParaRPr lang="ru-RU" sz="4400" dirty="0">
            <a:latin typeface="+mj-lt"/>
          </a:endParaRPr>
        </a:p>
      </dgm:t>
    </dgm:pt>
    <dgm:pt modelId="{230EAC0C-705B-42F8-8CCD-4AA3FAE25FFF}" type="parTrans" cxnId="{5CFCEDAF-55E8-4E8E-92F7-B914B5AE5FDD}">
      <dgm:prSet/>
      <dgm:spPr/>
      <dgm:t>
        <a:bodyPr/>
        <a:lstStyle/>
        <a:p>
          <a:endParaRPr lang="ru-RU"/>
        </a:p>
      </dgm:t>
    </dgm:pt>
    <dgm:pt modelId="{D34AF39F-E8FE-44B0-A875-5B2DA0EDC6D5}" type="sibTrans" cxnId="{5CFCEDAF-55E8-4E8E-92F7-B914B5AE5FDD}">
      <dgm:prSet/>
      <dgm:spPr/>
      <dgm:t>
        <a:bodyPr/>
        <a:lstStyle/>
        <a:p>
          <a:endParaRPr lang="ru-RU"/>
        </a:p>
      </dgm:t>
    </dgm:pt>
    <dgm:pt modelId="{0A11ECB5-2640-4859-9C8E-27A507258CD8}" type="pres">
      <dgm:prSet presAssocID="{ED8EE22F-4A17-4958-84A1-882E78161895}" presName="vert0" presStyleCnt="0">
        <dgm:presLayoutVars>
          <dgm:dir/>
          <dgm:animOne val="branch"/>
          <dgm:animLvl val="lvl"/>
        </dgm:presLayoutVars>
      </dgm:prSet>
      <dgm:spPr/>
    </dgm:pt>
    <dgm:pt modelId="{CD09F9B2-F5A1-45D4-B9FF-3595DCB5CAF2}" type="pres">
      <dgm:prSet presAssocID="{3C17E648-7BAE-4B0E-929E-EE168C106313}" presName="thickLine" presStyleLbl="alignNode1" presStyleIdx="0" presStyleCnt="1"/>
      <dgm:spPr/>
    </dgm:pt>
    <dgm:pt modelId="{2FF1D0C6-D068-43DB-9385-8F4C3C21054B}" type="pres">
      <dgm:prSet presAssocID="{3C17E648-7BAE-4B0E-929E-EE168C106313}" presName="horz1" presStyleCnt="0"/>
      <dgm:spPr/>
    </dgm:pt>
    <dgm:pt modelId="{FB3EA03F-F708-4807-9EE6-4302439F13A1}" type="pres">
      <dgm:prSet presAssocID="{3C17E648-7BAE-4B0E-929E-EE168C106313}" presName="tx1" presStyleLbl="revTx" presStyleIdx="0" presStyleCnt="1"/>
      <dgm:spPr/>
    </dgm:pt>
    <dgm:pt modelId="{C9639656-5831-4E80-ACB4-B65719401118}" type="pres">
      <dgm:prSet presAssocID="{3C17E648-7BAE-4B0E-929E-EE168C106313}" presName="vert1" presStyleCnt="0"/>
      <dgm:spPr/>
    </dgm:pt>
  </dgm:ptLst>
  <dgm:cxnLst>
    <dgm:cxn modelId="{5CFCEDAF-55E8-4E8E-92F7-B914B5AE5FDD}" srcId="{ED8EE22F-4A17-4958-84A1-882E78161895}" destId="{3C17E648-7BAE-4B0E-929E-EE168C106313}" srcOrd="0" destOrd="0" parTransId="{230EAC0C-705B-42F8-8CCD-4AA3FAE25FFF}" sibTransId="{D34AF39F-E8FE-44B0-A875-5B2DA0EDC6D5}"/>
    <dgm:cxn modelId="{D85941E0-73D9-4377-826E-97E6A66567FD}" type="presOf" srcId="{3C17E648-7BAE-4B0E-929E-EE168C106313}" destId="{FB3EA03F-F708-4807-9EE6-4302439F13A1}" srcOrd="0" destOrd="0" presId="urn:microsoft.com/office/officeart/2008/layout/LinedList"/>
    <dgm:cxn modelId="{AE561FED-7145-40A0-8362-0ACA0865B978}" type="presOf" srcId="{ED8EE22F-4A17-4958-84A1-882E78161895}" destId="{0A11ECB5-2640-4859-9C8E-27A507258CD8}" srcOrd="0" destOrd="0" presId="urn:microsoft.com/office/officeart/2008/layout/LinedList"/>
    <dgm:cxn modelId="{3A7DE767-1D74-4F2F-8A3B-4FE810631F4F}" type="presParOf" srcId="{0A11ECB5-2640-4859-9C8E-27A507258CD8}" destId="{CD09F9B2-F5A1-45D4-B9FF-3595DCB5CAF2}" srcOrd="0" destOrd="0" presId="urn:microsoft.com/office/officeart/2008/layout/LinedList"/>
    <dgm:cxn modelId="{9606EB06-AC1F-480C-90A4-05B096AF0E18}" type="presParOf" srcId="{0A11ECB5-2640-4859-9C8E-27A507258CD8}" destId="{2FF1D0C6-D068-43DB-9385-8F4C3C21054B}" srcOrd="1" destOrd="0" presId="urn:microsoft.com/office/officeart/2008/layout/LinedList"/>
    <dgm:cxn modelId="{B1B020AB-0309-4BD0-A232-CD132C6199B7}" type="presParOf" srcId="{2FF1D0C6-D068-43DB-9385-8F4C3C21054B}" destId="{FB3EA03F-F708-4807-9EE6-4302439F13A1}" srcOrd="0" destOrd="0" presId="urn:microsoft.com/office/officeart/2008/layout/LinedList"/>
    <dgm:cxn modelId="{CCAD028D-EA45-4E32-B1FD-391AAA717024}" type="presParOf" srcId="{2FF1D0C6-D068-43DB-9385-8F4C3C21054B}" destId="{C9639656-5831-4E80-ACB4-B6571940111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53459F2C-1391-4BF5-A874-675C2AA7E918}" type="doc">
      <dgm:prSet loTypeId="urn:microsoft.com/office/officeart/2008/layout/VerticalCurvedList" loCatId="list" qsTypeId="urn:microsoft.com/office/officeart/2005/8/quickstyle/simple2" qsCatId="simple" csTypeId="urn:microsoft.com/office/officeart/2005/8/colors/accent1_3" csCatId="accent1" phldr="1"/>
      <dgm:spPr/>
      <dgm:t>
        <a:bodyPr/>
        <a:lstStyle/>
        <a:p>
          <a:endParaRPr lang="ru-RU"/>
        </a:p>
      </dgm:t>
    </dgm:pt>
    <dgm:pt modelId="{B943BD27-70E8-4035-9938-41F4A777DD60}">
      <dgm:prSet phldrT="[Text]" custT="1"/>
      <dgm:spPr/>
      <dgm:t>
        <a:bodyPr/>
        <a:lstStyle/>
        <a:p>
          <a:r>
            <a:rPr lang="uk-UA" sz="2400" dirty="0">
              <a:latin typeface="+mj-lt"/>
            </a:rPr>
            <a:t>норма права та стаття нормативно-правового акта збігаються, тобто в межах однієї статті нормативно-правового акта містяться усі структурні елементи норми права: гіпотеза, диспозиція, санкція;</a:t>
          </a:r>
          <a:endParaRPr lang="ru-RU" sz="2400" dirty="0">
            <a:latin typeface="+mj-lt"/>
          </a:endParaRPr>
        </a:p>
      </dgm:t>
    </dgm:pt>
    <dgm:pt modelId="{B0269D03-F405-4003-9E69-D260394417C4}" type="parTrans" cxnId="{CD86C8A5-1C73-4076-A79A-FB8CDB9C192B}">
      <dgm:prSet/>
      <dgm:spPr/>
      <dgm:t>
        <a:bodyPr/>
        <a:lstStyle/>
        <a:p>
          <a:endParaRPr lang="ru-RU"/>
        </a:p>
      </dgm:t>
    </dgm:pt>
    <dgm:pt modelId="{ED0EA5BB-D04F-4F21-94AF-1E5E3E0651FD}" type="sibTrans" cxnId="{CD86C8A5-1C73-4076-A79A-FB8CDB9C192B}">
      <dgm:prSet/>
      <dgm:spPr/>
      <dgm:t>
        <a:bodyPr/>
        <a:lstStyle/>
        <a:p>
          <a:endParaRPr lang="ru-RU"/>
        </a:p>
      </dgm:t>
    </dgm:pt>
    <dgm:pt modelId="{DD7477E6-C5A7-47EA-9050-2CC5F01B60D3}">
      <dgm:prSet phldrT="[Text]" custT="1"/>
      <dgm:spPr/>
      <dgm:t>
        <a:bodyPr/>
        <a:lstStyle/>
        <a:p>
          <a:r>
            <a:rPr lang="uk-UA" sz="2400" dirty="0">
              <a:latin typeface="+mj-lt"/>
            </a:rPr>
            <a:t>в одній статті нормативно-правового акта міститься кілька норм права</a:t>
          </a:r>
        </a:p>
      </dgm:t>
    </dgm:pt>
    <dgm:pt modelId="{CB6AEEF2-0F11-460D-A270-58CF14F59BCF}" type="parTrans" cxnId="{DB156149-18A8-44FA-AE09-D49D4736668A}">
      <dgm:prSet/>
      <dgm:spPr/>
      <dgm:t>
        <a:bodyPr/>
        <a:lstStyle/>
        <a:p>
          <a:endParaRPr lang="ru-RU"/>
        </a:p>
      </dgm:t>
    </dgm:pt>
    <dgm:pt modelId="{860FE04A-43F2-47ED-B670-4E820A895716}" type="sibTrans" cxnId="{DB156149-18A8-44FA-AE09-D49D4736668A}">
      <dgm:prSet/>
      <dgm:spPr/>
      <dgm:t>
        <a:bodyPr/>
        <a:lstStyle/>
        <a:p>
          <a:endParaRPr lang="ru-RU"/>
        </a:p>
      </dgm:t>
    </dgm:pt>
    <dgm:pt modelId="{04297872-4780-49A1-8D99-916177A67989}">
      <dgm:prSet phldrT="[Text]" custT="1"/>
      <dgm:spPr/>
      <dgm:t>
        <a:bodyPr/>
        <a:lstStyle/>
        <a:p>
          <a:r>
            <a:rPr lang="uk-UA" sz="2400" dirty="0">
              <a:solidFill>
                <a:schemeClr val="bg2">
                  <a:lumMod val="25000"/>
                </a:schemeClr>
              </a:solidFill>
              <a:latin typeface="+mj-lt"/>
            </a:rPr>
            <a:t>норма права розташовується в різних статтях, тобто структурні елементи однієї норми права містяться в різних статтях нормативно-правового акта</a:t>
          </a:r>
        </a:p>
      </dgm:t>
    </dgm:pt>
    <dgm:pt modelId="{D9436AA9-4C63-4192-B543-C8725C4BFD4A}" type="parTrans" cxnId="{E17F28ED-FAFC-4A37-8E28-D03A511E8549}">
      <dgm:prSet/>
      <dgm:spPr/>
      <dgm:t>
        <a:bodyPr/>
        <a:lstStyle/>
        <a:p>
          <a:endParaRPr lang="ru-RU"/>
        </a:p>
      </dgm:t>
    </dgm:pt>
    <dgm:pt modelId="{76EAB9BD-35D7-489D-9612-3FD8375B2B78}" type="sibTrans" cxnId="{E17F28ED-FAFC-4A37-8E28-D03A511E8549}">
      <dgm:prSet/>
      <dgm:spPr/>
      <dgm:t>
        <a:bodyPr/>
        <a:lstStyle/>
        <a:p>
          <a:endParaRPr lang="ru-RU"/>
        </a:p>
      </dgm:t>
    </dgm:pt>
    <dgm:pt modelId="{1EE20DD8-599B-4219-B56A-56A6C8DD87F2}" type="pres">
      <dgm:prSet presAssocID="{53459F2C-1391-4BF5-A874-675C2AA7E918}" presName="Name0" presStyleCnt="0">
        <dgm:presLayoutVars>
          <dgm:chMax val="7"/>
          <dgm:chPref val="7"/>
          <dgm:dir/>
        </dgm:presLayoutVars>
      </dgm:prSet>
      <dgm:spPr/>
    </dgm:pt>
    <dgm:pt modelId="{5DAEF292-A0BD-400B-9402-DBBBC6945406}" type="pres">
      <dgm:prSet presAssocID="{53459F2C-1391-4BF5-A874-675C2AA7E918}" presName="Name1" presStyleCnt="0"/>
      <dgm:spPr/>
    </dgm:pt>
    <dgm:pt modelId="{268C64A2-E37B-4FD7-B417-CC1EE6D30F8D}" type="pres">
      <dgm:prSet presAssocID="{53459F2C-1391-4BF5-A874-675C2AA7E918}" presName="cycle" presStyleCnt="0"/>
      <dgm:spPr/>
    </dgm:pt>
    <dgm:pt modelId="{12B78B3D-D76B-4385-B516-02BCF2102BB1}" type="pres">
      <dgm:prSet presAssocID="{53459F2C-1391-4BF5-A874-675C2AA7E918}" presName="srcNode" presStyleLbl="node1" presStyleIdx="0" presStyleCnt="3"/>
      <dgm:spPr/>
    </dgm:pt>
    <dgm:pt modelId="{647F4326-EE26-4688-851C-8C5591593D78}" type="pres">
      <dgm:prSet presAssocID="{53459F2C-1391-4BF5-A874-675C2AA7E918}" presName="conn" presStyleLbl="parChTrans1D2" presStyleIdx="0" presStyleCnt="1"/>
      <dgm:spPr/>
    </dgm:pt>
    <dgm:pt modelId="{EEAF67BA-B969-442D-890E-CA926ABB59EE}" type="pres">
      <dgm:prSet presAssocID="{53459F2C-1391-4BF5-A874-675C2AA7E918}" presName="extraNode" presStyleLbl="node1" presStyleIdx="0" presStyleCnt="3"/>
      <dgm:spPr/>
    </dgm:pt>
    <dgm:pt modelId="{DBF062FD-9A46-4B39-ADB6-85FF90077D7A}" type="pres">
      <dgm:prSet presAssocID="{53459F2C-1391-4BF5-A874-675C2AA7E918}" presName="dstNode" presStyleLbl="node1" presStyleIdx="0" presStyleCnt="3"/>
      <dgm:spPr/>
    </dgm:pt>
    <dgm:pt modelId="{FDC033F2-2FC3-42D3-A875-34AAF9B70288}" type="pres">
      <dgm:prSet presAssocID="{B943BD27-70E8-4035-9938-41F4A777DD60}" presName="text_1" presStyleLbl="node1" presStyleIdx="0" presStyleCnt="3" custScaleY="178087">
        <dgm:presLayoutVars>
          <dgm:bulletEnabled val="1"/>
        </dgm:presLayoutVars>
      </dgm:prSet>
      <dgm:spPr/>
    </dgm:pt>
    <dgm:pt modelId="{F8A6DC85-EB98-42D1-B525-C64C4724E6E9}" type="pres">
      <dgm:prSet presAssocID="{B943BD27-70E8-4035-9938-41F4A777DD60}" presName="accent_1" presStyleCnt="0"/>
      <dgm:spPr/>
    </dgm:pt>
    <dgm:pt modelId="{1989ED72-BDF0-4F82-BB60-AA0F59D7F3A6}" type="pres">
      <dgm:prSet presAssocID="{B943BD27-70E8-4035-9938-41F4A777DD60}" presName="accentRepeatNode" presStyleLbl="solidFgAcc1" presStyleIdx="0" presStyleCnt="3"/>
      <dgm:spPr/>
    </dgm:pt>
    <dgm:pt modelId="{B3E980AE-B776-47AA-8C7B-89BCDFED0E1D}" type="pres">
      <dgm:prSet presAssocID="{DD7477E6-C5A7-47EA-9050-2CC5F01B60D3}" presName="text_2" presStyleLbl="node1" presStyleIdx="1" presStyleCnt="3" custScaleY="95679" custLinFactNeighborY="8492">
        <dgm:presLayoutVars>
          <dgm:bulletEnabled val="1"/>
        </dgm:presLayoutVars>
      </dgm:prSet>
      <dgm:spPr/>
    </dgm:pt>
    <dgm:pt modelId="{82B9953F-B6CD-472D-91E0-5AF716C23531}" type="pres">
      <dgm:prSet presAssocID="{DD7477E6-C5A7-47EA-9050-2CC5F01B60D3}" presName="accent_2" presStyleCnt="0"/>
      <dgm:spPr/>
    </dgm:pt>
    <dgm:pt modelId="{35517F6D-B267-4E0C-8197-EE923E6DBE12}" type="pres">
      <dgm:prSet presAssocID="{DD7477E6-C5A7-47EA-9050-2CC5F01B60D3}" presName="accentRepeatNode" presStyleLbl="solidFgAcc1" presStyleIdx="1" presStyleCnt="3"/>
      <dgm:spPr/>
    </dgm:pt>
    <dgm:pt modelId="{1ABCABE0-6326-4796-86B2-CCDAC0E12183}" type="pres">
      <dgm:prSet presAssocID="{04297872-4780-49A1-8D99-916177A67989}" presName="text_3" presStyleLbl="node1" presStyleIdx="2" presStyleCnt="3" custScaleY="145988">
        <dgm:presLayoutVars>
          <dgm:bulletEnabled val="1"/>
        </dgm:presLayoutVars>
      </dgm:prSet>
      <dgm:spPr/>
    </dgm:pt>
    <dgm:pt modelId="{BD9ADBD5-A01F-4F35-84DE-2D55FCB2D1BC}" type="pres">
      <dgm:prSet presAssocID="{04297872-4780-49A1-8D99-916177A67989}" presName="accent_3" presStyleCnt="0"/>
      <dgm:spPr/>
    </dgm:pt>
    <dgm:pt modelId="{3F97CD21-4549-4157-823B-A7E5B7AFB8DB}" type="pres">
      <dgm:prSet presAssocID="{04297872-4780-49A1-8D99-916177A67989}" presName="accentRepeatNode" presStyleLbl="solidFgAcc1" presStyleIdx="2" presStyleCnt="3"/>
      <dgm:spPr/>
    </dgm:pt>
  </dgm:ptLst>
  <dgm:cxnLst>
    <dgm:cxn modelId="{DB156149-18A8-44FA-AE09-D49D4736668A}" srcId="{53459F2C-1391-4BF5-A874-675C2AA7E918}" destId="{DD7477E6-C5A7-47EA-9050-2CC5F01B60D3}" srcOrd="1" destOrd="0" parTransId="{CB6AEEF2-0F11-460D-A270-58CF14F59BCF}" sibTransId="{860FE04A-43F2-47ED-B670-4E820A895716}"/>
    <dgm:cxn modelId="{94526853-F7E0-4D02-9BF0-486A3F1AED9A}" type="presOf" srcId="{04297872-4780-49A1-8D99-916177A67989}" destId="{1ABCABE0-6326-4796-86B2-CCDAC0E12183}" srcOrd="0" destOrd="0" presId="urn:microsoft.com/office/officeart/2008/layout/VerticalCurvedList"/>
    <dgm:cxn modelId="{9EC54477-ADFE-4183-AC70-6E41462C90F1}" type="presOf" srcId="{B943BD27-70E8-4035-9938-41F4A777DD60}" destId="{FDC033F2-2FC3-42D3-A875-34AAF9B70288}" srcOrd="0" destOrd="0" presId="urn:microsoft.com/office/officeart/2008/layout/VerticalCurvedList"/>
    <dgm:cxn modelId="{CD86C8A5-1C73-4076-A79A-FB8CDB9C192B}" srcId="{53459F2C-1391-4BF5-A874-675C2AA7E918}" destId="{B943BD27-70E8-4035-9938-41F4A777DD60}" srcOrd="0" destOrd="0" parTransId="{B0269D03-F405-4003-9E69-D260394417C4}" sibTransId="{ED0EA5BB-D04F-4F21-94AF-1E5E3E0651FD}"/>
    <dgm:cxn modelId="{FEBB27B9-CFF8-40A1-ADCC-2EF7E8685104}" type="presOf" srcId="{DD7477E6-C5A7-47EA-9050-2CC5F01B60D3}" destId="{B3E980AE-B776-47AA-8C7B-89BCDFED0E1D}" srcOrd="0" destOrd="0" presId="urn:microsoft.com/office/officeart/2008/layout/VerticalCurvedList"/>
    <dgm:cxn modelId="{CFE72DBF-8FE9-45A4-B7FA-ED43A755023C}" type="presOf" srcId="{53459F2C-1391-4BF5-A874-675C2AA7E918}" destId="{1EE20DD8-599B-4219-B56A-56A6C8DD87F2}" srcOrd="0" destOrd="0" presId="urn:microsoft.com/office/officeart/2008/layout/VerticalCurvedList"/>
    <dgm:cxn modelId="{E17F28ED-FAFC-4A37-8E28-D03A511E8549}" srcId="{53459F2C-1391-4BF5-A874-675C2AA7E918}" destId="{04297872-4780-49A1-8D99-916177A67989}" srcOrd="2" destOrd="0" parTransId="{D9436AA9-4C63-4192-B543-C8725C4BFD4A}" sibTransId="{76EAB9BD-35D7-489D-9612-3FD8375B2B78}"/>
    <dgm:cxn modelId="{6D1EEAF3-CFFF-4F0E-A960-D3CF7E84E15A}" type="presOf" srcId="{ED0EA5BB-D04F-4F21-94AF-1E5E3E0651FD}" destId="{647F4326-EE26-4688-851C-8C5591593D78}" srcOrd="0" destOrd="0" presId="urn:microsoft.com/office/officeart/2008/layout/VerticalCurvedList"/>
    <dgm:cxn modelId="{D33C2E87-540E-4F34-83CA-383E60E44182}" type="presParOf" srcId="{1EE20DD8-599B-4219-B56A-56A6C8DD87F2}" destId="{5DAEF292-A0BD-400B-9402-DBBBC6945406}" srcOrd="0" destOrd="0" presId="urn:microsoft.com/office/officeart/2008/layout/VerticalCurvedList"/>
    <dgm:cxn modelId="{CEAC590E-DA25-4F6C-9E7C-F5D900B9DE2E}" type="presParOf" srcId="{5DAEF292-A0BD-400B-9402-DBBBC6945406}" destId="{268C64A2-E37B-4FD7-B417-CC1EE6D30F8D}" srcOrd="0" destOrd="0" presId="urn:microsoft.com/office/officeart/2008/layout/VerticalCurvedList"/>
    <dgm:cxn modelId="{3F8C9599-F36D-41DF-8D49-B6DC43FA438E}" type="presParOf" srcId="{268C64A2-E37B-4FD7-B417-CC1EE6D30F8D}" destId="{12B78B3D-D76B-4385-B516-02BCF2102BB1}" srcOrd="0" destOrd="0" presId="urn:microsoft.com/office/officeart/2008/layout/VerticalCurvedList"/>
    <dgm:cxn modelId="{6F500D8B-D9AF-478A-B166-2F297F43C374}" type="presParOf" srcId="{268C64A2-E37B-4FD7-B417-CC1EE6D30F8D}" destId="{647F4326-EE26-4688-851C-8C5591593D78}" srcOrd="1" destOrd="0" presId="urn:microsoft.com/office/officeart/2008/layout/VerticalCurvedList"/>
    <dgm:cxn modelId="{9B50C7D3-2745-4303-9868-A1EC22227557}" type="presParOf" srcId="{268C64A2-E37B-4FD7-B417-CC1EE6D30F8D}" destId="{EEAF67BA-B969-442D-890E-CA926ABB59EE}" srcOrd="2" destOrd="0" presId="urn:microsoft.com/office/officeart/2008/layout/VerticalCurvedList"/>
    <dgm:cxn modelId="{FD8250AD-EB0E-4385-8BBF-D17B22F8E876}" type="presParOf" srcId="{268C64A2-E37B-4FD7-B417-CC1EE6D30F8D}" destId="{DBF062FD-9A46-4B39-ADB6-85FF90077D7A}" srcOrd="3" destOrd="0" presId="urn:microsoft.com/office/officeart/2008/layout/VerticalCurvedList"/>
    <dgm:cxn modelId="{98844D8E-C3A4-4487-93B3-A74B8C266A9A}" type="presParOf" srcId="{5DAEF292-A0BD-400B-9402-DBBBC6945406}" destId="{FDC033F2-2FC3-42D3-A875-34AAF9B70288}" srcOrd="1" destOrd="0" presId="urn:microsoft.com/office/officeart/2008/layout/VerticalCurvedList"/>
    <dgm:cxn modelId="{28F4671C-D78C-434A-B42F-9A47984E158C}" type="presParOf" srcId="{5DAEF292-A0BD-400B-9402-DBBBC6945406}" destId="{F8A6DC85-EB98-42D1-B525-C64C4724E6E9}" srcOrd="2" destOrd="0" presId="urn:microsoft.com/office/officeart/2008/layout/VerticalCurvedList"/>
    <dgm:cxn modelId="{5710FE1D-008C-4DC9-925A-4A331E1543D7}" type="presParOf" srcId="{F8A6DC85-EB98-42D1-B525-C64C4724E6E9}" destId="{1989ED72-BDF0-4F82-BB60-AA0F59D7F3A6}" srcOrd="0" destOrd="0" presId="urn:microsoft.com/office/officeart/2008/layout/VerticalCurvedList"/>
    <dgm:cxn modelId="{5D48339B-8CBD-4384-BC1A-F77D3852AA61}" type="presParOf" srcId="{5DAEF292-A0BD-400B-9402-DBBBC6945406}" destId="{B3E980AE-B776-47AA-8C7B-89BCDFED0E1D}" srcOrd="3" destOrd="0" presId="urn:microsoft.com/office/officeart/2008/layout/VerticalCurvedList"/>
    <dgm:cxn modelId="{C1FDDF5D-EB51-4331-9F7B-5223646688CA}" type="presParOf" srcId="{5DAEF292-A0BD-400B-9402-DBBBC6945406}" destId="{82B9953F-B6CD-472D-91E0-5AF716C23531}" srcOrd="4" destOrd="0" presId="urn:microsoft.com/office/officeart/2008/layout/VerticalCurvedList"/>
    <dgm:cxn modelId="{1C0EF84C-57DA-47DE-B118-D40114D3A1C3}" type="presParOf" srcId="{82B9953F-B6CD-472D-91E0-5AF716C23531}" destId="{35517F6D-B267-4E0C-8197-EE923E6DBE12}" srcOrd="0" destOrd="0" presId="urn:microsoft.com/office/officeart/2008/layout/VerticalCurvedList"/>
    <dgm:cxn modelId="{C79AF0BB-F5B1-4BD0-9D2F-DE08F6A4DDBD}" type="presParOf" srcId="{5DAEF292-A0BD-400B-9402-DBBBC6945406}" destId="{1ABCABE0-6326-4796-86B2-CCDAC0E12183}" srcOrd="5" destOrd="0" presId="urn:microsoft.com/office/officeart/2008/layout/VerticalCurvedList"/>
    <dgm:cxn modelId="{8A124FEB-6273-4B07-A5B5-BEF5163AEB53}" type="presParOf" srcId="{5DAEF292-A0BD-400B-9402-DBBBC6945406}" destId="{BD9ADBD5-A01F-4F35-84DE-2D55FCB2D1BC}" srcOrd="6" destOrd="0" presId="urn:microsoft.com/office/officeart/2008/layout/VerticalCurvedList"/>
    <dgm:cxn modelId="{E0DB6F0D-42E4-48BA-A14D-F8CCAF77EE1D}" type="presParOf" srcId="{BD9ADBD5-A01F-4F35-84DE-2D55FCB2D1BC}" destId="{3F97CD21-4549-4157-823B-A7E5B7AFB8D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F27375C2-FBE1-43C4-B453-0D06D8C39603}" type="doc">
      <dgm:prSet loTypeId="urn:microsoft.com/office/officeart/2009/3/layout/HorizontalOrganizationChart" loCatId="hierarchy" qsTypeId="urn:microsoft.com/office/officeart/2005/8/quickstyle/simple1" qsCatId="simple" csTypeId="urn:microsoft.com/office/officeart/2005/8/colors/accent1_5" csCatId="accent1" phldr="1"/>
      <dgm:spPr/>
      <dgm:t>
        <a:bodyPr/>
        <a:lstStyle/>
        <a:p>
          <a:endParaRPr lang="ru-RU"/>
        </a:p>
      </dgm:t>
    </dgm:pt>
    <dgm:pt modelId="{2C1385BB-C793-40C4-A603-353008ED1F93}">
      <dgm:prSet phldrT="[Text]" custT="1"/>
      <dgm:spPr/>
      <dgm:t>
        <a:bodyPr/>
        <a:lstStyle/>
        <a:p>
          <a:r>
            <a:rPr lang="uk-UA" sz="2800" b="1" i="0" dirty="0">
              <a:solidFill>
                <a:schemeClr val="bg2">
                  <a:lumMod val="25000"/>
                </a:schemeClr>
              </a:solidFill>
              <a:latin typeface="+mj-lt"/>
            </a:rPr>
            <a:t>Залежно від повноти викладу</a:t>
          </a:r>
          <a:endParaRPr lang="ru-RU" sz="2800" i="0" dirty="0">
            <a:solidFill>
              <a:schemeClr val="bg2">
                <a:lumMod val="25000"/>
              </a:schemeClr>
            </a:solidFill>
            <a:latin typeface="+mj-lt"/>
          </a:endParaRPr>
        </a:p>
      </dgm:t>
    </dgm:pt>
    <dgm:pt modelId="{60399710-AFAC-4DB7-9F32-8BE866D88399}" type="parTrans" cxnId="{974ED312-E650-4BD4-8A19-C8C47C5F7CCA}">
      <dgm:prSet/>
      <dgm:spPr/>
      <dgm:t>
        <a:bodyPr/>
        <a:lstStyle/>
        <a:p>
          <a:endParaRPr lang="ru-RU"/>
        </a:p>
      </dgm:t>
    </dgm:pt>
    <dgm:pt modelId="{88E46A58-5D1F-4A31-957C-3CAA3D43EE7D}" type="sibTrans" cxnId="{974ED312-E650-4BD4-8A19-C8C47C5F7CCA}">
      <dgm:prSet/>
      <dgm:spPr/>
      <dgm:t>
        <a:bodyPr/>
        <a:lstStyle/>
        <a:p>
          <a:endParaRPr lang="ru-RU"/>
        </a:p>
      </dgm:t>
    </dgm:pt>
    <dgm:pt modelId="{C3FDA110-0753-431A-ABAF-FFB025E5F66D}">
      <dgm:prSet phldrT="[Text]" custT="1"/>
      <dgm:spPr/>
      <dgm:t>
        <a:bodyPr/>
        <a:lstStyle/>
        <a:p>
          <a:r>
            <a:rPr lang="uk-UA" sz="2800" b="1" i="0" dirty="0">
              <a:solidFill>
                <a:schemeClr val="bg2">
                  <a:lumMod val="25000"/>
                </a:schemeClr>
              </a:solidFill>
              <a:latin typeface="+mj-lt"/>
            </a:rPr>
            <a:t>повний</a:t>
          </a:r>
          <a:r>
            <a:rPr lang="uk-UA" sz="2800" i="0" dirty="0">
              <a:solidFill>
                <a:schemeClr val="bg2">
                  <a:lumMod val="25000"/>
                </a:schemeClr>
              </a:solidFill>
              <a:latin typeface="+mj-lt"/>
            </a:rPr>
            <a:t> (прямий, визначений) – у статті або її частині містяться всі необхідні елементи норми права без відсилань до інших статей нормативно-правового акта</a:t>
          </a:r>
        </a:p>
      </dgm:t>
    </dgm:pt>
    <dgm:pt modelId="{7991A244-0227-40B9-9E5F-02C3999C9749}" type="parTrans" cxnId="{550A5623-7468-46FD-87BA-75CF3BF61FAD}">
      <dgm:prSet/>
      <dgm:spPr/>
      <dgm:t>
        <a:bodyPr/>
        <a:lstStyle/>
        <a:p>
          <a:endParaRPr lang="ru-RU"/>
        </a:p>
      </dgm:t>
    </dgm:pt>
    <dgm:pt modelId="{6611A90C-2661-4EB3-A47E-5D3CF710B6E3}" type="sibTrans" cxnId="{550A5623-7468-46FD-87BA-75CF3BF61FAD}">
      <dgm:prSet/>
      <dgm:spPr/>
      <dgm:t>
        <a:bodyPr/>
        <a:lstStyle/>
        <a:p>
          <a:endParaRPr lang="ru-RU"/>
        </a:p>
      </dgm:t>
    </dgm:pt>
    <dgm:pt modelId="{06D8FDE1-F646-4FC0-A38B-62F250C77068}">
      <dgm:prSet phldrT="[Text]" custT="1"/>
      <dgm:spPr/>
      <dgm:t>
        <a:bodyPr/>
        <a:lstStyle/>
        <a:p>
          <a:r>
            <a:rPr lang="uk-UA" sz="2800" b="1" i="0" dirty="0">
              <a:solidFill>
                <a:schemeClr val="bg2">
                  <a:lumMod val="25000"/>
                </a:schemeClr>
              </a:solidFill>
              <a:latin typeface="+mj-lt"/>
            </a:rPr>
            <a:t>відсильний</a:t>
          </a:r>
          <a:r>
            <a:rPr lang="uk-UA" sz="2800" i="0" dirty="0">
              <a:solidFill>
                <a:schemeClr val="bg2">
                  <a:lumMod val="25000"/>
                </a:schemeClr>
              </a:solidFill>
              <a:latin typeface="+mj-lt"/>
            </a:rPr>
            <a:t> (відсилочний) – у статті або її частині містяться не всі елементи норми права</a:t>
          </a:r>
        </a:p>
      </dgm:t>
    </dgm:pt>
    <dgm:pt modelId="{3BDE1A9F-ABFF-4197-AEAC-D68ACE59C5FC}" type="parTrans" cxnId="{C740BFAF-C61F-4FD8-AFF4-9EB607CBD8D8}">
      <dgm:prSet/>
      <dgm:spPr/>
      <dgm:t>
        <a:bodyPr/>
        <a:lstStyle/>
        <a:p>
          <a:endParaRPr lang="ru-RU"/>
        </a:p>
      </dgm:t>
    </dgm:pt>
    <dgm:pt modelId="{C70B6496-02A1-40B2-8D21-D246609BA762}" type="sibTrans" cxnId="{C740BFAF-C61F-4FD8-AFF4-9EB607CBD8D8}">
      <dgm:prSet/>
      <dgm:spPr/>
      <dgm:t>
        <a:bodyPr/>
        <a:lstStyle/>
        <a:p>
          <a:endParaRPr lang="ru-RU"/>
        </a:p>
      </dgm:t>
    </dgm:pt>
    <dgm:pt modelId="{494A6434-136E-4575-AC89-7189D41998FA}" type="pres">
      <dgm:prSet presAssocID="{F27375C2-FBE1-43C4-B453-0D06D8C39603}" presName="hierChild1" presStyleCnt="0">
        <dgm:presLayoutVars>
          <dgm:orgChart val="1"/>
          <dgm:chPref val="1"/>
          <dgm:dir/>
          <dgm:animOne val="branch"/>
          <dgm:animLvl val="lvl"/>
          <dgm:resizeHandles/>
        </dgm:presLayoutVars>
      </dgm:prSet>
      <dgm:spPr/>
    </dgm:pt>
    <dgm:pt modelId="{F2CB5C6F-7579-47E7-B0B6-227DE6C6AA52}" type="pres">
      <dgm:prSet presAssocID="{2C1385BB-C793-40C4-A603-353008ED1F93}" presName="hierRoot1" presStyleCnt="0">
        <dgm:presLayoutVars>
          <dgm:hierBranch val="init"/>
        </dgm:presLayoutVars>
      </dgm:prSet>
      <dgm:spPr/>
    </dgm:pt>
    <dgm:pt modelId="{3CAB3BE7-C2CC-4A72-B206-46748DE59A6B}" type="pres">
      <dgm:prSet presAssocID="{2C1385BB-C793-40C4-A603-353008ED1F93}" presName="rootComposite1" presStyleCnt="0"/>
      <dgm:spPr/>
    </dgm:pt>
    <dgm:pt modelId="{54F0D79D-90DE-4233-A3D5-C80E6FCE8841}" type="pres">
      <dgm:prSet presAssocID="{2C1385BB-C793-40C4-A603-353008ED1F93}" presName="rootText1" presStyleLbl="node0" presStyleIdx="0" presStyleCnt="1" custScaleX="61868" custScaleY="103145" custLinFactNeighborX="4033" custLinFactNeighborY="2645">
        <dgm:presLayoutVars>
          <dgm:chPref val="3"/>
        </dgm:presLayoutVars>
      </dgm:prSet>
      <dgm:spPr/>
    </dgm:pt>
    <dgm:pt modelId="{476CECC2-D63A-42BF-817E-44DD3D16537B}" type="pres">
      <dgm:prSet presAssocID="{2C1385BB-C793-40C4-A603-353008ED1F93}" presName="rootConnector1" presStyleLbl="node1" presStyleIdx="0" presStyleCnt="0"/>
      <dgm:spPr/>
    </dgm:pt>
    <dgm:pt modelId="{B7EB015B-D5F9-46B8-B888-1B5F38B2FBD1}" type="pres">
      <dgm:prSet presAssocID="{2C1385BB-C793-40C4-A603-353008ED1F93}" presName="hierChild2" presStyleCnt="0"/>
      <dgm:spPr/>
    </dgm:pt>
    <dgm:pt modelId="{4E15E43D-E3F0-475C-8DDD-195058073421}" type="pres">
      <dgm:prSet presAssocID="{7991A244-0227-40B9-9E5F-02C3999C9749}" presName="Name64" presStyleLbl="parChTrans1D2" presStyleIdx="0" presStyleCnt="2"/>
      <dgm:spPr/>
    </dgm:pt>
    <dgm:pt modelId="{2E0E7412-EB22-4B39-9087-CB774AA68AC7}" type="pres">
      <dgm:prSet presAssocID="{C3FDA110-0753-431A-ABAF-FFB025E5F66D}" presName="hierRoot2" presStyleCnt="0">
        <dgm:presLayoutVars>
          <dgm:hierBranch val="init"/>
        </dgm:presLayoutVars>
      </dgm:prSet>
      <dgm:spPr/>
    </dgm:pt>
    <dgm:pt modelId="{F0A56E08-ADA5-4739-857D-9E52DDFADA5E}" type="pres">
      <dgm:prSet presAssocID="{C3FDA110-0753-431A-ABAF-FFB025E5F66D}" presName="rootComposite" presStyleCnt="0"/>
      <dgm:spPr/>
    </dgm:pt>
    <dgm:pt modelId="{2291A7AA-8533-4A03-8B9D-0504406EA8FC}" type="pres">
      <dgm:prSet presAssocID="{C3FDA110-0753-431A-ABAF-FFB025E5F66D}" presName="rootText" presStyleLbl="node2" presStyleIdx="0" presStyleCnt="2" custScaleX="121652" custScaleY="145970">
        <dgm:presLayoutVars>
          <dgm:chPref val="3"/>
        </dgm:presLayoutVars>
      </dgm:prSet>
      <dgm:spPr/>
    </dgm:pt>
    <dgm:pt modelId="{77271BB0-99B3-466E-9C37-E78D7DB2A636}" type="pres">
      <dgm:prSet presAssocID="{C3FDA110-0753-431A-ABAF-FFB025E5F66D}" presName="rootConnector" presStyleLbl="node2" presStyleIdx="0" presStyleCnt="2"/>
      <dgm:spPr/>
    </dgm:pt>
    <dgm:pt modelId="{54763325-ECEE-4064-A7F8-75AE54BDD317}" type="pres">
      <dgm:prSet presAssocID="{C3FDA110-0753-431A-ABAF-FFB025E5F66D}" presName="hierChild4" presStyleCnt="0"/>
      <dgm:spPr/>
    </dgm:pt>
    <dgm:pt modelId="{1851EC48-F8F5-4DEF-9802-D62E0B53BAAE}" type="pres">
      <dgm:prSet presAssocID="{C3FDA110-0753-431A-ABAF-FFB025E5F66D}" presName="hierChild5" presStyleCnt="0"/>
      <dgm:spPr/>
    </dgm:pt>
    <dgm:pt modelId="{2E548E9C-11B1-4E66-83BE-D76AB0906EC1}" type="pres">
      <dgm:prSet presAssocID="{3BDE1A9F-ABFF-4197-AEAC-D68ACE59C5FC}" presName="Name64" presStyleLbl="parChTrans1D2" presStyleIdx="1" presStyleCnt="2"/>
      <dgm:spPr/>
    </dgm:pt>
    <dgm:pt modelId="{841BA71E-4399-4DA9-AC01-2CF339266A79}" type="pres">
      <dgm:prSet presAssocID="{06D8FDE1-F646-4FC0-A38B-62F250C77068}" presName="hierRoot2" presStyleCnt="0">
        <dgm:presLayoutVars>
          <dgm:hierBranch val="init"/>
        </dgm:presLayoutVars>
      </dgm:prSet>
      <dgm:spPr/>
    </dgm:pt>
    <dgm:pt modelId="{0C4BFBC3-2547-4AC4-90E7-2E486D0A1725}" type="pres">
      <dgm:prSet presAssocID="{06D8FDE1-F646-4FC0-A38B-62F250C77068}" presName="rootComposite" presStyleCnt="0"/>
      <dgm:spPr/>
    </dgm:pt>
    <dgm:pt modelId="{8FE3474C-0A07-47A1-8738-2524FA217AE1}" type="pres">
      <dgm:prSet presAssocID="{06D8FDE1-F646-4FC0-A38B-62F250C77068}" presName="rootText" presStyleLbl="node2" presStyleIdx="1" presStyleCnt="2" custScaleX="121652">
        <dgm:presLayoutVars>
          <dgm:chPref val="3"/>
        </dgm:presLayoutVars>
      </dgm:prSet>
      <dgm:spPr/>
    </dgm:pt>
    <dgm:pt modelId="{C9D30498-2737-491D-9051-DA428D647618}" type="pres">
      <dgm:prSet presAssocID="{06D8FDE1-F646-4FC0-A38B-62F250C77068}" presName="rootConnector" presStyleLbl="node2" presStyleIdx="1" presStyleCnt="2"/>
      <dgm:spPr/>
    </dgm:pt>
    <dgm:pt modelId="{88248E02-E1CD-4343-B4D9-557F1575D75E}" type="pres">
      <dgm:prSet presAssocID="{06D8FDE1-F646-4FC0-A38B-62F250C77068}" presName="hierChild4" presStyleCnt="0"/>
      <dgm:spPr/>
    </dgm:pt>
    <dgm:pt modelId="{38B402EE-C644-4D00-95DB-01E536E6DC4D}" type="pres">
      <dgm:prSet presAssocID="{06D8FDE1-F646-4FC0-A38B-62F250C77068}" presName="hierChild5" presStyleCnt="0"/>
      <dgm:spPr/>
    </dgm:pt>
    <dgm:pt modelId="{3595774B-B7C7-489A-99E1-38303E282D30}" type="pres">
      <dgm:prSet presAssocID="{2C1385BB-C793-40C4-A603-353008ED1F93}" presName="hierChild3" presStyleCnt="0"/>
      <dgm:spPr/>
    </dgm:pt>
  </dgm:ptLst>
  <dgm:cxnLst>
    <dgm:cxn modelId="{974ED312-E650-4BD4-8A19-C8C47C5F7CCA}" srcId="{F27375C2-FBE1-43C4-B453-0D06D8C39603}" destId="{2C1385BB-C793-40C4-A603-353008ED1F93}" srcOrd="0" destOrd="0" parTransId="{60399710-AFAC-4DB7-9F32-8BE866D88399}" sibTransId="{88E46A58-5D1F-4A31-957C-3CAA3D43EE7D}"/>
    <dgm:cxn modelId="{600F011D-6D01-44C7-B303-0FBEF2AB4757}" type="presOf" srcId="{F27375C2-FBE1-43C4-B453-0D06D8C39603}" destId="{494A6434-136E-4575-AC89-7189D41998FA}" srcOrd="0" destOrd="0" presId="urn:microsoft.com/office/officeart/2009/3/layout/HorizontalOrganizationChart"/>
    <dgm:cxn modelId="{550A5623-7468-46FD-87BA-75CF3BF61FAD}" srcId="{2C1385BB-C793-40C4-A603-353008ED1F93}" destId="{C3FDA110-0753-431A-ABAF-FFB025E5F66D}" srcOrd="0" destOrd="0" parTransId="{7991A244-0227-40B9-9E5F-02C3999C9749}" sibTransId="{6611A90C-2661-4EB3-A47E-5D3CF710B6E3}"/>
    <dgm:cxn modelId="{76CFC082-01EE-4D83-A79E-E191FFA1D9C4}" type="presOf" srcId="{06D8FDE1-F646-4FC0-A38B-62F250C77068}" destId="{8FE3474C-0A07-47A1-8738-2524FA217AE1}" srcOrd="0" destOrd="0" presId="urn:microsoft.com/office/officeart/2009/3/layout/HorizontalOrganizationChart"/>
    <dgm:cxn modelId="{2003A298-ED0C-4F26-8182-A20BAFB02D7F}" type="presOf" srcId="{7991A244-0227-40B9-9E5F-02C3999C9749}" destId="{4E15E43D-E3F0-475C-8DDD-195058073421}" srcOrd="0" destOrd="0" presId="urn:microsoft.com/office/officeart/2009/3/layout/HorizontalOrganizationChart"/>
    <dgm:cxn modelId="{D8D09B9F-DD0A-4721-BF0B-046C2F123203}" type="presOf" srcId="{2C1385BB-C793-40C4-A603-353008ED1F93}" destId="{54F0D79D-90DE-4233-A3D5-C80E6FCE8841}" srcOrd="0" destOrd="0" presId="urn:microsoft.com/office/officeart/2009/3/layout/HorizontalOrganizationChart"/>
    <dgm:cxn modelId="{C740BFAF-C61F-4FD8-AFF4-9EB607CBD8D8}" srcId="{2C1385BB-C793-40C4-A603-353008ED1F93}" destId="{06D8FDE1-F646-4FC0-A38B-62F250C77068}" srcOrd="1" destOrd="0" parTransId="{3BDE1A9F-ABFF-4197-AEAC-D68ACE59C5FC}" sibTransId="{C70B6496-02A1-40B2-8D21-D246609BA762}"/>
    <dgm:cxn modelId="{6BD21FB7-8FF0-4F63-9E58-80EF4651AD55}" type="presOf" srcId="{2C1385BB-C793-40C4-A603-353008ED1F93}" destId="{476CECC2-D63A-42BF-817E-44DD3D16537B}" srcOrd="1" destOrd="0" presId="urn:microsoft.com/office/officeart/2009/3/layout/HorizontalOrganizationChart"/>
    <dgm:cxn modelId="{C46334BF-76C7-4F91-8777-28A887A20BE4}" type="presOf" srcId="{06D8FDE1-F646-4FC0-A38B-62F250C77068}" destId="{C9D30498-2737-491D-9051-DA428D647618}" srcOrd="1" destOrd="0" presId="urn:microsoft.com/office/officeart/2009/3/layout/HorizontalOrganizationChart"/>
    <dgm:cxn modelId="{F04B76D3-EA6F-42B4-8E75-F457F79CB880}" type="presOf" srcId="{3BDE1A9F-ABFF-4197-AEAC-D68ACE59C5FC}" destId="{2E548E9C-11B1-4E66-83BE-D76AB0906EC1}" srcOrd="0" destOrd="0" presId="urn:microsoft.com/office/officeart/2009/3/layout/HorizontalOrganizationChart"/>
    <dgm:cxn modelId="{A93401EC-51A1-4DC4-BCD1-93C897D07DF7}" type="presOf" srcId="{C3FDA110-0753-431A-ABAF-FFB025E5F66D}" destId="{77271BB0-99B3-466E-9C37-E78D7DB2A636}" srcOrd="1" destOrd="0" presId="urn:microsoft.com/office/officeart/2009/3/layout/HorizontalOrganizationChart"/>
    <dgm:cxn modelId="{363C49FA-099E-44ED-8928-E39808974A9F}" type="presOf" srcId="{C3FDA110-0753-431A-ABAF-FFB025E5F66D}" destId="{2291A7AA-8533-4A03-8B9D-0504406EA8FC}" srcOrd="0" destOrd="0" presId="urn:microsoft.com/office/officeart/2009/3/layout/HorizontalOrganizationChart"/>
    <dgm:cxn modelId="{77BEDA10-3C3B-4821-8772-C805B621378C}" type="presParOf" srcId="{494A6434-136E-4575-AC89-7189D41998FA}" destId="{F2CB5C6F-7579-47E7-B0B6-227DE6C6AA52}" srcOrd="0" destOrd="0" presId="urn:microsoft.com/office/officeart/2009/3/layout/HorizontalOrganizationChart"/>
    <dgm:cxn modelId="{AC0638B2-E9B8-4125-9C79-4D3A45B34677}" type="presParOf" srcId="{F2CB5C6F-7579-47E7-B0B6-227DE6C6AA52}" destId="{3CAB3BE7-C2CC-4A72-B206-46748DE59A6B}" srcOrd="0" destOrd="0" presId="urn:microsoft.com/office/officeart/2009/3/layout/HorizontalOrganizationChart"/>
    <dgm:cxn modelId="{A118C3B7-6C03-4F97-8660-7E30CC52118C}" type="presParOf" srcId="{3CAB3BE7-C2CC-4A72-B206-46748DE59A6B}" destId="{54F0D79D-90DE-4233-A3D5-C80E6FCE8841}" srcOrd="0" destOrd="0" presId="urn:microsoft.com/office/officeart/2009/3/layout/HorizontalOrganizationChart"/>
    <dgm:cxn modelId="{4596DA24-07D9-4CFD-B0CA-7BAD5338BEF0}" type="presParOf" srcId="{3CAB3BE7-C2CC-4A72-B206-46748DE59A6B}" destId="{476CECC2-D63A-42BF-817E-44DD3D16537B}" srcOrd="1" destOrd="0" presId="urn:microsoft.com/office/officeart/2009/3/layout/HorizontalOrganizationChart"/>
    <dgm:cxn modelId="{6DBED438-7546-4A57-820A-2AE7825C2EFF}" type="presParOf" srcId="{F2CB5C6F-7579-47E7-B0B6-227DE6C6AA52}" destId="{B7EB015B-D5F9-46B8-B888-1B5F38B2FBD1}" srcOrd="1" destOrd="0" presId="urn:microsoft.com/office/officeart/2009/3/layout/HorizontalOrganizationChart"/>
    <dgm:cxn modelId="{DEDE3403-A9DF-4D0D-957F-11C61D535443}" type="presParOf" srcId="{B7EB015B-D5F9-46B8-B888-1B5F38B2FBD1}" destId="{4E15E43D-E3F0-475C-8DDD-195058073421}" srcOrd="0" destOrd="0" presId="urn:microsoft.com/office/officeart/2009/3/layout/HorizontalOrganizationChart"/>
    <dgm:cxn modelId="{0A7864EF-F2C4-4AD5-BAB4-A00CF8216C65}" type="presParOf" srcId="{B7EB015B-D5F9-46B8-B888-1B5F38B2FBD1}" destId="{2E0E7412-EB22-4B39-9087-CB774AA68AC7}" srcOrd="1" destOrd="0" presId="urn:microsoft.com/office/officeart/2009/3/layout/HorizontalOrganizationChart"/>
    <dgm:cxn modelId="{6C453A08-08CF-4E61-A7F9-6F183B75CED5}" type="presParOf" srcId="{2E0E7412-EB22-4B39-9087-CB774AA68AC7}" destId="{F0A56E08-ADA5-4739-857D-9E52DDFADA5E}" srcOrd="0" destOrd="0" presId="urn:microsoft.com/office/officeart/2009/3/layout/HorizontalOrganizationChart"/>
    <dgm:cxn modelId="{EEF38BB2-6628-4D72-8C3E-AAA1305AD252}" type="presParOf" srcId="{F0A56E08-ADA5-4739-857D-9E52DDFADA5E}" destId="{2291A7AA-8533-4A03-8B9D-0504406EA8FC}" srcOrd="0" destOrd="0" presId="urn:microsoft.com/office/officeart/2009/3/layout/HorizontalOrganizationChart"/>
    <dgm:cxn modelId="{149C04C3-41F4-480C-BB07-90F6AB85FA93}" type="presParOf" srcId="{F0A56E08-ADA5-4739-857D-9E52DDFADA5E}" destId="{77271BB0-99B3-466E-9C37-E78D7DB2A636}" srcOrd="1" destOrd="0" presId="urn:microsoft.com/office/officeart/2009/3/layout/HorizontalOrganizationChart"/>
    <dgm:cxn modelId="{85660D75-FAA1-4933-B760-65125BD298C0}" type="presParOf" srcId="{2E0E7412-EB22-4B39-9087-CB774AA68AC7}" destId="{54763325-ECEE-4064-A7F8-75AE54BDD317}" srcOrd="1" destOrd="0" presId="urn:microsoft.com/office/officeart/2009/3/layout/HorizontalOrganizationChart"/>
    <dgm:cxn modelId="{4D0232B7-30A4-4521-82AA-EA6CBAC754C2}" type="presParOf" srcId="{2E0E7412-EB22-4B39-9087-CB774AA68AC7}" destId="{1851EC48-F8F5-4DEF-9802-D62E0B53BAAE}" srcOrd="2" destOrd="0" presId="urn:microsoft.com/office/officeart/2009/3/layout/HorizontalOrganizationChart"/>
    <dgm:cxn modelId="{A09AC4AC-5634-4B83-9828-6FC152212960}" type="presParOf" srcId="{B7EB015B-D5F9-46B8-B888-1B5F38B2FBD1}" destId="{2E548E9C-11B1-4E66-83BE-D76AB0906EC1}" srcOrd="2" destOrd="0" presId="urn:microsoft.com/office/officeart/2009/3/layout/HorizontalOrganizationChart"/>
    <dgm:cxn modelId="{3630A3BF-E0AB-4333-A026-00F244D0851C}" type="presParOf" srcId="{B7EB015B-D5F9-46B8-B888-1B5F38B2FBD1}" destId="{841BA71E-4399-4DA9-AC01-2CF339266A79}" srcOrd="3" destOrd="0" presId="urn:microsoft.com/office/officeart/2009/3/layout/HorizontalOrganizationChart"/>
    <dgm:cxn modelId="{A10E3527-4761-484E-8E96-237CEA36795E}" type="presParOf" srcId="{841BA71E-4399-4DA9-AC01-2CF339266A79}" destId="{0C4BFBC3-2547-4AC4-90E7-2E486D0A1725}" srcOrd="0" destOrd="0" presId="urn:microsoft.com/office/officeart/2009/3/layout/HorizontalOrganizationChart"/>
    <dgm:cxn modelId="{98D409A0-A74C-445D-9CC0-65A482EA3D93}" type="presParOf" srcId="{0C4BFBC3-2547-4AC4-90E7-2E486D0A1725}" destId="{8FE3474C-0A07-47A1-8738-2524FA217AE1}" srcOrd="0" destOrd="0" presId="urn:microsoft.com/office/officeart/2009/3/layout/HorizontalOrganizationChart"/>
    <dgm:cxn modelId="{4568A9D1-D787-49AD-804C-C2AA94E197C5}" type="presParOf" srcId="{0C4BFBC3-2547-4AC4-90E7-2E486D0A1725}" destId="{C9D30498-2737-491D-9051-DA428D647618}" srcOrd="1" destOrd="0" presId="urn:microsoft.com/office/officeart/2009/3/layout/HorizontalOrganizationChart"/>
    <dgm:cxn modelId="{C2E5DC03-1F56-4CD3-BEB1-B4C07C4CE81F}" type="presParOf" srcId="{841BA71E-4399-4DA9-AC01-2CF339266A79}" destId="{88248E02-E1CD-4343-B4D9-557F1575D75E}" srcOrd="1" destOrd="0" presId="urn:microsoft.com/office/officeart/2009/3/layout/HorizontalOrganizationChart"/>
    <dgm:cxn modelId="{F6E29A17-70AB-4A13-A904-3C3C489672D4}" type="presParOf" srcId="{841BA71E-4399-4DA9-AC01-2CF339266A79}" destId="{38B402EE-C644-4D00-95DB-01E536E6DC4D}" srcOrd="2" destOrd="0" presId="urn:microsoft.com/office/officeart/2009/3/layout/HorizontalOrganizationChart"/>
    <dgm:cxn modelId="{A163524B-D614-42A2-B69C-5139B820F06E}" type="presParOf" srcId="{F2CB5C6F-7579-47E7-B0B6-227DE6C6AA52}" destId="{3595774B-B7C7-489A-99E1-38303E282D30}"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F27375C2-FBE1-43C4-B453-0D06D8C39603}" type="doc">
      <dgm:prSet loTypeId="urn:microsoft.com/office/officeart/2009/3/layout/HorizontalOrganizationChart" loCatId="hierarchy" qsTypeId="urn:microsoft.com/office/officeart/2005/8/quickstyle/simple1" qsCatId="simple" csTypeId="urn:microsoft.com/office/officeart/2005/8/colors/accent1_5" csCatId="accent1" phldr="1"/>
      <dgm:spPr/>
      <dgm:t>
        <a:bodyPr/>
        <a:lstStyle/>
        <a:p>
          <a:endParaRPr lang="ru-RU"/>
        </a:p>
      </dgm:t>
    </dgm:pt>
    <dgm:pt modelId="{2C1385BB-C793-40C4-A603-353008ED1F93}">
      <dgm:prSet phldrT="[Text]" custT="1"/>
      <dgm:spPr/>
      <dgm:t>
        <a:bodyPr/>
        <a:lstStyle/>
        <a:p>
          <a:r>
            <a:rPr lang="uk-UA" sz="2800" b="1" i="0" dirty="0">
              <a:solidFill>
                <a:schemeClr val="bg2">
                  <a:lumMod val="25000"/>
                </a:schemeClr>
              </a:solidFill>
              <a:latin typeface="+mj-lt"/>
            </a:rPr>
            <a:t>Залежно від рівня узагальнення</a:t>
          </a:r>
          <a:endParaRPr lang="ru-RU" sz="2800" b="1" i="0" dirty="0">
            <a:solidFill>
              <a:schemeClr val="bg2">
                <a:lumMod val="25000"/>
              </a:schemeClr>
            </a:solidFill>
            <a:latin typeface="+mj-lt"/>
          </a:endParaRPr>
        </a:p>
      </dgm:t>
    </dgm:pt>
    <dgm:pt modelId="{60399710-AFAC-4DB7-9F32-8BE866D88399}" type="parTrans" cxnId="{974ED312-E650-4BD4-8A19-C8C47C5F7CCA}">
      <dgm:prSet/>
      <dgm:spPr/>
      <dgm:t>
        <a:bodyPr/>
        <a:lstStyle/>
        <a:p>
          <a:endParaRPr lang="ru-RU"/>
        </a:p>
      </dgm:t>
    </dgm:pt>
    <dgm:pt modelId="{88E46A58-5D1F-4A31-957C-3CAA3D43EE7D}" type="sibTrans" cxnId="{974ED312-E650-4BD4-8A19-C8C47C5F7CCA}">
      <dgm:prSet/>
      <dgm:spPr/>
      <dgm:t>
        <a:bodyPr/>
        <a:lstStyle/>
        <a:p>
          <a:endParaRPr lang="ru-RU"/>
        </a:p>
      </dgm:t>
    </dgm:pt>
    <dgm:pt modelId="{289AB91E-05D4-4291-AF5B-0E5235AEEDEA}">
      <dgm:prSet phldrT="[Text]" custT="1"/>
      <dgm:spPr/>
      <dgm:t>
        <a:bodyPr/>
        <a:lstStyle/>
        <a:p>
          <a:r>
            <a:rPr lang="uk-UA" sz="2800" b="1" i="0" dirty="0">
              <a:solidFill>
                <a:schemeClr val="bg2">
                  <a:lumMod val="25000"/>
                </a:schemeClr>
              </a:solidFill>
              <a:latin typeface="+mj-lt"/>
            </a:rPr>
            <a:t>абстрактний</a:t>
          </a:r>
          <a:r>
            <a:rPr lang="uk-UA" sz="2800" b="0" i="0" dirty="0">
              <a:solidFill>
                <a:schemeClr val="bg2">
                  <a:lumMod val="25000"/>
                </a:schemeClr>
              </a:solidFill>
              <a:latin typeface="+mj-lt"/>
            </a:rPr>
            <a:t> – зміст норми права розкривається загальними, абстрактними, не індивідуалізованими поняттями, через родові особливості</a:t>
          </a:r>
        </a:p>
      </dgm:t>
    </dgm:pt>
    <dgm:pt modelId="{F134686F-5D84-41E3-9A1B-5B89D727B1AD}" type="parTrans" cxnId="{A8C03518-F174-4BE0-AB85-C913F647C151}">
      <dgm:prSet/>
      <dgm:spPr/>
      <dgm:t>
        <a:bodyPr/>
        <a:lstStyle/>
        <a:p>
          <a:endParaRPr lang="ru-RU"/>
        </a:p>
      </dgm:t>
    </dgm:pt>
    <dgm:pt modelId="{25381901-CBA2-4D46-B304-912BA886724F}" type="sibTrans" cxnId="{A8C03518-F174-4BE0-AB85-C913F647C151}">
      <dgm:prSet/>
      <dgm:spPr/>
      <dgm:t>
        <a:bodyPr/>
        <a:lstStyle/>
        <a:p>
          <a:endParaRPr lang="ru-RU"/>
        </a:p>
      </dgm:t>
    </dgm:pt>
    <dgm:pt modelId="{0D5FDE5A-A151-48CF-8CAD-2D0CE2903E97}">
      <dgm:prSet phldrT="[Text]" custT="1"/>
      <dgm:spPr/>
      <dgm:t>
        <a:bodyPr/>
        <a:lstStyle/>
        <a:p>
          <a:r>
            <a:rPr lang="uk-UA" sz="2800" b="1" i="0" dirty="0">
              <a:solidFill>
                <a:schemeClr val="bg2">
                  <a:lumMod val="25000"/>
                </a:schemeClr>
              </a:solidFill>
              <a:latin typeface="+mj-lt"/>
            </a:rPr>
            <a:t>казуїстичний</a:t>
          </a:r>
          <a:r>
            <a:rPr lang="uk-UA" sz="2800" b="0" i="0" dirty="0">
              <a:solidFill>
                <a:schemeClr val="bg2">
                  <a:lumMod val="25000"/>
                </a:schemeClr>
              </a:solidFill>
              <a:latin typeface="+mj-lt"/>
            </a:rPr>
            <a:t> – зміст норми права розкривається індивідуалізованими поняттями через певні факти, випадки суспільної дійсності</a:t>
          </a:r>
        </a:p>
      </dgm:t>
    </dgm:pt>
    <dgm:pt modelId="{9E4A3D73-237D-480B-B459-6E55E9ABE9D6}" type="parTrans" cxnId="{DEA18D92-B5F1-47A4-B197-1B59738CE666}">
      <dgm:prSet/>
      <dgm:spPr/>
      <dgm:t>
        <a:bodyPr/>
        <a:lstStyle/>
        <a:p>
          <a:endParaRPr lang="ru-RU"/>
        </a:p>
      </dgm:t>
    </dgm:pt>
    <dgm:pt modelId="{33223080-CD41-41C9-A8B8-744293693FDE}" type="sibTrans" cxnId="{DEA18D92-B5F1-47A4-B197-1B59738CE666}">
      <dgm:prSet/>
      <dgm:spPr/>
      <dgm:t>
        <a:bodyPr/>
        <a:lstStyle/>
        <a:p>
          <a:endParaRPr lang="ru-RU"/>
        </a:p>
      </dgm:t>
    </dgm:pt>
    <dgm:pt modelId="{494A6434-136E-4575-AC89-7189D41998FA}" type="pres">
      <dgm:prSet presAssocID="{F27375C2-FBE1-43C4-B453-0D06D8C39603}" presName="hierChild1" presStyleCnt="0">
        <dgm:presLayoutVars>
          <dgm:orgChart val="1"/>
          <dgm:chPref val="1"/>
          <dgm:dir/>
          <dgm:animOne val="branch"/>
          <dgm:animLvl val="lvl"/>
          <dgm:resizeHandles/>
        </dgm:presLayoutVars>
      </dgm:prSet>
      <dgm:spPr/>
    </dgm:pt>
    <dgm:pt modelId="{F2CB5C6F-7579-47E7-B0B6-227DE6C6AA52}" type="pres">
      <dgm:prSet presAssocID="{2C1385BB-C793-40C4-A603-353008ED1F93}" presName="hierRoot1" presStyleCnt="0">
        <dgm:presLayoutVars>
          <dgm:hierBranch val="init"/>
        </dgm:presLayoutVars>
      </dgm:prSet>
      <dgm:spPr/>
    </dgm:pt>
    <dgm:pt modelId="{3CAB3BE7-C2CC-4A72-B206-46748DE59A6B}" type="pres">
      <dgm:prSet presAssocID="{2C1385BB-C793-40C4-A603-353008ED1F93}" presName="rootComposite1" presStyleCnt="0"/>
      <dgm:spPr/>
    </dgm:pt>
    <dgm:pt modelId="{54F0D79D-90DE-4233-A3D5-C80E6FCE8841}" type="pres">
      <dgm:prSet presAssocID="{2C1385BB-C793-40C4-A603-353008ED1F93}" presName="rootText1" presStyleLbl="node0" presStyleIdx="0" presStyleCnt="1" custScaleX="61868" custScaleY="103145" custLinFactNeighborX="4033" custLinFactNeighborY="2645">
        <dgm:presLayoutVars>
          <dgm:chPref val="3"/>
        </dgm:presLayoutVars>
      </dgm:prSet>
      <dgm:spPr/>
    </dgm:pt>
    <dgm:pt modelId="{476CECC2-D63A-42BF-817E-44DD3D16537B}" type="pres">
      <dgm:prSet presAssocID="{2C1385BB-C793-40C4-A603-353008ED1F93}" presName="rootConnector1" presStyleLbl="node1" presStyleIdx="0" presStyleCnt="0"/>
      <dgm:spPr/>
    </dgm:pt>
    <dgm:pt modelId="{B7EB015B-D5F9-46B8-B888-1B5F38B2FBD1}" type="pres">
      <dgm:prSet presAssocID="{2C1385BB-C793-40C4-A603-353008ED1F93}" presName="hierChild2" presStyleCnt="0"/>
      <dgm:spPr/>
    </dgm:pt>
    <dgm:pt modelId="{481F8727-DCFA-41F7-B6D8-FBD4917539EB}" type="pres">
      <dgm:prSet presAssocID="{F134686F-5D84-41E3-9A1B-5B89D727B1AD}" presName="Name64" presStyleLbl="parChTrans1D2" presStyleIdx="0" presStyleCnt="2"/>
      <dgm:spPr/>
    </dgm:pt>
    <dgm:pt modelId="{51D7497D-9D99-4DB0-B9C8-0A28EEC76FB8}" type="pres">
      <dgm:prSet presAssocID="{289AB91E-05D4-4291-AF5B-0E5235AEEDEA}" presName="hierRoot2" presStyleCnt="0">
        <dgm:presLayoutVars>
          <dgm:hierBranch val="init"/>
        </dgm:presLayoutVars>
      </dgm:prSet>
      <dgm:spPr/>
    </dgm:pt>
    <dgm:pt modelId="{1AE6F5AC-3CF3-46EF-83B7-1CD8E95635BE}" type="pres">
      <dgm:prSet presAssocID="{289AB91E-05D4-4291-AF5B-0E5235AEEDEA}" presName="rootComposite" presStyleCnt="0"/>
      <dgm:spPr/>
    </dgm:pt>
    <dgm:pt modelId="{16ABA0D8-BD06-4BD0-A53C-1A69FB9F9AA1}" type="pres">
      <dgm:prSet presAssocID="{289AB91E-05D4-4291-AF5B-0E5235AEEDEA}" presName="rootText" presStyleLbl="node2" presStyleIdx="0" presStyleCnt="2" custScaleX="130867" custScaleY="139894">
        <dgm:presLayoutVars>
          <dgm:chPref val="3"/>
        </dgm:presLayoutVars>
      </dgm:prSet>
      <dgm:spPr/>
    </dgm:pt>
    <dgm:pt modelId="{6B0C1FFD-0D0C-470F-929A-6BC2DC6FE084}" type="pres">
      <dgm:prSet presAssocID="{289AB91E-05D4-4291-AF5B-0E5235AEEDEA}" presName="rootConnector" presStyleLbl="node2" presStyleIdx="0" presStyleCnt="2"/>
      <dgm:spPr/>
    </dgm:pt>
    <dgm:pt modelId="{45502B93-4806-4E07-9DD1-9689ADCEF0E7}" type="pres">
      <dgm:prSet presAssocID="{289AB91E-05D4-4291-AF5B-0E5235AEEDEA}" presName="hierChild4" presStyleCnt="0"/>
      <dgm:spPr/>
    </dgm:pt>
    <dgm:pt modelId="{EF873724-AAB2-4556-95C1-579DFFCCE080}" type="pres">
      <dgm:prSet presAssocID="{289AB91E-05D4-4291-AF5B-0E5235AEEDEA}" presName="hierChild5" presStyleCnt="0"/>
      <dgm:spPr/>
    </dgm:pt>
    <dgm:pt modelId="{A0A12FB7-9EBC-4062-91F4-215B8BAEAD41}" type="pres">
      <dgm:prSet presAssocID="{9E4A3D73-237D-480B-B459-6E55E9ABE9D6}" presName="Name64" presStyleLbl="parChTrans1D2" presStyleIdx="1" presStyleCnt="2"/>
      <dgm:spPr/>
    </dgm:pt>
    <dgm:pt modelId="{52C779B7-32D5-466F-83C9-321FA14DA749}" type="pres">
      <dgm:prSet presAssocID="{0D5FDE5A-A151-48CF-8CAD-2D0CE2903E97}" presName="hierRoot2" presStyleCnt="0">
        <dgm:presLayoutVars>
          <dgm:hierBranch val="init"/>
        </dgm:presLayoutVars>
      </dgm:prSet>
      <dgm:spPr/>
    </dgm:pt>
    <dgm:pt modelId="{F203E9C2-A94A-48E9-A3FD-655617C4B628}" type="pres">
      <dgm:prSet presAssocID="{0D5FDE5A-A151-48CF-8CAD-2D0CE2903E97}" presName="rootComposite" presStyleCnt="0"/>
      <dgm:spPr/>
    </dgm:pt>
    <dgm:pt modelId="{AA5FBB9D-E43D-43E2-87D2-F5DF8FAA1ED5}" type="pres">
      <dgm:prSet presAssocID="{0D5FDE5A-A151-48CF-8CAD-2D0CE2903E97}" presName="rootText" presStyleLbl="node2" presStyleIdx="1" presStyleCnt="2" custScaleX="130867" custScaleY="112963">
        <dgm:presLayoutVars>
          <dgm:chPref val="3"/>
        </dgm:presLayoutVars>
      </dgm:prSet>
      <dgm:spPr/>
    </dgm:pt>
    <dgm:pt modelId="{36306B15-01A5-4B3A-81C8-26CBCBF80E0A}" type="pres">
      <dgm:prSet presAssocID="{0D5FDE5A-A151-48CF-8CAD-2D0CE2903E97}" presName="rootConnector" presStyleLbl="node2" presStyleIdx="1" presStyleCnt="2"/>
      <dgm:spPr/>
    </dgm:pt>
    <dgm:pt modelId="{6A6A7639-E5D1-41A7-8039-46BEF25090E5}" type="pres">
      <dgm:prSet presAssocID="{0D5FDE5A-A151-48CF-8CAD-2D0CE2903E97}" presName="hierChild4" presStyleCnt="0"/>
      <dgm:spPr/>
    </dgm:pt>
    <dgm:pt modelId="{36692E54-41D1-48A9-8E0D-2D3B1234BAA9}" type="pres">
      <dgm:prSet presAssocID="{0D5FDE5A-A151-48CF-8CAD-2D0CE2903E97}" presName="hierChild5" presStyleCnt="0"/>
      <dgm:spPr/>
    </dgm:pt>
    <dgm:pt modelId="{3595774B-B7C7-489A-99E1-38303E282D30}" type="pres">
      <dgm:prSet presAssocID="{2C1385BB-C793-40C4-A603-353008ED1F93}" presName="hierChild3" presStyleCnt="0"/>
      <dgm:spPr/>
    </dgm:pt>
  </dgm:ptLst>
  <dgm:cxnLst>
    <dgm:cxn modelId="{974ED312-E650-4BD4-8A19-C8C47C5F7CCA}" srcId="{F27375C2-FBE1-43C4-B453-0D06D8C39603}" destId="{2C1385BB-C793-40C4-A603-353008ED1F93}" srcOrd="0" destOrd="0" parTransId="{60399710-AFAC-4DB7-9F32-8BE866D88399}" sibTransId="{88E46A58-5D1F-4A31-957C-3CAA3D43EE7D}"/>
    <dgm:cxn modelId="{A8C03518-F174-4BE0-AB85-C913F647C151}" srcId="{2C1385BB-C793-40C4-A603-353008ED1F93}" destId="{289AB91E-05D4-4291-AF5B-0E5235AEEDEA}" srcOrd="0" destOrd="0" parTransId="{F134686F-5D84-41E3-9A1B-5B89D727B1AD}" sibTransId="{25381901-CBA2-4D46-B304-912BA886724F}"/>
    <dgm:cxn modelId="{B7D0D02E-9A19-47B2-A5A6-37FD4A4D0D17}" type="presOf" srcId="{289AB91E-05D4-4291-AF5B-0E5235AEEDEA}" destId="{6B0C1FFD-0D0C-470F-929A-6BC2DC6FE084}" srcOrd="1" destOrd="0" presId="urn:microsoft.com/office/officeart/2009/3/layout/HorizontalOrganizationChart"/>
    <dgm:cxn modelId="{10B5366C-9F33-4BBC-949A-4260E0A403DF}" type="presOf" srcId="{F134686F-5D84-41E3-9A1B-5B89D727B1AD}" destId="{481F8727-DCFA-41F7-B6D8-FBD4917539EB}" srcOrd="0" destOrd="0" presId="urn:microsoft.com/office/officeart/2009/3/layout/HorizontalOrganizationChart"/>
    <dgm:cxn modelId="{13DA3F6D-4548-4321-9847-26288172961F}" type="presOf" srcId="{2C1385BB-C793-40C4-A603-353008ED1F93}" destId="{54F0D79D-90DE-4233-A3D5-C80E6FCE8841}" srcOrd="0" destOrd="0" presId="urn:microsoft.com/office/officeart/2009/3/layout/HorizontalOrganizationChart"/>
    <dgm:cxn modelId="{5BD35079-747B-49C6-84CA-1DD152D64827}" type="presOf" srcId="{9E4A3D73-237D-480B-B459-6E55E9ABE9D6}" destId="{A0A12FB7-9EBC-4062-91F4-215B8BAEAD41}" srcOrd="0" destOrd="0" presId="urn:microsoft.com/office/officeart/2009/3/layout/HorizontalOrganizationChart"/>
    <dgm:cxn modelId="{DEA18D92-B5F1-47A4-B197-1B59738CE666}" srcId="{2C1385BB-C793-40C4-A603-353008ED1F93}" destId="{0D5FDE5A-A151-48CF-8CAD-2D0CE2903E97}" srcOrd="1" destOrd="0" parTransId="{9E4A3D73-237D-480B-B459-6E55E9ABE9D6}" sibTransId="{33223080-CD41-41C9-A8B8-744293693FDE}"/>
    <dgm:cxn modelId="{873387A6-0A20-4CF6-8C85-CBEA31C907A7}" type="presOf" srcId="{289AB91E-05D4-4291-AF5B-0E5235AEEDEA}" destId="{16ABA0D8-BD06-4BD0-A53C-1A69FB9F9AA1}" srcOrd="0" destOrd="0" presId="urn:microsoft.com/office/officeart/2009/3/layout/HorizontalOrganizationChart"/>
    <dgm:cxn modelId="{17B0A5B9-548A-49D3-A15E-24025215941E}" type="presOf" srcId="{0D5FDE5A-A151-48CF-8CAD-2D0CE2903E97}" destId="{36306B15-01A5-4B3A-81C8-26CBCBF80E0A}" srcOrd="1" destOrd="0" presId="urn:microsoft.com/office/officeart/2009/3/layout/HorizontalOrganizationChart"/>
    <dgm:cxn modelId="{6BAB41BC-42A4-42F0-9EF9-38B5C4160E03}" type="presOf" srcId="{F27375C2-FBE1-43C4-B453-0D06D8C39603}" destId="{494A6434-136E-4575-AC89-7189D41998FA}" srcOrd="0" destOrd="0" presId="urn:microsoft.com/office/officeart/2009/3/layout/HorizontalOrganizationChart"/>
    <dgm:cxn modelId="{6CEB73D4-7237-4A50-9FD3-284731C388E4}" type="presOf" srcId="{2C1385BB-C793-40C4-A603-353008ED1F93}" destId="{476CECC2-D63A-42BF-817E-44DD3D16537B}" srcOrd="1" destOrd="0" presId="urn:microsoft.com/office/officeart/2009/3/layout/HorizontalOrganizationChart"/>
    <dgm:cxn modelId="{B921DAF0-91BB-460C-8D5E-F7BBD6F6C5E1}" type="presOf" srcId="{0D5FDE5A-A151-48CF-8CAD-2D0CE2903E97}" destId="{AA5FBB9D-E43D-43E2-87D2-F5DF8FAA1ED5}" srcOrd="0" destOrd="0" presId="urn:microsoft.com/office/officeart/2009/3/layout/HorizontalOrganizationChart"/>
    <dgm:cxn modelId="{DC1BE60C-F018-450D-B91D-27821ACAF46A}" type="presParOf" srcId="{494A6434-136E-4575-AC89-7189D41998FA}" destId="{F2CB5C6F-7579-47E7-B0B6-227DE6C6AA52}" srcOrd="0" destOrd="0" presId="urn:microsoft.com/office/officeart/2009/3/layout/HorizontalOrganizationChart"/>
    <dgm:cxn modelId="{2BE79D9A-7447-42CE-B9F3-B8911F050C00}" type="presParOf" srcId="{F2CB5C6F-7579-47E7-B0B6-227DE6C6AA52}" destId="{3CAB3BE7-C2CC-4A72-B206-46748DE59A6B}" srcOrd="0" destOrd="0" presId="urn:microsoft.com/office/officeart/2009/3/layout/HorizontalOrganizationChart"/>
    <dgm:cxn modelId="{E2D17C4C-48F9-4946-8F78-415FB031E775}" type="presParOf" srcId="{3CAB3BE7-C2CC-4A72-B206-46748DE59A6B}" destId="{54F0D79D-90DE-4233-A3D5-C80E6FCE8841}" srcOrd="0" destOrd="0" presId="urn:microsoft.com/office/officeart/2009/3/layout/HorizontalOrganizationChart"/>
    <dgm:cxn modelId="{EB219C81-87D8-4DFB-B4C6-21221369CB61}" type="presParOf" srcId="{3CAB3BE7-C2CC-4A72-B206-46748DE59A6B}" destId="{476CECC2-D63A-42BF-817E-44DD3D16537B}" srcOrd="1" destOrd="0" presId="urn:microsoft.com/office/officeart/2009/3/layout/HorizontalOrganizationChart"/>
    <dgm:cxn modelId="{292AB7A9-EC37-4111-ACC7-70DFDA877E90}" type="presParOf" srcId="{F2CB5C6F-7579-47E7-B0B6-227DE6C6AA52}" destId="{B7EB015B-D5F9-46B8-B888-1B5F38B2FBD1}" srcOrd="1" destOrd="0" presId="urn:microsoft.com/office/officeart/2009/3/layout/HorizontalOrganizationChart"/>
    <dgm:cxn modelId="{1527E6CA-C1D1-4521-A60F-02A4E16BEE7A}" type="presParOf" srcId="{B7EB015B-D5F9-46B8-B888-1B5F38B2FBD1}" destId="{481F8727-DCFA-41F7-B6D8-FBD4917539EB}" srcOrd="0" destOrd="0" presId="urn:microsoft.com/office/officeart/2009/3/layout/HorizontalOrganizationChart"/>
    <dgm:cxn modelId="{C76AA5D2-5788-418A-9D95-70CAB6219E73}" type="presParOf" srcId="{B7EB015B-D5F9-46B8-B888-1B5F38B2FBD1}" destId="{51D7497D-9D99-4DB0-B9C8-0A28EEC76FB8}" srcOrd="1" destOrd="0" presId="urn:microsoft.com/office/officeart/2009/3/layout/HorizontalOrganizationChart"/>
    <dgm:cxn modelId="{BCAA6934-7130-4F1E-A396-6751C313EBBE}" type="presParOf" srcId="{51D7497D-9D99-4DB0-B9C8-0A28EEC76FB8}" destId="{1AE6F5AC-3CF3-46EF-83B7-1CD8E95635BE}" srcOrd="0" destOrd="0" presId="urn:microsoft.com/office/officeart/2009/3/layout/HorizontalOrganizationChart"/>
    <dgm:cxn modelId="{B4E846D5-5CC6-493B-BEBB-6A3CC225D11C}" type="presParOf" srcId="{1AE6F5AC-3CF3-46EF-83B7-1CD8E95635BE}" destId="{16ABA0D8-BD06-4BD0-A53C-1A69FB9F9AA1}" srcOrd="0" destOrd="0" presId="urn:microsoft.com/office/officeart/2009/3/layout/HorizontalOrganizationChart"/>
    <dgm:cxn modelId="{8348A606-1AD3-46CD-9D76-FAF0A3BC75D6}" type="presParOf" srcId="{1AE6F5AC-3CF3-46EF-83B7-1CD8E95635BE}" destId="{6B0C1FFD-0D0C-470F-929A-6BC2DC6FE084}" srcOrd="1" destOrd="0" presId="urn:microsoft.com/office/officeart/2009/3/layout/HorizontalOrganizationChart"/>
    <dgm:cxn modelId="{B9BF7843-11E0-4D0C-A839-EBD973EC9B2B}" type="presParOf" srcId="{51D7497D-9D99-4DB0-B9C8-0A28EEC76FB8}" destId="{45502B93-4806-4E07-9DD1-9689ADCEF0E7}" srcOrd="1" destOrd="0" presId="urn:microsoft.com/office/officeart/2009/3/layout/HorizontalOrganizationChart"/>
    <dgm:cxn modelId="{A0640A88-E309-4C17-B865-B212B34DA67D}" type="presParOf" srcId="{51D7497D-9D99-4DB0-B9C8-0A28EEC76FB8}" destId="{EF873724-AAB2-4556-95C1-579DFFCCE080}" srcOrd="2" destOrd="0" presId="urn:microsoft.com/office/officeart/2009/3/layout/HorizontalOrganizationChart"/>
    <dgm:cxn modelId="{7B8E76C4-4EAB-4A2E-A05D-5222847381AB}" type="presParOf" srcId="{B7EB015B-D5F9-46B8-B888-1B5F38B2FBD1}" destId="{A0A12FB7-9EBC-4062-91F4-215B8BAEAD41}" srcOrd="2" destOrd="0" presId="urn:microsoft.com/office/officeart/2009/3/layout/HorizontalOrganizationChart"/>
    <dgm:cxn modelId="{922B5BDF-4FE4-44A7-A326-A257326DCF40}" type="presParOf" srcId="{B7EB015B-D5F9-46B8-B888-1B5F38B2FBD1}" destId="{52C779B7-32D5-466F-83C9-321FA14DA749}" srcOrd="3" destOrd="0" presId="urn:microsoft.com/office/officeart/2009/3/layout/HorizontalOrganizationChart"/>
    <dgm:cxn modelId="{5D652221-9E94-4253-BCA8-7237E3451C94}" type="presParOf" srcId="{52C779B7-32D5-466F-83C9-321FA14DA749}" destId="{F203E9C2-A94A-48E9-A3FD-655617C4B628}" srcOrd="0" destOrd="0" presId="urn:microsoft.com/office/officeart/2009/3/layout/HorizontalOrganizationChart"/>
    <dgm:cxn modelId="{DF6D7EEB-CE9D-444D-B9D8-A5443697202A}" type="presParOf" srcId="{F203E9C2-A94A-48E9-A3FD-655617C4B628}" destId="{AA5FBB9D-E43D-43E2-87D2-F5DF8FAA1ED5}" srcOrd="0" destOrd="0" presId="urn:microsoft.com/office/officeart/2009/3/layout/HorizontalOrganizationChart"/>
    <dgm:cxn modelId="{AD37F6BF-8393-4987-B0DC-3B76440DF455}" type="presParOf" srcId="{F203E9C2-A94A-48E9-A3FD-655617C4B628}" destId="{36306B15-01A5-4B3A-81C8-26CBCBF80E0A}" srcOrd="1" destOrd="0" presId="urn:microsoft.com/office/officeart/2009/3/layout/HorizontalOrganizationChart"/>
    <dgm:cxn modelId="{F2CBA9C1-3F60-4F52-9B9C-7601E72D9D69}" type="presParOf" srcId="{52C779B7-32D5-466F-83C9-321FA14DA749}" destId="{6A6A7639-E5D1-41A7-8039-46BEF25090E5}" srcOrd="1" destOrd="0" presId="urn:microsoft.com/office/officeart/2009/3/layout/HorizontalOrganizationChart"/>
    <dgm:cxn modelId="{4C38BFC8-E55A-453B-BD17-1A3027A98805}" type="presParOf" srcId="{52C779B7-32D5-466F-83C9-321FA14DA749}" destId="{36692E54-41D1-48A9-8E0D-2D3B1234BAA9}" srcOrd="2" destOrd="0" presId="urn:microsoft.com/office/officeart/2009/3/layout/HorizontalOrganizationChart"/>
    <dgm:cxn modelId="{DA08CC1C-E3B3-4BB9-892B-21D019310364}" type="presParOf" srcId="{F2CB5C6F-7579-47E7-B0B6-227DE6C6AA52}" destId="{3595774B-B7C7-489A-99E1-38303E282D30}"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3CD62184-24A4-4594-80E2-17EBF0ECB958}" type="doc">
      <dgm:prSet loTypeId="urn:microsoft.com/office/officeart/2005/8/layout/pyramid2" loCatId="list" qsTypeId="urn:microsoft.com/office/officeart/2005/8/quickstyle/simple1" qsCatId="simple" csTypeId="urn:microsoft.com/office/officeart/2005/8/colors/accent1_5" csCatId="accent1" phldr="1"/>
      <dgm:spPr/>
    </dgm:pt>
    <dgm:pt modelId="{8481D7E6-3EAA-4723-BBCA-EB6E5CE61D27}">
      <dgm:prSet phldrT="[Текст]" custT="1"/>
      <dgm:spPr/>
      <dgm:t>
        <a:bodyPr/>
        <a:lstStyle/>
        <a:p>
          <a:r>
            <a:rPr lang="uk-UA" sz="2800" dirty="0">
              <a:latin typeface="+mj-lt"/>
            </a:rPr>
            <a:t>За роки незалежності органи державної влади України розробили та ухвалили чималу низку нормативно-правових актів. Однак вітчизняне законодавство має вкрай складні і суперечливі характеристики. Це пояснюється тим, що реформи, проведені в Україні, вимагають інтенсивної законотворчості в контексті формування багатьох принципово нових правових інститутів, що відповідають реальним умовам ринкової економіки, критеріям правової держави, міжнародним стандартам захисту прав і свобод особи</a:t>
          </a:r>
          <a:endParaRPr lang="ru-RU" sz="2800" dirty="0">
            <a:latin typeface="+mj-lt"/>
          </a:endParaRPr>
        </a:p>
      </dgm:t>
    </dgm:pt>
    <dgm:pt modelId="{D28741EB-F751-4CD9-B7E7-1723B374A9EC}" type="parTrans" cxnId="{242F4715-6162-49A7-A550-61EBB46255DE}">
      <dgm:prSet/>
      <dgm:spPr/>
      <dgm:t>
        <a:bodyPr/>
        <a:lstStyle/>
        <a:p>
          <a:endParaRPr lang="ru-RU"/>
        </a:p>
      </dgm:t>
    </dgm:pt>
    <dgm:pt modelId="{70F588CF-8AE7-41AE-BA92-86B1A28F9B65}" type="sibTrans" cxnId="{242F4715-6162-49A7-A550-61EBB46255DE}">
      <dgm:prSet/>
      <dgm:spPr/>
      <dgm:t>
        <a:bodyPr/>
        <a:lstStyle/>
        <a:p>
          <a:endParaRPr lang="ru-RU"/>
        </a:p>
      </dgm:t>
    </dgm:pt>
    <dgm:pt modelId="{A18B6D83-8B0D-4BB4-ADEB-2D86F8535F54}" type="pres">
      <dgm:prSet presAssocID="{3CD62184-24A4-4594-80E2-17EBF0ECB958}" presName="compositeShape" presStyleCnt="0">
        <dgm:presLayoutVars>
          <dgm:dir/>
          <dgm:resizeHandles/>
        </dgm:presLayoutVars>
      </dgm:prSet>
      <dgm:spPr/>
    </dgm:pt>
    <dgm:pt modelId="{435A4370-3A9D-4F84-AE55-DD890021CC62}" type="pres">
      <dgm:prSet presAssocID="{3CD62184-24A4-4594-80E2-17EBF0ECB958}" presName="pyramid" presStyleLbl="node1" presStyleIdx="0" presStyleCnt="1"/>
      <dgm:spPr/>
    </dgm:pt>
    <dgm:pt modelId="{CA3C1C39-41E9-4E13-98B1-B3CF64A17A36}" type="pres">
      <dgm:prSet presAssocID="{3CD62184-24A4-4594-80E2-17EBF0ECB958}" presName="theList" presStyleCnt="0"/>
      <dgm:spPr/>
    </dgm:pt>
    <dgm:pt modelId="{E4652234-5EF5-4283-9A1D-B79ADC97B489}" type="pres">
      <dgm:prSet presAssocID="{8481D7E6-3EAA-4723-BBCA-EB6E5CE61D27}" presName="aNode" presStyleLbl="fgAcc1" presStyleIdx="0" presStyleCnt="1" custScaleX="304372" custScaleY="129559" custLinFactNeighborX="0" custLinFactNeighborY="5116">
        <dgm:presLayoutVars>
          <dgm:bulletEnabled val="1"/>
        </dgm:presLayoutVars>
      </dgm:prSet>
      <dgm:spPr/>
    </dgm:pt>
    <dgm:pt modelId="{AEE35ECD-022E-403D-86E7-4012169D82A5}" type="pres">
      <dgm:prSet presAssocID="{8481D7E6-3EAA-4723-BBCA-EB6E5CE61D27}" presName="aSpace" presStyleCnt="0"/>
      <dgm:spPr/>
    </dgm:pt>
  </dgm:ptLst>
  <dgm:cxnLst>
    <dgm:cxn modelId="{242F4715-6162-49A7-A550-61EBB46255DE}" srcId="{3CD62184-24A4-4594-80E2-17EBF0ECB958}" destId="{8481D7E6-3EAA-4723-BBCA-EB6E5CE61D27}" srcOrd="0" destOrd="0" parTransId="{D28741EB-F751-4CD9-B7E7-1723B374A9EC}" sibTransId="{70F588CF-8AE7-41AE-BA92-86B1A28F9B65}"/>
    <dgm:cxn modelId="{9F26F240-0487-4419-A18C-66EF8D099D25}" type="presOf" srcId="{8481D7E6-3EAA-4723-BBCA-EB6E5CE61D27}" destId="{E4652234-5EF5-4283-9A1D-B79ADC97B489}" srcOrd="0" destOrd="0" presId="urn:microsoft.com/office/officeart/2005/8/layout/pyramid2"/>
    <dgm:cxn modelId="{E94515B7-4393-4ABF-BB84-23736CCAD67B}" type="presOf" srcId="{3CD62184-24A4-4594-80E2-17EBF0ECB958}" destId="{A18B6D83-8B0D-4BB4-ADEB-2D86F8535F54}" srcOrd="0" destOrd="0" presId="urn:microsoft.com/office/officeart/2005/8/layout/pyramid2"/>
    <dgm:cxn modelId="{016EF2A7-B842-4EC1-8C24-4FE6B8FA4094}" type="presParOf" srcId="{A18B6D83-8B0D-4BB4-ADEB-2D86F8535F54}" destId="{435A4370-3A9D-4F84-AE55-DD890021CC62}" srcOrd="0" destOrd="0" presId="urn:microsoft.com/office/officeart/2005/8/layout/pyramid2"/>
    <dgm:cxn modelId="{58D04FC5-F4AA-4B69-86D4-1E2DC1331741}" type="presParOf" srcId="{A18B6D83-8B0D-4BB4-ADEB-2D86F8535F54}" destId="{CA3C1C39-41E9-4E13-98B1-B3CF64A17A36}" srcOrd="1" destOrd="0" presId="urn:microsoft.com/office/officeart/2005/8/layout/pyramid2"/>
    <dgm:cxn modelId="{0FA72F8A-0D49-4909-8284-7CE5FC720774}" type="presParOf" srcId="{CA3C1C39-41E9-4E13-98B1-B3CF64A17A36}" destId="{E4652234-5EF5-4283-9A1D-B79ADC97B489}" srcOrd="0" destOrd="0" presId="urn:microsoft.com/office/officeart/2005/8/layout/pyramid2"/>
    <dgm:cxn modelId="{B24C2E10-82EF-42CB-9790-41654337790D}" type="presParOf" srcId="{CA3C1C39-41E9-4E13-98B1-B3CF64A17A36}" destId="{AEE35ECD-022E-403D-86E7-4012169D82A5}"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11FFB988-3C45-42E5-B920-EB1AE3343AFA}" type="doc">
      <dgm:prSet loTypeId="urn:microsoft.com/office/officeart/2005/8/layout/hierarchy2" loCatId="hierarchy" qsTypeId="urn:microsoft.com/office/officeart/2005/8/quickstyle/simple1" qsCatId="simple" csTypeId="urn:microsoft.com/office/officeart/2005/8/colors/accent1_3" csCatId="accent1" phldr="1"/>
      <dgm:spPr/>
      <dgm:t>
        <a:bodyPr/>
        <a:lstStyle/>
        <a:p>
          <a:endParaRPr lang="ru-RU"/>
        </a:p>
      </dgm:t>
    </dgm:pt>
    <dgm:pt modelId="{8B328B48-7F17-4BDA-B138-A96C29B6C270}">
      <dgm:prSet phldrT="[Текст]" custT="1"/>
      <dgm:spPr/>
      <dgm:t>
        <a:bodyPr/>
        <a:lstStyle/>
        <a:p>
          <a:r>
            <a:rPr lang="uk-UA" sz="2400" dirty="0">
              <a:latin typeface="+mj-lt"/>
            </a:rPr>
            <a:t>уможливлює оглянути весь масив чинного законодавства</a:t>
          </a:r>
          <a:endParaRPr lang="ru-RU" sz="2400" dirty="0">
            <a:latin typeface="+mj-lt"/>
          </a:endParaRPr>
        </a:p>
      </dgm:t>
    </dgm:pt>
    <dgm:pt modelId="{9FBFDCB6-6DD7-4C1A-8664-344258DA4C82}" type="parTrans" cxnId="{3FF42FD6-54F4-4960-8011-BBE3520FEA8B}">
      <dgm:prSet/>
      <dgm:spPr/>
      <dgm:t>
        <a:bodyPr/>
        <a:lstStyle/>
        <a:p>
          <a:endParaRPr lang="ru-RU"/>
        </a:p>
      </dgm:t>
    </dgm:pt>
    <dgm:pt modelId="{D5D7CFEE-6F9A-442A-AFB8-4A51A8C17F60}" type="sibTrans" cxnId="{3FF42FD6-54F4-4960-8011-BBE3520FEA8B}">
      <dgm:prSet/>
      <dgm:spPr/>
      <dgm:t>
        <a:bodyPr/>
        <a:lstStyle/>
        <a:p>
          <a:endParaRPr lang="ru-RU"/>
        </a:p>
      </dgm:t>
    </dgm:pt>
    <dgm:pt modelId="{40A9831E-3E65-4B1C-931B-5B3EDCC1CB67}">
      <dgm:prSet phldrT="[Текст]" custT="1"/>
      <dgm:spPr/>
      <dgm:t>
        <a:bodyPr/>
        <a:lstStyle/>
        <a:p>
          <a:r>
            <a:rPr lang="uk-UA" sz="2400" dirty="0">
              <a:latin typeface="+mj-lt"/>
            </a:rPr>
            <a:t>підвищення ефективності законодавства</a:t>
          </a:r>
          <a:endParaRPr lang="ru-RU" sz="2400" dirty="0">
            <a:latin typeface="+mj-lt"/>
          </a:endParaRPr>
        </a:p>
      </dgm:t>
    </dgm:pt>
    <dgm:pt modelId="{B5BF626D-36A0-43D0-8D66-FAF98AEC9D83}" type="parTrans" cxnId="{1D442E23-149A-4B36-B078-E635DFCF3BB2}">
      <dgm:prSet/>
      <dgm:spPr/>
      <dgm:t>
        <a:bodyPr/>
        <a:lstStyle/>
        <a:p>
          <a:endParaRPr lang="ru-RU"/>
        </a:p>
      </dgm:t>
    </dgm:pt>
    <dgm:pt modelId="{A0914CCD-1455-4736-9A12-1D07A90ECEF1}" type="sibTrans" cxnId="{1D442E23-149A-4B36-B078-E635DFCF3BB2}">
      <dgm:prSet/>
      <dgm:spPr/>
      <dgm:t>
        <a:bodyPr/>
        <a:lstStyle/>
        <a:p>
          <a:endParaRPr lang="ru-RU"/>
        </a:p>
      </dgm:t>
    </dgm:pt>
    <dgm:pt modelId="{F3D08D8E-1281-44A9-A6E4-F492E25C0EB5}">
      <dgm:prSet custT="1"/>
      <dgm:spPr/>
      <dgm:t>
        <a:bodyPr/>
        <a:lstStyle/>
        <a:p>
          <a:r>
            <a:rPr lang="uk-UA" sz="2400" dirty="0">
              <a:latin typeface="+mj-lt"/>
            </a:rPr>
            <a:t>підвищення ефективності законодавства</a:t>
          </a:r>
        </a:p>
      </dgm:t>
    </dgm:pt>
    <dgm:pt modelId="{7154F83E-4BFC-48E7-B48E-3CC95EF639EB}" type="parTrans" cxnId="{141E626E-4ACD-4CEE-B339-F2D8399D30BD}">
      <dgm:prSet/>
      <dgm:spPr/>
      <dgm:t>
        <a:bodyPr/>
        <a:lstStyle/>
        <a:p>
          <a:endParaRPr lang="ru-RU"/>
        </a:p>
      </dgm:t>
    </dgm:pt>
    <dgm:pt modelId="{1E8F0A37-8D65-41C8-B8AF-D6E54DAB4EF1}" type="sibTrans" cxnId="{141E626E-4ACD-4CEE-B339-F2D8399D30BD}">
      <dgm:prSet/>
      <dgm:spPr/>
      <dgm:t>
        <a:bodyPr/>
        <a:lstStyle/>
        <a:p>
          <a:endParaRPr lang="ru-RU"/>
        </a:p>
      </dgm:t>
    </dgm:pt>
    <dgm:pt modelId="{391FA39A-08E3-4D6A-BB83-9CCD07717B99}">
      <dgm:prSet custT="1"/>
      <dgm:spPr/>
      <dgm:t>
        <a:bodyPr/>
        <a:lstStyle/>
        <a:p>
          <a:r>
            <a:rPr lang="uk-UA" sz="2400" dirty="0">
              <a:latin typeface="+mj-lt"/>
            </a:rPr>
            <a:t>сприяння вивченню і дослідженню законодавства</a:t>
          </a:r>
        </a:p>
      </dgm:t>
    </dgm:pt>
    <dgm:pt modelId="{40D7FE8D-3E97-45DB-9AF7-3721233A374F}" type="parTrans" cxnId="{B3279F78-11F7-43D1-A82C-396FD6751B43}">
      <dgm:prSet/>
      <dgm:spPr/>
      <dgm:t>
        <a:bodyPr/>
        <a:lstStyle/>
        <a:p>
          <a:endParaRPr lang="ru-RU"/>
        </a:p>
      </dgm:t>
    </dgm:pt>
    <dgm:pt modelId="{CFC3C460-9BE9-4733-85C6-97012AA7BC6E}" type="sibTrans" cxnId="{B3279F78-11F7-43D1-A82C-396FD6751B43}">
      <dgm:prSet/>
      <dgm:spPr/>
      <dgm:t>
        <a:bodyPr/>
        <a:lstStyle/>
        <a:p>
          <a:endParaRPr lang="ru-RU"/>
        </a:p>
      </dgm:t>
    </dgm:pt>
    <dgm:pt modelId="{0A8D2878-0BE7-4C11-A923-327316457051}">
      <dgm:prSet custT="1"/>
      <dgm:spPr/>
      <dgm:t>
        <a:bodyPr/>
        <a:lstStyle/>
        <a:p>
          <a:r>
            <a:rPr lang="uk-UA" sz="2400" dirty="0">
              <a:solidFill>
                <a:schemeClr val="accent6">
                  <a:lumMod val="50000"/>
                </a:schemeClr>
              </a:solidFill>
              <a:latin typeface="+mj-lt"/>
            </a:rPr>
            <a:t>зробити законодавство інформаційно доступнішим, зручнішим для використання</a:t>
          </a:r>
        </a:p>
      </dgm:t>
    </dgm:pt>
    <dgm:pt modelId="{F9769F71-AC94-489F-A8EA-32A69859736F}" type="parTrans" cxnId="{22D3C7C7-354D-47CA-91DC-A4E981D9ACB7}">
      <dgm:prSet/>
      <dgm:spPr>
        <a:ln>
          <a:solidFill>
            <a:schemeClr val="accent6">
              <a:lumMod val="60000"/>
              <a:lumOff val="40000"/>
            </a:schemeClr>
          </a:solidFill>
        </a:ln>
      </dgm:spPr>
      <dgm:t>
        <a:bodyPr/>
        <a:lstStyle/>
        <a:p>
          <a:endParaRPr lang="ru-RU"/>
        </a:p>
      </dgm:t>
    </dgm:pt>
    <dgm:pt modelId="{FD5E2C10-D31A-4541-91A8-2E2B971A3727}" type="sibTrans" cxnId="{22D3C7C7-354D-47CA-91DC-A4E981D9ACB7}">
      <dgm:prSet/>
      <dgm:spPr/>
      <dgm:t>
        <a:bodyPr/>
        <a:lstStyle/>
        <a:p>
          <a:endParaRPr lang="ru-RU"/>
        </a:p>
      </dgm:t>
    </dgm:pt>
    <dgm:pt modelId="{712C2949-6635-4ED7-B433-FCD747E24C0C}">
      <dgm:prSet custT="1"/>
      <dgm:spPr/>
      <dgm:t>
        <a:bodyPr/>
        <a:lstStyle/>
        <a:p>
          <a:r>
            <a:rPr lang="uk-UA" sz="2400" dirty="0">
              <a:solidFill>
                <a:schemeClr val="accent6">
                  <a:lumMod val="50000"/>
                </a:schemeClr>
              </a:solidFill>
              <a:latin typeface="+mj-lt"/>
            </a:rPr>
            <a:t>покращення правового виховання громадян, формування їх правосвідомості</a:t>
          </a:r>
        </a:p>
      </dgm:t>
    </dgm:pt>
    <dgm:pt modelId="{4E16119C-B72C-4087-98B2-AFC71EA80BBE}" type="parTrans" cxnId="{FE6B9040-D50E-493A-BA8B-45542F6D4794}">
      <dgm:prSet/>
      <dgm:spPr>
        <a:ln>
          <a:solidFill>
            <a:schemeClr val="accent6">
              <a:lumMod val="60000"/>
              <a:lumOff val="40000"/>
            </a:schemeClr>
          </a:solidFill>
        </a:ln>
      </dgm:spPr>
      <dgm:t>
        <a:bodyPr/>
        <a:lstStyle/>
        <a:p>
          <a:endParaRPr lang="ru-RU"/>
        </a:p>
      </dgm:t>
    </dgm:pt>
    <dgm:pt modelId="{8DB07BA1-6F98-4820-86D2-61BC89428311}" type="sibTrans" cxnId="{FE6B9040-D50E-493A-BA8B-45542F6D4794}">
      <dgm:prSet/>
      <dgm:spPr/>
      <dgm:t>
        <a:bodyPr/>
        <a:lstStyle/>
        <a:p>
          <a:endParaRPr lang="ru-RU"/>
        </a:p>
      </dgm:t>
    </dgm:pt>
    <dgm:pt modelId="{3A15BDA2-C242-461F-9A4A-23A100D32F87}" type="pres">
      <dgm:prSet presAssocID="{11FFB988-3C45-42E5-B920-EB1AE3343AFA}" presName="diagram" presStyleCnt="0">
        <dgm:presLayoutVars>
          <dgm:chPref val="1"/>
          <dgm:dir/>
          <dgm:animOne val="branch"/>
          <dgm:animLvl val="lvl"/>
          <dgm:resizeHandles val="exact"/>
        </dgm:presLayoutVars>
      </dgm:prSet>
      <dgm:spPr/>
    </dgm:pt>
    <dgm:pt modelId="{92FBE0FC-CBB7-44D9-A386-57F7C95ADDEB}" type="pres">
      <dgm:prSet presAssocID="{8B328B48-7F17-4BDA-B138-A96C29B6C270}" presName="root1" presStyleCnt="0"/>
      <dgm:spPr/>
    </dgm:pt>
    <dgm:pt modelId="{DF3DA04A-7906-4DC4-AEFD-EB2519007D96}" type="pres">
      <dgm:prSet presAssocID="{8B328B48-7F17-4BDA-B138-A96C29B6C270}" presName="LevelOneTextNode" presStyleLbl="node0" presStyleIdx="0" presStyleCnt="1" custScaleX="118879" custScaleY="149934">
        <dgm:presLayoutVars>
          <dgm:chPref val="3"/>
        </dgm:presLayoutVars>
      </dgm:prSet>
      <dgm:spPr/>
    </dgm:pt>
    <dgm:pt modelId="{5E71735F-4647-4CE8-B694-0591E049D7F2}" type="pres">
      <dgm:prSet presAssocID="{8B328B48-7F17-4BDA-B138-A96C29B6C270}" presName="level2hierChild" presStyleCnt="0"/>
      <dgm:spPr/>
    </dgm:pt>
    <dgm:pt modelId="{36FD9A87-60C5-4D7A-9C60-ED1142E0A141}" type="pres">
      <dgm:prSet presAssocID="{B5BF626D-36A0-43D0-8D66-FAF98AEC9D83}" presName="conn2-1" presStyleLbl="parChTrans1D2" presStyleIdx="0" presStyleCnt="3"/>
      <dgm:spPr/>
    </dgm:pt>
    <dgm:pt modelId="{B3EBEAD6-1803-4A60-A98A-BEA028CAAA28}" type="pres">
      <dgm:prSet presAssocID="{B5BF626D-36A0-43D0-8D66-FAF98AEC9D83}" presName="connTx" presStyleLbl="parChTrans1D2" presStyleIdx="0" presStyleCnt="3"/>
      <dgm:spPr/>
    </dgm:pt>
    <dgm:pt modelId="{9C84D7C8-40E3-4979-9160-E1DDA496FB96}" type="pres">
      <dgm:prSet presAssocID="{40A9831E-3E65-4B1C-931B-5B3EDCC1CB67}" presName="root2" presStyleCnt="0"/>
      <dgm:spPr/>
    </dgm:pt>
    <dgm:pt modelId="{C4D6CDAC-12C9-41A0-9CB5-4C6E08B3F50A}" type="pres">
      <dgm:prSet presAssocID="{40A9831E-3E65-4B1C-931B-5B3EDCC1CB67}" presName="LevelTwoTextNode" presStyleLbl="node2" presStyleIdx="0" presStyleCnt="3" custScaleX="118879" custScaleY="119073">
        <dgm:presLayoutVars>
          <dgm:chPref val="3"/>
        </dgm:presLayoutVars>
      </dgm:prSet>
      <dgm:spPr/>
    </dgm:pt>
    <dgm:pt modelId="{F00D4935-DCEE-418D-A5F1-CD39B8D46922}" type="pres">
      <dgm:prSet presAssocID="{40A9831E-3E65-4B1C-931B-5B3EDCC1CB67}" presName="level3hierChild" presStyleCnt="0"/>
      <dgm:spPr/>
    </dgm:pt>
    <dgm:pt modelId="{B659B5C9-ED17-4867-9DEE-DA1CEDD85CEB}" type="pres">
      <dgm:prSet presAssocID="{7154F83E-4BFC-48E7-B48E-3CC95EF639EB}" presName="conn2-1" presStyleLbl="parChTrans1D2" presStyleIdx="1" presStyleCnt="3"/>
      <dgm:spPr/>
    </dgm:pt>
    <dgm:pt modelId="{7DCA45D5-96DC-48D3-AB0C-8FF4C345F727}" type="pres">
      <dgm:prSet presAssocID="{7154F83E-4BFC-48E7-B48E-3CC95EF639EB}" presName="connTx" presStyleLbl="parChTrans1D2" presStyleIdx="1" presStyleCnt="3"/>
      <dgm:spPr/>
    </dgm:pt>
    <dgm:pt modelId="{5202324D-3CEF-4ECE-90BF-9F1477F59378}" type="pres">
      <dgm:prSet presAssocID="{F3D08D8E-1281-44A9-A6E4-F492E25C0EB5}" presName="root2" presStyleCnt="0"/>
      <dgm:spPr/>
    </dgm:pt>
    <dgm:pt modelId="{AFF954B3-7188-4BE6-AEB2-71DBE84ECC35}" type="pres">
      <dgm:prSet presAssocID="{F3D08D8E-1281-44A9-A6E4-F492E25C0EB5}" presName="LevelTwoTextNode" presStyleLbl="node2" presStyleIdx="1" presStyleCnt="3" custScaleX="118879" custScaleY="108436">
        <dgm:presLayoutVars>
          <dgm:chPref val="3"/>
        </dgm:presLayoutVars>
      </dgm:prSet>
      <dgm:spPr/>
    </dgm:pt>
    <dgm:pt modelId="{69273753-9FE3-4344-9906-84E6E35ACA25}" type="pres">
      <dgm:prSet presAssocID="{F3D08D8E-1281-44A9-A6E4-F492E25C0EB5}" presName="level3hierChild" presStyleCnt="0"/>
      <dgm:spPr/>
    </dgm:pt>
    <dgm:pt modelId="{094AB845-7D58-4859-A122-964CA004ED22}" type="pres">
      <dgm:prSet presAssocID="{40D7FE8D-3E97-45DB-9AF7-3721233A374F}" presName="conn2-1" presStyleLbl="parChTrans1D2" presStyleIdx="2" presStyleCnt="3"/>
      <dgm:spPr/>
    </dgm:pt>
    <dgm:pt modelId="{0453BA9B-A999-45B3-ACA9-53D54EBB1502}" type="pres">
      <dgm:prSet presAssocID="{40D7FE8D-3E97-45DB-9AF7-3721233A374F}" presName="connTx" presStyleLbl="parChTrans1D2" presStyleIdx="2" presStyleCnt="3"/>
      <dgm:spPr/>
    </dgm:pt>
    <dgm:pt modelId="{43A30D1A-6C89-44E3-8BE5-EDF432DBB199}" type="pres">
      <dgm:prSet presAssocID="{391FA39A-08E3-4D6A-BB83-9CCD07717B99}" presName="root2" presStyleCnt="0"/>
      <dgm:spPr/>
    </dgm:pt>
    <dgm:pt modelId="{D1EB2CFC-933D-4034-BAE1-B437244FC167}" type="pres">
      <dgm:prSet presAssocID="{391FA39A-08E3-4D6A-BB83-9CCD07717B99}" presName="LevelTwoTextNode" presStyleLbl="node2" presStyleIdx="2" presStyleCnt="3" custScaleX="118879" custScaleY="148883">
        <dgm:presLayoutVars>
          <dgm:chPref val="3"/>
        </dgm:presLayoutVars>
      </dgm:prSet>
      <dgm:spPr/>
    </dgm:pt>
    <dgm:pt modelId="{DE56771D-F301-4A84-95CF-950014A91E91}" type="pres">
      <dgm:prSet presAssocID="{391FA39A-08E3-4D6A-BB83-9CCD07717B99}" presName="level3hierChild" presStyleCnt="0"/>
      <dgm:spPr/>
    </dgm:pt>
    <dgm:pt modelId="{17ED766A-1A23-4B95-8981-3DBC592ECACE}" type="pres">
      <dgm:prSet presAssocID="{F9769F71-AC94-489F-A8EA-32A69859736F}" presName="conn2-1" presStyleLbl="parChTrans1D3" presStyleIdx="0" presStyleCnt="2"/>
      <dgm:spPr/>
    </dgm:pt>
    <dgm:pt modelId="{AF382985-8FB6-484E-A6F5-ACFE273C916D}" type="pres">
      <dgm:prSet presAssocID="{F9769F71-AC94-489F-A8EA-32A69859736F}" presName="connTx" presStyleLbl="parChTrans1D3" presStyleIdx="0" presStyleCnt="2"/>
      <dgm:spPr/>
    </dgm:pt>
    <dgm:pt modelId="{131E1277-B219-44DF-BB79-924781BCD8C9}" type="pres">
      <dgm:prSet presAssocID="{0A8D2878-0BE7-4C11-A923-327316457051}" presName="root2" presStyleCnt="0"/>
      <dgm:spPr/>
    </dgm:pt>
    <dgm:pt modelId="{18AB39F9-DFCC-4F16-B46E-542E790CA8A2}" type="pres">
      <dgm:prSet presAssocID="{0A8D2878-0BE7-4C11-A923-327316457051}" presName="LevelTwoTextNode" presStyleLbl="node3" presStyleIdx="0" presStyleCnt="2" custScaleX="202270" custScaleY="152812">
        <dgm:presLayoutVars>
          <dgm:chPref val="3"/>
        </dgm:presLayoutVars>
      </dgm:prSet>
      <dgm:spPr/>
    </dgm:pt>
    <dgm:pt modelId="{D9172767-F7BC-4590-9A5E-F1B05AC29A54}" type="pres">
      <dgm:prSet presAssocID="{0A8D2878-0BE7-4C11-A923-327316457051}" presName="level3hierChild" presStyleCnt="0"/>
      <dgm:spPr/>
    </dgm:pt>
    <dgm:pt modelId="{341FC6AA-B5F5-429E-BCD0-E198931A74BF}" type="pres">
      <dgm:prSet presAssocID="{4E16119C-B72C-4087-98B2-AFC71EA80BBE}" presName="conn2-1" presStyleLbl="parChTrans1D3" presStyleIdx="1" presStyleCnt="2"/>
      <dgm:spPr/>
    </dgm:pt>
    <dgm:pt modelId="{4E823C50-B8C4-49A6-BCEB-B8AF97964616}" type="pres">
      <dgm:prSet presAssocID="{4E16119C-B72C-4087-98B2-AFC71EA80BBE}" presName="connTx" presStyleLbl="parChTrans1D3" presStyleIdx="1" presStyleCnt="2"/>
      <dgm:spPr/>
    </dgm:pt>
    <dgm:pt modelId="{E64FF149-9C61-4986-9738-6D5D41D6F4F9}" type="pres">
      <dgm:prSet presAssocID="{712C2949-6635-4ED7-B433-FCD747E24C0C}" presName="root2" presStyleCnt="0"/>
      <dgm:spPr/>
    </dgm:pt>
    <dgm:pt modelId="{B205BD6C-2230-4088-AD4B-C92E3514101E}" type="pres">
      <dgm:prSet presAssocID="{712C2949-6635-4ED7-B433-FCD747E24C0C}" presName="LevelTwoTextNode" presStyleLbl="node3" presStyleIdx="1" presStyleCnt="2" custScaleX="201590" custScaleY="143547">
        <dgm:presLayoutVars>
          <dgm:chPref val="3"/>
        </dgm:presLayoutVars>
      </dgm:prSet>
      <dgm:spPr/>
    </dgm:pt>
    <dgm:pt modelId="{236EA51F-4BF4-4CC1-912B-8B238D7ED8FD}" type="pres">
      <dgm:prSet presAssocID="{712C2949-6635-4ED7-B433-FCD747E24C0C}" presName="level3hierChild" presStyleCnt="0"/>
      <dgm:spPr/>
    </dgm:pt>
  </dgm:ptLst>
  <dgm:cxnLst>
    <dgm:cxn modelId="{B0DF3605-B9F2-4112-91DE-C55DBB0408EA}" type="presOf" srcId="{F3D08D8E-1281-44A9-A6E4-F492E25C0EB5}" destId="{AFF954B3-7188-4BE6-AEB2-71DBE84ECC35}" srcOrd="0" destOrd="0" presId="urn:microsoft.com/office/officeart/2005/8/layout/hierarchy2"/>
    <dgm:cxn modelId="{8C546220-E35B-4B8A-968C-937E8845A19D}" type="presOf" srcId="{7154F83E-4BFC-48E7-B48E-3CC95EF639EB}" destId="{B659B5C9-ED17-4867-9DEE-DA1CEDD85CEB}" srcOrd="0" destOrd="0" presId="urn:microsoft.com/office/officeart/2005/8/layout/hierarchy2"/>
    <dgm:cxn modelId="{1D442E23-149A-4B36-B078-E635DFCF3BB2}" srcId="{8B328B48-7F17-4BDA-B138-A96C29B6C270}" destId="{40A9831E-3E65-4B1C-931B-5B3EDCC1CB67}" srcOrd="0" destOrd="0" parTransId="{B5BF626D-36A0-43D0-8D66-FAF98AEC9D83}" sibTransId="{A0914CCD-1455-4736-9A12-1D07A90ECEF1}"/>
    <dgm:cxn modelId="{88B1BE24-244F-41C1-A291-09C43AF40529}" type="presOf" srcId="{0A8D2878-0BE7-4C11-A923-327316457051}" destId="{18AB39F9-DFCC-4F16-B46E-542E790CA8A2}" srcOrd="0" destOrd="0" presId="urn:microsoft.com/office/officeart/2005/8/layout/hierarchy2"/>
    <dgm:cxn modelId="{2915BC2F-9FE3-4549-9721-55B4A3B559CB}" type="presOf" srcId="{391FA39A-08E3-4D6A-BB83-9CCD07717B99}" destId="{D1EB2CFC-933D-4034-BAE1-B437244FC167}" srcOrd="0" destOrd="0" presId="urn:microsoft.com/office/officeart/2005/8/layout/hierarchy2"/>
    <dgm:cxn modelId="{FE6B9040-D50E-493A-BA8B-45542F6D4794}" srcId="{391FA39A-08E3-4D6A-BB83-9CCD07717B99}" destId="{712C2949-6635-4ED7-B433-FCD747E24C0C}" srcOrd="1" destOrd="0" parTransId="{4E16119C-B72C-4087-98B2-AFC71EA80BBE}" sibTransId="{8DB07BA1-6F98-4820-86D2-61BC89428311}"/>
    <dgm:cxn modelId="{C021B55D-8B48-417B-8054-98C5CEDEACC6}" type="presOf" srcId="{4E16119C-B72C-4087-98B2-AFC71EA80BBE}" destId="{341FC6AA-B5F5-429E-BCD0-E198931A74BF}" srcOrd="0" destOrd="0" presId="urn:microsoft.com/office/officeart/2005/8/layout/hierarchy2"/>
    <dgm:cxn modelId="{9206EA5D-DD5B-4087-A5E4-FBDF5B716E05}" type="presOf" srcId="{B5BF626D-36A0-43D0-8D66-FAF98AEC9D83}" destId="{B3EBEAD6-1803-4A60-A98A-BEA028CAAA28}" srcOrd="1" destOrd="0" presId="urn:microsoft.com/office/officeart/2005/8/layout/hierarchy2"/>
    <dgm:cxn modelId="{C68AAD63-590F-42DD-A653-188A018CE938}" type="presOf" srcId="{7154F83E-4BFC-48E7-B48E-3CC95EF639EB}" destId="{7DCA45D5-96DC-48D3-AB0C-8FF4C345F727}" srcOrd="1" destOrd="0" presId="urn:microsoft.com/office/officeart/2005/8/layout/hierarchy2"/>
    <dgm:cxn modelId="{141E626E-4ACD-4CEE-B339-F2D8399D30BD}" srcId="{8B328B48-7F17-4BDA-B138-A96C29B6C270}" destId="{F3D08D8E-1281-44A9-A6E4-F492E25C0EB5}" srcOrd="1" destOrd="0" parTransId="{7154F83E-4BFC-48E7-B48E-3CC95EF639EB}" sibTransId="{1E8F0A37-8D65-41C8-B8AF-D6E54DAB4EF1}"/>
    <dgm:cxn modelId="{4853B84F-7AAF-4515-AEA5-EBD215EB2865}" type="presOf" srcId="{40D7FE8D-3E97-45DB-9AF7-3721233A374F}" destId="{0453BA9B-A999-45B3-ACA9-53D54EBB1502}" srcOrd="1" destOrd="0" presId="urn:microsoft.com/office/officeart/2005/8/layout/hierarchy2"/>
    <dgm:cxn modelId="{B3279F78-11F7-43D1-A82C-396FD6751B43}" srcId="{8B328B48-7F17-4BDA-B138-A96C29B6C270}" destId="{391FA39A-08E3-4D6A-BB83-9CCD07717B99}" srcOrd="2" destOrd="0" parTransId="{40D7FE8D-3E97-45DB-9AF7-3721233A374F}" sibTransId="{CFC3C460-9BE9-4733-85C6-97012AA7BC6E}"/>
    <dgm:cxn modelId="{D60BBC8B-252B-418C-87D0-DED75659915C}" type="presOf" srcId="{11FFB988-3C45-42E5-B920-EB1AE3343AFA}" destId="{3A15BDA2-C242-461F-9A4A-23A100D32F87}" srcOrd="0" destOrd="0" presId="urn:microsoft.com/office/officeart/2005/8/layout/hierarchy2"/>
    <dgm:cxn modelId="{FAD5D48F-431E-4184-8DF0-2F0AC56BFA12}" type="presOf" srcId="{40D7FE8D-3E97-45DB-9AF7-3721233A374F}" destId="{094AB845-7D58-4859-A122-964CA004ED22}" srcOrd="0" destOrd="0" presId="urn:microsoft.com/office/officeart/2005/8/layout/hierarchy2"/>
    <dgm:cxn modelId="{ED10A194-1CF8-422E-BAA0-6C5A7D4D0F36}" type="presOf" srcId="{F9769F71-AC94-489F-A8EA-32A69859736F}" destId="{17ED766A-1A23-4B95-8981-3DBC592ECACE}" srcOrd="0" destOrd="0" presId="urn:microsoft.com/office/officeart/2005/8/layout/hierarchy2"/>
    <dgm:cxn modelId="{6E641F9E-B92A-467F-BA12-7E397E5AEB0A}" type="presOf" srcId="{712C2949-6635-4ED7-B433-FCD747E24C0C}" destId="{B205BD6C-2230-4088-AD4B-C92E3514101E}" srcOrd="0" destOrd="0" presId="urn:microsoft.com/office/officeart/2005/8/layout/hierarchy2"/>
    <dgm:cxn modelId="{87417B9F-2BDB-454D-9D50-8FC2811D08A5}" type="presOf" srcId="{B5BF626D-36A0-43D0-8D66-FAF98AEC9D83}" destId="{36FD9A87-60C5-4D7A-9C60-ED1142E0A141}" srcOrd="0" destOrd="0" presId="urn:microsoft.com/office/officeart/2005/8/layout/hierarchy2"/>
    <dgm:cxn modelId="{22D3C7C7-354D-47CA-91DC-A4E981D9ACB7}" srcId="{391FA39A-08E3-4D6A-BB83-9CCD07717B99}" destId="{0A8D2878-0BE7-4C11-A923-327316457051}" srcOrd="0" destOrd="0" parTransId="{F9769F71-AC94-489F-A8EA-32A69859736F}" sibTransId="{FD5E2C10-D31A-4541-91A8-2E2B971A3727}"/>
    <dgm:cxn modelId="{D51237C8-6052-45A0-9D38-903EDE5FBC1B}" type="presOf" srcId="{40A9831E-3E65-4B1C-931B-5B3EDCC1CB67}" destId="{C4D6CDAC-12C9-41A0-9CB5-4C6E08B3F50A}" srcOrd="0" destOrd="0" presId="urn:microsoft.com/office/officeart/2005/8/layout/hierarchy2"/>
    <dgm:cxn modelId="{3FF42FD6-54F4-4960-8011-BBE3520FEA8B}" srcId="{11FFB988-3C45-42E5-B920-EB1AE3343AFA}" destId="{8B328B48-7F17-4BDA-B138-A96C29B6C270}" srcOrd="0" destOrd="0" parTransId="{9FBFDCB6-6DD7-4C1A-8664-344258DA4C82}" sibTransId="{D5D7CFEE-6F9A-442A-AFB8-4A51A8C17F60}"/>
    <dgm:cxn modelId="{37776DDD-A498-42DD-AFA2-599E58669C6A}" type="presOf" srcId="{F9769F71-AC94-489F-A8EA-32A69859736F}" destId="{AF382985-8FB6-484E-A6F5-ACFE273C916D}" srcOrd="1" destOrd="0" presId="urn:microsoft.com/office/officeart/2005/8/layout/hierarchy2"/>
    <dgm:cxn modelId="{D3CB88DF-9F08-487B-A7C1-74020AE5FFC6}" type="presOf" srcId="{4E16119C-B72C-4087-98B2-AFC71EA80BBE}" destId="{4E823C50-B8C4-49A6-BCEB-B8AF97964616}" srcOrd="1" destOrd="0" presId="urn:microsoft.com/office/officeart/2005/8/layout/hierarchy2"/>
    <dgm:cxn modelId="{DDC94EF3-E383-4BAE-A58B-D5D36A9C8BAA}" type="presOf" srcId="{8B328B48-7F17-4BDA-B138-A96C29B6C270}" destId="{DF3DA04A-7906-4DC4-AEFD-EB2519007D96}" srcOrd="0" destOrd="0" presId="urn:microsoft.com/office/officeart/2005/8/layout/hierarchy2"/>
    <dgm:cxn modelId="{5FE049DB-FEF6-4786-992B-0D1E1D36851C}" type="presParOf" srcId="{3A15BDA2-C242-461F-9A4A-23A100D32F87}" destId="{92FBE0FC-CBB7-44D9-A386-57F7C95ADDEB}" srcOrd="0" destOrd="0" presId="urn:microsoft.com/office/officeart/2005/8/layout/hierarchy2"/>
    <dgm:cxn modelId="{DF5C618C-F90D-4E71-83D8-221B825D43FD}" type="presParOf" srcId="{92FBE0FC-CBB7-44D9-A386-57F7C95ADDEB}" destId="{DF3DA04A-7906-4DC4-AEFD-EB2519007D96}" srcOrd="0" destOrd="0" presId="urn:microsoft.com/office/officeart/2005/8/layout/hierarchy2"/>
    <dgm:cxn modelId="{DF3C97C5-D8FA-41D7-BC12-2BED075E56BC}" type="presParOf" srcId="{92FBE0FC-CBB7-44D9-A386-57F7C95ADDEB}" destId="{5E71735F-4647-4CE8-B694-0591E049D7F2}" srcOrd="1" destOrd="0" presId="urn:microsoft.com/office/officeart/2005/8/layout/hierarchy2"/>
    <dgm:cxn modelId="{A244F931-C7F6-44BD-A473-1E67A88BF7A1}" type="presParOf" srcId="{5E71735F-4647-4CE8-B694-0591E049D7F2}" destId="{36FD9A87-60C5-4D7A-9C60-ED1142E0A141}" srcOrd="0" destOrd="0" presId="urn:microsoft.com/office/officeart/2005/8/layout/hierarchy2"/>
    <dgm:cxn modelId="{3DF3BFB0-40BA-46E4-A020-23BA0571BA09}" type="presParOf" srcId="{36FD9A87-60C5-4D7A-9C60-ED1142E0A141}" destId="{B3EBEAD6-1803-4A60-A98A-BEA028CAAA28}" srcOrd="0" destOrd="0" presId="urn:microsoft.com/office/officeart/2005/8/layout/hierarchy2"/>
    <dgm:cxn modelId="{43AC1EC0-7FBF-4BDC-9A28-A6346C514AA1}" type="presParOf" srcId="{5E71735F-4647-4CE8-B694-0591E049D7F2}" destId="{9C84D7C8-40E3-4979-9160-E1DDA496FB96}" srcOrd="1" destOrd="0" presId="urn:microsoft.com/office/officeart/2005/8/layout/hierarchy2"/>
    <dgm:cxn modelId="{F6F1C38B-C674-4622-8780-DC667B828805}" type="presParOf" srcId="{9C84D7C8-40E3-4979-9160-E1DDA496FB96}" destId="{C4D6CDAC-12C9-41A0-9CB5-4C6E08B3F50A}" srcOrd="0" destOrd="0" presId="urn:microsoft.com/office/officeart/2005/8/layout/hierarchy2"/>
    <dgm:cxn modelId="{7E369886-A97D-4E15-B87E-7315E545C959}" type="presParOf" srcId="{9C84D7C8-40E3-4979-9160-E1DDA496FB96}" destId="{F00D4935-DCEE-418D-A5F1-CD39B8D46922}" srcOrd="1" destOrd="0" presId="urn:microsoft.com/office/officeart/2005/8/layout/hierarchy2"/>
    <dgm:cxn modelId="{A323E8D6-F6C7-426F-8A15-857D775B3DCC}" type="presParOf" srcId="{5E71735F-4647-4CE8-B694-0591E049D7F2}" destId="{B659B5C9-ED17-4867-9DEE-DA1CEDD85CEB}" srcOrd="2" destOrd="0" presId="urn:microsoft.com/office/officeart/2005/8/layout/hierarchy2"/>
    <dgm:cxn modelId="{749FB060-4753-4251-88AC-6DAB32C97B78}" type="presParOf" srcId="{B659B5C9-ED17-4867-9DEE-DA1CEDD85CEB}" destId="{7DCA45D5-96DC-48D3-AB0C-8FF4C345F727}" srcOrd="0" destOrd="0" presId="urn:microsoft.com/office/officeart/2005/8/layout/hierarchy2"/>
    <dgm:cxn modelId="{0085493C-168C-4202-811C-39676B6AE9B1}" type="presParOf" srcId="{5E71735F-4647-4CE8-B694-0591E049D7F2}" destId="{5202324D-3CEF-4ECE-90BF-9F1477F59378}" srcOrd="3" destOrd="0" presId="urn:microsoft.com/office/officeart/2005/8/layout/hierarchy2"/>
    <dgm:cxn modelId="{4E645334-9EFD-4A10-9975-DDF9F10B541F}" type="presParOf" srcId="{5202324D-3CEF-4ECE-90BF-9F1477F59378}" destId="{AFF954B3-7188-4BE6-AEB2-71DBE84ECC35}" srcOrd="0" destOrd="0" presId="urn:microsoft.com/office/officeart/2005/8/layout/hierarchy2"/>
    <dgm:cxn modelId="{223AC988-376A-48AE-A72A-19486F4188F4}" type="presParOf" srcId="{5202324D-3CEF-4ECE-90BF-9F1477F59378}" destId="{69273753-9FE3-4344-9906-84E6E35ACA25}" srcOrd="1" destOrd="0" presId="urn:microsoft.com/office/officeart/2005/8/layout/hierarchy2"/>
    <dgm:cxn modelId="{EDE4071D-419F-4599-998D-826CDD4D67F5}" type="presParOf" srcId="{5E71735F-4647-4CE8-B694-0591E049D7F2}" destId="{094AB845-7D58-4859-A122-964CA004ED22}" srcOrd="4" destOrd="0" presId="urn:microsoft.com/office/officeart/2005/8/layout/hierarchy2"/>
    <dgm:cxn modelId="{70FC259A-0243-4BA6-99DF-5E6A7EF680EB}" type="presParOf" srcId="{094AB845-7D58-4859-A122-964CA004ED22}" destId="{0453BA9B-A999-45B3-ACA9-53D54EBB1502}" srcOrd="0" destOrd="0" presId="urn:microsoft.com/office/officeart/2005/8/layout/hierarchy2"/>
    <dgm:cxn modelId="{6DB14964-423E-4729-A7FA-F7AD80C542C2}" type="presParOf" srcId="{5E71735F-4647-4CE8-B694-0591E049D7F2}" destId="{43A30D1A-6C89-44E3-8BE5-EDF432DBB199}" srcOrd="5" destOrd="0" presId="urn:microsoft.com/office/officeart/2005/8/layout/hierarchy2"/>
    <dgm:cxn modelId="{69E269AF-2A41-4A93-B54E-D447F2271364}" type="presParOf" srcId="{43A30D1A-6C89-44E3-8BE5-EDF432DBB199}" destId="{D1EB2CFC-933D-4034-BAE1-B437244FC167}" srcOrd="0" destOrd="0" presId="urn:microsoft.com/office/officeart/2005/8/layout/hierarchy2"/>
    <dgm:cxn modelId="{9CC93BE7-83E4-4F0F-B50F-875925C0FCE4}" type="presParOf" srcId="{43A30D1A-6C89-44E3-8BE5-EDF432DBB199}" destId="{DE56771D-F301-4A84-95CF-950014A91E91}" srcOrd="1" destOrd="0" presId="urn:microsoft.com/office/officeart/2005/8/layout/hierarchy2"/>
    <dgm:cxn modelId="{2309A0A2-061C-47E8-B82C-9EABADDDAD71}" type="presParOf" srcId="{DE56771D-F301-4A84-95CF-950014A91E91}" destId="{17ED766A-1A23-4B95-8981-3DBC592ECACE}" srcOrd="0" destOrd="0" presId="urn:microsoft.com/office/officeart/2005/8/layout/hierarchy2"/>
    <dgm:cxn modelId="{B339E1AF-8202-4753-8BC6-C5EE1E63F93B}" type="presParOf" srcId="{17ED766A-1A23-4B95-8981-3DBC592ECACE}" destId="{AF382985-8FB6-484E-A6F5-ACFE273C916D}" srcOrd="0" destOrd="0" presId="urn:microsoft.com/office/officeart/2005/8/layout/hierarchy2"/>
    <dgm:cxn modelId="{1D275BC4-B7C7-47A1-B7F2-9DD536DD65D1}" type="presParOf" srcId="{DE56771D-F301-4A84-95CF-950014A91E91}" destId="{131E1277-B219-44DF-BB79-924781BCD8C9}" srcOrd="1" destOrd="0" presId="urn:microsoft.com/office/officeart/2005/8/layout/hierarchy2"/>
    <dgm:cxn modelId="{72BA03F5-E882-4E9C-8CB6-3FDE3C3EDC06}" type="presParOf" srcId="{131E1277-B219-44DF-BB79-924781BCD8C9}" destId="{18AB39F9-DFCC-4F16-B46E-542E790CA8A2}" srcOrd="0" destOrd="0" presId="urn:microsoft.com/office/officeart/2005/8/layout/hierarchy2"/>
    <dgm:cxn modelId="{E5032B53-2C7F-4856-8147-3505884BDC1A}" type="presParOf" srcId="{131E1277-B219-44DF-BB79-924781BCD8C9}" destId="{D9172767-F7BC-4590-9A5E-F1B05AC29A54}" srcOrd="1" destOrd="0" presId="urn:microsoft.com/office/officeart/2005/8/layout/hierarchy2"/>
    <dgm:cxn modelId="{DAA72F28-31A3-4A93-BDF4-00D54FCF2718}" type="presParOf" srcId="{DE56771D-F301-4A84-95CF-950014A91E91}" destId="{341FC6AA-B5F5-429E-BCD0-E198931A74BF}" srcOrd="2" destOrd="0" presId="urn:microsoft.com/office/officeart/2005/8/layout/hierarchy2"/>
    <dgm:cxn modelId="{CAD4CA3F-36B3-4676-A417-A80D28772004}" type="presParOf" srcId="{341FC6AA-B5F5-429E-BCD0-E198931A74BF}" destId="{4E823C50-B8C4-49A6-BCEB-B8AF97964616}" srcOrd="0" destOrd="0" presId="urn:microsoft.com/office/officeart/2005/8/layout/hierarchy2"/>
    <dgm:cxn modelId="{541A8A69-7462-46A3-94E1-601FE4CDFC67}" type="presParOf" srcId="{DE56771D-F301-4A84-95CF-950014A91E91}" destId="{E64FF149-9C61-4986-9738-6D5D41D6F4F9}" srcOrd="3" destOrd="0" presId="urn:microsoft.com/office/officeart/2005/8/layout/hierarchy2"/>
    <dgm:cxn modelId="{FD74E607-91CF-4FC9-A0A4-0B509BA85119}" type="presParOf" srcId="{E64FF149-9C61-4986-9738-6D5D41D6F4F9}" destId="{B205BD6C-2230-4088-AD4B-C92E3514101E}" srcOrd="0" destOrd="0" presId="urn:microsoft.com/office/officeart/2005/8/layout/hierarchy2"/>
    <dgm:cxn modelId="{ACF6867C-4E3D-4387-9A28-1709CF64B423}" type="presParOf" srcId="{E64FF149-9C61-4986-9738-6D5D41D6F4F9}" destId="{236EA51F-4BF4-4CC1-912B-8B238D7ED8F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5B724122-DFDC-4B41-9D5D-00D42C21258A}" type="doc">
      <dgm:prSet loTypeId="urn:microsoft.com/office/officeart/2005/8/layout/default" loCatId="list" qsTypeId="urn:microsoft.com/office/officeart/2005/8/quickstyle/simple1" qsCatId="simple" csTypeId="urn:microsoft.com/office/officeart/2005/8/colors/accent1_4" csCatId="accent1" phldr="1"/>
      <dgm:spPr/>
      <dgm:t>
        <a:bodyPr/>
        <a:lstStyle/>
        <a:p>
          <a:endParaRPr lang="ru-RU"/>
        </a:p>
      </dgm:t>
    </dgm:pt>
    <dgm:pt modelId="{4B716673-B38E-47F7-95B4-70667191134F}">
      <dgm:prSet phldrT="[Текст]" custT="1"/>
      <dgm:spPr/>
      <dgm:t>
        <a:bodyPr/>
        <a:lstStyle/>
        <a:p>
          <a:r>
            <a:rPr lang="uk-UA" sz="2400" dirty="0">
              <a:latin typeface="+mj-lt"/>
            </a:rPr>
            <a:t>діяльність, спрямована на впорядкування, приведення до системи чинного законодавства цілком або його частини</a:t>
          </a:r>
          <a:endParaRPr lang="ru-RU" sz="2400" dirty="0">
            <a:latin typeface="+mj-lt"/>
          </a:endParaRPr>
        </a:p>
      </dgm:t>
    </dgm:pt>
    <dgm:pt modelId="{CD82EE6A-C17B-4DF0-9591-91CE3AC78071}" type="parTrans" cxnId="{7E6C68F2-A904-497C-8A1B-4BFB59270E70}">
      <dgm:prSet/>
      <dgm:spPr/>
      <dgm:t>
        <a:bodyPr/>
        <a:lstStyle/>
        <a:p>
          <a:endParaRPr lang="ru-RU"/>
        </a:p>
      </dgm:t>
    </dgm:pt>
    <dgm:pt modelId="{17193E1C-0706-41F8-BA5D-11FE9F9FC008}" type="sibTrans" cxnId="{7E6C68F2-A904-497C-8A1B-4BFB59270E70}">
      <dgm:prSet/>
      <dgm:spPr/>
      <dgm:t>
        <a:bodyPr/>
        <a:lstStyle/>
        <a:p>
          <a:endParaRPr lang="ru-RU"/>
        </a:p>
      </dgm:t>
    </dgm:pt>
    <dgm:pt modelId="{FF51D623-4E44-4030-810A-41F68E31119B}">
      <dgm:prSet phldrT="[Текст]" custT="1"/>
      <dgm:spPr/>
      <dgm:t>
        <a:bodyPr/>
        <a:lstStyle/>
        <a:p>
          <a:r>
            <a:rPr lang="uk-UA" sz="2400" dirty="0">
              <a:solidFill>
                <a:schemeClr val="bg2">
                  <a:lumMod val="10000"/>
                </a:schemeClr>
              </a:solidFill>
              <a:latin typeface="+mj-lt"/>
            </a:rPr>
            <a:t>особливий вид удосконалення нормативно-правових актів</a:t>
          </a:r>
          <a:endParaRPr lang="ru-RU" sz="2400" dirty="0">
            <a:solidFill>
              <a:schemeClr val="bg2">
                <a:lumMod val="10000"/>
              </a:schemeClr>
            </a:solidFill>
            <a:latin typeface="+mj-lt"/>
          </a:endParaRPr>
        </a:p>
      </dgm:t>
    </dgm:pt>
    <dgm:pt modelId="{C6B5057C-20EC-4F59-8F42-008FF30C0461}" type="parTrans" cxnId="{154D09FB-97B9-4755-BCCE-33D014E2E0A6}">
      <dgm:prSet/>
      <dgm:spPr/>
      <dgm:t>
        <a:bodyPr/>
        <a:lstStyle/>
        <a:p>
          <a:endParaRPr lang="ru-RU"/>
        </a:p>
      </dgm:t>
    </dgm:pt>
    <dgm:pt modelId="{ED8793A9-B736-4443-B908-D403319333E7}" type="sibTrans" cxnId="{154D09FB-97B9-4755-BCCE-33D014E2E0A6}">
      <dgm:prSet/>
      <dgm:spPr/>
      <dgm:t>
        <a:bodyPr/>
        <a:lstStyle/>
        <a:p>
          <a:endParaRPr lang="ru-RU"/>
        </a:p>
      </dgm:t>
    </dgm:pt>
    <dgm:pt modelId="{08EBE6D4-458C-470B-9D2C-42495FF76381}">
      <dgm:prSet phldrT="[Текст]" custT="1"/>
      <dgm:spPr/>
      <dgm:t>
        <a:bodyPr/>
        <a:lstStyle/>
        <a:p>
          <a:r>
            <a:rPr lang="uk-UA" sz="2400" dirty="0">
              <a:solidFill>
                <a:schemeClr val="bg2">
                  <a:lumMod val="10000"/>
                </a:schemeClr>
              </a:solidFill>
              <a:latin typeface="+mj-lt"/>
            </a:rPr>
            <a:t>діяльність органів держави та інших суб’єктів з упорядкування й удосконалення законодавства</a:t>
          </a:r>
          <a:endParaRPr lang="ru-RU" sz="2400" dirty="0">
            <a:solidFill>
              <a:schemeClr val="bg2">
                <a:lumMod val="10000"/>
              </a:schemeClr>
            </a:solidFill>
            <a:latin typeface="+mj-lt"/>
          </a:endParaRPr>
        </a:p>
      </dgm:t>
    </dgm:pt>
    <dgm:pt modelId="{11098A7C-9B6E-41D9-B94B-6F2F0B04596E}" type="parTrans" cxnId="{7DA37E2F-3BEE-4CD8-88E3-F2CA823334F1}">
      <dgm:prSet/>
      <dgm:spPr/>
      <dgm:t>
        <a:bodyPr/>
        <a:lstStyle/>
        <a:p>
          <a:endParaRPr lang="ru-RU"/>
        </a:p>
      </dgm:t>
    </dgm:pt>
    <dgm:pt modelId="{82A35677-4E5B-459D-87F5-2F4BA25332A8}" type="sibTrans" cxnId="{7DA37E2F-3BEE-4CD8-88E3-F2CA823334F1}">
      <dgm:prSet/>
      <dgm:spPr/>
      <dgm:t>
        <a:bodyPr/>
        <a:lstStyle/>
        <a:p>
          <a:endParaRPr lang="ru-RU"/>
        </a:p>
      </dgm:t>
    </dgm:pt>
    <dgm:pt modelId="{8AFA06A2-7F9D-4191-B4EF-D039469EEF2B}">
      <dgm:prSet custT="1"/>
      <dgm:spPr/>
      <dgm:t>
        <a:bodyPr/>
        <a:lstStyle/>
        <a:p>
          <a:r>
            <a:rPr lang="uk-UA" sz="2400" dirty="0">
              <a:solidFill>
                <a:schemeClr val="bg2">
                  <a:lumMod val="10000"/>
                </a:schemeClr>
              </a:solidFill>
              <a:latin typeface="+mj-lt"/>
            </a:rPr>
            <a:t>діяльність з упорядкування й удосконалення нормативного матеріалу</a:t>
          </a:r>
        </a:p>
      </dgm:t>
    </dgm:pt>
    <dgm:pt modelId="{2D1764D7-A426-44E5-8854-CDEC3426A997}" type="parTrans" cxnId="{067531BE-3970-4B0B-9AB8-0AE2285654F1}">
      <dgm:prSet/>
      <dgm:spPr/>
      <dgm:t>
        <a:bodyPr/>
        <a:lstStyle/>
        <a:p>
          <a:endParaRPr lang="ru-RU"/>
        </a:p>
      </dgm:t>
    </dgm:pt>
    <dgm:pt modelId="{4C895599-31EA-497E-9233-96EBE295B04C}" type="sibTrans" cxnId="{067531BE-3970-4B0B-9AB8-0AE2285654F1}">
      <dgm:prSet/>
      <dgm:spPr/>
      <dgm:t>
        <a:bodyPr/>
        <a:lstStyle/>
        <a:p>
          <a:endParaRPr lang="ru-RU"/>
        </a:p>
      </dgm:t>
    </dgm:pt>
    <dgm:pt modelId="{78C5EF36-6D69-4F04-9EB1-AE5A33C6FF21}">
      <dgm:prSet custT="1"/>
      <dgm:spPr/>
      <dgm:t>
        <a:bodyPr/>
        <a:lstStyle/>
        <a:p>
          <a:r>
            <a:rPr lang="uk-UA" sz="2400" dirty="0">
              <a:solidFill>
                <a:schemeClr val="bg2">
                  <a:lumMod val="10000"/>
                </a:schemeClr>
              </a:solidFill>
              <a:latin typeface="+mj-lt"/>
            </a:rPr>
            <a:t>діяльність зі зведення нормативно-правових актів (або їх елементів) у цілісний комплекс</a:t>
          </a:r>
          <a:endParaRPr lang="ru-RU" sz="2400" dirty="0">
            <a:solidFill>
              <a:schemeClr val="bg2">
                <a:lumMod val="10000"/>
              </a:schemeClr>
            </a:solidFill>
            <a:latin typeface="+mj-lt"/>
          </a:endParaRPr>
        </a:p>
      </dgm:t>
    </dgm:pt>
    <dgm:pt modelId="{6E82F055-E10A-4C3C-A3A5-858F5276FEC4}" type="parTrans" cxnId="{3F2BCDD6-7AE3-443C-8A74-F3D96FAC5563}">
      <dgm:prSet/>
      <dgm:spPr/>
      <dgm:t>
        <a:bodyPr/>
        <a:lstStyle/>
        <a:p>
          <a:endParaRPr lang="ru-RU"/>
        </a:p>
      </dgm:t>
    </dgm:pt>
    <dgm:pt modelId="{8118AC7C-7263-42DC-84C7-AD580839AE9E}" type="sibTrans" cxnId="{3F2BCDD6-7AE3-443C-8A74-F3D96FAC5563}">
      <dgm:prSet/>
      <dgm:spPr/>
      <dgm:t>
        <a:bodyPr/>
        <a:lstStyle/>
        <a:p>
          <a:endParaRPr lang="ru-RU"/>
        </a:p>
      </dgm:t>
    </dgm:pt>
    <dgm:pt modelId="{4ED32D4F-EAEC-4C59-82DB-A67C18A8BD4F}" type="pres">
      <dgm:prSet presAssocID="{5B724122-DFDC-4B41-9D5D-00D42C21258A}" presName="diagram" presStyleCnt="0">
        <dgm:presLayoutVars>
          <dgm:dir/>
          <dgm:resizeHandles val="exact"/>
        </dgm:presLayoutVars>
      </dgm:prSet>
      <dgm:spPr/>
    </dgm:pt>
    <dgm:pt modelId="{17863C4F-7FAA-4A72-AF20-4875EF3BE062}" type="pres">
      <dgm:prSet presAssocID="{4B716673-B38E-47F7-95B4-70667191134F}" presName="node" presStyleLbl="node1" presStyleIdx="0" presStyleCnt="5" custScaleY="125079">
        <dgm:presLayoutVars>
          <dgm:bulletEnabled val="1"/>
        </dgm:presLayoutVars>
      </dgm:prSet>
      <dgm:spPr/>
    </dgm:pt>
    <dgm:pt modelId="{BC07D75F-0DD3-4E9A-8977-580476CDCD95}" type="pres">
      <dgm:prSet presAssocID="{17193E1C-0706-41F8-BA5D-11FE9F9FC008}" presName="sibTrans" presStyleCnt="0"/>
      <dgm:spPr/>
    </dgm:pt>
    <dgm:pt modelId="{E243E0C8-2AAD-4C09-8176-BA714F313451}" type="pres">
      <dgm:prSet presAssocID="{FF51D623-4E44-4030-810A-41F68E31119B}" presName="node" presStyleLbl="node1" presStyleIdx="1" presStyleCnt="5">
        <dgm:presLayoutVars>
          <dgm:bulletEnabled val="1"/>
        </dgm:presLayoutVars>
      </dgm:prSet>
      <dgm:spPr/>
    </dgm:pt>
    <dgm:pt modelId="{30329EFC-F13A-4C67-9ABA-B7986CC58709}" type="pres">
      <dgm:prSet presAssocID="{ED8793A9-B736-4443-B908-D403319333E7}" presName="sibTrans" presStyleCnt="0"/>
      <dgm:spPr/>
    </dgm:pt>
    <dgm:pt modelId="{86B52A97-C80A-4A43-9AC2-9EF0E82582EE}" type="pres">
      <dgm:prSet presAssocID="{8AFA06A2-7F9D-4191-B4EF-D039469EEF2B}" presName="node" presStyleLbl="node1" presStyleIdx="2" presStyleCnt="5">
        <dgm:presLayoutVars>
          <dgm:bulletEnabled val="1"/>
        </dgm:presLayoutVars>
      </dgm:prSet>
      <dgm:spPr/>
    </dgm:pt>
    <dgm:pt modelId="{C84C333D-1C9E-4D70-B3C7-93FF38D28140}" type="pres">
      <dgm:prSet presAssocID="{4C895599-31EA-497E-9233-96EBE295B04C}" presName="sibTrans" presStyleCnt="0"/>
      <dgm:spPr/>
    </dgm:pt>
    <dgm:pt modelId="{BBAEE389-9C6E-42D0-819A-78D25A5760E7}" type="pres">
      <dgm:prSet presAssocID="{08EBE6D4-458C-470B-9D2C-42495FF76381}" presName="node" presStyleLbl="node1" presStyleIdx="3" presStyleCnt="5" custScaleX="123826">
        <dgm:presLayoutVars>
          <dgm:bulletEnabled val="1"/>
        </dgm:presLayoutVars>
      </dgm:prSet>
      <dgm:spPr/>
    </dgm:pt>
    <dgm:pt modelId="{1F250E6E-5BD1-4995-8085-4F9DDE3A319C}" type="pres">
      <dgm:prSet presAssocID="{82A35677-4E5B-459D-87F5-2F4BA25332A8}" presName="sibTrans" presStyleCnt="0"/>
      <dgm:spPr/>
    </dgm:pt>
    <dgm:pt modelId="{5413EFF4-BE94-46FE-9FD3-E6E7D64FAAD1}" type="pres">
      <dgm:prSet presAssocID="{78C5EF36-6D69-4F04-9EB1-AE5A33C6FF21}" presName="node" presStyleLbl="node1" presStyleIdx="4" presStyleCnt="5">
        <dgm:presLayoutVars>
          <dgm:bulletEnabled val="1"/>
        </dgm:presLayoutVars>
      </dgm:prSet>
      <dgm:spPr/>
    </dgm:pt>
  </dgm:ptLst>
  <dgm:cxnLst>
    <dgm:cxn modelId="{15B40E13-A8C6-445A-A189-B9182A2B1940}" type="presOf" srcId="{FF51D623-4E44-4030-810A-41F68E31119B}" destId="{E243E0C8-2AAD-4C09-8176-BA714F313451}" srcOrd="0" destOrd="0" presId="urn:microsoft.com/office/officeart/2005/8/layout/default"/>
    <dgm:cxn modelId="{7DA37E2F-3BEE-4CD8-88E3-F2CA823334F1}" srcId="{5B724122-DFDC-4B41-9D5D-00D42C21258A}" destId="{08EBE6D4-458C-470B-9D2C-42495FF76381}" srcOrd="3" destOrd="0" parTransId="{11098A7C-9B6E-41D9-B94B-6F2F0B04596E}" sibTransId="{82A35677-4E5B-459D-87F5-2F4BA25332A8}"/>
    <dgm:cxn modelId="{3CC53330-039C-4386-94DB-722382232E83}" type="presOf" srcId="{8AFA06A2-7F9D-4191-B4EF-D039469EEF2B}" destId="{86B52A97-C80A-4A43-9AC2-9EF0E82582EE}" srcOrd="0" destOrd="0" presId="urn:microsoft.com/office/officeart/2005/8/layout/default"/>
    <dgm:cxn modelId="{AC1B184C-91F7-4B65-AAF5-1342A34B1DFF}" type="presOf" srcId="{5B724122-DFDC-4B41-9D5D-00D42C21258A}" destId="{4ED32D4F-EAEC-4C59-82DB-A67C18A8BD4F}" srcOrd="0" destOrd="0" presId="urn:microsoft.com/office/officeart/2005/8/layout/default"/>
    <dgm:cxn modelId="{A974AB9D-712D-4BFB-B691-AA7D26B03E59}" type="presOf" srcId="{08EBE6D4-458C-470B-9D2C-42495FF76381}" destId="{BBAEE389-9C6E-42D0-819A-78D25A5760E7}" srcOrd="0" destOrd="0" presId="urn:microsoft.com/office/officeart/2005/8/layout/default"/>
    <dgm:cxn modelId="{067531BE-3970-4B0B-9AB8-0AE2285654F1}" srcId="{5B724122-DFDC-4B41-9D5D-00D42C21258A}" destId="{8AFA06A2-7F9D-4191-B4EF-D039469EEF2B}" srcOrd="2" destOrd="0" parTransId="{2D1764D7-A426-44E5-8854-CDEC3426A997}" sibTransId="{4C895599-31EA-497E-9233-96EBE295B04C}"/>
    <dgm:cxn modelId="{3F2BCDD6-7AE3-443C-8A74-F3D96FAC5563}" srcId="{5B724122-DFDC-4B41-9D5D-00D42C21258A}" destId="{78C5EF36-6D69-4F04-9EB1-AE5A33C6FF21}" srcOrd="4" destOrd="0" parTransId="{6E82F055-E10A-4C3C-A3A5-858F5276FEC4}" sibTransId="{8118AC7C-7263-42DC-84C7-AD580839AE9E}"/>
    <dgm:cxn modelId="{B538ADDF-50BF-4BF5-B52F-0A8567B12BE0}" type="presOf" srcId="{78C5EF36-6D69-4F04-9EB1-AE5A33C6FF21}" destId="{5413EFF4-BE94-46FE-9FD3-E6E7D64FAAD1}" srcOrd="0" destOrd="0" presId="urn:microsoft.com/office/officeart/2005/8/layout/default"/>
    <dgm:cxn modelId="{3FBB40ED-D5C6-4646-B073-FE8427DDFD35}" type="presOf" srcId="{4B716673-B38E-47F7-95B4-70667191134F}" destId="{17863C4F-7FAA-4A72-AF20-4875EF3BE062}" srcOrd="0" destOrd="0" presId="urn:microsoft.com/office/officeart/2005/8/layout/default"/>
    <dgm:cxn modelId="{7E6C68F2-A904-497C-8A1B-4BFB59270E70}" srcId="{5B724122-DFDC-4B41-9D5D-00D42C21258A}" destId="{4B716673-B38E-47F7-95B4-70667191134F}" srcOrd="0" destOrd="0" parTransId="{CD82EE6A-C17B-4DF0-9591-91CE3AC78071}" sibTransId="{17193E1C-0706-41F8-BA5D-11FE9F9FC008}"/>
    <dgm:cxn modelId="{154D09FB-97B9-4755-BCCE-33D014E2E0A6}" srcId="{5B724122-DFDC-4B41-9D5D-00D42C21258A}" destId="{FF51D623-4E44-4030-810A-41F68E31119B}" srcOrd="1" destOrd="0" parTransId="{C6B5057C-20EC-4F59-8F42-008FF30C0461}" sibTransId="{ED8793A9-B736-4443-B908-D403319333E7}"/>
    <dgm:cxn modelId="{7E4BFCE7-8A95-4E1E-AB23-4C3AC3B023F8}" type="presParOf" srcId="{4ED32D4F-EAEC-4C59-82DB-A67C18A8BD4F}" destId="{17863C4F-7FAA-4A72-AF20-4875EF3BE062}" srcOrd="0" destOrd="0" presId="urn:microsoft.com/office/officeart/2005/8/layout/default"/>
    <dgm:cxn modelId="{B3B9099A-C34E-4937-B438-C7EC7864C1F8}" type="presParOf" srcId="{4ED32D4F-EAEC-4C59-82DB-A67C18A8BD4F}" destId="{BC07D75F-0DD3-4E9A-8977-580476CDCD95}" srcOrd="1" destOrd="0" presId="urn:microsoft.com/office/officeart/2005/8/layout/default"/>
    <dgm:cxn modelId="{25364BE1-F51E-4514-8830-326F60E0759E}" type="presParOf" srcId="{4ED32D4F-EAEC-4C59-82DB-A67C18A8BD4F}" destId="{E243E0C8-2AAD-4C09-8176-BA714F313451}" srcOrd="2" destOrd="0" presId="urn:microsoft.com/office/officeart/2005/8/layout/default"/>
    <dgm:cxn modelId="{EA772AAA-4FCC-4560-89AD-102D44D8461D}" type="presParOf" srcId="{4ED32D4F-EAEC-4C59-82DB-A67C18A8BD4F}" destId="{30329EFC-F13A-4C67-9ABA-B7986CC58709}" srcOrd="3" destOrd="0" presId="urn:microsoft.com/office/officeart/2005/8/layout/default"/>
    <dgm:cxn modelId="{03BFEEF8-000C-47AD-89F2-AA8AC5D66965}" type="presParOf" srcId="{4ED32D4F-EAEC-4C59-82DB-A67C18A8BD4F}" destId="{86B52A97-C80A-4A43-9AC2-9EF0E82582EE}" srcOrd="4" destOrd="0" presId="urn:microsoft.com/office/officeart/2005/8/layout/default"/>
    <dgm:cxn modelId="{F750AFB3-88E4-4043-BE54-7826E0473877}" type="presParOf" srcId="{4ED32D4F-EAEC-4C59-82DB-A67C18A8BD4F}" destId="{C84C333D-1C9E-4D70-B3C7-93FF38D28140}" srcOrd="5" destOrd="0" presId="urn:microsoft.com/office/officeart/2005/8/layout/default"/>
    <dgm:cxn modelId="{984D35CD-96E8-4D73-92A1-DC00B37CFE3E}" type="presParOf" srcId="{4ED32D4F-EAEC-4C59-82DB-A67C18A8BD4F}" destId="{BBAEE389-9C6E-42D0-819A-78D25A5760E7}" srcOrd="6" destOrd="0" presId="urn:microsoft.com/office/officeart/2005/8/layout/default"/>
    <dgm:cxn modelId="{154F4A91-49B5-46C9-8E3E-929A48381ADE}" type="presParOf" srcId="{4ED32D4F-EAEC-4C59-82DB-A67C18A8BD4F}" destId="{1F250E6E-5BD1-4995-8085-4F9DDE3A319C}" srcOrd="7" destOrd="0" presId="urn:microsoft.com/office/officeart/2005/8/layout/default"/>
    <dgm:cxn modelId="{435D7263-98BA-44E5-BE81-82440CDBDD79}" type="presParOf" srcId="{4ED32D4F-EAEC-4C59-82DB-A67C18A8BD4F}" destId="{5413EFF4-BE94-46FE-9FD3-E6E7D64FAAD1}"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9FE57CE2-F2E3-4A1C-89BA-83DA208C5AC1}" type="doc">
      <dgm:prSet loTypeId="urn:microsoft.com/office/officeart/2005/8/layout/hProcess3" loCatId="process" qsTypeId="urn:microsoft.com/office/officeart/2005/8/quickstyle/simple1" qsCatId="simple" csTypeId="urn:microsoft.com/office/officeart/2005/8/colors/accent1_2" csCatId="accent1" phldr="1"/>
      <dgm:spPr/>
    </dgm:pt>
    <dgm:pt modelId="{3311689E-7943-4A69-91BB-483F9A23C965}">
      <dgm:prSet phldrT="[Текст]" custT="1"/>
      <dgm:spPr/>
      <dgm:t>
        <a:bodyPr/>
        <a:lstStyle/>
        <a:p>
          <a:r>
            <a:rPr lang="uk-UA" sz="3200" b="1" i="0" dirty="0">
              <a:latin typeface="+mj-lt"/>
            </a:rPr>
            <a:t>Систематизація законодавства</a:t>
          </a:r>
          <a:r>
            <a:rPr lang="uk-UA" sz="3200" i="0" dirty="0">
              <a:latin typeface="+mj-lt"/>
            </a:rPr>
            <a:t> – це діяльність з упорядкування та вдосконалення нормативного матеріалу шляхом його зовнішньої чи внутрішньої обробки за відповідними критеріями</a:t>
          </a:r>
          <a:endParaRPr lang="ru-RU" sz="3200" i="0" dirty="0">
            <a:latin typeface="+mj-lt"/>
          </a:endParaRPr>
        </a:p>
      </dgm:t>
    </dgm:pt>
    <dgm:pt modelId="{14E6377A-E10B-40E7-8DD5-E91D03AECEEF}" type="parTrans" cxnId="{6ECE85C6-6BCE-43D9-BCC8-1433FA7B1CED}">
      <dgm:prSet/>
      <dgm:spPr/>
      <dgm:t>
        <a:bodyPr/>
        <a:lstStyle/>
        <a:p>
          <a:endParaRPr lang="ru-RU"/>
        </a:p>
      </dgm:t>
    </dgm:pt>
    <dgm:pt modelId="{CCCF2672-5ADC-42E8-BDFE-8395A939819E}" type="sibTrans" cxnId="{6ECE85C6-6BCE-43D9-BCC8-1433FA7B1CED}">
      <dgm:prSet/>
      <dgm:spPr/>
      <dgm:t>
        <a:bodyPr/>
        <a:lstStyle/>
        <a:p>
          <a:endParaRPr lang="ru-RU"/>
        </a:p>
      </dgm:t>
    </dgm:pt>
    <dgm:pt modelId="{B92211C8-2504-4A7B-9EF2-8C502E6ACCEB}">
      <dgm:prSet phldrT="[Текст]" custT="1"/>
      <dgm:spPr/>
      <dgm:t>
        <a:bodyPr/>
        <a:lstStyle/>
        <a:p>
          <a:r>
            <a:rPr lang="uk-UA" sz="3200" b="1" i="0" dirty="0">
              <a:latin typeface="+mj-lt"/>
            </a:rPr>
            <a:t>Предметом систематизації законодавства</a:t>
          </a:r>
          <a:r>
            <a:rPr lang="uk-UA" sz="3200" i="0" dirty="0">
              <a:latin typeface="+mj-lt"/>
            </a:rPr>
            <a:t> є юридичні нормативні акти, тобто акти, які містять норми права. Не нормативні положення (декларації, вказівки про мету акта, індивідуальні розпорядження тощо) не є предметом систематизації</a:t>
          </a:r>
          <a:endParaRPr lang="ru-RU" sz="3200" i="0" dirty="0">
            <a:latin typeface="+mj-lt"/>
          </a:endParaRPr>
        </a:p>
      </dgm:t>
    </dgm:pt>
    <dgm:pt modelId="{EAE239B0-3930-47D4-A9C5-7B928D235C8F}" type="parTrans" cxnId="{8318F473-0618-4E73-ABA2-F4A28EAE48E6}">
      <dgm:prSet/>
      <dgm:spPr/>
      <dgm:t>
        <a:bodyPr/>
        <a:lstStyle/>
        <a:p>
          <a:endParaRPr lang="ru-RU"/>
        </a:p>
      </dgm:t>
    </dgm:pt>
    <dgm:pt modelId="{1C9C9370-6601-43A6-81B0-41D0F8D7D300}" type="sibTrans" cxnId="{8318F473-0618-4E73-ABA2-F4A28EAE48E6}">
      <dgm:prSet/>
      <dgm:spPr/>
      <dgm:t>
        <a:bodyPr/>
        <a:lstStyle/>
        <a:p>
          <a:endParaRPr lang="ru-RU"/>
        </a:p>
      </dgm:t>
    </dgm:pt>
    <dgm:pt modelId="{A8DFC042-238E-42DB-9607-2366D1F60E69}" type="pres">
      <dgm:prSet presAssocID="{9FE57CE2-F2E3-4A1C-89BA-83DA208C5AC1}" presName="Name0" presStyleCnt="0">
        <dgm:presLayoutVars>
          <dgm:dir/>
          <dgm:animLvl val="lvl"/>
          <dgm:resizeHandles val="exact"/>
        </dgm:presLayoutVars>
      </dgm:prSet>
      <dgm:spPr/>
    </dgm:pt>
    <dgm:pt modelId="{FD213346-5CD3-4974-A223-ECDF96396D3B}" type="pres">
      <dgm:prSet presAssocID="{9FE57CE2-F2E3-4A1C-89BA-83DA208C5AC1}" presName="dummy" presStyleCnt="0"/>
      <dgm:spPr/>
    </dgm:pt>
    <dgm:pt modelId="{2D5D53F9-0A9E-46D4-B9FD-B532CFDA25E0}" type="pres">
      <dgm:prSet presAssocID="{9FE57CE2-F2E3-4A1C-89BA-83DA208C5AC1}" presName="linH" presStyleCnt="0"/>
      <dgm:spPr/>
    </dgm:pt>
    <dgm:pt modelId="{AEC808D6-A6F5-4B92-9520-75CA9B712CBC}" type="pres">
      <dgm:prSet presAssocID="{9FE57CE2-F2E3-4A1C-89BA-83DA208C5AC1}" presName="padding1" presStyleCnt="0"/>
      <dgm:spPr/>
    </dgm:pt>
    <dgm:pt modelId="{BCD4B268-ACC9-4ADF-ABD2-7D29F7A523CB}" type="pres">
      <dgm:prSet presAssocID="{3311689E-7943-4A69-91BB-483F9A23C965}" presName="linV" presStyleCnt="0"/>
      <dgm:spPr/>
    </dgm:pt>
    <dgm:pt modelId="{415F995D-2C85-4D68-831D-D2D6C1CAD37C}" type="pres">
      <dgm:prSet presAssocID="{3311689E-7943-4A69-91BB-483F9A23C965}" presName="spVertical1" presStyleCnt="0"/>
      <dgm:spPr/>
    </dgm:pt>
    <dgm:pt modelId="{9E3782F6-350A-42EE-9465-567F9DAFC028}" type="pres">
      <dgm:prSet presAssocID="{3311689E-7943-4A69-91BB-483F9A23C965}" presName="parTx" presStyleLbl="revTx" presStyleIdx="0" presStyleCnt="2">
        <dgm:presLayoutVars>
          <dgm:chMax val="0"/>
          <dgm:chPref val="0"/>
          <dgm:bulletEnabled val="1"/>
        </dgm:presLayoutVars>
      </dgm:prSet>
      <dgm:spPr/>
    </dgm:pt>
    <dgm:pt modelId="{C6C3E743-E933-4D61-8C4C-25D25B4E435C}" type="pres">
      <dgm:prSet presAssocID="{3311689E-7943-4A69-91BB-483F9A23C965}" presName="spVertical2" presStyleCnt="0"/>
      <dgm:spPr/>
    </dgm:pt>
    <dgm:pt modelId="{5D6E08BE-6677-4524-9C4E-E54880F9CBA5}" type="pres">
      <dgm:prSet presAssocID="{3311689E-7943-4A69-91BB-483F9A23C965}" presName="spVertical3" presStyleCnt="0"/>
      <dgm:spPr/>
    </dgm:pt>
    <dgm:pt modelId="{BE0D3DA4-FDDD-4A91-93A3-07ECBEAFF0C2}" type="pres">
      <dgm:prSet presAssocID="{CCCF2672-5ADC-42E8-BDFE-8395A939819E}" presName="space" presStyleCnt="0"/>
      <dgm:spPr/>
    </dgm:pt>
    <dgm:pt modelId="{A47B9D10-1EBB-4C35-B80E-BB7A3EA5553D}" type="pres">
      <dgm:prSet presAssocID="{B92211C8-2504-4A7B-9EF2-8C502E6ACCEB}" presName="linV" presStyleCnt="0"/>
      <dgm:spPr/>
    </dgm:pt>
    <dgm:pt modelId="{AADAF472-DBFA-42A7-8F9F-6A698B917424}" type="pres">
      <dgm:prSet presAssocID="{B92211C8-2504-4A7B-9EF2-8C502E6ACCEB}" presName="spVertical1" presStyleCnt="0"/>
      <dgm:spPr/>
    </dgm:pt>
    <dgm:pt modelId="{91E0EDA4-E128-412A-B36E-31FAF7D9DE2A}" type="pres">
      <dgm:prSet presAssocID="{B92211C8-2504-4A7B-9EF2-8C502E6ACCEB}" presName="parTx" presStyleLbl="revTx" presStyleIdx="1" presStyleCnt="2">
        <dgm:presLayoutVars>
          <dgm:chMax val="0"/>
          <dgm:chPref val="0"/>
          <dgm:bulletEnabled val="1"/>
        </dgm:presLayoutVars>
      </dgm:prSet>
      <dgm:spPr/>
    </dgm:pt>
    <dgm:pt modelId="{B4BE1AA4-EB94-4D9E-B87E-8FE83D744EA5}" type="pres">
      <dgm:prSet presAssocID="{B92211C8-2504-4A7B-9EF2-8C502E6ACCEB}" presName="spVertical2" presStyleCnt="0"/>
      <dgm:spPr/>
    </dgm:pt>
    <dgm:pt modelId="{2CB031C3-1A3F-46BD-A9F0-B3AF2AFF9E42}" type="pres">
      <dgm:prSet presAssocID="{B92211C8-2504-4A7B-9EF2-8C502E6ACCEB}" presName="spVertical3" presStyleCnt="0"/>
      <dgm:spPr/>
    </dgm:pt>
    <dgm:pt modelId="{967A31E7-06DF-4EC2-A27E-5CA3D75DD92D}" type="pres">
      <dgm:prSet presAssocID="{9FE57CE2-F2E3-4A1C-89BA-83DA208C5AC1}" presName="padding2" presStyleCnt="0"/>
      <dgm:spPr/>
    </dgm:pt>
    <dgm:pt modelId="{154C296A-2869-4E4E-8E81-02BCF95FE961}" type="pres">
      <dgm:prSet presAssocID="{9FE57CE2-F2E3-4A1C-89BA-83DA208C5AC1}" presName="negArrow" presStyleCnt="0"/>
      <dgm:spPr/>
    </dgm:pt>
    <dgm:pt modelId="{A177EBA9-59E5-47A4-BA43-25FCEC6D05D4}" type="pres">
      <dgm:prSet presAssocID="{9FE57CE2-F2E3-4A1C-89BA-83DA208C5AC1}" presName="backgroundArrow" presStyleLbl="node1" presStyleIdx="0" presStyleCnt="1"/>
      <dgm:spPr/>
    </dgm:pt>
  </dgm:ptLst>
  <dgm:cxnLst>
    <dgm:cxn modelId="{67FF3035-E684-423B-9C09-4F94FF70C16D}" type="presOf" srcId="{3311689E-7943-4A69-91BB-483F9A23C965}" destId="{9E3782F6-350A-42EE-9465-567F9DAFC028}" srcOrd="0" destOrd="0" presId="urn:microsoft.com/office/officeart/2005/8/layout/hProcess3"/>
    <dgm:cxn modelId="{8318F473-0618-4E73-ABA2-F4A28EAE48E6}" srcId="{9FE57CE2-F2E3-4A1C-89BA-83DA208C5AC1}" destId="{B92211C8-2504-4A7B-9EF2-8C502E6ACCEB}" srcOrd="1" destOrd="0" parTransId="{EAE239B0-3930-47D4-A9C5-7B928D235C8F}" sibTransId="{1C9C9370-6601-43A6-81B0-41D0F8D7D300}"/>
    <dgm:cxn modelId="{93503257-AE6E-4DD6-8AFB-07701F06FF3A}" type="presOf" srcId="{B92211C8-2504-4A7B-9EF2-8C502E6ACCEB}" destId="{91E0EDA4-E128-412A-B36E-31FAF7D9DE2A}" srcOrd="0" destOrd="0" presId="urn:microsoft.com/office/officeart/2005/8/layout/hProcess3"/>
    <dgm:cxn modelId="{1452E97A-447B-4BA7-80E8-8927538E013B}" type="presOf" srcId="{9FE57CE2-F2E3-4A1C-89BA-83DA208C5AC1}" destId="{A8DFC042-238E-42DB-9607-2366D1F60E69}" srcOrd="0" destOrd="0" presId="urn:microsoft.com/office/officeart/2005/8/layout/hProcess3"/>
    <dgm:cxn modelId="{6ECE85C6-6BCE-43D9-BCC8-1433FA7B1CED}" srcId="{9FE57CE2-F2E3-4A1C-89BA-83DA208C5AC1}" destId="{3311689E-7943-4A69-91BB-483F9A23C965}" srcOrd="0" destOrd="0" parTransId="{14E6377A-E10B-40E7-8DD5-E91D03AECEEF}" sibTransId="{CCCF2672-5ADC-42E8-BDFE-8395A939819E}"/>
    <dgm:cxn modelId="{DAE15E5D-70EE-4697-99BA-A4680151DA5B}" type="presParOf" srcId="{A8DFC042-238E-42DB-9607-2366D1F60E69}" destId="{FD213346-5CD3-4974-A223-ECDF96396D3B}" srcOrd="0" destOrd="0" presId="urn:microsoft.com/office/officeart/2005/8/layout/hProcess3"/>
    <dgm:cxn modelId="{DB882331-C8D1-4ADF-AD3C-DDAE72FC6E71}" type="presParOf" srcId="{A8DFC042-238E-42DB-9607-2366D1F60E69}" destId="{2D5D53F9-0A9E-46D4-B9FD-B532CFDA25E0}" srcOrd="1" destOrd="0" presId="urn:microsoft.com/office/officeart/2005/8/layout/hProcess3"/>
    <dgm:cxn modelId="{5FA429D8-88F6-4883-98DB-7AB6DE37615D}" type="presParOf" srcId="{2D5D53F9-0A9E-46D4-B9FD-B532CFDA25E0}" destId="{AEC808D6-A6F5-4B92-9520-75CA9B712CBC}" srcOrd="0" destOrd="0" presId="urn:microsoft.com/office/officeart/2005/8/layout/hProcess3"/>
    <dgm:cxn modelId="{42332D94-73EB-4542-BBE7-586C039AF84D}" type="presParOf" srcId="{2D5D53F9-0A9E-46D4-B9FD-B532CFDA25E0}" destId="{BCD4B268-ACC9-4ADF-ABD2-7D29F7A523CB}" srcOrd="1" destOrd="0" presId="urn:microsoft.com/office/officeart/2005/8/layout/hProcess3"/>
    <dgm:cxn modelId="{5799BE7C-A3F8-4A8F-9921-1A45704037F3}" type="presParOf" srcId="{BCD4B268-ACC9-4ADF-ABD2-7D29F7A523CB}" destId="{415F995D-2C85-4D68-831D-D2D6C1CAD37C}" srcOrd="0" destOrd="0" presId="urn:microsoft.com/office/officeart/2005/8/layout/hProcess3"/>
    <dgm:cxn modelId="{BEDB1B4F-9504-4762-A0F6-2F2379582EB2}" type="presParOf" srcId="{BCD4B268-ACC9-4ADF-ABD2-7D29F7A523CB}" destId="{9E3782F6-350A-42EE-9465-567F9DAFC028}" srcOrd="1" destOrd="0" presId="urn:microsoft.com/office/officeart/2005/8/layout/hProcess3"/>
    <dgm:cxn modelId="{1689ECE9-80D4-4BE3-97D5-81B84CAFB691}" type="presParOf" srcId="{BCD4B268-ACC9-4ADF-ABD2-7D29F7A523CB}" destId="{C6C3E743-E933-4D61-8C4C-25D25B4E435C}" srcOrd="2" destOrd="0" presId="urn:microsoft.com/office/officeart/2005/8/layout/hProcess3"/>
    <dgm:cxn modelId="{3B0178E9-B7F4-40B2-BC71-EE162C3A9965}" type="presParOf" srcId="{BCD4B268-ACC9-4ADF-ABD2-7D29F7A523CB}" destId="{5D6E08BE-6677-4524-9C4E-E54880F9CBA5}" srcOrd="3" destOrd="0" presId="urn:microsoft.com/office/officeart/2005/8/layout/hProcess3"/>
    <dgm:cxn modelId="{AD36CF96-A616-4B3E-9012-CA6C7AF388E3}" type="presParOf" srcId="{2D5D53F9-0A9E-46D4-B9FD-B532CFDA25E0}" destId="{BE0D3DA4-FDDD-4A91-93A3-07ECBEAFF0C2}" srcOrd="2" destOrd="0" presId="urn:microsoft.com/office/officeart/2005/8/layout/hProcess3"/>
    <dgm:cxn modelId="{3A712CE1-7AA6-4F4A-8528-0F00827544D7}" type="presParOf" srcId="{2D5D53F9-0A9E-46D4-B9FD-B532CFDA25E0}" destId="{A47B9D10-1EBB-4C35-B80E-BB7A3EA5553D}" srcOrd="3" destOrd="0" presId="urn:microsoft.com/office/officeart/2005/8/layout/hProcess3"/>
    <dgm:cxn modelId="{39AF9AC1-114E-4D94-9939-0C00A0D4927E}" type="presParOf" srcId="{A47B9D10-1EBB-4C35-B80E-BB7A3EA5553D}" destId="{AADAF472-DBFA-42A7-8F9F-6A698B917424}" srcOrd="0" destOrd="0" presId="urn:microsoft.com/office/officeart/2005/8/layout/hProcess3"/>
    <dgm:cxn modelId="{A64A851F-F031-436B-9D07-D80F5D1CCA8A}" type="presParOf" srcId="{A47B9D10-1EBB-4C35-B80E-BB7A3EA5553D}" destId="{91E0EDA4-E128-412A-B36E-31FAF7D9DE2A}" srcOrd="1" destOrd="0" presId="urn:microsoft.com/office/officeart/2005/8/layout/hProcess3"/>
    <dgm:cxn modelId="{200D869D-D243-459B-B272-C761F5EA8E9E}" type="presParOf" srcId="{A47B9D10-1EBB-4C35-B80E-BB7A3EA5553D}" destId="{B4BE1AA4-EB94-4D9E-B87E-8FE83D744EA5}" srcOrd="2" destOrd="0" presId="urn:microsoft.com/office/officeart/2005/8/layout/hProcess3"/>
    <dgm:cxn modelId="{67FEB317-941A-42A1-B378-E8EECB71C114}" type="presParOf" srcId="{A47B9D10-1EBB-4C35-B80E-BB7A3EA5553D}" destId="{2CB031C3-1A3F-46BD-A9F0-B3AF2AFF9E42}" srcOrd="3" destOrd="0" presId="urn:microsoft.com/office/officeart/2005/8/layout/hProcess3"/>
    <dgm:cxn modelId="{8C7F652D-27E5-4681-95F2-889415DC6063}" type="presParOf" srcId="{2D5D53F9-0A9E-46D4-B9FD-B532CFDA25E0}" destId="{967A31E7-06DF-4EC2-A27E-5CA3D75DD92D}" srcOrd="4" destOrd="0" presId="urn:microsoft.com/office/officeart/2005/8/layout/hProcess3"/>
    <dgm:cxn modelId="{7B621978-F15E-43AE-933E-4ED8E73CDB4D}" type="presParOf" srcId="{2D5D53F9-0A9E-46D4-B9FD-B532CFDA25E0}" destId="{154C296A-2869-4E4E-8E81-02BCF95FE961}" srcOrd="5" destOrd="0" presId="urn:microsoft.com/office/officeart/2005/8/layout/hProcess3"/>
    <dgm:cxn modelId="{CBA0B589-4E76-42FC-A914-11399EE2C840}" type="presParOf" srcId="{2D5D53F9-0A9E-46D4-B9FD-B532CFDA25E0}" destId="{A177EBA9-59E5-47A4-BA43-25FCEC6D05D4}" srcOrd="6"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B8C92B23-BC44-4CF4-A72D-8CB4DA38A58B}"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ru-RU"/>
        </a:p>
      </dgm:t>
    </dgm:pt>
    <dgm:pt modelId="{10C21460-B0B7-4DFD-83C1-CDF77FF7B4C0}">
      <dgm:prSet phldrT="[Текст]" custT="1"/>
      <dgm:spPr/>
      <dgm:t>
        <a:bodyPr/>
        <a:lstStyle/>
        <a:p>
          <a:r>
            <a:rPr lang="uk-UA" sz="3600" b="1" i="0" dirty="0">
              <a:solidFill>
                <a:schemeClr val="tx1"/>
              </a:solidFill>
              <a:latin typeface="+mj-lt"/>
            </a:rPr>
            <a:t>Кодифікація</a:t>
          </a:r>
          <a:r>
            <a:rPr lang="uk-UA" sz="3600" i="0" dirty="0">
              <a:solidFill>
                <a:schemeClr val="tx1"/>
              </a:solidFill>
              <a:latin typeface="+mj-lt"/>
            </a:rPr>
            <a:t> – це діяльність уповноваженого законодавчого органу, що полягає у змістовий переробці норм права, пов’язаних спільним предметом регулювання та їх об’єднання в єдиному акті</a:t>
          </a:r>
          <a:endParaRPr lang="ru-RU" sz="3600" i="0" dirty="0">
            <a:latin typeface="+mj-lt"/>
          </a:endParaRPr>
        </a:p>
      </dgm:t>
    </dgm:pt>
    <dgm:pt modelId="{C3914420-9707-4232-8057-BD6D800AFBE8}" type="parTrans" cxnId="{0D280703-F02B-47B8-9E99-5701CCD823C7}">
      <dgm:prSet/>
      <dgm:spPr/>
      <dgm:t>
        <a:bodyPr/>
        <a:lstStyle/>
        <a:p>
          <a:endParaRPr lang="ru-RU"/>
        </a:p>
      </dgm:t>
    </dgm:pt>
    <dgm:pt modelId="{F4D8C4A3-E53A-4465-B13F-62520FFA78B2}" type="sibTrans" cxnId="{0D280703-F02B-47B8-9E99-5701CCD823C7}">
      <dgm:prSet/>
      <dgm:spPr/>
      <dgm:t>
        <a:bodyPr/>
        <a:lstStyle/>
        <a:p>
          <a:endParaRPr lang="ru-RU"/>
        </a:p>
      </dgm:t>
    </dgm:pt>
    <dgm:pt modelId="{702DE43E-58C1-41A4-AA56-3A0E89E64287}">
      <dgm:prSet phldrT="[Текст]" custT="1"/>
      <dgm:spPr/>
      <dgm:t>
        <a:bodyPr/>
        <a:lstStyle/>
        <a:p>
          <a:r>
            <a:rPr lang="uk-UA" sz="2400" i="0" dirty="0">
              <a:solidFill>
                <a:schemeClr val="tx1"/>
              </a:solidFill>
              <a:latin typeface="+mj-lt"/>
            </a:rPr>
            <a:t>предметом кодифікаційної обробки є конкретні правові норми і  юридичні інститути, незалежно від того, в яких актах вони містилися раніше</a:t>
          </a:r>
          <a:endParaRPr lang="ru-RU" sz="2400" i="0" dirty="0">
            <a:latin typeface="+mj-lt"/>
          </a:endParaRPr>
        </a:p>
      </dgm:t>
    </dgm:pt>
    <dgm:pt modelId="{D769F438-9C6B-4B04-A0FC-88D5191DCAF0}" type="parTrans" cxnId="{F70863B1-49F4-487B-B645-846BD81310DC}">
      <dgm:prSet/>
      <dgm:spPr/>
      <dgm:t>
        <a:bodyPr/>
        <a:lstStyle/>
        <a:p>
          <a:endParaRPr lang="ru-RU"/>
        </a:p>
      </dgm:t>
    </dgm:pt>
    <dgm:pt modelId="{58E92E86-FB41-430A-A401-4641D5021D98}" type="sibTrans" cxnId="{F70863B1-49F4-487B-B645-846BD81310DC}">
      <dgm:prSet/>
      <dgm:spPr/>
      <dgm:t>
        <a:bodyPr/>
        <a:lstStyle/>
        <a:p>
          <a:endParaRPr lang="ru-RU"/>
        </a:p>
      </dgm:t>
    </dgm:pt>
    <dgm:pt modelId="{275CF4B3-5FCC-4BE3-B801-8F98D3047196}">
      <dgm:prSet phldrT="[Текст]" custT="1"/>
      <dgm:spPr/>
      <dgm:t>
        <a:bodyPr/>
        <a:lstStyle/>
        <a:p>
          <a:r>
            <a:rPr lang="uk-UA" sz="2800" i="0" dirty="0">
              <a:solidFill>
                <a:schemeClr val="tx1"/>
              </a:solidFill>
              <a:latin typeface="+mj-lt"/>
            </a:rPr>
            <a:t>систематичний виклад правових норм та інститутів саме і становить завдання кодифікації</a:t>
          </a:r>
          <a:endParaRPr lang="ru-RU" sz="2800" i="0" dirty="0">
            <a:latin typeface="+mj-lt"/>
          </a:endParaRPr>
        </a:p>
      </dgm:t>
    </dgm:pt>
    <dgm:pt modelId="{AC3DDFD9-AEB3-49EE-81A3-2FBB89EFCD64}" type="parTrans" cxnId="{59704B19-9856-4ADC-B53F-D2D5AFE5E2B2}">
      <dgm:prSet/>
      <dgm:spPr/>
      <dgm:t>
        <a:bodyPr/>
        <a:lstStyle/>
        <a:p>
          <a:endParaRPr lang="ru-RU"/>
        </a:p>
      </dgm:t>
    </dgm:pt>
    <dgm:pt modelId="{946EF351-E0F2-4A8A-82BD-70475953ECA9}" type="sibTrans" cxnId="{59704B19-9856-4ADC-B53F-D2D5AFE5E2B2}">
      <dgm:prSet/>
      <dgm:spPr/>
      <dgm:t>
        <a:bodyPr/>
        <a:lstStyle/>
        <a:p>
          <a:endParaRPr lang="ru-RU"/>
        </a:p>
      </dgm:t>
    </dgm:pt>
    <dgm:pt modelId="{5BE8DD2E-3282-47A0-8F9A-D81BEE6CA881}">
      <dgm:prSet phldrT="[Текст]" custT="1"/>
      <dgm:spPr/>
      <dgm:t>
        <a:bodyPr/>
        <a:lstStyle/>
        <a:p>
          <a:r>
            <a:rPr lang="uk-UA" sz="2600" i="0" dirty="0">
              <a:solidFill>
                <a:schemeClr val="tx1"/>
              </a:solidFill>
              <a:latin typeface="+mj-lt"/>
            </a:rPr>
            <a:t>у результаті кодифікації укладається не збірник нормативних актів, а новий єдиний зведений правовий акт</a:t>
          </a:r>
          <a:endParaRPr lang="ru-RU" sz="2600" i="0" dirty="0">
            <a:latin typeface="+mj-lt"/>
          </a:endParaRPr>
        </a:p>
      </dgm:t>
    </dgm:pt>
    <dgm:pt modelId="{1E558B2B-24D0-4042-B815-3E8FC6A24DC9}" type="parTrans" cxnId="{E0E67E75-4F11-49ED-B155-6A0A21B501B0}">
      <dgm:prSet/>
      <dgm:spPr/>
      <dgm:t>
        <a:bodyPr/>
        <a:lstStyle/>
        <a:p>
          <a:endParaRPr lang="ru-RU"/>
        </a:p>
      </dgm:t>
    </dgm:pt>
    <dgm:pt modelId="{92D7358D-23BF-4C6E-BA21-8ECE8D8BCA6A}" type="sibTrans" cxnId="{E0E67E75-4F11-49ED-B155-6A0A21B501B0}">
      <dgm:prSet/>
      <dgm:spPr/>
      <dgm:t>
        <a:bodyPr/>
        <a:lstStyle/>
        <a:p>
          <a:endParaRPr lang="ru-RU"/>
        </a:p>
      </dgm:t>
    </dgm:pt>
    <dgm:pt modelId="{E33A94C8-218F-4A3D-824C-49E3267DEE5A}" type="pres">
      <dgm:prSet presAssocID="{B8C92B23-BC44-4CF4-A72D-8CB4DA38A58B}" presName="Name0" presStyleCnt="0">
        <dgm:presLayoutVars>
          <dgm:chPref val="1"/>
          <dgm:dir/>
          <dgm:animOne val="branch"/>
          <dgm:animLvl val="lvl"/>
          <dgm:resizeHandles/>
        </dgm:presLayoutVars>
      </dgm:prSet>
      <dgm:spPr/>
    </dgm:pt>
    <dgm:pt modelId="{777966FD-C5CB-41F4-941B-F3E0CAFF68E9}" type="pres">
      <dgm:prSet presAssocID="{10C21460-B0B7-4DFD-83C1-CDF77FF7B4C0}" presName="vertOne" presStyleCnt="0"/>
      <dgm:spPr/>
    </dgm:pt>
    <dgm:pt modelId="{04CEBDF9-00C4-43A4-B788-55C73B255A73}" type="pres">
      <dgm:prSet presAssocID="{10C21460-B0B7-4DFD-83C1-CDF77FF7B4C0}" presName="txOne" presStyleLbl="node0" presStyleIdx="0" presStyleCnt="1">
        <dgm:presLayoutVars>
          <dgm:chPref val="3"/>
        </dgm:presLayoutVars>
      </dgm:prSet>
      <dgm:spPr/>
    </dgm:pt>
    <dgm:pt modelId="{36216717-9A91-4573-BF64-E9B05C057F6F}" type="pres">
      <dgm:prSet presAssocID="{10C21460-B0B7-4DFD-83C1-CDF77FF7B4C0}" presName="parTransOne" presStyleCnt="0"/>
      <dgm:spPr/>
    </dgm:pt>
    <dgm:pt modelId="{22777FFE-53FC-4194-AF07-AA53BD152734}" type="pres">
      <dgm:prSet presAssocID="{10C21460-B0B7-4DFD-83C1-CDF77FF7B4C0}" presName="horzOne" presStyleCnt="0"/>
      <dgm:spPr/>
    </dgm:pt>
    <dgm:pt modelId="{21EE5FD1-FAA3-4B32-BD65-0A3F41BBCA12}" type="pres">
      <dgm:prSet presAssocID="{702DE43E-58C1-41A4-AA56-3A0E89E64287}" presName="vertTwo" presStyleCnt="0"/>
      <dgm:spPr/>
    </dgm:pt>
    <dgm:pt modelId="{072CAD9D-CC0E-47AF-9307-7AFEDDD5739C}" type="pres">
      <dgm:prSet presAssocID="{702DE43E-58C1-41A4-AA56-3A0E89E64287}" presName="txTwo" presStyleLbl="node2" presStyleIdx="0" presStyleCnt="3">
        <dgm:presLayoutVars>
          <dgm:chPref val="3"/>
        </dgm:presLayoutVars>
      </dgm:prSet>
      <dgm:spPr/>
    </dgm:pt>
    <dgm:pt modelId="{C16A90DF-AEF4-4118-80F9-1FE52EE825BC}" type="pres">
      <dgm:prSet presAssocID="{702DE43E-58C1-41A4-AA56-3A0E89E64287}" presName="horzTwo" presStyleCnt="0"/>
      <dgm:spPr/>
    </dgm:pt>
    <dgm:pt modelId="{59ED2307-A06D-46F0-B7BB-C80009960131}" type="pres">
      <dgm:prSet presAssocID="{58E92E86-FB41-430A-A401-4641D5021D98}" presName="sibSpaceTwo" presStyleCnt="0"/>
      <dgm:spPr/>
    </dgm:pt>
    <dgm:pt modelId="{8AA03429-F661-4D7B-B662-9B8017E58AB2}" type="pres">
      <dgm:prSet presAssocID="{275CF4B3-5FCC-4BE3-B801-8F98D3047196}" presName="vertTwo" presStyleCnt="0"/>
      <dgm:spPr/>
    </dgm:pt>
    <dgm:pt modelId="{3AFDA6C9-63CD-4299-832E-AC207456E582}" type="pres">
      <dgm:prSet presAssocID="{275CF4B3-5FCC-4BE3-B801-8F98D3047196}" presName="txTwo" presStyleLbl="node2" presStyleIdx="1" presStyleCnt="3">
        <dgm:presLayoutVars>
          <dgm:chPref val="3"/>
        </dgm:presLayoutVars>
      </dgm:prSet>
      <dgm:spPr/>
    </dgm:pt>
    <dgm:pt modelId="{EA4DB65C-4F31-46B6-B4D8-39A44E00E9B9}" type="pres">
      <dgm:prSet presAssocID="{275CF4B3-5FCC-4BE3-B801-8F98D3047196}" presName="horzTwo" presStyleCnt="0"/>
      <dgm:spPr/>
    </dgm:pt>
    <dgm:pt modelId="{522872BC-7CC7-4BE1-B6BE-9DF18E0C2325}" type="pres">
      <dgm:prSet presAssocID="{946EF351-E0F2-4A8A-82BD-70475953ECA9}" presName="sibSpaceTwo" presStyleCnt="0"/>
      <dgm:spPr/>
    </dgm:pt>
    <dgm:pt modelId="{7BD03A64-D189-4DDE-AB9B-D0C6A4909BB6}" type="pres">
      <dgm:prSet presAssocID="{5BE8DD2E-3282-47A0-8F9A-D81BEE6CA881}" presName="vertTwo" presStyleCnt="0"/>
      <dgm:spPr/>
    </dgm:pt>
    <dgm:pt modelId="{3C5369CF-C8D2-4EB8-92C7-D46946B63B6F}" type="pres">
      <dgm:prSet presAssocID="{5BE8DD2E-3282-47A0-8F9A-D81BEE6CA881}" presName="txTwo" presStyleLbl="node2" presStyleIdx="2" presStyleCnt="3">
        <dgm:presLayoutVars>
          <dgm:chPref val="3"/>
        </dgm:presLayoutVars>
      </dgm:prSet>
      <dgm:spPr/>
    </dgm:pt>
    <dgm:pt modelId="{151E84F6-53BA-4F5A-B4D3-688085269F3B}" type="pres">
      <dgm:prSet presAssocID="{5BE8DD2E-3282-47A0-8F9A-D81BEE6CA881}" presName="horzTwo" presStyleCnt="0"/>
      <dgm:spPr/>
    </dgm:pt>
  </dgm:ptLst>
  <dgm:cxnLst>
    <dgm:cxn modelId="{0D280703-F02B-47B8-9E99-5701CCD823C7}" srcId="{B8C92B23-BC44-4CF4-A72D-8CB4DA38A58B}" destId="{10C21460-B0B7-4DFD-83C1-CDF77FF7B4C0}" srcOrd="0" destOrd="0" parTransId="{C3914420-9707-4232-8057-BD6D800AFBE8}" sibTransId="{F4D8C4A3-E53A-4465-B13F-62520FFA78B2}"/>
    <dgm:cxn modelId="{59704B19-9856-4ADC-B53F-D2D5AFE5E2B2}" srcId="{10C21460-B0B7-4DFD-83C1-CDF77FF7B4C0}" destId="{275CF4B3-5FCC-4BE3-B801-8F98D3047196}" srcOrd="1" destOrd="0" parTransId="{AC3DDFD9-AEB3-49EE-81A3-2FBB89EFCD64}" sibTransId="{946EF351-E0F2-4A8A-82BD-70475953ECA9}"/>
    <dgm:cxn modelId="{0E3E994C-11E5-4245-8346-D36FE3755F54}" type="presOf" srcId="{10C21460-B0B7-4DFD-83C1-CDF77FF7B4C0}" destId="{04CEBDF9-00C4-43A4-B788-55C73B255A73}" srcOrd="0" destOrd="0" presId="urn:microsoft.com/office/officeart/2005/8/layout/hierarchy4"/>
    <dgm:cxn modelId="{6C5EBD6E-E541-4A6C-8801-BF7445F067A0}" type="presOf" srcId="{275CF4B3-5FCC-4BE3-B801-8F98D3047196}" destId="{3AFDA6C9-63CD-4299-832E-AC207456E582}" srcOrd="0" destOrd="0" presId="urn:microsoft.com/office/officeart/2005/8/layout/hierarchy4"/>
    <dgm:cxn modelId="{E0E67E75-4F11-49ED-B155-6A0A21B501B0}" srcId="{10C21460-B0B7-4DFD-83C1-CDF77FF7B4C0}" destId="{5BE8DD2E-3282-47A0-8F9A-D81BEE6CA881}" srcOrd="2" destOrd="0" parTransId="{1E558B2B-24D0-4042-B815-3E8FC6A24DC9}" sibTransId="{92D7358D-23BF-4C6E-BA21-8ECE8D8BCA6A}"/>
    <dgm:cxn modelId="{7671EA8C-C50C-4BA4-8402-D025253696AC}" type="presOf" srcId="{702DE43E-58C1-41A4-AA56-3A0E89E64287}" destId="{072CAD9D-CC0E-47AF-9307-7AFEDDD5739C}" srcOrd="0" destOrd="0" presId="urn:microsoft.com/office/officeart/2005/8/layout/hierarchy4"/>
    <dgm:cxn modelId="{F70863B1-49F4-487B-B645-846BD81310DC}" srcId="{10C21460-B0B7-4DFD-83C1-CDF77FF7B4C0}" destId="{702DE43E-58C1-41A4-AA56-3A0E89E64287}" srcOrd="0" destOrd="0" parTransId="{D769F438-9C6B-4B04-A0FC-88D5191DCAF0}" sibTransId="{58E92E86-FB41-430A-A401-4641D5021D98}"/>
    <dgm:cxn modelId="{5EC81EF9-C065-4A37-B710-D8E410C6A041}" type="presOf" srcId="{5BE8DD2E-3282-47A0-8F9A-D81BEE6CA881}" destId="{3C5369CF-C8D2-4EB8-92C7-D46946B63B6F}" srcOrd="0" destOrd="0" presId="urn:microsoft.com/office/officeart/2005/8/layout/hierarchy4"/>
    <dgm:cxn modelId="{905DCFFD-2C5D-4089-A582-BF7E1F350B18}" type="presOf" srcId="{B8C92B23-BC44-4CF4-A72D-8CB4DA38A58B}" destId="{E33A94C8-218F-4A3D-824C-49E3267DEE5A}" srcOrd="0" destOrd="0" presId="urn:microsoft.com/office/officeart/2005/8/layout/hierarchy4"/>
    <dgm:cxn modelId="{DE06C595-C6CF-4581-987C-D41D90717652}" type="presParOf" srcId="{E33A94C8-218F-4A3D-824C-49E3267DEE5A}" destId="{777966FD-C5CB-41F4-941B-F3E0CAFF68E9}" srcOrd="0" destOrd="0" presId="urn:microsoft.com/office/officeart/2005/8/layout/hierarchy4"/>
    <dgm:cxn modelId="{753865F4-1379-41BD-9BA6-CF3876D27FDE}" type="presParOf" srcId="{777966FD-C5CB-41F4-941B-F3E0CAFF68E9}" destId="{04CEBDF9-00C4-43A4-B788-55C73B255A73}" srcOrd="0" destOrd="0" presId="urn:microsoft.com/office/officeart/2005/8/layout/hierarchy4"/>
    <dgm:cxn modelId="{3BEB2A48-695C-4B58-BF12-1FDAF55CC3D1}" type="presParOf" srcId="{777966FD-C5CB-41F4-941B-F3E0CAFF68E9}" destId="{36216717-9A91-4573-BF64-E9B05C057F6F}" srcOrd="1" destOrd="0" presId="urn:microsoft.com/office/officeart/2005/8/layout/hierarchy4"/>
    <dgm:cxn modelId="{79CB9679-5DAC-4E19-94D4-5DE1D594A915}" type="presParOf" srcId="{777966FD-C5CB-41F4-941B-F3E0CAFF68E9}" destId="{22777FFE-53FC-4194-AF07-AA53BD152734}" srcOrd="2" destOrd="0" presId="urn:microsoft.com/office/officeart/2005/8/layout/hierarchy4"/>
    <dgm:cxn modelId="{AA9F3071-C6E2-42A7-B892-342A47E77486}" type="presParOf" srcId="{22777FFE-53FC-4194-AF07-AA53BD152734}" destId="{21EE5FD1-FAA3-4B32-BD65-0A3F41BBCA12}" srcOrd="0" destOrd="0" presId="urn:microsoft.com/office/officeart/2005/8/layout/hierarchy4"/>
    <dgm:cxn modelId="{840F4EDD-F82F-40DF-BA0B-38A272BB3487}" type="presParOf" srcId="{21EE5FD1-FAA3-4B32-BD65-0A3F41BBCA12}" destId="{072CAD9D-CC0E-47AF-9307-7AFEDDD5739C}" srcOrd="0" destOrd="0" presId="urn:microsoft.com/office/officeart/2005/8/layout/hierarchy4"/>
    <dgm:cxn modelId="{F6CABA53-CB7D-4439-A40F-C8231A89DCD6}" type="presParOf" srcId="{21EE5FD1-FAA3-4B32-BD65-0A3F41BBCA12}" destId="{C16A90DF-AEF4-4118-80F9-1FE52EE825BC}" srcOrd="1" destOrd="0" presId="urn:microsoft.com/office/officeart/2005/8/layout/hierarchy4"/>
    <dgm:cxn modelId="{D86831C9-F3C3-49DC-AFBA-5539095B8D3E}" type="presParOf" srcId="{22777FFE-53FC-4194-AF07-AA53BD152734}" destId="{59ED2307-A06D-46F0-B7BB-C80009960131}" srcOrd="1" destOrd="0" presId="urn:microsoft.com/office/officeart/2005/8/layout/hierarchy4"/>
    <dgm:cxn modelId="{27488AD4-28F5-4CB3-B2B9-8D2A3BEA4492}" type="presParOf" srcId="{22777FFE-53FC-4194-AF07-AA53BD152734}" destId="{8AA03429-F661-4D7B-B662-9B8017E58AB2}" srcOrd="2" destOrd="0" presId="urn:microsoft.com/office/officeart/2005/8/layout/hierarchy4"/>
    <dgm:cxn modelId="{DE217A95-AA1F-4C2F-99A4-3BF8C27DE009}" type="presParOf" srcId="{8AA03429-F661-4D7B-B662-9B8017E58AB2}" destId="{3AFDA6C9-63CD-4299-832E-AC207456E582}" srcOrd="0" destOrd="0" presId="urn:microsoft.com/office/officeart/2005/8/layout/hierarchy4"/>
    <dgm:cxn modelId="{DCBBB126-2E94-4BF2-9816-EA7ADA105604}" type="presParOf" srcId="{8AA03429-F661-4D7B-B662-9B8017E58AB2}" destId="{EA4DB65C-4F31-46B6-B4D8-39A44E00E9B9}" srcOrd="1" destOrd="0" presId="urn:microsoft.com/office/officeart/2005/8/layout/hierarchy4"/>
    <dgm:cxn modelId="{743E73DD-018F-4BA7-9E35-9B5877B088BC}" type="presParOf" srcId="{22777FFE-53FC-4194-AF07-AA53BD152734}" destId="{522872BC-7CC7-4BE1-B6BE-9DF18E0C2325}" srcOrd="3" destOrd="0" presId="urn:microsoft.com/office/officeart/2005/8/layout/hierarchy4"/>
    <dgm:cxn modelId="{218A9EB7-12F1-4A55-BD4A-6CDBB236DF82}" type="presParOf" srcId="{22777FFE-53FC-4194-AF07-AA53BD152734}" destId="{7BD03A64-D189-4DDE-AB9B-D0C6A4909BB6}" srcOrd="4" destOrd="0" presId="urn:microsoft.com/office/officeart/2005/8/layout/hierarchy4"/>
    <dgm:cxn modelId="{9BBAA40A-749F-4ABD-8F5B-7E624BE3FC7A}" type="presParOf" srcId="{7BD03A64-D189-4DDE-AB9B-D0C6A4909BB6}" destId="{3C5369CF-C8D2-4EB8-92C7-D46946B63B6F}" srcOrd="0" destOrd="0" presId="urn:microsoft.com/office/officeart/2005/8/layout/hierarchy4"/>
    <dgm:cxn modelId="{FAF79730-C365-425B-81BA-BC21788AD0FC}" type="presParOf" srcId="{7BD03A64-D189-4DDE-AB9B-D0C6A4909BB6}" destId="{151E84F6-53BA-4F5A-B4D3-688085269F3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66957B62-C0E7-4ECD-97D1-7352CE9EBE6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ru-RU"/>
        </a:p>
      </dgm:t>
    </dgm:pt>
    <dgm:pt modelId="{6D7AFE02-34F7-41E3-B9E6-4BBD35F05062}">
      <dgm:prSet phldrT="[Текст]" custT="1"/>
      <dgm:spPr/>
      <dgm:t>
        <a:bodyPr/>
        <a:lstStyle/>
        <a:p>
          <a:r>
            <a:rPr lang="uk-UA" sz="2400" b="1" i="0" noProof="0" dirty="0">
              <a:latin typeface="+mj-lt"/>
            </a:rPr>
            <a:t>Результати кодифікації</a:t>
          </a:r>
        </a:p>
      </dgm:t>
    </dgm:pt>
    <dgm:pt modelId="{6C64A3FB-1686-467A-907C-87AFD35245FC}" type="parTrans" cxnId="{E57AE2FC-C55B-4B0F-9024-EB65863EFA9E}">
      <dgm:prSet/>
      <dgm:spPr/>
      <dgm:t>
        <a:bodyPr/>
        <a:lstStyle/>
        <a:p>
          <a:endParaRPr lang="ru-RU"/>
        </a:p>
      </dgm:t>
    </dgm:pt>
    <dgm:pt modelId="{986E8C00-5971-41A0-97C0-F2E50E1BC7EB}" type="sibTrans" cxnId="{E57AE2FC-C55B-4B0F-9024-EB65863EFA9E}">
      <dgm:prSet/>
      <dgm:spPr/>
      <dgm:t>
        <a:bodyPr/>
        <a:lstStyle/>
        <a:p>
          <a:endParaRPr lang="ru-RU"/>
        </a:p>
      </dgm:t>
    </dgm:pt>
    <dgm:pt modelId="{8652CFDC-CB38-4DE9-8594-05EC71C67FED}">
      <dgm:prSet phldrT="[Текст]" custT="1"/>
      <dgm:spPr/>
      <dgm:t>
        <a:bodyPr/>
        <a:lstStyle/>
        <a:p>
          <a:r>
            <a:rPr lang="uk-UA" sz="2400" b="1" i="0" dirty="0">
              <a:latin typeface="+mj-lt"/>
            </a:rPr>
            <a:t>кодекс</a:t>
          </a:r>
          <a:r>
            <a:rPr lang="uk-UA" sz="2400" i="0" dirty="0">
              <a:latin typeface="+mj-lt"/>
            </a:rPr>
            <a:t> – це єдиний, зведений, юридично і логічно цілісний, внутрішньо узгоджений нормативний акт</a:t>
          </a:r>
          <a:endParaRPr lang="ru-RU" sz="2400" i="0" dirty="0">
            <a:latin typeface="+mj-lt"/>
          </a:endParaRPr>
        </a:p>
      </dgm:t>
    </dgm:pt>
    <dgm:pt modelId="{15D5EE2D-5BBB-4E3E-8573-53B6641E0820}" type="parTrans" cxnId="{70FE574B-A8A3-401B-9896-B4DE91E78CE9}">
      <dgm:prSet/>
      <dgm:spPr/>
      <dgm:t>
        <a:bodyPr/>
        <a:lstStyle/>
        <a:p>
          <a:endParaRPr lang="ru-RU"/>
        </a:p>
      </dgm:t>
    </dgm:pt>
    <dgm:pt modelId="{7E54BD56-A598-4D26-957F-4BC484D05413}" type="sibTrans" cxnId="{70FE574B-A8A3-401B-9896-B4DE91E78CE9}">
      <dgm:prSet/>
      <dgm:spPr/>
      <dgm:t>
        <a:bodyPr/>
        <a:lstStyle/>
        <a:p>
          <a:endParaRPr lang="ru-RU"/>
        </a:p>
      </dgm:t>
    </dgm:pt>
    <dgm:pt modelId="{E372C19C-A551-4A59-86B5-3431C88CE5B2}">
      <dgm:prSet phldrT="[Текст]" custT="1"/>
      <dgm:spPr/>
      <dgm:t>
        <a:bodyPr/>
        <a:lstStyle/>
        <a:p>
          <a:r>
            <a:rPr lang="uk-UA" sz="2400" b="1" i="0" dirty="0">
              <a:latin typeface="+mj-lt"/>
            </a:rPr>
            <a:t>статут</a:t>
          </a:r>
          <a:r>
            <a:rPr lang="uk-UA" sz="2400" i="0" dirty="0">
              <a:latin typeface="+mj-lt"/>
            </a:rPr>
            <a:t> – це кодифікаційний акт, що регулює діяльність певних міністерств, організацій, ту чи іншу сферу управління</a:t>
          </a:r>
          <a:endParaRPr lang="ru-RU" sz="2400" i="0" dirty="0">
            <a:latin typeface="+mj-lt"/>
          </a:endParaRPr>
        </a:p>
      </dgm:t>
    </dgm:pt>
    <dgm:pt modelId="{E0B7AFA6-DA7B-40DE-A8E2-FCE0F3215AFE}" type="parTrans" cxnId="{02F16BAA-2A33-4799-8355-81BA148FD0D6}">
      <dgm:prSet/>
      <dgm:spPr/>
      <dgm:t>
        <a:bodyPr/>
        <a:lstStyle/>
        <a:p>
          <a:endParaRPr lang="ru-RU"/>
        </a:p>
      </dgm:t>
    </dgm:pt>
    <dgm:pt modelId="{4D20157C-FCE5-44AA-A088-278B861F738B}" type="sibTrans" cxnId="{02F16BAA-2A33-4799-8355-81BA148FD0D6}">
      <dgm:prSet/>
      <dgm:spPr/>
      <dgm:t>
        <a:bodyPr/>
        <a:lstStyle/>
        <a:p>
          <a:endParaRPr lang="ru-RU"/>
        </a:p>
      </dgm:t>
    </dgm:pt>
    <dgm:pt modelId="{0CB3DA3C-076E-4270-84F3-C69466A314FB}">
      <dgm:prSet phldrT="[Текст]" custT="1"/>
      <dgm:spPr/>
      <dgm:t>
        <a:bodyPr/>
        <a:lstStyle/>
        <a:p>
          <a:r>
            <a:rPr lang="uk-UA" sz="2400" b="1" i="0" dirty="0">
              <a:latin typeface="+mj-lt"/>
            </a:rPr>
            <a:t>положення</a:t>
          </a:r>
          <a:r>
            <a:rPr lang="uk-UA" sz="2400" i="0" dirty="0">
              <a:latin typeface="+mj-lt"/>
            </a:rPr>
            <a:t> – це кодифікаційний акт, що визначає правовий статус, завдання та компетенцію державних органів і установ</a:t>
          </a:r>
          <a:endParaRPr lang="ru-RU" sz="2400" i="0" dirty="0">
            <a:latin typeface="+mj-lt"/>
          </a:endParaRPr>
        </a:p>
      </dgm:t>
    </dgm:pt>
    <dgm:pt modelId="{3EAD9093-5855-4E78-8C18-60F1D0943A32}" type="parTrans" cxnId="{FBE2F82A-9888-47C3-BF74-4B212447C533}">
      <dgm:prSet/>
      <dgm:spPr/>
      <dgm:t>
        <a:bodyPr/>
        <a:lstStyle/>
        <a:p>
          <a:endParaRPr lang="ru-RU"/>
        </a:p>
      </dgm:t>
    </dgm:pt>
    <dgm:pt modelId="{CD64AD65-8B5D-470B-9EC4-97EDEE6F6E86}" type="sibTrans" cxnId="{FBE2F82A-9888-47C3-BF74-4B212447C533}">
      <dgm:prSet/>
      <dgm:spPr/>
      <dgm:t>
        <a:bodyPr/>
        <a:lstStyle/>
        <a:p>
          <a:endParaRPr lang="ru-RU"/>
        </a:p>
      </dgm:t>
    </dgm:pt>
    <dgm:pt modelId="{D1D708B8-225B-4B1F-9CAC-CB4DF2EE54DC}">
      <dgm:prSet phldrT="[Текст]" custT="1"/>
      <dgm:spPr/>
      <dgm:t>
        <a:bodyPr/>
        <a:lstStyle/>
        <a:p>
          <a:r>
            <a:rPr lang="uk-UA" sz="2400" b="1" i="0" dirty="0">
              <a:latin typeface="+mj-lt"/>
            </a:rPr>
            <a:t>правила</a:t>
          </a:r>
          <a:r>
            <a:rPr lang="uk-UA" sz="2400" i="0" dirty="0">
              <a:latin typeface="+mj-lt"/>
            </a:rPr>
            <a:t> – це кодифікаційний акт, що визначає не правовий статус, а правовий порядок певного виду діяльності</a:t>
          </a:r>
          <a:endParaRPr lang="ru-RU" sz="2400" i="0" dirty="0">
            <a:latin typeface="+mj-lt"/>
          </a:endParaRPr>
        </a:p>
      </dgm:t>
    </dgm:pt>
    <dgm:pt modelId="{735AD2AC-72AA-4A19-96F6-2F0DE2DB0D27}" type="parTrans" cxnId="{89293A22-4DB0-45BB-BB74-7DDECA595379}">
      <dgm:prSet/>
      <dgm:spPr/>
      <dgm:t>
        <a:bodyPr/>
        <a:lstStyle/>
        <a:p>
          <a:endParaRPr lang="ru-RU"/>
        </a:p>
      </dgm:t>
    </dgm:pt>
    <dgm:pt modelId="{AE083A20-35AE-4976-8CF3-474F2F14252B}" type="sibTrans" cxnId="{89293A22-4DB0-45BB-BB74-7DDECA595379}">
      <dgm:prSet/>
      <dgm:spPr/>
      <dgm:t>
        <a:bodyPr/>
        <a:lstStyle/>
        <a:p>
          <a:endParaRPr lang="ru-RU"/>
        </a:p>
      </dgm:t>
    </dgm:pt>
    <dgm:pt modelId="{21F8526E-9312-4DFA-A8B0-75A312331BE7}">
      <dgm:prSet phldrT="[Текст]" custT="1"/>
      <dgm:spPr/>
      <dgm:t>
        <a:bodyPr/>
        <a:lstStyle/>
        <a:p>
          <a:r>
            <a:rPr lang="uk-UA" sz="2400" b="1" i="0" dirty="0">
              <a:latin typeface="+mj-lt"/>
            </a:rPr>
            <a:t>основи законодавства </a:t>
          </a:r>
          <a:r>
            <a:rPr lang="uk-UA" sz="2400" i="0" dirty="0">
              <a:latin typeface="+mj-lt"/>
            </a:rPr>
            <a:t>– це сукупність нормативно-правових актів, які містять поняття, цілі, завдання і принципи правового регулювання, які визначають основні напрями регулювання певної сфери суспільних відносин</a:t>
          </a:r>
          <a:endParaRPr lang="ru-RU" sz="2400" i="0" dirty="0">
            <a:latin typeface="+mj-lt"/>
          </a:endParaRPr>
        </a:p>
      </dgm:t>
    </dgm:pt>
    <dgm:pt modelId="{E2E48F28-D823-4311-BF1A-46CC8680BDBC}" type="parTrans" cxnId="{C45CC0C4-0653-4261-8D52-89D360C45F84}">
      <dgm:prSet/>
      <dgm:spPr/>
      <dgm:t>
        <a:bodyPr/>
        <a:lstStyle/>
        <a:p>
          <a:endParaRPr lang="ru-RU"/>
        </a:p>
      </dgm:t>
    </dgm:pt>
    <dgm:pt modelId="{E8BA5EFE-90B9-4A67-800F-004DBF09FC82}" type="sibTrans" cxnId="{C45CC0C4-0653-4261-8D52-89D360C45F84}">
      <dgm:prSet/>
      <dgm:spPr/>
      <dgm:t>
        <a:bodyPr/>
        <a:lstStyle/>
        <a:p>
          <a:endParaRPr lang="ru-RU"/>
        </a:p>
      </dgm:t>
    </dgm:pt>
    <dgm:pt modelId="{B18F6313-78E4-47BC-B30C-2542DD8F38E2}" type="pres">
      <dgm:prSet presAssocID="{66957B62-C0E7-4ECD-97D1-7352CE9EBE66}" presName="vert0" presStyleCnt="0">
        <dgm:presLayoutVars>
          <dgm:dir/>
          <dgm:animOne val="branch"/>
          <dgm:animLvl val="lvl"/>
        </dgm:presLayoutVars>
      </dgm:prSet>
      <dgm:spPr/>
    </dgm:pt>
    <dgm:pt modelId="{5F5B8DEA-7333-4859-B42E-6C67422C9852}" type="pres">
      <dgm:prSet presAssocID="{6D7AFE02-34F7-41E3-B9E6-4BBD35F05062}" presName="thickLine" presStyleLbl="alignNode1" presStyleIdx="0" presStyleCnt="1"/>
      <dgm:spPr/>
    </dgm:pt>
    <dgm:pt modelId="{5F9C219F-50E7-4302-9630-97B1D54A66B0}" type="pres">
      <dgm:prSet presAssocID="{6D7AFE02-34F7-41E3-B9E6-4BBD35F05062}" presName="horz1" presStyleCnt="0"/>
      <dgm:spPr/>
    </dgm:pt>
    <dgm:pt modelId="{7DBBFBEF-F815-4655-B9C2-07B440C0A4DA}" type="pres">
      <dgm:prSet presAssocID="{6D7AFE02-34F7-41E3-B9E6-4BBD35F05062}" presName="tx1" presStyleLbl="revTx" presStyleIdx="0" presStyleCnt="6"/>
      <dgm:spPr/>
    </dgm:pt>
    <dgm:pt modelId="{CA592CC2-1496-4D26-9E1A-538442F0644D}" type="pres">
      <dgm:prSet presAssocID="{6D7AFE02-34F7-41E3-B9E6-4BBD35F05062}" presName="vert1" presStyleCnt="0"/>
      <dgm:spPr/>
    </dgm:pt>
    <dgm:pt modelId="{DAC9E0B7-43DC-4118-8E6C-0476EDE44944}" type="pres">
      <dgm:prSet presAssocID="{8652CFDC-CB38-4DE9-8594-05EC71C67FED}" presName="vertSpace2a" presStyleCnt="0"/>
      <dgm:spPr/>
    </dgm:pt>
    <dgm:pt modelId="{B6A12F4F-EC88-4DD9-B92A-AC9B0513D6D0}" type="pres">
      <dgm:prSet presAssocID="{8652CFDC-CB38-4DE9-8594-05EC71C67FED}" presName="horz2" presStyleCnt="0"/>
      <dgm:spPr/>
    </dgm:pt>
    <dgm:pt modelId="{91F0C3B5-3DD6-4107-87CA-30FEB6795B2F}" type="pres">
      <dgm:prSet presAssocID="{8652CFDC-CB38-4DE9-8594-05EC71C67FED}" presName="horzSpace2" presStyleCnt="0"/>
      <dgm:spPr/>
    </dgm:pt>
    <dgm:pt modelId="{F4D0F377-4B8D-4FAF-A32A-20216F2096EE}" type="pres">
      <dgm:prSet presAssocID="{8652CFDC-CB38-4DE9-8594-05EC71C67FED}" presName="tx2" presStyleLbl="revTx" presStyleIdx="1" presStyleCnt="6" custScaleY="78362"/>
      <dgm:spPr/>
    </dgm:pt>
    <dgm:pt modelId="{F0A6270B-6B63-4740-B0C7-751FF739A584}" type="pres">
      <dgm:prSet presAssocID="{8652CFDC-CB38-4DE9-8594-05EC71C67FED}" presName="vert2" presStyleCnt="0"/>
      <dgm:spPr/>
    </dgm:pt>
    <dgm:pt modelId="{9103A9CA-D2C6-49E4-B69B-1796C2F5A671}" type="pres">
      <dgm:prSet presAssocID="{8652CFDC-CB38-4DE9-8594-05EC71C67FED}" presName="thinLine2b" presStyleLbl="callout" presStyleIdx="0" presStyleCnt="5"/>
      <dgm:spPr/>
    </dgm:pt>
    <dgm:pt modelId="{3C54050A-0F8B-4651-B8AF-AB071BDB8D72}" type="pres">
      <dgm:prSet presAssocID="{8652CFDC-CB38-4DE9-8594-05EC71C67FED}" presName="vertSpace2b" presStyleCnt="0"/>
      <dgm:spPr/>
    </dgm:pt>
    <dgm:pt modelId="{D5A932E5-7738-44CB-8CBD-2AA19803BBCA}" type="pres">
      <dgm:prSet presAssocID="{E372C19C-A551-4A59-86B5-3431C88CE5B2}" presName="horz2" presStyleCnt="0"/>
      <dgm:spPr/>
    </dgm:pt>
    <dgm:pt modelId="{CBC50DCA-EA88-4608-A92A-DBB775E65000}" type="pres">
      <dgm:prSet presAssocID="{E372C19C-A551-4A59-86B5-3431C88CE5B2}" presName="horzSpace2" presStyleCnt="0"/>
      <dgm:spPr/>
    </dgm:pt>
    <dgm:pt modelId="{1E8E7E1F-5C81-4A22-9B94-737BBF9BED6A}" type="pres">
      <dgm:prSet presAssocID="{E372C19C-A551-4A59-86B5-3431C88CE5B2}" presName="tx2" presStyleLbl="revTx" presStyleIdx="2" presStyleCnt="6" custScaleY="77182"/>
      <dgm:spPr/>
    </dgm:pt>
    <dgm:pt modelId="{2DEF01DF-6356-45E5-A937-27D19D47E94B}" type="pres">
      <dgm:prSet presAssocID="{E372C19C-A551-4A59-86B5-3431C88CE5B2}" presName="vert2" presStyleCnt="0"/>
      <dgm:spPr/>
    </dgm:pt>
    <dgm:pt modelId="{32B3D712-91FE-47DD-88B0-CDDC14F07689}" type="pres">
      <dgm:prSet presAssocID="{E372C19C-A551-4A59-86B5-3431C88CE5B2}" presName="thinLine2b" presStyleLbl="callout" presStyleIdx="1" presStyleCnt="5"/>
      <dgm:spPr/>
    </dgm:pt>
    <dgm:pt modelId="{A83E0F41-BA88-4C8B-A1EE-7BCDD84E16C9}" type="pres">
      <dgm:prSet presAssocID="{E372C19C-A551-4A59-86B5-3431C88CE5B2}" presName="vertSpace2b" presStyleCnt="0"/>
      <dgm:spPr/>
    </dgm:pt>
    <dgm:pt modelId="{69AC90F3-B94F-4F25-A81F-5CF74225B0BE}" type="pres">
      <dgm:prSet presAssocID="{0CB3DA3C-076E-4270-84F3-C69466A314FB}" presName="horz2" presStyleCnt="0"/>
      <dgm:spPr/>
    </dgm:pt>
    <dgm:pt modelId="{B08F47A4-E875-45A9-926E-4432D33B61F7}" type="pres">
      <dgm:prSet presAssocID="{0CB3DA3C-076E-4270-84F3-C69466A314FB}" presName="horzSpace2" presStyleCnt="0"/>
      <dgm:spPr/>
    </dgm:pt>
    <dgm:pt modelId="{C331A330-6348-4FA8-BCED-D585D56D1604}" type="pres">
      <dgm:prSet presAssocID="{0CB3DA3C-076E-4270-84F3-C69466A314FB}" presName="tx2" presStyleLbl="revTx" presStyleIdx="3" presStyleCnt="6" custScaleY="83414"/>
      <dgm:spPr/>
    </dgm:pt>
    <dgm:pt modelId="{0AB04EDD-D110-4BD6-B770-E3C39DFED637}" type="pres">
      <dgm:prSet presAssocID="{0CB3DA3C-076E-4270-84F3-C69466A314FB}" presName="vert2" presStyleCnt="0"/>
      <dgm:spPr/>
    </dgm:pt>
    <dgm:pt modelId="{E6788F29-6C5D-4322-897D-8BBADB4D30E7}" type="pres">
      <dgm:prSet presAssocID="{0CB3DA3C-076E-4270-84F3-C69466A314FB}" presName="thinLine2b" presStyleLbl="callout" presStyleIdx="2" presStyleCnt="5"/>
      <dgm:spPr/>
    </dgm:pt>
    <dgm:pt modelId="{7B13B845-89F2-4C79-9586-AE8A6908D05F}" type="pres">
      <dgm:prSet presAssocID="{0CB3DA3C-076E-4270-84F3-C69466A314FB}" presName="vertSpace2b" presStyleCnt="0"/>
      <dgm:spPr/>
    </dgm:pt>
    <dgm:pt modelId="{2CC877FA-40F3-4698-84EC-12B13CB50DE1}" type="pres">
      <dgm:prSet presAssocID="{D1D708B8-225B-4B1F-9CAC-CB4DF2EE54DC}" presName="horz2" presStyleCnt="0"/>
      <dgm:spPr/>
    </dgm:pt>
    <dgm:pt modelId="{4F4BE0E8-5ABD-4389-A105-E9BC77B8CD36}" type="pres">
      <dgm:prSet presAssocID="{D1D708B8-225B-4B1F-9CAC-CB4DF2EE54DC}" presName="horzSpace2" presStyleCnt="0"/>
      <dgm:spPr/>
    </dgm:pt>
    <dgm:pt modelId="{B63A26BD-5D1C-4809-892E-905349E687E2}" type="pres">
      <dgm:prSet presAssocID="{D1D708B8-225B-4B1F-9CAC-CB4DF2EE54DC}" presName="tx2" presStyleLbl="revTx" presStyleIdx="4" presStyleCnt="6" custScaleY="81449"/>
      <dgm:spPr/>
    </dgm:pt>
    <dgm:pt modelId="{6C71467A-F77C-4D9F-8960-1369776327EA}" type="pres">
      <dgm:prSet presAssocID="{D1D708B8-225B-4B1F-9CAC-CB4DF2EE54DC}" presName="vert2" presStyleCnt="0"/>
      <dgm:spPr/>
    </dgm:pt>
    <dgm:pt modelId="{E14A0646-630C-4568-8708-2F33A1AAE386}" type="pres">
      <dgm:prSet presAssocID="{D1D708B8-225B-4B1F-9CAC-CB4DF2EE54DC}" presName="thinLine2b" presStyleLbl="callout" presStyleIdx="3" presStyleCnt="5"/>
      <dgm:spPr/>
    </dgm:pt>
    <dgm:pt modelId="{BEFDFA4E-EE9B-488E-A7FF-B8482AECDB31}" type="pres">
      <dgm:prSet presAssocID="{D1D708B8-225B-4B1F-9CAC-CB4DF2EE54DC}" presName="vertSpace2b" presStyleCnt="0"/>
      <dgm:spPr/>
    </dgm:pt>
    <dgm:pt modelId="{DCED543A-DD33-48C3-9919-C17FCD2C7890}" type="pres">
      <dgm:prSet presAssocID="{21F8526E-9312-4DFA-A8B0-75A312331BE7}" presName="horz2" presStyleCnt="0"/>
      <dgm:spPr/>
    </dgm:pt>
    <dgm:pt modelId="{1B59786D-FF1C-4CE8-9025-15597176D877}" type="pres">
      <dgm:prSet presAssocID="{21F8526E-9312-4DFA-A8B0-75A312331BE7}" presName="horzSpace2" presStyleCnt="0"/>
      <dgm:spPr/>
    </dgm:pt>
    <dgm:pt modelId="{3215595F-3A30-4A15-B003-79EE4A4EB376}" type="pres">
      <dgm:prSet presAssocID="{21F8526E-9312-4DFA-A8B0-75A312331BE7}" presName="tx2" presStyleLbl="revTx" presStyleIdx="5" presStyleCnt="6"/>
      <dgm:spPr/>
    </dgm:pt>
    <dgm:pt modelId="{29E78B6D-2051-4181-A7D1-D94DE89BC21D}" type="pres">
      <dgm:prSet presAssocID="{21F8526E-9312-4DFA-A8B0-75A312331BE7}" presName="vert2" presStyleCnt="0"/>
      <dgm:spPr/>
    </dgm:pt>
    <dgm:pt modelId="{1123EF3D-66F4-4113-99E0-BE829EAC5F37}" type="pres">
      <dgm:prSet presAssocID="{21F8526E-9312-4DFA-A8B0-75A312331BE7}" presName="thinLine2b" presStyleLbl="callout" presStyleIdx="4" presStyleCnt="5"/>
      <dgm:spPr/>
    </dgm:pt>
    <dgm:pt modelId="{96DA9D96-4FDC-49BA-9FD9-3223BDD59DBF}" type="pres">
      <dgm:prSet presAssocID="{21F8526E-9312-4DFA-A8B0-75A312331BE7}" presName="vertSpace2b" presStyleCnt="0"/>
      <dgm:spPr/>
    </dgm:pt>
  </dgm:ptLst>
  <dgm:cxnLst>
    <dgm:cxn modelId="{89293A22-4DB0-45BB-BB74-7DDECA595379}" srcId="{6D7AFE02-34F7-41E3-B9E6-4BBD35F05062}" destId="{D1D708B8-225B-4B1F-9CAC-CB4DF2EE54DC}" srcOrd="3" destOrd="0" parTransId="{735AD2AC-72AA-4A19-96F6-2F0DE2DB0D27}" sibTransId="{AE083A20-35AE-4976-8CF3-474F2F14252B}"/>
    <dgm:cxn modelId="{F8976C29-3370-41DE-9224-E8FB0CD861F2}" type="presOf" srcId="{8652CFDC-CB38-4DE9-8594-05EC71C67FED}" destId="{F4D0F377-4B8D-4FAF-A32A-20216F2096EE}" srcOrd="0" destOrd="0" presId="urn:microsoft.com/office/officeart/2008/layout/LinedList"/>
    <dgm:cxn modelId="{FBE2F82A-9888-47C3-BF74-4B212447C533}" srcId="{6D7AFE02-34F7-41E3-B9E6-4BBD35F05062}" destId="{0CB3DA3C-076E-4270-84F3-C69466A314FB}" srcOrd="2" destOrd="0" parTransId="{3EAD9093-5855-4E78-8C18-60F1D0943A32}" sibTransId="{CD64AD65-8B5D-470B-9EC4-97EDEE6F6E86}"/>
    <dgm:cxn modelId="{F1B71F65-EB96-4547-880C-443678B14CDC}" type="presOf" srcId="{66957B62-C0E7-4ECD-97D1-7352CE9EBE66}" destId="{B18F6313-78E4-47BC-B30C-2542DD8F38E2}" srcOrd="0" destOrd="0" presId="urn:microsoft.com/office/officeart/2008/layout/LinedList"/>
    <dgm:cxn modelId="{70FE574B-A8A3-401B-9896-B4DE91E78CE9}" srcId="{6D7AFE02-34F7-41E3-B9E6-4BBD35F05062}" destId="{8652CFDC-CB38-4DE9-8594-05EC71C67FED}" srcOrd="0" destOrd="0" parTransId="{15D5EE2D-5BBB-4E3E-8573-53B6641E0820}" sibTransId="{7E54BD56-A598-4D26-957F-4BC484D05413}"/>
    <dgm:cxn modelId="{FA320B8F-6E02-43CF-9B43-BACD763B2C67}" type="presOf" srcId="{6D7AFE02-34F7-41E3-B9E6-4BBD35F05062}" destId="{7DBBFBEF-F815-4655-B9C2-07B440C0A4DA}" srcOrd="0" destOrd="0" presId="urn:microsoft.com/office/officeart/2008/layout/LinedList"/>
    <dgm:cxn modelId="{DF5E0E96-9350-4E1D-ACF9-04F4826F8F01}" type="presOf" srcId="{0CB3DA3C-076E-4270-84F3-C69466A314FB}" destId="{C331A330-6348-4FA8-BCED-D585D56D1604}" srcOrd="0" destOrd="0" presId="urn:microsoft.com/office/officeart/2008/layout/LinedList"/>
    <dgm:cxn modelId="{5DCF659F-B163-45F5-A434-6EA1607B97B9}" type="presOf" srcId="{D1D708B8-225B-4B1F-9CAC-CB4DF2EE54DC}" destId="{B63A26BD-5D1C-4809-892E-905349E687E2}" srcOrd="0" destOrd="0" presId="urn:microsoft.com/office/officeart/2008/layout/LinedList"/>
    <dgm:cxn modelId="{02F16BAA-2A33-4799-8355-81BA148FD0D6}" srcId="{6D7AFE02-34F7-41E3-B9E6-4BBD35F05062}" destId="{E372C19C-A551-4A59-86B5-3431C88CE5B2}" srcOrd="1" destOrd="0" parTransId="{E0B7AFA6-DA7B-40DE-A8E2-FCE0F3215AFE}" sibTransId="{4D20157C-FCE5-44AA-A088-278B861F738B}"/>
    <dgm:cxn modelId="{DE8770B2-F181-4921-B333-9926976B2E79}" type="presOf" srcId="{E372C19C-A551-4A59-86B5-3431C88CE5B2}" destId="{1E8E7E1F-5C81-4A22-9B94-737BBF9BED6A}" srcOrd="0" destOrd="0" presId="urn:microsoft.com/office/officeart/2008/layout/LinedList"/>
    <dgm:cxn modelId="{726D70BC-632F-4CB8-87B6-4FD84ABEF716}" type="presOf" srcId="{21F8526E-9312-4DFA-A8B0-75A312331BE7}" destId="{3215595F-3A30-4A15-B003-79EE4A4EB376}" srcOrd="0" destOrd="0" presId="urn:microsoft.com/office/officeart/2008/layout/LinedList"/>
    <dgm:cxn modelId="{C45CC0C4-0653-4261-8D52-89D360C45F84}" srcId="{6D7AFE02-34F7-41E3-B9E6-4BBD35F05062}" destId="{21F8526E-9312-4DFA-A8B0-75A312331BE7}" srcOrd="4" destOrd="0" parTransId="{E2E48F28-D823-4311-BF1A-46CC8680BDBC}" sibTransId="{E8BA5EFE-90B9-4A67-800F-004DBF09FC82}"/>
    <dgm:cxn modelId="{E57AE2FC-C55B-4B0F-9024-EB65863EFA9E}" srcId="{66957B62-C0E7-4ECD-97D1-7352CE9EBE66}" destId="{6D7AFE02-34F7-41E3-B9E6-4BBD35F05062}" srcOrd="0" destOrd="0" parTransId="{6C64A3FB-1686-467A-907C-87AFD35245FC}" sibTransId="{986E8C00-5971-41A0-97C0-F2E50E1BC7EB}"/>
    <dgm:cxn modelId="{EECBEA9B-FE01-467E-B86B-867D4173DBF1}" type="presParOf" srcId="{B18F6313-78E4-47BC-B30C-2542DD8F38E2}" destId="{5F5B8DEA-7333-4859-B42E-6C67422C9852}" srcOrd="0" destOrd="0" presId="urn:microsoft.com/office/officeart/2008/layout/LinedList"/>
    <dgm:cxn modelId="{20582B8E-3005-41B1-B1FC-B5D1864F6CB7}" type="presParOf" srcId="{B18F6313-78E4-47BC-B30C-2542DD8F38E2}" destId="{5F9C219F-50E7-4302-9630-97B1D54A66B0}" srcOrd="1" destOrd="0" presId="urn:microsoft.com/office/officeart/2008/layout/LinedList"/>
    <dgm:cxn modelId="{5C51FBF3-EACD-464A-BCAA-6E0DAF5DB52A}" type="presParOf" srcId="{5F9C219F-50E7-4302-9630-97B1D54A66B0}" destId="{7DBBFBEF-F815-4655-B9C2-07B440C0A4DA}" srcOrd="0" destOrd="0" presId="urn:microsoft.com/office/officeart/2008/layout/LinedList"/>
    <dgm:cxn modelId="{7D4B9D3A-AAE9-4E24-8FED-9398DA12CE7D}" type="presParOf" srcId="{5F9C219F-50E7-4302-9630-97B1D54A66B0}" destId="{CA592CC2-1496-4D26-9E1A-538442F0644D}" srcOrd="1" destOrd="0" presId="urn:microsoft.com/office/officeart/2008/layout/LinedList"/>
    <dgm:cxn modelId="{D8A317A4-2E44-4241-8685-457690F3CDD4}" type="presParOf" srcId="{CA592CC2-1496-4D26-9E1A-538442F0644D}" destId="{DAC9E0B7-43DC-4118-8E6C-0476EDE44944}" srcOrd="0" destOrd="0" presId="urn:microsoft.com/office/officeart/2008/layout/LinedList"/>
    <dgm:cxn modelId="{67592D68-72E7-444E-B11E-DAF5DC399F7F}" type="presParOf" srcId="{CA592CC2-1496-4D26-9E1A-538442F0644D}" destId="{B6A12F4F-EC88-4DD9-B92A-AC9B0513D6D0}" srcOrd="1" destOrd="0" presId="urn:microsoft.com/office/officeart/2008/layout/LinedList"/>
    <dgm:cxn modelId="{63C20815-66AB-4EA0-B130-941DCC9018D7}" type="presParOf" srcId="{B6A12F4F-EC88-4DD9-B92A-AC9B0513D6D0}" destId="{91F0C3B5-3DD6-4107-87CA-30FEB6795B2F}" srcOrd="0" destOrd="0" presId="urn:microsoft.com/office/officeart/2008/layout/LinedList"/>
    <dgm:cxn modelId="{BDB69F68-24D2-4D64-B427-51993A7819AA}" type="presParOf" srcId="{B6A12F4F-EC88-4DD9-B92A-AC9B0513D6D0}" destId="{F4D0F377-4B8D-4FAF-A32A-20216F2096EE}" srcOrd="1" destOrd="0" presId="urn:microsoft.com/office/officeart/2008/layout/LinedList"/>
    <dgm:cxn modelId="{CB6C61D2-2578-4765-B26A-9849A901BCB1}" type="presParOf" srcId="{B6A12F4F-EC88-4DD9-B92A-AC9B0513D6D0}" destId="{F0A6270B-6B63-4740-B0C7-751FF739A584}" srcOrd="2" destOrd="0" presId="urn:microsoft.com/office/officeart/2008/layout/LinedList"/>
    <dgm:cxn modelId="{2C921771-F99E-4421-96B1-9FE65D648ED5}" type="presParOf" srcId="{CA592CC2-1496-4D26-9E1A-538442F0644D}" destId="{9103A9CA-D2C6-49E4-B69B-1796C2F5A671}" srcOrd="2" destOrd="0" presId="urn:microsoft.com/office/officeart/2008/layout/LinedList"/>
    <dgm:cxn modelId="{A66865BE-310B-416E-B01F-56A3BD2019EA}" type="presParOf" srcId="{CA592CC2-1496-4D26-9E1A-538442F0644D}" destId="{3C54050A-0F8B-4651-B8AF-AB071BDB8D72}" srcOrd="3" destOrd="0" presId="urn:microsoft.com/office/officeart/2008/layout/LinedList"/>
    <dgm:cxn modelId="{ABF14974-3A67-4314-ADB4-9BAE0CAB8E08}" type="presParOf" srcId="{CA592CC2-1496-4D26-9E1A-538442F0644D}" destId="{D5A932E5-7738-44CB-8CBD-2AA19803BBCA}" srcOrd="4" destOrd="0" presId="urn:microsoft.com/office/officeart/2008/layout/LinedList"/>
    <dgm:cxn modelId="{FB74D457-A512-4981-B325-AF57919DE0F3}" type="presParOf" srcId="{D5A932E5-7738-44CB-8CBD-2AA19803BBCA}" destId="{CBC50DCA-EA88-4608-A92A-DBB775E65000}" srcOrd="0" destOrd="0" presId="urn:microsoft.com/office/officeart/2008/layout/LinedList"/>
    <dgm:cxn modelId="{9F53EB90-EC5D-42EC-B146-6312C533F0E1}" type="presParOf" srcId="{D5A932E5-7738-44CB-8CBD-2AA19803BBCA}" destId="{1E8E7E1F-5C81-4A22-9B94-737BBF9BED6A}" srcOrd="1" destOrd="0" presId="urn:microsoft.com/office/officeart/2008/layout/LinedList"/>
    <dgm:cxn modelId="{6A21C41D-AFDA-45CB-ACF6-9D374A44E2A7}" type="presParOf" srcId="{D5A932E5-7738-44CB-8CBD-2AA19803BBCA}" destId="{2DEF01DF-6356-45E5-A937-27D19D47E94B}" srcOrd="2" destOrd="0" presId="urn:microsoft.com/office/officeart/2008/layout/LinedList"/>
    <dgm:cxn modelId="{4998F062-39DD-4539-B6E1-2A3756B36EBB}" type="presParOf" srcId="{CA592CC2-1496-4D26-9E1A-538442F0644D}" destId="{32B3D712-91FE-47DD-88B0-CDDC14F07689}" srcOrd="5" destOrd="0" presId="urn:microsoft.com/office/officeart/2008/layout/LinedList"/>
    <dgm:cxn modelId="{C6714F0B-7AA6-4322-8E2C-A3F561A605A4}" type="presParOf" srcId="{CA592CC2-1496-4D26-9E1A-538442F0644D}" destId="{A83E0F41-BA88-4C8B-A1EE-7BCDD84E16C9}" srcOrd="6" destOrd="0" presId="urn:microsoft.com/office/officeart/2008/layout/LinedList"/>
    <dgm:cxn modelId="{1214D00D-6736-45FF-A5E8-1F7C08BEA620}" type="presParOf" srcId="{CA592CC2-1496-4D26-9E1A-538442F0644D}" destId="{69AC90F3-B94F-4F25-A81F-5CF74225B0BE}" srcOrd="7" destOrd="0" presId="urn:microsoft.com/office/officeart/2008/layout/LinedList"/>
    <dgm:cxn modelId="{601B3023-3136-4E2D-A0C9-11E06DC7BDCD}" type="presParOf" srcId="{69AC90F3-B94F-4F25-A81F-5CF74225B0BE}" destId="{B08F47A4-E875-45A9-926E-4432D33B61F7}" srcOrd="0" destOrd="0" presId="urn:microsoft.com/office/officeart/2008/layout/LinedList"/>
    <dgm:cxn modelId="{965F7B24-3FA4-4D0E-BAE1-60FBEF8B57E2}" type="presParOf" srcId="{69AC90F3-B94F-4F25-A81F-5CF74225B0BE}" destId="{C331A330-6348-4FA8-BCED-D585D56D1604}" srcOrd="1" destOrd="0" presId="urn:microsoft.com/office/officeart/2008/layout/LinedList"/>
    <dgm:cxn modelId="{7AE5A3AA-7554-42B4-AD82-F731772C9832}" type="presParOf" srcId="{69AC90F3-B94F-4F25-A81F-5CF74225B0BE}" destId="{0AB04EDD-D110-4BD6-B770-E3C39DFED637}" srcOrd="2" destOrd="0" presId="urn:microsoft.com/office/officeart/2008/layout/LinedList"/>
    <dgm:cxn modelId="{4CDC049B-8BE2-480D-AB39-8787BACB213B}" type="presParOf" srcId="{CA592CC2-1496-4D26-9E1A-538442F0644D}" destId="{E6788F29-6C5D-4322-897D-8BBADB4D30E7}" srcOrd="8" destOrd="0" presId="urn:microsoft.com/office/officeart/2008/layout/LinedList"/>
    <dgm:cxn modelId="{52F19E33-F383-4AB1-A08C-32FB563197D5}" type="presParOf" srcId="{CA592CC2-1496-4D26-9E1A-538442F0644D}" destId="{7B13B845-89F2-4C79-9586-AE8A6908D05F}" srcOrd="9" destOrd="0" presId="urn:microsoft.com/office/officeart/2008/layout/LinedList"/>
    <dgm:cxn modelId="{C0BD44FB-CBC2-417E-8563-FCF6D7B84211}" type="presParOf" srcId="{CA592CC2-1496-4D26-9E1A-538442F0644D}" destId="{2CC877FA-40F3-4698-84EC-12B13CB50DE1}" srcOrd="10" destOrd="0" presId="urn:microsoft.com/office/officeart/2008/layout/LinedList"/>
    <dgm:cxn modelId="{DDDF8C2D-AB26-4C34-B89F-6F5ECA84D483}" type="presParOf" srcId="{2CC877FA-40F3-4698-84EC-12B13CB50DE1}" destId="{4F4BE0E8-5ABD-4389-A105-E9BC77B8CD36}" srcOrd="0" destOrd="0" presId="urn:microsoft.com/office/officeart/2008/layout/LinedList"/>
    <dgm:cxn modelId="{36B56D4D-7C13-4118-8650-7629C990D1F4}" type="presParOf" srcId="{2CC877FA-40F3-4698-84EC-12B13CB50DE1}" destId="{B63A26BD-5D1C-4809-892E-905349E687E2}" srcOrd="1" destOrd="0" presId="urn:microsoft.com/office/officeart/2008/layout/LinedList"/>
    <dgm:cxn modelId="{0123BC7B-FC1B-4699-8ED4-012A0B0AA090}" type="presParOf" srcId="{2CC877FA-40F3-4698-84EC-12B13CB50DE1}" destId="{6C71467A-F77C-4D9F-8960-1369776327EA}" srcOrd="2" destOrd="0" presId="urn:microsoft.com/office/officeart/2008/layout/LinedList"/>
    <dgm:cxn modelId="{B67FAFEB-12C5-49F8-9CAB-6BE4C6650BC4}" type="presParOf" srcId="{CA592CC2-1496-4D26-9E1A-538442F0644D}" destId="{E14A0646-630C-4568-8708-2F33A1AAE386}" srcOrd="11" destOrd="0" presId="urn:microsoft.com/office/officeart/2008/layout/LinedList"/>
    <dgm:cxn modelId="{A846D9A9-6F95-48A6-80F9-04BC961CA82B}" type="presParOf" srcId="{CA592CC2-1496-4D26-9E1A-538442F0644D}" destId="{BEFDFA4E-EE9B-488E-A7FF-B8482AECDB31}" srcOrd="12" destOrd="0" presId="urn:microsoft.com/office/officeart/2008/layout/LinedList"/>
    <dgm:cxn modelId="{81D93145-4E52-4965-93FD-772A430637BF}" type="presParOf" srcId="{CA592CC2-1496-4D26-9E1A-538442F0644D}" destId="{DCED543A-DD33-48C3-9919-C17FCD2C7890}" srcOrd="13" destOrd="0" presId="urn:microsoft.com/office/officeart/2008/layout/LinedList"/>
    <dgm:cxn modelId="{EB71C0FB-1550-4851-B51C-93A5498F5E66}" type="presParOf" srcId="{DCED543A-DD33-48C3-9919-C17FCD2C7890}" destId="{1B59786D-FF1C-4CE8-9025-15597176D877}" srcOrd="0" destOrd="0" presId="urn:microsoft.com/office/officeart/2008/layout/LinedList"/>
    <dgm:cxn modelId="{ABE015ED-4B28-4EE7-B807-AA974E157951}" type="presParOf" srcId="{DCED543A-DD33-48C3-9919-C17FCD2C7890}" destId="{3215595F-3A30-4A15-B003-79EE4A4EB376}" srcOrd="1" destOrd="0" presId="urn:microsoft.com/office/officeart/2008/layout/LinedList"/>
    <dgm:cxn modelId="{84231B61-BF1A-4091-98D2-FB09FFE679C2}" type="presParOf" srcId="{DCED543A-DD33-48C3-9919-C17FCD2C7890}" destId="{29E78B6D-2051-4181-A7D1-D94DE89BC21D}" srcOrd="2" destOrd="0" presId="urn:microsoft.com/office/officeart/2008/layout/LinedList"/>
    <dgm:cxn modelId="{810EA111-35AD-44DE-A9E0-4C413AA09BF3}" type="presParOf" srcId="{CA592CC2-1496-4D26-9E1A-538442F0644D}" destId="{1123EF3D-66F4-4113-99E0-BE829EAC5F37}" srcOrd="14" destOrd="0" presId="urn:microsoft.com/office/officeart/2008/layout/LinedList"/>
    <dgm:cxn modelId="{DCD91C19-6A48-4F77-A684-D899A3F2FA9D}" type="presParOf" srcId="{CA592CC2-1496-4D26-9E1A-538442F0644D}" destId="{96DA9D96-4FDC-49BA-9FD9-3223BDD59DBF}"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C28D18C2-4FB0-4DC1-AC36-B4D84B300A7C}" type="doc">
      <dgm:prSet loTypeId="urn:microsoft.com/office/officeart/2008/layout/RadialCluster" loCatId="cycle" qsTypeId="urn:microsoft.com/office/officeart/2005/8/quickstyle/simple1" qsCatId="simple" csTypeId="urn:microsoft.com/office/officeart/2005/8/colors/accent1_4" csCatId="accent1" phldr="1"/>
      <dgm:spPr/>
      <dgm:t>
        <a:bodyPr/>
        <a:lstStyle/>
        <a:p>
          <a:endParaRPr lang="ru-RU"/>
        </a:p>
      </dgm:t>
    </dgm:pt>
    <dgm:pt modelId="{9BDA4574-3413-48CB-A73F-7E5AFD1391CD}">
      <dgm:prSet phldrT="[Текст]" custT="1"/>
      <dgm:spPr/>
      <dgm:t>
        <a:bodyPr/>
        <a:lstStyle/>
        <a:p>
          <a:r>
            <a:rPr lang="uk-UA" sz="2800" b="1" noProof="0" dirty="0">
              <a:latin typeface="+mj-lt"/>
            </a:rPr>
            <a:t>Кодифікації</a:t>
          </a:r>
          <a:r>
            <a:rPr lang="ru-RU" sz="2800" b="1" dirty="0">
              <a:latin typeface="+mj-lt"/>
            </a:rPr>
            <a:t> за </a:t>
          </a:r>
          <a:r>
            <a:rPr lang="uk-UA" sz="2800" b="1" noProof="0" dirty="0">
              <a:latin typeface="+mj-lt"/>
            </a:rPr>
            <a:t>обсягом</a:t>
          </a:r>
        </a:p>
      </dgm:t>
    </dgm:pt>
    <dgm:pt modelId="{A02F27C0-DC98-4D47-9795-F421D247A337}" type="parTrans" cxnId="{6253584F-F459-4C04-A4FD-F9F460BFF689}">
      <dgm:prSet/>
      <dgm:spPr/>
      <dgm:t>
        <a:bodyPr/>
        <a:lstStyle/>
        <a:p>
          <a:endParaRPr lang="ru-RU"/>
        </a:p>
      </dgm:t>
    </dgm:pt>
    <dgm:pt modelId="{D17C8E96-BDF3-4367-B952-DE345F25EC11}" type="sibTrans" cxnId="{6253584F-F459-4C04-A4FD-F9F460BFF689}">
      <dgm:prSet/>
      <dgm:spPr/>
      <dgm:t>
        <a:bodyPr/>
        <a:lstStyle/>
        <a:p>
          <a:endParaRPr lang="ru-RU"/>
        </a:p>
      </dgm:t>
    </dgm:pt>
    <dgm:pt modelId="{F74E3503-6EEA-4C48-9051-5224757F5C0F}">
      <dgm:prSet phldrT="[Текст]" custT="1"/>
      <dgm:spPr/>
      <dgm:t>
        <a:bodyPr/>
        <a:lstStyle/>
        <a:p>
          <a:r>
            <a:rPr lang="uk-UA" sz="2800" noProof="0" dirty="0">
              <a:latin typeface="+mj-lt"/>
            </a:rPr>
            <a:t>загальна</a:t>
          </a:r>
        </a:p>
      </dgm:t>
    </dgm:pt>
    <dgm:pt modelId="{E8FC86D5-3F7B-45F6-8C7D-BA8E5466C5A5}" type="parTrans" cxnId="{E639A43E-DFE8-4190-9BD4-B1DA57EB7A45}">
      <dgm:prSet/>
      <dgm:spPr/>
      <dgm:t>
        <a:bodyPr/>
        <a:lstStyle/>
        <a:p>
          <a:endParaRPr lang="ru-RU"/>
        </a:p>
      </dgm:t>
    </dgm:pt>
    <dgm:pt modelId="{E96AA9F5-FAB0-418F-B654-EE3A657AB647}" type="sibTrans" cxnId="{E639A43E-DFE8-4190-9BD4-B1DA57EB7A45}">
      <dgm:prSet/>
      <dgm:spPr/>
      <dgm:t>
        <a:bodyPr/>
        <a:lstStyle/>
        <a:p>
          <a:endParaRPr lang="ru-RU"/>
        </a:p>
      </dgm:t>
    </dgm:pt>
    <dgm:pt modelId="{0EC5BC89-2955-4DF9-BBEC-A32960EAD63C}">
      <dgm:prSet phldrT="[Текст]" custT="1"/>
      <dgm:spPr/>
      <dgm:t>
        <a:bodyPr/>
        <a:lstStyle/>
        <a:p>
          <a:r>
            <a:rPr lang="uk-UA" sz="2800" noProof="0" dirty="0">
              <a:solidFill>
                <a:schemeClr val="bg2">
                  <a:lumMod val="10000"/>
                </a:schemeClr>
              </a:solidFill>
              <a:latin typeface="+mj-lt"/>
            </a:rPr>
            <a:t>міжгалузева</a:t>
          </a:r>
        </a:p>
      </dgm:t>
    </dgm:pt>
    <dgm:pt modelId="{2975EEC9-BD45-4745-A975-0957851B417E}" type="parTrans" cxnId="{D855B46C-ED4F-492A-B16A-C0BDADDF0EB8}">
      <dgm:prSet/>
      <dgm:spPr/>
      <dgm:t>
        <a:bodyPr/>
        <a:lstStyle/>
        <a:p>
          <a:endParaRPr lang="ru-RU"/>
        </a:p>
      </dgm:t>
    </dgm:pt>
    <dgm:pt modelId="{EAFA4694-2447-4C0D-A179-3D1E8FAFD69B}" type="sibTrans" cxnId="{D855B46C-ED4F-492A-B16A-C0BDADDF0EB8}">
      <dgm:prSet/>
      <dgm:spPr/>
      <dgm:t>
        <a:bodyPr/>
        <a:lstStyle/>
        <a:p>
          <a:endParaRPr lang="ru-RU"/>
        </a:p>
      </dgm:t>
    </dgm:pt>
    <dgm:pt modelId="{A6E235C7-00A6-41C7-8103-2E2010D8BD2E}">
      <dgm:prSet phldrT="[Текст]" custT="1"/>
      <dgm:spPr/>
      <dgm:t>
        <a:bodyPr/>
        <a:lstStyle/>
        <a:p>
          <a:r>
            <a:rPr lang="uk-UA" sz="2800" noProof="0" dirty="0">
              <a:solidFill>
                <a:schemeClr val="bg2">
                  <a:lumMod val="10000"/>
                </a:schemeClr>
              </a:solidFill>
              <a:latin typeface="+mj-lt"/>
            </a:rPr>
            <a:t>галузева</a:t>
          </a:r>
        </a:p>
      </dgm:t>
    </dgm:pt>
    <dgm:pt modelId="{7E386E10-87CF-4A76-9A17-EE66E93CA998}" type="parTrans" cxnId="{CB47A758-3B3B-4435-9FAA-01674BC740D4}">
      <dgm:prSet/>
      <dgm:spPr/>
      <dgm:t>
        <a:bodyPr/>
        <a:lstStyle/>
        <a:p>
          <a:endParaRPr lang="ru-RU"/>
        </a:p>
      </dgm:t>
    </dgm:pt>
    <dgm:pt modelId="{3C2E346A-FC4B-4446-8CC3-9FDB4BD8F650}" type="sibTrans" cxnId="{CB47A758-3B3B-4435-9FAA-01674BC740D4}">
      <dgm:prSet/>
      <dgm:spPr/>
      <dgm:t>
        <a:bodyPr/>
        <a:lstStyle/>
        <a:p>
          <a:endParaRPr lang="ru-RU"/>
        </a:p>
      </dgm:t>
    </dgm:pt>
    <dgm:pt modelId="{C0FAAF1F-7190-4F0B-985E-3C85F0DFB2E3}">
      <dgm:prSet phldrT="[Текст]" custT="1"/>
      <dgm:spPr/>
      <dgm:t>
        <a:bodyPr/>
        <a:lstStyle/>
        <a:p>
          <a:r>
            <a:rPr lang="uk-UA" sz="2800" noProof="0" dirty="0">
              <a:latin typeface="+mj-lt"/>
            </a:rPr>
            <a:t>спеціальна</a:t>
          </a:r>
        </a:p>
      </dgm:t>
    </dgm:pt>
    <dgm:pt modelId="{389E60FC-8A0B-4403-9048-0D7AC135127C}" type="parTrans" cxnId="{53B87171-33FE-44EC-BBAC-EBB41EEAE3D6}">
      <dgm:prSet/>
      <dgm:spPr/>
      <dgm:t>
        <a:bodyPr/>
        <a:lstStyle/>
        <a:p>
          <a:endParaRPr lang="ru-RU"/>
        </a:p>
      </dgm:t>
    </dgm:pt>
    <dgm:pt modelId="{99D2F49C-5486-4668-BA49-42C93366514D}" type="sibTrans" cxnId="{53B87171-33FE-44EC-BBAC-EBB41EEAE3D6}">
      <dgm:prSet/>
      <dgm:spPr/>
      <dgm:t>
        <a:bodyPr/>
        <a:lstStyle/>
        <a:p>
          <a:endParaRPr lang="ru-RU"/>
        </a:p>
      </dgm:t>
    </dgm:pt>
    <dgm:pt modelId="{5CECED4D-6693-43E9-AB95-D77A3A578B1F}" type="pres">
      <dgm:prSet presAssocID="{C28D18C2-4FB0-4DC1-AC36-B4D84B300A7C}" presName="Name0" presStyleCnt="0">
        <dgm:presLayoutVars>
          <dgm:chMax val="1"/>
          <dgm:chPref val="1"/>
          <dgm:dir/>
          <dgm:animOne val="branch"/>
          <dgm:animLvl val="lvl"/>
        </dgm:presLayoutVars>
      </dgm:prSet>
      <dgm:spPr/>
    </dgm:pt>
    <dgm:pt modelId="{2130A82D-8D79-4914-B57A-85EAD5ED5F37}" type="pres">
      <dgm:prSet presAssocID="{9BDA4574-3413-48CB-A73F-7E5AFD1391CD}" presName="singleCycle" presStyleCnt="0"/>
      <dgm:spPr/>
    </dgm:pt>
    <dgm:pt modelId="{86B8ED78-BFCB-4693-93EA-F656D91ECBF8}" type="pres">
      <dgm:prSet presAssocID="{9BDA4574-3413-48CB-A73F-7E5AFD1391CD}" presName="singleCenter" presStyleLbl="node1" presStyleIdx="0" presStyleCnt="5" custScaleX="148502">
        <dgm:presLayoutVars>
          <dgm:chMax val="7"/>
          <dgm:chPref val="7"/>
        </dgm:presLayoutVars>
      </dgm:prSet>
      <dgm:spPr/>
    </dgm:pt>
    <dgm:pt modelId="{7647CB7A-BCF0-40CD-B6A5-4AC42DC5ACF5}" type="pres">
      <dgm:prSet presAssocID="{E8FC86D5-3F7B-45F6-8C7D-BA8E5466C5A5}" presName="Name56" presStyleLbl="parChTrans1D2" presStyleIdx="0" presStyleCnt="4"/>
      <dgm:spPr/>
    </dgm:pt>
    <dgm:pt modelId="{3C0CCF74-DAA1-42FB-AB0B-B5E19CFA845B}" type="pres">
      <dgm:prSet presAssocID="{F74E3503-6EEA-4C48-9051-5224757F5C0F}" presName="text0" presStyleLbl="node1" presStyleIdx="1" presStyleCnt="5" custScaleX="178390" custRadScaleRad="92640">
        <dgm:presLayoutVars>
          <dgm:bulletEnabled val="1"/>
        </dgm:presLayoutVars>
      </dgm:prSet>
      <dgm:spPr/>
    </dgm:pt>
    <dgm:pt modelId="{B8BB11E2-6FC7-4975-A2CB-1F2B63E8DBC8}" type="pres">
      <dgm:prSet presAssocID="{7E386E10-87CF-4A76-9A17-EE66E93CA998}" presName="Name56" presStyleLbl="parChTrans1D2" presStyleIdx="1" presStyleCnt="4"/>
      <dgm:spPr/>
    </dgm:pt>
    <dgm:pt modelId="{8726D920-B2DA-4747-BFC9-9E44DDD6BA09}" type="pres">
      <dgm:prSet presAssocID="{A6E235C7-00A6-41C7-8103-2E2010D8BD2E}" presName="text0" presStyleLbl="node1" presStyleIdx="2" presStyleCnt="5" custScaleX="148502" custRadScaleRad="103680">
        <dgm:presLayoutVars>
          <dgm:bulletEnabled val="1"/>
        </dgm:presLayoutVars>
      </dgm:prSet>
      <dgm:spPr/>
    </dgm:pt>
    <dgm:pt modelId="{0ECB9E35-8C3F-44B6-98C0-C65B2D5A034A}" type="pres">
      <dgm:prSet presAssocID="{2975EEC9-BD45-4745-A975-0957851B417E}" presName="Name56" presStyleLbl="parChTrans1D2" presStyleIdx="2" presStyleCnt="4"/>
      <dgm:spPr/>
    </dgm:pt>
    <dgm:pt modelId="{F7902C02-BB6D-4A9B-9F8E-0DB9783C6448}" type="pres">
      <dgm:prSet presAssocID="{0EC5BC89-2955-4DF9-BBEC-A32960EAD63C}" presName="text0" presStyleLbl="node1" presStyleIdx="3" presStyleCnt="5" custScaleX="191194" custRadScaleRad="91260">
        <dgm:presLayoutVars>
          <dgm:bulletEnabled val="1"/>
        </dgm:presLayoutVars>
      </dgm:prSet>
      <dgm:spPr/>
    </dgm:pt>
    <dgm:pt modelId="{8D420F08-FD6A-4406-AD6A-D0DE98377637}" type="pres">
      <dgm:prSet presAssocID="{389E60FC-8A0B-4403-9048-0D7AC135127C}" presName="Name56" presStyleLbl="parChTrans1D2" presStyleIdx="3" presStyleCnt="4"/>
      <dgm:spPr/>
    </dgm:pt>
    <dgm:pt modelId="{B5BAFECF-BAF8-4C38-B212-6E05DB000141}" type="pres">
      <dgm:prSet presAssocID="{C0FAAF1F-7190-4F0B-985E-3C85F0DFB2E3}" presName="text0" presStyleLbl="node1" presStyleIdx="4" presStyleCnt="5" custScaleX="177768" custRadScaleRad="110120">
        <dgm:presLayoutVars>
          <dgm:bulletEnabled val="1"/>
        </dgm:presLayoutVars>
      </dgm:prSet>
      <dgm:spPr/>
    </dgm:pt>
  </dgm:ptLst>
  <dgm:cxnLst>
    <dgm:cxn modelId="{F3EDE701-64D7-4E7E-BC2F-3A850B3E88B4}" type="presOf" srcId="{F74E3503-6EEA-4C48-9051-5224757F5C0F}" destId="{3C0CCF74-DAA1-42FB-AB0B-B5E19CFA845B}" srcOrd="0" destOrd="0" presId="urn:microsoft.com/office/officeart/2008/layout/RadialCluster"/>
    <dgm:cxn modelId="{94B53004-04B8-4D3F-8D63-D5602F105062}" type="presOf" srcId="{A6E235C7-00A6-41C7-8103-2E2010D8BD2E}" destId="{8726D920-B2DA-4747-BFC9-9E44DDD6BA09}" srcOrd="0" destOrd="0" presId="urn:microsoft.com/office/officeart/2008/layout/RadialCluster"/>
    <dgm:cxn modelId="{A521A11D-9139-4B95-8ECE-6402D2439792}" type="presOf" srcId="{E8FC86D5-3F7B-45F6-8C7D-BA8E5466C5A5}" destId="{7647CB7A-BCF0-40CD-B6A5-4AC42DC5ACF5}" srcOrd="0" destOrd="0" presId="urn:microsoft.com/office/officeart/2008/layout/RadialCluster"/>
    <dgm:cxn modelId="{F072EA29-10BC-4798-A836-BB080916E3B0}" type="presOf" srcId="{9BDA4574-3413-48CB-A73F-7E5AFD1391CD}" destId="{86B8ED78-BFCB-4693-93EA-F656D91ECBF8}" srcOrd="0" destOrd="0" presId="urn:microsoft.com/office/officeart/2008/layout/RadialCluster"/>
    <dgm:cxn modelId="{CA7F5133-8881-401B-A38F-734E2E5A0B8F}" type="presOf" srcId="{389E60FC-8A0B-4403-9048-0D7AC135127C}" destId="{8D420F08-FD6A-4406-AD6A-D0DE98377637}" srcOrd="0" destOrd="0" presId="urn:microsoft.com/office/officeart/2008/layout/RadialCluster"/>
    <dgm:cxn modelId="{E639A43E-DFE8-4190-9BD4-B1DA57EB7A45}" srcId="{9BDA4574-3413-48CB-A73F-7E5AFD1391CD}" destId="{F74E3503-6EEA-4C48-9051-5224757F5C0F}" srcOrd="0" destOrd="0" parTransId="{E8FC86D5-3F7B-45F6-8C7D-BA8E5466C5A5}" sibTransId="{E96AA9F5-FAB0-418F-B654-EE3A657AB647}"/>
    <dgm:cxn modelId="{9E19323F-73A5-4C25-870F-CB5D189F533C}" type="presOf" srcId="{0EC5BC89-2955-4DF9-BBEC-A32960EAD63C}" destId="{F7902C02-BB6D-4A9B-9F8E-0DB9783C6448}" srcOrd="0" destOrd="0" presId="urn:microsoft.com/office/officeart/2008/layout/RadialCluster"/>
    <dgm:cxn modelId="{D855B46C-ED4F-492A-B16A-C0BDADDF0EB8}" srcId="{9BDA4574-3413-48CB-A73F-7E5AFD1391CD}" destId="{0EC5BC89-2955-4DF9-BBEC-A32960EAD63C}" srcOrd="2" destOrd="0" parTransId="{2975EEC9-BD45-4745-A975-0957851B417E}" sibTransId="{EAFA4694-2447-4C0D-A179-3D1E8FAFD69B}"/>
    <dgm:cxn modelId="{FD89FE4E-6F38-42BA-84E9-0D5B1C19017B}" type="presOf" srcId="{2975EEC9-BD45-4745-A975-0957851B417E}" destId="{0ECB9E35-8C3F-44B6-98C0-C65B2D5A034A}" srcOrd="0" destOrd="0" presId="urn:microsoft.com/office/officeart/2008/layout/RadialCluster"/>
    <dgm:cxn modelId="{6253584F-F459-4C04-A4FD-F9F460BFF689}" srcId="{C28D18C2-4FB0-4DC1-AC36-B4D84B300A7C}" destId="{9BDA4574-3413-48CB-A73F-7E5AFD1391CD}" srcOrd="0" destOrd="0" parTransId="{A02F27C0-DC98-4D47-9795-F421D247A337}" sibTransId="{D17C8E96-BDF3-4367-B952-DE345F25EC11}"/>
    <dgm:cxn modelId="{53B87171-33FE-44EC-BBAC-EBB41EEAE3D6}" srcId="{9BDA4574-3413-48CB-A73F-7E5AFD1391CD}" destId="{C0FAAF1F-7190-4F0B-985E-3C85F0DFB2E3}" srcOrd="3" destOrd="0" parTransId="{389E60FC-8A0B-4403-9048-0D7AC135127C}" sibTransId="{99D2F49C-5486-4668-BA49-42C93366514D}"/>
    <dgm:cxn modelId="{73E83658-CB61-41DA-8DE9-5730167E8E72}" type="presOf" srcId="{C0FAAF1F-7190-4F0B-985E-3C85F0DFB2E3}" destId="{B5BAFECF-BAF8-4C38-B212-6E05DB000141}" srcOrd="0" destOrd="0" presId="urn:microsoft.com/office/officeart/2008/layout/RadialCluster"/>
    <dgm:cxn modelId="{CB47A758-3B3B-4435-9FAA-01674BC740D4}" srcId="{9BDA4574-3413-48CB-A73F-7E5AFD1391CD}" destId="{A6E235C7-00A6-41C7-8103-2E2010D8BD2E}" srcOrd="1" destOrd="0" parTransId="{7E386E10-87CF-4A76-9A17-EE66E93CA998}" sibTransId="{3C2E346A-FC4B-4446-8CC3-9FDB4BD8F650}"/>
    <dgm:cxn modelId="{DD64CBD9-E3D6-4B68-B05B-FA15422FAC5E}" type="presOf" srcId="{7E386E10-87CF-4A76-9A17-EE66E93CA998}" destId="{B8BB11E2-6FC7-4975-A2CB-1F2B63E8DBC8}" srcOrd="0" destOrd="0" presId="urn:microsoft.com/office/officeart/2008/layout/RadialCluster"/>
    <dgm:cxn modelId="{BD8A00F2-88C1-4F6E-AD05-4C74C34B2FCE}" type="presOf" srcId="{C28D18C2-4FB0-4DC1-AC36-B4D84B300A7C}" destId="{5CECED4D-6693-43E9-AB95-D77A3A578B1F}" srcOrd="0" destOrd="0" presId="urn:microsoft.com/office/officeart/2008/layout/RadialCluster"/>
    <dgm:cxn modelId="{FEBC1B32-139E-4080-8BE0-6E6FB74CD670}" type="presParOf" srcId="{5CECED4D-6693-43E9-AB95-D77A3A578B1F}" destId="{2130A82D-8D79-4914-B57A-85EAD5ED5F37}" srcOrd="0" destOrd="0" presId="urn:microsoft.com/office/officeart/2008/layout/RadialCluster"/>
    <dgm:cxn modelId="{03A92F3D-8B98-42EA-B47C-7F184160858E}" type="presParOf" srcId="{2130A82D-8D79-4914-B57A-85EAD5ED5F37}" destId="{86B8ED78-BFCB-4693-93EA-F656D91ECBF8}" srcOrd="0" destOrd="0" presId="urn:microsoft.com/office/officeart/2008/layout/RadialCluster"/>
    <dgm:cxn modelId="{1723D6E2-6381-41A5-B4B1-444CDC99E3D7}" type="presParOf" srcId="{2130A82D-8D79-4914-B57A-85EAD5ED5F37}" destId="{7647CB7A-BCF0-40CD-B6A5-4AC42DC5ACF5}" srcOrd="1" destOrd="0" presId="urn:microsoft.com/office/officeart/2008/layout/RadialCluster"/>
    <dgm:cxn modelId="{D584BAE6-9E82-4D02-BB49-0232270D5D20}" type="presParOf" srcId="{2130A82D-8D79-4914-B57A-85EAD5ED5F37}" destId="{3C0CCF74-DAA1-42FB-AB0B-B5E19CFA845B}" srcOrd="2" destOrd="0" presId="urn:microsoft.com/office/officeart/2008/layout/RadialCluster"/>
    <dgm:cxn modelId="{83D393C0-0636-4897-AB5A-8DF8F9F46BEE}" type="presParOf" srcId="{2130A82D-8D79-4914-B57A-85EAD5ED5F37}" destId="{B8BB11E2-6FC7-4975-A2CB-1F2B63E8DBC8}" srcOrd="3" destOrd="0" presId="urn:microsoft.com/office/officeart/2008/layout/RadialCluster"/>
    <dgm:cxn modelId="{5DC27FFD-4962-49FC-914B-B10FE711DD7D}" type="presParOf" srcId="{2130A82D-8D79-4914-B57A-85EAD5ED5F37}" destId="{8726D920-B2DA-4747-BFC9-9E44DDD6BA09}" srcOrd="4" destOrd="0" presId="urn:microsoft.com/office/officeart/2008/layout/RadialCluster"/>
    <dgm:cxn modelId="{2FF20A1F-91AE-4B21-96A6-A74B7C165926}" type="presParOf" srcId="{2130A82D-8D79-4914-B57A-85EAD5ED5F37}" destId="{0ECB9E35-8C3F-44B6-98C0-C65B2D5A034A}" srcOrd="5" destOrd="0" presId="urn:microsoft.com/office/officeart/2008/layout/RadialCluster"/>
    <dgm:cxn modelId="{9D9EDFD6-4FFE-4349-82A2-6FBF952912DB}" type="presParOf" srcId="{2130A82D-8D79-4914-B57A-85EAD5ED5F37}" destId="{F7902C02-BB6D-4A9B-9F8E-0DB9783C6448}" srcOrd="6" destOrd="0" presId="urn:microsoft.com/office/officeart/2008/layout/RadialCluster"/>
    <dgm:cxn modelId="{AF806ADE-E552-47B8-B97D-297A708742E0}" type="presParOf" srcId="{2130A82D-8D79-4914-B57A-85EAD5ED5F37}" destId="{8D420F08-FD6A-4406-AD6A-D0DE98377637}" srcOrd="7" destOrd="0" presId="urn:microsoft.com/office/officeart/2008/layout/RadialCluster"/>
    <dgm:cxn modelId="{C29B61D4-38E8-4195-B972-DDB4F6F690BC}" type="presParOf" srcId="{2130A82D-8D79-4914-B57A-85EAD5ED5F37}" destId="{B5BAFECF-BAF8-4C38-B212-6E05DB000141}" srcOrd="8"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9AEC00-087B-4E93-87A1-57D9CA0D693C}" type="doc">
      <dgm:prSet loTypeId="urn:microsoft.com/office/officeart/2005/8/layout/hList6" loCatId="list" qsTypeId="urn:microsoft.com/office/officeart/2005/8/quickstyle/simple1" qsCatId="simple" csTypeId="urn:microsoft.com/office/officeart/2005/8/colors/accent1_4" csCatId="accent1" phldr="1"/>
      <dgm:spPr/>
      <dgm:t>
        <a:bodyPr/>
        <a:lstStyle/>
        <a:p>
          <a:endParaRPr lang="uk-UA"/>
        </a:p>
      </dgm:t>
    </dgm:pt>
    <dgm:pt modelId="{7B6B5215-DE46-4985-A642-C7FAD0990B2F}">
      <dgm:prSet phldrT="[Текст]" custT="1"/>
      <dgm:spPr/>
      <dgm:t>
        <a:bodyPr vert="horz"/>
        <a:lstStyle/>
        <a:p>
          <a:r>
            <a:rPr lang="uk-UA" sz="3600" i="0" dirty="0">
              <a:latin typeface="+mj-lt"/>
            </a:rPr>
            <a:t>регулятивна</a:t>
          </a:r>
        </a:p>
      </dgm:t>
    </dgm:pt>
    <dgm:pt modelId="{C8FE6457-33BC-4E52-AA43-5BF623252FF7}" type="parTrans" cxnId="{BE6BF3BD-C28E-47F5-B297-6E5D818479C8}">
      <dgm:prSet/>
      <dgm:spPr/>
      <dgm:t>
        <a:bodyPr/>
        <a:lstStyle/>
        <a:p>
          <a:endParaRPr lang="uk-UA"/>
        </a:p>
      </dgm:t>
    </dgm:pt>
    <dgm:pt modelId="{DB131C22-75EC-4D50-8C05-B5D8AB25C580}" type="sibTrans" cxnId="{BE6BF3BD-C28E-47F5-B297-6E5D818479C8}">
      <dgm:prSet/>
      <dgm:spPr/>
      <dgm:t>
        <a:bodyPr/>
        <a:lstStyle/>
        <a:p>
          <a:endParaRPr lang="uk-UA"/>
        </a:p>
      </dgm:t>
    </dgm:pt>
    <dgm:pt modelId="{25E3DA8F-30A3-4345-9A9C-7E0B340519C7}">
      <dgm:prSet phldrT="[Текст]" custT="1"/>
      <dgm:spPr/>
      <dgm:t>
        <a:bodyPr vert="horz"/>
        <a:lstStyle/>
        <a:p>
          <a:r>
            <a:rPr lang="uk-UA" sz="3600" i="0" dirty="0">
              <a:solidFill>
                <a:schemeClr val="accent6">
                  <a:lumMod val="50000"/>
                </a:schemeClr>
              </a:solidFill>
              <a:latin typeface="+mj-lt"/>
            </a:rPr>
            <a:t>оціночна</a:t>
          </a:r>
        </a:p>
      </dgm:t>
    </dgm:pt>
    <dgm:pt modelId="{E3A2790E-92F5-4819-888A-77A1EDB523EC}" type="parTrans" cxnId="{FD81F5DE-ECBA-429C-BBA5-CB5752749E5F}">
      <dgm:prSet/>
      <dgm:spPr/>
      <dgm:t>
        <a:bodyPr/>
        <a:lstStyle/>
        <a:p>
          <a:endParaRPr lang="uk-UA"/>
        </a:p>
      </dgm:t>
    </dgm:pt>
    <dgm:pt modelId="{5F9AE59C-73BF-421A-AF46-3FAAAB5DE6EC}" type="sibTrans" cxnId="{FD81F5DE-ECBA-429C-BBA5-CB5752749E5F}">
      <dgm:prSet/>
      <dgm:spPr/>
      <dgm:t>
        <a:bodyPr/>
        <a:lstStyle/>
        <a:p>
          <a:endParaRPr lang="uk-UA"/>
        </a:p>
      </dgm:t>
    </dgm:pt>
    <dgm:pt modelId="{86157D56-4BEF-459D-B887-3CC49E125257}">
      <dgm:prSet phldrT="[Текст]" custT="1"/>
      <dgm:spPr/>
      <dgm:t>
        <a:bodyPr vert="horz"/>
        <a:lstStyle/>
        <a:p>
          <a:r>
            <a:rPr lang="uk-UA" sz="3600" i="0" dirty="0">
              <a:solidFill>
                <a:schemeClr val="accent6">
                  <a:lumMod val="50000"/>
                </a:schemeClr>
              </a:solidFill>
              <a:latin typeface="+mj-lt"/>
            </a:rPr>
            <a:t>трансляційна</a:t>
          </a:r>
        </a:p>
      </dgm:t>
    </dgm:pt>
    <dgm:pt modelId="{60EA6D59-0F3D-41AC-9A1E-E002B135B118}" type="parTrans" cxnId="{0BC97BE0-E140-4B3F-BDE5-DD2BBAD50AB3}">
      <dgm:prSet/>
      <dgm:spPr/>
      <dgm:t>
        <a:bodyPr/>
        <a:lstStyle/>
        <a:p>
          <a:endParaRPr lang="uk-UA"/>
        </a:p>
      </dgm:t>
    </dgm:pt>
    <dgm:pt modelId="{44730FB8-F671-4DD8-A303-3FA110E776B2}" type="sibTrans" cxnId="{0BC97BE0-E140-4B3F-BDE5-DD2BBAD50AB3}">
      <dgm:prSet/>
      <dgm:spPr/>
      <dgm:t>
        <a:bodyPr/>
        <a:lstStyle/>
        <a:p>
          <a:endParaRPr lang="uk-UA"/>
        </a:p>
      </dgm:t>
    </dgm:pt>
    <dgm:pt modelId="{B6BFCC63-B33F-422D-BCB5-6E542E1E9EC8}" type="pres">
      <dgm:prSet presAssocID="{259AEC00-087B-4E93-87A1-57D9CA0D693C}" presName="Name0" presStyleCnt="0">
        <dgm:presLayoutVars>
          <dgm:dir/>
          <dgm:resizeHandles val="exact"/>
        </dgm:presLayoutVars>
      </dgm:prSet>
      <dgm:spPr/>
    </dgm:pt>
    <dgm:pt modelId="{34720748-2315-4668-8ED4-65600F363E4C}" type="pres">
      <dgm:prSet presAssocID="{7B6B5215-DE46-4985-A642-C7FAD0990B2F}" presName="node" presStyleLbl="node1" presStyleIdx="0" presStyleCnt="3">
        <dgm:presLayoutVars>
          <dgm:bulletEnabled val="1"/>
        </dgm:presLayoutVars>
      </dgm:prSet>
      <dgm:spPr/>
    </dgm:pt>
    <dgm:pt modelId="{AAFC3A16-15AB-4BC9-BB90-D8C2C5999BD5}" type="pres">
      <dgm:prSet presAssocID="{DB131C22-75EC-4D50-8C05-B5D8AB25C580}" presName="sibTrans" presStyleCnt="0"/>
      <dgm:spPr/>
    </dgm:pt>
    <dgm:pt modelId="{2FE8E7B0-781B-410D-8259-EC50ACE16026}" type="pres">
      <dgm:prSet presAssocID="{25E3DA8F-30A3-4345-9A9C-7E0B340519C7}" presName="node" presStyleLbl="node1" presStyleIdx="1" presStyleCnt="3">
        <dgm:presLayoutVars>
          <dgm:bulletEnabled val="1"/>
        </dgm:presLayoutVars>
      </dgm:prSet>
      <dgm:spPr/>
    </dgm:pt>
    <dgm:pt modelId="{815D20C7-482D-44CD-BA5B-6B623BF43112}" type="pres">
      <dgm:prSet presAssocID="{5F9AE59C-73BF-421A-AF46-3FAAAB5DE6EC}" presName="sibTrans" presStyleCnt="0"/>
      <dgm:spPr/>
    </dgm:pt>
    <dgm:pt modelId="{8C852044-CAB4-488D-B569-F144FAC7E71C}" type="pres">
      <dgm:prSet presAssocID="{86157D56-4BEF-459D-B887-3CC49E125257}" presName="node" presStyleLbl="node1" presStyleIdx="2" presStyleCnt="3">
        <dgm:presLayoutVars>
          <dgm:bulletEnabled val="1"/>
        </dgm:presLayoutVars>
      </dgm:prSet>
      <dgm:spPr/>
    </dgm:pt>
  </dgm:ptLst>
  <dgm:cxnLst>
    <dgm:cxn modelId="{C49B4305-9B42-49E6-8543-C41EECE9F839}" type="presOf" srcId="{7B6B5215-DE46-4985-A642-C7FAD0990B2F}" destId="{34720748-2315-4668-8ED4-65600F363E4C}" srcOrd="0" destOrd="0" presId="urn:microsoft.com/office/officeart/2005/8/layout/hList6"/>
    <dgm:cxn modelId="{97F2E378-FD92-4F10-81DE-B1DA1BDADE25}" type="presOf" srcId="{86157D56-4BEF-459D-B887-3CC49E125257}" destId="{8C852044-CAB4-488D-B569-F144FAC7E71C}" srcOrd="0" destOrd="0" presId="urn:microsoft.com/office/officeart/2005/8/layout/hList6"/>
    <dgm:cxn modelId="{FC4D3CA8-4667-47BF-996E-168B21749817}" type="presOf" srcId="{25E3DA8F-30A3-4345-9A9C-7E0B340519C7}" destId="{2FE8E7B0-781B-410D-8259-EC50ACE16026}" srcOrd="0" destOrd="0" presId="urn:microsoft.com/office/officeart/2005/8/layout/hList6"/>
    <dgm:cxn modelId="{C51B55B3-0B8E-410C-9BD9-407913271F55}" type="presOf" srcId="{259AEC00-087B-4E93-87A1-57D9CA0D693C}" destId="{B6BFCC63-B33F-422D-BCB5-6E542E1E9EC8}" srcOrd="0" destOrd="0" presId="urn:microsoft.com/office/officeart/2005/8/layout/hList6"/>
    <dgm:cxn modelId="{BE6BF3BD-C28E-47F5-B297-6E5D818479C8}" srcId="{259AEC00-087B-4E93-87A1-57D9CA0D693C}" destId="{7B6B5215-DE46-4985-A642-C7FAD0990B2F}" srcOrd="0" destOrd="0" parTransId="{C8FE6457-33BC-4E52-AA43-5BF623252FF7}" sibTransId="{DB131C22-75EC-4D50-8C05-B5D8AB25C580}"/>
    <dgm:cxn modelId="{FD81F5DE-ECBA-429C-BBA5-CB5752749E5F}" srcId="{259AEC00-087B-4E93-87A1-57D9CA0D693C}" destId="{25E3DA8F-30A3-4345-9A9C-7E0B340519C7}" srcOrd="1" destOrd="0" parTransId="{E3A2790E-92F5-4819-888A-77A1EDB523EC}" sibTransId="{5F9AE59C-73BF-421A-AF46-3FAAAB5DE6EC}"/>
    <dgm:cxn modelId="{0BC97BE0-E140-4B3F-BDE5-DD2BBAD50AB3}" srcId="{259AEC00-087B-4E93-87A1-57D9CA0D693C}" destId="{86157D56-4BEF-459D-B887-3CC49E125257}" srcOrd="2" destOrd="0" parTransId="{60EA6D59-0F3D-41AC-9A1E-E002B135B118}" sibTransId="{44730FB8-F671-4DD8-A303-3FA110E776B2}"/>
    <dgm:cxn modelId="{3CED27C9-EBB7-4813-8C6A-14B42D0F35A5}" type="presParOf" srcId="{B6BFCC63-B33F-422D-BCB5-6E542E1E9EC8}" destId="{34720748-2315-4668-8ED4-65600F363E4C}" srcOrd="0" destOrd="0" presId="urn:microsoft.com/office/officeart/2005/8/layout/hList6"/>
    <dgm:cxn modelId="{6E23FCC8-E9E7-4470-890E-C578924748D8}" type="presParOf" srcId="{B6BFCC63-B33F-422D-BCB5-6E542E1E9EC8}" destId="{AAFC3A16-15AB-4BC9-BB90-D8C2C5999BD5}" srcOrd="1" destOrd="0" presId="urn:microsoft.com/office/officeart/2005/8/layout/hList6"/>
    <dgm:cxn modelId="{FA3CD5CA-D088-4A8D-B9B0-9FE356D47BF2}" type="presParOf" srcId="{B6BFCC63-B33F-422D-BCB5-6E542E1E9EC8}" destId="{2FE8E7B0-781B-410D-8259-EC50ACE16026}" srcOrd="2" destOrd="0" presId="urn:microsoft.com/office/officeart/2005/8/layout/hList6"/>
    <dgm:cxn modelId="{FF58180B-7F2D-4A9E-87C2-4D5ECA4D7A1F}" type="presParOf" srcId="{B6BFCC63-B33F-422D-BCB5-6E542E1E9EC8}" destId="{815D20C7-482D-44CD-BA5B-6B623BF43112}" srcOrd="3" destOrd="0" presId="urn:microsoft.com/office/officeart/2005/8/layout/hList6"/>
    <dgm:cxn modelId="{422A06BB-508C-4FBA-A451-7C94C39DA903}" type="presParOf" srcId="{B6BFCC63-B33F-422D-BCB5-6E542E1E9EC8}" destId="{8C852044-CAB4-488D-B569-F144FAC7E71C}" srcOrd="4" destOrd="0" presId="urn:microsoft.com/office/officeart/2005/8/layout/hList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83274311-ED2E-4FC0-9504-56C892F1E2D2}" type="doc">
      <dgm:prSet loTypeId="urn:microsoft.com/office/officeart/2005/8/layout/hList1" loCatId="list" qsTypeId="urn:microsoft.com/office/officeart/2005/8/quickstyle/simple1" qsCatId="simple" csTypeId="urn:microsoft.com/office/officeart/2005/8/colors/accent1_4" csCatId="accent1" phldr="1"/>
      <dgm:spPr/>
      <dgm:t>
        <a:bodyPr/>
        <a:lstStyle/>
        <a:p>
          <a:endParaRPr lang="ru-RU"/>
        </a:p>
      </dgm:t>
    </dgm:pt>
    <dgm:pt modelId="{00119A30-AEEC-48BF-BE72-9377923568B7}">
      <dgm:prSet phldrT="[Текст]" custT="1"/>
      <dgm:spPr/>
      <dgm:t>
        <a:bodyPr/>
        <a:lstStyle/>
        <a:p>
          <a:r>
            <a:rPr lang="uk-UA" sz="2000" b="1" i="0" dirty="0">
              <a:latin typeface="+mj-lt"/>
            </a:rPr>
            <a:t>за сферою дії актів, що піддаються кодифікації</a:t>
          </a:r>
          <a:endParaRPr lang="ru-RU" sz="2000" b="1" i="0" dirty="0">
            <a:latin typeface="+mj-lt"/>
          </a:endParaRPr>
        </a:p>
      </dgm:t>
    </dgm:pt>
    <dgm:pt modelId="{12CFF2A9-6A09-4CA7-A4EC-17EBF8A66AF9}" type="parTrans" cxnId="{A1F2D6E0-E417-4DD2-9A9F-76CF45AB7C88}">
      <dgm:prSet/>
      <dgm:spPr/>
      <dgm:t>
        <a:bodyPr/>
        <a:lstStyle/>
        <a:p>
          <a:endParaRPr lang="ru-RU"/>
        </a:p>
      </dgm:t>
    </dgm:pt>
    <dgm:pt modelId="{6896E3B1-00E6-4DF0-A9D4-42E359766999}" type="sibTrans" cxnId="{A1F2D6E0-E417-4DD2-9A9F-76CF45AB7C88}">
      <dgm:prSet/>
      <dgm:spPr/>
      <dgm:t>
        <a:bodyPr/>
        <a:lstStyle/>
        <a:p>
          <a:endParaRPr lang="ru-RU"/>
        </a:p>
      </dgm:t>
    </dgm:pt>
    <dgm:pt modelId="{EBCF369F-F6B3-41DD-BCAC-F269101F710F}">
      <dgm:prSet phldrT="[Текст]" custT="1"/>
      <dgm:spPr/>
      <dgm:t>
        <a:bodyPr/>
        <a:lstStyle/>
        <a:p>
          <a:r>
            <a:rPr lang="uk-UA" sz="2000" b="1" i="0" dirty="0">
              <a:latin typeface="+mj-lt"/>
            </a:rPr>
            <a:t>за предметом кодифікації </a:t>
          </a:r>
          <a:endParaRPr lang="ru-RU" sz="2000" b="1" i="0" dirty="0">
            <a:latin typeface="+mj-lt"/>
          </a:endParaRPr>
        </a:p>
      </dgm:t>
    </dgm:pt>
    <dgm:pt modelId="{E98E5BF1-566A-4365-BB24-954504735E77}" type="parTrans" cxnId="{08C22204-F6A0-41B7-8DAD-3A4CE48DCD97}">
      <dgm:prSet/>
      <dgm:spPr/>
      <dgm:t>
        <a:bodyPr/>
        <a:lstStyle/>
        <a:p>
          <a:endParaRPr lang="ru-RU"/>
        </a:p>
      </dgm:t>
    </dgm:pt>
    <dgm:pt modelId="{82833587-D21F-4191-937E-E9B24A568D03}" type="sibTrans" cxnId="{08C22204-F6A0-41B7-8DAD-3A4CE48DCD97}">
      <dgm:prSet/>
      <dgm:spPr/>
      <dgm:t>
        <a:bodyPr/>
        <a:lstStyle/>
        <a:p>
          <a:endParaRPr lang="ru-RU"/>
        </a:p>
      </dgm:t>
    </dgm:pt>
    <dgm:pt modelId="{6F7DCE31-B1F8-470B-91DA-26AAAD497239}">
      <dgm:prSet phldrT="[Текст]" custT="1"/>
      <dgm:spPr/>
      <dgm:t>
        <a:bodyPr/>
        <a:lstStyle/>
        <a:p>
          <a:r>
            <a:rPr lang="uk-UA" sz="2000" i="0" dirty="0">
              <a:solidFill>
                <a:schemeClr val="bg2">
                  <a:lumMod val="25000"/>
                </a:schemeClr>
              </a:solidFill>
              <a:latin typeface="+mj-lt"/>
            </a:rPr>
            <a:t>галузева</a:t>
          </a:r>
          <a:endParaRPr lang="ru-RU" sz="2000" i="0" dirty="0">
            <a:solidFill>
              <a:schemeClr val="bg2">
                <a:lumMod val="25000"/>
              </a:schemeClr>
            </a:solidFill>
            <a:latin typeface="+mj-lt"/>
          </a:endParaRPr>
        </a:p>
      </dgm:t>
    </dgm:pt>
    <dgm:pt modelId="{FAFBDCAF-3FC6-44A9-AAEE-A05BA84F144F}" type="parTrans" cxnId="{B2B53D7A-791B-498E-AD7D-6800277DDD8A}">
      <dgm:prSet/>
      <dgm:spPr/>
      <dgm:t>
        <a:bodyPr/>
        <a:lstStyle/>
        <a:p>
          <a:endParaRPr lang="ru-RU"/>
        </a:p>
      </dgm:t>
    </dgm:pt>
    <dgm:pt modelId="{58A05720-5BC0-4DA2-B3BF-B4A9E1F6F595}" type="sibTrans" cxnId="{B2B53D7A-791B-498E-AD7D-6800277DDD8A}">
      <dgm:prSet/>
      <dgm:spPr/>
      <dgm:t>
        <a:bodyPr/>
        <a:lstStyle/>
        <a:p>
          <a:endParaRPr lang="ru-RU"/>
        </a:p>
      </dgm:t>
    </dgm:pt>
    <dgm:pt modelId="{FFA04C52-7DE1-4F18-A19B-51E7BAB6655E}">
      <dgm:prSet phldrT="[Текст]" custT="1"/>
      <dgm:spPr/>
      <dgm:t>
        <a:bodyPr/>
        <a:lstStyle/>
        <a:p>
          <a:r>
            <a:rPr lang="uk-UA" sz="2000" b="1" i="0" dirty="0">
              <a:solidFill>
                <a:schemeClr val="bg2">
                  <a:lumMod val="25000"/>
                </a:schemeClr>
              </a:solidFill>
              <a:latin typeface="+mj-lt"/>
            </a:rPr>
            <a:t>за ступенем і характером переробки законодавства</a:t>
          </a:r>
          <a:endParaRPr lang="ru-RU" sz="2000" b="1" i="0" dirty="0">
            <a:solidFill>
              <a:schemeClr val="bg2">
                <a:lumMod val="25000"/>
              </a:schemeClr>
            </a:solidFill>
            <a:latin typeface="+mj-lt"/>
          </a:endParaRPr>
        </a:p>
      </dgm:t>
    </dgm:pt>
    <dgm:pt modelId="{74ADB8E5-1468-4724-837C-144F46BCD4E9}" type="parTrans" cxnId="{F2157142-37B1-466C-8767-370F1E3D401F}">
      <dgm:prSet/>
      <dgm:spPr/>
      <dgm:t>
        <a:bodyPr/>
        <a:lstStyle/>
        <a:p>
          <a:endParaRPr lang="ru-RU"/>
        </a:p>
      </dgm:t>
    </dgm:pt>
    <dgm:pt modelId="{F8FEA1B1-07E8-494A-9B76-B920AC6326E1}" type="sibTrans" cxnId="{F2157142-37B1-466C-8767-370F1E3D401F}">
      <dgm:prSet/>
      <dgm:spPr/>
      <dgm:t>
        <a:bodyPr/>
        <a:lstStyle/>
        <a:p>
          <a:endParaRPr lang="ru-RU"/>
        </a:p>
      </dgm:t>
    </dgm:pt>
    <dgm:pt modelId="{F761A23B-DDCF-4783-87C2-C8CBA52F5500}">
      <dgm:prSet phldrT="[Текст]" custT="1"/>
      <dgm:spPr/>
      <dgm:t>
        <a:bodyPr/>
        <a:lstStyle/>
        <a:p>
          <a:r>
            <a:rPr lang="uk-UA" sz="2000" b="1" i="0" dirty="0">
              <a:latin typeface="+mj-lt"/>
            </a:rPr>
            <a:t>за формою кодифікаційного акта</a:t>
          </a:r>
          <a:endParaRPr lang="ru-RU" sz="2000" b="1" i="0" dirty="0">
            <a:latin typeface="+mj-lt"/>
          </a:endParaRPr>
        </a:p>
      </dgm:t>
    </dgm:pt>
    <dgm:pt modelId="{024A2ED1-1AEA-4C90-89EE-B8FB64842DDB}" type="parTrans" cxnId="{8F506F5C-8D20-4790-8C5D-924C2BEDEC82}">
      <dgm:prSet/>
      <dgm:spPr/>
      <dgm:t>
        <a:bodyPr/>
        <a:lstStyle/>
        <a:p>
          <a:endParaRPr lang="ru-RU"/>
        </a:p>
      </dgm:t>
    </dgm:pt>
    <dgm:pt modelId="{1F7AC9B8-F591-4E39-961F-E466670A8491}" type="sibTrans" cxnId="{8F506F5C-8D20-4790-8C5D-924C2BEDEC82}">
      <dgm:prSet/>
      <dgm:spPr/>
      <dgm:t>
        <a:bodyPr/>
        <a:lstStyle/>
        <a:p>
          <a:endParaRPr lang="ru-RU"/>
        </a:p>
      </dgm:t>
    </dgm:pt>
    <dgm:pt modelId="{5B91F0DF-7917-4139-A0B9-04C5F14F4FCE}">
      <dgm:prSet phldrT="[Текст]" custT="1"/>
      <dgm:spPr/>
      <dgm:t>
        <a:bodyPr/>
        <a:lstStyle/>
        <a:p>
          <a:r>
            <a:rPr lang="uk-UA" sz="2000" i="0" dirty="0">
              <a:solidFill>
                <a:schemeClr val="bg2">
                  <a:lumMod val="25000"/>
                </a:schemeClr>
              </a:solidFill>
              <a:latin typeface="+mj-lt"/>
            </a:rPr>
            <a:t>державна</a:t>
          </a:r>
          <a:endParaRPr lang="ru-RU" sz="2000" i="0" dirty="0">
            <a:solidFill>
              <a:schemeClr val="bg2">
                <a:lumMod val="25000"/>
              </a:schemeClr>
            </a:solidFill>
            <a:latin typeface="+mj-lt"/>
          </a:endParaRPr>
        </a:p>
      </dgm:t>
    </dgm:pt>
    <dgm:pt modelId="{C99D3EA0-8F39-497D-84F0-065978239DA4}" type="parTrans" cxnId="{8DA3CF50-52BB-410B-9E99-40B0E9725B2B}">
      <dgm:prSet/>
      <dgm:spPr/>
      <dgm:t>
        <a:bodyPr/>
        <a:lstStyle/>
        <a:p>
          <a:endParaRPr lang="ru-RU"/>
        </a:p>
      </dgm:t>
    </dgm:pt>
    <dgm:pt modelId="{799810F5-439A-43B2-92E2-B9E30E447097}" type="sibTrans" cxnId="{8DA3CF50-52BB-410B-9E99-40B0E9725B2B}">
      <dgm:prSet/>
      <dgm:spPr/>
      <dgm:t>
        <a:bodyPr/>
        <a:lstStyle/>
        <a:p>
          <a:endParaRPr lang="ru-RU"/>
        </a:p>
      </dgm:t>
    </dgm:pt>
    <dgm:pt modelId="{979C3AA1-9503-4B08-864C-66BB32FFA0C0}">
      <dgm:prSet phldrT="[Текст]" custT="1"/>
      <dgm:spPr/>
      <dgm:t>
        <a:bodyPr/>
        <a:lstStyle/>
        <a:p>
          <a:r>
            <a:rPr lang="uk-UA" sz="2000" i="0" dirty="0">
              <a:solidFill>
                <a:schemeClr val="bg2">
                  <a:lumMod val="25000"/>
                </a:schemeClr>
              </a:solidFill>
              <a:latin typeface="+mj-lt"/>
            </a:rPr>
            <a:t>відомча</a:t>
          </a:r>
          <a:endParaRPr lang="ru-RU" sz="2000" i="0" dirty="0">
            <a:solidFill>
              <a:schemeClr val="bg2">
                <a:lumMod val="25000"/>
              </a:schemeClr>
            </a:solidFill>
            <a:latin typeface="+mj-lt"/>
          </a:endParaRPr>
        </a:p>
      </dgm:t>
    </dgm:pt>
    <dgm:pt modelId="{41BE70BB-631B-4D9F-B0AC-60A87C5DA3AF}" type="parTrans" cxnId="{329EEE18-F19C-40CF-AE09-018840FA00F3}">
      <dgm:prSet/>
      <dgm:spPr/>
      <dgm:t>
        <a:bodyPr/>
        <a:lstStyle/>
        <a:p>
          <a:endParaRPr lang="ru-RU"/>
        </a:p>
      </dgm:t>
    </dgm:pt>
    <dgm:pt modelId="{27D0BB72-E6A0-420F-8E05-168B5457A728}" type="sibTrans" cxnId="{329EEE18-F19C-40CF-AE09-018840FA00F3}">
      <dgm:prSet/>
      <dgm:spPr/>
      <dgm:t>
        <a:bodyPr/>
        <a:lstStyle/>
        <a:p>
          <a:endParaRPr lang="ru-RU"/>
        </a:p>
      </dgm:t>
    </dgm:pt>
    <dgm:pt modelId="{C912FA56-90F6-49CF-BEF1-1291BDDEA167}">
      <dgm:prSet phldrT="[Текст]" custT="1"/>
      <dgm:spPr/>
      <dgm:t>
        <a:bodyPr/>
        <a:lstStyle/>
        <a:p>
          <a:r>
            <a:rPr lang="uk-UA" sz="2000" i="0" dirty="0">
              <a:solidFill>
                <a:schemeClr val="bg2">
                  <a:lumMod val="25000"/>
                </a:schemeClr>
              </a:solidFill>
              <a:latin typeface="+mj-lt"/>
            </a:rPr>
            <a:t>місцева</a:t>
          </a:r>
          <a:endParaRPr lang="ru-RU" sz="2000" i="0" dirty="0">
            <a:solidFill>
              <a:schemeClr val="bg2">
                <a:lumMod val="25000"/>
              </a:schemeClr>
            </a:solidFill>
            <a:latin typeface="+mj-lt"/>
          </a:endParaRPr>
        </a:p>
      </dgm:t>
    </dgm:pt>
    <dgm:pt modelId="{F269E00B-93B1-4DA5-AF2C-F2B63080F138}" type="parTrans" cxnId="{679C8A4A-6D08-4486-9A77-21B4BD997DFC}">
      <dgm:prSet/>
      <dgm:spPr/>
      <dgm:t>
        <a:bodyPr/>
        <a:lstStyle/>
        <a:p>
          <a:endParaRPr lang="ru-RU"/>
        </a:p>
      </dgm:t>
    </dgm:pt>
    <dgm:pt modelId="{625C9396-4F64-4F9B-AA7C-9035A2C7343F}" type="sibTrans" cxnId="{679C8A4A-6D08-4486-9A77-21B4BD997DFC}">
      <dgm:prSet/>
      <dgm:spPr/>
      <dgm:t>
        <a:bodyPr/>
        <a:lstStyle/>
        <a:p>
          <a:endParaRPr lang="ru-RU"/>
        </a:p>
      </dgm:t>
    </dgm:pt>
    <dgm:pt modelId="{E5BFF07E-2EEF-44F5-97A9-1E5C4EBCB292}">
      <dgm:prSet phldrT="[Текст]" custT="1"/>
      <dgm:spPr/>
      <dgm:t>
        <a:bodyPr/>
        <a:lstStyle/>
        <a:p>
          <a:r>
            <a:rPr lang="uk-UA" sz="2000" i="0" dirty="0">
              <a:solidFill>
                <a:schemeClr val="bg2">
                  <a:lumMod val="25000"/>
                </a:schemeClr>
              </a:solidFill>
              <a:latin typeface="+mj-lt"/>
            </a:rPr>
            <a:t>комплексна </a:t>
          </a:r>
          <a:endParaRPr lang="ru-RU" sz="2000" i="0" dirty="0">
            <a:solidFill>
              <a:schemeClr val="bg2">
                <a:lumMod val="25000"/>
              </a:schemeClr>
            </a:solidFill>
            <a:latin typeface="+mj-lt"/>
          </a:endParaRPr>
        </a:p>
      </dgm:t>
    </dgm:pt>
    <dgm:pt modelId="{5808F486-1DF8-4778-B9E0-FB4A0B42E2A5}" type="parTrans" cxnId="{2EA19F05-0DFC-41C3-AF75-1D32C3C75CE4}">
      <dgm:prSet/>
      <dgm:spPr/>
      <dgm:t>
        <a:bodyPr/>
        <a:lstStyle/>
        <a:p>
          <a:endParaRPr lang="ru-RU"/>
        </a:p>
      </dgm:t>
    </dgm:pt>
    <dgm:pt modelId="{8B2F3F8D-FEAE-4D37-9413-368562B21656}" type="sibTrans" cxnId="{2EA19F05-0DFC-41C3-AF75-1D32C3C75CE4}">
      <dgm:prSet/>
      <dgm:spPr/>
      <dgm:t>
        <a:bodyPr/>
        <a:lstStyle/>
        <a:p>
          <a:endParaRPr lang="ru-RU"/>
        </a:p>
      </dgm:t>
    </dgm:pt>
    <dgm:pt modelId="{B4C19FC1-78B2-4F4A-A8A2-461702F6304D}">
      <dgm:prSet phldrT="[Текст]" custT="1"/>
      <dgm:spPr/>
      <dgm:t>
        <a:bodyPr/>
        <a:lstStyle/>
        <a:p>
          <a:r>
            <a:rPr lang="uk-UA" sz="2000" i="0" dirty="0">
              <a:solidFill>
                <a:schemeClr val="bg2">
                  <a:lumMod val="25000"/>
                </a:schemeClr>
              </a:solidFill>
              <a:latin typeface="+mj-lt"/>
            </a:rPr>
            <a:t>кодифікація в широкому розумінні слова</a:t>
          </a:r>
          <a:endParaRPr lang="ru-RU" sz="2000" i="0" dirty="0">
            <a:solidFill>
              <a:schemeClr val="bg2">
                <a:lumMod val="25000"/>
              </a:schemeClr>
            </a:solidFill>
            <a:latin typeface="+mj-lt"/>
          </a:endParaRPr>
        </a:p>
      </dgm:t>
    </dgm:pt>
    <dgm:pt modelId="{5A59F1F6-97C1-4DCE-B8CD-5399777C03B6}" type="parTrans" cxnId="{DCCEF8EA-621F-4C3B-BD94-871316B1FC68}">
      <dgm:prSet/>
      <dgm:spPr/>
      <dgm:t>
        <a:bodyPr/>
        <a:lstStyle/>
        <a:p>
          <a:endParaRPr lang="ru-RU"/>
        </a:p>
      </dgm:t>
    </dgm:pt>
    <dgm:pt modelId="{7278409E-532E-4962-80B1-68281A41DC5D}" type="sibTrans" cxnId="{DCCEF8EA-621F-4C3B-BD94-871316B1FC68}">
      <dgm:prSet/>
      <dgm:spPr/>
      <dgm:t>
        <a:bodyPr/>
        <a:lstStyle/>
        <a:p>
          <a:endParaRPr lang="ru-RU"/>
        </a:p>
      </dgm:t>
    </dgm:pt>
    <dgm:pt modelId="{A43E5152-2DEA-4676-80E4-DA8BFF8F2302}">
      <dgm:prSet phldrT="[Текст]" custT="1"/>
      <dgm:spPr/>
      <dgm:t>
        <a:bodyPr/>
        <a:lstStyle/>
        <a:p>
          <a:r>
            <a:rPr lang="uk-UA" sz="2000" i="0" dirty="0">
              <a:solidFill>
                <a:schemeClr val="bg2">
                  <a:lumMod val="25000"/>
                </a:schemeClr>
              </a:solidFill>
              <a:latin typeface="+mj-lt"/>
            </a:rPr>
            <a:t>кодифікація вузькому розумінні слова</a:t>
          </a:r>
          <a:endParaRPr lang="ru-RU" sz="2000" i="0" dirty="0">
            <a:solidFill>
              <a:schemeClr val="bg2">
                <a:lumMod val="25000"/>
              </a:schemeClr>
            </a:solidFill>
            <a:latin typeface="+mj-lt"/>
          </a:endParaRPr>
        </a:p>
      </dgm:t>
    </dgm:pt>
    <dgm:pt modelId="{60F2957E-80BA-4AE4-AA56-99335703DD5F}" type="parTrans" cxnId="{85CB1852-E684-42A1-8723-43EEEC397E40}">
      <dgm:prSet/>
      <dgm:spPr/>
      <dgm:t>
        <a:bodyPr/>
        <a:lstStyle/>
        <a:p>
          <a:endParaRPr lang="ru-RU"/>
        </a:p>
      </dgm:t>
    </dgm:pt>
    <dgm:pt modelId="{5AFBF8A7-0163-4AC6-96C0-8CC43216691B}" type="sibTrans" cxnId="{85CB1852-E684-42A1-8723-43EEEC397E40}">
      <dgm:prSet/>
      <dgm:spPr/>
      <dgm:t>
        <a:bodyPr/>
        <a:lstStyle/>
        <a:p>
          <a:endParaRPr lang="ru-RU"/>
        </a:p>
      </dgm:t>
    </dgm:pt>
    <dgm:pt modelId="{917434A1-79F9-4EEA-A0A1-0E8B4CB2139E}">
      <dgm:prSet phldrT="[Текст]" custT="1"/>
      <dgm:spPr/>
      <dgm:t>
        <a:bodyPr/>
        <a:lstStyle/>
        <a:p>
          <a:r>
            <a:rPr lang="uk-UA" sz="2000" i="0" dirty="0">
              <a:solidFill>
                <a:schemeClr val="bg2">
                  <a:lumMod val="25000"/>
                </a:schemeClr>
              </a:solidFill>
              <a:latin typeface="+mj-lt"/>
            </a:rPr>
            <a:t>Конституція</a:t>
          </a:r>
          <a:endParaRPr lang="ru-RU" sz="2000" i="0" dirty="0">
            <a:solidFill>
              <a:schemeClr val="bg2">
                <a:lumMod val="25000"/>
              </a:schemeClr>
            </a:solidFill>
            <a:latin typeface="+mj-lt"/>
          </a:endParaRPr>
        </a:p>
      </dgm:t>
    </dgm:pt>
    <dgm:pt modelId="{784889C3-CF30-4A94-961C-9BA85AC00651}" type="parTrans" cxnId="{07CFAE53-475D-49EF-A4A1-59D38399576A}">
      <dgm:prSet/>
      <dgm:spPr/>
      <dgm:t>
        <a:bodyPr/>
        <a:lstStyle/>
        <a:p>
          <a:endParaRPr lang="ru-RU"/>
        </a:p>
      </dgm:t>
    </dgm:pt>
    <dgm:pt modelId="{06BAF585-B023-415E-81DB-7104932C25D0}" type="sibTrans" cxnId="{07CFAE53-475D-49EF-A4A1-59D38399576A}">
      <dgm:prSet/>
      <dgm:spPr/>
      <dgm:t>
        <a:bodyPr/>
        <a:lstStyle/>
        <a:p>
          <a:endParaRPr lang="ru-RU"/>
        </a:p>
      </dgm:t>
    </dgm:pt>
    <dgm:pt modelId="{FA95C4D1-5288-48CA-89DB-E0EDDF8197CA}">
      <dgm:prSet phldrT="[Текст]" custT="1"/>
      <dgm:spPr/>
      <dgm:t>
        <a:bodyPr/>
        <a:lstStyle/>
        <a:p>
          <a:r>
            <a:rPr lang="uk-UA" sz="2000" i="0" dirty="0">
              <a:solidFill>
                <a:schemeClr val="bg2">
                  <a:lumMod val="25000"/>
                </a:schemeClr>
              </a:solidFill>
              <a:latin typeface="+mj-lt"/>
            </a:rPr>
            <a:t>закон</a:t>
          </a:r>
          <a:endParaRPr lang="ru-RU" sz="2000" i="0" dirty="0">
            <a:solidFill>
              <a:schemeClr val="bg2">
                <a:lumMod val="25000"/>
              </a:schemeClr>
            </a:solidFill>
            <a:latin typeface="+mj-lt"/>
          </a:endParaRPr>
        </a:p>
      </dgm:t>
    </dgm:pt>
    <dgm:pt modelId="{5ABDE889-D665-459F-824F-B6C3DC995A90}" type="parTrans" cxnId="{945C93CE-8B5B-4372-8F32-103E6D506E71}">
      <dgm:prSet/>
      <dgm:spPr/>
      <dgm:t>
        <a:bodyPr/>
        <a:lstStyle/>
        <a:p>
          <a:endParaRPr lang="ru-RU"/>
        </a:p>
      </dgm:t>
    </dgm:pt>
    <dgm:pt modelId="{A9C51E21-614C-4FAF-A21A-EADE2A56B378}" type="sibTrans" cxnId="{945C93CE-8B5B-4372-8F32-103E6D506E71}">
      <dgm:prSet/>
      <dgm:spPr/>
      <dgm:t>
        <a:bodyPr/>
        <a:lstStyle/>
        <a:p>
          <a:endParaRPr lang="ru-RU"/>
        </a:p>
      </dgm:t>
    </dgm:pt>
    <dgm:pt modelId="{36B9FDDC-3CD9-4562-9442-E0C5966E6D76}">
      <dgm:prSet phldrT="[Текст]" custT="1"/>
      <dgm:spPr/>
      <dgm:t>
        <a:bodyPr/>
        <a:lstStyle/>
        <a:p>
          <a:r>
            <a:rPr lang="uk-UA" sz="2000" i="0" dirty="0">
              <a:solidFill>
                <a:schemeClr val="bg2">
                  <a:lumMod val="25000"/>
                </a:schemeClr>
              </a:solidFill>
              <a:latin typeface="+mj-lt"/>
            </a:rPr>
            <a:t>кодекс</a:t>
          </a:r>
          <a:endParaRPr lang="ru-RU" sz="2000" i="0" dirty="0">
            <a:solidFill>
              <a:schemeClr val="bg2">
                <a:lumMod val="25000"/>
              </a:schemeClr>
            </a:solidFill>
            <a:latin typeface="+mj-lt"/>
          </a:endParaRPr>
        </a:p>
      </dgm:t>
    </dgm:pt>
    <dgm:pt modelId="{19CCA080-AC12-4596-BDED-4F028E24F3FD}" type="parTrans" cxnId="{B5F118BF-7148-41A4-9653-4E6F563D6D2E}">
      <dgm:prSet/>
      <dgm:spPr/>
      <dgm:t>
        <a:bodyPr/>
        <a:lstStyle/>
        <a:p>
          <a:endParaRPr lang="ru-RU"/>
        </a:p>
      </dgm:t>
    </dgm:pt>
    <dgm:pt modelId="{9848E7AD-01C9-4EE1-9185-180560C683CE}" type="sibTrans" cxnId="{B5F118BF-7148-41A4-9653-4E6F563D6D2E}">
      <dgm:prSet/>
      <dgm:spPr/>
      <dgm:t>
        <a:bodyPr/>
        <a:lstStyle/>
        <a:p>
          <a:endParaRPr lang="ru-RU"/>
        </a:p>
      </dgm:t>
    </dgm:pt>
    <dgm:pt modelId="{08F2D8E5-54FC-4994-A1B2-6448AB51E092}">
      <dgm:prSet phldrT="[Текст]" custT="1"/>
      <dgm:spPr/>
      <dgm:t>
        <a:bodyPr/>
        <a:lstStyle/>
        <a:p>
          <a:r>
            <a:rPr lang="uk-UA" sz="2000" i="0" dirty="0">
              <a:solidFill>
                <a:schemeClr val="bg2">
                  <a:lumMod val="25000"/>
                </a:schemeClr>
              </a:solidFill>
              <a:latin typeface="+mj-lt"/>
            </a:rPr>
            <a:t>звід законів</a:t>
          </a:r>
          <a:endParaRPr lang="ru-RU" sz="2000" i="0" dirty="0">
            <a:solidFill>
              <a:schemeClr val="bg2">
                <a:lumMod val="25000"/>
              </a:schemeClr>
            </a:solidFill>
            <a:latin typeface="+mj-lt"/>
          </a:endParaRPr>
        </a:p>
      </dgm:t>
    </dgm:pt>
    <dgm:pt modelId="{88B6E23E-CAE7-421B-A632-F9F9FEDB9A71}" type="parTrans" cxnId="{E07E3BF6-5733-4375-AC8F-034F16F71BE8}">
      <dgm:prSet/>
      <dgm:spPr/>
      <dgm:t>
        <a:bodyPr/>
        <a:lstStyle/>
        <a:p>
          <a:endParaRPr lang="ru-RU"/>
        </a:p>
      </dgm:t>
    </dgm:pt>
    <dgm:pt modelId="{97A4A638-9087-4026-9C15-64529A328D3A}" type="sibTrans" cxnId="{E07E3BF6-5733-4375-AC8F-034F16F71BE8}">
      <dgm:prSet/>
      <dgm:spPr/>
      <dgm:t>
        <a:bodyPr/>
        <a:lstStyle/>
        <a:p>
          <a:endParaRPr lang="ru-RU"/>
        </a:p>
      </dgm:t>
    </dgm:pt>
    <dgm:pt modelId="{7747ED8C-B8B1-42B5-B98E-21823F21AFD6}">
      <dgm:prSet phldrT="[Текст]" custT="1"/>
      <dgm:spPr/>
      <dgm:t>
        <a:bodyPr/>
        <a:lstStyle/>
        <a:p>
          <a:r>
            <a:rPr lang="uk-UA" sz="2000" i="0" dirty="0">
              <a:solidFill>
                <a:schemeClr val="bg2">
                  <a:lumMod val="25000"/>
                </a:schemeClr>
              </a:solidFill>
              <a:latin typeface="+mj-lt"/>
            </a:rPr>
            <a:t>збірник</a:t>
          </a:r>
          <a:endParaRPr lang="ru-RU" sz="2000" i="0" dirty="0">
            <a:solidFill>
              <a:schemeClr val="bg2">
                <a:lumMod val="25000"/>
              </a:schemeClr>
            </a:solidFill>
            <a:latin typeface="+mj-lt"/>
          </a:endParaRPr>
        </a:p>
      </dgm:t>
    </dgm:pt>
    <dgm:pt modelId="{C94288EE-9E53-4D8B-90A1-01E5172BF2CB}" type="parTrans" cxnId="{1F5E5520-0B14-43CC-BD16-C2DF48E1F634}">
      <dgm:prSet/>
      <dgm:spPr/>
      <dgm:t>
        <a:bodyPr/>
        <a:lstStyle/>
        <a:p>
          <a:endParaRPr lang="ru-RU"/>
        </a:p>
      </dgm:t>
    </dgm:pt>
    <dgm:pt modelId="{718E2F3F-47DE-417A-9C81-595A8E3E4ACB}" type="sibTrans" cxnId="{1F5E5520-0B14-43CC-BD16-C2DF48E1F634}">
      <dgm:prSet/>
      <dgm:spPr/>
      <dgm:t>
        <a:bodyPr/>
        <a:lstStyle/>
        <a:p>
          <a:endParaRPr lang="ru-RU"/>
        </a:p>
      </dgm:t>
    </dgm:pt>
    <dgm:pt modelId="{E8CAD27E-8844-49B1-8C3F-266EC0EF63AC}">
      <dgm:prSet phldrT="[Текст]" custT="1"/>
      <dgm:spPr/>
      <dgm:t>
        <a:bodyPr/>
        <a:lstStyle/>
        <a:p>
          <a:r>
            <a:rPr lang="uk-UA" sz="2000" i="0" dirty="0">
              <a:solidFill>
                <a:schemeClr val="bg2">
                  <a:lumMod val="25000"/>
                </a:schemeClr>
              </a:solidFill>
              <a:latin typeface="+mj-lt"/>
            </a:rPr>
            <a:t>систематичні зібрання законів</a:t>
          </a:r>
          <a:endParaRPr lang="ru-RU" sz="2000" i="0" dirty="0">
            <a:solidFill>
              <a:schemeClr val="bg2">
                <a:lumMod val="25000"/>
              </a:schemeClr>
            </a:solidFill>
            <a:latin typeface="+mj-lt"/>
          </a:endParaRPr>
        </a:p>
      </dgm:t>
    </dgm:pt>
    <dgm:pt modelId="{F83CA256-D016-421B-8358-E3E5620A6332}" type="parTrans" cxnId="{C0F451DA-BF9E-4648-8325-B3ABD5D4D816}">
      <dgm:prSet/>
      <dgm:spPr/>
      <dgm:t>
        <a:bodyPr/>
        <a:lstStyle/>
        <a:p>
          <a:endParaRPr lang="ru-RU"/>
        </a:p>
      </dgm:t>
    </dgm:pt>
    <dgm:pt modelId="{B858D303-AE4E-4FE4-8B84-CB11A9D91FDB}" type="sibTrans" cxnId="{C0F451DA-BF9E-4648-8325-B3ABD5D4D816}">
      <dgm:prSet/>
      <dgm:spPr/>
      <dgm:t>
        <a:bodyPr/>
        <a:lstStyle/>
        <a:p>
          <a:endParaRPr lang="ru-RU"/>
        </a:p>
      </dgm:t>
    </dgm:pt>
    <dgm:pt modelId="{07DD89AB-BFEC-4BB6-8CD5-BC470857C575}">
      <dgm:prSet phldrT="[Текст]" custT="1"/>
      <dgm:spPr/>
      <dgm:t>
        <a:bodyPr/>
        <a:lstStyle/>
        <a:p>
          <a:r>
            <a:rPr lang="uk-UA" sz="2000" i="0" dirty="0">
              <a:solidFill>
                <a:schemeClr val="bg2">
                  <a:lumMod val="25000"/>
                </a:schemeClr>
              </a:solidFill>
              <a:latin typeface="+mj-lt"/>
            </a:rPr>
            <a:t>статут</a:t>
          </a:r>
          <a:endParaRPr lang="ru-RU" sz="2000" i="0" dirty="0">
            <a:solidFill>
              <a:schemeClr val="bg2">
                <a:lumMod val="25000"/>
              </a:schemeClr>
            </a:solidFill>
            <a:latin typeface="+mj-lt"/>
          </a:endParaRPr>
        </a:p>
      </dgm:t>
    </dgm:pt>
    <dgm:pt modelId="{30D2B36F-B805-4BF7-B830-7C5BBD97EF32}" type="parTrans" cxnId="{5DEDC6AF-A5D9-4777-A8B4-7664E247F2D6}">
      <dgm:prSet/>
      <dgm:spPr/>
      <dgm:t>
        <a:bodyPr/>
        <a:lstStyle/>
        <a:p>
          <a:endParaRPr lang="ru-RU"/>
        </a:p>
      </dgm:t>
    </dgm:pt>
    <dgm:pt modelId="{57A7D343-1EBF-40DD-A5EB-E0347846841B}" type="sibTrans" cxnId="{5DEDC6AF-A5D9-4777-A8B4-7664E247F2D6}">
      <dgm:prSet/>
      <dgm:spPr/>
      <dgm:t>
        <a:bodyPr/>
        <a:lstStyle/>
        <a:p>
          <a:endParaRPr lang="ru-RU"/>
        </a:p>
      </dgm:t>
    </dgm:pt>
    <dgm:pt modelId="{D6989C53-EF3F-4169-833A-839E61267690}">
      <dgm:prSet phldrT="[Текст]" custT="1"/>
      <dgm:spPr/>
      <dgm:t>
        <a:bodyPr/>
        <a:lstStyle/>
        <a:p>
          <a:r>
            <a:rPr lang="uk-UA" sz="2000" i="0" dirty="0">
              <a:solidFill>
                <a:schemeClr val="bg2">
                  <a:lumMod val="25000"/>
                </a:schemeClr>
              </a:solidFill>
              <a:latin typeface="+mj-lt"/>
            </a:rPr>
            <a:t>правила</a:t>
          </a:r>
          <a:endParaRPr lang="ru-RU" sz="2000" i="0" dirty="0">
            <a:solidFill>
              <a:schemeClr val="bg2">
                <a:lumMod val="25000"/>
              </a:schemeClr>
            </a:solidFill>
            <a:latin typeface="+mj-lt"/>
          </a:endParaRPr>
        </a:p>
      </dgm:t>
    </dgm:pt>
    <dgm:pt modelId="{EB27B401-8E6B-42DB-8B1E-7A6A079E17B0}" type="parTrans" cxnId="{9EA8BEBB-26C6-49FA-AF8C-E6F772A1A381}">
      <dgm:prSet/>
      <dgm:spPr/>
      <dgm:t>
        <a:bodyPr/>
        <a:lstStyle/>
        <a:p>
          <a:endParaRPr lang="ru-RU"/>
        </a:p>
      </dgm:t>
    </dgm:pt>
    <dgm:pt modelId="{14A5F124-2BA0-4692-8329-8056DCB422A8}" type="sibTrans" cxnId="{9EA8BEBB-26C6-49FA-AF8C-E6F772A1A381}">
      <dgm:prSet/>
      <dgm:spPr/>
      <dgm:t>
        <a:bodyPr/>
        <a:lstStyle/>
        <a:p>
          <a:endParaRPr lang="ru-RU"/>
        </a:p>
      </dgm:t>
    </dgm:pt>
    <dgm:pt modelId="{5B5DDF60-75B9-4841-BF16-F2DE7E700287}">
      <dgm:prSet phldrT="[Текст]" custT="1"/>
      <dgm:spPr/>
      <dgm:t>
        <a:bodyPr/>
        <a:lstStyle/>
        <a:p>
          <a:r>
            <a:rPr lang="uk-UA" sz="2000" i="0" dirty="0">
              <a:solidFill>
                <a:schemeClr val="bg2">
                  <a:lumMod val="25000"/>
                </a:schemeClr>
              </a:solidFill>
              <a:latin typeface="+mj-lt"/>
            </a:rPr>
            <a:t>положення</a:t>
          </a:r>
          <a:endParaRPr lang="ru-RU" sz="2000" i="0" dirty="0">
            <a:solidFill>
              <a:schemeClr val="bg2">
                <a:lumMod val="25000"/>
              </a:schemeClr>
            </a:solidFill>
            <a:latin typeface="+mj-lt"/>
          </a:endParaRPr>
        </a:p>
      </dgm:t>
    </dgm:pt>
    <dgm:pt modelId="{B0B03227-9D16-4D26-9AC1-7977031E690A}" type="parTrans" cxnId="{D7CF55C4-C2B9-4893-8D74-81210D9B20EF}">
      <dgm:prSet/>
      <dgm:spPr/>
      <dgm:t>
        <a:bodyPr/>
        <a:lstStyle/>
        <a:p>
          <a:endParaRPr lang="ru-RU"/>
        </a:p>
      </dgm:t>
    </dgm:pt>
    <dgm:pt modelId="{A30222F2-8D0B-4299-A66E-4ACF1F0649A0}" type="sibTrans" cxnId="{D7CF55C4-C2B9-4893-8D74-81210D9B20EF}">
      <dgm:prSet/>
      <dgm:spPr/>
      <dgm:t>
        <a:bodyPr/>
        <a:lstStyle/>
        <a:p>
          <a:endParaRPr lang="ru-RU"/>
        </a:p>
      </dgm:t>
    </dgm:pt>
    <dgm:pt modelId="{A867FABE-59D4-4023-9A61-3FD645AC41BF}" type="pres">
      <dgm:prSet presAssocID="{83274311-ED2E-4FC0-9504-56C892F1E2D2}" presName="Name0" presStyleCnt="0">
        <dgm:presLayoutVars>
          <dgm:dir/>
          <dgm:animLvl val="lvl"/>
          <dgm:resizeHandles val="exact"/>
        </dgm:presLayoutVars>
      </dgm:prSet>
      <dgm:spPr/>
    </dgm:pt>
    <dgm:pt modelId="{C568BD5C-4595-4BB5-9BBD-D64B6A345374}" type="pres">
      <dgm:prSet presAssocID="{00119A30-AEEC-48BF-BE72-9377923568B7}" presName="composite" presStyleCnt="0"/>
      <dgm:spPr/>
    </dgm:pt>
    <dgm:pt modelId="{CBF19636-897E-4B8E-B4E4-B91A7881DEF0}" type="pres">
      <dgm:prSet presAssocID="{00119A30-AEEC-48BF-BE72-9377923568B7}" presName="parTx" presStyleLbl="alignNode1" presStyleIdx="0" presStyleCnt="4" custScaleY="156852" custLinFactNeighborY="-17745">
        <dgm:presLayoutVars>
          <dgm:chMax val="0"/>
          <dgm:chPref val="0"/>
          <dgm:bulletEnabled val="1"/>
        </dgm:presLayoutVars>
      </dgm:prSet>
      <dgm:spPr/>
    </dgm:pt>
    <dgm:pt modelId="{3004FB66-6F8E-40DF-AF44-89E0010BAA51}" type="pres">
      <dgm:prSet presAssocID="{00119A30-AEEC-48BF-BE72-9377923568B7}" presName="desTx" presStyleLbl="alignAccFollowNode1" presStyleIdx="0" presStyleCnt="4">
        <dgm:presLayoutVars>
          <dgm:bulletEnabled val="1"/>
        </dgm:presLayoutVars>
      </dgm:prSet>
      <dgm:spPr/>
    </dgm:pt>
    <dgm:pt modelId="{5759C951-8878-4EEE-B81D-A56D730E7CE0}" type="pres">
      <dgm:prSet presAssocID="{6896E3B1-00E6-4DF0-A9D4-42E359766999}" presName="space" presStyleCnt="0"/>
      <dgm:spPr/>
    </dgm:pt>
    <dgm:pt modelId="{E5BB1607-75DD-4639-B206-95BCCA81D50A}" type="pres">
      <dgm:prSet presAssocID="{EBCF369F-F6B3-41DD-BCAC-F269101F710F}" presName="composite" presStyleCnt="0"/>
      <dgm:spPr/>
    </dgm:pt>
    <dgm:pt modelId="{6B51D830-3C2C-4D9E-80FD-93E321349B64}" type="pres">
      <dgm:prSet presAssocID="{EBCF369F-F6B3-41DD-BCAC-F269101F710F}" presName="parTx" presStyleLbl="alignNode1" presStyleIdx="1" presStyleCnt="4" custScaleY="156852" custLinFactNeighborY="-17745">
        <dgm:presLayoutVars>
          <dgm:chMax val="0"/>
          <dgm:chPref val="0"/>
          <dgm:bulletEnabled val="1"/>
        </dgm:presLayoutVars>
      </dgm:prSet>
      <dgm:spPr/>
    </dgm:pt>
    <dgm:pt modelId="{E183F267-1264-4E97-9C54-F6FA7AAF2919}" type="pres">
      <dgm:prSet presAssocID="{EBCF369F-F6B3-41DD-BCAC-F269101F710F}" presName="desTx" presStyleLbl="alignAccFollowNode1" presStyleIdx="1" presStyleCnt="4">
        <dgm:presLayoutVars>
          <dgm:bulletEnabled val="1"/>
        </dgm:presLayoutVars>
      </dgm:prSet>
      <dgm:spPr/>
    </dgm:pt>
    <dgm:pt modelId="{F768B74D-49D5-49A3-B86E-EE2F8A926A02}" type="pres">
      <dgm:prSet presAssocID="{82833587-D21F-4191-937E-E9B24A568D03}" presName="space" presStyleCnt="0"/>
      <dgm:spPr/>
    </dgm:pt>
    <dgm:pt modelId="{FD1F6FAA-6585-43EF-9006-6A8B8B24334E}" type="pres">
      <dgm:prSet presAssocID="{FFA04C52-7DE1-4F18-A19B-51E7BAB6655E}" presName="composite" presStyleCnt="0"/>
      <dgm:spPr/>
    </dgm:pt>
    <dgm:pt modelId="{4357B114-E308-4850-8B59-4FDD5816DE8A}" type="pres">
      <dgm:prSet presAssocID="{FFA04C52-7DE1-4F18-A19B-51E7BAB6655E}" presName="parTx" presStyleLbl="alignNode1" presStyleIdx="2" presStyleCnt="4" custScaleY="156852" custLinFactNeighborY="-17745">
        <dgm:presLayoutVars>
          <dgm:chMax val="0"/>
          <dgm:chPref val="0"/>
          <dgm:bulletEnabled val="1"/>
        </dgm:presLayoutVars>
      </dgm:prSet>
      <dgm:spPr/>
    </dgm:pt>
    <dgm:pt modelId="{9C5ED8E4-E11F-4FE4-85D3-EA9833F6B161}" type="pres">
      <dgm:prSet presAssocID="{FFA04C52-7DE1-4F18-A19B-51E7BAB6655E}" presName="desTx" presStyleLbl="alignAccFollowNode1" presStyleIdx="2" presStyleCnt="4">
        <dgm:presLayoutVars>
          <dgm:bulletEnabled val="1"/>
        </dgm:presLayoutVars>
      </dgm:prSet>
      <dgm:spPr/>
    </dgm:pt>
    <dgm:pt modelId="{943B160C-BEA7-43F3-ACC8-035646F00E9C}" type="pres">
      <dgm:prSet presAssocID="{F8FEA1B1-07E8-494A-9B76-B920AC6326E1}" presName="space" presStyleCnt="0"/>
      <dgm:spPr/>
    </dgm:pt>
    <dgm:pt modelId="{2D1A42CB-3282-4229-B234-D5CEBEC14C69}" type="pres">
      <dgm:prSet presAssocID="{F761A23B-DDCF-4783-87C2-C8CBA52F5500}" presName="composite" presStyleCnt="0"/>
      <dgm:spPr/>
    </dgm:pt>
    <dgm:pt modelId="{86EE8DBC-215C-410A-85D8-A79F859046A1}" type="pres">
      <dgm:prSet presAssocID="{F761A23B-DDCF-4783-87C2-C8CBA52F5500}" presName="parTx" presStyleLbl="alignNode1" presStyleIdx="3" presStyleCnt="4" custScaleY="156852" custLinFactNeighborY="-17745">
        <dgm:presLayoutVars>
          <dgm:chMax val="0"/>
          <dgm:chPref val="0"/>
          <dgm:bulletEnabled val="1"/>
        </dgm:presLayoutVars>
      </dgm:prSet>
      <dgm:spPr/>
    </dgm:pt>
    <dgm:pt modelId="{359B8485-2498-4B1B-9560-A4ABF3E55A89}" type="pres">
      <dgm:prSet presAssocID="{F761A23B-DDCF-4783-87C2-C8CBA52F5500}" presName="desTx" presStyleLbl="alignAccFollowNode1" presStyleIdx="3" presStyleCnt="4">
        <dgm:presLayoutVars>
          <dgm:bulletEnabled val="1"/>
        </dgm:presLayoutVars>
      </dgm:prSet>
      <dgm:spPr/>
    </dgm:pt>
  </dgm:ptLst>
  <dgm:cxnLst>
    <dgm:cxn modelId="{08C22204-F6A0-41B7-8DAD-3A4CE48DCD97}" srcId="{83274311-ED2E-4FC0-9504-56C892F1E2D2}" destId="{EBCF369F-F6B3-41DD-BCAC-F269101F710F}" srcOrd="1" destOrd="0" parTransId="{E98E5BF1-566A-4365-BB24-954504735E77}" sibTransId="{82833587-D21F-4191-937E-E9B24A568D03}"/>
    <dgm:cxn modelId="{2EA19F05-0DFC-41C3-AF75-1D32C3C75CE4}" srcId="{EBCF369F-F6B3-41DD-BCAC-F269101F710F}" destId="{E5BFF07E-2EEF-44F5-97A9-1E5C4EBCB292}" srcOrd="1" destOrd="0" parTransId="{5808F486-1DF8-4778-B9E0-FB4A0B42E2A5}" sibTransId="{8B2F3F8D-FEAE-4D37-9413-368562B21656}"/>
    <dgm:cxn modelId="{09156206-7922-4210-9CAB-49B480E842F7}" type="presOf" srcId="{36B9FDDC-3CD9-4562-9442-E0C5966E6D76}" destId="{359B8485-2498-4B1B-9560-A4ABF3E55A89}" srcOrd="0" destOrd="2" presId="urn:microsoft.com/office/officeart/2005/8/layout/hList1"/>
    <dgm:cxn modelId="{6239120A-1384-48C6-8DFA-49BF5145131E}" type="presOf" srcId="{D6989C53-EF3F-4169-833A-839E61267690}" destId="{359B8485-2498-4B1B-9560-A4ABF3E55A89}" srcOrd="0" destOrd="7" presId="urn:microsoft.com/office/officeart/2005/8/layout/hList1"/>
    <dgm:cxn modelId="{4DD9EB15-E606-4E17-A227-AB274909A45C}" type="presOf" srcId="{7747ED8C-B8B1-42B5-B98E-21823F21AFD6}" destId="{359B8485-2498-4B1B-9560-A4ABF3E55A89}" srcOrd="0" destOrd="4" presId="urn:microsoft.com/office/officeart/2005/8/layout/hList1"/>
    <dgm:cxn modelId="{BDEFE917-F6DF-441B-846B-61A110A88554}" type="presOf" srcId="{83274311-ED2E-4FC0-9504-56C892F1E2D2}" destId="{A867FABE-59D4-4023-9A61-3FD645AC41BF}" srcOrd="0" destOrd="0" presId="urn:microsoft.com/office/officeart/2005/8/layout/hList1"/>
    <dgm:cxn modelId="{329EEE18-F19C-40CF-AE09-018840FA00F3}" srcId="{00119A30-AEEC-48BF-BE72-9377923568B7}" destId="{979C3AA1-9503-4B08-864C-66BB32FFA0C0}" srcOrd="1" destOrd="0" parTransId="{41BE70BB-631B-4D9F-B0AC-60A87C5DA3AF}" sibTransId="{27D0BB72-E6A0-420F-8E05-168B5457A728}"/>
    <dgm:cxn modelId="{1F5E5520-0B14-43CC-BD16-C2DF48E1F634}" srcId="{F761A23B-DDCF-4783-87C2-C8CBA52F5500}" destId="{7747ED8C-B8B1-42B5-B98E-21823F21AFD6}" srcOrd="4" destOrd="0" parTransId="{C94288EE-9E53-4D8B-90A1-01E5172BF2CB}" sibTransId="{718E2F3F-47DE-417A-9C81-595A8E3E4ACB}"/>
    <dgm:cxn modelId="{8F506F5C-8D20-4790-8C5D-924C2BEDEC82}" srcId="{83274311-ED2E-4FC0-9504-56C892F1E2D2}" destId="{F761A23B-DDCF-4783-87C2-C8CBA52F5500}" srcOrd="3" destOrd="0" parTransId="{024A2ED1-1AEA-4C90-89EE-B8FB64842DDB}" sibTransId="{1F7AC9B8-F591-4E39-961F-E466670A8491}"/>
    <dgm:cxn modelId="{F2157142-37B1-466C-8767-370F1E3D401F}" srcId="{83274311-ED2E-4FC0-9504-56C892F1E2D2}" destId="{FFA04C52-7DE1-4F18-A19B-51E7BAB6655E}" srcOrd="2" destOrd="0" parTransId="{74ADB8E5-1468-4724-837C-144F46BCD4E9}" sibTransId="{F8FEA1B1-07E8-494A-9B76-B920AC6326E1}"/>
    <dgm:cxn modelId="{FB14BB43-24A5-4A17-8529-55465A86D818}" type="presOf" srcId="{FA95C4D1-5288-48CA-89DB-E0EDDF8197CA}" destId="{359B8485-2498-4B1B-9560-A4ABF3E55A89}" srcOrd="0" destOrd="1" presId="urn:microsoft.com/office/officeart/2005/8/layout/hList1"/>
    <dgm:cxn modelId="{BC354B64-6882-4972-A4F1-2BEB58E31C9A}" type="presOf" srcId="{5B91F0DF-7917-4139-A0B9-04C5F14F4FCE}" destId="{3004FB66-6F8E-40DF-AF44-89E0010BAA51}" srcOrd="0" destOrd="0" presId="urn:microsoft.com/office/officeart/2005/8/layout/hList1"/>
    <dgm:cxn modelId="{E1579549-CD6E-48EE-9906-C3C7C10CDB0E}" type="presOf" srcId="{F761A23B-DDCF-4783-87C2-C8CBA52F5500}" destId="{86EE8DBC-215C-410A-85D8-A79F859046A1}" srcOrd="0" destOrd="0" presId="urn:microsoft.com/office/officeart/2005/8/layout/hList1"/>
    <dgm:cxn modelId="{679C8A4A-6D08-4486-9A77-21B4BD997DFC}" srcId="{00119A30-AEEC-48BF-BE72-9377923568B7}" destId="{C912FA56-90F6-49CF-BEF1-1291BDDEA167}" srcOrd="2" destOrd="0" parTransId="{F269E00B-93B1-4DA5-AF2C-F2B63080F138}" sibTransId="{625C9396-4F64-4F9B-AA7C-9035A2C7343F}"/>
    <dgm:cxn modelId="{F7D1664E-9A27-4912-BA21-1725F889F197}" type="presOf" srcId="{08F2D8E5-54FC-4994-A1B2-6448AB51E092}" destId="{359B8485-2498-4B1B-9560-A4ABF3E55A89}" srcOrd="0" destOrd="3" presId="urn:microsoft.com/office/officeart/2005/8/layout/hList1"/>
    <dgm:cxn modelId="{7099EB4F-D9AC-421B-8C82-A0E0713FB503}" type="presOf" srcId="{EBCF369F-F6B3-41DD-BCAC-F269101F710F}" destId="{6B51D830-3C2C-4D9E-80FD-93E321349B64}" srcOrd="0" destOrd="0" presId="urn:microsoft.com/office/officeart/2005/8/layout/hList1"/>
    <dgm:cxn modelId="{A9CE9E70-A39A-4962-B310-C4CE19D1AB22}" type="presOf" srcId="{5B5DDF60-75B9-4841-BF16-F2DE7E700287}" destId="{359B8485-2498-4B1B-9560-A4ABF3E55A89}" srcOrd="0" destOrd="8" presId="urn:microsoft.com/office/officeart/2005/8/layout/hList1"/>
    <dgm:cxn modelId="{8DA3CF50-52BB-410B-9E99-40B0E9725B2B}" srcId="{00119A30-AEEC-48BF-BE72-9377923568B7}" destId="{5B91F0DF-7917-4139-A0B9-04C5F14F4FCE}" srcOrd="0" destOrd="0" parTransId="{C99D3EA0-8F39-497D-84F0-065978239DA4}" sibTransId="{799810F5-439A-43B2-92E2-B9E30E447097}"/>
    <dgm:cxn modelId="{85CB1852-E684-42A1-8723-43EEEC397E40}" srcId="{FFA04C52-7DE1-4F18-A19B-51E7BAB6655E}" destId="{A43E5152-2DEA-4676-80E4-DA8BFF8F2302}" srcOrd="1" destOrd="0" parTransId="{60F2957E-80BA-4AE4-AA56-99335703DD5F}" sibTransId="{5AFBF8A7-0163-4AC6-96C0-8CC43216691B}"/>
    <dgm:cxn modelId="{07CFAE53-475D-49EF-A4A1-59D38399576A}" srcId="{F761A23B-DDCF-4783-87C2-C8CBA52F5500}" destId="{917434A1-79F9-4EEA-A0A1-0E8B4CB2139E}" srcOrd="0" destOrd="0" parTransId="{784889C3-CF30-4A94-961C-9BA85AC00651}" sibTransId="{06BAF585-B023-415E-81DB-7104932C25D0}"/>
    <dgm:cxn modelId="{36D15F77-5434-4E76-B40D-14D0677B50FF}" type="presOf" srcId="{A43E5152-2DEA-4676-80E4-DA8BFF8F2302}" destId="{9C5ED8E4-E11F-4FE4-85D3-EA9833F6B161}" srcOrd="0" destOrd="1" presId="urn:microsoft.com/office/officeart/2005/8/layout/hList1"/>
    <dgm:cxn modelId="{B2B53D7A-791B-498E-AD7D-6800277DDD8A}" srcId="{EBCF369F-F6B3-41DD-BCAC-F269101F710F}" destId="{6F7DCE31-B1F8-470B-91DA-26AAAD497239}" srcOrd="0" destOrd="0" parTransId="{FAFBDCAF-3FC6-44A9-AAEE-A05BA84F144F}" sibTransId="{58A05720-5BC0-4DA2-B3BF-B4A9E1F6F595}"/>
    <dgm:cxn modelId="{1E7CB48D-A24C-41A2-9EF8-32971F3CC070}" type="presOf" srcId="{00119A30-AEEC-48BF-BE72-9377923568B7}" destId="{CBF19636-897E-4B8E-B4E4-B91A7881DEF0}" srcOrd="0" destOrd="0" presId="urn:microsoft.com/office/officeart/2005/8/layout/hList1"/>
    <dgm:cxn modelId="{E86CE497-11ED-4568-B8EF-71E40F9D1106}" type="presOf" srcId="{979C3AA1-9503-4B08-864C-66BB32FFA0C0}" destId="{3004FB66-6F8E-40DF-AF44-89E0010BAA51}" srcOrd="0" destOrd="1" presId="urn:microsoft.com/office/officeart/2005/8/layout/hList1"/>
    <dgm:cxn modelId="{1C6CC19C-1F04-4C7C-BB08-9522DF0D9B91}" type="presOf" srcId="{6F7DCE31-B1F8-470B-91DA-26AAAD497239}" destId="{E183F267-1264-4E97-9C54-F6FA7AAF2919}" srcOrd="0" destOrd="0" presId="urn:microsoft.com/office/officeart/2005/8/layout/hList1"/>
    <dgm:cxn modelId="{7E67F59D-83DD-4849-AA61-97264BF05873}" type="presOf" srcId="{07DD89AB-BFEC-4BB6-8CD5-BC470857C575}" destId="{359B8485-2498-4B1B-9560-A4ABF3E55A89}" srcOrd="0" destOrd="6" presId="urn:microsoft.com/office/officeart/2005/8/layout/hList1"/>
    <dgm:cxn modelId="{5E889BA4-2C4E-4FBF-84F3-204E0B0FE82E}" type="presOf" srcId="{E8CAD27E-8844-49B1-8C3F-266EC0EF63AC}" destId="{359B8485-2498-4B1B-9560-A4ABF3E55A89}" srcOrd="0" destOrd="5" presId="urn:microsoft.com/office/officeart/2005/8/layout/hList1"/>
    <dgm:cxn modelId="{9038AFAE-ECF6-4D10-A04D-F3344D11D4CD}" type="presOf" srcId="{B4C19FC1-78B2-4F4A-A8A2-461702F6304D}" destId="{9C5ED8E4-E11F-4FE4-85D3-EA9833F6B161}" srcOrd="0" destOrd="0" presId="urn:microsoft.com/office/officeart/2005/8/layout/hList1"/>
    <dgm:cxn modelId="{5DEDC6AF-A5D9-4777-A8B4-7664E247F2D6}" srcId="{F761A23B-DDCF-4783-87C2-C8CBA52F5500}" destId="{07DD89AB-BFEC-4BB6-8CD5-BC470857C575}" srcOrd="6" destOrd="0" parTransId="{30D2B36F-B805-4BF7-B830-7C5BBD97EF32}" sibTransId="{57A7D343-1EBF-40DD-A5EB-E0347846841B}"/>
    <dgm:cxn modelId="{9EA8BEBB-26C6-49FA-AF8C-E6F772A1A381}" srcId="{F761A23B-DDCF-4783-87C2-C8CBA52F5500}" destId="{D6989C53-EF3F-4169-833A-839E61267690}" srcOrd="7" destOrd="0" parTransId="{EB27B401-8E6B-42DB-8B1E-7A6A079E17B0}" sibTransId="{14A5F124-2BA0-4692-8329-8056DCB422A8}"/>
    <dgm:cxn modelId="{B5F118BF-7148-41A4-9653-4E6F563D6D2E}" srcId="{F761A23B-DDCF-4783-87C2-C8CBA52F5500}" destId="{36B9FDDC-3CD9-4562-9442-E0C5966E6D76}" srcOrd="2" destOrd="0" parTransId="{19CCA080-AC12-4596-BDED-4F028E24F3FD}" sibTransId="{9848E7AD-01C9-4EE1-9185-180560C683CE}"/>
    <dgm:cxn modelId="{D7CF55C4-C2B9-4893-8D74-81210D9B20EF}" srcId="{F761A23B-DDCF-4783-87C2-C8CBA52F5500}" destId="{5B5DDF60-75B9-4841-BF16-F2DE7E700287}" srcOrd="8" destOrd="0" parTransId="{B0B03227-9D16-4D26-9AC1-7977031E690A}" sibTransId="{A30222F2-8D0B-4299-A66E-4ACF1F0649A0}"/>
    <dgm:cxn modelId="{945C93CE-8B5B-4372-8F32-103E6D506E71}" srcId="{F761A23B-DDCF-4783-87C2-C8CBA52F5500}" destId="{FA95C4D1-5288-48CA-89DB-E0EDDF8197CA}" srcOrd="1" destOrd="0" parTransId="{5ABDE889-D665-459F-824F-B6C3DC995A90}" sibTransId="{A9C51E21-614C-4FAF-A21A-EADE2A56B378}"/>
    <dgm:cxn modelId="{F26AE4D6-D520-4CCF-BB2B-C2893ADC8372}" type="presOf" srcId="{FFA04C52-7DE1-4F18-A19B-51E7BAB6655E}" destId="{4357B114-E308-4850-8B59-4FDD5816DE8A}" srcOrd="0" destOrd="0" presId="urn:microsoft.com/office/officeart/2005/8/layout/hList1"/>
    <dgm:cxn modelId="{C0F451DA-BF9E-4648-8325-B3ABD5D4D816}" srcId="{F761A23B-DDCF-4783-87C2-C8CBA52F5500}" destId="{E8CAD27E-8844-49B1-8C3F-266EC0EF63AC}" srcOrd="5" destOrd="0" parTransId="{F83CA256-D016-421B-8358-E3E5620A6332}" sibTransId="{B858D303-AE4E-4FE4-8B84-CB11A9D91FDB}"/>
    <dgm:cxn modelId="{A1F2D6E0-E417-4DD2-9A9F-76CF45AB7C88}" srcId="{83274311-ED2E-4FC0-9504-56C892F1E2D2}" destId="{00119A30-AEEC-48BF-BE72-9377923568B7}" srcOrd="0" destOrd="0" parTransId="{12CFF2A9-6A09-4CA7-A4EC-17EBF8A66AF9}" sibTransId="{6896E3B1-00E6-4DF0-A9D4-42E359766999}"/>
    <dgm:cxn modelId="{72F1A5E5-79ED-4467-8106-8E02B44D809F}" type="presOf" srcId="{C912FA56-90F6-49CF-BEF1-1291BDDEA167}" destId="{3004FB66-6F8E-40DF-AF44-89E0010BAA51}" srcOrd="0" destOrd="2" presId="urn:microsoft.com/office/officeart/2005/8/layout/hList1"/>
    <dgm:cxn modelId="{DCCEF8EA-621F-4C3B-BD94-871316B1FC68}" srcId="{FFA04C52-7DE1-4F18-A19B-51E7BAB6655E}" destId="{B4C19FC1-78B2-4F4A-A8A2-461702F6304D}" srcOrd="0" destOrd="0" parTransId="{5A59F1F6-97C1-4DCE-B8CD-5399777C03B6}" sibTransId="{7278409E-532E-4962-80B1-68281A41DC5D}"/>
    <dgm:cxn modelId="{FC884EF1-A7BD-4A79-B9D1-8E6888DBCD63}" type="presOf" srcId="{917434A1-79F9-4EEA-A0A1-0E8B4CB2139E}" destId="{359B8485-2498-4B1B-9560-A4ABF3E55A89}" srcOrd="0" destOrd="0" presId="urn:microsoft.com/office/officeart/2005/8/layout/hList1"/>
    <dgm:cxn modelId="{E07E3BF6-5733-4375-AC8F-034F16F71BE8}" srcId="{F761A23B-DDCF-4783-87C2-C8CBA52F5500}" destId="{08F2D8E5-54FC-4994-A1B2-6448AB51E092}" srcOrd="3" destOrd="0" parTransId="{88B6E23E-CAE7-421B-A632-F9F9FEDB9A71}" sibTransId="{97A4A638-9087-4026-9C15-64529A328D3A}"/>
    <dgm:cxn modelId="{054445F6-8282-439B-8670-EDA9D12ABF84}" type="presOf" srcId="{E5BFF07E-2EEF-44F5-97A9-1E5C4EBCB292}" destId="{E183F267-1264-4E97-9C54-F6FA7AAF2919}" srcOrd="0" destOrd="1" presId="urn:microsoft.com/office/officeart/2005/8/layout/hList1"/>
    <dgm:cxn modelId="{24484B83-5574-4430-A2B8-305F6F4BDBF9}" type="presParOf" srcId="{A867FABE-59D4-4023-9A61-3FD645AC41BF}" destId="{C568BD5C-4595-4BB5-9BBD-D64B6A345374}" srcOrd="0" destOrd="0" presId="urn:microsoft.com/office/officeart/2005/8/layout/hList1"/>
    <dgm:cxn modelId="{3FDEB65A-FD88-467A-9504-820325488526}" type="presParOf" srcId="{C568BD5C-4595-4BB5-9BBD-D64B6A345374}" destId="{CBF19636-897E-4B8E-B4E4-B91A7881DEF0}" srcOrd="0" destOrd="0" presId="urn:microsoft.com/office/officeart/2005/8/layout/hList1"/>
    <dgm:cxn modelId="{BE2A14D3-D866-4EF2-B46C-C7CEE6B9C4F1}" type="presParOf" srcId="{C568BD5C-4595-4BB5-9BBD-D64B6A345374}" destId="{3004FB66-6F8E-40DF-AF44-89E0010BAA51}" srcOrd="1" destOrd="0" presId="urn:microsoft.com/office/officeart/2005/8/layout/hList1"/>
    <dgm:cxn modelId="{1B177E92-88EF-4A6F-9D62-E9221C440376}" type="presParOf" srcId="{A867FABE-59D4-4023-9A61-3FD645AC41BF}" destId="{5759C951-8878-4EEE-B81D-A56D730E7CE0}" srcOrd="1" destOrd="0" presId="urn:microsoft.com/office/officeart/2005/8/layout/hList1"/>
    <dgm:cxn modelId="{FF284FE1-43B6-490D-AA5C-3A7821C9682F}" type="presParOf" srcId="{A867FABE-59D4-4023-9A61-3FD645AC41BF}" destId="{E5BB1607-75DD-4639-B206-95BCCA81D50A}" srcOrd="2" destOrd="0" presId="urn:microsoft.com/office/officeart/2005/8/layout/hList1"/>
    <dgm:cxn modelId="{C21CAB2E-72D2-483C-872A-059A6ED12DBD}" type="presParOf" srcId="{E5BB1607-75DD-4639-B206-95BCCA81D50A}" destId="{6B51D830-3C2C-4D9E-80FD-93E321349B64}" srcOrd="0" destOrd="0" presId="urn:microsoft.com/office/officeart/2005/8/layout/hList1"/>
    <dgm:cxn modelId="{17CDF4AA-8C3A-4C90-BEAE-5DD4F96C1D14}" type="presParOf" srcId="{E5BB1607-75DD-4639-B206-95BCCA81D50A}" destId="{E183F267-1264-4E97-9C54-F6FA7AAF2919}" srcOrd="1" destOrd="0" presId="urn:microsoft.com/office/officeart/2005/8/layout/hList1"/>
    <dgm:cxn modelId="{572D10CE-7E7E-4577-89C7-338AB820DC02}" type="presParOf" srcId="{A867FABE-59D4-4023-9A61-3FD645AC41BF}" destId="{F768B74D-49D5-49A3-B86E-EE2F8A926A02}" srcOrd="3" destOrd="0" presId="urn:microsoft.com/office/officeart/2005/8/layout/hList1"/>
    <dgm:cxn modelId="{F35A51AE-41F8-4101-BEA5-46B6F1D66A73}" type="presParOf" srcId="{A867FABE-59D4-4023-9A61-3FD645AC41BF}" destId="{FD1F6FAA-6585-43EF-9006-6A8B8B24334E}" srcOrd="4" destOrd="0" presId="urn:microsoft.com/office/officeart/2005/8/layout/hList1"/>
    <dgm:cxn modelId="{13403503-A4F3-4CEF-BD5C-F37775639C0E}" type="presParOf" srcId="{FD1F6FAA-6585-43EF-9006-6A8B8B24334E}" destId="{4357B114-E308-4850-8B59-4FDD5816DE8A}" srcOrd="0" destOrd="0" presId="urn:microsoft.com/office/officeart/2005/8/layout/hList1"/>
    <dgm:cxn modelId="{7BDE1DA7-E2ED-4559-916F-9480BB32226A}" type="presParOf" srcId="{FD1F6FAA-6585-43EF-9006-6A8B8B24334E}" destId="{9C5ED8E4-E11F-4FE4-85D3-EA9833F6B161}" srcOrd="1" destOrd="0" presId="urn:microsoft.com/office/officeart/2005/8/layout/hList1"/>
    <dgm:cxn modelId="{AF9D27B4-D176-4417-B135-7B7BD2A70C7D}" type="presParOf" srcId="{A867FABE-59D4-4023-9A61-3FD645AC41BF}" destId="{943B160C-BEA7-43F3-ACC8-035646F00E9C}" srcOrd="5" destOrd="0" presId="urn:microsoft.com/office/officeart/2005/8/layout/hList1"/>
    <dgm:cxn modelId="{73B34625-E3AF-4988-8D19-601E8929926D}" type="presParOf" srcId="{A867FABE-59D4-4023-9A61-3FD645AC41BF}" destId="{2D1A42CB-3282-4229-B234-D5CEBEC14C69}" srcOrd="6" destOrd="0" presId="urn:microsoft.com/office/officeart/2005/8/layout/hList1"/>
    <dgm:cxn modelId="{7A1B8650-1A53-4515-8F0B-A23FF9463D5F}" type="presParOf" srcId="{2D1A42CB-3282-4229-B234-D5CEBEC14C69}" destId="{86EE8DBC-215C-410A-85D8-A79F859046A1}" srcOrd="0" destOrd="0" presId="urn:microsoft.com/office/officeart/2005/8/layout/hList1"/>
    <dgm:cxn modelId="{A7D15C8D-B62D-4CBA-958D-2BB85007BB65}" type="presParOf" srcId="{2D1A42CB-3282-4229-B234-D5CEBEC14C69}" destId="{359B8485-2498-4B1B-9560-A4ABF3E55A8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D83F247C-0C5A-4FAF-A3FA-48E702CDC6D4}" type="doc">
      <dgm:prSet loTypeId="urn:microsoft.com/office/officeart/2005/8/layout/hierarchy4" loCatId="list" qsTypeId="urn:microsoft.com/office/officeart/2005/8/quickstyle/simple1" qsCatId="simple" csTypeId="urn:microsoft.com/office/officeart/2005/8/colors/accent1_4" csCatId="accent1" phldr="1"/>
      <dgm:spPr/>
      <dgm:t>
        <a:bodyPr/>
        <a:lstStyle/>
        <a:p>
          <a:endParaRPr lang="ru-RU"/>
        </a:p>
      </dgm:t>
    </dgm:pt>
    <dgm:pt modelId="{061858B0-1506-407E-A088-B3960511C95B}">
      <dgm:prSet phldrT="[Текст]"/>
      <dgm:spPr/>
      <dgm:t>
        <a:bodyPr/>
        <a:lstStyle/>
        <a:p>
          <a:r>
            <a:rPr lang="uk-UA" b="1" i="0" dirty="0">
              <a:latin typeface="+mj-lt"/>
            </a:rPr>
            <a:t>Інкорпорація</a:t>
          </a:r>
          <a:r>
            <a:rPr lang="uk-UA" i="0" dirty="0">
              <a:latin typeface="+mj-lt"/>
            </a:rPr>
            <a:t> – це спосіб систематизації нормативно-правових актів, що полягає в об’єднанні їх за певним критерієм без зміни змісту норм права</a:t>
          </a:r>
          <a:endParaRPr lang="ru-RU" i="0" dirty="0">
            <a:latin typeface="+mj-lt"/>
          </a:endParaRPr>
        </a:p>
      </dgm:t>
    </dgm:pt>
    <dgm:pt modelId="{993D435C-AAA1-4906-83B4-12FA128D47AE}" type="parTrans" cxnId="{0335131B-6C0A-403A-ACBA-585E35C3CAE3}">
      <dgm:prSet/>
      <dgm:spPr/>
      <dgm:t>
        <a:bodyPr/>
        <a:lstStyle/>
        <a:p>
          <a:endParaRPr lang="ru-RU"/>
        </a:p>
      </dgm:t>
    </dgm:pt>
    <dgm:pt modelId="{774E62DC-B3C5-4755-AFBA-42D097F4E682}" type="sibTrans" cxnId="{0335131B-6C0A-403A-ACBA-585E35C3CAE3}">
      <dgm:prSet/>
      <dgm:spPr/>
      <dgm:t>
        <a:bodyPr/>
        <a:lstStyle/>
        <a:p>
          <a:endParaRPr lang="ru-RU"/>
        </a:p>
      </dgm:t>
    </dgm:pt>
    <dgm:pt modelId="{CD5057A0-04A1-4EB1-B3AF-36CA5B9B9E01}">
      <dgm:prSet phldrT="[Текст]"/>
      <dgm:spPr/>
      <dgm:t>
        <a:bodyPr/>
        <a:lstStyle/>
        <a:p>
          <a:r>
            <a:rPr lang="uk-UA" b="1" i="0" dirty="0">
              <a:latin typeface="+mj-lt"/>
            </a:rPr>
            <a:t>офіційна</a:t>
          </a:r>
          <a:r>
            <a:rPr lang="uk-UA" i="0" dirty="0">
              <a:latin typeface="+mj-lt"/>
            </a:rPr>
            <a:t> – здійснюється від імені компетентних державних органів (наприклад, «Відомості Верховної Ради України»</a:t>
          </a:r>
          <a:endParaRPr lang="ru-RU" i="0" dirty="0">
            <a:latin typeface="+mj-lt"/>
          </a:endParaRPr>
        </a:p>
      </dgm:t>
    </dgm:pt>
    <dgm:pt modelId="{EF2781C5-7545-4B31-A021-C293ADFB8DFC}" type="parTrans" cxnId="{69A9F80D-5807-48AD-963F-1ABF2BD9261E}">
      <dgm:prSet/>
      <dgm:spPr/>
      <dgm:t>
        <a:bodyPr/>
        <a:lstStyle/>
        <a:p>
          <a:endParaRPr lang="ru-RU"/>
        </a:p>
      </dgm:t>
    </dgm:pt>
    <dgm:pt modelId="{434DB091-F876-41B5-A408-2C14A754A72B}" type="sibTrans" cxnId="{69A9F80D-5807-48AD-963F-1ABF2BD9261E}">
      <dgm:prSet/>
      <dgm:spPr/>
      <dgm:t>
        <a:bodyPr/>
        <a:lstStyle/>
        <a:p>
          <a:endParaRPr lang="ru-RU"/>
        </a:p>
      </dgm:t>
    </dgm:pt>
    <dgm:pt modelId="{C5FC041A-1DC6-46AD-9601-45A0F99CEFDE}">
      <dgm:prSet/>
      <dgm:spPr/>
      <dgm:t>
        <a:bodyPr/>
        <a:lstStyle/>
        <a:p>
          <a:r>
            <a:rPr lang="uk-UA" b="1" i="0" dirty="0">
              <a:latin typeface="+mj-lt"/>
            </a:rPr>
            <a:t>неофіційна</a:t>
          </a:r>
          <a:r>
            <a:rPr lang="uk-UA" i="0" dirty="0">
              <a:latin typeface="+mj-lt"/>
            </a:rPr>
            <a:t> – здійснюється видавництвами, науковими і навчальними закладами, практичними органами, окремими спеціалістами</a:t>
          </a:r>
        </a:p>
      </dgm:t>
    </dgm:pt>
    <dgm:pt modelId="{B099620E-1BBC-4613-9A38-3C6D85999378}" type="parTrans" cxnId="{EF09CFBE-3427-4485-9B61-1AB7800F5B1A}">
      <dgm:prSet/>
      <dgm:spPr/>
      <dgm:t>
        <a:bodyPr/>
        <a:lstStyle/>
        <a:p>
          <a:endParaRPr lang="ru-RU"/>
        </a:p>
      </dgm:t>
    </dgm:pt>
    <dgm:pt modelId="{84591A37-159F-4DF1-9FCC-5CD93D3FB703}" type="sibTrans" cxnId="{EF09CFBE-3427-4485-9B61-1AB7800F5B1A}">
      <dgm:prSet/>
      <dgm:spPr/>
      <dgm:t>
        <a:bodyPr/>
        <a:lstStyle/>
        <a:p>
          <a:endParaRPr lang="ru-RU"/>
        </a:p>
      </dgm:t>
    </dgm:pt>
    <dgm:pt modelId="{26FD24AE-6301-4A07-811D-68A01A109DB6}" type="pres">
      <dgm:prSet presAssocID="{D83F247C-0C5A-4FAF-A3FA-48E702CDC6D4}" presName="Name0" presStyleCnt="0">
        <dgm:presLayoutVars>
          <dgm:chPref val="1"/>
          <dgm:dir/>
          <dgm:animOne val="branch"/>
          <dgm:animLvl val="lvl"/>
          <dgm:resizeHandles/>
        </dgm:presLayoutVars>
      </dgm:prSet>
      <dgm:spPr/>
    </dgm:pt>
    <dgm:pt modelId="{644D8F6C-3942-4DA5-A0BE-C70B6B321AAD}" type="pres">
      <dgm:prSet presAssocID="{061858B0-1506-407E-A088-B3960511C95B}" presName="vertOne" presStyleCnt="0"/>
      <dgm:spPr/>
    </dgm:pt>
    <dgm:pt modelId="{6A64CF23-9808-45F4-AC19-0D42B6D74338}" type="pres">
      <dgm:prSet presAssocID="{061858B0-1506-407E-A088-B3960511C95B}" presName="txOne" presStyleLbl="node0" presStyleIdx="0" presStyleCnt="1">
        <dgm:presLayoutVars>
          <dgm:chPref val="3"/>
        </dgm:presLayoutVars>
      </dgm:prSet>
      <dgm:spPr/>
    </dgm:pt>
    <dgm:pt modelId="{47360A93-6F56-49D9-B760-E3D3B153DFCE}" type="pres">
      <dgm:prSet presAssocID="{061858B0-1506-407E-A088-B3960511C95B}" presName="parTransOne" presStyleCnt="0"/>
      <dgm:spPr/>
    </dgm:pt>
    <dgm:pt modelId="{D0E1226B-057C-4A40-ACAC-92DA66103177}" type="pres">
      <dgm:prSet presAssocID="{061858B0-1506-407E-A088-B3960511C95B}" presName="horzOne" presStyleCnt="0"/>
      <dgm:spPr/>
    </dgm:pt>
    <dgm:pt modelId="{5322D12D-7F29-4986-81CE-CF422688CDF7}" type="pres">
      <dgm:prSet presAssocID="{CD5057A0-04A1-4EB1-B3AF-36CA5B9B9E01}" presName="vertTwo" presStyleCnt="0"/>
      <dgm:spPr/>
    </dgm:pt>
    <dgm:pt modelId="{3ACA4F82-9009-4CBF-AC97-899DAEC45DF1}" type="pres">
      <dgm:prSet presAssocID="{CD5057A0-04A1-4EB1-B3AF-36CA5B9B9E01}" presName="txTwo" presStyleLbl="node2" presStyleIdx="0" presStyleCnt="2">
        <dgm:presLayoutVars>
          <dgm:chPref val="3"/>
        </dgm:presLayoutVars>
      </dgm:prSet>
      <dgm:spPr/>
    </dgm:pt>
    <dgm:pt modelId="{D82F9CFD-DF31-4CE9-B474-8D0F8AB114D8}" type="pres">
      <dgm:prSet presAssocID="{CD5057A0-04A1-4EB1-B3AF-36CA5B9B9E01}" presName="horzTwo" presStyleCnt="0"/>
      <dgm:spPr/>
    </dgm:pt>
    <dgm:pt modelId="{873DB751-CCA9-4A99-BDC1-04ECFE90766D}" type="pres">
      <dgm:prSet presAssocID="{434DB091-F876-41B5-A408-2C14A754A72B}" presName="sibSpaceTwo" presStyleCnt="0"/>
      <dgm:spPr/>
    </dgm:pt>
    <dgm:pt modelId="{A59671B4-69B3-4699-A74A-186327F417E3}" type="pres">
      <dgm:prSet presAssocID="{C5FC041A-1DC6-46AD-9601-45A0F99CEFDE}" presName="vertTwo" presStyleCnt="0"/>
      <dgm:spPr/>
    </dgm:pt>
    <dgm:pt modelId="{05599584-2FB0-44BD-9F3C-E8BC200F0EE0}" type="pres">
      <dgm:prSet presAssocID="{C5FC041A-1DC6-46AD-9601-45A0F99CEFDE}" presName="txTwo" presStyleLbl="node2" presStyleIdx="1" presStyleCnt="2">
        <dgm:presLayoutVars>
          <dgm:chPref val="3"/>
        </dgm:presLayoutVars>
      </dgm:prSet>
      <dgm:spPr/>
    </dgm:pt>
    <dgm:pt modelId="{4FF10908-A70F-40C9-B653-CCE1CA833493}" type="pres">
      <dgm:prSet presAssocID="{C5FC041A-1DC6-46AD-9601-45A0F99CEFDE}" presName="horzTwo" presStyleCnt="0"/>
      <dgm:spPr/>
    </dgm:pt>
  </dgm:ptLst>
  <dgm:cxnLst>
    <dgm:cxn modelId="{B2569606-2061-4BD6-8429-8313EE292103}" type="presOf" srcId="{CD5057A0-04A1-4EB1-B3AF-36CA5B9B9E01}" destId="{3ACA4F82-9009-4CBF-AC97-899DAEC45DF1}" srcOrd="0" destOrd="0" presId="urn:microsoft.com/office/officeart/2005/8/layout/hierarchy4"/>
    <dgm:cxn modelId="{69A9F80D-5807-48AD-963F-1ABF2BD9261E}" srcId="{061858B0-1506-407E-A088-B3960511C95B}" destId="{CD5057A0-04A1-4EB1-B3AF-36CA5B9B9E01}" srcOrd="0" destOrd="0" parTransId="{EF2781C5-7545-4B31-A021-C293ADFB8DFC}" sibTransId="{434DB091-F876-41B5-A408-2C14A754A72B}"/>
    <dgm:cxn modelId="{0335131B-6C0A-403A-ACBA-585E35C3CAE3}" srcId="{D83F247C-0C5A-4FAF-A3FA-48E702CDC6D4}" destId="{061858B0-1506-407E-A088-B3960511C95B}" srcOrd="0" destOrd="0" parTransId="{993D435C-AAA1-4906-83B4-12FA128D47AE}" sibTransId="{774E62DC-B3C5-4755-AFBA-42D097F4E682}"/>
    <dgm:cxn modelId="{02C2CD66-4CD2-4037-AB80-F849B4D12B60}" type="presOf" srcId="{C5FC041A-1DC6-46AD-9601-45A0F99CEFDE}" destId="{05599584-2FB0-44BD-9F3C-E8BC200F0EE0}" srcOrd="0" destOrd="0" presId="urn:microsoft.com/office/officeart/2005/8/layout/hierarchy4"/>
    <dgm:cxn modelId="{8AE86D4B-C650-44B1-B58E-A8F04A308003}" type="presOf" srcId="{D83F247C-0C5A-4FAF-A3FA-48E702CDC6D4}" destId="{26FD24AE-6301-4A07-811D-68A01A109DB6}" srcOrd="0" destOrd="0" presId="urn:microsoft.com/office/officeart/2005/8/layout/hierarchy4"/>
    <dgm:cxn modelId="{EF09CFBE-3427-4485-9B61-1AB7800F5B1A}" srcId="{061858B0-1506-407E-A088-B3960511C95B}" destId="{C5FC041A-1DC6-46AD-9601-45A0F99CEFDE}" srcOrd="1" destOrd="0" parTransId="{B099620E-1BBC-4613-9A38-3C6D85999378}" sibTransId="{84591A37-159F-4DF1-9FCC-5CD93D3FB703}"/>
    <dgm:cxn modelId="{EC000AF5-29C7-469E-837A-0C72E590932B}" type="presOf" srcId="{061858B0-1506-407E-A088-B3960511C95B}" destId="{6A64CF23-9808-45F4-AC19-0D42B6D74338}" srcOrd="0" destOrd="0" presId="urn:microsoft.com/office/officeart/2005/8/layout/hierarchy4"/>
    <dgm:cxn modelId="{FAC223C6-6BB7-4C62-BBF5-858247D32FE5}" type="presParOf" srcId="{26FD24AE-6301-4A07-811D-68A01A109DB6}" destId="{644D8F6C-3942-4DA5-A0BE-C70B6B321AAD}" srcOrd="0" destOrd="0" presId="urn:microsoft.com/office/officeart/2005/8/layout/hierarchy4"/>
    <dgm:cxn modelId="{50A5F531-3D4C-459C-9A6B-2459ECCDAF9D}" type="presParOf" srcId="{644D8F6C-3942-4DA5-A0BE-C70B6B321AAD}" destId="{6A64CF23-9808-45F4-AC19-0D42B6D74338}" srcOrd="0" destOrd="0" presId="urn:microsoft.com/office/officeart/2005/8/layout/hierarchy4"/>
    <dgm:cxn modelId="{24090975-9AB1-481E-90BD-E8775D4649A8}" type="presParOf" srcId="{644D8F6C-3942-4DA5-A0BE-C70B6B321AAD}" destId="{47360A93-6F56-49D9-B760-E3D3B153DFCE}" srcOrd="1" destOrd="0" presId="urn:microsoft.com/office/officeart/2005/8/layout/hierarchy4"/>
    <dgm:cxn modelId="{DA6FF92F-59FB-4B48-B0A0-5472D9290E2F}" type="presParOf" srcId="{644D8F6C-3942-4DA5-A0BE-C70B6B321AAD}" destId="{D0E1226B-057C-4A40-ACAC-92DA66103177}" srcOrd="2" destOrd="0" presId="urn:microsoft.com/office/officeart/2005/8/layout/hierarchy4"/>
    <dgm:cxn modelId="{6EE2240B-9132-46BC-B5D1-2385F7E8F486}" type="presParOf" srcId="{D0E1226B-057C-4A40-ACAC-92DA66103177}" destId="{5322D12D-7F29-4986-81CE-CF422688CDF7}" srcOrd="0" destOrd="0" presId="urn:microsoft.com/office/officeart/2005/8/layout/hierarchy4"/>
    <dgm:cxn modelId="{B7445FEB-DCAA-49E5-9B12-27894231EE41}" type="presParOf" srcId="{5322D12D-7F29-4986-81CE-CF422688CDF7}" destId="{3ACA4F82-9009-4CBF-AC97-899DAEC45DF1}" srcOrd="0" destOrd="0" presId="urn:microsoft.com/office/officeart/2005/8/layout/hierarchy4"/>
    <dgm:cxn modelId="{9E04737E-7719-4CDB-9094-E231092A5BE3}" type="presParOf" srcId="{5322D12D-7F29-4986-81CE-CF422688CDF7}" destId="{D82F9CFD-DF31-4CE9-B474-8D0F8AB114D8}" srcOrd="1" destOrd="0" presId="urn:microsoft.com/office/officeart/2005/8/layout/hierarchy4"/>
    <dgm:cxn modelId="{6A4CA47C-5F28-4917-9DDC-159D51DC30DB}" type="presParOf" srcId="{D0E1226B-057C-4A40-ACAC-92DA66103177}" destId="{873DB751-CCA9-4A99-BDC1-04ECFE90766D}" srcOrd="1" destOrd="0" presId="urn:microsoft.com/office/officeart/2005/8/layout/hierarchy4"/>
    <dgm:cxn modelId="{D0FDCAB7-4B92-4166-89D1-5E38FC8BDE3F}" type="presParOf" srcId="{D0E1226B-057C-4A40-ACAC-92DA66103177}" destId="{A59671B4-69B3-4699-A74A-186327F417E3}" srcOrd="2" destOrd="0" presId="urn:microsoft.com/office/officeart/2005/8/layout/hierarchy4"/>
    <dgm:cxn modelId="{47001818-9D59-4260-95F5-D4F59EC66C96}" type="presParOf" srcId="{A59671B4-69B3-4699-A74A-186327F417E3}" destId="{05599584-2FB0-44BD-9F3C-E8BC200F0EE0}" srcOrd="0" destOrd="0" presId="urn:microsoft.com/office/officeart/2005/8/layout/hierarchy4"/>
    <dgm:cxn modelId="{E721ACB4-90E7-4DD6-8688-27FD5D97DD3A}" type="presParOf" srcId="{A59671B4-69B3-4699-A74A-186327F417E3}" destId="{4FF10908-A70F-40C9-B653-CCE1CA833493}"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3378B985-E52C-4074-90A5-08551FF476C2}"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ru-RU"/>
        </a:p>
      </dgm:t>
    </dgm:pt>
    <dgm:pt modelId="{54A72F20-3654-47ED-8B85-BBC59CC0A878}">
      <dgm:prSet phldrT="[Текст]" custT="1"/>
      <dgm:spPr/>
      <dgm:t>
        <a:bodyPr/>
        <a:lstStyle/>
        <a:p>
          <a:r>
            <a:rPr lang="uk-UA" sz="3600" b="1" i="0" dirty="0">
              <a:solidFill>
                <a:srgbClr val="002060"/>
              </a:solidFill>
              <a:latin typeface="+mj-lt"/>
            </a:rPr>
            <a:t>Консолідація </a:t>
          </a:r>
          <a:r>
            <a:rPr lang="uk-UA" sz="3600" i="0" dirty="0">
              <a:solidFill>
                <a:srgbClr val="002060"/>
              </a:solidFill>
              <a:latin typeface="+mj-lt"/>
            </a:rPr>
            <a:t>– спосіб (форма) систематизації, що полягає в об’єднанні кількох нормативно-правових актів, які діють в одній і тій самій сфері суспільних відносин, в єдиний нормативно-правовий акт, як правило, без зміни змісту</a:t>
          </a:r>
          <a:endParaRPr lang="ru-RU" sz="3600" i="0" dirty="0">
            <a:latin typeface="+mj-lt"/>
          </a:endParaRPr>
        </a:p>
      </dgm:t>
    </dgm:pt>
    <dgm:pt modelId="{EABFFF3B-72F7-47B1-AA45-905050FDC15F}" type="parTrans" cxnId="{274A6F70-8CCA-46BC-8770-1DAD04ECDF27}">
      <dgm:prSet/>
      <dgm:spPr/>
      <dgm:t>
        <a:bodyPr/>
        <a:lstStyle/>
        <a:p>
          <a:endParaRPr lang="ru-RU"/>
        </a:p>
      </dgm:t>
    </dgm:pt>
    <dgm:pt modelId="{80D29528-D939-41E7-8C35-F74C073CDD14}" type="sibTrans" cxnId="{274A6F70-8CCA-46BC-8770-1DAD04ECDF27}">
      <dgm:prSet/>
      <dgm:spPr/>
      <dgm:t>
        <a:bodyPr/>
        <a:lstStyle/>
        <a:p>
          <a:endParaRPr lang="ru-RU"/>
        </a:p>
      </dgm:t>
    </dgm:pt>
    <dgm:pt modelId="{03934789-07D7-4EED-84D6-35D3C086EA08}" type="pres">
      <dgm:prSet presAssocID="{3378B985-E52C-4074-90A5-08551FF476C2}" presName="Name0" presStyleCnt="0">
        <dgm:presLayoutVars>
          <dgm:orgChart val="1"/>
          <dgm:chPref val="1"/>
          <dgm:dir/>
          <dgm:animOne val="branch"/>
          <dgm:animLvl val="lvl"/>
          <dgm:resizeHandles/>
        </dgm:presLayoutVars>
      </dgm:prSet>
      <dgm:spPr/>
    </dgm:pt>
    <dgm:pt modelId="{4E670630-D1BD-4736-A093-81A77A9EE23A}" type="pres">
      <dgm:prSet presAssocID="{54A72F20-3654-47ED-8B85-BBC59CC0A878}" presName="hierRoot1" presStyleCnt="0">
        <dgm:presLayoutVars>
          <dgm:hierBranch val="init"/>
        </dgm:presLayoutVars>
      </dgm:prSet>
      <dgm:spPr/>
    </dgm:pt>
    <dgm:pt modelId="{1C694790-9D22-402E-8762-EA55C810DAA9}" type="pres">
      <dgm:prSet presAssocID="{54A72F20-3654-47ED-8B85-BBC59CC0A878}" presName="rootComposite1" presStyleCnt="0"/>
      <dgm:spPr/>
    </dgm:pt>
    <dgm:pt modelId="{B2C67012-CCC9-4FB6-83A6-581CECCA6632}" type="pres">
      <dgm:prSet presAssocID="{54A72F20-3654-47ED-8B85-BBC59CC0A878}" presName="rootText1" presStyleLbl="alignAcc1" presStyleIdx="0" presStyleCnt="0" custScaleX="116248">
        <dgm:presLayoutVars>
          <dgm:chPref val="3"/>
        </dgm:presLayoutVars>
      </dgm:prSet>
      <dgm:spPr/>
    </dgm:pt>
    <dgm:pt modelId="{15634756-26EA-40FC-9EF7-7F44B0B7470A}" type="pres">
      <dgm:prSet presAssocID="{54A72F20-3654-47ED-8B85-BBC59CC0A878}" presName="topArc1" presStyleLbl="parChTrans1D1" presStyleIdx="0" presStyleCnt="2"/>
      <dgm:spPr/>
    </dgm:pt>
    <dgm:pt modelId="{D18A24B9-264A-424E-99F3-F36FA6AD7909}" type="pres">
      <dgm:prSet presAssocID="{54A72F20-3654-47ED-8B85-BBC59CC0A878}" presName="bottomArc1" presStyleLbl="parChTrans1D1" presStyleIdx="1" presStyleCnt="2"/>
      <dgm:spPr/>
    </dgm:pt>
    <dgm:pt modelId="{DAE141E8-16CA-42AC-9AEA-1E626E8C6562}" type="pres">
      <dgm:prSet presAssocID="{54A72F20-3654-47ED-8B85-BBC59CC0A878}" presName="topConnNode1" presStyleLbl="node1" presStyleIdx="0" presStyleCnt="0"/>
      <dgm:spPr/>
    </dgm:pt>
    <dgm:pt modelId="{84A917FC-4F62-403B-8AC8-96657C130864}" type="pres">
      <dgm:prSet presAssocID="{54A72F20-3654-47ED-8B85-BBC59CC0A878}" presName="hierChild2" presStyleCnt="0"/>
      <dgm:spPr/>
    </dgm:pt>
    <dgm:pt modelId="{2A2F5FFA-B55A-43A9-9156-7463C03058AE}" type="pres">
      <dgm:prSet presAssocID="{54A72F20-3654-47ED-8B85-BBC59CC0A878}" presName="hierChild3" presStyleCnt="0"/>
      <dgm:spPr/>
    </dgm:pt>
  </dgm:ptLst>
  <dgm:cxnLst>
    <dgm:cxn modelId="{926D172C-0423-49F2-BF47-0E192688F82B}" type="presOf" srcId="{54A72F20-3654-47ED-8B85-BBC59CC0A878}" destId="{DAE141E8-16CA-42AC-9AEA-1E626E8C6562}" srcOrd="1" destOrd="0" presId="urn:microsoft.com/office/officeart/2008/layout/HalfCircleOrganizationChart"/>
    <dgm:cxn modelId="{4FA31742-7BBA-46C0-BAD4-780F2B052028}" type="presOf" srcId="{54A72F20-3654-47ED-8B85-BBC59CC0A878}" destId="{B2C67012-CCC9-4FB6-83A6-581CECCA6632}" srcOrd="0" destOrd="0" presId="urn:microsoft.com/office/officeart/2008/layout/HalfCircleOrganizationChart"/>
    <dgm:cxn modelId="{274A6F70-8CCA-46BC-8770-1DAD04ECDF27}" srcId="{3378B985-E52C-4074-90A5-08551FF476C2}" destId="{54A72F20-3654-47ED-8B85-BBC59CC0A878}" srcOrd="0" destOrd="0" parTransId="{EABFFF3B-72F7-47B1-AA45-905050FDC15F}" sibTransId="{80D29528-D939-41E7-8C35-F74C073CDD14}"/>
    <dgm:cxn modelId="{7C693FF1-B678-4649-A5A9-6CF4842EBBEF}" type="presOf" srcId="{3378B985-E52C-4074-90A5-08551FF476C2}" destId="{03934789-07D7-4EED-84D6-35D3C086EA08}" srcOrd="0" destOrd="0" presId="urn:microsoft.com/office/officeart/2008/layout/HalfCircleOrganizationChart"/>
    <dgm:cxn modelId="{85AEAEEE-447D-4380-A172-3B5FC2239F7D}" type="presParOf" srcId="{03934789-07D7-4EED-84D6-35D3C086EA08}" destId="{4E670630-D1BD-4736-A093-81A77A9EE23A}" srcOrd="0" destOrd="0" presId="urn:microsoft.com/office/officeart/2008/layout/HalfCircleOrganizationChart"/>
    <dgm:cxn modelId="{970B37A4-D1A7-4826-8FB8-241E416952F4}" type="presParOf" srcId="{4E670630-D1BD-4736-A093-81A77A9EE23A}" destId="{1C694790-9D22-402E-8762-EA55C810DAA9}" srcOrd="0" destOrd="0" presId="urn:microsoft.com/office/officeart/2008/layout/HalfCircleOrganizationChart"/>
    <dgm:cxn modelId="{1AAFAA1B-433A-493C-94F4-BF0BB0BA74F9}" type="presParOf" srcId="{1C694790-9D22-402E-8762-EA55C810DAA9}" destId="{B2C67012-CCC9-4FB6-83A6-581CECCA6632}" srcOrd="0" destOrd="0" presId="urn:microsoft.com/office/officeart/2008/layout/HalfCircleOrganizationChart"/>
    <dgm:cxn modelId="{F118F118-F954-4A17-9427-5A6B50C5AE60}" type="presParOf" srcId="{1C694790-9D22-402E-8762-EA55C810DAA9}" destId="{15634756-26EA-40FC-9EF7-7F44B0B7470A}" srcOrd="1" destOrd="0" presId="urn:microsoft.com/office/officeart/2008/layout/HalfCircleOrganizationChart"/>
    <dgm:cxn modelId="{B9A170C5-ECDA-41CD-B178-EA34CD8B9A7B}" type="presParOf" srcId="{1C694790-9D22-402E-8762-EA55C810DAA9}" destId="{D18A24B9-264A-424E-99F3-F36FA6AD7909}" srcOrd="2" destOrd="0" presId="urn:microsoft.com/office/officeart/2008/layout/HalfCircleOrganizationChart"/>
    <dgm:cxn modelId="{0E74A62E-CFDE-4D3E-B929-A268C69282DD}" type="presParOf" srcId="{1C694790-9D22-402E-8762-EA55C810DAA9}" destId="{DAE141E8-16CA-42AC-9AEA-1E626E8C6562}" srcOrd="3" destOrd="0" presId="urn:microsoft.com/office/officeart/2008/layout/HalfCircleOrganizationChart"/>
    <dgm:cxn modelId="{43ECD9A4-0C85-408A-97EB-B3D3AEB1FA6C}" type="presParOf" srcId="{4E670630-D1BD-4736-A093-81A77A9EE23A}" destId="{84A917FC-4F62-403B-8AC8-96657C130864}" srcOrd="1" destOrd="0" presId="urn:microsoft.com/office/officeart/2008/layout/HalfCircleOrganizationChart"/>
    <dgm:cxn modelId="{EA5F7AED-9A2C-42CD-B286-DB35CD7C8A1E}" type="presParOf" srcId="{4E670630-D1BD-4736-A093-81A77A9EE23A}" destId="{2A2F5FFA-B55A-43A9-9156-7463C03058AE}"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E5EB5BE-68BD-4720-8DA4-3F1FB504BB7E}" type="doc">
      <dgm:prSet loTypeId="urn:diagrams.loki3.com/BracketList+Icon" loCatId="list" qsTypeId="urn:microsoft.com/office/officeart/2005/8/quickstyle/simple1" qsCatId="simple" csTypeId="urn:microsoft.com/office/officeart/2005/8/colors/accent1_4" csCatId="accent1" phldr="1"/>
      <dgm:spPr/>
      <dgm:t>
        <a:bodyPr/>
        <a:lstStyle/>
        <a:p>
          <a:endParaRPr lang="ru-RU"/>
        </a:p>
      </dgm:t>
    </dgm:pt>
    <dgm:pt modelId="{76ED2885-6C65-4DF2-BE04-D515670F40EB}">
      <dgm:prSet phldrT="[Текст]" custT="1"/>
      <dgm:spPr/>
      <dgm:t>
        <a:bodyPr/>
        <a:lstStyle/>
        <a:p>
          <a:r>
            <a:rPr lang="uk-UA" sz="2000" b="1" dirty="0">
              <a:latin typeface="+mj-lt"/>
            </a:rPr>
            <a:t>за способом утворення (виникнення)</a:t>
          </a:r>
          <a:endParaRPr lang="ru-RU" sz="2000" b="1" dirty="0">
            <a:latin typeface="+mj-lt"/>
          </a:endParaRPr>
        </a:p>
      </dgm:t>
    </dgm:pt>
    <dgm:pt modelId="{59004FA0-B147-4930-8AD9-348A62565C47}" type="parTrans" cxnId="{2D6E4D48-3945-45B2-A275-9F234B434761}">
      <dgm:prSet/>
      <dgm:spPr/>
      <dgm:t>
        <a:bodyPr/>
        <a:lstStyle/>
        <a:p>
          <a:endParaRPr lang="ru-RU"/>
        </a:p>
      </dgm:t>
    </dgm:pt>
    <dgm:pt modelId="{638C7C7E-1A3A-4D7B-BE88-24467906DC30}" type="sibTrans" cxnId="{2D6E4D48-3945-45B2-A275-9F234B434761}">
      <dgm:prSet/>
      <dgm:spPr/>
      <dgm:t>
        <a:bodyPr/>
        <a:lstStyle/>
        <a:p>
          <a:endParaRPr lang="ru-RU"/>
        </a:p>
      </dgm:t>
    </dgm:pt>
    <dgm:pt modelId="{F1D37CBF-2852-4D6B-B84B-68DCA09E6CC5}">
      <dgm:prSet custT="1"/>
      <dgm:spPr/>
      <dgm:t>
        <a:bodyPr/>
        <a:lstStyle/>
        <a:p>
          <a:r>
            <a:rPr lang="uk-UA" sz="2000" b="1" dirty="0">
              <a:latin typeface="+mj-lt"/>
            </a:rPr>
            <a:t>за способом закріплення (об’єктивації)</a:t>
          </a:r>
        </a:p>
      </dgm:t>
    </dgm:pt>
    <dgm:pt modelId="{CA2656D8-4834-40AA-80E9-303D4EEF652A}" type="parTrans" cxnId="{DB16411D-0BC7-4E03-9212-DBBED8B2B1CE}">
      <dgm:prSet/>
      <dgm:spPr/>
      <dgm:t>
        <a:bodyPr/>
        <a:lstStyle/>
        <a:p>
          <a:endParaRPr lang="ru-RU"/>
        </a:p>
      </dgm:t>
    </dgm:pt>
    <dgm:pt modelId="{F67CE3A1-64B5-484D-A409-5D1349300743}" type="sibTrans" cxnId="{DB16411D-0BC7-4E03-9212-DBBED8B2B1CE}">
      <dgm:prSet/>
      <dgm:spPr/>
      <dgm:t>
        <a:bodyPr/>
        <a:lstStyle/>
        <a:p>
          <a:endParaRPr lang="ru-RU"/>
        </a:p>
      </dgm:t>
    </dgm:pt>
    <dgm:pt modelId="{F8182223-260A-4C4A-8632-162B635BC824}">
      <dgm:prSet custT="1"/>
      <dgm:spPr/>
      <dgm:t>
        <a:bodyPr/>
        <a:lstStyle/>
        <a:p>
          <a:r>
            <a:rPr lang="uk-UA" sz="2000" b="1" dirty="0">
              <a:latin typeface="+mj-lt"/>
            </a:rPr>
            <a:t>за регулятивними особливостями або способом встановлення</a:t>
          </a:r>
        </a:p>
      </dgm:t>
    </dgm:pt>
    <dgm:pt modelId="{07D7E3A0-36F0-477E-859C-D54E4AE45CE7}" type="parTrans" cxnId="{D068AA49-42DF-4244-838D-ACCCD7DE8E63}">
      <dgm:prSet/>
      <dgm:spPr/>
      <dgm:t>
        <a:bodyPr/>
        <a:lstStyle/>
        <a:p>
          <a:endParaRPr lang="ru-RU"/>
        </a:p>
      </dgm:t>
    </dgm:pt>
    <dgm:pt modelId="{5A953BA3-FAE3-4FD3-8659-55CFE18F32AC}" type="sibTrans" cxnId="{D068AA49-42DF-4244-838D-ACCCD7DE8E63}">
      <dgm:prSet/>
      <dgm:spPr/>
      <dgm:t>
        <a:bodyPr/>
        <a:lstStyle/>
        <a:p>
          <a:endParaRPr lang="ru-RU"/>
        </a:p>
      </dgm:t>
    </dgm:pt>
    <dgm:pt modelId="{ABDFA89A-5A05-43F8-8C40-EAA4189B8F79}">
      <dgm:prSet custT="1"/>
      <dgm:spPr/>
      <dgm:t>
        <a:bodyPr/>
        <a:lstStyle/>
        <a:p>
          <a:r>
            <a:rPr lang="uk-UA" sz="2000" b="1" dirty="0">
              <a:latin typeface="+mj-lt"/>
            </a:rPr>
            <a:t>за сферою дії</a:t>
          </a:r>
        </a:p>
      </dgm:t>
    </dgm:pt>
    <dgm:pt modelId="{82C4A89E-D34F-426C-AD62-DFE220CD7369}" type="parTrans" cxnId="{6BEA01E8-B010-4674-8CB4-C9523D82D9D8}">
      <dgm:prSet/>
      <dgm:spPr/>
      <dgm:t>
        <a:bodyPr/>
        <a:lstStyle/>
        <a:p>
          <a:endParaRPr lang="ru-RU"/>
        </a:p>
      </dgm:t>
    </dgm:pt>
    <dgm:pt modelId="{DFFA94FA-2A11-4E6D-A153-08A89029DF8E}" type="sibTrans" cxnId="{6BEA01E8-B010-4674-8CB4-C9523D82D9D8}">
      <dgm:prSet/>
      <dgm:spPr/>
      <dgm:t>
        <a:bodyPr/>
        <a:lstStyle/>
        <a:p>
          <a:endParaRPr lang="ru-RU"/>
        </a:p>
      </dgm:t>
    </dgm:pt>
    <dgm:pt modelId="{2D1EF36D-0DD9-467B-9C1B-30BFBE677727}">
      <dgm:prSet phldrT="[Текст]" custT="1"/>
      <dgm:spPr/>
      <dgm:t>
        <a:bodyPr/>
        <a:lstStyle/>
        <a:p>
          <a:r>
            <a:rPr lang="uk-UA" sz="2000">
              <a:latin typeface="+mj-lt"/>
            </a:rPr>
            <a:t>стихійні</a:t>
          </a:r>
          <a:endParaRPr lang="ru-RU" sz="2000" dirty="0">
            <a:latin typeface="+mj-lt"/>
          </a:endParaRPr>
        </a:p>
      </dgm:t>
    </dgm:pt>
    <dgm:pt modelId="{9C51CE74-9CEF-4CF7-B3B6-CB0943C332BC}" type="parTrans" cxnId="{709187C0-EB2B-4192-8DD1-39F6D7C56085}">
      <dgm:prSet/>
      <dgm:spPr/>
      <dgm:t>
        <a:bodyPr/>
        <a:lstStyle/>
        <a:p>
          <a:endParaRPr lang="ru-RU"/>
        </a:p>
      </dgm:t>
    </dgm:pt>
    <dgm:pt modelId="{7261EC69-F900-4715-9EA6-1434FE8656F8}" type="sibTrans" cxnId="{709187C0-EB2B-4192-8DD1-39F6D7C56085}">
      <dgm:prSet/>
      <dgm:spPr/>
      <dgm:t>
        <a:bodyPr/>
        <a:lstStyle/>
        <a:p>
          <a:endParaRPr lang="ru-RU"/>
        </a:p>
      </dgm:t>
    </dgm:pt>
    <dgm:pt modelId="{414B4B27-E8D5-4FD2-B335-24AC53F6F0AC}">
      <dgm:prSet phldrT="[Текст]" custT="1"/>
      <dgm:spPr/>
      <dgm:t>
        <a:bodyPr/>
        <a:lstStyle/>
        <a:p>
          <a:r>
            <a:rPr lang="uk-UA" sz="2000">
              <a:latin typeface="+mj-lt"/>
            </a:rPr>
            <a:t>свідомі</a:t>
          </a:r>
          <a:endParaRPr lang="ru-RU" sz="2000" dirty="0">
            <a:latin typeface="+mj-lt"/>
          </a:endParaRPr>
        </a:p>
      </dgm:t>
    </dgm:pt>
    <dgm:pt modelId="{F9F8419C-A9D4-4403-9E68-71CA76D4DC79}" type="parTrans" cxnId="{F4E16FEB-AC7A-4E79-821A-F0898B953B5D}">
      <dgm:prSet/>
      <dgm:spPr/>
      <dgm:t>
        <a:bodyPr/>
        <a:lstStyle/>
        <a:p>
          <a:endParaRPr lang="ru-RU"/>
        </a:p>
      </dgm:t>
    </dgm:pt>
    <dgm:pt modelId="{CDD43042-32F0-4BD4-8BBA-305A4C0D0E03}" type="sibTrans" cxnId="{F4E16FEB-AC7A-4E79-821A-F0898B953B5D}">
      <dgm:prSet/>
      <dgm:spPr/>
      <dgm:t>
        <a:bodyPr/>
        <a:lstStyle/>
        <a:p>
          <a:endParaRPr lang="ru-RU"/>
        </a:p>
      </dgm:t>
    </dgm:pt>
    <dgm:pt modelId="{6A93418B-8679-4479-9D0B-723ED111467C}">
      <dgm:prSet custT="1"/>
      <dgm:spPr/>
      <dgm:t>
        <a:bodyPr/>
        <a:lstStyle/>
        <a:p>
          <a:r>
            <a:rPr lang="uk-UA" sz="2000" dirty="0">
              <a:latin typeface="+mj-lt"/>
            </a:rPr>
            <a:t>усні</a:t>
          </a:r>
        </a:p>
      </dgm:t>
    </dgm:pt>
    <dgm:pt modelId="{617836FC-68AE-4F95-B6AC-0626C21B1F56}" type="parTrans" cxnId="{E080AFAC-6CD7-43C7-A068-C515E3116731}">
      <dgm:prSet/>
      <dgm:spPr/>
      <dgm:t>
        <a:bodyPr/>
        <a:lstStyle/>
        <a:p>
          <a:endParaRPr lang="ru-RU"/>
        </a:p>
      </dgm:t>
    </dgm:pt>
    <dgm:pt modelId="{52748CA3-4DD0-47EA-A224-13E27AF5D0E6}" type="sibTrans" cxnId="{E080AFAC-6CD7-43C7-A068-C515E3116731}">
      <dgm:prSet/>
      <dgm:spPr/>
      <dgm:t>
        <a:bodyPr/>
        <a:lstStyle/>
        <a:p>
          <a:endParaRPr lang="ru-RU"/>
        </a:p>
      </dgm:t>
    </dgm:pt>
    <dgm:pt modelId="{A11882D1-DE76-44D4-B74F-ADAE2901B8F1}">
      <dgm:prSet custT="1"/>
      <dgm:spPr/>
      <dgm:t>
        <a:bodyPr/>
        <a:lstStyle/>
        <a:p>
          <a:r>
            <a:rPr lang="uk-UA" sz="2000" dirty="0">
              <a:latin typeface="+mj-lt"/>
            </a:rPr>
            <a:t>письмові</a:t>
          </a:r>
        </a:p>
      </dgm:t>
    </dgm:pt>
    <dgm:pt modelId="{F3F20DDC-A9E9-41AA-912F-6FAFF6EFD1C2}" type="parTrans" cxnId="{1573E217-3AB4-47B1-BAC9-B42B5AB4D968}">
      <dgm:prSet/>
      <dgm:spPr/>
      <dgm:t>
        <a:bodyPr/>
        <a:lstStyle/>
        <a:p>
          <a:endParaRPr lang="ru-RU"/>
        </a:p>
      </dgm:t>
    </dgm:pt>
    <dgm:pt modelId="{F99150AB-05AD-4E1B-BB94-372D7E44B5AB}" type="sibTrans" cxnId="{1573E217-3AB4-47B1-BAC9-B42B5AB4D968}">
      <dgm:prSet/>
      <dgm:spPr/>
      <dgm:t>
        <a:bodyPr/>
        <a:lstStyle/>
        <a:p>
          <a:endParaRPr lang="ru-RU"/>
        </a:p>
      </dgm:t>
    </dgm:pt>
    <dgm:pt modelId="{B5B67405-B542-4DAF-AEAA-266F45EF5054}">
      <dgm:prSet custT="1"/>
      <dgm:spPr/>
      <dgm:t>
        <a:bodyPr/>
        <a:lstStyle/>
        <a:p>
          <a:r>
            <a:rPr lang="uk-UA" sz="2000" dirty="0">
              <a:solidFill>
                <a:schemeClr val="bg2">
                  <a:lumMod val="25000"/>
                </a:schemeClr>
              </a:solidFill>
              <a:latin typeface="+mj-lt"/>
            </a:rPr>
            <a:t>норми-традиції</a:t>
          </a:r>
        </a:p>
      </dgm:t>
    </dgm:pt>
    <dgm:pt modelId="{E8E8B6A3-7FC2-4F96-9A28-EE563CA49EB6}" type="parTrans" cxnId="{6E7A8257-F869-4D14-AA51-64F7536201A6}">
      <dgm:prSet/>
      <dgm:spPr/>
      <dgm:t>
        <a:bodyPr/>
        <a:lstStyle/>
        <a:p>
          <a:endParaRPr lang="ru-RU"/>
        </a:p>
      </dgm:t>
    </dgm:pt>
    <dgm:pt modelId="{63BA460C-EEA7-4796-834B-2A87FB708C5E}" type="sibTrans" cxnId="{6E7A8257-F869-4D14-AA51-64F7536201A6}">
      <dgm:prSet/>
      <dgm:spPr/>
      <dgm:t>
        <a:bodyPr/>
        <a:lstStyle/>
        <a:p>
          <a:endParaRPr lang="ru-RU"/>
        </a:p>
      </dgm:t>
    </dgm:pt>
    <dgm:pt modelId="{154A034F-725B-45FE-80B9-061DD198952E}">
      <dgm:prSet custT="1"/>
      <dgm:spPr/>
      <dgm:t>
        <a:bodyPr/>
        <a:lstStyle/>
        <a:p>
          <a:r>
            <a:rPr lang="uk-UA" sz="2000" dirty="0">
              <a:solidFill>
                <a:schemeClr val="bg2">
                  <a:lumMod val="25000"/>
                </a:schemeClr>
              </a:solidFill>
              <a:latin typeface="+mj-lt"/>
            </a:rPr>
            <a:t>норми моралі</a:t>
          </a:r>
        </a:p>
      </dgm:t>
    </dgm:pt>
    <dgm:pt modelId="{6AEB1BF2-C9CC-4443-AF1B-158C2970200C}" type="parTrans" cxnId="{DDBD5EF0-09AF-4983-A3B5-88E55F245AF5}">
      <dgm:prSet/>
      <dgm:spPr/>
      <dgm:t>
        <a:bodyPr/>
        <a:lstStyle/>
        <a:p>
          <a:endParaRPr lang="ru-RU"/>
        </a:p>
      </dgm:t>
    </dgm:pt>
    <dgm:pt modelId="{5F09B8FE-81A9-4D06-B13E-76F9C7818A07}" type="sibTrans" cxnId="{DDBD5EF0-09AF-4983-A3B5-88E55F245AF5}">
      <dgm:prSet/>
      <dgm:spPr/>
      <dgm:t>
        <a:bodyPr/>
        <a:lstStyle/>
        <a:p>
          <a:endParaRPr lang="ru-RU"/>
        </a:p>
      </dgm:t>
    </dgm:pt>
    <dgm:pt modelId="{CA63409B-7BCA-4794-A0DA-509A46AD1ECF}">
      <dgm:prSet custT="1"/>
      <dgm:spPr/>
      <dgm:t>
        <a:bodyPr/>
        <a:lstStyle/>
        <a:p>
          <a:r>
            <a:rPr lang="uk-UA" sz="2000" dirty="0">
              <a:solidFill>
                <a:schemeClr val="bg2">
                  <a:lumMod val="25000"/>
                </a:schemeClr>
              </a:solidFill>
              <a:latin typeface="+mj-lt"/>
            </a:rPr>
            <a:t>норми права</a:t>
          </a:r>
        </a:p>
      </dgm:t>
    </dgm:pt>
    <dgm:pt modelId="{E492DF13-6B30-420A-AF48-5697F9EA27BD}" type="parTrans" cxnId="{3F2E8D2B-0E8A-4EC1-9FD4-D9E0EB770756}">
      <dgm:prSet/>
      <dgm:spPr/>
      <dgm:t>
        <a:bodyPr/>
        <a:lstStyle/>
        <a:p>
          <a:endParaRPr lang="ru-RU"/>
        </a:p>
      </dgm:t>
    </dgm:pt>
    <dgm:pt modelId="{1720E041-0240-4CBB-A7A4-D67132826B66}" type="sibTrans" cxnId="{3F2E8D2B-0E8A-4EC1-9FD4-D9E0EB770756}">
      <dgm:prSet/>
      <dgm:spPr/>
      <dgm:t>
        <a:bodyPr/>
        <a:lstStyle/>
        <a:p>
          <a:endParaRPr lang="ru-RU"/>
        </a:p>
      </dgm:t>
    </dgm:pt>
    <dgm:pt modelId="{EAF4AC57-3E99-4A63-A83B-3A91B6443259}">
      <dgm:prSet custT="1"/>
      <dgm:spPr/>
      <dgm:t>
        <a:bodyPr/>
        <a:lstStyle/>
        <a:p>
          <a:r>
            <a:rPr lang="uk-UA" sz="2000" dirty="0">
              <a:solidFill>
                <a:schemeClr val="bg2">
                  <a:lumMod val="25000"/>
                </a:schemeClr>
              </a:solidFill>
              <a:latin typeface="+mj-lt"/>
            </a:rPr>
            <a:t>корпоративні норми</a:t>
          </a:r>
        </a:p>
      </dgm:t>
    </dgm:pt>
    <dgm:pt modelId="{7DD118AF-6D8F-466A-80CC-D2EF01413E02}" type="parTrans" cxnId="{2409CD24-7726-4D83-BB69-9B19AF7A0EFD}">
      <dgm:prSet/>
      <dgm:spPr/>
      <dgm:t>
        <a:bodyPr/>
        <a:lstStyle/>
        <a:p>
          <a:endParaRPr lang="ru-RU"/>
        </a:p>
      </dgm:t>
    </dgm:pt>
    <dgm:pt modelId="{EB62A959-8C1D-4EA2-83D4-165EF6D64F12}" type="sibTrans" cxnId="{2409CD24-7726-4D83-BB69-9B19AF7A0EFD}">
      <dgm:prSet/>
      <dgm:spPr/>
      <dgm:t>
        <a:bodyPr/>
        <a:lstStyle/>
        <a:p>
          <a:endParaRPr lang="ru-RU"/>
        </a:p>
      </dgm:t>
    </dgm:pt>
    <dgm:pt modelId="{5E5C52FB-92EF-4102-B2FB-B10E82F3F066}">
      <dgm:prSet custT="1"/>
      <dgm:spPr/>
      <dgm:t>
        <a:bodyPr/>
        <a:lstStyle/>
        <a:p>
          <a:r>
            <a:rPr lang="uk-UA" sz="2000" dirty="0">
              <a:solidFill>
                <a:schemeClr val="bg2">
                  <a:lumMod val="25000"/>
                </a:schemeClr>
              </a:solidFill>
              <a:latin typeface="+mj-lt"/>
            </a:rPr>
            <a:t>соціально-технічні</a:t>
          </a:r>
        </a:p>
      </dgm:t>
    </dgm:pt>
    <dgm:pt modelId="{945BF8D5-CE11-49DB-B496-8F0CE7B2B33E}" type="parTrans" cxnId="{EBBC7EDC-1FC6-4D70-AE56-83B38E5FD4F1}">
      <dgm:prSet/>
      <dgm:spPr/>
      <dgm:t>
        <a:bodyPr/>
        <a:lstStyle/>
        <a:p>
          <a:endParaRPr lang="ru-RU"/>
        </a:p>
      </dgm:t>
    </dgm:pt>
    <dgm:pt modelId="{EE8AF2B4-D69A-468B-947B-29BC07EF5901}" type="sibTrans" cxnId="{EBBC7EDC-1FC6-4D70-AE56-83B38E5FD4F1}">
      <dgm:prSet/>
      <dgm:spPr/>
      <dgm:t>
        <a:bodyPr/>
        <a:lstStyle/>
        <a:p>
          <a:endParaRPr lang="ru-RU"/>
        </a:p>
      </dgm:t>
    </dgm:pt>
    <dgm:pt modelId="{5B541986-2308-457B-BF9E-E4BB9525D6C3}">
      <dgm:prSet custT="1"/>
      <dgm:spPr/>
      <dgm:t>
        <a:bodyPr/>
        <a:lstStyle/>
        <a:p>
          <a:r>
            <a:rPr lang="uk-UA" sz="2000" dirty="0">
              <a:latin typeface="+mj-lt"/>
            </a:rPr>
            <a:t>економічні</a:t>
          </a:r>
        </a:p>
      </dgm:t>
    </dgm:pt>
    <dgm:pt modelId="{50202585-D5D0-4FD0-A015-5CE54118F866}" type="parTrans" cxnId="{49F20F15-31AA-4D0E-90C7-6971E130A2B5}">
      <dgm:prSet/>
      <dgm:spPr/>
      <dgm:t>
        <a:bodyPr/>
        <a:lstStyle/>
        <a:p>
          <a:endParaRPr lang="ru-RU"/>
        </a:p>
      </dgm:t>
    </dgm:pt>
    <dgm:pt modelId="{3BEF55D7-D3E6-4D51-9655-F3D582C49B12}" type="sibTrans" cxnId="{49F20F15-31AA-4D0E-90C7-6971E130A2B5}">
      <dgm:prSet/>
      <dgm:spPr/>
      <dgm:t>
        <a:bodyPr/>
        <a:lstStyle/>
        <a:p>
          <a:endParaRPr lang="ru-RU"/>
        </a:p>
      </dgm:t>
    </dgm:pt>
    <dgm:pt modelId="{BF3F7CF4-3907-4A5F-8540-8D9863B250D9}">
      <dgm:prSet custT="1"/>
      <dgm:spPr/>
      <dgm:t>
        <a:bodyPr/>
        <a:lstStyle/>
        <a:p>
          <a:r>
            <a:rPr lang="uk-UA" sz="2000" dirty="0">
              <a:latin typeface="+mj-lt"/>
            </a:rPr>
            <a:t>політичні</a:t>
          </a:r>
        </a:p>
      </dgm:t>
    </dgm:pt>
    <dgm:pt modelId="{03022095-BFA5-4D70-8EFE-83BF52F65E2F}" type="parTrans" cxnId="{C98451D1-B4D7-43BA-8680-7FF5587EB1A3}">
      <dgm:prSet/>
      <dgm:spPr/>
      <dgm:t>
        <a:bodyPr/>
        <a:lstStyle/>
        <a:p>
          <a:endParaRPr lang="ru-RU"/>
        </a:p>
      </dgm:t>
    </dgm:pt>
    <dgm:pt modelId="{18A3EF24-FB18-4C60-8690-24D7F9EE3FED}" type="sibTrans" cxnId="{C98451D1-B4D7-43BA-8680-7FF5587EB1A3}">
      <dgm:prSet/>
      <dgm:spPr/>
      <dgm:t>
        <a:bodyPr/>
        <a:lstStyle/>
        <a:p>
          <a:endParaRPr lang="ru-RU"/>
        </a:p>
      </dgm:t>
    </dgm:pt>
    <dgm:pt modelId="{DABA4684-73BB-42AD-AB48-3A0BAC0EDEFB}">
      <dgm:prSet custT="1"/>
      <dgm:spPr/>
      <dgm:t>
        <a:bodyPr/>
        <a:lstStyle/>
        <a:p>
          <a:r>
            <a:rPr lang="uk-UA" sz="2000" dirty="0">
              <a:latin typeface="+mj-lt"/>
            </a:rPr>
            <a:t>релігійні</a:t>
          </a:r>
        </a:p>
      </dgm:t>
    </dgm:pt>
    <dgm:pt modelId="{7DAC0FFD-B350-4D24-92E7-56F685B3A8A9}" type="parTrans" cxnId="{35D68EAA-6A84-4B64-B020-38C3204DB831}">
      <dgm:prSet/>
      <dgm:spPr/>
      <dgm:t>
        <a:bodyPr/>
        <a:lstStyle/>
        <a:p>
          <a:endParaRPr lang="ru-RU"/>
        </a:p>
      </dgm:t>
    </dgm:pt>
    <dgm:pt modelId="{70CF9FFB-72F2-4DC0-B145-1545E3AA1FD5}" type="sibTrans" cxnId="{35D68EAA-6A84-4B64-B020-38C3204DB831}">
      <dgm:prSet/>
      <dgm:spPr/>
      <dgm:t>
        <a:bodyPr/>
        <a:lstStyle/>
        <a:p>
          <a:endParaRPr lang="ru-RU"/>
        </a:p>
      </dgm:t>
    </dgm:pt>
    <dgm:pt modelId="{8BF3BF89-FFBE-4B6B-B156-CA995774BFAF}">
      <dgm:prSet custT="1"/>
      <dgm:spPr/>
      <dgm:t>
        <a:bodyPr/>
        <a:lstStyle/>
        <a:p>
          <a:r>
            <a:rPr lang="uk-UA" sz="2000" dirty="0">
              <a:latin typeface="+mj-lt"/>
            </a:rPr>
            <a:t>естетичні</a:t>
          </a:r>
        </a:p>
      </dgm:t>
    </dgm:pt>
    <dgm:pt modelId="{49E90A6A-094A-46F0-8ED6-7C1A409F3DBB}" type="parTrans" cxnId="{87F51431-B0FC-4939-92B5-7254C01294E1}">
      <dgm:prSet/>
      <dgm:spPr/>
      <dgm:t>
        <a:bodyPr/>
        <a:lstStyle/>
        <a:p>
          <a:endParaRPr lang="ru-RU"/>
        </a:p>
      </dgm:t>
    </dgm:pt>
    <dgm:pt modelId="{4733D881-3A2B-49D4-A2D3-721C756C2A8B}" type="sibTrans" cxnId="{87F51431-B0FC-4939-92B5-7254C01294E1}">
      <dgm:prSet/>
      <dgm:spPr/>
      <dgm:t>
        <a:bodyPr/>
        <a:lstStyle/>
        <a:p>
          <a:endParaRPr lang="ru-RU"/>
        </a:p>
      </dgm:t>
    </dgm:pt>
    <dgm:pt modelId="{BD920A7D-3F97-4474-9A2F-F00BCCFFB260}">
      <dgm:prSet custT="1"/>
      <dgm:spPr/>
      <dgm:t>
        <a:bodyPr/>
        <a:lstStyle/>
        <a:p>
          <a:r>
            <a:rPr lang="uk-UA" sz="2000" dirty="0">
              <a:latin typeface="+mj-lt"/>
            </a:rPr>
            <a:t>екологічні</a:t>
          </a:r>
        </a:p>
      </dgm:t>
    </dgm:pt>
    <dgm:pt modelId="{D6679A20-E4BC-4B3B-BB6E-216D2D28AFE2}" type="parTrans" cxnId="{680BEA50-3EAB-4FFC-8687-23D81995CE4D}">
      <dgm:prSet/>
      <dgm:spPr/>
      <dgm:t>
        <a:bodyPr/>
        <a:lstStyle/>
        <a:p>
          <a:endParaRPr lang="ru-RU"/>
        </a:p>
      </dgm:t>
    </dgm:pt>
    <dgm:pt modelId="{34983C4E-E5B3-49A9-9DFE-A050B6430BE0}" type="sibTrans" cxnId="{680BEA50-3EAB-4FFC-8687-23D81995CE4D}">
      <dgm:prSet/>
      <dgm:spPr/>
      <dgm:t>
        <a:bodyPr/>
        <a:lstStyle/>
        <a:p>
          <a:endParaRPr lang="ru-RU"/>
        </a:p>
      </dgm:t>
    </dgm:pt>
    <dgm:pt modelId="{65A1BE75-C3BE-472F-9C2F-70237831FF67}">
      <dgm:prSet custT="1"/>
      <dgm:spPr/>
      <dgm:t>
        <a:bodyPr/>
        <a:lstStyle/>
        <a:p>
          <a:r>
            <a:rPr lang="uk-UA" sz="2000" dirty="0">
              <a:latin typeface="+mj-lt"/>
            </a:rPr>
            <a:t>культурні</a:t>
          </a:r>
        </a:p>
      </dgm:t>
    </dgm:pt>
    <dgm:pt modelId="{DF15CCDC-0B6B-4A9F-8811-E6DCB5D0D2B0}" type="parTrans" cxnId="{AFA3A3FA-307B-464B-B295-DC2DBAC0C69A}">
      <dgm:prSet/>
      <dgm:spPr/>
      <dgm:t>
        <a:bodyPr/>
        <a:lstStyle/>
        <a:p>
          <a:endParaRPr lang="ru-RU"/>
        </a:p>
      </dgm:t>
    </dgm:pt>
    <dgm:pt modelId="{4A1581E9-FF40-4743-8093-4F3AD9003912}" type="sibTrans" cxnId="{AFA3A3FA-307B-464B-B295-DC2DBAC0C69A}">
      <dgm:prSet/>
      <dgm:spPr/>
      <dgm:t>
        <a:bodyPr/>
        <a:lstStyle/>
        <a:p>
          <a:endParaRPr lang="ru-RU"/>
        </a:p>
      </dgm:t>
    </dgm:pt>
    <dgm:pt modelId="{C86A25D5-6C55-4B3D-B769-F2C4E9A66815}" type="pres">
      <dgm:prSet presAssocID="{3E5EB5BE-68BD-4720-8DA4-3F1FB504BB7E}" presName="Name0" presStyleCnt="0">
        <dgm:presLayoutVars>
          <dgm:dir/>
          <dgm:animLvl val="lvl"/>
          <dgm:resizeHandles val="exact"/>
        </dgm:presLayoutVars>
      </dgm:prSet>
      <dgm:spPr/>
    </dgm:pt>
    <dgm:pt modelId="{84666CA2-617B-4629-8CB7-C4F1EA39975A}" type="pres">
      <dgm:prSet presAssocID="{76ED2885-6C65-4DF2-BE04-D515670F40EB}" presName="linNode" presStyleCnt="0"/>
      <dgm:spPr/>
    </dgm:pt>
    <dgm:pt modelId="{D05EB39E-B80F-4128-92EA-678F86278F74}" type="pres">
      <dgm:prSet presAssocID="{76ED2885-6C65-4DF2-BE04-D515670F40EB}" presName="parTx" presStyleLbl="revTx" presStyleIdx="0" presStyleCnt="4" custScaleX="154506">
        <dgm:presLayoutVars>
          <dgm:chMax val="1"/>
          <dgm:bulletEnabled val="1"/>
        </dgm:presLayoutVars>
      </dgm:prSet>
      <dgm:spPr/>
    </dgm:pt>
    <dgm:pt modelId="{C7D7765C-7C94-489D-991F-0396F33EF0E5}" type="pres">
      <dgm:prSet presAssocID="{76ED2885-6C65-4DF2-BE04-D515670F40EB}" presName="bracket" presStyleLbl="parChTrans1D1" presStyleIdx="0" presStyleCnt="4"/>
      <dgm:spPr/>
    </dgm:pt>
    <dgm:pt modelId="{966319C4-B573-4E32-9F9D-F1F02EC1AD62}" type="pres">
      <dgm:prSet presAssocID="{76ED2885-6C65-4DF2-BE04-D515670F40EB}" presName="spH" presStyleCnt="0"/>
      <dgm:spPr/>
    </dgm:pt>
    <dgm:pt modelId="{3D93E24B-F080-4DC3-B182-6C7ECDDFAB69}" type="pres">
      <dgm:prSet presAssocID="{76ED2885-6C65-4DF2-BE04-D515670F40EB}" presName="desTx" presStyleLbl="node1" presStyleIdx="0" presStyleCnt="4">
        <dgm:presLayoutVars>
          <dgm:bulletEnabled val="1"/>
        </dgm:presLayoutVars>
      </dgm:prSet>
      <dgm:spPr/>
    </dgm:pt>
    <dgm:pt modelId="{ADDA1395-69A4-4E64-8895-A5E7572DE123}" type="pres">
      <dgm:prSet presAssocID="{638C7C7E-1A3A-4D7B-BE88-24467906DC30}" presName="spV" presStyleCnt="0"/>
      <dgm:spPr/>
    </dgm:pt>
    <dgm:pt modelId="{731E89B0-1A7A-44BB-AE15-2080B297837C}" type="pres">
      <dgm:prSet presAssocID="{F1D37CBF-2852-4D6B-B84B-68DCA09E6CC5}" presName="linNode" presStyleCnt="0"/>
      <dgm:spPr/>
    </dgm:pt>
    <dgm:pt modelId="{13D5F53A-0089-49DF-8177-BF7072DB3D96}" type="pres">
      <dgm:prSet presAssocID="{F1D37CBF-2852-4D6B-B84B-68DCA09E6CC5}" presName="parTx" presStyleLbl="revTx" presStyleIdx="1" presStyleCnt="4" custScaleX="154506">
        <dgm:presLayoutVars>
          <dgm:chMax val="1"/>
          <dgm:bulletEnabled val="1"/>
        </dgm:presLayoutVars>
      </dgm:prSet>
      <dgm:spPr/>
    </dgm:pt>
    <dgm:pt modelId="{29563DCF-2FED-4EC3-978B-090CAC5ADE5C}" type="pres">
      <dgm:prSet presAssocID="{F1D37CBF-2852-4D6B-B84B-68DCA09E6CC5}" presName="bracket" presStyleLbl="parChTrans1D1" presStyleIdx="1" presStyleCnt="4"/>
      <dgm:spPr/>
    </dgm:pt>
    <dgm:pt modelId="{E027E3A8-B6F8-4445-AA0C-BF0D767F728E}" type="pres">
      <dgm:prSet presAssocID="{F1D37CBF-2852-4D6B-B84B-68DCA09E6CC5}" presName="spH" presStyleCnt="0"/>
      <dgm:spPr/>
    </dgm:pt>
    <dgm:pt modelId="{55793B78-F212-4C8E-8D1D-EC02E64E0A76}" type="pres">
      <dgm:prSet presAssocID="{F1D37CBF-2852-4D6B-B84B-68DCA09E6CC5}" presName="desTx" presStyleLbl="node1" presStyleIdx="1" presStyleCnt="4">
        <dgm:presLayoutVars>
          <dgm:bulletEnabled val="1"/>
        </dgm:presLayoutVars>
      </dgm:prSet>
      <dgm:spPr/>
    </dgm:pt>
    <dgm:pt modelId="{530FBE2C-00F5-432F-A694-282E94A9EFF9}" type="pres">
      <dgm:prSet presAssocID="{F67CE3A1-64B5-484D-A409-5D1349300743}" presName="spV" presStyleCnt="0"/>
      <dgm:spPr/>
    </dgm:pt>
    <dgm:pt modelId="{D2244CFA-B9A4-47D8-99EF-52FBC3F332CB}" type="pres">
      <dgm:prSet presAssocID="{F8182223-260A-4C4A-8632-162B635BC824}" presName="linNode" presStyleCnt="0"/>
      <dgm:spPr/>
    </dgm:pt>
    <dgm:pt modelId="{F764C25C-03FA-401F-A2E2-724643360ED2}" type="pres">
      <dgm:prSet presAssocID="{F8182223-260A-4C4A-8632-162B635BC824}" presName="parTx" presStyleLbl="revTx" presStyleIdx="2" presStyleCnt="4" custScaleX="154506">
        <dgm:presLayoutVars>
          <dgm:chMax val="1"/>
          <dgm:bulletEnabled val="1"/>
        </dgm:presLayoutVars>
      </dgm:prSet>
      <dgm:spPr/>
    </dgm:pt>
    <dgm:pt modelId="{329DC71B-A341-46C4-B2C8-785A74B75009}" type="pres">
      <dgm:prSet presAssocID="{F8182223-260A-4C4A-8632-162B635BC824}" presName="bracket" presStyleLbl="parChTrans1D1" presStyleIdx="2" presStyleCnt="4"/>
      <dgm:spPr/>
    </dgm:pt>
    <dgm:pt modelId="{7A2EE7E9-0A14-4729-ADC5-DC5684BDB00C}" type="pres">
      <dgm:prSet presAssocID="{F8182223-260A-4C4A-8632-162B635BC824}" presName="spH" presStyleCnt="0"/>
      <dgm:spPr/>
    </dgm:pt>
    <dgm:pt modelId="{ABB5B32E-E690-47FC-B92C-2A2C7FABBA97}" type="pres">
      <dgm:prSet presAssocID="{F8182223-260A-4C4A-8632-162B635BC824}" presName="desTx" presStyleLbl="node1" presStyleIdx="2" presStyleCnt="4">
        <dgm:presLayoutVars>
          <dgm:bulletEnabled val="1"/>
        </dgm:presLayoutVars>
      </dgm:prSet>
      <dgm:spPr/>
    </dgm:pt>
    <dgm:pt modelId="{C7DDD1A5-340F-4A2E-BA74-72F68F7D8B42}" type="pres">
      <dgm:prSet presAssocID="{5A953BA3-FAE3-4FD3-8659-55CFE18F32AC}" presName="spV" presStyleCnt="0"/>
      <dgm:spPr/>
    </dgm:pt>
    <dgm:pt modelId="{01369AB1-5672-41F6-A14B-0DE96743B6D7}" type="pres">
      <dgm:prSet presAssocID="{ABDFA89A-5A05-43F8-8C40-EAA4189B8F79}" presName="linNode" presStyleCnt="0"/>
      <dgm:spPr/>
    </dgm:pt>
    <dgm:pt modelId="{29F7852F-C70B-417A-B1AA-152063D8B4A5}" type="pres">
      <dgm:prSet presAssocID="{ABDFA89A-5A05-43F8-8C40-EAA4189B8F79}" presName="parTx" presStyleLbl="revTx" presStyleIdx="3" presStyleCnt="4" custScaleX="154506">
        <dgm:presLayoutVars>
          <dgm:chMax val="1"/>
          <dgm:bulletEnabled val="1"/>
        </dgm:presLayoutVars>
      </dgm:prSet>
      <dgm:spPr/>
    </dgm:pt>
    <dgm:pt modelId="{82149B73-125D-420B-8F91-F5A527BBFBAB}" type="pres">
      <dgm:prSet presAssocID="{ABDFA89A-5A05-43F8-8C40-EAA4189B8F79}" presName="bracket" presStyleLbl="parChTrans1D1" presStyleIdx="3" presStyleCnt="4"/>
      <dgm:spPr/>
    </dgm:pt>
    <dgm:pt modelId="{AD401A4F-69A2-4FC9-84F5-9C7682AC0EFB}" type="pres">
      <dgm:prSet presAssocID="{ABDFA89A-5A05-43F8-8C40-EAA4189B8F79}" presName="spH" presStyleCnt="0"/>
      <dgm:spPr/>
    </dgm:pt>
    <dgm:pt modelId="{EE241E18-BDC1-42A3-B853-3E655062C673}" type="pres">
      <dgm:prSet presAssocID="{ABDFA89A-5A05-43F8-8C40-EAA4189B8F79}" presName="desTx" presStyleLbl="node1" presStyleIdx="3" presStyleCnt="4">
        <dgm:presLayoutVars>
          <dgm:bulletEnabled val="1"/>
        </dgm:presLayoutVars>
      </dgm:prSet>
      <dgm:spPr/>
    </dgm:pt>
  </dgm:ptLst>
  <dgm:cxnLst>
    <dgm:cxn modelId="{49F20F15-31AA-4D0E-90C7-6971E130A2B5}" srcId="{ABDFA89A-5A05-43F8-8C40-EAA4189B8F79}" destId="{5B541986-2308-457B-BF9E-E4BB9525D6C3}" srcOrd="0" destOrd="0" parTransId="{50202585-D5D0-4FD0-A015-5CE54118F866}" sibTransId="{3BEF55D7-D3E6-4D51-9655-F3D582C49B12}"/>
    <dgm:cxn modelId="{52889815-284F-4EFE-86E7-F10747A06620}" type="presOf" srcId="{F1D37CBF-2852-4D6B-B84B-68DCA09E6CC5}" destId="{13D5F53A-0089-49DF-8177-BF7072DB3D96}" srcOrd="0" destOrd="0" presId="urn:diagrams.loki3.com/BracketList+Icon"/>
    <dgm:cxn modelId="{1573E217-3AB4-47B1-BAC9-B42B5AB4D968}" srcId="{F1D37CBF-2852-4D6B-B84B-68DCA09E6CC5}" destId="{A11882D1-DE76-44D4-B74F-ADAE2901B8F1}" srcOrd="1" destOrd="0" parTransId="{F3F20DDC-A9E9-41AA-912F-6FAFF6EFD1C2}" sibTransId="{F99150AB-05AD-4E1B-BB94-372D7E44B5AB}"/>
    <dgm:cxn modelId="{DB16411D-0BC7-4E03-9212-DBBED8B2B1CE}" srcId="{3E5EB5BE-68BD-4720-8DA4-3F1FB504BB7E}" destId="{F1D37CBF-2852-4D6B-B84B-68DCA09E6CC5}" srcOrd="1" destOrd="0" parTransId="{CA2656D8-4834-40AA-80E9-303D4EEF652A}" sibTransId="{F67CE3A1-64B5-484D-A409-5D1349300743}"/>
    <dgm:cxn modelId="{4920271F-638D-4A39-B294-944374691B34}" type="presOf" srcId="{CA63409B-7BCA-4794-A0DA-509A46AD1ECF}" destId="{ABB5B32E-E690-47FC-B92C-2A2C7FABBA97}" srcOrd="0" destOrd="2" presId="urn:diagrams.loki3.com/BracketList+Icon"/>
    <dgm:cxn modelId="{2409CD24-7726-4D83-BB69-9B19AF7A0EFD}" srcId="{F8182223-260A-4C4A-8632-162B635BC824}" destId="{EAF4AC57-3E99-4A63-A83B-3A91B6443259}" srcOrd="3" destOrd="0" parTransId="{7DD118AF-6D8F-466A-80CC-D2EF01413E02}" sibTransId="{EB62A959-8C1D-4EA2-83D4-165EF6D64F12}"/>
    <dgm:cxn modelId="{3F2E8D2B-0E8A-4EC1-9FD4-D9E0EB770756}" srcId="{F8182223-260A-4C4A-8632-162B635BC824}" destId="{CA63409B-7BCA-4794-A0DA-509A46AD1ECF}" srcOrd="2" destOrd="0" parTransId="{E492DF13-6B30-420A-AF48-5697F9EA27BD}" sibTransId="{1720E041-0240-4CBB-A7A4-D67132826B66}"/>
    <dgm:cxn modelId="{87F51431-B0FC-4939-92B5-7254C01294E1}" srcId="{ABDFA89A-5A05-43F8-8C40-EAA4189B8F79}" destId="{8BF3BF89-FFBE-4B6B-B156-CA995774BFAF}" srcOrd="3" destOrd="0" parTransId="{49E90A6A-094A-46F0-8ED6-7C1A409F3DBB}" sibTransId="{4733D881-3A2B-49D4-A2D3-721C756C2A8B}"/>
    <dgm:cxn modelId="{EBA39337-F82F-4481-AB90-351BAB1BDA5B}" type="presOf" srcId="{6A93418B-8679-4479-9D0B-723ED111467C}" destId="{55793B78-F212-4C8E-8D1D-EC02E64E0A76}" srcOrd="0" destOrd="0" presId="urn:diagrams.loki3.com/BracketList+Icon"/>
    <dgm:cxn modelId="{12666341-4EE8-4F31-A364-30E3A10C84B2}" type="presOf" srcId="{F8182223-260A-4C4A-8632-162B635BC824}" destId="{F764C25C-03FA-401F-A2E2-724643360ED2}" srcOrd="0" destOrd="0" presId="urn:diagrams.loki3.com/BracketList+Icon"/>
    <dgm:cxn modelId="{0B27D445-9FDC-45CE-B991-C66F1830C732}" type="presOf" srcId="{5B541986-2308-457B-BF9E-E4BB9525D6C3}" destId="{EE241E18-BDC1-42A3-B853-3E655062C673}" srcOrd="0" destOrd="0" presId="urn:diagrams.loki3.com/BracketList+Icon"/>
    <dgm:cxn modelId="{86325747-8E52-4B9D-9403-C4AF8689B3EC}" type="presOf" srcId="{65A1BE75-C3BE-472F-9C2F-70237831FF67}" destId="{EE241E18-BDC1-42A3-B853-3E655062C673}" srcOrd="0" destOrd="5" presId="urn:diagrams.loki3.com/BracketList+Icon"/>
    <dgm:cxn modelId="{2D6E4D48-3945-45B2-A275-9F234B434761}" srcId="{3E5EB5BE-68BD-4720-8DA4-3F1FB504BB7E}" destId="{76ED2885-6C65-4DF2-BE04-D515670F40EB}" srcOrd="0" destOrd="0" parTransId="{59004FA0-B147-4930-8AD9-348A62565C47}" sibTransId="{638C7C7E-1A3A-4D7B-BE88-24467906DC30}"/>
    <dgm:cxn modelId="{D068AA49-42DF-4244-838D-ACCCD7DE8E63}" srcId="{3E5EB5BE-68BD-4720-8DA4-3F1FB504BB7E}" destId="{F8182223-260A-4C4A-8632-162B635BC824}" srcOrd="2" destOrd="0" parTransId="{07D7E3A0-36F0-477E-859C-D54E4AE45CE7}" sibTransId="{5A953BA3-FAE3-4FD3-8659-55CFE18F32AC}"/>
    <dgm:cxn modelId="{8F733F4A-33DB-4EED-952C-2F114DC0EEBF}" type="presOf" srcId="{5E5C52FB-92EF-4102-B2FB-B10E82F3F066}" destId="{ABB5B32E-E690-47FC-B92C-2A2C7FABBA97}" srcOrd="0" destOrd="4" presId="urn:diagrams.loki3.com/BracketList+Icon"/>
    <dgm:cxn modelId="{D47E244D-8E34-4F31-81C7-0ED920B23605}" type="presOf" srcId="{414B4B27-E8D5-4FD2-B335-24AC53F6F0AC}" destId="{3D93E24B-F080-4DC3-B182-6C7ECDDFAB69}" srcOrd="0" destOrd="1" presId="urn:diagrams.loki3.com/BracketList+Icon"/>
    <dgm:cxn modelId="{83E12E6E-F14F-4DE9-AC88-FD36AA726DCC}" type="presOf" srcId="{BF3F7CF4-3907-4A5F-8540-8D9863B250D9}" destId="{EE241E18-BDC1-42A3-B853-3E655062C673}" srcOrd="0" destOrd="1" presId="urn:diagrams.loki3.com/BracketList+Icon"/>
    <dgm:cxn modelId="{58144E50-6A17-463C-BFD1-60852BF7481D}" type="presOf" srcId="{EAF4AC57-3E99-4A63-A83B-3A91B6443259}" destId="{ABB5B32E-E690-47FC-B92C-2A2C7FABBA97}" srcOrd="0" destOrd="3" presId="urn:diagrams.loki3.com/BracketList+Icon"/>
    <dgm:cxn modelId="{680BEA50-3EAB-4FFC-8687-23D81995CE4D}" srcId="{ABDFA89A-5A05-43F8-8C40-EAA4189B8F79}" destId="{BD920A7D-3F97-4474-9A2F-F00BCCFFB260}" srcOrd="4" destOrd="0" parTransId="{D6679A20-E4BC-4B3B-BB6E-216D2D28AFE2}" sibTransId="{34983C4E-E5B3-49A9-9DFE-A050B6430BE0}"/>
    <dgm:cxn modelId="{CEFBB574-6ADF-4B25-B7B9-8CA64E9F3D0C}" type="presOf" srcId="{B5B67405-B542-4DAF-AEAA-266F45EF5054}" destId="{ABB5B32E-E690-47FC-B92C-2A2C7FABBA97}" srcOrd="0" destOrd="0" presId="urn:diagrams.loki3.com/BracketList+Icon"/>
    <dgm:cxn modelId="{6E7A8257-F869-4D14-AA51-64F7536201A6}" srcId="{F8182223-260A-4C4A-8632-162B635BC824}" destId="{B5B67405-B542-4DAF-AEAA-266F45EF5054}" srcOrd="0" destOrd="0" parTransId="{E8E8B6A3-7FC2-4F96-9A28-EE563CA49EB6}" sibTransId="{63BA460C-EEA7-4796-834B-2A87FB708C5E}"/>
    <dgm:cxn modelId="{F5733D90-9F67-4BD2-BC2E-B6CB50B4E458}" type="presOf" srcId="{8BF3BF89-FFBE-4B6B-B156-CA995774BFAF}" destId="{EE241E18-BDC1-42A3-B853-3E655062C673}" srcOrd="0" destOrd="3" presId="urn:diagrams.loki3.com/BracketList+Icon"/>
    <dgm:cxn modelId="{77E31299-1D05-49B6-A09B-64E2AC56FAFB}" type="presOf" srcId="{76ED2885-6C65-4DF2-BE04-D515670F40EB}" destId="{D05EB39E-B80F-4128-92EA-678F86278F74}" srcOrd="0" destOrd="0" presId="urn:diagrams.loki3.com/BracketList+Icon"/>
    <dgm:cxn modelId="{06CD9699-ECCC-4CC1-A21D-978DD2835736}" type="presOf" srcId="{3E5EB5BE-68BD-4720-8DA4-3F1FB504BB7E}" destId="{C86A25D5-6C55-4B3D-B769-F2C4E9A66815}" srcOrd="0" destOrd="0" presId="urn:diagrams.loki3.com/BracketList+Icon"/>
    <dgm:cxn modelId="{833CE5A8-5F3B-4312-8F32-D8828B888BBF}" type="presOf" srcId="{ABDFA89A-5A05-43F8-8C40-EAA4189B8F79}" destId="{29F7852F-C70B-417A-B1AA-152063D8B4A5}" srcOrd="0" destOrd="0" presId="urn:diagrams.loki3.com/BracketList+Icon"/>
    <dgm:cxn modelId="{35D68EAA-6A84-4B64-B020-38C3204DB831}" srcId="{ABDFA89A-5A05-43F8-8C40-EAA4189B8F79}" destId="{DABA4684-73BB-42AD-AB48-3A0BAC0EDEFB}" srcOrd="2" destOrd="0" parTransId="{7DAC0FFD-B350-4D24-92E7-56F685B3A8A9}" sibTransId="{70CF9FFB-72F2-4DC0-B145-1545E3AA1FD5}"/>
    <dgm:cxn modelId="{E080AFAC-6CD7-43C7-A068-C515E3116731}" srcId="{F1D37CBF-2852-4D6B-B84B-68DCA09E6CC5}" destId="{6A93418B-8679-4479-9D0B-723ED111467C}" srcOrd="0" destOrd="0" parTransId="{617836FC-68AE-4F95-B6AC-0626C21B1F56}" sibTransId="{52748CA3-4DD0-47EA-A224-13E27AF5D0E6}"/>
    <dgm:cxn modelId="{E45CECB1-5415-41C5-B05C-A714B60098B6}" type="presOf" srcId="{DABA4684-73BB-42AD-AB48-3A0BAC0EDEFB}" destId="{EE241E18-BDC1-42A3-B853-3E655062C673}" srcOrd="0" destOrd="2" presId="urn:diagrams.loki3.com/BracketList+Icon"/>
    <dgm:cxn modelId="{709187C0-EB2B-4192-8DD1-39F6D7C56085}" srcId="{76ED2885-6C65-4DF2-BE04-D515670F40EB}" destId="{2D1EF36D-0DD9-467B-9C1B-30BFBE677727}" srcOrd="0" destOrd="0" parTransId="{9C51CE74-9CEF-4CF7-B3B6-CB0943C332BC}" sibTransId="{7261EC69-F900-4715-9EA6-1434FE8656F8}"/>
    <dgm:cxn modelId="{8C9759D0-A0C6-4CAA-837F-FFEED2D19799}" type="presOf" srcId="{2D1EF36D-0DD9-467B-9C1B-30BFBE677727}" destId="{3D93E24B-F080-4DC3-B182-6C7ECDDFAB69}" srcOrd="0" destOrd="0" presId="urn:diagrams.loki3.com/BracketList+Icon"/>
    <dgm:cxn modelId="{C98451D1-B4D7-43BA-8680-7FF5587EB1A3}" srcId="{ABDFA89A-5A05-43F8-8C40-EAA4189B8F79}" destId="{BF3F7CF4-3907-4A5F-8540-8D9863B250D9}" srcOrd="1" destOrd="0" parTransId="{03022095-BFA5-4D70-8EFE-83BF52F65E2F}" sibTransId="{18A3EF24-FB18-4C60-8690-24D7F9EE3FED}"/>
    <dgm:cxn modelId="{7A4A75D6-F2C8-45A9-A86D-423AF0AAC714}" type="presOf" srcId="{BD920A7D-3F97-4474-9A2F-F00BCCFFB260}" destId="{EE241E18-BDC1-42A3-B853-3E655062C673}" srcOrd="0" destOrd="4" presId="urn:diagrams.loki3.com/BracketList+Icon"/>
    <dgm:cxn modelId="{EBBC7EDC-1FC6-4D70-AE56-83B38E5FD4F1}" srcId="{F8182223-260A-4C4A-8632-162B635BC824}" destId="{5E5C52FB-92EF-4102-B2FB-B10E82F3F066}" srcOrd="4" destOrd="0" parTransId="{945BF8D5-CE11-49DB-B496-8F0CE7B2B33E}" sibTransId="{EE8AF2B4-D69A-468B-947B-29BC07EF5901}"/>
    <dgm:cxn modelId="{892ADEE2-4760-494C-AC94-CB15E942A000}" type="presOf" srcId="{154A034F-725B-45FE-80B9-061DD198952E}" destId="{ABB5B32E-E690-47FC-B92C-2A2C7FABBA97}" srcOrd="0" destOrd="1" presId="urn:diagrams.loki3.com/BracketList+Icon"/>
    <dgm:cxn modelId="{474D49E6-2734-4B8A-B12A-0F75EE3E4A9E}" type="presOf" srcId="{A11882D1-DE76-44D4-B74F-ADAE2901B8F1}" destId="{55793B78-F212-4C8E-8D1D-EC02E64E0A76}" srcOrd="0" destOrd="1" presId="urn:diagrams.loki3.com/BracketList+Icon"/>
    <dgm:cxn modelId="{6BEA01E8-B010-4674-8CB4-C9523D82D9D8}" srcId="{3E5EB5BE-68BD-4720-8DA4-3F1FB504BB7E}" destId="{ABDFA89A-5A05-43F8-8C40-EAA4189B8F79}" srcOrd="3" destOrd="0" parTransId="{82C4A89E-D34F-426C-AD62-DFE220CD7369}" sibTransId="{DFFA94FA-2A11-4E6D-A153-08A89029DF8E}"/>
    <dgm:cxn modelId="{F4E16FEB-AC7A-4E79-821A-F0898B953B5D}" srcId="{76ED2885-6C65-4DF2-BE04-D515670F40EB}" destId="{414B4B27-E8D5-4FD2-B335-24AC53F6F0AC}" srcOrd="1" destOrd="0" parTransId="{F9F8419C-A9D4-4403-9E68-71CA76D4DC79}" sibTransId="{CDD43042-32F0-4BD4-8BBA-305A4C0D0E03}"/>
    <dgm:cxn modelId="{DDBD5EF0-09AF-4983-A3B5-88E55F245AF5}" srcId="{F8182223-260A-4C4A-8632-162B635BC824}" destId="{154A034F-725B-45FE-80B9-061DD198952E}" srcOrd="1" destOrd="0" parTransId="{6AEB1BF2-C9CC-4443-AF1B-158C2970200C}" sibTransId="{5F09B8FE-81A9-4D06-B13E-76F9C7818A07}"/>
    <dgm:cxn modelId="{AFA3A3FA-307B-464B-B295-DC2DBAC0C69A}" srcId="{ABDFA89A-5A05-43F8-8C40-EAA4189B8F79}" destId="{65A1BE75-C3BE-472F-9C2F-70237831FF67}" srcOrd="5" destOrd="0" parTransId="{DF15CCDC-0B6B-4A9F-8811-E6DCB5D0D2B0}" sibTransId="{4A1581E9-FF40-4743-8093-4F3AD9003912}"/>
    <dgm:cxn modelId="{1D219A83-3D7E-46AE-9929-828E69C33064}" type="presParOf" srcId="{C86A25D5-6C55-4B3D-B769-F2C4E9A66815}" destId="{84666CA2-617B-4629-8CB7-C4F1EA39975A}" srcOrd="0" destOrd="0" presId="urn:diagrams.loki3.com/BracketList+Icon"/>
    <dgm:cxn modelId="{D7A59728-D493-4421-8934-53460A247BBF}" type="presParOf" srcId="{84666CA2-617B-4629-8CB7-C4F1EA39975A}" destId="{D05EB39E-B80F-4128-92EA-678F86278F74}" srcOrd="0" destOrd="0" presId="urn:diagrams.loki3.com/BracketList+Icon"/>
    <dgm:cxn modelId="{01C5E4B2-F762-43F4-BE4E-FC9E910B2F60}" type="presParOf" srcId="{84666CA2-617B-4629-8CB7-C4F1EA39975A}" destId="{C7D7765C-7C94-489D-991F-0396F33EF0E5}" srcOrd="1" destOrd="0" presId="urn:diagrams.loki3.com/BracketList+Icon"/>
    <dgm:cxn modelId="{29FCCB46-997C-45C2-92DB-D83055BCE13D}" type="presParOf" srcId="{84666CA2-617B-4629-8CB7-C4F1EA39975A}" destId="{966319C4-B573-4E32-9F9D-F1F02EC1AD62}" srcOrd="2" destOrd="0" presId="urn:diagrams.loki3.com/BracketList+Icon"/>
    <dgm:cxn modelId="{2EE895BD-2185-464E-9017-1738F9C673DE}" type="presParOf" srcId="{84666CA2-617B-4629-8CB7-C4F1EA39975A}" destId="{3D93E24B-F080-4DC3-B182-6C7ECDDFAB69}" srcOrd="3" destOrd="0" presId="urn:diagrams.loki3.com/BracketList+Icon"/>
    <dgm:cxn modelId="{083387BE-64F6-4639-A1EB-797E591D4A1E}" type="presParOf" srcId="{C86A25D5-6C55-4B3D-B769-F2C4E9A66815}" destId="{ADDA1395-69A4-4E64-8895-A5E7572DE123}" srcOrd="1" destOrd="0" presId="urn:diagrams.loki3.com/BracketList+Icon"/>
    <dgm:cxn modelId="{E3E120FF-FF8E-4BB0-A262-9776DAEDD377}" type="presParOf" srcId="{C86A25D5-6C55-4B3D-B769-F2C4E9A66815}" destId="{731E89B0-1A7A-44BB-AE15-2080B297837C}" srcOrd="2" destOrd="0" presId="urn:diagrams.loki3.com/BracketList+Icon"/>
    <dgm:cxn modelId="{A164B573-844F-47B6-9A9B-C957A432C209}" type="presParOf" srcId="{731E89B0-1A7A-44BB-AE15-2080B297837C}" destId="{13D5F53A-0089-49DF-8177-BF7072DB3D96}" srcOrd="0" destOrd="0" presId="urn:diagrams.loki3.com/BracketList+Icon"/>
    <dgm:cxn modelId="{88F53272-B039-4D98-BFF3-D7885C059B88}" type="presParOf" srcId="{731E89B0-1A7A-44BB-AE15-2080B297837C}" destId="{29563DCF-2FED-4EC3-978B-090CAC5ADE5C}" srcOrd="1" destOrd="0" presId="urn:diagrams.loki3.com/BracketList+Icon"/>
    <dgm:cxn modelId="{F5BCA233-BB31-4B3F-97BC-5F0CA6FB9325}" type="presParOf" srcId="{731E89B0-1A7A-44BB-AE15-2080B297837C}" destId="{E027E3A8-B6F8-4445-AA0C-BF0D767F728E}" srcOrd="2" destOrd="0" presId="urn:diagrams.loki3.com/BracketList+Icon"/>
    <dgm:cxn modelId="{2B3C7706-D1F9-4CFA-A01F-147DED80C1AE}" type="presParOf" srcId="{731E89B0-1A7A-44BB-AE15-2080B297837C}" destId="{55793B78-F212-4C8E-8D1D-EC02E64E0A76}" srcOrd="3" destOrd="0" presId="urn:diagrams.loki3.com/BracketList+Icon"/>
    <dgm:cxn modelId="{695DED26-FD26-49FF-9D9C-51EB7104CC7F}" type="presParOf" srcId="{C86A25D5-6C55-4B3D-B769-F2C4E9A66815}" destId="{530FBE2C-00F5-432F-A694-282E94A9EFF9}" srcOrd="3" destOrd="0" presId="urn:diagrams.loki3.com/BracketList+Icon"/>
    <dgm:cxn modelId="{724517F3-77B8-4D81-A6AC-3A24156C42F1}" type="presParOf" srcId="{C86A25D5-6C55-4B3D-B769-F2C4E9A66815}" destId="{D2244CFA-B9A4-47D8-99EF-52FBC3F332CB}" srcOrd="4" destOrd="0" presId="urn:diagrams.loki3.com/BracketList+Icon"/>
    <dgm:cxn modelId="{7589FCA7-2AEA-43F5-8763-4A36096AB382}" type="presParOf" srcId="{D2244CFA-B9A4-47D8-99EF-52FBC3F332CB}" destId="{F764C25C-03FA-401F-A2E2-724643360ED2}" srcOrd="0" destOrd="0" presId="urn:diagrams.loki3.com/BracketList+Icon"/>
    <dgm:cxn modelId="{71BBA168-1508-46D9-AEC1-5D419F208F9E}" type="presParOf" srcId="{D2244CFA-B9A4-47D8-99EF-52FBC3F332CB}" destId="{329DC71B-A341-46C4-B2C8-785A74B75009}" srcOrd="1" destOrd="0" presId="urn:diagrams.loki3.com/BracketList+Icon"/>
    <dgm:cxn modelId="{CD9E2B2A-0B18-4C0F-8939-3B38C70E0483}" type="presParOf" srcId="{D2244CFA-B9A4-47D8-99EF-52FBC3F332CB}" destId="{7A2EE7E9-0A14-4729-ADC5-DC5684BDB00C}" srcOrd="2" destOrd="0" presId="urn:diagrams.loki3.com/BracketList+Icon"/>
    <dgm:cxn modelId="{31C8E16B-0367-479F-9408-1D7737CECD04}" type="presParOf" srcId="{D2244CFA-B9A4-47D8-99EF-52FBC3F332CB}" destId="{ABB5B32E-E690-47FC-B92C-2A2C7FABBA97}" srcOrd="3" destOrd="0" presId="urn:diagrams.loki3.com/BracketList+Icon"/>
    <dgm:cxn modelId="{0AC83286-FEA5-492D-94EF-FF13397FE8F8}" type="presParOf" srcId="{C86A25D5-6C55-4B3D-B769-F2C4E9A66815}" destId="{C7DDD1A5-340F-4A2E-BA74-72F68F7D8B42}" srcOrd="5" destOrd="0" presId="urn:diagrams.loki3.com/BracketList+Icon"/>
    <dgm:cxn modelId="{74F8CA1F-5BF9-41DF-9B45-8E8F46A674D6}" type="presParOf" srcId="{C86A25D5-6C55-4B3D-B769-F2C4E9A66815}" destId="{01369AB1-5672-41F6-A14B-0DE96743B6D7}" srcOrd="6" destOrd="0" presId="urn:diagrams.loki3.com/BracketList+Icon"/>
    <dgm:cxn modelId="{440223BD-F311-435E-9D8E-27C29EC8F353}" type="presParOf" srcId="{01369AB1-5672-41F6-A14B-0DE96743B6D7}" destId="{29F7852F-C70B-417A-B1AA-152063D8B4A5}" srcOrd="0" destOrd="0" presId="urn:diagrams.loki3.com/BracketList+Icon"/>
    <dgm:cxn modelId="{A176A7C9-53C1-43D9-9C89-F6F328BCA887}" type="presParOf" srcId="{01369AB1-5672-41F6-A14B-0DE96743B6D7}" destId="{82149B73-125D-420B-8F91-F5A527BBFBAB}" srcOrd="1" destOrd="0" presId="urn:diagrams.loki3.com/BracketList+Icon"/>
    <dgm:cxn modelId="{C98CDED0-E24C-41E4-BDE2-8305AFF2B02C}" type="presParOf" srcId="{01369AB1-5672-41F6-A14B-0DE96743B6D7}" destId="{AD401A4F-69A2-4FC9-84F5-9C7682AC0EFB}" srcOrd="2" destOrd="0" presId="urn:diagrams.loki3.com/BracketList+Icon"/>
    <dgm:cxn modelId="{00262090-C0CC-4E76-BE6A-08E10A47B3F4}" type="presParOf" srcId="{01369AB1-5672-41F6-A14B-0DE96743B6D7}" destId="{EE241E18-BDC1-42A3-B853-3E655062C673}"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2C61B1D-D0C8-4E40-A828-6D79B9E3157E}" type="doc">
      <dgm:prSet loTypeId="urn:microsoft.com/office/officeart/2005/8/layout/default" loCatId="list" qsTypeId="urn:microsoft.com/office/officeart/2005/8/quickstyle/simple1" qsCatId="simple" csTypeId="urn:microsoft.com/office/officeart/2005/8/colors/accent1_4" csCatId="accent1" phldr="1"/>
      <dgm:spPr/>
      <dgm:t>
        <a:bodyPr/>
        <a:lstStyle/>
        <a:p>
          <a:endParaRPr lang="ru-RU"/>
        </a:p>
      </dgm:t>
    </dgm:pt>
    <dgm:pt modelId="{984F2A29-FF7F-4167-A52C-3B524FD6971F}">
      <dgm:prSet phldrT="[Text]" custT="1"/>
      <dgm:spPr/>
      <dgm:t>
        <a:bodyPr/>
        <a:lstStyle/>
        <a:p>
          <a:r>
            <a:rPr lang="uk-UA" sz="3200" b="0" i="0" dirty="0">
              <a:latin typeface="+mj-lt"/>
            </a:rPr>
            <a:t>має формально визначений характер</a:t>
          </a:r>
          <a:endParaRPr lang="ru-RU" sz="3200" b="0" i="0" dirty="0">
            <a:latin typeface="+mj-lt"/>
          </a:endParaRPr>
        </a:p>
      </dgm:t>
    </dgm:pt>
    <dgm:pt modelId="{C7625528-B3CE-4614-883D-D5982DACA606}" type="parTrans" cxnId="{93A84E68-2E3E-4F20-92BA-529F128431F4}">
      <dgm:prSet/>
      <dgm:spPr/>
      <dgm:t>
        <a:bodyPr/>
        <a:lstStyle/>
        <a:p>
          <a:endParaRPr lang="ru-RU"/>
        </a:p>
      </dgm:t>
    </dgm:pt>
    <dgm:pt modelId="{EBA563B2-D274-4644-AA11-28C0F8AACD7D}" type="sibTrans" cxnId="{93A84E68-2E3E-4F20-92BA-529F128431F4}">
      <dgm:prSet/>
      <dgm:spPr/>
      <dgm:t>
        <a:bodyPr/>
        <a:lstStyle/>
        <a:p>
          <a:endParaRPr lang="ru-RU"/>
        </a:p>
      </dgm:t>
    </dgm:pt>
    <dgm:pt modelId="{8EF42619-2930-4595-8DA0-B9C43FA448A3}">
      <dgm:prSet custT="1"/>
      <dgm:spPr/>
      <dgm:t>
        <a:bodyPr/>
        <a:lstStyle/>
        <a:p>
          <a:r>
            <a:rPr lang="uk-UA" sz="3200" b="0" i="0" dirty="0">
              <a:latin typeface="+mj-lt"/>
            </a:rPr>
            <a:t>є вольовим правилом</a:t>
          </a:r>
        </a:p>
      </dgm:t>
    </dgm:pt>
    <dgm:pt modelId="{047B8214-4106-439C-819E-8D1A663EBE29}" type="parTrans" cxnId="{27DD3564-B47A-4339-93CE-BE446040826C}">
      <dgm:prSet/>
      <dgm:spPr/>
      <dgm:t>
        <a:bodyPr/>
        <a:lstStyle/>
        <a:p>
          <a:endParaRPr lang="ru-RU"/>
        </a:p>
      </dgm:t>
    </dgm:pt>
    <dgm:pt modelId="{49D50D14-5A90-40E3-B6A7-50E074C3FF86}" type="sibTrans" cxnId="{27DD3564-B47A-4339-93CE-BE446040826C}">
      <dgm:prSet/>
      <dgm:spPr/>
      <dgm:t>
        <a:bodyPr/>
        <a:lstStyle/>
        <a:p>
          <a:endParaRPr lang="ru-RU"/>
        </a:p>
      </dgm:t>
    </dgm:pt>
    <dgm:pt modelId="{B795D24E-EF52-4FFC-84CF-31016D59D8A7}">
      <dgm:prSet phldrT="[Text]" custT="1"/>
      <dgm:spPr/>
      <dgm:t>
        <a:bodyPr/>
        <a:lstStyle/>
        <a:p>
          <a:r>
            <a:rPr lang="uk-UA" sz="3200" b="0" i="0" dirty="0">
              <a:solidFill>
                <a:schemeClr val="accent6">
                  <a:lumMod val="50000"/>
                </a:schemeClr>
              </a:solidFill>
              <a:latin typeface="+mj-lt"/>
            </a:rPr>
            <a:t>має за мету регулювання суспільних відносин</a:t>
          </a:r>
        </a:p>
      </dgm:t>
    </dgm:pt>
    <dgm:pt modelId="{E032D6E8-EF88-49E2-B346-DDCE30D36107}" type="parTrans" cxnId="{EBDB659C-6C85-4EE6-9455-7B865AD669E6}">
      <dgm:prSet/>
      <dgm:spPr/>
      <dgm:t>
        <a:bodyPr/>
        <a:lstStyle/>
        <a:p>
          <a:endParaRPr lang="ru-RU"/>
        </a:p>
      </dgm:t>
    </dgm:pt>
    <dgm:pt modelId="{E2922AFE-A578-479A-A811-B6193F0FA8AB}" type="sibTrans" cxnId="{EBDB659C-6C85-4EE6-9455-7B865AD669E6}">
      <dgm:prSet/>
      <dgm:spPr/>
      <dgm:t>
        <a:bodyPr/>
        <a:lstStyle/>
        <a:p>
          <a:endParaRPr lang="ru-RU"/>
        </a:p>
      </dgm:t>
    </dgm:pt>
    <dgm:pt modelId="{17DE8B57-6A4A-491A-B840-8F5881CE1DF3}">
      <dgm:prSet phldrT="[Text]" custT="1"/>
      <dgm:spPr/>
      <dgm:t>
        <a:bodyPr/>
        <a:lstStyle/>
        <a:p>
          <a:r>
            <a:rPr lang="uk-UA" sz="2800" b="0" i="0" dirty="0">
              <a:solidFill>
                <a:schemeClr val="accent6">
                  <a:lumMod val="50000"/>
                </a:schemeClr>
              </a:solidFill>
              <a:latin typeface="+mj-lt"/>
            </a:rPr>
            <a:t>забезпечується державою або іншим уповноваженим суб’єктом</a:t>
          </a:r>
        </a:p>
      </dgm:t>
    </dgm:pt>
    <dgm:pt modelId="{737118C7-6AAB-4C95-940B-1D6CF3D37A5C}" type="parTrans" cxnId="{68D6A5A3-D5E0-4B51-8551-EF4433A97725}">
      <dgm:prSet/>
      <dgm:spPr/>
      <dgm:t>
        <a:bodyPr/>
        <a:lstStyle/>
        <a:p>
          <a:endParaRPr lang="ru-RU"/>
        </a:p>
      </dgm:t>
    </dgm:pt>
    <dgm:pt modelId="{EC96D932-E6E6-45DA-AA46-229D19ECAF58}" type="sibTrans" cxnId="{68D6A5A3-D5E0-4B51-8551-EF4433A97725}">
      <dgm:prSet/>
      <dgm:spPr/>
      <dgm:t>
        <a:bodyPr/>
        <a:lstStyle/>
        <a:p>
          <a:endParaRPr lang="ru-RU"/>
        </a:p>
      </dgm:t>
    </dgm:pt>
    <dgm:pt modelId="{F1699AE3-5C14-4FA4-98C9-FA109DE89118}">
      <dgm:prSet phldrT="[Text]" custT="1"/>
      <dgm:spPr/>
      <dgm:t>
        <a:bodyPr/>
        <a:lstStyle/>
        <a:p>
          <a:r>
            <a:rPr lang="uk-UA" sz="2800" b="0" i="0" dirty="0">
              <a:latin typeface="+mj-lt"/>
            </a:rPr>
            <a:t>встановлюється чи санкціонується державою або іншим уповноваженим суб’єктом</a:t>
          </a:r>
        </a:p>
      </dgm:t>
    </dgm:pt>
    <dgm:pt modelId="{9CB32F01-72ED-463F-A391-64FF27AB94FF}" type="parTrans" cxnId="{CDADFE7C-ECF1-4DFC-8A95-B7AE1E7ADA1F}">
      <dgm:prSet/>
      <dgm:spPr/>
      <dgm:t>
        <a:bodyPr/>
        <a:lstStyle/>
        <a:p>
          <a:endParaRPr lang="ru-RU"/>
        </a:p>
      </dgm:t>
    </dgm:pt>
    <dgm:pt modelId="{22D5E767-9163-4A70-88B2-A8BA4A3B320A}" type="sibTrans" cxnId="{CDADFE7C-ECF1-4DFC-8A95-B7AE1E7ADA1F}">
      <dgm:prSet/>
      <dgm:spPr/>
      <dgm:t>
        <a:bodyPr/>
        <a:lstStyle/>
        <a:p>
          <a:endParaRPr lang="ru-RU"/>
        </a:p>
      </dgm:t>
    </dgm:pt>
    <dgm:pt modelId="{40F7DBB5-D179-4AC0-9DEB-71416123C36F}" type="pres">
      <dgm:prSet presAssocID="{B2C61B1D-D0C8-4E40-A828-6D79B9E3157E}" presName="diagram" presStyleCnt="0">
        <dgm:presLayoutVars>
          <dgm:dir/>
          <dgm:resizeHandles val="exact"/>
        </dgm:presLayoutVars>
      </dgm:prSet>
      <dgm:spPr/>
    </dgm:pt>
    <dgm:pt modelId="{89A4B06E-D602-4F63-AE27-3914218FD5CF}" type="pres">
      <dgm:prSet presAssocID="{984F2A29-FF7F-4167-A52C-3B524FD6971F}" presName="node" presStyleLbl="node1" presStyleIdx="0" presStyleCnt="5" custScaleX="100000" custScaleY="100000" custLinFactNeighborX="-257">
        <dgm:presLayoutVars>
          <dgm:bulletEnabled val="1"/>
        </dgm:presLayoutVars>
      </dgm:prSet>
      <dgm:spPr/>
    </dgm:pt>
    <dgm:pt modelId="{AB472A69-FBB9-4920-AD0E-66FE9B6658B3}" type="pres">
      <dgm:prSet presAssocID="{EBA563B2-D274-4644-AA11-28C0F8AACD7D}" presName="sibTrans" presStyleCnt="0"/>
      <dgm:spPr/>
    </dgm:pt>
    <dgm:pt modelId="{71B0198F-0520-430B-8F8A-94DD7EBC6D0F}" type="pres">
      <dgm:prSet presAssocID="{8EF42619-2930-4595-8DA0-B9C43FA448A3}" presName="node" presStyleLbl="node1" presStyleIdx="1" presStyleCnt="5">
        <dgm:presLayoutVars>
          <dgm:bulletEnabled val="1"/>
        </dgm:presLayoutVars>
      </dgm:prSet>
      <dgm:spPr/>
    </dgm:pt>
    <dgm:pt modelId="{EAC8B079-ABC6-4C53-9CAC-6272EBAA7F03}" type="pres">
      <dgm:prSet presAssocID="{49D50D14-5A90-40E3-B6A7-50E074C3FF86}" presName="sibTrans" presStyleCnt="0"/>
      <dgm:spPr/>
    </dgm:pt>
    <dgm:pt modelId="{6041639D-04DA-4C24-9AF3-8710EC6CD1AD}" type="pres">
      <dgm:prSet presAssocID="{B795D24E-EF52-4FFC-84CF-31016D59D8A7}" presName="node" presStyleLbl="node1" presStyleIdx="2" presStyleCnt="5">
        <dgm:presLayoutVars>
          <dgm:bulletEnabled val="1"/>
        </dgm:presLayoutVars>
      </dgm:prSet>
      <dgm:spPr/>
    </dgm:pt>
    <dgm:pt modelId="{F52B5A72-6CE5-42A7-83F2-AE3FC5CD1F4E}" type="pres">
      <dgm:prSet presAssocID="{E2922AFE-A578-479A-A811-B6193F0FA8AB}" presName="sibTrans" presStyleCnt="0"/>
      <dgm:spPr/>
    </dgm:pt>
    <dgm:pt modelId="{37EB226E-73A7-4E2B-8186-95DA7E5F735B}" type="pres">
      <dgm:prSet presAssocID="{17DE8B57-6A4A-491A-B840-8F5881CE1DF3}" presName="node" presStyleLbl="node1" presStyleIdx="3" presStyleCnt="5" custScaleY="102015">
        <dgm:presLayoutVars>
          <dgm:bulletEnabled val="1"/>
        </dgm:presLayoutVars>
      </dgm:prSet>
      <dgm:spPr/>
    </dgm:pt>
    <dgm:pt modelId="{A2B9EE79-2B8A-403F-A21E-CC06747F31AA}" type="pres">
      <dgm:prSet presAssocID="{EC96D932-E6E6-45DA-AA46-229D19ECAF58}" presName="sibTrans" presStyleCnt="0"/>
      <dgm:spPr/>
    </dgm:pt>
    <dgm:pt modelId="{BB00FACA-3E14-47F9-BCB7-BDB98A8DC146}" type="pres">
      <dgm:prSet presAssocID="{F1699AE3-5C14-4FA4-98C9-FA109DE89118}" presName="node" presStyleLbl="node1" presStyleIdx="4" presStyleCnt="5" custScaleX="120352" custScaleY="102015">
        <dgm:presLayoutVars>
          <dgm:bulletEnabled val="1"/>
        </dgm:presLayoutVars>
      </dgm:prSet>
      <dgm:spPr/>
    </dgm:pt>
  </dgm:ptLst>
  <dgm:cxnLst>
    <dgm:cxn modelId="{E188CB01-788A-422C-9297-C8A2AF6003A1}" type="presOf" srcId="{984F2A29-FF7F-4167-A52C-3B524FD6971F}" destId="{89A4B06E-D602-4F63-AE27-3914218FD5CF}" srcOrd="0" destOrd="0" presId="urn:microsoft.com/office/officeart/2005/8/layout/default"/>
    <dgm:cxn modelId="{4C92561E-3C73-46DF-847F-EC40EAC3F9BB}" type="presOf" srcId="{8EF42619-2930-4595-8DA0-B9C43FA448A3}" destId="{71B0198F-0520-430B-8F8A-94DD7EBC6D0F}" srcOrd="0" destOrd="0" presId="urn:microsoft.com/office/officeart/2005/8/layout/default"/>
    <dgm:cxn modelId="{BD68D128-E671-4D19-AA48-227DBA5B26A1}" type="presOf" srcId="{B2C61B1D-D0C8-4E40-A828-6D79B9E3157E}" destId="{40F7DBB5-D179-4AC0-9DEB-71416123C36F}" srcOrd="0" destOrd="0" presId="urn:microsoft.com/office/officeart/2005/8/layout/default"/>
    <dgm:cxn modelId="{B457F741-6FBB-49C3-A7A6-F7463F1A5F95}" type="presOf" srcId="{17DE8B57-6A4A-491A-B840-8F5881CE1DF3}" destId="{37EB226E-73A7-4E2B-8186-95DA7E5F735B}" srcOrd="0" destOrd="0" presId="urn:microsoft.com/office/officeart/2005/8/layout/default"/>
    <dgm:cxn modelId="{27DD3564-B47A-4339-93CE-BE446040826C}" srcId="{B2C61B1D-D0C8-4E40-A828-6D79B9E3157E}" destId="{8EF42619-2930-4595-8DA0-B9C43FA448A3}" srcOrd="1" destOrd="0" parTransId="{047B8214-4106-439C-819E-8D1A663EBE29}" sibTransId="{49D50D14-5A90-40E3-B6A7-50E074C3FF86}"/>
    <dgm:cxn modelId="{93A84E68-2E3E-4F20-92BA-529F128431F4}" srcId="{B2C61B1D-D0C8-4E40-A828-6D79B9E3157E}" destId="{984F2A29-FF7F-4167-A52C-3B524FD6971F}" srcOrd="0" destOrd="0" parTransId="{C7625528-B3CE-4614-883D-D5982DACA606}" sibTransId="{EBA563B2-D274-4644-AA11-28C0F8AACD7D}"/>
    <dgm:cxn modelId="{B1C7B74E-8523-4F1E-9A45-07975A1AA4A7}" type="presOf" srcId="{B795D24E-EF52-4FFC-84CF-31016D59D8A7}" destId="{6041639D-04DA-4C24-9AF3-8710EC6CD1AD}" srcOrd="0" destOrd="0" presId="urn:microsoft.com/office/officeart/2005/8/layout/default"/>
    <dgm:cxn modelId="{CDADFE7C-ECF1-4DFC-8A95-B7AE1E7ADA1F}" srcId="{B2C61B1D-D0C8-4E40-A828-6D79B9E3157E}" destId="{F1699AE3-5C14-4FA4-98C9-FA109DE89118}" srcOrd="4" destOrd="0" parTransId="{9CB32F01-72ED-463F-A391-64FF27AB94FF}" sibTransId="{22D5E767-9163-4A70-88B2-A8BA4A3B320A}"/>
    <dgm:cxn modelId="{7CD20686-963D-41AF-8275-29BD508E8308}" type="presOf" srcId="{F1699AE3-5C14-4FA4-98C9-FA109DE89118}" destId="{BB00FACA-3E14-47F9-BCB7-BDB98A8DC146}" srcOrd="0" destOrd="0" presId="urn:microsoft.com/office/officeart/2005/8/layout/default"/>
    <dgm:cxn modelId="{EBDB659C-6C85-4EE6-9455-7B865AD669E6}" srcId="{B2C61B1D-D0C8-4E40-A828-6D79B9E3157E}" destId="{B795D24E-EF52-4FFC-84CF-31016D59D8A7}" srcOrd="2" destOrd="0" parTransId="{E032D6E8-EF88-49E2-B346-DDCE30D36107}" sibTransId="{E2922AFE-A578-479A-A811-B6193F0FA8AB}"/>
    <dgm:cxn modelId="{68D6A5A3-D5E0-4B51-8551-EF4433A97725}" srcId="{B2C61B1D-D0C8-4E40-A828-6D79B9E3157E}" destId="{17DE8B57-6A4A-491A-B840-8F5881CE1DF3}" srcOrd="3" destOrd="0" parTransId="{737118C7-6AAB-4C95-940B-1D6CF3D37A5C}" sibTransId="{EC96D932-E6E6-45DA-AA46-229D19ECAF58}"/>
    <dgm:cxn modelId="{B9A47E63-18BC-4E78-B066-24C9FF77A8D4}" type="presParOf" srcId="{40F7DBB5-D179-4AC0-9DEB-71416123C36F}" destId="{89A4B06E-D602-4F63-AE27-3914218FD5CF}" srcOrd="0" destOrd="0" presId="urn:microsoft.com/office/officeart/2005/8/layout/default"/>
    <dgm:cxn modelId="{EE010C1F-31F3-457A-A9F4-F19AE540D132}" type="presParOf" srcId="{40F7DBB5-D179-4AC0-9DEB-71416123C36F}" destId="{AB472A69-FBB9-4920-AD0E-66FE9B6658B3}" srcOrd="1" destOrd="0" presId="urn:microsoft.com/office/officeart/2005/8/layout/default"/>
    <dgm:cxn modelId="{A21AACB9-D7A0-49E9-AE59-8A28B5732E99}" type="presParOf" srcId="{40F7DBB5-D179-4AC0-9DEB-71416123C36F}" destId="{71B0198F-0520-430B-8F8A-94DD7EBC6D0F}" srcOrd="2" destOrd="0" presId="urn:microsoft.com/office/officeart/2005/8/layout/default"/>
    <dgm:cxn modelId="{3E2773DF-FCA2-414B-98D7-748F9A0FEF47}" type="presParOf" srcId="{40F7DBB5-D179-4AC0-9DEB-71416123C36F}" destId="{EAC8B079-ABC6-4C53-9CAC-6272EBAA7F03}" srcOrd="3" destOrd="0" presId="urn:microsoft.com/office/officeart/2005/8/layout/default"/>
    <dgm:cxn modelId="{08662B4C-AA92-41C8-B272-11CB73DDD167}" type="presParOf" srcId="{40F7DBB5-D179-4AC0-9DEB-71416123C36F}" destId="{6041639D-04DA-4C24-9AF3-8710EC6CD1AD}" srcOrd="4" destOrd="0" presId="urn:microsoft.com/office/officeart/2005/8/layout/default"/>
    <dgm:cxn modelId="{26C5F8C1-C954-402D-A7AC-D995B81E5397}" type="presParOf" srcId="{40F7DBB5-D179-4AC0-9DEB-71416123C36F}" destId="{F52B5A72-6CE5-42A7-83F2-AE3FC5CD1F4E}" srcOrd="5" destOrd="0" presId="urn:microsoft.com/office/officeart/2005/8/layout/default"/>
    <dgm:cxn modelId="{604C552C-BE4D-45CB-A3F2-D5C5237F1911}" type="presParOf" srcId="{40F7DBB5-D179-4AC0-9DEB-71416123C36F}" destId="{37EB226E-73A7-4E2B-8186-95DA7E5F735B}" srcOrd="6" destOrd="0" presId="urn:microsoft.com/office/officeart/2005/8/layout/default"/>
    <dgm:cxn modelId="{D994DA7D-B757-4ABC-A65F-184D0F4234AC}" type="presParOf" srcId="{40F7DBB5-D179-4AC0-9DEB-71416123C36F}" destId="{A2B9EE79-2B8A-403F-A21E-CC06747F31AA}" srcOrd="7" destOrd="0" presId="urn:microsoft.com/office/officeart/2005/8/layout/default"/>
    <dgm:cxn modelId="{8D2D7630-DBE4-404F-A4F3-FC34AC671AA9}" type="presParOf" srcId="{40F7DBB5-D179-4AC0-9DEB-71416123C36F}" destId="{BB00FACA-3E14-47F9-BCB7-BDB98A8DC146}"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861DD37-5E5B-4EAE-A628-96EDC9D06FC1}" type="doc">
      <dgm:prSet loTypeId="urn:diagrams.loki3.com/BracketList+Icon" loCatId="list" qsTypeId="urn:microsoft.com/office/officeart/2005/8/quickstyle/simple1" qsCatId="simple" csTypeId="urn:microsoft.com/office/officeart/2005/8/colors/accent5_5" csCatId="accent5" phldr="1"/>
      <dgm:spPr/>
      <dgm:t>
        <a:bodyPr/>
        <a:lstStyle/>
        <a:p>
          <a:endParaRPr lang="ru-RU"/>
        </a:p>
      </dgm:t>
    </dgm:pt>
    <dgm:pt modelId="{43781B0C-E6AA-44F5-A221-C9823B760083}">
      <dgm:prSet phldrT="[Текст]" custT="1"/>
      <dgm:spPr/>
      <dgm:t>
        <a:bodyPr/>
        <a:lstStyle/>
        <a:p>
          <a:r>
            <a:rPr lang="uk-UA" sz="3200" i="0" dirty="0">
              <a:solidFill>
                <a:schemeClr val="bg2">
                  <a:lumMod val="25000"/>
                </a:schemeClr>
              </a:solidFill>
              <a:latin typeface="+mj-lt"/>
            </a:rPr>
            <a:t>суб’єкти правотворчості</a:t>
          </a:r>
          <a:endParaRPr lang="ru-RU" sz="3200" i="0" dirty="0">
            <a:solidFill>
              <a:schemeClr val="bg2">
                <a:lumMod val="25000"/>
              </a:schemeClr>
            </a:solidFill>
            <a:latin typeface="+mj-lt"/>
          </a:endParaRPr>
        </a:p>
      </dgm:t>
    </dgm:pt>
    <dgm:pt modelId="{B112B21B-7B2C-4914-BBC6-B08F1617852A}" type="parTrans" cxnId="{BDD70D65-053B-4178-A802-07B88B18383A}">
      <dgm:prSet/>
      <dgm:spPr/>
      <dgm:t>
        <a:bodyPr/>
        <a:lstStyle/>
        <a:p>
          <a:endParaRPr lang="ru-RU"/>
        </a:p>
      </dgm:t>
    </dgm:pt>
    <dgm:pt modelId="{5D4EA2C8-F947-400C-8AD3-709FE6CA2778}" type="sibTrans" cxnId="{BDD70D65-053B-4178-A802-07B88B18383A}">
      <dgm:prSet/>
      <dgm:spPr/>
      <dgm:t>
        <a:bodyPr/>
        <a:lstStyle/>
        <a:p>
          <a:endParaRPr lang="ru-RU"/>
        </a:p>
      </dgm:t>
    </dgm:pt>
    <dgm:pt modelId="{90585088-BDF8-4D7F-90FE-6C3E189693A7}">
      <dgm:prSet phldrT="[Текст]" custT="1"/>
      <dgm:spPr/>
      <dgm:t>
        <a:bodyPr/>
        <a:lstStyle/>
        <a:p>
          <a:r>
            <a:rPr lang="uk-UA" sz="3200" i="0" dirty="0">
              <a:solidFill>
                <a:schemeClr val="bg2">
                  <a:lumMod val="25000"/>
                </a:schemeClr>
              </a:solidFill>
              <a:latin typeface="+mj-lt"/>
            </a:rPr>
            <a:t>предмет правового регулювання</a:t>
          </a:r>
          <a:endParaRPr lang="ru-RU" sz="3200" i="0" dirty="0">
            <a:solidFill>
              <a:schemeClr val="bg2">
                <a:lumMod val="25000"/>
              </a:schemeClr>
            </a:solidFill>
            <a:latin typeface="+mj-lt"/>
          </a:endParaRPr>
        </a:p>
      </dgm:t>
    </dgm:pt>
    <dgm:pt modelId="{A10A7ACC-3F49-485C-B318-ABABC1B3BD24}" type="parTrans" cxnId="{CD8C71CC-9F73-4740-825E-2E0C6FDB2C31}">
      <dgm:prSet/>
      <dgm:spPr/>
      <dgm:t>
        <a:bodyPr/>
        <a:lstStyle/>
        <a:p>
          <a:endParaRPr lang="ru-RU"/>
        </a:p>
      </dgm:t>
    </dgm:pt>
    <dgm:pt modelId="{F9CA6F1F-A1A9-4187-9E67-C8BDFD4D9E9C}" type="sibTrans" cxnId="{CD8C71CC-9F73-4740-825E-2E0C6FDB2C31}">
      <dgm:prSet/>
      <dgm:spPr/>
      <dgm:t>
        <a:bodyPr/>
        <a:lstStyle/>
        <a:p>
          <a:endParaRPr lang="ru-RU"/>
        </a:p>
      </dgm:t>
    </dgm:pt>
    <dgm:pt modelId="{82D2C79A-4CAB-42D7-96A6-C95AE5C00487}">
      <dgm:prSet phldrT="[Текст]" custT="1"/>
      <dgm:spPr/>
      <dgm:t>
        <a:bodyPr/>
        <a:lstStyle/>
        <a:p>
          <a:r>
            <a:rPr lang="uk-UA" sz="3200" i="0" dirty="0">
              <a:solidFill>
                <a:schemeClr val="bg2">
                  <a:lumMod val="25000"/>
                </a:schemeClr>
              </a:solidFill>
              <a:latin typeface="+mj-lt"/>
            </a:rPr>
            <a:t>метод чи спосіб правового регулювання</a:t>
          </a:r>
          <a:endParaRPr lang="ru-RU" sz="3200" i="0" dirty="0">
            <a:solidFill>
              <a:schemeClr val="bg2">
                <a:lumMod val="25000"/>
              </a:schemeClr>
            </a:solidFill>
            <a:latin typeface="+mj-lt"/>
          </a:endParaRPr>
        </a:p>
      </dgm:t>
    </dgm:pt>
    <dgm:pt modelId="{B1452086-CE60-4A3D-9C7E-2DC1AAC6E177}" type="parTrans" cxnId="{E5B7EAAB-7183-4624-A53F-6D54FA47E42D}">
      <dgm:prSet/>
      <dgm:spPr/>
      <dgm:t>
        <a:bodyPr/>
        <a:lstStyle/>
        <a:p>
          <a:endParaRPr lang="ru-RU"/>
        </a:p>
      </dgm:t>
    </dgm:pt>
    <dgm:pt modelId="{FB4E1E59-F30B-41D5-A1B9-218A7CA5C8EE}" type="sibTrans" cxnId="{E5B7EAAB-7183-4624-A53F-6D54FA47E42D}">
      <dgm:prSet/>
      <dgm:spPr/>
      <dgm:t>
        <a:bodyPr/>
        <a:lstStyle/>
        <a:p>
          <a:endParaRPr lang="ru-RU"/>
        </a:p>
      </dgm:t>
    </dgm:pt>
    <dgm:pt modelId="{3FF2C72E-A70A-4458-8B47-2178214021DA}">
      <dgm:prSet phldrT="[Текст]" custT="1"/>
      <dgm:spPr/>
      <dgm:t>
        <a:bodyPr/>
        <a:lstStyle/>
        <a:p>
          <a:r>
            <a:rPr lang="uk-UA" sz="3200" i="0" dirty="0">
              <a:solidFill>
                <a:schemeClr val="bg2">
                  <a:lumMod val="25000"/>
                </a:schemeClr>
              </a:solidFill>
              <a:latin typeface="+mj-lt"/>
            </a:rPr>
            <a:t>функціональне призначення</a:t>
          </a:r>
          <a:endParaRPr lang="ru-RU" sz="3200" i="0" dirty="0">
            <a:solidFill>
              <a:schemeClr val="bg2">
                <a:lumMod val="25000"/>
              </a:schemeClr>
            </a:solidFill>
            <a:latin typeface="+mj-lt"/>
          </a:endParaRPr>
        </a:p>
      </dgm:t>
    </dgm:pt>
    <dgm:pt modelId="{4EA52B9A-62C2-4D85-BE59-F2045C6F1C25}" type="parTrans" cxnId="{6C266B21-EF47-449D-814E-B6AE17923C84}">
      <dgm:prSet/>
      <dgm:spPr/>
      <dgm:t>
        <a:bodyPr/>
        <a:lstStyle/>
        <a:p>
          <a:endParaRPr lang="ru-RU"/>
        </a:p>
      </dgm:t>
    </dgm:pt>
    <dgm:pt modelId="{44FDE3C5-6D97-4966-9212-4F4AFD820459}" type="sibTrans" cxnId="{6C266B21-EF47-449D-814E-B6AE17923C84}">
      <dgm:prSet/>
      <dgm:spPr/>
      <dgm:t>
        <a:bodyPr/>
        <a:lstStyle/>
        <a:p>
          <a:endParaRPr lang="ru-RU"/>
        </a:p>
      </dgm:t>
    </dgm:pt>
    <dgm:pt modelId="{765CC60F-003C-4D9F-A9E4-337E41537FB2}">
      <dgm:prSet phldrT="[Текст]" custT="1"/>
      <dgm:spPr/>
      <dgm:t>
        <a:bodyPr/>
        <a:lstStyle/>
        <a:p>
          <a:r>
            <a:rPr lang="uk-UA" sz="3200" i="0" dirty="0">
              <a:solidFill>
                <a:schemeClr val="bg2">
                  <a:lumMod val="25000"/>
                </a:schemeClr>
              </a:solidFill>
              <a:latin typeface="+mj-lt"/>
            </a:rPr>
            <a:t>ступінь визначеності змісту</a:t>
          </a:r>
          <a:endParaRPr lang="ru-RU" sz="3200" i="0" dirty="0">
            <a:solidFill>
              <a:schemeClr val="bg2">
                <a:lumMod val="25000"/>
              </a:schemeClr>
            </a:solidFill>
            <a:latin typeface="+mj-lt"/>
          </a:endParaRPr>
        </a:p>
      </dgm:t>
    </dgm:pt>
    <dgm:pt modelId="{2A1F6015-3C17-4406-8634-568CF90475B9}" type="parTrans" cxnId="{8040BFCB-B57B-4D51-8BF9-9B20864AB367}">
      <dgm:prSet/>
      <dgm:spPr/>
      <dgm:t>
        <a:bodyPr/>
        <a:lstStyle/>
        <a:p>
          <a:endParaRPr lang="ru-RU"/>
        </a:p>
      </dgm:t>
    </dgm:pt>
    <dgm:pt modelId="{ADF30870-F943-491C-B397-1AB5558BB326}" type="sibTrans" cxnId="{8040BFCB-B57B-4D51-8BF9-9B20864AB367}">
      <dgm:prSet/>
      <dgm:spPr/>
      <dgm:t>
        <a:bodyPr/>
        <a:lstStyle/>
        <a:p>
          <a:endParaRPr lang="ru-RU"/>
        </a:p>
      </dgm:t>
    </dgm:pt>
    <dgm:pt modelId="{D36C5FCA-3DE6-42CB-9412-C97764D78768}">
      <dgm:prSet phldrT="[Текст]" custT="1"/>
      <dgm:spPr/>
      <dgm:t>
        <a:bodyPr/>
        <a:lstStyle/>
        <a:p>
          <a:r>
            <a:rPr lang="uk-UA" sz="3200" i="0" dirty="0">
              <a:solidFill>
                <a:schemeClr val="bg2">
                  <a:lumMod val="25000"/>
                </a:schemeClr>
              </a:solidFill>
              <a:latin typeface="+mj-lt"/>
            </a:rPr>
            <a:t>роль, призначення у правотворчості</a:t>
          </a:r>
          <a:endParaRPr lang="ru-RU" sz="3200" i="0" dirty="0">
            <a:solidFill>
              <a:schemeClr val="bg2">
                <a:lumMod val="25000"/>
              </a:schemeClr>
            </a:solidFill>
            <a:latin typeface="+mj-lt"/>
          </a:endParaRPr>
        </a:p>
      </dgm:t>
    </dgm:pt>
    <dgm:pt modelId="{1D86E2B4-FBA3-4A61-8A46-C02A77C3D5F7}" type="parTrans" cxnId="{2F7FB8DE-0491-4CA6-9698-3977EDA6ADB0}">
      <dgm:prSet/>
      <dgm:spPr/>
      <dgm:t>
        <a:bodyPr/>
        <a:lstStyle/>
        <a:p>
          <a:endParaRPr lang="ru-RU"/>
        </a:p>
      </dgm:t>
    </dgm:pt>
    <dgm:pt modelId="{E539DE0C-BCCC-47ED-A253-83AC46229EC8}" type="sibTrans" cxnId="{2F7FB8DE-0491-4CA6-9698-3977EDA6ADB0}">
      <dgm:prSet/>
      <dgm:spPr/>
      <dgm:t>
        <a:bodyPr/>
        <a:lstStyle/>
        <a:p>
          <a:endParaRPr lang="ru-RU"/>
        </a:p>
      </dgm:t>
    </dgm:pt>
    <dgm:pt modelId="{49A3F1DA-6896-4C73-AB1A-5CDFD37DE737}">
      <dgm:prSet phldrT="[Текст]" custT="1"/>
      <dgm:spPr/>
      <dgm:t>
        <a:bodyPr/>
        <a:lstStyle/>
        <a:p>
          <a:r>
            <a:rPr lang="uk-UA" sz="3200" i="0" dirty="0">
              <a:solidFill>
                <a:schemeClr val="bg2">
                  <a:lumMod val="25000"/>
                </a:schemeClr>
              </a:solidFill>
              <a:latin typeface="+mj-lt"/>
            </a:rPr>
            <a:t>функції у правовому регулюванні</a:t>
          </a:r>
          <a:endParaRPr lang="ru-RU" sz="3200" i="0" dirty="0">
            <a:solidFill>
              <a:schemeClr val="bg2">
                <a:lumMod val="25000"/>
              </a:schemeClr>
            </a:solidFill>
            <a:latin typeface="+mj-lt"/>
          </a:endParaRPr>
        </a:p>
      </dgm:t>
    </dgm:pt>
    <dgm:pt modelId="{D166F8D2-C496-49EB-8570-6D439B5C8DE3}" type="parTrans" cxnId="{52B6333E-8223-4FAB-A132-C00916CBF608}">
      <dgm:prSet/>
      <dgm:spPr/>
      <dgm:t>
        <a:bodyPr/>
        <a:lstStyle/>
        <a:p>
          <a:endParaRPr lang="ru-RU"/>
        </a:p>
      </dgm:t>
    </dgm:pt>
    <dgm:pt modelId="{B9681BA7-BEA1-41F9-95D1-A9C4FABC4280}" type="sibTrans" cxnId="{52B6333E-8223-4FAB-A132-C00916CBF608}">
      <dgm:prSet/>
      <dgm:spPr/>
      <dgm:t>
        <a:bodyPr/>
        <a:lstStyle/>
        <a:p>
          <a:endParaRPr lang="ru-RU"/>
        </a:p>
      </dgm:t>
    </dgm:pt>
    <dgm:pt modelId="{2EA60220-C3E6-4DF9-BB47-40E11F2FEBAC}">
      <dgm:prSet phldrT="[Текст]" custT="1"/>
      <dgm:spPr/>
      <dgm:t>
        <a:bodyPr/>
        <a:lstStyle/>
        <a:p>
          <a:r>
            <a:rPr lang="uk-UA" sz="3200" i="0">
              <a:solidFill>
                <a:schemeClr val="bg2">
                  <a:lumMod val="25000"/>
                </a:schemeClr>
              </a:solidFill>
              <a:latin typeface="+mj-lt"/>
            </a:rPr>
            <a:t>дія в часі та за колом осіб</a:t>
          </a:r>
          <a:endParaRPr lang="ru-RU" sz="3200" i="0" dirty="0">
            <a:solidFill>
              <a:schemeClr val="bg2">
                <a:lumMod val="25000"/>
              </a:schemeClr>
            </a:solidFill>
            <a:latin typeface="+mj-lt"/>
          </a:endParaRPr>
        </a:p>
      </dgm:t>
    </dgm:pt>
    <dgm:pt modelId="{4AD3A0D4-5A11-4CA3-9B9D-F3346A2B43D0}" type="parTrans" cxnId="{70D2E89F-7356-40AB-8791-33EA35AECAFF}">
      <dgm:prSet/>
      <dgm:spPr/>
      <dgm:t>
        <a:bodyPr/>
        <a:lstStyle/>
        <a:p>
          <a:endParaRPr lang="ru-RU"/>
        </a:p>
      </dgm:t>
    </dgm:pt>
    <dgm:pt modelId="{9D94CCC7-A47C-466D-AF18-8F480DE2E5FC}" type="sibTrans" cxnId="{70D2E89F-7356-40AB-8791-33EA35AECAFF}">
      <dgm:prSet/>
      <dgm:spPr/>
      <dgm:t>
        <a:bodyPr/>
        <a:lstStyle/>
        <a:p>
          <a:endParaRPr lang="ru-RU"/>
        </a:p>
      </dgm:t>
    </dgm:pt>
    <dgm:pt modelId="{BCF6C972-C0D7-4C12-942A-935AE651AC5A}">
      <dgm:prSet phldrT="[Текст]" custT="1"/>
      <dgm:spPr/>
      <dgm:t>
        <a:bodyPr/>
        <a:lstStyle/>
        <a:p>
          <a:r>
            <a:rPr lang="uk-UA" sz="3200" i="0" dirty="0">
              <a:solidFill>
                <a:schemeClr val="bg2">
                  <a:lumMod val="25000"/>
                </a:schemeClr>
              </a:solidFill>
              <a:latin typeface="+mj-lt"/>
            </a:rPr>
            <a:t>сфера територіальної дії тощо</a:t>
          </a:r>
          <a:endParaRPr lang="ru-RU" sz="3200" i="0" dirty="0">
            <a:solidFill>
              <a:schemeClr val="bg2">
                <a:lumMod val="25000"/>
              </a:schemeClr>
            </a:solidFill>
            <a:latin typeface="+mj-lt"/>
          </a:endParaRPr>
        </a:p>
      </dgm:t>
    </dgm:pt>
    <dgm:pt modelId="{0285AD9F-7899-4799-B350-BC6A0A019CB4}" type="parTrans" cxnId="{1D5CAC82-4C40-4C5F-A058-FFDB16435732}">
      <dgm:prSet/>
      <dgm:spPr/>
      <dgm:t>
        <a:bodyPr/>
        <a:lstStyle/>
        <a:p>
          <a:endParaRPr lang="ru-RU"/>
        </a:p>
      </dgm:t>
    </dgm:pt>
    <dgm:pt modelId="{91A802A7-CA17-4763-A739-57F374ABFF77}" type="sibTrans" cxnId="{1D5CAC82-4C40-4C5F-A058-FFDB16435732}">
      <dgm:prSet/>
      <dgm:spPr/>
      <dgm:t>
        <a:bodyPr/>
        <a:lstStyle/>
        <a:p>
          <a:endParaRPr lang="ru-RU"/>
        </a:p>
      </dgm:t>
    </dgm:pt>
    <dgm:pt modelId="{12186A88-68B7-4E1F-B6E9-84A6E073C4E8}">
      <dgm:prSet phldrT="[Текст]" custT="1"/>
      <dgm:spPr/>
      <dgm:t>
        <a:bodyPr/>
        <a:lstStyle/>
        <a:p>
          <a:r>
            <a:rPr lang="uk-UA" sz="3200" b="1" i="0" dirty="0">
              <a:solidFill>
                <a:schemeClr val="bg2">
                  <a:lumMod val="25000"/>
                </a:schemeClr>
              </a:solidFill>
              <a:latin typeface="+mj-lt"/>
            </a:rPr>
            <a:t>Критерії класифікації норм права</a:t>
          </a:r>
          <a:endParaRPr lang="ru-RU" sz="3200" b="1" i="0" dirty="0">
            <a:solidFill>
              <a:schemeClr val="bg2">
                <a:lumMod val="25000"/>
              </a:schemeClr>
            </a:solidFill>
            <a:latin typeface="+mj-lt"/>
          </a:endParaRPr>
        </a:p>
      </dgm:t>
    </dgm:pt>
    <dgm:pt modelId="{E784E9AC-D211-471B-B0D2-C051384FA270}" type="parTrans" cxnId="{BB96F911-70A9-483A-AFC0-6B6C4CB938E8}">
      <dgm:prSet/>
      <dgm:spPr/>
      <dgm:t>
        <a:bodyPr/>
        <a:lstStyle/>
        <a:p>
          <a:endParaRPr lang="ru-RU"/>
        </a:p>
      </dgm:t>
    </dgm:pt>
    <dgm:pt modelId="{82DC4133-A890-4B88-997F-9ED9C5FE72E3}" type="sibTrans" cxnId="{BB96F911-70A9-483A-AFC0-6B6C4CB938E8}">
      <dgm:prSet/>
      <dgm:spPr/>
      <dgm:t>
        <a:bodyPr/>
        <a:lstStyle/>
        <a:p>
          <a:endParaRPr lang="ru-RU"/>
        </a:p>
      </dgm:t>
    </dgm:pt>
    <dgm:pt modelId="{E27F6E26-B319-4D7D-B1E6-E79D08EE2699}" type="pres">
      <dgm:prSet presAssocID="{5861DD37-5E5B-4EAE-A628-96EDC9D06FC1}" presName="Name0" presStyleCnt="0">
        <dgm:presLayoutVars>
          <dgm:dir/>
          <dgm:animLvl val="lvl"/>
          <dgm:resizeHandles val="exact"/>
        </dgm:presLayoutVars>
      </dgm:prSet>
      <dgm:spPr/>
    </dgm:pt>
    <dgm:pt modelId="{96E51FB9-2B84-4999-82EF-8ABA20D69759}" type="pres">
      <dgm:prSet presAssocID="{12186A88-68B7-4E1F-B6E9-84A6E073C4E8}" presName="linNode" presStyleCnt="0"/>
      <dgm:spPr/>
    </dgm:pt>
    <dgm:pt modelId="{5644E2EE-A30B-4EF7-874E-03DCE82305CB}" type="pres">
      <dgm:prSet presAssocID="{12186A88-68B7-4E1F-B6E9-84A6E073C4E8}" presName="parTx" presStyleLbl="revTx" presStyleIdx="0" presStyleCnt="1" custScaleX="117166">
        <dgm:presLayoutVars>
          <dgm:chMax val="1"/>
          <dgm:bulletEnabled val="1"/>
        </dgm:presLayoutVars>
      </dgm:prSet>
      <dgm:spPr/>
    </dgm:pt>
    <dgm:pt modelId="{BD0D975D-0BB7-4A62-BA4F-5C5603302A81}" type="pres">
      <dgm:prSet presAssocID="{12186A88-68B7-4E1F-B6E9-84A6E073C4E8}" presName="bracket" presStyleLbl="parChTrans1D1" presStyleIdx="0" presStyleCnt="1"/>
      <dgm:spPr/>
    </dgm:pt>
    <dgm:pt modelId="{B2B0F805-8BF2-4FC1-9D2D-4084DE871692}" type="pres">
      <dgm:prSet presAssocID="{12186A88-68B7-4E1F-B6E9-84A6E073C4E8}" presName="spH" presStyleCnt="0"/>
      <dgm:spPr/>
    </dgm:pt>
    <dgm:pt modelId="{89FFC7C6-C30F-4C7A-B39C-BB5C7DFA575C}" type="pres">
      <dgm:prSet presAssocID="{12186A88-68B7-4E1F-B6E9-84A6E073C4E8}" presName="desTx" presStyleLbl="node1" presStyleIdx="0" presStyleCnt="1" custScaleY="116621">
        <dgm:presLayoutVars>
          <dgm:bulletEnabled val="1"/>
        </dgm:presLayoutVars>
      </dgm:prSet>
      <dgm:spPr/>
    </dgm:pt>
  </dgm:ptLst>
  <dgm:cxnLst>
    <dgm:cxn modelId="{BB96F911-70A9-483A-AFC0-6B6C4CB938E8}" srcId="{5861DD37-5E5B-4EAE-A628-96EDC9D06FC1}" destId="{12186A88-68B7-4E1F-B6E9-84A6E073C4E8}" srcOrd="0" destOrd="0" parTransId="{E784E9AC-D211-471B-B0D2-C051384FA270}" sibTransId="{82DC4133-A890-4B88-997F-9ED9C5FE72E3}"/>
    <dgm:cxn modelId="{350D241D-5016-4751-9007-1B423C9FECD2}" type="presOf" srcId="{BCF6C972-C0D7-4C12-942A-935AE651AC5A}" destId="{89FFC7C6-C30F-4C7A-B39C-BB5C7DFA575C}" srcOrd="0" destOrd="8" presId="urn:diagrams.loki3.com/BracketList+Icon"/>
    <dgm:cxn modelId="{6C266B21-EF47-449D-814E-B6AE17923C84}" srcId="{12186A88-68B7-4E1F-B6E9-84A6E073C4E8}" destId="{3FF2C72E-A70A-4458-8B47-2178214021DA}" srcOrd="3" destOrd="0" parTransId="{4EA52B9A-62C2-4D85-BE59-F2045C6F1C25}" sibTransId="{44FDE3C5-6D97-4966-9212-4F4AFD820459}"/>
    <dgm:cxn modelId="{76135132-0B1F-438B-81E4-CCB3086FE77B}" type="presOf" srcId="{765CC60F-003C-4D9F-A9E4-337E41537FB2}" destId="{89FFC7C6-C30F-4C7A-B39C-BB5C7DFA575C}" srcOrd="0" destOrd="4" presId="urn:diagrams.loki3.com/BracketList+Icon"/>
    <dgm:cxn modelId="{CF005635-CA31-4AC1-86B0-4BA3A865236D}" type="presOf" srcId="{49A3F1DA-6896-4C73-AB1A-5CDFD37DE737}" destId="{89FFC7C6-C30F-4C7A-B39C-BB5C7DFA575C}" srcOrd="0" destOrd="6" presId="urn:diagrams.loki3.com/BracketList+Icon"/>
    <dgm:cxn modelId="{2D543839-FC20-497F-871D-65C08CD1DCFF}" type="presOf" srcId="{82D2C79A-4CAB-42D7-96A6-C95AE5C00487}" destId="{89FFC7C6-C30F-4C7A-B39C-BB5C7DFA575C}" srcOrd="0" destOrd="2" presId="urn:diagrams.loki3.com/BracketList+Icon"/>
    <dgm:cxn modelId="{52B6333E-8223-4FAB-A132-C00916CBF608}" srcId="{12186A88-68B7-4E1F-B6E9-84A6E073C4E8}" destId="{49A3F1DA-6896-4C73-AB1A-5CDFD37DE737}" srcOrd="6" destOrd="0" parTransId="{D166F8D2-C496-49EB-8570-6D439B5C8DE3}" sibTransId="{B9681BA7-BEA1-41F9-95D1-A9C4FABC4280}"/>
    <dgm:cxn modelId="{BDD70D65-053B-4178-A802-07B88B18383A}" srcId="{12186A88-68B7-4E1F-B6E9-84A6E073C4E8}" destId="{43781B0C-E6AA-44F5-A221-C9823B760083}" srcOrd="0" destOrd="0" parTransId="{B112B21B-7B2C-4914-BBC6-B08F1617852A}" sibTransId="{5D4EA2C8-F947-400C-8AD3-709FE6CA2778}"/>
    <dgm:cxn modelId="{EE15914C-8127-4612-A016-CA28128922B0}" type="presOf" srcId="{90585088-BDF8-4D7F-90FE-6C3E189693A7}" destId="{89FFC7C6-C30F-4C7A-B39C-BB5C7DFA575C}" srcOrd="0" destOrd="1" presId="urn:diagrams.loki3.com/BracketList+Icon"/>
    <dgm:cxn modelId="{F96BB26F-EA70-4312-943C-1CE15089C5AE}" type="presOf" srcId="{2EA60220-C3E6-4DF9-BB47-40E11F2FEBAC}" destId="{89FFC7C6-C30F-4C7A-B39C-BB5C7DFA575C}" srcOrd="0" destOrd="7" presId="urn:diagrams.loki3.com/BracketList+Icon"/>
    <dgm:cxn modelId="{06911F7A-A51E-47A4-90E8-EA3F87BD7603}" type="presOf" srcId="{43781B0C-E6AA-44F5-A221-C9823B760083}" destId="{89FFC7C6-C30F-4C7A-B39C-BB5C7DFA575C}" srcOrd="0" destOrd="0" presId="urn:diagrams.loki3.com/BracketList+Icon"/>
    <dgm:cxn modelId="{1D5CAC82-4C40-4C5F-A058-FFDB16435732}" srcId="{12186A88-68B7-4E1F-B6E9-84A6E073C4E8}" destId="{BCF6C972-C0D7-4C12-942A-935AE651AC5A}" srcOrd="8" destOrd="0" parTransId="{0285AD9F-7899-4799-B350-BC6A0A019CB4}" sibTransId="{91A802A7-CA17-4763-A739-57F374ABFF77}"/>
    <dgm:cxn modelId="{223D728E-49EC-49A4-828D-BC30213E5154}" type="presOf" srcId="{5861DD37-5E5B-4EAE-A628-96EDC9D06FC1}" destId="{E27F6E26-B319-4D7D-B1E6-E79D08EE2699}" srcOrd="0" destOrd="0" presId="urn:diagrams.loki3.com/BracketList+Icon"/>
    <dgm:cxn modelId="{70D2E89F-7356-40AB-8791-33EA35AECAFF}" srcId="{12186A88-68B7-4E1F-B6E9-84A6E073C4E8}" destId="{2EA60220-C3E6-4DF9-BB47-40E11F2FEBAC}" srcOrd="7" destOrd="0" parTransId="{4AD3A0D4-5A11-4CA3-9B9D-F3346A2B43D0}" sibTransId="{9D94CCC7-A47C-466D-AF18-8F480DE2E5FC}"/>
    <dgm:cxn modelId="{E5B7EAAB-7183-4624-A53F-6D54FA47E42D}" srcId="{12186A88-68B7-4E1F-B6E9-84A6E073C4E8}" destId="{82D2C79A-4CAB-42D7-96A6-C95AE5C00487}" srcOrd="2" destOrd="0" parTransId="{B1452086-CE60-4A3D-9C7E-2DC1AAC6E177}" sibTransId="{FB4E1E59-F30B-41D5-A1B9-218A7CA5C8EE}"/>
    <dgm:cxn modelId="{495FEEC3-0CCD-4FC5-909A-82331CA50237}" type="presOf" srcId="{3FF2C72E-A70A-4458-8B47-2178214021DA}" destId="{89FFC7C6-C30F-4C7A-B39C-BB5C7DFA575C}" srcOrd="0" destOrd="3" presId="urn:diagrams.loki3.com/BracketList+Icon"/>
    <dgm:cxn modelId="{8040BFCB-B57B-4D51-8BF9-9B20864AB367}" srcId="{12186A88-68B7-4E1F-B6E9-84A6E073C4E8}" destId="{765CC60F-003C-4D9F-A9E4-337E41537FB2}" srcOrd="4" destOrd="0" parTransId="{2A1F6015-3C17-4406-8634-568CF90475B9}" sibTransId="{ADF30870-F943-491C-B397-1AB5558BB326}"/>
    <dgm:cxn modelId="{CD8C71CC-9F73-4740-825E-2E0C6FDB2C31}" srcId="{12186A88-68B7-4E1F-B6E9-84A6E073C4E8}" destId="{90585088-BDF8-4D7F-90FE-6C3E189693A7}" srcOrd="1" destOrd="0" parTransId="{A10A7ACC-3F49-485C-B318-ABABC1B3BD24}" sibTransId="{F9CA6F1F-A1A9-4187-9E67-C8BDFD4D9E9C}"/>
    <dgm:cxn modelId="{AF1A96DA-E05D-4FE4-8735-8415C7FDB67A}" type="presOf" srcId="{D36C5FCA-3DE6-42CB-9412-C97764D78768}" destId="{89FFC7C6-C30F-4C7A-B39C-BB5C7DFA575C}" srcOrd="0" destOrd="5" presId="urn:diagrams.loki3.com/BracketList+Icon"/>
    <dgm:cxn modelId="{2F7FB8DE-0491-4CA6-9698-3977EDA6ADB0}" srcId="{12186A88-68B7-4E1F-B6E9-84A6E073C4E8}" destId="{D36C5FCA-3DE6-42CB-9412-C97764D78768}" srcOrd="5" destOrd="0" parTransId="{1D86E2B4-FBA3-4A61-8A46-C02A77C3D5F7}" sibTransId="{E539DE0C-BCCC-47ED-A253-83AC46229EC8}"/>
    <dgm:cxn modelId="{FF872AE3-6021-46DC-BB99-E97CA89A1284}" type="presOf" srcId="{12186A88-68B7-4E1F-B6E9-84A6E073C4E8}" destId="{5644E2EE-A30B-4EF7-874E-03DCE82305CB}" srcOrd="0" destOrd="0" presId="urn:diagrams.loki3.com/BracketList+Icon"/>
    <dgm:cxn modelId="{0FE59951-96B4-47A5-B15C-5F73BF318D79}" type="presParOf" srcId="{E27F6E26-B319-4D7D-B1E6-E79D08EE2699}" destId="{96E51FB9-2B84-4999-82EF-8ABA20D69759}" srcOrd="0" destOrd="0" presId="urn:diagrams.loki3.com/BracketList+Icon"/>
    <dgm:cxn modelId="{C8EFFC27-A6BD-492A-A7E3-9146E8991769}" type="presParOf" srcId="{96E51FB9-2B84-4999-82EF-8ABA20D69759}" destId="{5644E2EE-A30B-4EF7-874E-03DCE82305CB}" srcOrd="0" destOrd="0" presId="urn:diagrams.loki3.com/BracketList+Icon"/>
    <dgm:cxn modelId="{378AE3E6-F9A8-47EB-8C3E-A409403DDDBC}" type="presParOf" srcId="{96E51FB9-2B84-4999-82EF-8ABA20D69759}" destId="{BD0D975D-0BB7-4A62-BA4F-5C5603302A81}" srcOrd="1" destOrd="0" presId="urn:diagrams.loki3.com/BracketList+Icon"/>
    <dgm:cxn modelId="{BD1FB9CD-DCD4-4470-8073-FFFFD8C9FB28}" type="presParOf" srcId="{96E51FB9-2B84-4999-82EF-8ABA20D69759}" destId="{B2B0F805-8BF2-4FC1-9D2D-4084DE871692}" srcOrd="2" destOrd="0" presId="urn:diagrams.loki3.com/BracketList+Icon"/>
    <dgm:cxn modelId="{A3C3F873-7866-484F-9A99-6420DA03353B}" type="presParOf" srcId="{96E51FB9-2B84-4999-82EF-8ABA20D69759}" destId="{89FFC7C6-C30F-4C7A-B39C-BB5C7DFA575C}"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46B1DB9-B41D-47BF-B44F-C3E33BFE52E0}" type="doc">
      <dgm:prSet loTypeId="urn:microsoft.com/office/officeart/2005/8/layout/hList1" loCatId="list" qsTypeId="urn:microsoft.com/office/officeart/2005/8/quickstyle/simple1" qsCatId="simple" csTypeId="urn:microsoft.com/office/officeart/2005/8/colors/accent1_4" csCatId="accent1" phldr="1"/>
      <dgm:spPr/>
      <dgm:t>
        <a:bodyPr/>
        <a:lstStyle/>
        <a:p>
          <a:endParaRPr lang="ru-RU"/>
        </a:p>
      </dgm:t>
    </dgm:pt>
    <dgm:pt modelId="{2860035A-C7A6-4CDC-A6BF-2B3176F5E6A9}">
      <dgm:prSet phldrT="[Текст]"/>
      <dgm:spPr/>
      <dgm:t>
        <a:bodyPr/>
        <a:lstStyle/>
        <a:p>
          <a:r>
            <a:rPr lang="uk-UA" b="1" i="0" dirty="0" err="1">
              <a:latin typeface="+mj-lt"/>
            </a:rPr>
            <a:t>уповноважуючі</a:t>
          </a:r>
          <a:r>
            <a:rPr lang="uk-UA" b="1" i="0" dirty="0">
              <a:latin typeface="+mj-lt"/>
            </a:rPr>
            <a:t> (дозвільні) норми права</a:t>
          </a:r>
          <a:endParaRPr lang="ru-RU" b="1" i="0" dirty="0">
            <a:latin typeface="+mj-lt"/>
          </a:endParaRPr>
        </a:p>
      </dgm:t>
    </dgm:pt>
    <dgm:pt modelId="{D74BF72D-3079-448F-A9EE-F40DCFB59320}" type="parTrans" cxnId="{FCAC44C6-B842-4940-871E-30062BB18EDC}">
      <dgm:prSet/>
      <dgm:spPr/>
      <dgm:t>
        <a:bodyPr/>
        <a:lstStyle/>
        <a:p>
          <a:endParaRPr lang="ru-RU"/>
        </a:p>
      </dgm:t>
    </dgm:pt>
    <dgm:pt modelId="{280D2446-F3A2-4688-A992-8A369D408FF7}" type="sibTrans" cxnId="{FCAC44C6-B842-4940-871E-30062BB18EDC}">
      <dgm:prSet/>
      <dgm:spPr/>
      <dgm:t>
        <a:bodyPr/>
        <a:lstStyle/>
        <a:p>
          <a:endParaRPr lang="ru-RU"/>
        </a:p>
      </dgm:t>
    </dgm:pt>
    <dgm:pt modelId="{537C8B85-C7A8-423A-A930-C3058750BCC5}">
      <dgm:prSet/>
      <dgm:spPr/>
      <dgm:t>
        <a:bodyPr/>
        <a:lstStyle/>
        <a:p>
          <a:r>
            <a:rPr lang="uk-UA" b="1" i="0" dirty="0">
              <a:solidFill>
                <a:schemeClr val="accent6">
                  <a:lumMod val="50000"/>
                </a:schemeClr>
              </a:solidFill>
              <a:latin typeface="+mj-lt"/>
            </a:rPr>
            <a:t>забороняючі норми права</a:t>
          </a:r>
        </a:p>
      </dgm:t>
    </dgm:pt>
    <dgm:pt modelId="{70C62563-3989-4103-9791-F2FF674BDD86}" type="parTrans" cxnId="{89A64123-FB56-4E7D-B4A8-CE0916334418}">
      <dgm:prSet/>
      <dgm:spPr/>
      <dgm:t>
        <a:bodyPr/>
        <a:lstStyle/>
        <a:p>
          <a:endParaRPr lang="ru-RU"/>
        </a:p>
      </dgm:t>
    </dgm:pt>
    <dgm:pt modelId="{DC05CCB4-1FAB-407A-BBC0-97AB0147906E}" type="sibTrans" cxnId="{89A64123-FB56-4E7D-B4A8-CE0916334418}">
      <dgm:prSet/>
      <dgm:spPr/>
      <dgm:t>
        <a:bodyPr/>
        <a:lstStyle/>
        <a:p>
          <a:endParaRPr lang="ru-RU"/>
        </a:p>
      </dgm:t>
    </dgm:pt>
    <dgm:pt modelId="{442D4D8E-64A9-4B41-9A84-41BC3ED7C321}">
      <dgm:prSet phldrT="[Текст]"/>
      <dgm:spPr/>
      <dgm:t>
        <a:bodyPr/>
        <a:lstStyle/>
        <a:p>
          <a:r>
            <a:rPr lang="uk-UA" i="0" dirty="0">
              <a:latin typeface="+mj-lt"/>
            </a:rPr>
            <a:t>вказують на наявність певних можливостей у суб’єктів вчиняти позитивні дії у власних інтересах</a:t>
          </a:r>
          <a:endParaRPr lang="ru-RU" i="0" dirty="0">
            <a:latin typeface="+mj-lt"/>
          </a:endParaRPr>
        </a:p>
      </dgm:t>
    </dgm:pt>
    <dgm:pt modelId="{49D89C59-C302-43DF-B1C5-CB5878D363D1}" type="parTrans" cxnId="{3DD7FA2B-23C2-4CD7-A9B0-009C15D12CBF}">
      <dgm:prSet/>
      <dgm:spPr/>
      <dgm:t>
        <a:bodyPr/>
        <a:lstStyle/>
        <a:p>
          <a:endParaRPr lang="ru-RU"/>
        </a:p>
      </dgm:t>
    </dgm:pt>
    <dgm:pt modelId="{362DBCFE-D709-4A4F-AAA4-7CA97AAF4F13}" type="sibTrans" cxnId="{3DD7FA2B-23C2-4CD7-A9B0-009C15D12CBF}">
      <dgm:prSet/>
      <dgm:spPr/>
      <dgm:t>
        <a:bodyPr/>
        <a:lstStyle/>
        <a:p>
          <a:endParaRPr lang="ru-RU"/>
        </a:p>
      </dgm:t>
    </dgm:pt>
    <dgm:pt modelId="{DB4EB3FC-061E-4436-8462-DA913F009992}">
      <dgm:prSet phldrT="[Текст]"/>
      <dgm:spPr/>
      <dgm:t>
        <a:bodyPr/>
        <a:lstStyle/>
        <a:p>
          <a:r>
            <a:rPr lang="uk-UA" b="1" i="0" dirty="0">
              <a:solidFill>
                <a:schemeClr val="accent6">
                  <a:lumMod val="50000"/>
                </a:schemeClr>
              </a:solidFill>
              <a:latin typeface="+mj-lt"/>
            </a:rPr>
            <a:t>зобов’язуючі норми права</a:t>
          </a:r>
          <a:endParaRPr lang="ru-RU" b="1" i="0" dirty="0">
            <a:solidFill>
              <a:schemeClr val="accent6">
                <a:lumMod val="50000"/>
              </a:schemeClr>
            </a:solidFill>
            <a:latin typeface="+mj-lt"/>
          </a:endParaRPr>
        </a:p>
      </dgm:t>
    </dgm:pt>
    <dgm:pt modelId="{2C3C7A81-3794-4687-9E86-CBEAF18D22CE}" type="parTrans" cxnId="{2E739402-607F-4317-B167-7838FAABCE55}">
      <dgm:prSet/>
      <dgm:spPr/>
      <dgm:t>
        <a:bodyPr/>
        <a:lstStyle/>
        <a:p>
          <a:endParaRPr lang="ru-RU"/>
        </a:p>
      </dgm:t>
    </dgm:pt>
    <dgm:pt modelId="{20ED6973-9DE2-4852-86FA-D01A1B314725}" type="sibTrans" cxnId="{2E739402-607F-4317-B167-7838FAABCE55}">
      <dgm:prSet/>
      <dgm:spPr/>
      <dgm:t>
        <a:bodyPr/>
        <a:lstStyle/>
        <a:p>
          <a:endParaRPr lang="ru-RU"/>
        </a:p>
      </dgm:t>
    </dgm:pt>
    <dgm:pt modelId="{991CE7A3-EC7F-47EA-8B71-156DA6C34C80}">
      <dgm:prSet phldrT="[Текст]"/>
      <dgm:spPr/>
      <dgm:t>
        <a:bodyPr/>
        <a:lstStyle/>
        <a:p>
          <a:r>
            <a:rPr lang="uk-UA" i="0" dirty="0">
              <a:latin typeface="+mj-lt"/>
            </a:rPr>
            <a:t>вказують на необхідність здійснювати певні дії, покладають на суб’єктів конкретні обов’язки</a:t>
          </a:r>
          <a:endParaRPr lang="ru-RU" i="0" dirty="0">
            <a:latin typeface="+mj-lt"/>
          </a:endParaRPr>
        </a:p>
      </dgm:t>
    </dgm:pt>
    <dgm:pt modelId="{819FB4FE-0AD6-437E-BAF6-C80CB4E4E212}" type="parTrans" cxnId="{68833AEE-DA93-4BB1-A28B-26DB735EAF54}">
      <dgm:prSet/>
      <dgm:spPr/>
      <dgm:t>
        <a:bodyPr/>
        <a:lstStyle/>
        <a:p>
          <a:endParaRPr lang="ru-RU"/>
        </a:p>
      </dgm:t>
    </dgm:pt>
    <dgm:pt modelId="{6679231E-0487-4E4A-A21B-1F00B6E13361}" type="sibTrans" cxnId="{68833AEE-DA93-4BB1-A28B-26DB735EAF54}">
      <dgm:prSet/>
      <dgm:spPr/>
      <dgm:t>
        <a:bodyPr/>
        <a:lstStyle/>
        <a:p>
          <a:endParaRPr lang="ru-RU"/>
        </a:p>
      </dgm:t>
    </dgm:pt>
    <dgm:pt modelId="{9BD42A3E-1BC3-4D82-BCCC-ED9B8FB45FD8}">
      <dgm:prSet/>
      <dgm:spPr/>
      <dgm:t>
        <a:bodyPr/>
        <a:lstStyle/>
        <a:p>
          <a:r>
            <a:rPr lang="uk-UA" i="0" dirty="0">
              <a:latin typeface="+mj-lt"/>
            </a:rPr>
            <a:t>вказують на необхідність утриматися від вчинення дій певного роду, встановлюють заборони </a:t>
          </a:r>
        </a:p>
      </dgm:t>
    </dgm:pt>
    <dgm:pt modelId="{BCEABBB1-7576-4297-89AA-1B32D8D86603}" type="parTrans" cxnId="{D752BA89-1C7E-4B5C-8BBA-1B2567D9ED41}">
      <dgm:prSet/>
      <dgm:spPr/>
      <dgm:t>
        <a:bodyPr/>
        <a:lstStyle/>
        <a:p>
          <a:endParaRPr lang="ru-RU"/>
        </a:p>
      </dgm:t>
    </dgm:pt>
    <dgm:pt modelId="{9B0288ED-A8DA-4697-AD93-ACC5FB98C9E0}" type="sibTrans" cxnId="{D752BA89-1C7E-4B5C-8BBA-1B2567D9ED41}">
      <dgm:prSet/>
      <dgm:spPr/>
      <dgm:t>
        <a:bodyPr/>
        <a:lstStyle/>
        <a:p>
          <a:endParaRPr lang="ru-RU"/>
        </a:p>
      </dgm:t>
    </dgm:pt>
    <dgm:pt modelId="{EE993A69-BE2A-4B1C-89F0-E69860906802}" type="pres">
      <dgm:prSet presAssocID="{E46B1DB9-B41D-47BF-B44F-C3E33BFE52E0}" presName="Name0" presStyleCnt="0">
        <dgm:presLayoutVars>
          <dgm:dir/>
          <dgm:animLvl val="lvl"/>
          <dgm:resizeHandles val="exact"/>
        </dgm:presLayoutVars>
      </dgm:prSet>
      <dgm:spPr/>
    </dgm:pt>
    <dgm:pt modelId="{C6201CBA-51B0-43AC-822F-70615830EA44}" type="pres">
      <dgm:prSet presAssocID="{2860035A-C7A6-4CDC-A6BF-2B3176F5E6A9}" presName="composite" presStyleCnt="0"/>
      <dgm:spPr/>
    </dgm:pt>
    <dgm:pt modelId="{8E566615-C0E1-48DF-A331-140947FC73F7}" type="pres">
      <dgm:prSet presAssocID="{2860035A-C7A6-4CDC-A6BF-2B3176F5E6A9}" presName="parTx" presStyleLbl="alignNode1" presStyleIdx="0" presStyleCnt="3">
        <dgm:presLayoutVars>
          <dgm:chMax val="0"/>
          <dgm:chPref val="0"/>
          <dgm:bulletEnabled val="1"/>
        </dgm:presLayoutVars>
      </dgm:prSet>
      <dgm:spPr/>
    </dgm:pt>
    <dgm:pt modelId="{2B4A6412-3DE5-4525-BAED-0FD31E38D6B2}" type="pres">
      <dgm:prSet presAssocID="{2860035A-C7A6-4CDC-A6BF-2B3176F5E6A9}" presName="desTx" presStyleLbl="alignAccFollowNode1" presStyleIdx="0" presStyleCnt="3">
        <dgm:presLayoutVars>
          <dgm:bulletEnabled val="1"/>
        </dgm:presLayoutVars>
      </dgm:prSet>
      <dgm:spPr/>
    </dgm:pt>
    <dgm:pt modelId="{86395319-0005-49B8-896E-2675BC88F819}" type="pres">
      <dgm:prSet presAssocID="{280D2446-F3A2-4688-A992-8A369D408FF7}" presName="space" presStyleCnt="0"/>
      <dgm:spPr/>
    </dgm:pt>
    <dgm:pt modelId="{DAB8C7E1-33C4-48C6-87C2-F119BEE35F90}" type="pres">
      <dgm:prSet presAssocID="{DB4EB3FC-061E-4436-8462-DA913F009992}" presName="composite" presStyleCnt="0"/>
      <dgm:spPr/>
    </dgm:pt>
    <dgm:pt modelId="{01B065A2-CBEF-4F49-B9F1-1A3CD0C814CC}" type="pres">
      <dgm:prSet presAssocID="{DB4EB3FC-061E-4436-8462-DA913F009992}" presName="parTx" presStyleLbl="alignNode1" presStyleIdx="1" presStyleCnt="3">
        <dgm:presLayoutVars>
          <dgm:chMax val="0"/>
          <dgm:chPref val="0"/>
          <dgm:bulletEnabled val="1"/>
        </dgm:presLayoutVars>
      </dgm:prSet>
      <dgm:spPr/>
    </dgm:pt>
    <dgm:pt modelId="{395765B3-DF81-4902-B6E8-5C97BFB310CA}" type="pres">
      <dgm:prSet presAssocID="{DB4EB3FC-061E-4436-8462-DA913F009992}" presName="desTx" presStyleLbl="alignAccFollowNode1" presStyleIdx="1" presStyleCnt="3">
        <dgm:presLayoutVars>
          <dgm:bulletEnabled val="1"/>
        </dgm:presLayoutVars>
      </dgm:prSet>
      <dgm:spPr/>
    </dgm:pt>
    <dgm:pt modelId="{6F9E3F2A-1848-4AE2-A34B-848272A56188}" type="pres">
      <dgm:prSet presAssocID="{20ED6973-9DE2-4852-86FA-D01A1B314725}" presName="space" presStyleCnt="0"/>
      <dgm:spPr/>
    </dgm:pt>
    <dgm:pt modelId="{AC81C1AD-4F7D-42B0-8979-8DAA58DC9C55}" type="pres">
      <dgm:prSet presAssocID="{537C8B85-C7A8-423A-A930-C3058750BCC5}" presName="composite" presStyleCnt="0"/>
      <dgm:spPr/>
    </dgm:pt>
    <dgm:pt modelId="{DC4C1650-BDE9-4B88-A6C9-4D7295987F4F}" type="pres">
      <dgm:prSet presAssocID="{537C8B85-C7A8-423A-A930-C3058750BCC5}" presName="parTx" presStyleLbl="alignNode1" presStyleIdx="2" presStyleCnt="3">
        <dgm:presLayoutVars>
          <dgm:chMax val="0"/>
          <dgm:chPref val="0"/>
          <dgm:bulletEnabled val="1"/>
        </dgm:presLayoutVars>
      </dgm:prSet>
      <dgm:spPr/>
    </dgm:pt>
    <dgm:pt modelId="{FBDA6C36-FDA9-4863-99BC-B9E4413BB0EF}" type="pres">
      <dgm:prSet presAssocID="{537C8B85-C7A8-423A-A930-C3058750BCC5}" presName="desTx" presStyleLbl="alignAccFollowNode1" presStyleIdx="2" presStyleCnt="3">
        <dgm:presLayoutVars>
          <dgm:bulletEnabled val="1"/>
        </dgm:presLayoutVars>
      </dgm:prSet>
      <dgm:spPr/>
    </dgm:pt>
  </dgm:ptLst>
  <dgm:cxnLst>
    <dgm:cxn modelId="{2E739402-607F-4317-B167-7838FAABCE55}" srcId="{E46B1DB9-B41D-47BF-B44F-C3E33BFE52E0}" destId="{DB4EB3FC-061E-4436-8462-DA913F009992}" srcOrd="1" destOrd="0" parTransId="{2C3C7A81-3794-4687-9E86-CBEAF18D22CE}" sibTransId="{20ED6973-9DE2-4852-86FA-D01A1B314725}"/>
    <dgm:cxn modelId="{89A64123-FB56-4E7D-B4A8-CE0916334418}" srcId="{E46B1DB9-B41D-47BF-B44F-C3E33BFE52E0}" destId="{537C8B85-C7A8-423A-A930-C3058750BCC5}" srcOrd="2" destOrd="0" parTransId="{70C62563-3989-4103-9791-F2FF674BDD86}" sibTransId="{DC05CCB4-1FAB-407A-BBC0-97AB0147906E}"/>
    <dgm:cxn modelId="{3DD7FA2B-23C2-4CD7-A9B0-009C15D12CBF}" srcId="{2860035A-C7A6-4CDC-A6BF-2B3176F5E6A9}" destId="{442D4D8E-64A9-4B41-9A84-41BC3ED7C321}" srcOrd="0" destOrd="0" parTransId="{49D89C59-C302-43DF-B1C5-CB5878D363D1}" sibTransId="{362DBCFE-D709-4A4F-AAA4-7CA97AAF4F13}"/>
    <dgm:cxn modelId="{73EB5D51-2D68-480A-8735-08404ED1B0CE}" type="presOf" srcId="{442D4D8E-64A9-4B41-9A84-41BC3ED7C321}" destId="{2B4A6412-3DE5-4525-BAED-0FD31E38D6B2}" srcOrd="0" destOrd="0" presId="urn:microsoft.com/office/officeart/2005/8/layout/hList1"/>
    <dgm:cxn modelId="{7C012E54-A6C7-49BA-A863-EFF4E563716E}" type="presOf" srcId="{991CE7A3-EC7F-47EA-8B71-156DA6C34C80}" destId="{395765B3-DF81-4902-B6E8-5C97BFB310CA}" srcOrd="0" destOrd="0" presId="urn:microsoft.com/office/officeart/2005/8/layout/hList1"/>
    <dgm:cxn modelId="{D752BA89-1C7E-4B5C-8BBA-1B2567D9ED41}" srcId="{537C8B85-C7A8-423A-A930-C3058750BCC5}" destId="{9BD42A3E-1BC3-4D82-BCCC-ED9B8FB45FD8}" srcOrd="0" destOrd="0" parTransId="{BCEABBB1-7576-4297-89AA-1B32D8D86603}" sibTransId="{9B0288ED-A8DA-4697-AD93-ACC5FB98C9E0}"/>
    <dgm:cxn modelId="{84035398-0D44-49A0-AB1E-9B3FC7C9E6B4}" type="presOf" srcId="{E46B1DB9-B41D-47BF-B44F-C3E33BFE52E0}" destId="{EE993A69-BE2A-4B1C-89F0-E69860906802}" srcOrd="0" destOrd="0" presId="urn:microsoft.com/office/officeart/2005/8/layout/hList1"/>
    <dgm:cxn modelId="{FCAC44C6-B842-4940-871E-30062BB18EDC}" srcId="{E46B1DB9-B41D-47BF-B44F-C3E33BFE52E0}" destId="{2860035A-C7A6-4CDC-A6BF-2B3176F5E6A9}" srcOrd="0" destOrd="0" parTransId="{D74BF72D-3079-448F-A9EE-F40DCFB59320}" sibTransId="{280D2446-F3A2-4688-A992-8A369D408FF7}"/>
    <dgm:cxn modelId="{74BC1AD5-075F-4846-9106-31A01263AED6}" type="presOf" srcId="{DB4EB3FC-061E-4436-8462-DA913F009992}" destId="{01B065A2-CBEF-4F49-B9F1-1A3CD0C814CC}" srcOrd="0" destOrd="0" presId="urn:microsoft.com/office/officeart/2005/8/layout/hList1"/>
    <dgm:cxn modelId="{79CCB2E2-8EA0-4DF6-A510-02A052CAD847}" type="presOf" srcId="{537C8B85-C7A8-423A-A930-C3058750BCC5}" destId="{DC4C1650-BDE9-4B88-A6C9-4D7295987F4F}" srcOrd="0" destOrd="0" presId="urn:microsoft.com/office/officeart/2005/8/layout/hList1"/>
    <dgm:cxn modelId="{EEE1ACE4-6FB3-4956-B8C2-774D4F98B68A}" type="presOf" srcId="{9BD42A3E-1BC3-4D82-BCCC-ED9B8FB45FD8}" destId="{FBDA6C36-FDA9-4863-99BC-B9E4413BB0EF}" srcOrd="0" destOrd="0" presId="urn:microsoft.com/office/officeart/2005/8/layout/hList1"/>
    <dgm:cxn modelId="{A66320E6-CEA5-46BC-B01B-D54890A9C1CC}" type="presOf" srcId="{2860035A-C7A6-4CDC-A6BF-2B3176F5E6A9}" destId="{8E566615-C0E1-48DF-A331-140947FC73F7}" srcOrd="0" destOrd="0" presId="urn:microsoft.com/office/officeart/2005/8/layout/hList1"/>
    <dgm:cxn modelId="{68833AEE-DA93-4BB1-A28B-26DB735EAF54}" srcId="{DB4EB3FC-061E-4436-8462-DA913F009992}" destId="{991CE7A3-EC7F-47EA-8B71-156DA6C34C80}" srcOrd="0" destOrd="0" parTransId="{819FB4FE-0AD6-437E-BAF6-C80CB4E4E212}" sibTransId="{6679231E-0487-4E4A-A21B-1F00B6E13361}"/>
    <dgm:cxn modelId="{967F0C8F-F39B-44B2-83CE-0E83C3398704}" type="presParOf" srcId="{EE993A69-BE2A-4B1C-89F0-E69860906802}" destId="{C6201CBA-51B0-43AC-822F-70615830EA44}" srcOrd="0" destOrd="0" presId="urn:microsoft.com/office/officeart/2005/8/layout/hList1"/>
    <dgm:cxn modelId="{F3683C3E-7C4C-4BCD-AFFA-2E1895B1E490}" type="presParOf" srcId="{C6201CBA-51B0-43AC-822F-70615830EA44}" destId="{8E566615-C0E1-48DF-A331-140947FC73F7}" srcOrd="0" destOrd="0" presId="urn:microsoft.com/office/officeart/2005/8/layout/hList1"/>
    <dgm:cxn modelId="{6886D385-CF23-449B-8916-C732BF11848E}" type="presParOf" srcId="{C6201CBA-51B0-43AC-822F-70615830EA44}" destId="{2B4A6412-3DE5-4525-BAED-0FD31E38D6B2}" srcOrd="1" destOrd="0" presId="urn:microsoft.com/office/officeart/2005/8/layout/hList1"/>
    <dgm:cxn modelId="{4D8F0CAC-20CC-447E-BD2F-3853C3891A4F}" type="presParOf" srcId="{EE993A69-BE2A-4B1C-89F0-E69860906802}" destId="{86395319-0005-49B8-896E-2675BC88F819}" srcOrd="1" destOrd="0" presId="urn:microsoft.com/office/officeart/2005/8/layout/hList1"/>
    <dgm:cxn modelId="{40A4D692-3DDC-48FA-90E9-C382F204C5A9}" type="presParOf" srcId="{EE993A69-BE2A-4B1C-89F0-E69860906802}" destId="{DAB8C7E1-33C4-48C6-87C2-F119BEE35F90}" srcOrd="2" destOrd="0" presId="urn:microsoft.com/office/officeart/2005/8/layout/hList1"/>
    <dgm:cxn modelId="{52FCDCDB-D439-4F53-8C34-6B7BD2630B97}" type="presParOf" srcId="{DAB8C7E1-33C4-48C6-87C2-F119BEE35F90}" destId="{01B065A2-CBEF-4F49-B9F1-1A3CD0C814CC}" srcOrd="0" destOrd="0" presId="urn:microsoft.com/office/officeart/2005/8/layout/hList1"/>
    <dgm:cxn modelId="{811E56AE-8115-4E55-B6BC-DE592ABC2A4A}" type="presParOf" srcId="{DAB8C7E1-33C4-48C6-87C2-F119BEE35F90}" destId="{395765B3-DF81-4902-B6E8-5C97BFB310CA}" srcOrd="1" destOrd="0" presId="urn:microsoft.com/office/officeart/2005/8/layout/hList1"/>
    <dgm:cxn modelId="{BFE8B5B9-E7A1-4F24-A58B-A67918B278D1}" type="presParOf" srcId="{EE993A69-BE2A-4B1C-89F0-E69860906802}" destId="{6F9E3F2A-1848-4AE2-A34B-848272A56188}" srcOrd="3" destOrd="0" presId="urn:microsoft.com/office/officeart/2005/8/layout/hList1"/>
    <dgm:cxn modelId="{4686A78E-19B4-4660-B666-5E3B7DF78435}" type="presParOf" srcId="{EE993A69-BE2A-4B1C-89F0-E69860906802}" destId="{AC81C1AD-4F7D-42B0-8979-8DAA58DC9C55}" srcOrd="4" destOrd="0" presId="urn:microsoft.com/office/officeart/2005/8/layout/hList1"/>
    <dgm:cxn modelId="{AC8D339C-371E-4FB9-8C79-0D110B57B6D3}" type="presParOf" srcId="{AC81C1AD-4F7D-42B0-8979-8DAA58DC9C55}" destId="{DC4C1650-BDE9-4B88-A6C9-4D7295987F4F}" srcOrd="0" destOrd="0" presId="urn:microsoft.com/office/officeart/2005/8/layout/hList1"/>
    <dgm:cxn modelId="{D29E4269-2AB4-4011-9733-ED47107C75E3}" type="presParOf" srcId="{AC81C1AD-4F7D-42B0-8979-8DAA58DC9C55}" destId="{FBDA6C36-FDA9-4863-99BC-B9E4413BB0E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46B1DB9-B41D-47BF-B44F-C3E33BFE52E0}" type="doc">
      <dgm:prSet loTypeId="urn:microsoft.com/office/officeart/2005/8/layout/hierarchy4" loCatId="list" qsTypeId="urn:microsoft.com/office/officeart/2005/8/quickstyle/simple1" qsCatId="simple" csTypeId="urn:microsoft.com/office/officeart/2005/8/colors/accent6_5" csCatId="accent6" phldr="1"/>
      <dgm:spPr/>
      <dgm:t>
        <a:bodyPr/>
        <a:lstStyle/>
        <a:p>
          <a:endParaRPr lang="ru-RU"/>
        </a:p>
      </dgm:t>
    </dgm:pt>
    <dgm:pt modelId="{30EC70AB-DAE8-47AB-8A50-81807AFE8397}">
      <dgm:prSet phldrT="[Text]" custT="1"/>
      <dgm:spPr/>
      <dgm:t>
        <a:bodyPr/>
        <a:lstStyle/>
        <a:p>
          <a:r>
            <a:rPr lang="uk-UA" sz="3600" b="0" dirty="0">
              <a:solidFill>
                <a:schemeClr val="accent6">
                  <a:lumMod val="50000"/>
                </a:schemeClr>
              </a:solidFill>
              <a:latin typeface="+mj-lt"/>
            </a:rPr>
            <a:t>регулятивні</a:t>
          </a:r>
        </a:p>
      </dgm:t>
    </dgm:pt>
    <dgm:pt modelId="{6130A76A-2B79-464E-84A8-E662FE4C6AC3}" type="parTrans" cxnId="{90E24484-28F2-4EE0-B607-B021DC982216}">
      <dgm:prSet/>
      <dgm:spPr/>
      <dgm:t>
        <a:bodyPr/>
        <a:lstStyle/>
        <a:p>
          <a:endParaRPr lang="ru-RU"/>
        </a:p>
      </dgm:t>
    </dgm:pt>
    <dgm:pt modelId="{BF8F6380-2EC0-4300-82E9-5CC6E4DC2211}" type="sibTrans" cxnId="{90E24484-28F2-4EE0-B607-B021DC982216}">
      <dgm:prSet/>
      <dgm:spPr/>
      <dgm:t>
        <a:bodyPr/>
        <a:lstStyle/>
        <a:p>
          <a:endParaRPr lang="ru-RU"/>
        </a:p>
      </dgm:t>
    </dgm:pt>
    <dgm:pt modelId="{9362399F-5926-4C1F-BF0E-15B6D8C2C085}">
      <dgm:prSet phldrT="[Text]" custT="1"/>
      <dgm:spPr/>
      <dgm:t>
        <a:bodyPr/>
        <a:lstStyle/>
        <a:p>
          <a:r>
            <a:rPr lang="uk-UA" sz="3600" dirty="0">
              <a:solidFill>
                <a:schemeClr val="accent6">
                  <a:lumMod val="50000"/>
                </a:schemeClr>
              </a:solidFill>
              <a:latin typeface="+mj-lt"/>
            </a:rPr>
            <a:t>охоронні</a:t>
          </a:r>
        </a:p>
      </dgm:t>
    </dgm:pt>
    <dgm:pt modelId="{DD814724-9532-413D-8424-A6D90E3EBF57}" type="parTrans" cxnId="{91F80876-2866-41FA-BDCF-FF28C2E6115D}">
      <dgm:prSet/>
      <dgm:spPr/>
      <dgm:t>
        <a:bodyPr/>
        <a:lstStyle/>
        <a:p>
          <a:endParaRPr lang="ru-RU"/>
        </a:p>
      </dgm:t>
    </dgm:pt>
    <dgm:pt modelId="{E7236F7E-F322-4247-8402-157DB2A33984}" type="sibTrans" cxnId="{91F80876-2866-41FA-BDCF-FF28C2E6115D}">
      <dgm:prSet/>
      <dgm:spPr/>
      <dgm:t>
        <a:bodyPr/>
        <a:lstStyle/>
        <a:p>
          <a:endParaRPr lang="ru-RU"/>
        </a:p>
      </dgm:t>
    </dgm:pt>
    <dgm:pt modelId="{698C3BFD-1024-445E-8093-93548DA8FA25}">
      <dgm:prSet phldrT="[Text]" custT="1"/>
      <dgm:spPr/>
      <dgm:t>
        <a:bodyPr/>
        <a:lstStyle/>
        <a:p>
          <a:r>
            <a:rPr lang="uk-UA" sz="3600" dirty="0">
              <a:solidFill>
                <a:schemeClr val="accent6">
                  <a:lumMod val="50000"/>
                </a:schemeClr>
              </a:solidFill>
              <a:latin typeface="+mj-lt"/>
            </a:rPr>
            <a:t>спеціалізовані</a:t>
          </a:r>
        </a:p>
      </dgm:t>
    </dgm:pt>
    <dgm:pt modelId="{FF8AE3D9-88E3-40F6-AC61-2854F2D41278}" type="parTrans" cxnId="{56810ADA-4985-4311-A9F1-400FDC069B08}">
      <dgm:prSet/>
      <dgm:spPr/>
      <dgm:t>
        <a:bodyPr/>
        <a:lstStyle/>
        <a:p>
          <a:endParaRPr lang="ru-RU"/>
        </a:p>
      </dgm:t>
    </dgm:pt>
    <dgm:pt modelId="{0A46083C-F55C-42C5-9E38-1B6DB02196CA}" type="sibTrans" cxnId="{56810ADA-4985-4311-A9F1-400FDC069B08}">
      <dgm:prSet/>
      <dgm:spPr/>
      <dgm:t>
        <a:bodyPr/>
        <a:lstStyle/>
        <a:p>
          <a:endParaRPr lang="ru-RU"/>
        </a:p>
      </dgm:t>
    </dgm:pt>
    <dgm:pt modelId="{1C41FD0E-135F-45B2-A332-BFDB51B90069}">
      <dgm:prSet phldrT="[Text]" custT="1"/>
      <dgm:spPr/>
      <dgm:t>
        <a:bodyPr/>
        <a:lstStyle/>
        <a:p>
          <a:r>
            <a:rPr lang="ru-RU" sz="3600" b="1" dirty="0">
              <a:solidFill>
                <a:schemeClr val="accent6">
                  <a:lumMod val="50000"/>
                </a:schemeClr>
              </a:solidFill>
              <a:latin typeface="+mj-lt"/>
            </a:rPr>
            <a:t>Класифікація норм права </a:t>
          </a:r>
          <a:r>
            <a:rPr lang="uk-UA" sz="3600" b="1" dirty="0">
              <a:solidFill>
                <a:schemeClr val="accent6">
                  <a:lumMod val="50000"/>
                </a:schemeClr>
              </a:solidFill>
              <a:latin typeface="+mj-lt"/>
            </a:rPr>
            <a:t>за функціональним призначенням норм права (спеціалізацією) в механізмі правового регулювання</a:t>
          </a:r>
        </a:p>
      </dgm:t>
    </dgm:pt>
    <dgm:pt modelId="{1312E7FE-1769-4FBF-B05B-B2BFFD932D41}" type="parTrans" cxnId="{AE98239B-5D2B-47C2-9DC9-C403C9C45C1F}">
      <dgm:prSet/>
      <dgm:spPr/>
      <dgm:t>
        <a:bodyPr/>
        <a:lstStyle/>
        <a:p>
          <a:endParaRPr lang="ru-RU"/>
        </a:p>
      </dgm:t>
    </dgm:pt>
    <dgm:pt modelId="{C7D27E4B-FB77-4B66-9B8B-1D01E3D014A8}" type="sibTrans" cxnId="{AE98239B-5D2B-47C2-9DC9-C403C9C45C1F}">
      <dgm:prSet/>
      <dgm:spPr/>
      <dgm:t>
        <a:bodyPr/>
        <a:lstStyle/>
        <a:p>
          <a:endParaRPr lang="ru-RU"/>
        </a:p>
      </dgm:t>
    </dgm:pt>
    <dgm:pt modelId="{8253C51E-8EAF-4325-B117-C258F6033B80}" type="pres">
      <dgm:prSet presAssocID="{E46B1DB9-B41D-47BF-B44F-C3E33BFE52E0}" presName="Name0" presStyleCnt="0">
        <dgm:presLayoutVars>
          <dgm:chPref val="1"/>
          <dgm:dir/>
          <dgm:animOne val="branch"/>
          <dgm:animLvl val="lvl"/>
          <dgm:resizeHandles/>
        </dgm:presLayoutVars>
      </dgm:prSet>
      <dgm:spPr/>
    </dgm:pt>
    <dgm:pt modelId="{D15A3171-024E-4115-91BD-42DA19F55190}" type="pres">
      <dgm:prSet presAssocID="{1C41FD0E-135F-45B2-A332-BFDB51B90069}" presName="vertOne" presStyleCnt="0"/>
      <dgm:spPr/>
    </dgm:pt>
    <dgm:pt modelId="{894D9E54-F340-4B5D-ADCB-E7C548D4DF15}" type="pres">
      <dgm:prSet presAssocID="{1C41FD0E-135F-45B2-A332-BFDB51B90069}" presName="txOne" presStyleLbl="node0" presStyleIdx="0" presStyleCnt="1" custScaleY="125371">
        <dgm:presLayoutVars>
          <dgm:chPref val="3"/>
        </dgm:presLayoutVars>
      </dgm:prSet>
      <dgm:spPr/>
    </dgm:pt>
    <dgm:pt modelId="{763DEC4F-5C8B-4177-AAEA-88218EAD064A}" type="pres">
      <dgm:prSet presAssocID="{1C41FD0E-135F-45B2-A332-BFDB51B90069}" presName="parTransOne" presStyleCnt="0"/>
      <dgm:spPr/>
    </dgm:pt>
    <dgm:pt modelId="{F080A183-AE26-4F0B-89D6-317967CFA092}" type="pres">
      <dgm:prSet presAssocID="{1C41FD0E-135F-45B2-A332-BFDB51B90069}" presName="horzOne" presStyleCnt="0"/>
      <dgm:spPr/>
    </dgm:pt>
    <dgm:pt modelId="{C0BACC63-66A4-4879-8FA7-C1783FC51654}" type="pres">
      <dgm:prSet presAssocID="{30EC70AB-DAE8-47AB-8A50-81807AFE8397}" presName="vertTwo" presStyleCnt="0"/>
      <dgm:spPr/>
    </dgm:pt>
    <dgm:pt modelId="{F0B6C8AB-4117-4194-A138-0CB3012A3BE9}" type="pres">
      <dgm:prSet presAssocID="{30EC70AB-DAE8-47AB-8A50-81807AFE8397}" presName="txTwo" presStyleLbl="node2" presStyleIdx="0" presStyleCnt="3">
        <dgm:presLayoutVars>
          <dgm:chPref val="3"/>
        </dgm:presLayoutVars>
      </dgm:prSet>
      <dgm:spPr/>
    </dgm:pt>
    <dgm:pt modelId="{53AD9D49-81EF-47F5-9DBA-83BCC3D59813}" type="pres">
      <dgm:prSet presAssocID="{30EC70AB-DAE8-47AB-8A50-81807AFE8397}" presName="horzTwo" presStyleCnt="0"/>
      <dgm:spPr/>
    </dgm:pt>
    <dgm:pt modelId="{AB94875F-844B-433D-97EC-328213887207}" type="pres">
      <dgm:prSet presAssocID="{BF8F6380-2EC0-4300-82E9-5CC6E4DC2211}" presName="sibSpaceTwo" presStyleCnt="0"/>
      <dgm:spPr/>
    </dgm:pt>
    <dgm:pt modelId="{AA276D73-9334-42FD-9961-F3652A8AAA7D}" type="pres">
      <dgm:prSet presAssocID="{9362399F-5926-4C1F-BF0E-15B6D8C2C085}" presName="vertTwo" presStyleCnt="0"/>
      <dgm:spPr/>
    </dgm:pt>
    <dgm:pt modelId="{956C86FB-1503-44B8-BE6B-50620C279757}" type="pres">
      <dgm:prSet presAssocID="{9362399F-5926-4C1F-BF0E-15B6D8C2C085}" presName="txTwo" presStyleLbl="node2" presStyleIdx="1" presStyleCnt="3">
        <dgm:presLayoutVars>
          <dgm:chPref val="3"/>
        </dgm:presLayoutVars>
      </dgm:prSet>
      <dgm:spPr/>
    </dgm:pt>
    <dgm:pt modelId="{7675CE10-083B-48CB-9D4B-ACEE6AAA7F11}" type="pres">
      <dgm:prSet presAssocID="{9362399F-5926-4C1F-BF0E-15B6D8C2C085}" presName="horzTwo" presStyleCnt="0"/>
      <dgm:spPr/>
    </dgm:pt>
    <dgm:pt modelId="{E2A42D55-B066-42F0-8E2F-15C571FC42E4}" type="pres">
      <dgm:prSet presAssocID="{E7236F7E-F322-4247-8402-157DB2A33984}" presName="sibSpaceTwo" presStyleCnt="0"/>
      <dgm:spPr/>
    </dgm:pt>
    <dgm:pt modelId="{14489812-D711-45AF-B991-982E136E64FC}" type="pres">
      <dgm:prSet presAssocID="{698C3BFD-1024-445E-8093-93548DA8FA25}" presName="vertTwo" presStyleCnt="0"/>
      <dgm:spPr/>
    </dgm:pt>
    <dgm:pt modelId="{F50362F8-47C8-44B3-A8CE-71A49B8406E3}" type="pres">
      <dgm:prSet presAssocID="{698C3BFD-1024-445E-8093-93548DA8FA25}" presName="txTwo" presStyleLbl="node2" presStyleIdx="2" presStyleCnt="3">
        <dgm:presLayoutVars>
          <dgm:chPref val="3"/>
        </dgm:presLayoutVars>
      </dgm:prSet>
      <dgm:spPr/>
    </dgm:pt>
    <dgm:pt modelId="{061F001F-3A56-4CF5-82C6-C64838FCA18A}" type="pres">
      <dgm:prSet presAssocID="{698C3BFD-1024-445E-8093-93548DA8FA25}" presName="horzTwo" presStyleCnt="0"/>
      <dgm:spPr/>
    </dgm:pt>
  </dgm:ptLst>
  <dgm:cxnLst>
    <dgm:cxn modelId="{70F91C16-B341-4E22-BD24-CAAA521E43DE}" type="presOf" srcId="{30EC70AB-DAE8-47AB-8A50-81807AFE8397}" destId="{F0B6C8AB-4117-4194-A138-0CB3012A3BE9}" srcOrd="0" destOrd="0" presId="urn:microsoft.com/office/officeart/2005/8/layout/hierarchy4"/>
    <dgm:cxn modelId="{0DF1C316-2662-40E6-B402-B90C9384D40F}" type="presOf" srcId="{9362399F-5926-4C1F-BF0E-15B6D8C2C085}" destId="{956C86FB-1503-44B8-BE6B-50620C279757}" srcOrd="0" destOrd="0" presId="urn:microsoft.com/office/officeart/2005/8/layout/hierarchy4"/>
    <dgm:cxn modelId="{C206A949-56C2-4D9C-8411-E4386CB3134D}" type="presOf" srcId="{698C3BFD-1024-445E-8093-93548DA8FA25}" destId="{F50362F8-47C8-44B3-A8CE-71A49B8406E3}" srcOrd="0" destOrd="0" presId="urn:microsoft.com/office/officeart/2005/8/layout/hierarchy4"/>
    <dgm:cxn modelId="{C0D1AB6C-BD33-4C5C-A6D8-B7CC656DEBAC}" type="presOf" srcId="{1C41FD0E-135F-45B2-A332-BFDB51B90069}" destId="{894D9E54-F340-4B5D-ADCB-E7C548D4DF15}" srcOrd="0" destOrd="0" presId="urn:microsoft.com/office/officeart/2005/8/layout/hierarchy4"/>
    <dgm:cxn modelId="{91F80876-2866-41FA-BDCF-FF28C2E6115D}" srcId="{1C41FD0E-135F-45B2-A332-BFDB51B90069}" destId="{9362399F-5926-4C1F-BF0E-15B6D8C2C085}" srcOrd="1" destOrd="0" parTransId="{DD814724-9532-413D-8424-A6D90E3EBF57}" sibTransId="{E7236F7E-F322-4247-8402-157DB2A33984}"/>
    <dgm:cxn modelId="{90E24484-28F2-4EE0-B607-B021DC982216}" srcId="{1C41FD0E-135F-45B2-A332-BFDB51B90069}" destId="{30EC70AB-DAE8-47AB-8A50-81807AFE8397}" srcOrd="0" destOrd="0" parTransId="{6130A76A-2B79-464E-84A8-E662FE4C6AC3}" sibTransId="{BF8F6380-2EC0-4300-82E9-5CC6E4DC2211}"/>
    <dgm:cxn modelId="{AE98239B-5D2B-47C2-9DC9-C403C9C45C1F}" srcId="{E46B1DB9-B41D-47BF-B44F-C3E33BFE52E0}" destId="{1C41FD0E-135F-45B2-A332-BFDB51B90069}" srcOrd="0" destOrd="0" parTransId="{1312E7FE-1769-4FBF-B05B-B2BFFD932D41}" sibTransId="{C7D27E4B-FB77-4B66-9B8B-1D01E3D014A8}"/>
    <dgm:cxn modelId="{ED5230B3-B019-4888-B485-B7CB33302E79}" type="presOf" srcId="{E46B1DB9-B41D-47BF-B44F-C3E33BFE52E0}" destId="{8253C51E-8EAF-4325-B117-C258F6033B80}" srcOrd="0" destOrd="0" presId="urn:microsoft.com/office/officeart/2005/8/layout/hierarchy4"/>
    <dgm:cxn modelId="{56810ADA-4985-4311-A9F1-400FDC069B08}" srcId="{1C41FD0E-135F-45B2-A332-BFDB51B90069}" destId="{698C3BFD-1024-445E-8093-93548DA8FA25}" srcOrd="2" destOrd="0" parTransId="{FF8AE3D9-88E3-40F6-AC61-2854F2D41278}" sibTransId="{0A46083C-F55C-42C5-9E38-1B6DB02196CA}"/>
    <dgm:cxn modelId="{80DAD1E3-E813-4089-BBF7-FB00C6244E53}" type="presParOf" srcId="{8253C51E-8EAF-4325-B117-C258F6033B80}" destId="{D15A3171-024E-4115-91BD-42DA19F55190}" srcOrd="0" destOrd="0" presId="urn:microsoft.com/office/officeart/2005/8/layout/hierarchy4"/>
    <dgm:cxn modelId="{7979F0E2-EE73-401A-A5B9-89D854A879C7}" type="presParOf" srcId="{D15A3171-024E-4115-91BD-42DA19F55190}" destId="{894D9E54-F340-4B5D-ADCB-E7C548D4DF15}" srcOrd="0" destOrd="0" presId="urn:microsoft.com/office/officeart/2005/8/layout/hierarchy4"/>
    <dgm:cxn modelId="{08C02DF7-0F64-4DD1-A1DC-6051081BBA5E}" type="presParOf" srcId="{D15A3171-024E-4115-91BD-42DA19F55190}" destId="{763DEC4F-5C8B-4177-AAEA-88218EAD064A}" srcOrd="1" destOrd="0" presId="urn:microsoft.com/office/officeart/2005/8/layout/hierarchy4"/>
    <dgm:cxn modelId="{72BCB939-4814-49AF-A693-7FBB38C878F4}" type="presParOf" srcId="{D15A3171-024E-4115-91BD-42DA19F55190}" destId="{F080A183-AE26-4F0B-89D6-317967CFA092}" srcOrd="2" destOrd="0" presId="urn:microsoft.com/office/officeart/2005/8/layout/hierarchy4"/>
    <dgm:cxn modelId="{F13FEBB0-96ED-4DF0-8AE5-E9785CD189DD}" type="presParOf" srcId="{F080A183-AE26-4F0B-89D6-317967CFA092}" destId="{C0BACC63-66A4-4879-8FA7-C1783FC51654}" srcOrd="0" destOrd="0" presId="urn:microsoft.com/office/officeart/2005/8/layout/hierarchy4"/>
    <dgm:cxn modelId="{0C4E75F5-F58F-441A-AEEA-1FEACC65FF4E}" type="presParOf" srcId="{C0BACC63-66A4-4879-8FA7-C1783FC51654}" destId="{F0B6C8AB-4117-4194-A138-0CB3012A3BE9}" srcOrd="0" destOrd="0" presId="urn:microsoft.com/office/officeart/2005/8/layout/hierarchy4"/>
    <dgm:cxn modelId="{FAB3B2A2-7AD4-492E-8010-9F2486A4F966}" type="presParOf" srcId="{C0BACC63-66A4-4879-8FA7-C1783FC51654}" destId="{53AD9D49-81EF-47F5-9DBA-83BCC3D59813}" srcOrd="1" destOrd="0" presId="urn:microsoft.com/office/officeart/2005/8/layout/hierarchy4"/>
    <dgm:cxn modelId="{1BFEC0A8-FE40-4328-BCC4-19D825044CCA}" type="presParOf" srcId="{F080A183-AE26-4F0B-89D6-317967CFA092}" destId="{AB94875F-844B-433D-97EC-328213887207}" srcOrd="1" destOrd="0" presId="urn:microsoft.com/office/officeart/2005/8/layout/hierarchy4"/>
    <dgm:cxn modelId="{436CABBC-E500-4B64-9944-56F53663E87A}" type="presParOf" srcId="{F080A183-AE26-4F0B-89D6-317967CFA092}" destId="{AA276D73-9334-42FD-9961-F3652A8AAA7D}" srcOrd="2" destOrd="0" presId="urn:microsoft.com/office/officeart/2005/8/layout/hierarchy4"/>
    <dgm:cxn modelId="{AEB58410-9430-4686-9DC1-5B297CD1A011}" type="presParOf" srcId="{AA276D73-9334-42FD-9961-F3652A8AAA7D}" destId="{956C86FB-1503-44B8-BE6B-50620C279757}" srcOrd="0" destOrd="0" presId="urn:microsoft.com/office/officeart/2005/8/layout/hierarchy4"/>
    <dgm:cxn modelId="{13A3B36F-C5C8-45CB-9F0B-D2A44E460495}" type="presParOf" srcId="{AA276D73-9334-42FD-9961-F3652A8AAA7D}" destId="{7675CE10-083B-48CB-9D4B-ACEE6AAA7F11}" srcOrd="1" destOrd="0" presId="urn:microsoft.com/office/officeart/2005/8/layout/hierarchy4"/>
    <dgm:cxn modelId="{FD4A8773-6451-4B71-9D3C-90D549576A23}" type="presParOf" srcId="{F080A183-AE26-4F0B-89D6-317967CFA092}" destId="{E2A42D55-B066-42F0-8E2F-15C571FC42E4}" srcOrd="3" destOrd="0" presId="urn:microsoft.com/office/officeart/2005/8/layout/hierarchy4"/>
    <dgm:cxn modelId="{2D00AAB0-CA49-47E9-AD71-A5EE0561EA37}" type="presParOf" srcId="{F080A183-AE26-4F0B-89D6-317967CFA092}" destId="{14489812-D711-45AF-B991-982E136E64FC}" srcOrd="4" destOrd="0" presId="urn:microsoft.com/office/officeart/2005/8/layout/hierarchy4"/>
    <dgm:cxn modelId="{1F47A623-6D33-422D-9BCC-32DC8F345491}" type="presParOf" srcId="{14489812-D711-45AF-B991-982E136E64FC}" destId="{F50362F8-47C8-44B3-A8CE-71A49B8406E3}" srcOrd="0" destOrd="0" presId="urn:microsoft.com/office/officeart/2005/8/layout/hierarchy4"/>
    <dgm:cxn modelId="{9865DDC5-0AF3-46E8-AED0-BB74D3527C83}" type="presParOf" srcId="{14489812-D711-45AF-B991-982E136E64FC}" destId="{061F001F-3A56-4CF5-82C6-C64838FCA18A}"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06C818-1B5A-4712-96D3-D7358A629278}">
      <dsp:nvSpPr>
        <dsp:cNvPr id="0" name=""/>
        <dsp:cNvSpPr/>
      </dsp:nvSpPr>
      <dsp:spPr>
        <a:xfrm>
          <a:off x="3437" y="603146"/>
          <a:ext cx="1861393" cy="1116836"/>
        </a:xfrm>
        <a:prstGeom prst="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kern="1200" dirty="0">
              <a:latin typeface="Times New Roman" panose="02020603050405020304" pitchFamily="18" charset="0"/>
              <a:ea typeface="SimSun" panose="02010600030101010101" pitchFamily="2" charset="-122"/>
              <a:cs typeface="Mangal"/>
            </a:rPr>
            <a:t>Норма права</a:t>
          </a:r>
          <a:endParaRPr lang="ru-RU" sz="2400" kern="1200" dirty="0"/>
        </a:p>
      </dsp:txBody>
      <dsp:txXfrm>
        <a:off x="3437" y="603146"/>
        <a:ext cx="1861393" cy="1116836"/>
      </dsp:txXfrm>
    </dsp:sp>
    <dsp:sp modelId="{17520A7F-F119-4127-BAA9-470834CE88DE}">
      <dsp:nvSpPr>
        <dsp:cNvPr id="0" name=""/>
        <dsp:cNvSpPr/>
      </dsp:nvSpPr>
      <dsp:spPr>
        <a:xfrm>
          <a:off x="2050970" y="603146"/>
          <a:ext cx="1861393" cy="1116836"/>
        </a:xfrm>
        <a:prstGeom prst="rect">
          <a:avLst/>
        </a:prstGeom>
        <a:solidFill>
          <a:schemeClr val="accent1">
            <a:shade val="50000"/>
            <a:hueOff val="62713"/>
            <a:satOff val="-3508"/>
            <a:lumOff val="698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noProof="0" dirty="0">
              <a:latin typeface="Times New Roman" panose="02020603050405020304" pitchFamily="18" charset="0"/>
              <a:ea typeface="SimSun" panose="02010600030101010101" pitchFamily="2" charset="-122"/>
              <a:cs typeface="Mangal"/>
            </a:rPr>
            <a:t>Гіпотеза</a:t>
          </a:r>
          <a:endParaRPr lang="uk-UA" sz="2400" kern="1200" noProof="0" dirty="0"/>
        </a:p>
      </dsp:txBody>
      <dsp:txXfrm>
        <a:off x="2050970" y="603146"/>
        <a:ext cx="1861393" cy="1116836"/>
      </dsp:txXfrm>
    </dsp:sp>
    <dsp:sp modelId="{97463F2F-2ED2-4E8D-87C7-B60713EBB406}">
      <dsp:nvSpPr>
        <dsp:cNvPr id="0" name=""/>
        <dsp:cNvSpPr/>
      </dsp:nvSpPr>
      <dsp:spPr>
        <a:xfrm>
          <a:off x="4098503" y="603146"/>
          <a:ext cx="1861393" cy="1116836"/>
        </a:xfrm>
        <a:prstGeom prst="rect">
          <a:avLst/>
        </a:prstGeom>
        <a:solidFill>
          <a:schemeClr val="accent1">
            <a:shade val="50000"/>
            <a:hueOff val="125425"/>
            <a:satOff val="-7015"/>
            <a:lumOff val="1396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noProof="0" dirty="0">
              <a:latin typeface="Times New Roman" panose="02020603050405020304" pitchFamily="18" charset="0"/>
              <a:ea typeface="SimSun" panose="02010600030101010101" pitchFamily="2" charset="-122"/>
              <a:cs typeface="Mangal"/>
            </a:rPr>
            <a:t>Диспозиція</a:t>
          </a:r>
          <a:endParaRPr lang="uk-UA" sz="2400" kern="1200" noProof="0" dirty="0"/>
        </a:p>
      </dsp:txBody>
      <dsp:txXfrm>
        <a:off x="4098503" y="603146"/>
        <a:ext cx="1861393" cy="1116836"/>
      </dsp:txXfrm>
    </dsp:sp>
    <dsp:sp modelId="{FB148022-39E5-4224-A888-2DBCD8281995}">
      <dsp:nvSpPr>
        <dsp:cNvPr id="0" name=""/>
        <dsp:cNvSpPr/>
      </dsp:nvSpPr>
      <dsp:spPr>
        <a:xfrm>
          <a:off x="6146036" y="603146"/>
          <a:ext cx="1861393" cy="1116836"/>
        </a:xfrm>
        <a:prstGeom prst="rect">
          <a:avLst/>
        </a:prstGeom>
        <a:solidFill>
          <a:schemeClr val="accent1">
            <a:shade val="50000"/>
            <a:hueOff val="188137"/>
            <a:satOff val="-10523"/>
            <a:lumOff val="2095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noProof="0" dirty="0">
              <a:latin typeface="Times New Roman" panose="02020603050405020304" pitchFamily="18" charset="0"/>
              <a:ea typeface="SimSun" panose="02010600030101010101" pitchFamily="2" charset="-122"/>
              <a:cs typeface="Mangal"/>
            </a:rPr>
            <a:t>Санкція</a:t>
          </a:r>
          <a:endParaRPr lang="uk-UA" sz="2400" kern="1200" noProof="0" dirty="0"/>
        </a:p>
      </dsp:txBody>
      <dsp:txXfrm>
        <a:off x="6146036" y="603146"/>
        <a:ext cx="1861393" cy="1116836"/>
      </dsp:txXfrm>
    </dsp:sp>
    <dsp:sp modelId="{49AE7DE3-DE04-4CE3-A1BE-DE30632196AE}">
      <dsp:nvSpPr>
        <dsp:cNvPr id="0" name=""/>
        <dsp:cNvSpPr/>
      </dsp:nvSpPr>
      <dsp:spPr>
        <a:xfrm>
          <a:off x="8193568" y="603146"/>
          <a:ext cx="1861393" cy="1116836"/>
        </a:xfrm>
        <a:prstGeom prst="rect">
          <a:avLst/>
        </a:prstGeom>
        <a:solidFill>
          <a:schemeClr val="accent1">
            <a:shade val="50000"/>
            <a:hueOff val="250850"/>
            <a:satOff val="-14030"/>
            <a:lumOff val="2793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kern="1200" dirty="0">
              <a:solidFill>
                <a:schemeClr val="bg2">
                  <a:lumMod val="10000"/>
                </a:schemeClr>
              </a:solidFill>
              <a:latin typeface="Times New Roman" panose="02020603050405020304" pitchFamily="18" charset="0"/>
              <a:ea typeface="SimSun" panose="02010600030101010101" pitchFamily="2" charset="-122"/>
              <a:cs typeface="Mangal"/>
            </a:rPr>
            <a:t>Система права</a:t>
          </a:r>
          <a:endParaRPr lang="ru-RU" sz="2400" kern="1200" dirty="0">
            <a:solidFill>
              <a:schemeClr val="bg2">
                <a:lumMod val="10000"/>
              </a:schemeClr>
            </a:solidFill>
          </a:endParaRPr>
        </a:p>
      </dsp:txBody>
      <dsp:txXfrm>
        <a:off x="8193568" y="603146"/>
        <a:ext cx="1861393" cy="1116836"/>
      </dsp:txXfrm>
    </dsp:sp>
    <dsp:sp modelId="{BAD539FE-1A9D-4AA1-B47F-CEE052EEE394}">
      <dsp:nvSpPr>
        <dsp:cNvPr id="0" name=""/>
        <dsp:cNvSpPr/>
      </dsp:nvSpPr>
      <dsp:spPr>
        <a:xfrm>
          <a:off x="3437" y="1906121"/>
          <a:ext cx="1861393" cy="1116836"/>
        </a:xfrm>
        <a:prstGeom prst="rect">
          <a:avLst/>
        </a:prstGeom>
        <a:solidFill>
          <a:schemeClr val="accent1">
            <a:shade val="50000"/>
            <a:hueOff val="313562"/>
            <a:satOff val="-17538"/>
            <a:lumOff val="3492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noProof="0" dirty="0">
              <a:solidFill>
                <a:schemeClr val="bg2">
                  <a:lumMod val="10000"/>
                </a:schemeClr>
              </a:solidFill>
              <a:latin typeface="Times New Roman" panose="02020603050405020304" pitchFamily="18" charset="0"/>
              <a:ea typeface="SimSun" panose="02010600030101010101" pitchFamily="2" charset="-122"/>
              <a:cs typeface="Mangal"/>
            </a:rPr>
            <a:t>Галузь права</a:t>
          </a:r>
          <a:endParaRPr lang="uk-UA" sz="2400" kern="1200" noProof="0" dirty="0">
            <a:solidFill>
              <a:schemeClr val="bg2">
                <a:lumMod val="10000"/>
              </a:schemeClr>
            </a:solidFill>
          </a:endParaRPr>
        </a:p>
      </dsp:txBody>
      <dsp:txXfrm>
        <a:off x="3437" y="1906121"/>
        <a:ext cx="1861393" cy="1116836"/>
      </dsp:txXfrm>
    </dsp:sp>
    <dsp:sp modelId="{DCE81C6C-8326-4DFA-A3B6-BB1D048AA1AC}">
      <dsp:nvSpPr>
        <dsp:cNvPr id="0" name=""/>
        <dsp:cNvSpPr/>
      </dsp:nvSpPr>
      <dsp:spPr>
        <a:xfrm>
          <a:off x="2050970" y="1906121"/>
          <a:ext cx="1861393" cy="1116836"/>
        </a:xfrm>
        <a:prstGeom prst="rect">
          <a:avLst/>
        </a:prstGeom>
        <a:solidFill>
          <a:schemeClr val="accent1">
            <a:shade val="50000"/>
            <a:hueOff val="376275"/>
            <a:satOff val="-21045"/>
            <a:lumOff val="4190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noProof="0" dirty="0">
              <a:solidFill>
                <a:schemeClr val="bg2">
                  <a:lumMod val="10000"/>
                </a:schemeClr>
              </a:solidFill>
              <a:latin typeface="Times New Roman" panose="02020603050405020304" pitchFamily="18" charset="0"/>
              <a:ea typeface="SimSun" panose="02010600030101010101" pitchFamily="2" charset="-122"/>
              <a:cs typeface="Mangal"/>
            </a:rPr>
            <a:t>Підгалузь права</a:t>
          </a:r>
          <a:endParaRPr lang="uk-UA" sz="2400" kern="1200" noProof="0" dirty="0">
            <a:solidFill>
              <a:schemeClr val="bg2">
                <a:lumMod val="10000"/>
              </a:schemeClr>
            </a:solidFill>
          </a:endParaRPr>
        </a:p>
      </dsp:txBody>
      <dsp:txXfrm>
        <a:off x="2050970" y="1906121"/>
        <a:ext cx="1861393" cy="1116836"/>
      </dsp:txXfrm>
    </dsp:sp>
    <dsp:sp modelId="{78413ED6-C5CA-4D7D-9366-97531CBFFACE}">
      <dsp:nvSpPr>
        <dsp:cNvPr id="0" name=""/>
        <dsp:cNvSpPr/>
      </dsp:nvSpPr>
      <dsp:spPr>
        <a:xfrm>
          <a:off x="4098503" y="1906121"/>
          <a:ext cx="1861393" cy="1116836"/>
        </a:xfrm>
        <a:prstGeom prst="rect">
          <a:avLst/>
        </a:prstGeom>
        <a:solidFill>
          <a:schemeClr val="accent1">
            <a:shade val="50000"/>
            <a:hueOff val="376275"/>
            <a:satOff val="-21045"/>
            <a:lumOff val="4190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noProof="0" dirty="0">
              <a:solidFill>
                <a:schemeClr val="bg2">
                  <a:lumMod val="10000"/>
                </a:schemeClr>
              </a:solidFill>
              <a:latin typeface="Times New Roman" panose="02020603050405020304" pitchFamily="18" charset="0"/>
              <a:ea typeface="SimSun" panose="02010600030101010101" pitchFamily="2" charset="-122"/>
              <a:cs typeface="Mangal"/>
            </a:rPr>
            <a:t>Інститут права</a:t>
          </a:r>
          <a:endParaRPr lang="uk-UA" sz="2400" kern="1200" noProof="0" dirty="0">
            <a:solidFill>
              <a:schemeClr val="bg2">
                <a:lumMod val="10000"/>
              </a:schemeClr>
            </a:solidFill>
          </a:endParaRPr>
        </a:p>
      </dsp:txBody>
      <dsp:txXfrm>
        <a:off x="4098503" y="1906121"/>
        <a:ext cx="1861393" cy="1116836"/>
      </dsp:txXfrm>
    </dsp:sp>
    <dsp:sp modelId="{7A67D26A-E95D-4140-8124-6C1D963681FD}">
      <dsp:nvSpPr>
        <dsp:cNvPr id="0" name=""/>
        <dsp:cNvSpPr/>
      </dsp:nvSpPr>
      <dsp:spPr>
        <a:xfrm>
          <a:off x="6146036" y="1906121"/>
          <a:ext cx="1861393" cy="1116836"/>
        </a:xfrm>
        <a:prstGeom prst="rect">
          <a:avLst/>
        </a:prstGeom>
        <a:solidFill>
          <a:schemeClr val="accent1">
            <a:shade val="50000"/>
            <a:hueOff val="313562"/>
            <a:satOff val="-17538"/>
            <a:lumOff val="3492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noProof="0" dirty="0">
              <a:solidFill>
                <a:schemeClr val="bg2">
                  <a:lumMod val="10000"/>
                </a:schemeClr>
              </a:solidFill>
              <a:latin typeface="Times New Roman" panose="02020603050405020304" pitchFamily="18" charset="0"/>
              <a:ea typeface="SimSun" panose="02010600030101010101" pitchFamily="2" charset="-122"/>
              <a:cs typeface="Mangal"/>
            </a:rPr>
            <a:t>Система законодавства</a:t>
          </a:r>
          <a:endParaRPr lang="uk-UA" sz="2200" kern="1200" noProof="0" dirty="0">
            <a:solidFill>
              <a:schemeClr val="bg2">
                <a:lumMod val="10000"/>
              </a:schemeClr>
            </a:solidFill>
          </a:endParaRPr>
        </a:p>
      </dsp:txBody>
      <dsp:txXfrm>
        <a:off x="6146036" y="1906121"/>
        <a:ext cx="1861393" cy="1116836"/>
      </dsp:txXfrm>
    </dsp:sp>
    <dsp:sp modelId="{B52D804A-7CE2-4C79-8BC0-AE546DB04FA9}">
      <dsp:nvSpPr>
        <dsp:cNvPr id="0" name=""/>
        <dsp:cNvSpPr/>
      </dsp:nvSpPr>
      <dsp:spPr>
        <a:xfrm>
          <a:off x="8193568" y="1906121"/>
          <a:ext cx="1861393" cy="1116836"/>
        </a:xfrm>
        <a:prstGeom prst="rect">
          <a:avLst/>
        </a:prstGeom>
        <a:solidFill>
          <a:schemeClr val="accent1">
            <a:shade val="50000"/>
            <a:hueOff val="250850"/>
            <a:satOff val="-14030"/>
            <a:lumOff val="2793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uk-UA" sz="2000" kern="1200" noProof="0" dirty="0">
              <a:solidFill>
                <a:schemeClr val="bg2">
                  <a:lumMod val="10000"/>
                </a:schemeClr>
              </a:solidFill>
              <a:latin typeface="Times New Roman" panose="02020603050405020304" pitchFamily="18" charset="0"/>
              <a:ea typeface="SimSun" panose="02010600030101010101" pitchFamily="2" charset="-122"/>
              <a:cs typeface="Mangal"/>
            </a:rPr>
            <a:t>Систематизація законодавства</a:t>
          </a:r>
          <a:endParaRPr lang="uk-UA" sz="2000" kern="1200" noProof="0" dirty="0">
            <a:solidFill>
              <a:schemeClr val="bg2">
                <a:lumMod val="10000"/>
              </a:schemeClr>
            </a:solidFill>
          </a:endParaRPr>
        </a:p>
      </dsp:txBody>
      <dsp:txXfrm>
        <a:off x="8193568" y="1906121"/>
        <a:ext cx="1861393" cy="1116836"/>
      </dsp:txXfrm>
    </dsp:sp>
    <dsp:sp modelId="{1BE337F1-6E9B-4F99-BCD5-7DF9736041EE}">
      <dsp:nvSpPr>
        <dsp:cNvPr id="0" name=""/>
        <dsp:cNvSpPr/>
      </dsp:nvSpPr>
      <dsp:spPr>
        <a:xfrm>
          <a:off x="1843741" y="3209096"/>
          <a:ext cx="1861393" cy="1116836"/>
        </a:xfrm>
        <a:prstGeom prst="rect">
          <a:avLst/>
        </a:prstGeom>
        <a:solidFill>
          <a:schemeClr val="accent1">
            <a:shade val="50000"/>
            <a:hueOff val="188137"/>
            <a:satOff val="-10523"/>
            <a:lumOff val="2095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noProof="0" dirty="0">
              <a:latin typeface="Times New Roman" panose="02020603050405020304" pitchFamily="18" charset="0"/>
              <a:ea typeface="SimSun" panose="02010600030101010101" pitchFamily="2" charset="-122"/>
              <a:cs typeface="Mangal"/>
            </a:rPr>
            <a:t>Кодифікація</a:t>
          </a:r>
          <a:endParaRPr lang="uk-UA" sz="2400" kern="1200" noProof="0" dirty="0"/>
        </a:p>
      </dsp:txBody>
      <dsp:txXfrm>
        <a:off x="1843741" y="3209096"/>
        <a:ext cx="1861393" cy="1116836"/>
      </dsp:txXfrm>
    </dsp:sp>
    <dsp:sp modelId="{1CEC4750-6ECD-413F-9458-5B9190770412}">
      <dsp:nvSpPr>
        <dsp:cNvPr id="0" name=""/>
        <dsp:cNvSpPr/>
      </dsp:nvSpPr>
      <dsp:spPr>
        <a:xfrm>
          <a:off x="3891274" y="3209096"/>
          <a:ext cx="2068622" cy="1116836"/>
        </a:xfrm>
        <a:prstGeom prst="rect">
          <a:avLst/>
        </a:prstGeom>
        <a:solidFill>
          <a:schemeClr val="accent1">
            <a:shade val="50000"/>
            <a:hueOff val="125425"/>
            <a:satOff val="-7015"/>
            <a:lumOff val="1396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noProof="0" dirty="0">
              <a:latin typeface="Times New Roman" panose="02020603050405020304" pitchFamily="18" charset="0"/>
              <a:ea typeface="SimSun" panose="02010600030101010101" pitchFamily="2" charset="-122"/>
              <a:cs typeface="Mangal"/>
            </a:rPr>
            <a:t>Інкорпорація</a:t>
          </a:r>
          <a:endParaRPr lang="uk-UA" sz="2400" kern="1200" noProof="0" dirty="0"/>
        </a:p>
      </dsp:txBody>
      <dsp:txXfrm>
        <a:off x="3891274" y="3209096"/>
        <a:ext cx="2068622" cy="1116836"/>
      </dsp:txXfrm>
    </dsp:sp>
    <dsp:sp modelId="{FDCA7D20-3B2C-422F-8656-13A043526AF0}">
      <dsp:nvSpPr>
        <dsp:cNvPr id="0" name=""/>
        <dsp:cNvSpPr/>
      </dsp:nvSpPr>
      <dsp:spPr>
        <a:xfrm>
          <a:off x="6146036" y="3209096"/>
          <a:ext cx="2068622" cy="1116836"/>
        </a:xfrm>
        <a:prstGeom prst="rect">
          <a:avLst/>
        </a:prstGeom>
        <a:solidFill>
          <a:schemeClr val="accent1">
            <a:shade val="50000"/>
            <a:hueOff val="62713"/>
            <a:satOff val="-3508"/>
            <a:lumOff val="698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Times New Roman" panose="02020603050405020304" pitchFamily="18" charset="0"/>
              <a:ea typeface="SimSun" panose="02010600030101010101" pitchFamily="2" charset="-122"/>
              <a:cs typeface="Mangal"/>
            </a:rPr>
            <a:t>Консолідація</a:t>
          </a:r>
          <a:endParaRPr lang="ru-RU" sz="2400" kern="1200" dirty="0"/>
        </a:p>
      </dsp:txBody>
      <dsp:txXfrm>
        <a:off x="6146036" y="3209096"/>
        <a:ext cx="2068622" cy="111683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34C992-B53D-41B1-BCDC-1772522F60BC}">
      <dsp:nvSpPr>
        <dsp:cNvPr id="0" name=""/>
        <dsp:cNvSpPr/>
      </dsp:nvSpPr>
      <dsp:spPr>
        <a:xfrm>
          <a:off x="5029199" y="1702593"/>
          <a:ext cx="3558195" cy="617538"/>
        </a:xfrm>
        <a:custGeom>
          <a:avLst/>
          <a:gdLst/>
          <a:ahLst/>
          <a:cxnLst/>
          <a:rect l="0" t="0" r="0" b="0"/>
          <a:pathLst>
            <a:path>
              <a:moveTo>
                <a:pt x="0" y="0"/>
              </a:moveTo>
              <a:lnTo>
                <a:pt x="0" y="308769"/>
              </a:lnTo>
              <a:lnTo>
                <a:pt x="3558195" y="308769"/>
              </a:lnTo>
              <a:lnTo>
                <a:pt x="3558195" y="617538"/>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56AD35-61F6-4134-B52D-358DD8EEA67D}">
      <dsp:nvSpPr>
        <dsp:cNvPr id="0" name=""/>
        <dsp:cNvSpPr/>
      </dsp:nvSpPr>
      <dsp:spPr>
        <a:xfrm>
          <a:off x="4983479" y="1702593"/>
          <a:ext cx="91440" cy="617538"/>
        </a:xfrm>
        <a:custGeom>
          <a:avLst/>
          <a:gdLst/>
          <a:ahLst/>
          <a:cxnLst/>
          <a:rect l="0" t="0" r="0" b="0"/>
          <a:pathLst>
            <a:path>
              <a:moveTo>
                <a:pt x="45720" y="0"/>
              </a:moveTo>
              <a:lnTo>
                <a:pt x="45720" y="617538"/>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696F16-7222-4AF9-8C97-216B19659165}">
      <dsp:nvSpPr>
        <dsp:cNvPr id="0" name=""/>
        <dsp:cNvSpPr/>
      </dsp:nvSpPr>
      <dsp:spPr>
        <a:xfrm>
          <a:off x="1471004" y="1702593"/>
          <a:ext cx="3558195" cy="617538"/>
        </a:xfrm>
        <a:custGeom>
          <a:avLst/>
          <a:gdLst/>
          <a:ahLst/>
          <a:cxnLst/>
          <a:rect l="0" t="0" r="0" b="0"/>
          <a:pathLst>
            <a:path>
              <a:moveTo>
                <a:pt x="3558195" y="0"/>
              </a:moveTo>
              <a:lnTo>
                <a:pt x="3558195" y="308769"/>
              </a:lnTo>
              <a:lnTo>
                <a:pt x="0" y="308769"/>
              </a:lnTo>
              <a:lnTo>
                <a:pt x="0" y="617538"/>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4165C9-D8A9-4664-AE4B-7E956316F077}">
      <dsp:nvSpPr>
        <dsp:cNvPr id="0" name=""/>
        <dsp:cNvSpPr/>
      </dsp:nvSpPr>
      <dsp:spPr>
        <a:xfrm>
          <a:off x="2377123" y="232264"/>
          <a:ext cx="5304152" cy="1470328"/>
        </a:xfrm>
        <a:prstGeom prst="rect">
          <a:avLst/>
        </a:prstGeom>
        <a:solidFill>
          <a:schemeClr val="accent1">
            <a:shade val="6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uk-UA" sz="3600" b="1" i="0" kern="1200" dirty="0">
              <a:latin typeface="+mj-lt"/>
            </a:rPr>
            <a:t>Види спеціалізованих норм права</a:t>
          </a:r>
          <a:endParaRPr lang="ru-RU" sz="3600" i="0" kern="1200" dirty="0">
            <a:latin typeface="+mj-lt"/>
          </a:endParaRPr>
        </a:p>
      </dsp:txBody>
      <dsp:txXfrm>
        <a:off x="2377123" y="232264"/>
        <a:ext cx="5304152" cy="1470328"/>
      </dsp:txXfrm>
    </dsp:sp>
    <dsp:sp modelId="{324E9924-FC43-4661-9A6A-02B6DE9C406A}">
      <dsp:nvSpPr>
        <dsp:cNvPr id="0" name=""/>
        <dsp:cNvSpPr/>
      </dsp:nvSpPr>
      <dsp:spPr>
        <a:xfrm>
          <a:off x="675" y="2320131"/>
          <a:ext cx="2940657" cy="1470328"/>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uk-UA" sz="3600" i="0" kern="1200" dirty="0">
              <a:latin typeface="+mj-lt"/>
            </a:rPr>
            <a:t>норми-декларації</a:t>
          </a:r>
          <a:endParaRPr lang="ru-RU" sz="3600" i="0" kern="1200" dirty="0">
            <a:latin typeface="+mj-lt"/>
          </a:endParaRPr>
        </a:p>
      </dsp:txBody>
      <dsp:txXfrm>
        <a:off x="675" y="2320131"/>
        <a:ext cx="2940657" cy="1470328"/>
      </dsp:txXfrm>
    </dsp:sp>
    <dsp:sp modelId="{049D81FE-5CC7-4FB3-BDEC-C5BA97AE9D99}">
      <dsp:nvSpPr>
        <dsp:cNvPr id="0" name=""/>
        <dsp:cNvSpPr/>
      </dsp:nvSpPr>
      <dsp:spPr>
        <a:xfrm>
          <a:off x="3558871" y="2320131"/>
          <a:ext cx="2940657" cy="1470328"/>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uk-UA" sz="3600" i="0" kern="1200" dirty="0">
              <a:latin typeface="+mj-lt"/>
            </a:rPr>
            <a:t>норми-принципи</a:t>
          </a:r>
          <a:endParaRPr lang="ru-RU" sz="3600" i="0" kern="1200" dirty="0">
            <a:latin typeface="+mj-lt"/>
          </a:endParaRPr>
        </a:p>
      </dsp:txBody>
      <dsp:txXfrm>
        <a:off x="3558871" y="2320131"/>
        <a:ext cx="2940657" cy="1470328"/>
      </dsp:txXfrm>
    </dsp:sp>
    <dsp:sp modelId="{D679BF8C-C1CD-4E90-837E-FA7010C8FED8}">
      <dsp:nvSpPr>
        <dsp:cNvPr id="0" name=""/>
        <dsp:cNvSpPr/>
      </dsp:nvSpPr>
      <dsp:spPr>
        <a:xfrm>
          <a:off x="7117066" y="2320131"/>
          <a:ext cx="2940657" cy="1470328"/>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uk-UA" sz="3600" i="0" kern="1200" dirty="0">
              <a:latin typeface="+mj-lt"/>
            </a:rPr>
            <a:t>норми-дефініції</a:t>
          </a:r>
          <a:endParaRPr lang="ru-RU" sz="3600" i="0" kern="1200" dirty="0">
            <a:latin typeface="+mj-lt"/>
          </a:endParaRPr>
        </a:p>
      </dsp:txBody>
      <dsp:txXfrm>
        <a:off x="7117066" y="2320131"/>
        <a:ext cx="2940657" cy="147032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5DABA7-BAA3-4047-9DA8-DD5E8E9B3663}">
      <dsp:nvSpPr>
        <dsp:cNvPr id="0" name=""/>
        <dsp:cNvSpPr/>
      </dsp:nvSpPr>
      <dsp:spPr>
        <a:xfrm>
          <a:off x="2004289" y="3044413"/>
          <a:ext cx="421913" cy="2721342"/>
        </a:xfrm>
        <a:custGeom>
          <a:avLst/>
          <a:gdLst/>
          <a:ahLst/>
          <a:cxnLst/>
          <a:rect l="0" t="0" r="0" b="0"/>
          <a:pathLst>
            <a:path>
              <a:moveTo>
                <a:pt x="0" y="0"/>
              </a:moveTo>
              <a:lnTo>
                <a:pt x="210956" y="0"/>
              </a:lnTo>
              <a:lnTo>
                <a:pt x="210956" y="2721342"/>
              </a:lnTo>
              <a:lnTo>
                <a:pt x="421913" y="2721342"/>
              </a:lnTo>
            </a:path>
          </a:pathLst>
        </a:custGeom>
        <a:noFill/>
        <a:ln w="19050" cap="flat" cmpd="sng" algn="ctr">
          <a:solidFill>
            <a:schemeClr val="bg2">
              <a:lumMod val="25000"/>
            </a:schemeClr>
          </a:solidFill>
          <a:prstDash val="solid"/>
        </a:ln>
        <a:effectLst/>
      </dsp:spPr>
      <dsp:style>
        <a:lnRef idx="2">
          <a:scrgbClr r="0" g="0" b="0"/>
        </a:lnRef>
        <a:fillRef idx="0">
          <a:scrgbClr r="0" g="0" b="0"/>
        </a:fillRef>
        <a:effectRef idx="0">
          <a:scrgbClr r="0" g="0" b="0"/>
        </a:effectRef>
        <a:fontRef idx="minor"/>
      </dsp:style>
    </dsp:sp>
    <dsp:sp modelId="{E726345A-C684-44DA-BFF1-DBD7F98FB947}">
      <dsp:nvSpPr>
        <dsp:cNvPr id="0" name=""/>
        <dsp:cNvSpPr/>
      </dsp:nvSpPr>
      <dsp:spPr>
        <a:xfrm>
          <a:off x="2004289" y="3044413"/>
          <a:ext cx="421913" cy="1814228"/>
        </a:xfrm>
        <a:custGeom>
          <a:avLst/>
          <a:gdLst/>
          <a:ahLst/>
          <a:cxnLst/>
          <a:rect l="0" t="0" r="0" b="0"/>
          <a:pathLst>
            <a:path>
              <a:moveTo>
                <a:pt x="0" y="0"/>
              </a:moveTo>
              <a:lnTo>
                <a:pt x="210956" y="0"/>
              </a:lnTo>
              <a:lnTo>
                <a:pt x="210956" y="1814228"/>
              </a:lnTo>
              <a:lnTo>
                <a:pt x="421913" y="1814228"/>
              </a:lnTo>
            </a:path>
          </a:pathLst>
        </a:custGeom>
        <a:noFill/>
        <a:ln w="19050" cap="flat" cmpd="sng" algn="ctr">
          <a:solidFill>
            <a:schemeClr val="bg2">
              <a:lumMod val="25000"/>
            </a:schemeClr>
          </a:solidFill>
          <a:prstDash val="solid"/>
        </a:ln>
        <a:effectLst/>
      </dsp:spPr>
      <dsp:style>
        <a:lnRef idx="2">
          <a:scrgbClr r="0" g="0" b="0"/>
        </a:lnRef>
        <a:fillRef idx="0">
          <a:scrgbClr r="0" g="0" b="0"/>
        </a:fillRef>
        <a:effectRef idx="0">
          <a:scrgbClr r="0" g="0" b="0"/>
        </a:effectRef>
        <a:fontRef idx="minor"/>
      </dsp:style>
    </dsp:sp>
    <dsp:sp modelId="{241F340B-7322-4134-BD03-AAF105A3ED96}">
      <dsp:nvSpPr>
        <dsp:cNvPr id="0" name=""/>
        <dsp:cNvSpPr/>
      </dsp:nvSpPr>
      <dsp:spPr>
        <a:xfrm>
          <a:off x="2004289" y="3044413"/>
          <a:ext cx="421913" cy="907114"/>
        </a:xfrm>
        <a:custGeom>
          <a:avLst/>
          <a:gdLst/>
          <a:ahLst/>
          <a:cxnLst/>
          <a:rect l="0" t="0" r="0" b="0"/>
          <a:pathLst>
            <a:path>
              <a:moveTo>
                <a:pt x="0" y="0"/>
              </a:moveTo>
              <a:lnTo>
                <a:pt x="210956" y="0"/>
              </a:lnTo>
              <a:lnTo>
                <a:pt x="210956" y="907114"/>
              </a:lnTo>
              <a:lnTo>
                <a:pt x="421913" y="907114"/>
              </a:lnTo>
            </a:path>
          </a:pathLst>
        </a:custGeom>
        <a:noFill/>
        <a:ln w="19050" cap="flat" cmpd="sng" algn="ctr">
          <a:solidFill>
            <a:schemeClr val="bg2">
              <a:lumMod val="25000"/>
            </a:schemeClr>
          </a:solidFill>
          <a:prstDash val="solid"/>
        </a:ln>
        <a:effectLst/>
      </dsp:spPr>
      <dsp:style>
        <a:lnRef idx="2">
          <a:scrgbClr r="0" g="0" b="0"/>
        </a:lnRef>
        <a:fillRef idx="0">
          <a:scrgbClr r="0" g="0" b="0"/>
        </a:fillRef>
        <a:effectRef idx="0">
          <a:scrgbClr r="0" g="0" b="0"/>
        </a:effectRef>
        <a:fontRef idx="minor"/>
      </dsp:style>
    </dsp:sp>
    <dsp:sp modelId="{BF362893-546A-4CB6-87CA-E0C461FD1AF0}">
      <dsp:nvSpPr>
        <dsp:cNvPr id="0" name=""/>
        <dsp:cNvSpPr/>
      </dsp:nvSpPr>
      <dsp:spPr>
        <a:xfrm>
          <a:off x="2004289" y="2998693"/>
          <a:ext cx="421913" cy="91440"/>
        </a:xfrm>
        <a:custGeom>
          <a:avLst/>
          <a:gdLst/>
          <a:ahLst/>
          <a:cxnLst/>
          <a:rect l="0" t="0" r="0" b="0"/>
          <a:pathLst>
            <a:path>
              <a:moveTo>
                <a:pt x="0" y="45720"/>
              </a:moveTo>
              <a:lnTo>
                <a:pt x="421913" y="45720"/>
              </a:lnTo>
            </a:path>
          </a:pathLst>
        </a:custGeom>
        <a:noFill/>
        <a:ln w="19050" cap="flat" cmpd="sng" algn="ctr">
          <a:solidFill>
            <a:schemeClr val="bg2">
              <a:lumMod val="25000"/>
            </a:schemeClr>
          </a:solidFill>
          <a:prstDash val="solid"/>
        </a:ln>
        <a:effectLst/>
      </dsp:spPr>
      <dsp:style>
        <a:lnRef idx="2">
          <a:scrgbClr r="0" g="0" b="0"/>
        </a:lnRef>
        <a:fillRef idx="0">
          <a:scrgbClr r="0" g="0" b="0"/>
        </a:fillRef>
        <a:effectRef idx="0">
          <a:scrgbClr r="0" g="0" b="0"/>
        </a:effectRef>
        <a:fontRef idx="minor"/>
      </dsp:style>
    </dsp:sp>
    <dsp:sp modelId="{0B77A37D-138F-40A1-BD10-29F7811567F6}">
      <dsp:nvSpPr>
        <dsp:cNvPr id="0" name=""/>
        <dsp:cNvSpPr/>
      </dsp:nvSpPr>
      <dsp:spPr>
        <a:xfrm>
          <a:off x="2004289" y="2137299"/>
          <a:ext cx="421913" cy="907114"/>
        </a:xfrm>
        <a:custGeom>
          <a:avLst/>
          <a:gdLst/>
          <a:ahLst/>
          <a:cxnLst/>
          <a:rect l="0" t="0" r="0" b="0"/>
          <a:pathLst>
            <a:path>
              <a:moveTo>
                <a:pt x="0" y="907114"/>
              </a:moveTo>
              <a:lnTo>
                <a:pt x="210956" y="907114"/>
              </a:lnTo>
              <a:lnTo>
                <a:pt x="210956" y="0"/>
              </a:lnTo>
              <a:lnTo>
                <a:pt x="421913" y="0"/>
              </a:lnTo>
            </a:path>
          </a:pathLst>
        </a:custGeom>
        <a:noFill/>
        <a:ln w="19050" cap="flat" cmpd="sng" algn="ctr">
          <a:solidFill>
            <a:schemeClr val="bg2">
              <a:lumMod val="25000"/>
            </a:schemeClr>
          </a:solidFill>
          <a:prstDash val="solid"/>
        </a:ln>
        <a:effectLst/>
      </dsp:spPr>
      <dsp:style>
        <a:lnRef idx="2">
          <a:scrgbClr r="0" g="0" b="0"/>
        </a:lnRef>
        <a:fillRef idx="0">
          <a:scrgbClr r="0" g="0" b="0"/>
        </a:fillRef>
        <a:effectRef idx="0">
          <a:scrgbClr r="0" g="0" b="0"/>
        </a:effectRef>
        <a:fontRef idx="minor"/>
      </dsp:style>
    </dsp:sp>
    <dsp:sp modelId="{08B9753B-A681-42DD-9F91-30795D8CF51F}">
      <dsp:nvSpPr>
        <dsp:cNvPr id="0" name=""/>
        <dsp:cNvSpPr/>
      </dsp:nvSpPr>
      <dsp:spPr>
        <a:xfrm>
          <a:off x="2004289" y="1230184"/>
          <a:ext cx="421913" cy="1814228"/>
        </a:xfrm>
        <a:custGeom>
          <a:avLst/>
          <a:gdLst/>
          <a:ahLst/>
          <a:cxnLst/>
          <a:rect l="0" t="0" r="0" b="0"/>
          <a:pathLst>
            <a:path>
              <a:moveTo>
                <a:pt x="0" y="1814228"/>
              </a:moveTo>
              <a:lnTo>
                <a:pt x="210956" y="1814228"/>
              </a:lnTo>
              <a:lnTo>
                <a:pt x="210956" y="0"/>
              </a:lnTo>
              <a:lnTo>
                <a:pt x="421913" y="0"/>
              </a:lnTo>
            </a:path>
          </a:pathLst>
        </a:custGeom>
        <a:noFill/>
        <a:ln w="19050" cap="flat" cmpd="sng" algn="ctr">
          <a:solidFill>
            <a:schemeClr val="bg2">
              <a:lumMod val="25000"/>
            </a:schemeClr>
          </a:solidFill>
          <a:prstDash val="solid"/>
        </a:ln>
        <a:effectLst/>
      </dsp:spPr>
      <dsp:style>
        <a:lnRef idx="2">
          <a:scrgbClr r="0" g="0" b="0"/>
        </a:lnRef>
        <a:fillRef idx="0">
          <a:scrgbClr r="0" g="0" b="0"/>
        </a:fillRef>
        <a:effectRef idx="0">
          <a:scrgbClr r="0" g="0" b="0"/>
        </a:effectRef>
        <a:fontRef idx="minor"/>
      </dsp:style>
    </dsp:sp>
    <dsp:sp modelId="{07C10766-5CC9-4E6B-8A60-1687F177EAE1}">
      <dsp:nvSpPr>
        <dsp:cNvPr id="0" name=""/>
        <dsp:cNvSpPr/>
      </dsp:nvSpPr>
      <dsp:spPr>
        <a:xfrm>
          <a:off x="2004289" y="323070"/>
          <a:ext cx="421913" cy="2721342"/>
        </a:xfrm>
        <a:custGeom>
          <a:avLst/>
          <a:gdLst/>
          <a:ahLst/>
          <a:cxnLst/>
          <a:rect l="0" t="0" r="0" b="0"/>
          <a:pathLst>
            <a:path>
              <a:moveTo>
                <a:pt x="0" y="2721342"/>
              </a:moveTo>
              <a:lnTo>
                <a:pt x="210956" y="2721342"/>
              </a:lnTo>
              <a:lnTo>
                <a:pt x="210956" y="0"/>
              </a:lnTo>
              <a:lnTo>
                <a:pt x="421913" y="0"/>
              </a:lnTo>
            </a:path>
          </a:pathLst>
        </a:custGeom>
        <a:noFill/>
        <a:ln w="19050" cap="flat" cmpd="sng" algn="ctr">
          <a:solidFill>
            <a:schemeClr val="bg2">
              <a:lumMod val="25000"/>
            </a:schemeClr>
          </a:solidFill>
          <a:prstDash val="solid"/>
        </a:ln>
        <a:effectLst/>
      </dsp:spPr>
      <dsp:style>
        <a:lnRef idx="2">
          <a:scrgbClr r="0" g="0" b="0"/>
        </a:lnRef>
        <a:fillRef idx="0">
          <a:scrgbClr r="0" g="0" b="0"/>
        </a:fillRef>
        <a:effectRef idx="0">
          <a:scrgbClr r="0" g="0" b="0"/>
        </a:effectRef>
        <a:fontRef idx="minor"/>
      </dsp:style>
    </dsp:sp>
    <dsp:sp modelId="{70DBF23A-E418-49E4-8212-C11837FADF52}">
      <dsp:nvSpPr>
        <dsp:cNvPr id="0" name=""/>
        <dsp:cNvSpPr/>
      </dsp:nvSpPr>
      <dsp:spPr>
        <a:xfrm>
          <a:off x="86059" y="2183799"/>
          <a:ext cx="1918230" cy="1721227"/>
        </a:xfrm>
        <a:prstGeom prst="rect">
          <a:avLst/>
        </a:prstGeom>
        <a:solidFill>
          <a:schemeClr val="accent1">
            <a:shade val="6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uk-UA" sz="2800" b="1" i="0" kern="1200" dirty="0">
              <a:latin typeface="+mj-lt"/>
            </a:rPr>
            <a:t>Концепції структури норми права</a:t>
          </a:r>
          <a:endParaRPr lang="ru-RU" sz="2800" b="1" i="0" kern="1200" dirty="0">
            <a:latin typeface="+mj-lt"/>
          </a:endParaRPr>
        </a:p>
      </dsp:txBody>
      <dsp:txXfrm>
        <a:off x="86059" y="2183799"/>
        <a:ext cx="1918230" cy="1721227"/>
      </dsp:txXfrm>
    </dsp:sp>
    <dsp:sp modelId="{A025A1FE-CED5-4A2F-BF97-31B0314206FA}">
      <dsp:nvSpPr>
        <dsp:cNvPr id="0" name=""/>
        <dsp:cNvSpPr/>
      </dsp:nvSpPr>
      <dsp:spPr>
        <a:xfrm>
          <a:off x="2426203" y="1361"/>
          <a:ext cx="4703429" cy="643418"/>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uk-UA" sz="2400" kern="1200">
              <a:latin typeface="+mj-lt"/>
            </a:rPr>
            <a:t>трьохелементна (тричленна, триланкова)</a:t>
          </a:r>
          <a:endParaRPr lang="ru-RU" sz="2400" kern="1200" dirty="0">
            <a:latin typeface="+mj-lt"/>
          </a:endParaRPr>
        </a:p>
      </dsp:txBody>
      <dsp:txXfrm>
        <a:off x="2426203" y="1361"/>
        <a:ext cx="4703429" cy="643418"/>
      </dsp:txXfrm>
    </dsp:sp>
    <dsp:sp modelId="{07EE0D92-A0DF-4A6E-913E-EF88599406E8}">
      <dsp:nvSpPr>
        <dsp:cNvPr id="0" name=""/>
        <dsp:cNvSpPr/>
      </dsp:nvSpPr>
      <dsp:spPr>
        <a:xfrm>
          <a:off x="2426203" y="908475"/>
          <a:ext cx="4703429" cy="643418"/>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uk-UA" sz="2400" kern="1200">
              <a:latin typeface="+mj-lt"/>
            </a:rPr>
            <a:t>двохелементна (двочленна, дволанкова, біномна)</a:t>
          </a:r>
          <a:endParaRPr lang="ru-RU" sz="2400" kern="1200" dirty="0">
            <a:latin typeface="+mj-lt"/>
          </a:endParaRPr>
        </a:p>
      </dsp:txBody>
      <dsp:txXfrm>
        <a:off x="2426203" y="908475"/>
        <a:ext cx="4703429" cy="643418"/>
      </dsp:txXfrm>
    </dsp:sp>
    <dsp:sp modelId="{B42D20D0-C9A0-46EF-9A77-F4A9757F3C28}">
      <dsp:nvSpPr>
        <dsp:cNvPr id="0" name=""/>
        <dsp:cNvSpPr/>
      </dsp:nvSpPr>
      <dsp:spPr>
        <a:xfrm>
          <a:off x="2426203" y="1815590"/>
          <a:ext cx="4703429" cy="643418"/>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uk-UA" sz="2400" kern="1200">
              <a:latin typeface="+mj-lt"/>
            </a:rPr>
            <a:t>компромісна (дуалістична)</a:t>
          </a:r>
          <a:endParaRPr lang="ru-RU" sz="2400" kern="1200" dirty="0">
            <a:latin typeface="+mj-lt"/>
          </a:endParaRPr>
        </a:p>
      </dsp:txBody>
      <dsp:txXfrm>
        <a:off x="2426203" y="1815590"/>
        <a:ext cx="4703429" cy="643418"/>
      </dsp:txXfrm>
    </dsp:sp>
    <dsp:sp modelId="{46E12F7F-C793-4E6B-A622-27542AFEA30E}">
      <dsp:nvSpPr>
        <dsp:cNvPr id="0" name=""/>
        <dsp:cNvSpPr/>
      </dsp:nvSpPr>
      <dsp:spPr>
        <a:xfrm>
          <a:off x="2426203" y="2722704"/>
          <a:ext cx="4703429" cy="643418"/>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uk-UA" sz="2300" kern="1200">
              <a:latin typeface="+mj-lt"/>
            </a:rPr>
            <a:t>концепція структури норми права з факультативними елементами</a:t>
          </a:r>
          <a:endParaRPr lang="ru-RU" sz="2300" kern="1200" dirty="0">
            <a:latin typeface="+mj-lt"/>
          </a:endParaRPr>
        </a:p>
      </dsp:txBody>
      <dsp:txXfrm>
        <a:off x="2426203" y="2722704"/>
        <a:ext cx="4703429" cy="643418"/>
      </dsp:txXfrm>
    </dsp:sp>
    <dsp:sp modelId="{7B655603-7355-475D-8785-31FFE3339C5C}">
      <dsp:nvSpPr>
        <dsp:cNvPr id="0" name=""/>
        <dsp:cNvSpPr/>
      </dsp:nvSpPr>
      <dsp:spPr>
        <a:xfrm>
          <a:off x="2426203" y="3629818"/>
          <a:ext cx="4703429" cy="643418"/>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uk-UA" sz="2400" kern="1200">
              <a:latin typeface="+mj-lt"/>
            </a:rPr>
            <a:t>широка (розширена)</a:t>
          </a:r>
          <a:endParaRPr lang="ru-RU" sz="2400" kern="1200" dirty="0">
            <a:latin typeface="+mj-lt"/>
          </a:endParaRPr>
        </a:p>
      </dsp:txBody>
      <dsp:txXfrm>
        <a:off x="2426203" y="3629818"/>
        <a:ext cx="4703429" cy="643418"/>
      </dsp:txXfrm>
    </dsp:sp>
    <dsp:sp modelId="{A83170FC-548E-4AA2-871F-1EB41F3EC30F}">
      <dsp:nvSpPr>
        <dsp:cNvPr id="0" name=""/>
        <dsp:cNvSpPr/>
      </dsp:nvSpPr>
      <dsp:spPr>
        <a:xfrm>
          <a:off x="2426203" y="4536932"/>
          <a:ext cx="4703429" cy="643418"/>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uk-UA" sz="2400" kern="1200">
              <a:latin typeface="+mj-lt"/>
            </a:rPr>
            <a:t>варіативна (модифікаційна)</a:t>
          </a:r>
          <a:endParaRPr lang="ru-RU" sz="2400" kern="1200" dirty="0">
            <a:latin typeface="+mj-lt"/>
          </a:endParaRPr>
        </a:p>
      </dsp:txBody>
      <dsp:txXfrm>
        <a:off x="2426203" y="4536932"/>
        <a:ext cx="4703429" cy="643418"/>
      </dsp:txXfrm>
    </dsp:sp>
    <dsp:sp modelId="{2B3167B4-5103-4577-A985-48C30E4D91C6}">
      <dsp:nvSpPr>
        <dsp:cNvPr id="0" name=""/>
        <dsp:cNvSpPr/>
      </dsp:nvSpPr>
      <dsp:spPr>
        <a:xfrm>
          <a:off x="2426203" y="5444047"/>
          <a:ext cx="4703429" cy="643418"/>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 міждисциплінарна</a:t>
          </a:r>
          <a:endParaRPr lang="ru-RU" sz="2400" kern="1200" dirty="0">
            <a:latin typeface="+mj-lt"/>
          </a:endParaRPr>
        </a:p>
      </dsp:txBody>
      <dsp:txXfrm>
        <a:off x="2426203" y="5444047"/>
        <a:ext cx="4703429" cy="64341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44B91F-318A-4890-A8B2-752D1E5D5FB3}">
      <dsp:nvSpPr>
        <dsp:cNvPr id="0" name=""/>
        <dsp:cNvSpPr/>
      </dsp:nvSpPr>
      <dsp:spPr>
        <a:xfrm>
          <a:off x="214568" y="2576364"/>
          <a:ext cx="809157" cy="809157"/>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106D6E5-651D-41F4-A2D5-191CDEA907D0}">
      <dsp:nvSpPr>
        <dsp:cNvPr id="0" name=""/>
        <dsp:cNvSpPr/>
      </dsp:nvSpPr>
      <dsp:spPr>
        <a:xfrm>
          <a:off x="619147" y="1116247"/>
          <a:ext cx="4317152" cy="37293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5560" rIns="0" bIns="35560" numCol="1" spcCol="1270" anchor="ctr" anchorCtr="0">
          <a:noAutofit/>
        </a:bodyPr>
        <a:lstStyle/>
        <a:p>
          <a:pPr marL="0" lvl="0" indent="0" algn="l" defTabSz="1244600">
            <a:lnSpc>
              <a:spcPct val="90000"/>
            </a:lnSpc>
            <a:spcBef>
              <a:spcPct val="0"/>
            </a:spcBef>
            <a:spcAft>
              <a:spcPct val="35000"/>
            </a:spcAft>
            <a:buNone/>
          </a:pPr>
          <a:r>
            <a:rPr lang="uk-UA" sz="2800" kern="1200" dirty="0">
              <a:solidFill>
                <a:schemeClr val="bg2">
                  <a:lumMod val="25000"/>
                </a:schemeClr>
              </a:solidFill>
              <a:latin typeface="+mj-lt"/>
            </a:rPr>
            <a:t>У сучасному правознавстві превалює компромісна (дуалістична) концепція структури норми права, головна ідея якої полягає в тому, що норма права розглядається у двох аспектах: </a:t>
          </a:r>
          <a:r>
            <a:rPr lang="uk-UA" sz="2800" i="1" kern="1200" dirty="0">
              <a:solidFill>
                <a:schemeClr val="bg2">
                  <a:lumMod val="25000"/>
                </a:schemeClr>
              </a:solidFill>
              <a:latin typeface="+mj-lt"/>
            </a:rPr>
            <a:t>логічна норма, </a:t>
          </a:r>
          <a:r>
            <a:rPr lang="uk-UA" sz="2800" kern="1200" dirty="0">
              <a:solidFill>
                <a:schemeClr val="bg2">
                  <a:lumMod val="25000"/>
                </a:schemeClr>
              </a:solidFill>
              <a:latin typeface="+mj-lt"/>
            </a:rPr>
            <a:t>яка має три елементи (гіпотеза, диспозиція та санкція) та </a:t>
          </a:r>
          <a:r>
            <a:rPr lang="uk-UA" sz="2800" i="1" kern="1200" dirty="0">
              <a:solidFill>
                <a:schemeClr val="bg2">
                  <a:lumMod val="25000"/>
                </a:schemeClr>
              </a:solidFill>
              <a:latin typeface="+mj-lt"/>
            </a:rPr>
            <a:t>норма-припис</a:t>
          </a:r>
          <a:r>
            <a:rPr lang="uk-UA" sz="2800" kern="1200" dirty="0">
              <a:solidFill>
                <a:schemeClr val="bg2">
                  <a:lumMod val="25000"/>
                </a:schemeClr>
              </a:solidFill>
              <a:latin typeface="+mj-lt"/>
            </a:rPr>
            <a:t>, що складається з двох елементів (гіпотези та диспозиції (санкції))</a:t>
          </a:r>
          <a:endParaRPr lang="ru-RU" sz="2800" kern="1200" dirty="0">
            <a:solidFill>
              <a:schemeClr val="bg2">
                <a:lumMod val="25000"/>
              </a:schemeClr>
            </a:solidFill>
            <a:latin typeface="+mj-lt"/>
          </a:endParaRPr>
        </a:p>
      </dsp:txBody>
      <dsp:txXfrm>
        <a:off x="619147" y="1116247"/>
        <a:ext cx="4317152" cy="372939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5ECF23-A251-428C-934B-875D2C2A25AA}">
      <dsp:nvSpPr>
        <dsp:cNvPr id="0" name=""/>
        <dsp:cNvSpPr/>
      </dsp:nvSpPr>
      <dsp:spPr>
        <a:xfrm>
          <a:off x="0" y="1779"/>
          <a:ext cx="493712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F72E42-B5AB-4F65-A525-9063A6539FF1}">
      <dsp:nvSpPr>
        <dsp:cNvPr id="0" name=""/>
        <dsp:cNvSpPr/>
      </dsp:nvSpPr>
      <dsp:spPr>
        <a:xfrm>
          <a:off x="0" y="1779"/>
          <a:ext cx="4932303" cy="2363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uk-UA" sz="2000" b="1" i="0" kern="1200" dirty="0">
              <a:latin typeface="+mj-lt"/>
            </a:rPr>
            <a:t>Гіпотеза</a:t>
          </a:r>
          <a:r>
            <a:rPr lang="uk-UA" sz="2000" i="0" kern="1200" dirty="0">
              <a:latin typeface="+mj-lt"/>
            </a:rPr>
            <a:t> (лат. </a:t>
          </a:r>
          <a:r>
            <a:rPr lang="uk-UA" sz="2000" i="1" kern="1200" dirty="0">
              <a:latin typeface="+mj-lt"/>
            </a:rPr>
            <a:t>hypothesis</a:t>
          </a:r>
          <a:r>
            <a:rPr lang="uk-UA" sz="2000" i="0" kern="1200" dirty="0">
              <a:latin typeface="+mj-lt"/>
            </a:rPr>
            <a:t> – підкладка, основа; думка, тема; припущення) – це структурний елемент норми права, що вказує на конкретні життєві обставини (умови), наявність або відсутність яких надає можливість суб’єктам права реалізувати закріплені в диспозиції права та обов’язки</a:t>
          </a:r>
          <a:endParaRPr lang="ru-RU" sz="2000" i="0" kern="1200" dirty="0">
            <a:latin typeface="+mj-lt"/>
          </a:endParaRPr>
        </a:p>
      </dsp:txBody>
      <dsp:txXfrm>
        <a:off x="0" y="1779"/>
        <a:ext cx="4932303" cy="2363708"/>
      </dsp:txXfrm>
    </dsp:sp>
    <dsp:sp modelId="{B43CE72D-709D-4BC6-AE7B-6287546C8359}">
      <dsp:nvSpPr>
        <dsp:cNvPr id="0" name=""/>
        <dsp:cNvSpPr/>
      </dsp:nvSpPr>
      <dsp:spPr>
        <a:xfrm>
          <a:off x="0" y="2365488"/>
          <a:ext cx="493712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6B3C0E-5C98-4100-9DAC-A28329A49A7F}">
      <dsp:nvSpPr>
        <dsp:cNvPr id="0" name=""/>
        <dsp:cNvSpPr/>
      </dsp:nvSpPr>
      <dsp:spPr>
        <a:xfrm>
          <a:off x="0" y="2365488"/>
          <a:ext cx="4937125" cy="1718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uk-UA" sz="2000" b="1" i="0" kern="1200" dirty="0">
              <a:latin typeface="+mj-lt"/>
            </a:rPr>
            <a:t>Диспозиція </a:t>
          </a:r>
          <a:r>
            <a:rPr lang="uk-UA" sz="2000" i="0" kern="1200" dirty="0">
              <a:latin typeface="+mj-lt"/>
            </a:rPr>
            <a:t>(від лат. </a:t>
          </a:r>
          <a:r>
            <a:rPr lang="uk-UA" sz="2000" i="1" kern="1200" dirty="0">
              <a:latin typeface="+mj-lt"/>
            </a:rPr>
            <a:t>dispositio</a:t>
          </a:r>
          <a:r>
            <a:rPr lang="uk-UA" sz="2000" i="0" kern="1200" dirty="0">
              <a:latin typeface="+mj-lt"/>
            </a:rPr>
            <a:t> – розміщення, розташування) – це структурний елемент норми права, що вказує на те, якою повинна бути поведінка суб’єктів при настанні умов, передбачених гіпотезою</a:t>
          </a:r>
          <a:endParaRPr lang="ru-RU" sz="2000" i="0" kern="1200" dirty="0">
            <a:latin typeface="+mj-lt"/>
          </a:endParaRPr>
        </a:p>
      </dsp:txBody>
      <dsp:txXfrm>
        <a:off x="0" y="2365488"/>
        <a:ext cx="4937125" cy="1718437"/>
      </dsp:txXfrm>
    </dsp:sp>
    <dsp:sp modelId="{860AB2AF-63C8-46A8-979B-223416306E4A}">
      <dsp:nvSpPr>
        <dsp:cNvPr id="0" name=""/>
        <dsp:cNvSpPr/>
      </dsp:nvSpPr>
      <dsp:spPr>
        <a:xfrm>
          <a:off x="0" y="4083926"/>
          <a:ext cx="493712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EC0DF6-BF49-4872-9672-C08310BF4665}">
      <dsp:nvSpPr>
        <dsp:cNvPr id="0" name=""/>
        <dsp:cNvSpPr/>
      </dsp:nvSpPr>
      <dsp:spPr>
        <a:xfrm>
          <a:off x="0" y="4083926"/>
          <a:ext cx="4937125" cy="20041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uk-UA" sz="2000" b="1" i="0" kern="1200" dirty="0">
              <a:latin typeface="+mj-lt"/>
            </a:rPr>
            <a:t>Санкція</a:t>
          </a:r>
          <a:r>
            <a:rPr lang="uk-UA" sz="2000" i="0" kern="1200" dirty="0">
              <a:latin typeface="+mj-lt"/>
            </a:rPr>
            <a:t> (лат. </a:t>
          </a:r>
          <a:r>
            <a:rPr lang="uk-UA" sz="2000" i="1" kern="1200" dirty="0">
              <a:latin typeface="+mj-lt"/>
            </a:rPr>
            <a:t>sanctio</a:t>
          </a:r>
          <a:r>
            <a:rPr lang="uk-UA" sz="2000" i="0" kern="1200" dirty="0">
              <a:latin typeface="+mj-lt"/>
            </a:rPr>
            <a:t> – непорушна ухвала, постанова) – це структурний елемент норми права, що встановлює невигідні (негативні) наслідки на випадок порушення прав і обов’язків, визначених у диспозиції</a:t>
          </a:r>
          <a:endParaRPr lang="ru-RU" sz="2000" i="0" kern="1200" dirty="0">
            <a:latin typeface="+mj-lt"/>
          </a:endParaRPr>
        </a:p>
      </dsp:txBody>
      <dsp:txXfrm>
        <a:off x="0" y="4083926"/>
        <a:ext cx="4937125" cy="200419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9F7DA3-813B-4203-9803-604FDD034B3C}">
      <dsp:nvSpPr>
        <dsp:cNvPr id="0" name=""/>
        <dsp:cNvSpPr/>
      </dsp:nvSpPr>
      <dsp:spPr>
        <a:xfrm>
          <a:off x="2270710" y="2011362"/>
          <a:ext cx="397291" cy="1708353"/>
        </a:xfrm>
        <a:custGeom>
          <a:avLst/>
          <a:gdLst/>
          <a:ahLst/>
          <a:cxnLst/>
          <a:rect l="0" t="0" r="0" b="0"/>
          <a:pathLst>
            <a:path>
              <a:moveTo>
                <a:pt x="0" y="0"/>
              </a:moveTo>
              <a:lnTo>
                <a:pt x="198645" y="0"/>
              </a:lnTo>
              <a:lnTo>
                <a:pt x="198645" y="1708353"/>
              </a:lnTo>
              <a:lnTo>
                <a:pt x="397291" y="1708353"/>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D3AD40-4FB9-4AB2-8CEC-94FC05C2168C}">
      <dsp:nvSpPr>
        <dsp:cNvPr id="0" name=""/>
        <dsp:cNvSpPr/>
      </dsp:nvSpPr>
      <dsp:spPr>
        <a:xfrm>
          <a:off x="2270710" y="2011362"/>
          <a:ext cx="397291" cy="854176"/>
        </a:xfrm>
        <a:custGeom>
          <a:avLst/>
          <a:gdLst/>
          <a:ahLst/>
          <a:cxnLst/>
          <a:rect l="0" t="0" r="0" b="0"/>
          <a:pathLst>
            <a:path>
              <a:moveTo>
                <a:pt x="0" y="0"/>
              </a:moveTo>
              <a:lnTo>
                <a:pt x="198645" y="0"/>
              </a:lnTo>
              <a:lnTo>
                <a:pt x="198645" y="854176"/>
              </a:lnTo>
              <a:lnTo>
                <a:pt x="397291" y="854176"/>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583100-540B-45F9-9C49-AA84633A3609}">
      <dsp:nvSpPr>
        <dsp:cNvPr id="0" name=""/>
        <dsp:cNvSpPr/>
      </dsp:nvSpPr>
      <dsp:spPr>
        <a:xfrm>
          <a:off x="2270710" y="1965642"/>
          <a:ext cx="397291" cy="91440"/>
        </a:xfrm>
        <a:custGeom>
          <a:avLst/>
          <a:gdLst/>
          <a:ahLst/>
          <a:cxnLst/>
          <a:rect l="0" t="0" r="0" b="0"/>
          <a:pathLst>
            <a:path>
              <a:moveTo>
                <a:pt x="0" y="45720"/>
              </a:moveTo>
              <a:lnTo>
                <a:pt x="397291" y="45720"/>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7775AA-9C00-4B94-8D57-8B05782372F9}">
      <dsp:nvSpPr>
        <dsp:cNvPr id="0" name=""/>
        <dsp:cNvSpPr/>
      </dsp:nvSpPr>
      <dsp:spPr>
        <a:xfrm>
          <a:off x="2270710" y="1157185"/>
          <a:ext cx="397291" cy="854176"/>
        </a:xfrm>
        <a:custGeom>
          <a:avLst/>
          <a:gdLst/>
          <a:ahLst/>
          <a:cxnLst/>
          <a:rect l="0" t="0" r="0" b="0"/>
          <a:pathLst>
            <a:path>
              <a:moveTo>
                <a:pt x="0" y="854176"/>
              </a:moveTo>
              <a:lnTo>
                <a:pt x="198645" y="854176"/>
              </a:lnTo>
              <a:lnTo>
                <a:pt x="198645" y="0"/>
              </a:lnTo>
              <a:lnTo>
                <a:pt x="397291" y="0"/>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ED4B7E-DAD9-486E-91EE-45E0B2633D2F}">
      <dsp:nvSpPr>
        <dsp:cNvPr id="0" name=""/>
        <dsp:cNvSpPr/>
      </dsp:nvSpPr>
      <dsp:spPr>
        <a:xfrm>
          <a:off x="2270710" y="303009"/>
          <a:ext cx="397291" cy="1708353"/>
        </a:xfrm>
        <a:custGeom>
          <a:avLst/>
          <a:gdLst/>
          <a:ahLst/>
          <a:cxnLst/>
          <a:rect l="0" t="0" r="0" b="0"/>
          <a:pathLst>
            <a:path>
              <a:moveTo>
                <a:pt x="0" y="1708353"/>
              </a:moveTo>
              <a:lnTo>
                <a:pt x="198645" y="1708353"/>
              </a:lnTo>
              <a:lnTo>
                <a:pt x="198645" y="0"/>
              </a:lnTo>
              <a:lnTo>
                <a:pt x="397291" y="0"/>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3C6976-FFDD-4572-B03B-5CC8128D62B1}">
      <dsp:nvSpPr>
        <dsp:cNvPr id="0" name=""/>
        <dsp:cNvSpPr/>
      </dsp:nvSpPr>
      <dsp:spPr>
        <a:xfrm>
          <a:off x="284253" y="1159825"/>
          <a:ext cx="1986457" cy="1703074"/>
        </a:xfrm>
        <a:prstGeom prst="rect">
          <a:avLst/>
        </a:prstGeom>
        <a:solidFill>
          <a:schemeClr val="accent1">
            <a:shade val="6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ru-RU" sz="2200" i="0" kern="1200" dirty="0">
              <a:latin typeface="+mj-lt"/>
            </a:rPr>
            <a:t>За </a:t>
          </a:r>
          <a:r>
            <a:rPr lang="uk-UA" sz="2200" b="1" i="0" kern="1200" dirty="0">
              <a:latin typeface="+mj-lt"/>
            </a:rPr>
            <a:t>галузевою ознакою (сферою застосування)</a:t>
          </a:r>
          <a:endParaRPr lang="ru-RU" sz="2200" i="0" kern="1200" dirty="0">
            <a:latin typeface="+mj-lt"/>
          </a:endParaRPr>
        </a:p>
      </dsp:txBody>
      <dsp:txXfrm>
        <a:off x="284253" y="1159825"/>
        <a:ext cx="1986457" cy="1703074"/>
      </dsp:txXfrm>
    </dsp:sp>
    <dsp:sp modelId="{BA0680DA-640A-40EC-A13C-7E2C33B166D6}">
      <dsp:nvSpPr>
        <dsp:cNvPr id="0" name=""/>
        <dsp:cNvSpPr/>
      </dsp:nvSpPr>
      <dsp:spPr>
        <a:xfrm>
          <a:off x="2668001" y="74"/>
          <a:ext cx="1986457" cy="605869"/>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i="0" kern="1200" dirty="0">
              <a:latin typeface="+mj-lt"/>
            </a:rPr>
            <a:t>конституційна</a:t>
          </a:r>
          <a:endParaRPr lang="ru-RU" sz="2200" i="0" kern="1200" dirty="0">
            <a:latin typeface="+mj-lt"/>
          </a:endParaRPr>
        </a:p>
      </dsp:txBody>
      <dsp:txXfrm>
        <a:off x="2668001" y="74"/>
        <a:ext cx="1986457" cy="605869"/>
      </dsp:txXfrm>
    </dsp:sp>
    <dsp:sp modelId="{D74C27A0-A052-4EFF-99B2-E4160AE17836}">
      <dsp:nvSpPr>
        <dsp:cNvPr id="0" name=""/>
        <dsp:cNvSpPr/>
      </dsp:nvSpPr>
      <dsp:spPr>
        <a:xfrm>
          <a:off x="2668001" y="854251"/>
          <a:ext cx="1986457" cy="605869"/>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i="0" kern="1200" dirty="0">
              <a:latin typeface="+mj-lt"/>
            </a:rPr>
            <a:t>цивільна</a:t>
          </a:r>
          <a:endParaRPr lang="ru-RU" sz="2200" i="0" kern="1200" dirty="0">
            <a:latin typeface="+mj-lt"/>
          </a:endParaRPr>
        </a:p>
      </dsp:txBody>
      <dsp:txXfrm>
        <a:off x="2668001" y="854251"/>
        <a:ext cx="1986457" cy="605869"/>
      </dsp:txXfrm>
    </dsp:sp>
    <dsp:sp modelId="{AA1BF989-D3AA-4777-824C-0651F44AA84A}">
      <dsp:nvSpPr>
        <dsp:cNvPr id="0" name=""/>
        <dsp:cNvSpPr/>
      </dsp:nvSpPr>
      <dsp:spPr>
        <a:xfrm>
          <a:off x="2668001" y="1708427"/>
          <a:ext cx="1986457" cy="605869"/>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i="0" kern="1200" dirty="0">
              <a:latin typeface="+mj-lt"/>
            </a:rPr>
            <a:t>адміністративна</a:t>
          </a:r>
          <a:endParaRPr lang="ru-RU" sz="2200" i="0" kern="1200" dirty="0">
            <a:latin typeface="+mj-lt"/>
          </a:endParaRPr>
        </a:p>
      </dsp:txBody>
      <dsp:txXfrm>
        <a:off x="2668001" y="1708427"/>
        <a:ext cx="1986457" cy="605869"/>
      </dsp:txXfrm>
    </dsp:sp>
    <dsp:sp modelId="{B0291417-B329-4B9E-97C9-9FC6DAE3028C}">
      <dsp:nvSpPr>
        <dsp:cNvPr id="0" name=""/>
        <dsp:cNvSpPr/>
      </dsp:nvSpPr>
      <dsp:spPr>
        <a:xfrm>
          <a:off x="2668001" y="2562604"/>
          <a:ext cx="1986457" cy="605869"/>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i="0" kern="1200" dirty="0">
              <a:latin typeface="+mj-lt"/>
            </a:rPr>
            <a:t>дисциплінарна</a:t>
          </a:r>
          <a:endParaRPr lang="ru-RU" sz="2200" i="0" kern="1200" dirty="0">
            <a:latin typeface="+mj-lt"/>
          </a:endParaRPr>
        </a:p>
      </dsp:txBody>
      <dsp:txXfrm>
        <a:off x="2668001" y="2562604"/>
        <a:ext cx="1986457" cy="605869"/>
      </dsp:txXfrm>
    </dsp:sp>
    <dsp:sp modelId="{74D95A0D-2F4C-4C58-9EA9-6A896041580E}">
      <dsp:nvSpPr>
        <dsp:cNvPr id="0" name=""/>
        <dsp:cNvSpPr/>
      </dsp:nvSpPr>
      <dsp:spPr>
        <a:xfrm>
          <a:off x="2668001" y="3416780"/>
          <a:ext cx="1986457" cy="605869"/>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i="0" kern="1200" dirty="0">
              <a:latin typeface="+mj-lt"/>
            </a:rPr>
            <a:t>кримінальна</a:t>
          </a:r>
          <a:endParaRPr lang="ru-RU" sz="2200" i="0" kern="1200" dirty="0">
            <a:latin typeface="+mj-lt"/>
          </a:endParaRPr>
        </a:p>
      </dsp:txBody>
      <dsp:txXfrm>
        <a:off x="2668001" y="3416780"/>
        <a:ext cx="1986457" cy="60586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C043C7-8928-4B68-BEA8-E858BF484C16}">
      <dsp:nvSpPr>
        <dsp:cNvPr id="0" name=""/>
        <dsp:cNvSpPr/>
      </dsp:nvSpPr>
      <dsp:spPr>
        <a:xfrm>
          <a:off x="2076939" y="2011362"/>
          <a:ext cx="397163" cy="1707804"/>
        </a:xfrm>
        <a:custGeom>
          <a:avLst/>
          <a:gdLst/>
          <a:ahLst/>
          <a:cxnLst/>
          <a:rect l="0" t="0" r="0" b="0"/>
          <a:pathLst>
            <a:path>
              <a:moveTo>
                <a:pt x="0" y="0"/>
              </a:moveTo>
              <a:lnTo>
                <a:pt x="198581" y="0"/>
              </a:lnTo>
              <a:lnTo>
                <a:pt x="198581" y="1707804"/>
              </a:lnTo>
              <a:lnTo>
                <a:pt x="397163" y="1707804"/>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20BD21-5284-4912-8B81-B6A1E177DD6D}">
      <dsp:nvSpPr>
        <dsp:cNvPr id="0" name=""/>
        <dsp:cNvSpPr/>
      </dsp:nvSpPr>
      <dsp:spPr>
        <a:xfrm>
          <a:off x="2076939" y="2011362"/>
          <a:ext cx="397163" cy="853902"/>
        </a:xfrm>
        <a:custGeom>
          <a:avLst/>
          <a:gdLst/>
          <a:ahLst/>
          <a:cxnLst/>
          <a:rect l="0" t="0" r="0" b="0"/>
          <a:pathLst>
            <a:path>
              <a:moveTo>
                <a:pt x="0" y="0"/>
              </a:moveTo>
              <a:lnTo>
                <a:pt x="198581" y="0"/>
              </a:lnTo>
              <a:lnTo>
                <a:pt x="198581" y="853902"/>
              </a:lnTo>
              <a:lnTo>
                <a:pt x="397163" y="853902"/>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2B6A92-2FAE-4356-AF33-88CC996FEB78}">
      <dsp:nvSpPr>
        <dsp:cNvPr id="0" name=""/>
        <dsp:cNvSpPr/>
      </dsp:nvSpPr>
      <dsp:spPr>
        <a:xfrm>
          <a:off x="2076939" y="1965642"/>
          <a:ext cx="397163" cy="91440"/>
        </a:xfrm>
        <a:custGeom>
          <a:avLst/>
          <a:gdLst/>
          <a:ahLst/>
          <a:cxnLst/>
          <a:rect l="0" t="0" r="0" b="0"/>
          <a:pathLst>
            <a:path>
              <a:moveTo>
                <a:pt x="0" y="45720"/>
              </a:moveTo>
              <a:lnTo>
                <a:pt x="397163" y="45720"/>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7BB1C3-C613-402B-8F26-BBBFF0732586}">
      <dsp:nvSpPr>
        <dsp:cNvPr id="0" name=""/>
        <dsp:cNvSpPr/>
      </dsp:nvSpPr>
      <dsp:spPr>
        <a:xfrm>
          <a:off x="2076939" y="1157460"/>
          <a:ext cx="397163" cy="853902"/>
        </a:xfrm>
        <a:custGeom>
          <a:avLst/>
          <a:gdLst/>
          <a:ahLst/>
          <a:cxnLst/>
          <a:rect l="0" t="0" r="0" b="0"/>
          <a:pathLst>
            <a:path>
              <a:moveTo>
                <a:pt x="0" y="853902"/>
              </a:moveTo>
              <a:lnTo>
                <a:pt x="198581" y="853902"/>
              </a:lnTo>
              <a:lnTo>
                <a:pt x="198581" y="0"/>
              </a:lnTo>
              <a:lnTo>
                <a:pt x="397163" y="0"/>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06998B-8505-449A-BC09-4C8F0A34916A}">
      <dsp:nvSpPr>
        <dsp:cNvPr id="0" name=""/>
        <dsp:cNvSpPr/>
      </dsp:nvSpPr>
      <dsp:spPr>
        <a:xfrm>
          <a:off x="2076939" y="303558"/>
          <a:ext cx="397163" cy="1707804"/>
        </a:xfrm>
        <a:custGeom>
          <a:avLst/>
          <a:gdLst/>
          <a:ahLst/>
          <a:cxnLst/>
          <a:rect l="0" t="0" r="0" b="0"/>
          <a:pathLst>
            <a:path>
              <a:moveTo>
                <a:pt x="0" y="1707804"/>
              </a:moveTo>
              <a:lnTo>
                <a:pt x="198581" y="1707804"/>
              </a:lnTo>
              <a:lnTo>
                <a:pt x="198581" y="0"/>
              </a:lnTo>
              <a:lnTo>
                <a:pt x="397163" y="0"/>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2E1039-1D6D-44EE-9EDB-0EF2EE63958A}">
      <dsp:nvSpPr>
        <dsp:cNvPr id="0" name=""/>
        <dsp:cNvSpPr/>
      </dsp:nvSpPr>
      <dsp:spPr>
        <a:xfrm>
          <a:off x="91120" y="1708525"/>
          <a:ext cx="1985818" cy="605674"/>
        </a:xfrm>
        <a:prstGeom prst="rect">
          <a:avLst/>
        </a:prstGeom>
        <a:solidFill>
          <a:schemeClr val="accent1">
            <a:shade val="6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ru-RU" sz="2200" b="1" i="0" kern="1200" dirty="0">
              <a:latin typeface="+mj-lt"/>
            </a:rPr>
            <a:t>За</a:t>
          </a:r>
          <a:r>
            <a:rPr lang="ru-RU" sz="2200" i="0" kern="1200" dirty="0">
              <a:latin typeface="+mj-lt"/>
            </a:rPr>
            <a:t> </a:t>
          </a:r>
          <a:r>
            <a:rPr lang="uk-UA" sz="2200" b="1" i="0" kern="1200" dirty="0">
              <a:latin typeface="+mj-lt"/>
            </a:rPr>
            <a:t>ступенем визначеності</a:t>
          </a:r>
          <a:endParaRPr lang="ru-RU" sz="2200" i="0" kern="1200" dirty="0">
            <a:latin typeface="+mj-lt"/>
          </a:endParaRPr>
        </a:p>
      </dsp:txBody>
      <dsp:txXfrm>
        <a:off x="91120" y="1708525"/>
        <a:ext cx="1985818" cy="605674"/>
      </dsp:txXfrm>
    </dsp:sp>
    <dsp:sp modelId="{FBF99DC3-642A-4610-817A-ADE6A02DB980}">
      <dsp:nvSpPr>
        <dsp:cNvPr id="0" name=""/>
        <dsp:cNvSpPr/>
      </dsp:nvSpPr>
      <dsp:spPr>
        <a:xfrm>
          <a:off x="2474102" y="721"/>
          <a:ext cx="2371901" cy="605674"/>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b="0" i="0" kern="1200" dirty="0">
              <a:latin typeface="+mj-lt"/>
            </a:rPr>
            <a:t>абсолютно визначена</a:t>
          </a:r>
          <a:endParaRPr lang="ru-RU" sz="2200" b="0" i="0" kern="1200" dirty="0">
            <a:latin typeface="+mj-lt"/>
          </a:endParaRPr>
        </a:p>
      </dsp:txBody>
      <dsp:txXfrm>
        <a:off x="2474102" y="721"/>
        <a:ext cx="2371901" cy="605674"/>
      </dsp:txXfrm>
    </dsp:sp>
    <dsp:sp modelId="{AD5659E0-F1E3-4C46-83B9-F6A4D8788982}">
      <dsp:nvSpPr>
        <dsp:cNvPr id="0" name=""/>
        <dsp:cNvSpPr/>
      </dsp:nvSpPr>
      <dsp:spPr>
        <a:xfrm>
          <a:off x="2474102" y="854623"/>
          <a:ext cx="2371901" cy="605674"/>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b="0" i="0" kern="1200" dirty="0" err="1">
              <a:latin typeface="+mj-lt"/>
            </a:rPr>
            <a:t>правовідновлююча</a:t>
          </a:r>
          <a:r>
            <a:rPr lang="uk-UA" sz="2200" b="0" i="0" kern="1200" dirty="0">
              <a:latin typeface="+mj-lt"/>
            </a:rPr>
            <a:t> (компенсаційна)</a:t>
          </a:r>
        </a:p>
      </dsp:txBody>
      <dsp:txXfrm>
        <a:off x="2474102" y="854623"/>
        <a:ext cx="2371901" cy="605674"/>
      </dsp:txXfrm>
    </dsp:sp>
    <dsp:sp modelId="{9024893F-BF79-4BD1-80F1-3AC5AE3DC3F1}">
      <dsp:nvSpPr>
        <dsp:cNvPr id="0" name=""/>
        <dsp:cNvSpPr/>
      </dsp:nvSpPr>
      <dsp:spPr>
        <a:xfrm>
          <a:off x="2474102" y="1708525"/>
          <a:ext cx="2371901" cy="605674"/>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b="0" i="0" kern="1200" dirty="0">
              <a:latin typeface="+mj-lt"/>
            </a:rPr>
            <a:t>штрафна (каральна)</a:t>
          </a:r>
        </a:p>
      </dsp:txBody>
      <dsp:txXfrm>
        <a:off x="2474102" y="1708525"/>
        <a:ext cx="2371901" cy="605674"/>
      </dsp:txXfrm>
    </dsp:sp>
    <dsp:sp modelId="{DD7B6045-DE0A-4CB7-8B87-75A8BACF3EDB}">
      <dsp:nvSpPr>
        <dsp:cNvPr id="0" name=""/>
        <dsp:cNvSpPr/>
      </dsp:nvSpPr>
      <dsp:spPr>
        <a:xfrm>
          <a:off x="2474102" y="2562427"/>
          <a:ext cx="2371901" cy="605674"/>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b="0" i="0" kern="1200" dirty="0">
              <a:latin typeface="+mj-lt"/>
            </a:rPr>
            <a:t>проста</a:t>
          </a:r>
        </a:p>
      </dsp:txBody>
      <dsp:txXfrm>
        <a:off x="2474102" y="2562427"/>
        <a:ext cx="2371901" cy="605674"/>
      </dsp:txXfrm>
    </dsp:sp>
    <dsp:sp modelId="{CABCA269-1466-4BA2-BEC3-6CD844A9EB1C}">
      <dsp:nvSpPr>
        <dsp:cNvPr id="0" name=""/>
        <dsp:cNvSpPr/>
      </dsp:nvSpPr>
      <dsp:spPr>
        <a:xfrm>
          <a:off x="2474102" y="3416329"/>
          <a:ext cx="2371901" cy="605674"/>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b="0" i="0" kern="1200" dirty="0">
              <a:latin typeface="+mj-lt"/>
            </a:rPr>
            <a:t>складна</a:t>
          </a:r>
        </a:p>
      </dsp:txBody>
      <dsp:txXfrm>
        <a:off x="2474102" y="3416329"/>
        <a:ext cx="2371901" cy="60567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010AFC-57A3-46DB-910A-F3D0C31FEC2D}">
      <dsp:nvSpPr>
        <dsp:cNvPr id="0" name=""/>
        <dsp:cNvSpPr/>
      </dsp:nvSpPr>
      <dsp:spPr>
        <a:xfrm>
          <a:off x="1190637" y="1955"/>
          <a:ext cx="1222684" cy="1222684"/>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28FDF078-E66C-4F8C-B427-03C6A6A38A18}">
      <dsp:nvSpPr>
        <dsp:cNvPr id="0" name=""/>
        <dsp:cNvSpPr/>
      </dsp:nvSpPr>
      <dsp:spPr>
        <a:xfrm>
          <a:off x="1809144" y="1955"/>
          <a:ext cx="8249255" cy="1222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marL="0" lvl="0" indent="0" algn="l" defTabSz="889000">
            <a:lnSpc>
              <a:spcPct val="90000"/>
            </a:lnSpc>
            <a:spcBef>
              <a:spcPct val="0"/>
            </a:spcBef>
            <a:spcAft>
              <a:spcPct val="35000"/>
            </a:spcAft>
            <a:buNone/>
          </a:pPr>
          <a:r>
            <a:rPr lang="uk-UA" sz="2000" b="1" i="0" kern="1200" dirty="0">
              <a:latin typeface="+mj-lt"/>
            </a:rPr>
            <a:t>абсолютно визначена санкція </a:t>
          </a:r>
          <a:r>
            <a:rPr lang="uk-UA" sz="2000" i="0" kern="1200" dirty="0">
              <a:latin typeface="+mj-lt"/>
            </a:rPr>
            <a:t>– це санкція, що точно визначає вид і міру впливу, яка повинна бути застосована до особи у випадку порушення нею прав та обов’язків</a:t>
          </a:r>
          <a:endParaRPr lang="ru-RU" sz="2000" i="0" kern="1200" dirty="0">
            <a:latin typeface="+mj-lt"/>
          </a:endParaRPr>
        </a:p>
      </dsp:txBody>
      <dsp:txXfrm>
        <a:off x="1809144" y="1955"/>
        <a:ext cx="8249255" cy="1222684"/>
      </dsp:txXfrm>
    </dsp:sp>
    <dsp:sp modelId="{17F65B7C-2D4E-4173-86D4-6B87C5465BAA}">
      <dsp:nvSpPr>
        <dsp:cNvPr id="0" name=""/>
        <dsp:cNvSpPr/>
      </dsp:nvSpPr>
      <dsp:spPr>
        <a:xfrm>
          <a:off x="1190637" y="1224640"/>
          <a:ext cx="1222684" cy="1222684"/>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6BD1F36-AE33-45CF-9825-71A4B02F2360}">
      <dsp:nvSpPr>
        <dsp:cNvPr id="0" name=""/>
        <dsp:cNvSpPr/>
      </dsp:nvSpPr>
      <dsp:spPr>
        <a:xfrm>
          <a:off x="1809144" y="1224640"/>
          <a:ext cx="8249255" cy="1222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marL="0" lvl="0" indent="0" algn="l" defTabSz="889000">
            <a:lnSpc>
              <a:spcPct val="90000"/>
            </a:lnSpc>
            <a:spcBef>
              <a:spcPct val="0"/>
            </a:spcBef>
            <a:spcAft>
              <a:spcPct val="35000"/>
            </a:spcAft>
            <a:buNone/>
          </a:pPr>
          <a:r>
            <a:rPr lang="uk-UA" sz="2000" b="1" i="0" kern="1200" dirty="0" err="1">
              <a:latin typeface="+mj-lt"/>
            </a:rPr>
            <a:t>правовідновлююча</a:t>
          </a:r>
          <a:r>
            <a:rPr lang="uk-UA" sz="2000" i="0" kern="1200" dirty="0">
              <a:latin typeface="+mj-lt"/>
            </a:rPr>
            <a:t> </a:t>
          </a:r>
          <a:r>
            <a:rPr lang="uk-UA" sz="2000" b="1" i="0" kern="1200" dirty="0">
              <a:latin typeface="+mj-lt"/>
            </a:rPr>
            <a:t>(компенсаційна) санкція </a:t>
          </a:r>
          <a:r>
            <a:rPr lang="uk-UA" sz="2000" i="0" kern="1200" dirty="0">
              <a:latin typeface="+mj-lt"/>
            </a:rPr>
            <a:t>– це вказівка на міру державного примусу, що застосовується для: а) примусового виконання невиконаного обов’язку та поновлення порушеного права; б) ліквідації «уявних правовідносин», тобто тих, котрі виникли в результаті незаконних дій; в) скасування нормативно-правових актів, які суперечать закону</a:t>
          </a:r>
        </a:p>
      </dsp:txBody>
      <dsp:txXfrm>
        <a:off x="1809144" y="1224640"/>
        <a:ext cx="8249255" cy="1222684"/>
      </dsp:txXfrm>
    </dsp:sp>
    <dsp:sp modelId="{A8E1F7D7-65BA-47E7-AFF8-F1351EC94B56}">
      <dsp:nvSpPr>
        <dsp:cNvPr id="0" name=""/>
        <dsp:cNvSpPr/>
      </dsp:nvSpPr>
      <dsp:spPr>
        <a:xfrm>
          <a:off x="1190637" y="2447325"/>
          <a:ext cx="1222684" cy="1222684"/>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F0977213-A648-49AF-A1D9-BE2975BBD47F}">
      <dsp:nvSpPr>
        <dsp:cNvPr id="0" name=""/>
        <dsp:cNvSpPr/>
      </dsp:nvSpPr>
      <dsp:spPr>
        <a:xfrm>
          <a:off x="1809144" y="2447325"/>
          <a:ext cx="8249255" cy="1222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marL="0" lvl="0" indent="0" algn="l" defTabSz="889000">
            <a:lnSpc>
              <a:spcPct val="90000"/>
            </a:lnSpc>
            <a:spcBef>
              <a:spcPct val="0"/>
            </a:spcBef>
            <a:spcAft>
              <a:spcPct val="35000"/>
            </a:spcAft>
            <a:buNone/>
          </a:pPr>
          <a:r>
            <a:rPr lang="uk-UA" sz="2000" b="1" i="0" kern="1200" dirty="0">
              <a:latin typeface="+mj-lt"/>
            </a:rPr>
            <a:t>штрафна</a:t>
          </a:r>
          <a:r>
            <a:rPr lang="uk-UA" sz="2000" i="0" kern="1200" dirty="0">
              <a:latin typeface="+mj-lt"/>
            </a:rPr>
            <a:t> </a:t>
          </a:r>
          <a:r>
            <a:rPr lang="uk-UA" sz="2000" b="1" i="0" kern="1200" dirty="0">
              <a:latin typeface="+mj-lt"/>
            </a:rPr>
            <a:t>(каральна) санкція </a:t>
          </a:r>
          <a:r>
            <a:rPr lang="uk-UA" sz="2000" i="0" kern="1200" dirty="0">
              <a:latin typeface="+mj-lt"/>
            </a:rPr>
            <a:t>– це такі заходи державного примусу, за допомогою яких здійснюється превенція правопорушень, їх застосування не сприяє усуненню збитків, що завдані правопорушення</a:t>
          </a:r>
        </a:p>
      </dsp:txBody>
      <dsp:txXfrm>
        <a:off x="1809144" y="2447325"/>
        <a:ext cx="8249255" cy="1222684"/>
      </dsp:txXfrm>
    </dsp:sp>
    <dsp:sp modelId="{1DD341D1-DB89-4EA9-8F2E-7C2AB8A9B48B}">
      <dsp:nvSpPr>
        <dsp:cNvPr id="0" name=""/>
        <dsp:cNvSpPr/>
      </dsp:nvSpPr>
      <dsp:spPr>
        <a:xfrm>
          <a:off x="1190637" y="3670009"/>
          <a:ext cx="1222684" cy="1222684"/>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4EBC2AA9-FCD1-4E73-AC17-A58332C425C8}">
      <dsp:nvSpPr>
        <dsp:cNvPr id="0" name=""/>
        <dsp:cNvSpPr/>
      </dsp:nvSpPr>
      <dsp:spPr>
        <a:xfrm>
          <a:off x="1809144" y="3670009"/>
          <a:ext cx="8249255" cy="1222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marL="0" lvl="0" indent="0" algn="l" defTabSz="889000">
            <a:lnSpc>
              <a:spcPct val="90000"/>
            </a:lnSpc>
            <a:spcBef>
              <a:spcPct val="0"/>
            </a:spcBef>
            <a:spcAft>
              <a:spcPct val="35000"/>
            </a:spcAft>
            <a:buNone/>
          </a:pPr>
          <a:r>
            <a:rPr lang="uk-UA" sz="2000" b="1" i="0" kern="1200" dirty="0">
              <a:latin typeface="+mj-lt"/>
            </a:rPr>
            <a:t>проста санкція </a:t>
          </a:r>
          <a:r>
            <a:rPr lang="uk-UA" sz="2000" i="0" kern="1200" dirty="0">
              <a:latin typeface="+mj-lt"/>
            </a:rPr>
            <a:t>– це санкція, що включає лише один негативний наслідок</a:t>
          </a:r>
        </a:p>
      </dsp:txBody>
      <dsp:txXfrm>
        <a:off x="1809144" y="3670009"/>
        <a:ext cx="8249255" cy="1222684"/>
      </dsp:txXfrm>
    </dsp:sp>
    <dsp:sp modelId="{DB827D88-615D-47B9-BFC1-12B8109CA80A}">
      <dsp:nvSpPr>
        <dsp:cNvPr id="0" name=""/>
        <dsp:cNvSpPr/>
      </dsp:nvSpPr>
      <dsp:spPr>
        <a:xfrm>
          <a:off x="1190637" y="4892694"/>
          <a:ext cx="1222684" cy="1222684"/>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F31D552-DBD3-413A-8BCB-8CB3E55660FC}">
      <dsp:nvSpPr>
        <dsp:cNvPr id="0" name=""/>
        <dsp:cNvSpPr/>
      </dsp:nvSpPr>
      <dsp:spPr>
        <a:xfrm>
          <a:off x="1809144" y="4892694"/>
          <a:ext cx="8249255" cy="1222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marL="0" lvl="0" indent="0" algn="l" defTabSz="889000">
            <a:lnSpc>
              <a:spcPct val="90000"/>
            </a:lnSpc>
            <a:spcBef>
              <a:spcPct val="0"/>
            </a:spcBef>
            <a:spcAft>
              <a:spcPct val="35000"/>
            </a:spcAft>
            <a:buNone/>
          </a:pPr>
          <a:r>
            <a:rPr lang="uk-UA" sz="2000" b="1" i="0" kern="1200" dirty="0">
              <a:latin typeface="+mj-lt"/>
            </a:rPr>
            <a:t>складна санкція </a:t>
          </a:r>
          <a:r>
            <a:rPr lang="uk-UA" sz="2000" i="0" kern="1200" dirty="0">
              <a:latin typeface="+mj-lt"/>
            </a:rPr>
            <a:t>– це санкція, що передбачає застосування одночасно кількох негативних наслідків</a:t>
          </a:r>
        </a:p>
      </dsp:txBody>
      <dsp:txXfrm>
        <a:off x="1809144" y="4892694"/>
        <a:ext cx="8249255" cy="122268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AE95E1-226B-44EA-9D1F-00C44771A8EA}">
      <dsp:nvSpPr>
        <dsp:cNvPr id="0" name=""/>
        <dsp:cNvSpPr/>
      </dsp:nvSpPr>
      <dsp:spPr>
        <a:xfrm>
          <a:off x="3018625" y="787"/>
          <a:ext cx="4021149" cy="4021149"/>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1C43CB-CDBE-470D-A9AA-54A357EDBE29}">
      <dsp:nvSpPr>
        <dsp:cNvPr id="0" name=""/>
        <dsp:cNvSpPr/>
      </dsp:nvSpPr>
      <dsp:spPr>
        <a:xfrm>
          <a:off x="3018625" y="787"/>
          <a:ext cx="4021149" cy="4021149"/>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3EA0FC-9A02-426B-BDE8-6D0726A35406}">
      <dsp:nvSpPr>
        <dsp:cNvPr id="0" name=""/>
        <dsp:cNvSpPr/>
      </dsp:nvSpPr>
      <dsp:spPr>
        <a:xfrm>
          <a:off x="1008050" y="724594"/>
          <a:ext cx="8042299" cy="2573535"/>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uk-UA" sz="3200" b="1" i="0" kern="1200" dirty="0">
              <a:latin typeface="+mj-lt"/>
            </a:rPr>
            <a:t>Система права </a:t>
          </a:r>
          <a:r>
            <a:rPr lang="uk-UA" sz="3200" i="0" kern="1200" dirty="0">
              <a:latin typeface="+mj-lt"/>
            </a:rPr>
            <a:t>– це об’єктивно зумовлена внутрішня організація права певного суспільства, що полягає в єдності та узгодженості всіх норм права, їх розподілі (диференціації) за галузями, підгалузями та інститутами</a:t>
          </a:r>
          <a:endParaRPr lang="ru-RU" sz="3200" i="0" kern="1200" dirty="0">
            <a:latin typeface="+mj-lt"/>
          </a:endParaRPr>
        </a:p>
      </dsp:txBody>
      <dsp:txXfrm>
        <a:off x="1008050" y="724594"/>
        <a:ext cx="8042299" cy="257353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04EAB3-D532-4044-B945-F599A1670B47}">
      <dsp:nvSpPr>
        <dsp:cNvPr id="0" name=""/>
        <dsp:cNvSpPr/>
      </dsp:nvSpPr>
      <dsp:spPr>
        <a:xfrm>
          <a:off x="155496" y="1463867"/>
          <a:ext cx="1805318" cy="1094989"/>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b="1" i="0" kern="1200" dirty="0">
              <a:latin typeface="+mj-lt"/>
            </a:rPr>
            <a:t>Ознаки системи права</a:t>
          </a:r>
          <a:endParaRPr lang="ru-RU" sz="2200" i="0" kern="1200" dirty="0">
            <a:latin typeface="+mj-lt"/>
          </a:endParaRPr>
        </a:p>
      </dsp:txBody>
      <dsp:txXfrm>
        <a:off x="187567" y="1495938"/>
        <a:ext cx="1741176" cy="1030847"/>
      </dsp:txXfrm>
    </dsp:sp>
    <dsp:sp modelId="{D103E894-340F-4A3A-99E0-28BDF6E3A663}">
      <dsp:nvSpPr>
        <dsp:cNvPr id="0" name=""/>
        <dsp:cNvSpPr/>
      </dsp:nvSpPr>
      <dsp:spPr>
        <a:xfrm rot="17692822">
          <a:off x="1463685" y="1212623"/>
          <a:ext cx="1716388" cy="40390"/>
        </a:xfrm>
        <a:custGeom>
          <a:avLst/>
          <a:gdLst/>
          <a:ahLst/>
          <a:cxnLst/>
          <a:rect l="0" t="0" r="0" b="0"/>
          <a:pathLst>
            <a:path>
              <a:moveTo>
                <a:pt x="0" y="20195"/>
              </a:moveTo>
              <a:lnTo>
                <a:pt x="1716388" y="2019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ru-RU" sz="600" kern="1200"/>
        </a:p>
      </dsp:txBody>
      <dsp:txXfrm>
        <a:off x="2278969" y="1189909"/>
        <a:ext cx="85819" cy="85819"/>
      </dsp:txXfrm>
    </dsp:sp>
    <dsp:sp modelId="{FA74D8F5-4609-4E13-B2E1-9BC22A796E5B}">
      <dsp:nvSpPr>
        <dsp:cNvPr id="0" name=""/>
        <dsp:cNvSpPr/>
      </dsp:nvSpPr>
      <dsp:spPr>
        <a:xfrm>
          <a:off x="2682943" y="2945"/>
          <a:ext cx="1805318" cy="902659"/>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kern="1200" dirty="0">
              <a:latin typeface="+mj-lt"/>
            </a:rPr>
            <a:t>об</a:t>
          </a:r>
          <a:r>
            <a:rPr lang="en-US" sz="2200" kern="1200" dirty="0">
              <a:latin typeface="+mj-lt"/>
            </a:rPr>
            <a:t>’</a:t>
          </a:r>
          <a:r>
            <a:rPr lang="uk-UA" sz="2200" kern="1200" dirty="0" err="1">
              <a:latin typeface="+mj-lt"/>
            </a:rPr>
            <a:t>єктивна</a:t>
          </a:r>
          <a:r>
            <a:rPr lang="uk-UA" sz="2200" kern="1200" dirty="0">
              <a:latin typeface="+mj-lt"/>
            </a:rPr>
            <a:t> зумовленість</a:t>
          </a:r>
          <a:endParaRPr lang="ru-RU" sz="2200" kern="1200" dirty="0">
            <a:latin typeface="+mj-lt"/>
          </a:endParaRPr>
        </a:p>
      </dsp:txBody>
      <dsp:txXfrm>
        <a:off x="2709381" y="29383"/>
        <a:ext cx="1752442" cy="849783"/>
      </dsp:txXfrm>
    </dsp:sp>
    <dsp:sp modelId="{AB3ADFE2-637F-467C-B2C6-050A2180DE56}">
      <dsp:nvSpPr>
        <dsp:cNvPr id="0" name=""/>
        <dsp:cNvSpPr/>
      </dsp:nvSpPr>
      <dsp:spPr>
        <a:xfrm rot="19457599">
          <a:off x="1877228" y="1731652"/>
          <a:ext cx="889302" cy="40390"/>
        </a:xfrm>
        <a:custGeom>
          <a:avLst/>
          <a:gdLst/>
          <a:ahLst/>
          <a:cxnLst/>
          <a:rect l="0" t="0" r="0" b="0"/>
          <a:pathLst>
            <a:path>
              <a:moveTo>
                <a:pt x="0" y="20195"/>
              </a:moveTo>
              <a:lnTo>
                <a:pt x="889302" y="2019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2299646" y="1729615"/>
        <a:ext cx="44465" cy="44465"/>
      </dsp:txXfrm>
    </dsp:sp>
    <dsp:sp modelId="{2B8DE905-9964-4521-8401-802BE09C9AEA}">
      <dsp:nvSpPr>
        <dsp:cNvPr id="0" name=""/>
        <dsp:cNvSpPr/>
      </dsp:nvSpPr>
      <dsp:spPr>
        <a:xfrm>
          <a:off x="2682943" y="1041003"/>
          <a:ext cx="1805318" cy="902659"/>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kern="1200" dirty="0">
              <a:latin typeface="+mj-lt"/>
            </a:rPr>
            <a:t>органічна єдність</a:t>
          </a:r>
          <a:endParaRPr lang="ru-RU" sz="2200" kern="1200" dirty="0">
            <a:latin typeface="+mj-lt"/>
          </a:endParaRPr>
        </a:p>
      </dsp:txBody>
      <dsp:txXfrm>
        <a:off x="2709381" y="1067441"/>
        <a:ext cx="1752442" cy="849783"/>
      </dsp:txXfrm>
    </dsp:sp>
    <dsp:sp modelId="{0186B8F7-56FA-445E-B92B-734323B2049D}">
      <dsp:nvSpPr>
        <dsp:cNvPr id="0" name=""/>
        <dsp:cNvSpPr/>
      </dsp:nvSpPr>
      <dsp:spPr>
        <a:xfrm rot="2142401">
          <a:off x="1877228" y="2250681"/>
          <a:ext cx="889302" cy="40390"/>
        </a:xfrm>
        <a:custGeom>
          <a:avLst/>
          <a:gdLst/>
          <a:ahLst/>
          <a:cxnLst/>
          <a:rect l="0" t="0" r="0" b="0"/>
          <a:pathLst>
            <a:path>
              <a:moveTo>
                <a:pt x="0" y="20195"/>
              </a:moveTo>
              <a:lnTo>
                <a:pt x="889302" y="2019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2299646" y="2248644"/>
        <a:ext cx="44465" cy="44465"/>
      </dsp:txXfrm>
    </dsp:sp>
    <dsp:sp modelId="{4AEDCF1E-31F0-41B4-B886-92AD841EDAC0}">
      <dsp:nvSpPr>
        <dsp:cNvPr id="0" name=""/>
        <dsp:cNvSpPr/>
      </dsp:nvSpPr>
      <dsp:spPr>
        <a:xfrm>
          <a:off x="2682943" y="2079061"/>
          <a:ext cx="2100271" cy="902659"/>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uk-UA" sz="2200" kern="1200" dirty="0">
              <a:latin typeface="+mj-lt"/>
            </a:rPr>
            <a:t>структурна різноманітність</a:t>
          </a:r>
          <a:endParaRPr lang="ru-RU" sz="2200" kern="1200" dirty="0">
            <a:latin typeface="+mj-lt"/>
          </a:endParaRPr>
        </a:p>
      </dsp:txBody>
      <dsp:txXfrm>
        <a:off x="2709381" y="2105499"/>
        <a:ext cx="2047395" cy="849783"/>
      </dsp:txXfrm>
    </dsp:sp>
    <dsp:sp modelId="{048E4903-5A41-49FA-9F81-81F13D03ED46}">
      <dsp:nvSpPr>
        <dsp:cNvPr id="0" name=""/>
        <dsp:cNvSpPr/>
      </dsp:nvSpPr>
      <dsp:spPr>
        <a:xfrm rot="3907178">
          <a:off x="1463685" y="2769711"/>
          <a:ext cx="1716388" cy="40390"/>
        </a:xfrm>
        <a:custGeom>
          <a:avLst/>
          <a:gdLst/>
          <a:ahLst/>
          <a:cxnLst/>
          <a:rect l="0" t="0" r="0" b="0"/>
          <a:pathLst>
            <a:path>
              <a:moveTo>
                <a:pt x="0" y="20195"/>
              </a:moveTo>
              <a:lnTo>
                <a:pt x="1716388" y="2019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ru-RU" sz="600" kern="1200"/>
        </a:p>
      </dsp:txBody>
      <dsp:txXfrm>
        <a:off x="2278969" y="2746996"/>
        <a:ext cx="85819" cy="85819"/>
      </dsp:txXfrm>
    </dsp:sp>
    <dsp:sp modelId="{9223B9BD-974D-4418-88D5-B427E34369D6}">
      <dsp:nvSpPr>
        <dsp:cNvPr id="0" name=""/>
        <dsp:cNvSpPr/>
      </dsp:nvSpPr>
      <dsp:spPr>
        <a:xfrm>
          <a:off x="2682943" y="3117120"/>
          <a:ext cx="2081983" cy="902659"/>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ru-RU" sz="2200" kern="1200" dirty="0">
              <a:latin typeface="+mj-lt"/>
            </a:rPr>
            <a:t>под</a:t>
          </a:r>
          <a:r>
            <a:rPr lang="uk-UA" sz="2200" kern="1200" dirty="0" err="1">
              <a:latin typeface="+mj-lt"/>
            </a:rPr>
            <a:t>іл</a:t>
          </a:r>
          <a:r>
            <a:rPr lang="uk-UA" sz="2200" kern="1200" dirty="0">
              <a:latin typeface="+mj-lt"/>
            </a:rPr>
            <a:t> (диференціація)</a:t>
          </a:r>
          <a:endParaRPr lang="ru-RU" sz="2200" kern="1200" dirty="0">
            <a:latin typeface="+mj-lt"/>
          </a:endParaRPr>
        </a:p>
      </dsp:txBody>
      <dsp:txXfrm>
        <a:off x="2709381" y="3143558"/>
        <a:ext cx="2029107" cy="84978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69729A-D3E5-48C2-9E4E-21278F626ACE}">
      <dsp:nvSpPr>
        <dsp:cNvPr id="0" name=""/>
        <dsp:cNvSpPr/>
      </dsp:nvSpPr>
      <dsp:spPr>
        <a:xfrm>
          <a:off x="-205715" y="0"/>
          <a:ext cx="4022725" cy="4022725"/>
        </a:xfrm>
        <a:prstGeom prst="triangle">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71BC0E-2CC3-4F3F-926D-B29BAE28D1D7}">
      <dsp:nvSpPr>
        <dsp:cNvPr id="0" name=""/>
        <dsp:cNvSpPr/>
      </dsp:nvSpPr>
      <dsp:spPr>
        <a:xfrm>
          <a:off x="1083225" y="402665"/>
          <a:ext cx="4059615" cy="2859906"/>
        </a:xfrm>
        <a:prstGeom prst="roundRect">
          <a:avLst/>
        </a:prstGeom>
        <a:solidFill>
          <a:schemeClr val="lt1">
            <a:alpha val="90000"/>
            <a:hueOff val="0"/>
            <a:satOff val="0"/>
            <a:lumOff val="0"/>
            <a:alphaOff val="0"/>
          </a:schemeClr>
        </a:solidFill>
        <a:ln w="1905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b="1" kern="1200" dirty="0">
              <a:latin typeface="+mj-lt"/>
            </a:rPr>
            <a:t>Структура системи права</a:t>
          </a:r>
          <a:r>
            <a:rPr lang="uk-UA" sz="2800" kern="1200" dirty="0">
              <a:latin typeface="+mj-lt"/>
            </a:rPr>
            <a:t> – це спосіб зв’язку та взаємодії елементів у системі, внутрішня будова системи права</a:t>
          </a:r>
          <a:endParaRPr lang="ru-RU" sz="2800" kern="1200" dirty="0">
            <a:latin typeface="+mj-lt"/>
          </a:endParaRPr>
        </a:p>
      </dsp:txBody>
      <dsp:txXfrm>
        <a:off x="1222834" y="542274"/>
        <a:ext cx="3780397" cy="25806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09030C-4DC0-4D8E-891B-130B9C13D540}">
      <dsp:nvSpPr>
        <dsp:cNvPr id="0" name=""/>
        <dsp:cNvSpPr/>
      </dsp:nvSpPr>
      <dsp:spPr>
        <a:xfrm>
          <a:off x="0" y="368152"/>
          <a:ext cx="10058399" cy="604800"/>
        </a:xfrm>
        <a:prstGeom prst="rect">
          <a:avLst/>
        </a:prstGeom>
        <a:solidFill>
          <a:schemeClr val="lt1">
            <a:alpha val="90000"/>
            <a:hueOff val="0"/>
            <a:satOff val="0"/>
            <a:lumOff val="0"/>
            <a:alphaOff val="0"/>
          </a:schemeClr>
        </a:solidFill>
        <a:ln w="1905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72088E-FE80-4657-8397-906DD43293AE}">
      <dsp:nvSpPr>
        <dsp:cNvPr id="0" name=""/>
        <dsp:cNvSpPr/>
      </dsp:nvSpPr>
      <dsp:spPr>
        <a:xfrm>
          <a:off x="502920" y="13912"/>
          <a:ext cx="8980008" cy="708480"/>
        </a:xfrm>
        <a:prstGeom prst="round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244600">
            <a:lnSpc>
              <a:spcPct val="90000"/>
            </a:lnSpc>
            <a:spcBef>
              <a:spcPct val="0"/>
            </a:spcBef>
            <a:spcAft>
              <a:spcPct val="35000"/>
            </a:spcAft>
            <a:buNone/>
          </a:pPr>
          <a:r>
            <a:rPr lang="uk-UA" sz="2800" kern="1200" dirty="0">
              <a:latin typeface="+mj-lt"/>
            </a:rPr>
            <a:t>7.1 Норма права: поняття, структура та види</a:t>
          </a:r>
          <a:endParaRPr lang="ru-RU" sz="2800" kern="1200" dirty="0">
            <a:latin typeface="+mj-lt"/>
          </a:endParaRPr>
        </a:p>
      </dsp:txBody>
      <dsp:txXfrm>
        <a:off x="537505" y="48497"/>
        <a:ext cx="8910838" cy="639310"/>
      </dsp:txXfrm>
    </dsp:sp>
    <dsp:sp modelId="{788A42E3-776C-4564-BE54-DBDDC07A40F8}">
      <dsp:nvSpPr>
        <dsp:cNvPr id="0" name=""/>
        <dsp:cNvSpPr/>
      </dsp:nvSpPr>
      <dsp:spPr>
        <a:xfrm>
          <a:off x="0" y="1456792"/>
          <a:ext cx="10058399" cy="604800"/>
        </a:xfrm>
        <a:prstGeom prst="rect">
          <a:avLst/>
        </a:prstGeom>
        <a:solidFill>
          <a:schemeClr val="lt1">
            <a:alpha val="90000"/>
            <a:hueOff val="0"/>
            <a:satOff val="0"/>
            <a:lumOff val="0"/>
            <a:alphaOff val="0"/>
          </a:schemeClr>
        </a:solidFill>
        <a:ln w="19050" cap="flat" cmpd="sng" algn="ctr">
          <a:solidFill>
            <a:schemeClr val="accent1">
              <a:shade val="50000"/>
              <a:hueOff val="203816"/>
              <a:satOff val="-11400"/>
              <a:lumOff val="22699"/>
              <a:alphaOff val="0"/>
            </a:schemeClr>
          </a:solidFill>
          <a:prstDash val="solid"/>
        </a:ln>
        <a:effectLst/>
      </dsp:spPr>
      <dsp:style>
        <a:lnRef idx="2">
          <a:scrgbClr r="0" g="0" b="0"/>
        </a:lnRef>
        <a:fillRef idx="1">
          <a:scrgbClr r="0" g="0" b="0"/>
        </a:fillRef>
        <a:effectRef idx="0">
          <a:scrgbClr r="0" g="0" b="0"/>
        </a:effectRef>
        <a:fontRef idx="minor"/>
      </dsp:style>
    </dsp:sp>
    <dsp:sp modelId="{1B011250-E68A-4001-BE93-334D8DFD2F6C}">
      <dsp:nvSpPr>
        <dsp:cNvPr id="0" name=""/>
        <dsp:cNvSpPr/>
      </dsp:nvSpPr>
      <dsp:spPr>
        <a:xfrm>
          <a:off x="502920" y="1102552"/>
          <a:ext cx="8980008" cy="708480"/>
        </a:xfrm>
        <a:prstGeom prst="roundRect">
          <a:avLst/>
        </a:prstGeom>
        <a:solidFill>
          <a:schemeClr val="accent1">
            <a:shade val="50000"/>
            <a:hueOff val="203816"/>
            <a:satOff val="-11400"/>
            <a:lumOff val="2269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244600">
            <a:lnSpc>
              <a:spcPct val="90000"/>
            </a:lnSpc>
            <a:spcBef>
              <a:spcPct val="0"/>
            </a:spcBef>
            <a:spcAft>
              <a:spcPct val="35000"/>
            </a:spcAft>
            <a:buNone/>
          </a:pPr>
          <a:r>
            <a:rPr lang="uk-UA" sz="2800" kern="1200" dirty="0">
              <a:latin typeface="+mj-lt"/>
            </a:rPr>
            <a:t>7.2 Поняття та елементи системи права</a:t>
          </a:r>
          <a:endParaRPr lang="ru-RU" sz="2800" kern="1200" dirty="0">
            <a:latin typeface="+mj-lt"/>
          </a:endParaRPr>
        </a:p>
      </dsp:txBody>
      <dsp:txXfrm>
        <a:off x="537505" y="1137137"/>
        <a:ext cx="8910838" cy="639310"/>
      </dsp:txXfrm>
    </dsp:sp>
    <dsp:sp modelId="{60511147-EE55-4745-8543-07BF08E38207}">
      <dsp:nvSpPr>
        <dsp:cNvPr id="0" name=""/>
        <dsp:cNvSpPr/>
      </dsp:nvSpPr>
      <dsp:spPr>
        <a:xfrm>
          <a:off x="0" y="2545432"/>
          <a:ext cx="10058399" cy="604800"/>
        </a:xfrm>
        <a:prstGeom prst="rect">
          <a:avLst/>
        </a:prstGeom>
        <a:solidFill>
          <a:schemeClr val="lt1">
            <a:alpha val="90000"/>
            <a:hueOff val="0"/>
            <a:satOff val="0"/>
            <a:lumOff val="0"/>
            <a:alphaOff val="0"/>
          </a:schemeClr>
        </a:solidFill>
        <a:ln w="19050" cap="flat" cmpd="sng" algn="ctr">
          <a:solidFill>
            <a:schemeClr val="accent1">
              <a:shade val="50000"/>
              <a:hueOff val="407631"/>
              <a:satOff val="-22799"/>
              <a:lumOff val="45397"/>
              <a:alphaOff val="0"/>
            </a:schemeClr>
          </a:solidFill>
          <a:prstDash val="solid"/>
        </a:ln>
        <a:effectLst/>
      </dsp:spPr>
      <dsp:style>
        <a:lnRef idx="2">
          <a:scrgbClr r="0" g="0" b="0"/>
        </a:lnRef>
        <a:fillRef idx="1">
          <a:scrgbClr r="0" g="0" b="0"/>
        </a:fillRef>
        <a:effectRef idx="0">
          <a:scrgbClr r="0" g="0" b="0"/>
        </a:effectRef>
        <a:fontRef idx="minor"/>
      </dsp:style>
    </dsp:sp>
    <dsp:sp modelId="{937CFF34-8434-4B9A-ADAE-FE4058C0CC7E}">
      <dsp:nvSpPr>
        <dsp:cNvPr id="0" name=""/>
        <dsp:cNvSpPr/>
      </dsp:nvSpPr>
      <dsp:spPr>
        <a:xfrm>
          <a:off x="502920" y="2191192"/>
          <a:ext cx="8980008" cy="708480"/>
        </a:xfrm>
        <a:prstGeom prst="roundRect">
          <a:avLst/>
        </a:prstGeom>
        <a:solidFill>
          <a:schemeClr val="accent1">
            <a:shade val="50000"/>
            <a:hueOff val="407631"/>
            <a:satOff val="-22799"/>
            <a:lumOff val="4539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244600">
            <a:lnSpc>
              <a:spcPct val="90000"/>
            </a:lnSpc>
            <a:spcBef>
              <a:spcPct val="0"/>
            </a:spcBef>
            <a:spcAft>
              <a:spcPct val="35000"/>
            </a:spcAft>
            <a:buNone/>
          </a:pPr>
          <a:r>
            <a:rPr lang="uk-UA" sz="2800" kern="1200" dirty="0">
              <a:solidFill>
                <a:schemeClr val="bg2">
                  <a:lumMod val="10000"/>
                </a:schemeClr>
              </a:solidFill>
              <a:latin typeface="+mj-lt"/>
            </a:rPr>
            <a:t>7.3 Система законодавства та її співвідношення із системою права</a:t>
          </a:r>
          <a:endParaRPr lang="ru-RU" sz="2800" kern="1200" dirty="0">
            <a:solidFill>
              <a:schemeClr val="bg2">
                <a:lumMod val="10000"/>
              </a:schemeClr>
            </a:solidFill>
            <a:latin typeface="+mj-lt"/>
          </a:endParaRPr>
        </a:p>
      </dsp:txBody>
      <dsp:txXfrm>
        <a:off x="537505" y="2225777"/>
        <a:ext cx="8910838" cy="639310"/>
      </dsp:txXfrm>
    </dsp:sp>
    <dsp:sp modelId="{F56195A9-4B4B-4AF4-90AC-0BAEE7FC176F}">
      <dsp:nvSpPr>
        <dsp:cNvPr id="0" name=""/>
        <dsp:cNvSpPr/>
      </dsp:nvSpPr>
      <dsp:spPr>
        <a:xfrm>
          <a:off x="0" y="3634072"/>
          <a:ext cx="10058399" cy="604800"/>
        </a:xfrm>
        <a:prstGeom prst="rect">
          <a:avLst/>
        </a:prstGeom>
        <a:solidFill>
          <a:schemeClr val="lt1">
            <a:alpha val="90000"/>
            <a:hueOff val="0"/>
            <a:satOff val="0"/>
            <a:lumOff val="0"/>
            <a:alphaOff val="0"/>
          </a:schemeClr>
        </a:solidFill>
        <a:ln w="19050" cap="flat" cmpd="sng" algn="ctr">
          <a:solidFill>
            <a:schemeClr val="accent1">
              <a:shade val="50000"/>
              <a:hueOff val="203816"/>
              <a:satOff val="-11400"/>
              <a:lumOff val="22699"/>
              <a:alphaOff val="0"/>
            </a:schemeClr>
          </a:solidFill>
          <a:prstDash val="solid"/>
        </a:ln>
        <a:effectLst/>
      </dsp:spPr>
      <dsp:style>
        <a:lnRef idx="2">
          <a:scrgbClr r="0" g="0" b="0"/>
        </a:lnRef>
        <a:fillRef idx="1">
          <a:scrgbClr r="0" g="0" b="0"/>
        </a:fillRef>
        <a:effectRef idx="0">
          <a:scrgbClr r="0" g="0" b="0"/>
        </a:effectRef>
        <a:fontRef idx="minor"/>
      </dsp:style>
    </dsp:sp>
    <dsp:sp modelId="{0E8C496D-735E-4148-A04E-2A58039E6061}">
      <dsp:nvSpPr>
        <dsp:cNvPr id="0" name=""/>
        <dsp:cNvSpPr/>
      </dsp:nvSpPr>
      <dsp:spPr>
        <a:xfrm>
          <a:off x="502920" y="3279832"/>
          <a:ext cx="8980008" cy="708480"/>
        </a:xfrm>
        <a:prstGeom prst="roundRect">
          <a:avLst/>
        </a:prstGeom>
        <a:solidFill>
          <a:schemeClr val="accent1">
            <a:shade val="50000"/>
            <a:hueOff val="203816"/>
            <a:satOff val="-11400"/>
            <a:lumOff val="2269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244600">
            <a:lnSpc>
              <a:spcPct val="90000"/>
            </a:lnSpc>
            <a:spcBef>
              <a:spcPct val="0"/>
            </a:spcBef>
            <a:spcAft>
              <a:spcPct val="35000"/>
            </a:spcAft>
            <a:buNone/>
          </a:pPr>
          <a:r>
            <a:rPr lang="uk-UA" sz="2800" kern="1200" dirty="0">
              <a:latin typeface="+mj-lt"/>
            </a:rPr>
            <a:t>7.4 Систематизація законодавства</a:t>
          </a:r>
          <a:endParaRPr lang="ru-RU" sz="2800" kern="1200" dirty="0">
            <a:latin typeface="+mj-lt"/>
          </a:endParaRPr>
        </a:p>
      </dsp:txBody>
      <dsp:txXfrm>
        <a:off x="537505" y="3314417"/>
        <a:ext cx="8910838" cy="63931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0470A3-482B-40C9-A800-9200DEEFEAF8}">
      <dsp:nvSpPr>
        <dsp:cNvPr id="0" name=""/>
        <dsp:cNvSpPr/>
      </dsp:nvSpPr>
      <dsp:spPr>
        <a:xfrm>
          <a:off x="0" y="100075"/>
          <a:ext cx="10058399" cy="806516"/>
        </a:xfrm>
        <a:prstGeom prst="rect">
          <a:avLst/>
        </a:prstGeom>
        <a:gradFill rotWithShape="1">
          <a:gsLst>
            <a:gs pos="0">
              <a:schemeClr val="accent5">
                <a:tint val="90000"/>
              </a:schemeClr>
            </a:gs>
            <a:gs pos="48000">
              <a:schemeClr val="accent5">
                <a:tint val="54000"/>
                <a:satMod val="140000"/>
              </a:schemeClr>
            </a:gs>
            <a:gs pos="100000">
              <a:schemeClr val="accent5">
                <a:tint val="24000"/>
                <a:satMod val="260000"/>
              </a:schemeClr>
            </a:gs>
          </a:gsLst>
          <a:lin ang="16200000" scaled="1"/>
        </a:gradFill>
        <a:ln w="12700" cap="flat" cmpd="sng" algn="ctr">
          <a:solidFill>
            <a:schemeClr val="accent5"/>
          </a:solidFill>
          <a:prstDash val="solid"/>
        </a:ln>
        <a:effectLst>
          <a:outerShdw blurRad="63500" dist="12700" dir="5400000" sx="102000" sy="102000" rotWithShape="0">
            <a:srgbClr val="000000">
              <a:alpha val="32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1" kern="1200" dirty="0">
              <a:solidFill>
                <a:schemeClr val="accent6">
                  <a:lumMod val="50000"/>
                </a:schemeClr>
              </a:solidFill>
              <a:latin typeface="+mj-lt"/>
            </a:rPr>
            <a:t>Ознаки</a:t>
          </a:r>
          <a:r>
            <a:rPr lang="uk-UA" sz="3200" b="1" kern="1200" baseline="0" dirty="0">
              <a:solidFill>
                <a:schemeClr val="accent6">
                  <a:lumMod val="50000"/>
                </a:schemeClr>
              </a:solidFill>
              <a:latin typeface="+mj-lt"/>
            </a:rPr>
            <a:t> галузі права</a:t>
          </a:r>
          <a:endParaRPr lang="ru-RU" sz="3200" b="1" kern="1200" dirty="0">
            <a:solidFill>
              <a:schemeClr val="accent6">
                <a:lumMod val="50000"/>
              </a:schemeClr>
            </a:solidFill>
            <a:latin typeface="+mj-lt"/>
          </a:endParaRPr>
        </a:p>
      </dsp:txBody>
      <dsp:txXfrm>
        <a:off x="0" y="100075"/>
        <a:ext cx="10058399" cy="806516"/>
      </dsp:txXfrm>
    </dsp:sp>
    <dsp:sp modelId="{9361B992-4D67-4695-9DD0-31473EF5878A}">
      <dsp:nvSpPr>
        <dsp:cNvPr id="0" name=""/>
        <dsp:cNvSpPr/>
      </dsp:nvSpPr>
      <dsp:spPr>
        <a:xfrm>
          <a:off x="4673" y="1106742"/>
          <a:ext cx="2238453" cy="2534316"/>
        </a:xfrm>
        <a:prstGeom prst="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uk-UA" sz="2000" kern="1200">
              <a:latin typeface="+mj-lt"/>
            </a:rPr>
            <a:t>володіє властивим лише їй режимом правового регулювання, що забезпечує ефективність дії як галузі в цілому, так і підгалузей та інститутів права</a:t>
          </a:r>
          <a:endParaRPr lang="uk-UA" sz="2000" kern="1200" dirty="0">
            <a:latin typeface="+mj-lt"/>
          </a:endParaRPr>
        </a:p>
      </dsp:txBody>
      <dsp:txXfrm>
        <a:off x="4673" y="1106742"/>
        <a:ext cx="2238453" cy="2534316"/>
      </dsp:txXfrm>
    </dsp:sp>
    <dsp:sp modelId="{3FF46D7F-2EBC-4434-A3E8-71A57FF4855D}">
      <dsp:nvSpPr>
        <dsp:cNvPr id="0" name=""/>
        <dsp:cNvSpPr/>
      </dsp:nvSpPr>
      <dsp:spPr>
        <a:xfrm>
          <a:off x="2243127" y="1106742"/>
          <a:ext cx="1903139" cy="2534316"/>
        </a:xfrm>
        <a:prstGeom prst="rect">
          <a:avLst/>
        </a:prstGeom>
        <a:solidFill>
          <a:schemeClr val="accent1">
            <a:shade val="50000"/>
            <a:hueOff val="163052"/>
            <a:satOff val="-9120"/>
            <a:lumOff val="1815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uk-UA" sz="2000" kern="1200">
              <a:latin typeface="+mj-lt"/>
            </a:rPr>
            <a:t>охоплює конкректну якісно однорідну сферу суспільних відносин</a:t>
          </a:r>
          <a:endParaRPr lang="uk-UA" sz="2000" kern="1200" dirty="0">
            <a:latin typeface="+mj-lt"/>
          </a:endParaRPr>
        </a:p>
      </dsp:txBody>
      <dsp:txXfrm>
        <a:off x="2243127" y="1106742"/>
        <a:ext cx="1903139" cy="2534316"/>
      </dsp:txXfrm>
    </dsp:sp>
    <dsp:sp modelId="{77BC7E46-B9D1-4532-AD5D-7F0E3A98C6B5}">
      <dsp:nvSpPr>
        <dsp:cNvPr id="0" name=""/>
        <dsp:cNvSpPr/>
      </dsp:nvSpPr>
      <dsp:spPr>
        <a:xfrm>
          <a:off x="4146266" y="1106742"/>
          <a:ext cx="1903139" cy="2534316"/>
        </a:xfrm>
        <a:prstGeom prst="rect">
          <a:avLst/>
        </a:prstGeom>
        <a:solidFill>
          <a:schemeClr val="accent1">
            <a:shade val="50000"/>
            <a:hueOff val="326105"/>
            <a:satOff val="-18239"/>
            <a:lumOff val="3631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uk-UA" sz="2000" kern="1200" dirty="0">
              <a:solidFill>
                <a:schemeClr val="accent6">
                  <a:lumMod val="50000"/>
                </a:schemeClr>
              </a:solidFill>
              <a:latin typeface="+mj-lt"/>
            </a:rPr>
            <a:t>об</a:t>
          </a:r>
          <a:r>
            <a:rPr lang="en-US" sz="2000" kern="1200" dirty="0">
              <a:solidFill>
                <a:schemeClr val="accent6">
                  <a:lumMod val="50000"/>
                </a:schemeClr>
              </a:solidFill>
              <a:latin typeface="+mj-lt"/>
            </a:rPr>
            <a:t>’</a:t>
          </a:r>
          <a:r>
            <a:rPr lang="uk-UA" sz="2000" kern="1200" dirty="0" err="1">
              <a:solidFill>
                <a:schemeClr val="accent6">
                  <a:lumMod val="50000"/>
                </a:schemeClr>
              </a:solidFill>
              <a:latin typeface="+mj-lt"/>
            </a:rPr>
            <a:t>єднує</a:t>
          </a:r>
          <a:r>
            <a:rPr lang="en-US" sz="2000" kern="1200" dirty="0">
              <a:solidFill>
                <a:schemeClr val="accent6">
                  <a:lumMod val="50000"/>
                </a:schemeClr>
              </a:solidFill>
              <a:latin typeface="+mj-lt"/>
            </a:rPr>
            <a:t> </a:t>
          </a:r>
          <a:r>
            <a:rPr lang="ru-RU" sz="2000" kern="1200" dirty="0" err="1">
              <a:solidFill>
                <a:schemeClr val="accent6">
                  <a:lumMod val="50000"/>
                </a:schemeClr>
              </a:solidFill>
              <a:latin typeface="+mj-lt"/>
            </a:rPr>
            <a:t>самост</a:t>
          </a:r>
          <a:r>
            <a:rPr lang="uk-UA" sz="2000" kern="1200" dirty="0" err="1">
              <a:solidFill>
                <a:schemeClr val="accent6">
                  <a:lumMod val="50000"/>
                </a:schemeClr>
              </a:solidFill>
              <a:latin typeface="+mj-lt"/>
            </a:rPr>
            <a:t>ійну</a:t>
          </a:r>
          <a:r>
            <a:rPr lang="uk-UA" sz="2000" kern="1200" dirty="0">
              <a:solidFill>
                <a:schemeClr val="accent6">
                  <a:lumMod val="50000"/>
                </a:schemeClr>
              </a:solidFill>
              <a:latin typeface="+mj-lt"/>
            </a:rPr>
            <a:t> сукупність норм права</a:t>
          </a:r>
        </a:p>
      </dsp:txBody>
      <dsp:txXfrm>
        <a:off x="4146266" y="1106742"/>
        <a:ext cx="1903139" cy="2534316"/>
      </dsp:txXfrm>
    </dsp:sp>
    <dsp:sp modelId="{490733B6-5EAC-4F91-895D-9F15A7DBBFEA}">
      <dsp:nvSpPr>
        <dsp:cNvPr id="0" name=""/>
        <dsp:cNvSpPr/>
      </dsp:nvSpPr>
      <dsp:spPr>
        <a:xfrm>
          <a:off x="6049406" y="1106742"/>
          <a:ext cx="2101180" cy="2534316"/>
        </a:xfrm>
        <a:prstGeom prst="rect">
          <a:avLst/>
        </a:prstGeom>
        <a:solidFill>
          <a:schemeClr val="accent1">
            <a:shade val="50000"/>
            <a:hueOff val="326105"/>
            <a:satOff val="-18239"/>
            <a:lumOff val="3631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uk-UA" sz="2000" kern="1200" dirty="0">
              <a:solidFill>
                <a:schemeClr val="accent6">
                  <a:lumMod val="50000"/>
                </a:schemeClr>
              </a:solidFill>
              <a:latin typeface="+mj-lt"/>
            </a:rPr>
            <a:t>відзначається своєрідністю обсягу, кількістю інститутів, що її складають; наявністю або відсутністю підгалузей права</a:t>
          </a:r>
        </a:p>
      </dsp:txBody>
      <dsp:txXfrm>
        <a:off x="6049406" y="1106742"/>
        <a:ext cx="2101180" cy="2534316"/>
      </dsp:txXfrm>
    </dsp:sp>
    <dsp:sp modelId="{6CB82C7A-80FF-47C0-BCB0-0D320BB0B7A2}">
      <dsp:nvSpPr>
        <dsp:cNvPr id="0" name=""/>
        <dsp:cNvSpPr/>
      </dsp:nvSpPr>
      <dsp:spPr>
        <a:xfrm>
          <a:off x="8150586" y="1106742"/>
          <a:ext cx="1903139" cy="2534316"/>
        </a:xfrm>
        <a:prstGeom prst="rect">
          <a:avLst/>
        </a:prstGeom>
        <a:solidFill>
          <a:schemeClr val="accent1">
            <a:shade val="50000"/>
            <a:hueOff val="163052"/>
            <a:satOff val="-9120"/>
            <a:lumOff val="1815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uk-UA" sz="2000" kern="1200">
              <a:latin typeface="+mj-lt"/>
            </a:rPr>
            <a:t>є стійкою та автономною у своєму функціонуванні</a:t>
          </a:r>
          <a:endParaRPr lang="uk-UA" sz="2000" kern="1200" dirty="0">
            <a:latin typeface="+mj-lt"/>
          </a:endParaRPr>
        </a:p>
      </dsp:txBody>
      <dsp:txXfrm>
        <a:off x="8150586" y="1106742"/>
        <a:ext cx="1903139" cy="2534316"/>
      </dsp:txXfrm>
    </dsp:sp>
    <dsp:sp modelId="{BE635B6D-2423-4939-A1A1-A75857DD9176}">
      <dsp:nvSpPr>
        <dsp:cNvPr id="0" name=""/>
        <dsp:cNvSpPr/>
      </dsp:nvSpPr>
      <dsp:spPr>
        <a:xfrm>
          <a:off x="0" y="3641058"/>
          <a:ext cx="10058399" cy="281590"/>
        </a:xfrm>
        <a:prstGeom prst="rect">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4B5A60-78AE-4DF1-9120-A32BC233F943}">
      <dsp:nvSpPr>
        <dsp:cNvPr id="0" name=""/>
        <dsp:cNvSpPr/>
      </dsp:nvSpPr>
      <dsp:spPr>
        <a:xfrm>
          <a:off x="3614" y="1403"/>
          <a:ext cx="10051170" cy="1777908"/>
        </a:xfrm>
        <a:prstGeom prst="roundRect">
          <a:avLst>
            <a:gd name="adj" fmla="val 10000"/>
          </a:avLst>
        </a:prstGeom>
        <a:solidFill>
          <a:schemeClr val="accent1">
            <a:shade val="6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uk-UA" sz="3600" b="1" i="0" kern="1200" dirty="0">
              <a:latin typeface="+mj-lt"/>
            </a:rPr>
            <a:t>За фундаментальністю норм права, сконцентрованих у галузях права</a:t>
          </a:r>
          <a:endParaRPr lang="ru-RU" sz="3600" i="0" kern="1200" dirty="0">
            <a:latin typeface="+mj-lt"/>
          </a:endParaRPr>
        </a:p>
      </dsp:txBody>
      <dsp:txXfrm>
        <a:off x="55687" y="53476"/>
        <a:ext cx="9947024" cy="1673762"/>
      </dsp:txXfrm>
    </dsp:sp>
    <dsp:sp modelId="{98DAD065-959A-425A-85FB-C0A3C397AA5B}">
      <dsp:nvSpPr>
        <dsp:cNvPr id="0" name=""/>
        <dsp:cNvSpPr/>
      </dsp:nvSpPr>
      <dsp:spPr>
        <a:xfrm>
          <a:off x="3614" y="2041419"/>
          <a:ext cx="3172717" cy="1777908"/>
        </a:xfrm>
        <a:prstGeom prst="roundRect">
          <a:avLst>
            <a:gd name="adj" fmla="val 10000"/>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i="0" kern="1200" dirty="0">
              <a:latin typeface="+mj-lt"/>
            </a:rPr>
            <a:t>базові фундаментальні</a:t>
          </a:r>
          <a:endParaRPr lang="ru-RU" sz="3200" i="0" kern="1200" dirty="0">
            <a:latin typeface="+mj-lt"/>
          </a:endParaRPr>
        </a:p>
      </dsp:txBody>
      <dsp:txXfrm>
        <a:off x="55687" y="2093492"/>
        <a:ext cx="3068571" cy="1673762"/>
      </dsp:txXfrm>
    </dsp:sp>
    <dsp:sp modelId="{A19D8309-0B2E-425D-9FF2-5E0FF85996D1}">
      <dsp:nvSpPr>
        <dsp:cNvPr id="0" name=""/>
        <dsp:cNvSpPr/>
      </dsp:nvSpPr>
      <dsp:spPr>
        <a:xfrm>
          <a:off x="3442841" y="2041419"/>
          <a:ext cx="3172717" cy="1777908"/>
        </a:xfrm>
        <a:prstGeom prst="roundRect">
          <a:avLst>
            <a:gd name="adj" fmla="val 10000"/>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i="0" kern="1200" dirty="0">
              <a:latin typeface="+mj-lt"/>
            </a:rPr>
            <a:t>профілюючі (спеціальні, </a:t>
          </a:r>
          <a:r>
            <a:rPr lang="uk-UA" sz="3200" i="0" kern="1200" noProof="0" dirty="0" err="1">
              <a:latin typeface="+mj-lt"/>
            </a:rPr>
            <a:t>конкретизуючі</a:t>
          </a:r>
          <a:r>
            <a:rPr lang="uk-UA" sz="3200" i="0" kern="1200" dirty="0">
              <a:latin typeface="+mj-lt"/>
            </a:rPr>
            <a:t>)</a:t>
          </a:r>
          <a:endParaRPr lang="ru-RU" sz="3200" i="0" kern="1200" dirty="0">
            <a:latin typeface="+mj-lt"/>
          </a:endParaRPr>
        </a:p>
      </dsp:txBody>
      <dsp:txXfrm>
        <a:off x="3494914" y="2093492"/>
        <a:ext cx="3068571" cy="1673762"/>
      </dsp:txXfrm>
    </dsp:sp>
    <dsp:sp modelId="{C7322F53-EC7C-4333-B6A3-BDCD5EA62F5D}">
      <dsp:nvSpPr>
        <dsp:cNvPr id="0" name=""/>
        <dsp:cNvSpPr/>
      </dsp:nvSpPr>
      <dsp:spPr>
        <a:xfrm>
          <a:off x="6882067" y="2041419"/>
          <a:ext cx="3172717" cy="1777908"/>
        </a:xfrm>
        <a:prstGeom prst="roundRect">
          <a:avLst>
            <a:gd name="adj" fmla="val 10000"/>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i="0" kern="1200" dirty="0">
              <a:latin typeface="+mj-lt"/>
            </a:rPr>
            <a:t>комплексні</a:t>
          </a:r>
          <a:endParaRPr lang="ru-RU" sz="3200" i="0" kern="1200" dirty="0">
            <a:latin typeface="+mj-lt"/>
          </a:endParaRPr>
        </a:p>
      </dsp:txBody>
      <dsp:txXfrm>
        <a:off x="6934140" y="2093492"/>
        <a:ext cx="3068571" cy="1673762"/>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D617B0-F5E9-4A69-8E5B-EB264364DA69}">
      <dsp:nvSpPr>
        <dsp:cNvPr id="0" name=""/>
        <dsp:cNvSpPr/>
      </dsp:nvSpPr>
      <dsp:spPr>
        <a:xfrm>
          <a:off x="49" y="6111"/>
          <a:ext cx="4700141" cy="806400"/>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uk-UA" sz="2800" b="1" i="0" kern="1200" dirty="0">
              <a:latin typeface="+mj-lt"/>
            </a:rPr>
            <a:t>матеріальні</a:t>
          </a:r>
          <a:endParaRPr lang="ru-RU" sz="2800" b="1" i="0" kern="1200" dirty="0">
            <a:latin typeface="+mj-lt"/>
          </a:endParaRPr>
        </a:p>
      </dsp:txBody>
      <dsp:txXfrm>
        <a:off x="49" y="6111"/>
        <a:ext cx="4700141" cy="806400"/>
      </dsp:txXfrm>
    </dsp:sp>
    <dsp:sp modelId="{6CED6F16-E3D8-4354-8411-2A92B5EA3DA4}">
      <dsp:nvSpPr>
        <dsp:cNvPr id="0" name=""/>
        <dsp:cNvSpPr/>
      </dsp:nvSpPr>
      <dsp:spPr>
        <a:xfrm>
          <a:off x="49" y="812511"/>
          <a:ext cx="4700141" cy="3204101"/>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uk-UA" sz="2400" kern="1200" dirty="0">
              <a:latin typeface="+mj-lt"/>
            </a:rPr>
            <a:t>– об’єднують норми права, що безпосередньо впорядковують суспільні відносини (наприклад, конституційне, цивільне, адміністративне, кримінальне право)</a:t>
          </a:r>
          <a:endParaRPr lang="ru-RU" sz="2400" kern="1200" dirty="0">
            <a:latin typeface="+mj-lt"/>
          </a:endParaRPr>
        </a:p>
      </dsp:txBody>
      <dsp:txXfrm>
        <a:off x="49" y="812511"/>
        <a:ext cx="4700141" cy="3204101"/>
      </dsp:txXfrm>
    </dsp:sp>
    <dsp:sp modelId="{3DC3DA8C-34D4-4E56-91B8-FEC0E5D759B8}">
      <dsp:nvSpPr>
        <dsp:cNvPr id="0" name=""/>
        <dsp:cNvSpPr/>
      </dsp:nvSpPr>
      <dsp:spPr>
        <a:xfrm>
          <a:off x="5358209" y="6111"/>
          <a:ext cx="4700141" cy="806400"/>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uk-UA" sz="2800" b="1" i="0" kern="1200" dirty="0">
              <a:latin typeface="+mj-lt"/>
            </a:rPr>
            <a:t>процесуальні</a:t>
          </a:r>
          <a:endParaRPr lang="ru-RU" sz="2800" b="1" i="0" kern="1200" dirty="0">
            <a:latin typeface="+mj-lt"/>
          </a:endParaRPr>
        </a:p>
      </dsp:txBody>
      <dsp:txXfrm>
        <a:off x="5358209" y="6111"/>
        <a:ext cx="4700141" cy="806400"/>
      </dsp:txXfrm>
    </dsp:sp>
    <dsp:sp modelId="{DF724A7D-8C0E-4CDD-A237-E44ECD020734}">
      <dsp:nvSpPr>
        <dsp:cNvPr id="0" name=""/>
        <dsp:cNvSpPr/>
      </dsp:nvSpPr>
      <dsp:spPr>
        <a:xfrm>
          <a:off x="5358209" y="812511"/>
          <a:ext cx="4700141" cy="3204101"/>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uk-UA" sz="2400" kern="1200" dirty="0">
              <a:latin typeface="+mj-lt"/>
            </a:rPr>
            <a:t>– об’єднують норми права, що визначають процедуру, порядок здійснення норм матеріального права (наприклад, адміністративно-процесуальне, цивільно-процесуальне, кримінально-процесуальне, господарсько-процесуальне право)</a:t>
          </a:r>
          <a:endParaRPr lang="ru-RU" sz="2400" kern="1200" dirty="0">
            <a:latin typeface="+mj-lt"/>
          </a:endParaRPr>
        </a:p>
      </dsp:txBody>
      <dsp:txXfrm>
        <a:off x="5358209" y="812511"/>
        <a:ext cx="4700141" cy="3204101"/>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4DC549-700F-4F46-8D70-F2BAEFB63B39}">
      <dsp:nvSpPr>
        <dsp:cNvPr id="0" name=""/>
        <dsp:cNvSpPr/>
      </dsp:nvSpPr>
      <dsp:spPr>
        <a:xfrm>
          <a:off x="0" y="455737"/>
          <a:ext cx="4938712" cy="3111250"/>
        </a:xfrm>
        <a:prstGeom prst="homePlate">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74676" rIns="37338" bIns="74676" numCol="1" spcCol="1270" anchor="ctr" anchorCtr="0">
          <a:noAutofit/>
        </a:bodyPr>
        <a:lstStyle/>
        <a:p>
          <a:pPr marL="0" lvl="0" indent="0" algn="l" defTabSz="1244600">
            <a:lnSpc>
              <a:spcPct val="90000"/>
            </a:lnSpc>
            <a:spcBef>
              <a:spcPct val="0"/>
            </a:spcBef>
            <a:spcAft>
              <a:spcPct val="35000"/>
            </a:spcAft>
            <a:buNone/>
          </a:pPr>
          <a:r>
            <a:rPr lang="uk-UA" sz="2800" b="1" i="0" kern="1200" dirty="0">
              <a:latin typeface="+mj-lt"/>
            </a:rPr>
            <a:t>Підгалузь права </a:t>
          </a:r>
          <a:r>
            <a:rPr lang="uk-UA" sz="2800" b="0" i="0" kern="1200" dirty="0">
              <a:latin typeface="+mj-lt"/>
            </a:rPr>
            <a:t>– це система однорідних предметно пов’язаних інститутів певної галузі права, що впорядковують спеціальні види суспільних відносин</a:t>
          </a:r>
          <a:endParaRPr lang="ru-RU" sz="2800" b="0" i="0" kern="1200" dirty="0">
            <a:latin typeface="+mj-lt"/>
          </a:endParaRPr>
        </a:p>
      </dsp:txBody>
      <dsp:txXfrm>
        <a:off x="0" y="455737"/>
        <a:ext cx="4160900" cy="311125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C9EDD5-7E41-42B7-B153-B6FB3E8676F3}">
      <dsp:nvSpPr>
        <dsp:cNvPr id="0" name=""/>
        <dsp:cNvSpPr/>
      </dsp:nvSpPr>
      <dsp:spPr>
        <a:xfrm>
          <a:off x="212296" y="1606518"/>
          <a:ext cx="809688" cy="809688"/>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1B0A7AC-C3F2-42BC-B5B1-FF82C3F5A995}">
      <dsp:nvSpPr>
        <dsp:cNvPr id="0" name=""/>
        <dsp:cNvSpPr/>
      </dsp:nvSpPr>
      <dsp:spPr>
        <a:xfrm>
          <a:off x="617140" y="284288"/>
          <a:ext cx="4319984" cy="34541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5560" rIns="0" bIns="35560" numCol="1" spcCol="1270" anchor="ctr" anchorCtr="0">
          <a:noAutofit/>
        </a:bodyPr>
        <a:lstStyle/>
        <a:p>
          <a:pPr marL="0" lvl="0" indent="0" algn="l" defTabSz="1244600">
            <a:lnSpc>
              <a:spcPct val="90000"/>
            </a:lnSpc>
            <a:spcBef>
              <a:spcPct val="0"/>
            </a:spcBef>
            <a:spcAft>
              <a:spcPct val="35000"/>
            </a:spcAft>
            <a:buNone/>
          </a:pPr>
          <a:r>
            <a:rPr lang="uk-UA" sz="2800" b="1" i="0" kern="1200" dirty="0">
              <a:solidFill>
                <a:schemeClr val="accent6">
                  <a:lumMod val="50000"/>
                </a:schemeClr>
              </a:solidFill>
              <a:latin typeface="+mj-lt"/>
            </a:rPr>
            <a:t>Інститут права</a:t>
          </a:r>
          <a:br>
            <a:rPr lang="uk-UA" sz="2800" i="0" kern="1200" dirty="0">
              <a:solidFill>
                <a:schemeClr val="accent6">
                  <a:lumMod val="50000"/>
                </a:schemeClr>
              </a:solidFill>
              <a:latin typeface="+mj-lt"/>
            </a:rPr>
          </a:br>
          <a:r>
            <a:rPr lang="uk-UA" sz="2800" i="0" kern="1200" dirty="0">
              <a:solidFill>
                <a:schemeClr val="accent6">
                  <a:lumMod val="50000"/>
                </a:schemeClr>
              </a:solidFill>
              <a:latin typeface="+mj-lt"/>
            </a:rPr>
            <a:t>– це система відносно самостійних норм права в межах певної галузі (підгалузі) права, що регулюють окрему якісно однорідну групу взаємозалежних суспільних відносин</a:t>
          </a:r>
          <a:endParaRPr lang="ru-RU" sz="2800" i="0" kern="1200" dirty="0">
            <a:solidFill>
              <a:schemeClr val="accent6">
                <a:lumMod val="50000"/>
              </a:schemeClr>
            </a:solidFill>
            <a:latin typeface="+mj-lt"/>
          </a:endParaRPr>
        </a:p>
      </dsp:txBody>
      <dsp:txXfrm>
        <a:off x="617140" y="284288"/>
        <a:ext cx="4319984" cy="3454147"/>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7E37CB-4DA0-4B2B-A265-F95E8B971943}">
      <dsp:nvSpPr>
        <dsp:cNvPr id="0" name=""/>
        <dsp:cNvSpPr/>
      </dsp:nvSpPr>
      <dsp:spPr>
        <a:xfrm>
          <a:off x="0" y="2233"/>
          <a:ext cx="10058399"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E60E91-26D2-4352-8BCA-FFD5B1BC63F1}">
      <dsp:nvSpPr>
        <dsp:cNvPr id="0" name=""/>
        <dsp:cNvSpPr/>
      </dsp:nvSpPr>
      <dsp:spPr>
        <a:xfrm>
          <a:off x="0" y="2233"/>
          <a:ext cx="10048577" cy="45775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uk-UA" sz="2600" kern="1200" dirty="0">
              <a:latin typeface="+mj-lt"/>
            </a:rPr>
            <a:t>Вагому роль у трактуванні цього поняття відіграв Конституційний Суд України, який, дослідивши всі аспекти цього явища, вирішив, що терміном «</a:t>
          </a:r>
          <a:r>
            <a:rPr lang="uk-UA" sz="2600" b="1" i="0" kern="1200" dirty="0">
              <a:latin typeface="+mj-lt"/>
            </a:rPr>
            <a:t>законодавство</a:t>
          </a:r>
          <a:r>
            <a:rPr lang="uk-UA" sz="2600" kern="1200" dirty="0">
              <a:latin typeface="+mj-lt"/>
            </a:rPr>
            <a:t>», який вживається в ч. 3 ст. 21 Кодексу законів про працю України щодо визначення сфери застосування контракту як особливої форми трудового договору, треба розуміти так, що ним охоплюються закони України, чинні міжнародні договори України, згода на обов’язковість яких надана Верховною Радою України, а також постанови Верховної Ради України, укази Президента України, декрети і постанови Кабінету Міністрів України, прийняті в межах їх повноважень та відповідно до Конституції України і законів України. Рішення Конституційного Суду України від 9 липня 1998 року № 12-рп/98 (справа про тлумачення терміна «законодавство»)</a:t>
          </a:r>
          <a:endParaRPr lang="ru-RU" sz="2600" kern="1200" dirty="0">
            <a:latin typeface="+mj-lt"/>
          </a:endParaRPr>
        </a:p>
      </dsp:txBody>
      <dsp:txXfrm>
        <a:off x="0" y="2233"/>
        <a:ext cx="10048577" cy="4577501"/>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B97209-0034-41D5-980C-E17E0FD6414A}">
      <dsp:nvSpPr>
        <dsp:cNvPr id="0" name=""/>
        <dsp:cNvSpPr/>
      </dsp:nvSpPr>
      <dsp:spPr>
        <a:xfrm>
          <a:off x="6572" y="239"/>
          <a:ext cx="10045255" cy="954044"/>
        </a:xfrm>
        <a:prstGeom prst="roundRect">
          <a:avLst>
            <a:gd name="adj" fmla="val 10000"/>
          </a:avLst>
        </a:prstGeom>
        <a:solidFill>
          <a:schemeClr val="accent1">
            <a:shade val="60000"/>
            <a:hueOff val="0"/>
            <a:satOff val="0"/>
            <a:lumOff val="0"/>
            <a:alphaOff val="0"/>
          </a:schemeClr>
        </a:solidFill>
        <a:ln w="28575" cap="flat" cmpd="sng" algn="ctr">
          <a:solidFill>
            <a:schemeClr val="lt1">
              <a:hueOff val="0"/>
              <a:satOff val="0"/>
              <a:lumOff val="0"/>
              <a:alphaOff val="0"/>
            </a:schemeClr>
          </a:solidFill>
          <a:prstDash val="solid"/>
        </a:ln>
        <a:effectLst>
          <a:outerShdw blurRad="63500" dist="12700" dir="5400000" sx="102000" sy="102000" rotWithShape="0">
            <a:srgbClr val="000000">
              <a:alpha val="32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1" i="0" kern="1200" dirty="0">
              <a:latin typeface="+mj-lt"/>
            </a:rPr>
            <a:t>Ознаки системи законодавства</a:t>
          </a:r>
          <a:endParaRPr lang="ru-RU" sz="3200" i="0" kern="1200" dirty="0">
            <a:latin typeface="+mj-lt"/>
          </a:endParaRPr>
        </a:p>
      </dsp:txBody>
      <dsp:txXfrm>
        <a:off x="34515" y="28182"/>
        <a:ext cx="9989369" cy="898158"/>
      </dsp:txXfrm>
    </dsp:sp>
    <dsp:sp modelId="{7421BC87-44CC-4FC7-A1FD-28C153E62C83}">
      <dsp:nvSpPr>
        <dsp:cNvPr id="0" name=""/>
        <dsp:cNvSpPr/>
      </dsp:nvSpPr>
      <dsp:spPr>
        <a:xfrm>
          <a:off x="6572" y="1351984"/>
          <a:ext cx="3074491" cy="3248033"/>
        </a:xfrm>
        <a:prstGeom prst="roundRect">
          <a:avLst>
            <a:gd name="adj" fmla="val 10000"/>
          </a:avLst>
        </a:prstGeom>
        <a:solidFill>
          <a:schemeClr val="accent1">
            <a:shade val="80000"/>
            <a:hueOff val="0"/>
            <a:satOff val="0"/>
            <a:lumOff val="0"/>
            <a:alphaOff val="0"/>
          </a:schemeClr>
        </a:solidFill>
        <a:ln w="28575" cap="flat" cmpd="sng" algn="ctr">
          <a:solidFill>
            <a:schemeClr val="lt1">
              <a:hueOff val="0"/>
              <a:satOff val="0"/>
              <a:lumOff val="0"/>
              <a:alphaOff val="0"/>
            </a:schemeClr>
          </a:solidFill>
          <a:prstDash val="solid"/>
        </a:ln>
        <a:effectLst>
          <a:outerShdw blurRad="63500" dist="12700" dir="5400000" sx="102000" sy="102000" rotWithShape="0">
            <a:srgbClr val="000000">
              <a:alpha val="32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b="0" i="0" kern="1200" dirty="0">
              <a:latin typeface="+mj-lt"/>
            </a:rPr>
            <a:t>є інтегративною, що проявляється в тому, що вона одночасно виступає і джерелом права, і формою його існування</a:t>
          </a:r>
          <a:endParaRPr lang="ru-RU" sz="2400" b="0" i="0" kern="1200" dirty="0">
            <a:latin typeface="+mj-lt"/>
          </a:endParaRPr>
        </a:p>
      </dsp:txBody>
      <dsp:txXfrm>
        <a:off x="96621" y="1442033"/>
        <a:ext cx="2894393" cy="3067935"/>
      </dsp:txXfrm>
    </dsp:sp>
    <dsp:sp modelId="{A3A9302D-4583-4691-A00E-4E49F12860DC}">
      <dsp:nvSpPr>
        <dsp:cNvPr id="0" name=""/>
        <dsp:cNvSpPr/>
      </dsp:nvSpPr>
      <dsp:spPr>
        <a:xfrm>
          <a:off x="3339321" y="1351984"/>
          <a:ext cx="3074491" cy="3248033"/>
        </a:xfrm>
        <a:prstGeom prst="roundRect">
          <a:avLst>
            <a:gd name="adj" fmla="val 10000"/>
          </a:avLst>
        </a:prstGeom>
        <a:solidFill>
          <a:schemeClr val="accent1">
            <a:shade val="80000"/>
            <a:hueOff val="0"/>
            <a:satOff val="0"/>
            <a:lumOff val="0"/>
            <a:alphaOff val="0"/>
          </a:schemeClr>
        </a:solidFill>
        <a:ln w="28575" cap="flat" cmpd="sng" algn="ctr">
          <a:solidFill>
            <a:schemeClr val="lt1">
              <a:hueOff val="0"/>
              <a:satOff val="0"/>
              <a:lumOff val="0"/>
              <a:alphaOff val="0"/>
            </a:schemeClr>
          </a:solidFill>
          <a:prstDash val="solid"/>
        </a:ln>
        <a:effectLst>
          <a:outerShdw blurRad="63500" dist="12700" dir="5400000" sx="102000" sy="102000" rotWithShape="0">
            <a:srgbClr val="000000">
              <a:alpha val="32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b="0" i="0" kern="1200" dirty="0">
              <a:latin typeface="+mj-lt"/>
            </a:rPr>
            <a:t>є ієрархічною, що знаходить прояв у субпідрядних зв’язках одного нормативно-правового акта з іншими нормативно-правовими актами</a:t>
          </a:r>
        </a:p>
      </dsp:txBody>
      <dsp:txXfrm>
        <a:off x="3429370" y="1442033"/>
        <a:ext cx="2894393" cy="3067935"/>
      </dsp:txXfrm>
    </dsp:sp>
    <dsp:sp modelId="{BC10548C-09D4-406A-86E8-09FA75E0C585}">
      <dsp:nvSpPr>
        <dsp:cNvPr id="0" name=""/>
        <dsp:cNvSpPr/>
      </dsp:nvSpPr>
      <dsp:spPr>
        <a:xfrm>
          <a:off x="6672069" y="1351984"/>
          <a:ext cx="3379757" cy="3224582"/>
        </a:xfrm>
        <a:prstGeom prst="roundRect">
          <a:avLst>
            <a:gd name="adj" fmla="val 10000"/>
          </a:avLst>
        </a:prstGeom>
        <a:solidFill>
          <a:schemeClr val="accent1">
            <a:shade val="80000"/>
            <a:hueOff val="0"/>
            <a:satOff val="0"/>
            <a:lumOff val="0"/>
            <a:alphaOff val="0"/>
          </a:schemeClr>
        </a:solidFill>
        <a:ln w="28575" cap="flat" cmpd="sng" algn="ctr">
          <a:solidFill>
            <a:schemeClr val="lt1">
              <a:hueOff val="0"/>
              <a:satOff val="0"/>
              <a:lumOff val="0"/>
              <a:alphaOff val="0"/>
            </a:schemeClr>
          </a:solidFill>
          <a:prstDash val="solid"/>
        </a:ln>
        <a:effectLst>
          <a:outerShdw blurRad="63500" dist="12700" dir="5400000" sx="102000" sy="102000" rotWithShape="0">
            <a:srgbClr val="000000">
              <a:alpha val="32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b="0" i="0" kern="1200" dirty="0">
              <a:latin typeface="+mj-lt"/>
            </a:rPr>
            <a:t>є цілісною (системною, внутрішньоузгодженою), адже кожен нормативно-правовий акт хоча й діє самостійно, але відповідно до тих цілей і завдань, що закріплені в інших нормативно-правових актах</a:t>
          </a:r>
          <a:endParaRPr lang="ru-RU" sz="2200" b="0" i="0" kern="1200" dirty="0">
            <a:latin typeface="+mj-lt"/>
          </a:endParaRPr>
        </a:p>
      </dsp:txBody>
      <dsp:txXfrm>
        <a:off x="6766514" y="1446429"/>
        <a:ext cx="3190867" cy="3035692"/>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1E5C97-EC8B-4827-AD8F-BA96576FC91B}">
      <dsp:nvSpPr>
        <dsp:cNvPr id="0" name=""/>
        <dsp:cNvSpPr/>
      </dsp:nvSpPr>
      <dsp:spPr>
        <a:xfrm>
          <a:off x="49" y="375399"/>
          <a:ext cx="4700141" cy="925558"/>
        </a:xfrm>
        <a:prstGeom prst="rect">
          <a:avLst/>
        </a:prstGeom>
        <a:solidFill>
          <a:schemeClr val="accent1">
            <a:shade val="50000"/>
            <a:hueOff val="0"/>
            <a:satOff val="0"/>
            <a:lumOff val="0"/>
            <a:alphaOff val="0"/>
          </a:schemeClr>
        </a:solidFill>
        <a:ln w="1905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uk-UA" sz="2600" b="1" i="0" kern="1200" dirty="0">
              <a:latin typeface="+mj-lt"/>
            </a:rPr>
            <a:t>Структура системи законодавства</a:t>
          </a:r>
          <a:endParaRPr lang="ru-RU" sz="2600" i="0" kern="1200" dirty="0">
            <a:latin typeface="+mj-lt"/>
          </a:endParaRPr>
        </a:p>
      </dsp:txBody>
      <dsp:txXfrm>
        <a:off x="49" y="375399"/>
        <a:ext cx="4700141" cy="925558"/>
      </dsp:txXfrm>
    </dsp:sp>
    <dsp:sp modelId="{1D63DC93-5FB9-4108-AD75-8BD52E3B365A}">
      <dsp:nvSpPr>
        <dsp:cNvPr id="0" name=""/>
        <dsp:cNvSpPr/>
      </dsp:nvSpPr>
      <dsp:spPr>
        <a:xfrm>
          <a:off x="49" y="1300957"/>
          <a:ext cx="4700141" cy="3782610"/>
        </a:xfrm>
        <a:prstGeom prst="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uk-UA" sz="2600" b="0" i="0" kern="1200" dirty="0">
              <a:latin typeface="+mj-lt"/>
            </a:rPr>
            <a:t>– </a:t>
          </a:r>
          <a:r>
            <a:rPr lang="uk-UA" sz="2600" i="0" kern="1200" dirty="0">
              <a:latin typeface="+mj-lt"/>
            </a:rPr>
            <a:t>це зумовлена системою права внутрішня організація нормативно-правових актів, що виражається в їх єдності, об’єктивності, визначеності, а також у розподілі законів і підзаконних нормативно-правових актів за галузями та інститутами законодавства</a:t>
          </a:r>
          <a:endParaRPr lang="ru-RU" sz="2600" i="0" kern="1200" dirty="0">
            <a:latin typeface="+mj-lt"/>
          </a:endParaRPr>
        </a:p>
      </dsp:txBody>
      <dsp:txXfrm>
        <a:off x="49" y="1300957"/>
        <a:ext cx="4700141" cy="3782610"/>
      </dsp:txXfrm>
    </dsp:sp>
    <dsp:sp modelId="{3B1C9FA2-5CC6-4782-BEC3-58A7CCB4C14F}">
      <dsp:nvSpPr>
        <dsp:cNvPr id="0" name=""/>
        <dsp:cNvSpPr/>
      </dsp:nvSpPr>
      <dsp:spPr>
        <a:xfrm>
          <a:off x="5358209" y="375399"/>
          <a:ext cx="4700141" cy="925558"/>
        </a:xfrm>
        <a:prstGeom prst="rect">
          <a:avLst/>
        </a:prstGeom>
        <a:solidFill>
          <a:schemeClr val="accent1">
            <a:shade val="50000"/>
            <a:hueOff val="407631"/>
            <a:satOff val="-22799"/>
            <a:lumOff val="45397"/>
            <a:alphaOff val="0"/>
          </a:schemeClr>
        </a:solidFill>
        <a:ln w="19050" cap="flat" cmpd="sng" algn="ctr">
          <a:solidFill>
            <a:schemeClr val="accent1">
              <a:shade val="50000"/>
              <a:hueOff val="407631"/>
              <a:satOff val="-22799"/>
              <a:lumOff val="4539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uk-UA" sz="2600" b="1" i="0" kern="1200" dirty="0">
              <a:solidFill>
                <a:schemeClr val="accent6">
                  <a:lumMod val="50000"/>
                </a:schemeClr>
              </a:solidFill>
              <a:latin typeface="+mj-lt"/>
            </a:rPr>
            <a:t>Галузь законодавства</a:t>
          </a:r>
          <a:endParaRPr lang="ru-RU" sz="2600" i="0" kern="1200" dirty="0">
            <a:solidFill>
              <a:schemeClr val="accent6">
                <a:lumMod val="50000"/>
              </a:schemeClr>
            </a:solidFill>
            <a:latin typeface="+mj-lt"/>
          </a:endParaRPr>
        </a:p>
      </dsp:txBody>
      <dsp:txXfrm>
        <a:off x="5358209" y="375399"/>
        <a:ext cx="4700141" cy="925558"/>
      </dsp:txXfrm>
    </dsp:sp>
    <dsp:sp modelId="{0ED12E48-5563-47D8-A0C7-84F436D76C23}">
      <dsp:nvSpPr>
        <dsp:cNvPr id="0" name=""/>
        <dsp:cNvSpPr/>
      </dsp:nvSpPr>
      <dsp:spPr>
        <a:xfrm>
          <a:off x="5358209" y="1300957"/>
          <a:ext cx="4700141" cy="3782610"/>
        </a:xfrm>
        <a:prstGeom prst="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uk-UA" sz="2600" i="0" kern="1200" dirty="0">
              <a:latin typeface="+mj-lt"/>
            </a:rPr>
            <a:t>– це внутрішньо узгоджена сукупність нормативно-правових актів, об’єднаних за певними сферами правового регулювання суспільних відносин</a:t>
          </a:r>
          <a:endParaRPr lang="ru-RU" sz="2600" i="0" kern="1200" dirty="0">
            <a:latin typeface="+mj-lt"/>
          </a:endParaRPr>
        </a:p>
      </dsp:txBody>
      <dsp:txXfrm>
        <a:off x="5358209" y="1300957"/>
        <a:ext cx="4700141" cy="3782610"/>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32DE8D-3BF3-4EBE-81BF-6F618BB6E19A}">
      <dsp:nvSpPr>
        <dsp:cNvPr id="0" name=""/>
        <dsp:cNvSpPr/>
      </dsp:nvSpPr>
      <dsp:spPr>
        <a:xfrm>
          <a:off x="7893" y="1901239"/>
          <a:ext cx="2758480" cy="26933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r" defTabSz="1244600">
            <a:lnSpc>
              <a:spcPct val="90000"/>
            </a:lnSpc>
            <a:spcBef>
              <a:spcPct val="0"/>
            </a:spcBef>
            <a:spcAft>
              <a:spcPct val="35000"/>
            </a:spcAft>
            <a:buNone/>
          </a:pPr>
          <a:r>
            <a:rPr lang="uk-UA" sz="2800" b="1" i="0" kern="1200" dirty="0">
              <a:solidFill>
                <a:schemeClr val="accent6">
                  <a:lumMod val="50000"/>
                </a:schemeClr>
              </a:solidFill>
              <a:latin typeface="+mj-lt"/>
            </a:rPr>
            <a:t>Причини розбіжностей деяких галузей права та галузей законодавства</a:t>
          </a:r>
          <a:endParaRPr lang="ru-RU" sz="2800" i="0" kern="1200" dirty="0">
            <a:solidFill>
              <a:schemeClr val="accent6">
                <a:lumMod val="50000"/>
              </a:schemeClr>
            </a:solidFill>
            <a:latin typeface="+mj-lt"/>
          </a:endParaRPr>
        </a:p>
      </dsp:txBody>
      <dsp:txXfrm>
        <a:off x="7893" y="1901239"/>
        <a:ext cx="2758480" cy="2693343"/>
      </dsp:txXfrm>
    </dsp:sp>
    <dsp:sp modelId="{6E685D04-5C19-47A0-8B31-0FE140123E09}">
      <dsp:nvSpPr>
        <dsp:cNvPr id="0" name=""/>
        <dsp:cNvSpPr/>
      </dsp:nvSpPr>
      <dsp:spPr>
        <a:xfrm>
          <a:off x="2761779" y="760915"/>
          <a:ext cx="486221" cy="4449199"/>
        </a:xfrm>
        <a:prstGeom prst="leftBrace">
          <a:avLst>
            <a:gd name="adj1" fmla="val 35000"/>
            <a:gd name="adj2" fmla="val 50000"/>
          </a:avLst>
        </a:pr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5D6654-9351-4B4E-B3F0-43D8420F8C6A}">
      <dsp:nvSpPr>
        <dsp:cNvPr id="0" name=""/>
        <dsp:cNvSpPr/>
      </dsp:nvSpPr>
      <dsp:spPr>
        <a:xfrm>
          <a:off x="3442489" y="704077"/>
          <a:ext cx="6612612" cy="4562876"/>
        </a:xfrm>
        <a:prstGeom prst="rect">
          <a:avLst/>
        </a:prstGeom>
        <a:solidFill>
          <a:schemeClr val="accent1">
            <a:shade val="50000"/>
            <a:hueOff val="0"/>
            <a:satOff val="0"/>
            <a:lumOff val="0"/>
            <a:alphaOff val="0"/>
          </a:schemeClr>
        </a:solidFill>
        <a:ln w="28575" cap="flat" cmpd="sng" algn="ctr">
          <a:solidFill>
            <a:schemeClr val="lt1">
              <a:hueOff val="0"/>
              <a:satOff val="0"/>
              <a:lumOff val="0"/>
              <a:alphaOff val="0"/>
            </a:schemeClr>
          </a:solidFill>
          <a:prstDash val="solid"/>
        </a:ln>
        <a:effectLst>
          <a:outerShdw blurRad="63500" dist="12700" dir="5400000" sx="102000" sy="102000" rotWithShape="0">
            <a:srgbClr val="000000">
              <a:alpha val="32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uk-UA" sz="2800" i="0" kern="1200" dirty="0">
              <a:latin typeface="+mj-lt"/>
            </a:rPr>
            <a:t>об’єктивно не можливо виразити зміст кожної окремої галузі права в одному нормативно-правовому акті</a:t>
          </a:r>
        </a:p>
        <a:p>
          <a:pPr marL="285750" lvl="1" indent="-285750" algn="l" defTabSz="1244600">
            <a:lnSpc>
              <a:spcPct val="90000"/>
            </a:lnSpc>
            <a:spcBef>
              <a:spcPct val="0"/>
            </a:spcBef>
            <a:spcAft>
              <a:spcPct val="15000"/>
            </a:spcAft>
            <a:buChar char="•"/>
          </a:pPr>
          <a:r>
            <a:rPr lang="uk-UA" sz="2800" b="0" i="0" kern="1200" dirty="0">
              <a:latin typeface="+mj-lt"/>
            </a:rPr>
            <a:t>залежність системи законодавства та формування її галузей від цілеспрямованої діяльності суб’єктів з їх систематизації, інтересів держави</a:t>
          </a:r>
        </a:p>
        <a:p>
          <a:pPr marL="285750" lvl="1" indent="-285750" algn="l" defTabSz="1244600">
            <a:lnSpc>
              <a:spcPct val="90000"/>
            </a:lnSpc>
            <a:spcBef>
              <a:spcPct val="0"/>
            </a:spcBef>
            <a:spcAft>
              <a:spcPct val="15000"/>
            </a:spcAft>
            <a:buChar char="•"/>
          </a:pPr>
          <a:r>
            <a:rPr lang="uk-UA" sz="2800" i="0" kern="1200" dirty="0">
              <a:latin typeface="+mj-lt"/>
            </a:rPr>
            <a:t>переосмислення, оновлення, вдосконалення законодавства внаслідок його переорієнтації на демократичні цінності</a:t>
          </a:r>
        </a:p>
      </dsp:txBody>
      <dsp:txXfrm>
        <a:off x="3442489" y="704077"/>
        <a:ext cx="6612612" cy="4562876"/>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4C0120-DA6B-4F19-BD92-A2F040EDE843}">
      <dsp:nvSpPr>
        <dsp:cNvPr id="0" name=""/>
        <dsp:cNvSpPr/>
      </dsp:nvSpPr>
      <dsp:spPr>
        <a:xfrm>
          <a:off x="3291" y="2312"/>
          <a:ext cx="10051817" cy="1800171"/>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b="1" kern="1200" dirty="0">
              <a:solidFill>
                <a:schemeClr val="bg2">
                  <a:lumMod val="25000"/>
                </a:schemeClr>
              </a:solidFill>
              <a:latin typeface="+mj-lt"/>
            </a:rPr>
            <a:t>Норма права та стаття нормативно-правового акта</a:t>
          </a:r>
          <a:r>
            <a:rPr lang="uk-UA" sz="2800" kern="1200" dirty="0">
              <a:solidFill>
                <a:schemeClr val="bg2">
                  <a:lumMod val="25000"/>
                </a:schemeClr>
              </a:solidFill>
              <a:latin typeface="+mj-lt"/>
            </a:rPr>
            <a:t> як первинні елементи системи права та системи законодавства відповідно мають такі варіанти </a:t>
          </a:r>
          <a:r>
            <a:rPr lang="uk-UA" sz="2800" b="1" kern="1200" dirty="0">
              <a:solidFill>
                <a:schemeClr val="bg2">
                  <a:lumMod val="25000"/>
                </a:schemeClr>
              </a:solidFill>
              <a:latin typeface="+mj-lt"/>
            </a:rPr>
            <a:t>взаємозв’язку</a:t>
          </a:r>
          <a:endParaRPr lang="ru-RU" sz="2800" kern="1200" dirty="0">
            <a:solidFill>
              <a:schemeClr val="bg2">
                <a:lumMod val="25000"/>
              </a:schemeClr>
            </a:solidFill>
            <a:latin typeface="+mj-lt"/>
          </a:endParaRPr>
        </a:p>
      </dsp:txBody>
      <dsp:txXfrm>
        <a:off x="56016" y="55037"/>
        <a:ext cx="9946367" cy="1694721"/>
      </dsp:txXfrm>
    </dsp:sp>
    <dsp:sp modelId="{689A7AC1-8F63-4D7A-A4F5-87A002063182}">
      <dsp:nvSpPr>
        <dsp:cNvPr id="0" name=""/>
        <dsp:cNvSpPr/>
      </dsp:nvSpPr>
      <dsp:spPr>
        <a:xfrm>
          <a:off x="3291" y="2154528"/>
          <a:ext cx="3865468" cy="3594734"/>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uk-UA" sz="2600" kern="1200" dirty="0">
              <a:solidFill>
                <a:schemeClr val="bg2">
                  <a:lumMod val="50000"/>
                </a:schemeClr>
              </a:solidFill>
              <a:latin typeface="+mj-lt"/>
            </a:rPr>
            <a:t>норма права та стаття нормативно-правового акта збігаються, тобто в межах однієї статті нормативно-правового акта містяться усі структурні елементи норми права: гіпотеза, диспозиція, санкція</a:t>
          </a:r>
          <a:endParaRPr lang="ru-RU" sz="2600" kern="1200" dirty="0">
            <a:solidFill>
              <a:schemeClr val="bg2">
                <a:lumMod val="50000"/>
              </a:schemeClr>
            </a:solidFill>
            <a:latin typeface="+mj-lt"/>
          </a:endParaRPr>
        </a:p>
      </dsp:txBody>
      <dsp:txXfrm>
        <a:off x="108577" y="2259814"/>
        <a:ext cx="3654896" cy="3384162"/>
      </dsp:txXfrm>
    </dsp:sp>
    <dsp:sp modelId="{D8071D1B-D309-4258-8E7E-754C99F720A1}">
      <dsp:nvSpPr>
        <dsp:cNvPr id="0" name=""/>
        <dsp:cNvSpPr/>
      </dsp:nvSpPr>
      <dsp:spPr>
        <a:xfrm>
          <a:off x="4108452" y="2154528"/>
          <a:ext cx="2853481" cy="3594734"/>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kern="1200" dirty="0">
              <a:solidFill>
                <a:schemeClr val="bg2">
                  <a:lumMod val="50000"/>
                </a:schemeClr>
              </a:solidFill>
              <a:latin typeface="+mj-lt"/>
            </a:rPr>
            <a:t>в одній статті нормативно-правового акта міститься кілька норм права</a:t>
          </a:r>
          <a:endParaRPr lang="ru-RU" sz="2800" kern="1200" dirty="0">
            <a:solidFill>
              <a:schemeClr val="bg2">
                <a:lumMod val="50000"/>
              </a:schemeClr>
            </a:solidFill>
            <a:latin typeface="+mj-lt"/>
          </a:endParaRPr>
        </a:p>
      </dsp:txBody>
      <dsp:txXfrm>
        <a:off x="4192028" y="2238104"/>
        <a:ext cx="2686329" cy="3427582"/>
      </dsp:txXfrm>
    </dsp:sp>
    <dsp:sp modelId="{07620366-B4D3-4248-975C-17D315C11F60}">
      <dsp:nvSpPr>
        <dsp:cNvPr id="0" name=""/>
        <dsp:cNvSpPr/>
      </dsp:nvSpPr>
      <dsp:spPr>
        <a:xfrm>
          <a:off x="7201626" y="2154528"/>
          <a:ext cx="2853481" cy="3594734"/>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uk-UA" sz="2600" kern="1200" dirty="0">
              <a:solidFill>
                <a:schemeClr val="bg2">
                  <a:lumMod val="50000"/>
                </a:schemeClr>
              </a:solidFill>
              <a:latin typeface="+mj-lt"/>
            </a:rPr>
            <a:t>норма права розташовується в різних статтях, тобто структурні елементи однієї норми права містяться в різних статтях нормативно-правового акта</a:t>
          </a:r>
          <a:endParaRPr lang="ru-RU" sz="2600" kern="1200" dirty="0">
            <a:solidFill>
              <a:schemeClr val="bg2">
                <a:lumMod val="50000"/>
              </a:schemeClr>
            </a:solidFill>
            <a:latin typeface="+mj-lt"/>
          </a:endParaRPr>
        </a:p>
      </dsp:txBody>
      <dsp:txXfrm>
        <a:off x="7285202" y="2238104"/>
        <a:ext cx="2686329" cy="34275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09F9B2-F5A1-45D4-B9FF-3595DCB5CAF2}">
      <dsp:nvSpPr>
        <dsp:cNvPr id="0" name=""/>
        <dsp:cNvSpPr/>
      </dsp:nvSpPr>
      <dsp:spPr>
        <a:xfrm>
          <a:off x="0" y="0"/>
          <a:ext cx="10058399"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3EA03F-F708-4807-9EE6-4302439F13A1}">
      <dsp:nvSpPr>
        <dsp:cNvPr id="0" name=""/>
        <dsp:cNvSpPr/>
      </dsp:nvSpPr>
      <dsp:spPr>
        <a:xfrm>
          <a:off x="0" y="0"/>
          <a:ext cx="10058399" cy="3393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t" anchorCtr="0">
          <a:noAutofit/>
        </a:bodyPr>
        <a:lstStyle/>
        <a:p>
          <a:pPr marL="0" lvl="0" indent="0" algn="l" defTabSz="1955800">
            <a:lnSpc>
              <a:spcPct val="90000"/>
            </a:lnSpc>
            <a:spcBef>
              <a:spcPct val="0"/>
            </a:spcBef>
            <a:spcAft>
              <a:spcPct val="35000"/>
            </a:spcAft>
            <a:buNone/>
          </a:pPr>
          <a:r>
            <a:rPr lang="uk-UA" sz="4400" kern="1200" dirty="0">
              <a:solidFill>
                <a:srgbClr val="0070C0"/>
              </a:solidFill>
              <a:effectLst>
                <a:outerShdw blurRad="38100" dist="38100" dir="2700000" algn="tl">
                  <a:srgbClr val="000000">
                    <a:alpha val="43137"/>
                  </a:srgbClr>
                </a:outerShdw>
              </a:effectLst>
              <a:latin typeface="+mj-lt"/>
            </a:rPr>
            <a:t>Соціальні норми </a:t>
          </a:r>
          <a:r>
            <a:rPr lang="uk-UA" sz="4400" kern="1200" dirty="0">
              <a:solidFill>
                <a:schemeClr val="tx1"/>
              </a:solidFill>
              <a:latin typeface="+mj-lt"/>
            </a:rPr>
            <a:t>– це зумовлені об</a:t>
          </a:r>
          <a:r>
            <a:rPr lang="en-US" sz="4400" kern="1200" dirty="0">
              <a:solidFill>
                <a:schemeClr val="tx1"/>
              </a:solidFill>
              <a:latin typeface="+mj-lt"/>
            </a:rPr>
            <a:t>’</a:t>
          </a:r>
          <a:r>
            <a:rPr lang="uk-UA" sz="4400" kern="1200" noProof="0" dirty="0" err="1">
              <a:solidFill>
                <a:schemeClr val="tx1"/>
              </a:solidFill>
              <a:latin typeface="+mj-lt"/>
            </a:rPr>
            <a:t>єктивними</a:t>
          </a:r>
          <a:r>
            <a:rPr lang="uk-UA" sz="4400" kern="1200" dirty="0">
              <a:solidFill>
                <a:schemeClr val="tx1"/>
              </a:solidFill>
              <a:latin typeface="+mj-lt"/>
            </a:rPr>
            <a:t> закономірностями правилами загального характеру, що </a:t>
          </a:r>
          <a:r>
            <a:rPr lang="uk-UA" sz="4400" kern="1200" noProof="0" dirty="0">
              <a:solidFill>
                <a:schemeClr val="tx1"/>
              </a:solidFill>
              <a:latin typeface="+mj-lt"/>
            </a:rPr>
            <a:t>впорядковують</a:t>
          </a:r>
          <a:r>
            <a:rPr lang="uk-UA" sz="4400" kern="1200" dirty="0">
              <a:solidFill>
                <a:schemeClr val="tx1"/>
              </a:solidFill>
              <a:latin typeface="+mj-lt"/>
            </a:rPr>
            <a:t> поведінку  людей у суспільстві соціального впливу</a:t>
          </a:r>
          <a:endParaRPr lang="ru-RU" sz="4400" kern="1200" dirty="0">
            <a:latin typeface="+mj-lt"/>
          </a:endParaRPr>
        </a:p>
      </dsp:txBody>
      <dsp:txXfrm>
        <a:off x="0" y="0"/>
        <a:ext cx="10058399" cy="3393249"/>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7F4326-EE26-4688-851C-8C5591593D78}">
      <dsp:nvSpPr>
        <dsp:cNvPr id="0" name=""/>
        <dsp:cNvSpPr/>
      </dsp:nvSpPr>
      <dsp:spPr>
        <a:xfrm>
          <a:off x="-6697375" y="-1024553"/>
          <a:ext cx="7974419" cy="7974419"/>
        </a:xfrm>
        <a:prstGeom prst="blockArc">
          <a:avLst>
            <a:gd name="adj1" fmla="val 18900000"/>
            <a:gd name="adj2" fmla="val 2700000"/>
            <a:gd name="adj3" fmla="val 271"/>
          </a:avLst>
        </a:prstGeom>
        <a:noFill/>
        <a:ln w="19050"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C033F2-2FC3-42D3-A875-34AAF9B70288}">
      <dsp:nvSpPr>
        <dsp:cNvPr id="0" name=""/>
        <dsp:cNvSpPr/>
      </dsp:nvSpPr>
      <dsp:spPr>
        <a:xfrm>
          <a:off x="822433" y="129841"/>
          <a:ext cx="5588672" cy="2110442"/>
        </a:xfrm>
        <a:prstGeom prst="rect">
          <a:avLst/>
        </a:prstGeom>
        <a:solidFill>
          <a:schemeClr val="accent1">
            <a:shade val="80000"/>
            <a:hueOff val="0"/>
            <a:satOff val="0"/>
            <a:lumOff val="0"/>
            <a:alphaOff val="0"/>
          </a:schemeClr>
        </a:solidFill>
        <a:ln w="28575" cap="flat" cmpd="sng" algn="ctr">
          <a:solidFill>
            <a:schemeClr val="lt1">
              <a:hueOff val="0"/>
              <a:satOff val="0"/>
              <a:lumOff val="0"/>
              <a:alphaOff val="0"/>
            </a:schemeClr>
          </a:solidFill>
          <a:prstDash val="solid"/>
        </a:ln>
        <a:effectLst>
          <a:outerShdw blurRad="63500" dist="12700" dir="5400000" sx="102000" sy="102000" rotWithShape="0">
            <a:srgbClr val="000000">
              <a:alpha val="32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40643" tIns="60960" rIns="60960" bIns="60960" numCol="1" spcCol="1270" anchor="ctr" anchorCtr="0">
          <a:noAutofit/>
        </a:bodyPr>
        <a:lstStyle/>
        <a:p>
          <a:pPr marL="0" lvl="0" indent="0" algn="l" defTabSz="1066800">
            <a:lnSpc>
              <a:spcPct val="90000"/>
            </a:lnSpc>
            <a:spcBef>
              <a:spcPct val="0"/>
            </a:spcBef>
            <a:spcAft>
              <a:spcPct val="35000"/>
            </a:spcAft>
            <a:buNone/>
          </a:pPr>
          <a:r>
            <a:rPr lang="uk-UA" sz="2400" kern="1200" dirty="0">
              <a:latin typeface="+mj-lt"/>
            </a:rPr>
            <a:t>норма права та стаття нормативно-правового акта збігаються, тобто в межах однієї статті нормативно-правового акта містяться усі структурні елементи норми права: гіпотеза, диспозиція, санкція;</a:t>
          </a:r>
          <a:endParaRPr lang="ru-RU" sz="2400" kern="1200" dirty="0">
            <a:latin typeface="+mj-lt"/>
          </a:endParaRPr>
        </a:p>
      </dsp:txBody>
      <dsp:txXfrm>
        <a:off x="822433" y="129841"/>
        <a:ext cx="5588672" cy="2110442"/>
      </dsp:txXfrm>
    </dsp:sp>
    <dsp:sp modelId="{1989ED72-BDF0-4F82-BB60-AA0F59D7F3A6}">
      <dsp:nvSpPr>
        <dsp:cNvPr id="0" name=""/>
        <dsp:cNvSpPr/>
      </dsp:nvSpPr>
      <dsp:spPr>
        <a:xfrm>
          <a:off x="81769" y="444398"/>
          <a:ext cx="1481328" cy="1481328"/>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E980AE-B776-47AA-8C7B-89BCDFED0E1D}">
      <dsp:nvSpPr>
        <dsp:cNvPr id="0" name=""/>
        <dsp:cNvSpPr/>
      </dsp:nvSpPr>
      <dsp:spPr>
        <a:xfrm>
          <a:off x="1253203" y="2496363"/>
          <a:ext cx="5157902" cy="1133855"/>
        </a:xfrm>
        <a:prstGeom prst="rect">
          <a:avLst/>
        </a:prstGeom>
        <a:solidFill>
          <a:schemeClr val="accent1">
            <a:shade val="80000"/>
            <a:hueOff val="173154"/>
            <a:satOff val="-9395"/>
            <a:lumOff val="14677"/>
            <a:alphaOff val="0"/>
          </a:schemeClr>
        </a:solidFill>
        <a:ln w="28575" cap="flat" cmpd="sng" algn="ctr">
          <a:solidFill>
            <a:schemeClr val="lt1">
              <a:hueOff val="0"/>
              <a:satOff val="0"/>
              <a:lumOff val="0"/>
              <a:alphaOff val="0"/>
            </a:schemeClr>
          </a:solidFill>
          <a:prstDash val="solid"/>
        </a:ln>
        <a:effectLst>
          <a:outerShdw blurRad="63500" dist="12700" dir="5400000" sx="102000" sy="102000" rotWithShape="0">
            <a:srgbClr val="000000">
              <a:alpha val="32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40643" tIns="60960" rIns="60960" bIns="60960" numCol="1" spcCol="1270" anchor="ctr" anchorCtr="0">
          <a:noAutofit/>
        </a:bodyPr>
        <a:lstStyle/>
        <a:p>
          <a:pPr marL="0" lvl="0" indent="0" algn="l" defTabSz="1066800">
            <a:lnSpc>
              <a:spcPct val="90000"/>
            </a:lnSpc>
            <a:spcBef>
              <a:spcPct val="0"/>
            </a:spcBef>
            <a:spcAft>
              <a:spcPct val="35000"/>
            </a:spcAft>
            <a:buNone/>
          </a:pPr>
          <a:r>
            <a:rPr lang="uk-UA" sz="2400" kern="1200" dirty="0">
              <a:latin typeface="+mj-lt"/>
            </a:rPr>
            <a:t>в одній статті нормативно-правового акта міститься кілька норм права</a:t>
          </a:r>
        </a:p>
      </dsp:txBody>
      <dsp:txXfrm>
        <a:off x="1253203" y="2496363"/>
        <a:ext cx="5157902" cy="1133855"/>
      </dsp:txXfrm>
    </dsp:sp>
    <dsp:sp modelId="{35517F6D-B267-4E0C-8197-EE923E6DBE12}">
      <dsp:nvSpPr>
        <dsp:cNvPr id="0" name=""/>
        <dsp:cNvSpPr/>
      </dsp:nvSpPr>
      <dsp:spPr>
        <a:xfrm>
          <a:off x="512539" y="2221992"/>
          <a:ext cx="1481328" cy="1481328"/>
        </a:xfrm>
        <a:prstGeom prst="ellipse">
          <a:avLst/>
        </a:prstGeom>
        <a:solidFill>
          <a:schemeClr val="lt1">
            <a:hueOff val="0"/>
            <a:satOff val="0"/>
            <a:lumOff val="0"/>
            <a:alphaOff val="0"/>
          </a:schemeClr>
        </a:solidFill>
        <a:ln w="19050" cap="flat" cmpd="sng" algn="ctr">
          <a:solidFill>
            <a:schemeClr val="accent1">
              <a:shade val="80000"/>
              <a:hueOff val="173154"/>
              <a:satOff val="-9395"/>
              <a:lumOff val="14677"/>
              <a:alphaOff val="0"/>
            </a:schemeClr>
          </a:solidFill>
          <a:prstDash val="solid"/>
        </a:ln>
        <a:effectLst/>
      </dsp:spPr>
      <dsp:style>
        <a:lnRef idx="2">
          <a:scrgbClr r="0" g="0" b="0"/>
        </a:lnRef>
        <a:fillRef idx="1">
          <a:scrgbClr r="0" g="0" b="0"/>
        </a:fillRef>
        <a:effectRef idx="0">
          <a:scrgbClr r="0" g="0" b="0"/>
        </a:effectRef>
        <a:fontRef idx="minor"/>
      </dsp:style>
    </dsp:sp>
    <dsp:sp modelId="{1ABCABE0-6326-4796-86B2-CCDAC0E12183}">
      <dsp:nvSpPr>
        <dsp:cNvPr id="0" name=""/>
        <dsp:cNvSpPr/>
      </dsp:nvSpPr>
      <dsp:spPr>
        <a:xfrm>
          <a:off x="822433" y="3875225"/>
          <a:ext cx="5588672" cy="1730048"/>
        </a:xfrm>
        <a:prstGeom prst="rect">
          <a:avLst/>
        </a:prstGeom>
        <a:solidFill>
          <a:schemeClr val="accent1">
            <a:shade val="80000"/>
            <a:hueOff val="346308"/>
            <a:satOff val="-18790"/>
            <a:lumOff val="29354"/>
            <a:alphaOff val="0"/>
          </a:schemeClr>
        </a:solidFill>
        <a:ln w="28575" cap="flat" cmpd="sng" algn="ctr">
          <a:solidFill>
            <a:schemeClr val="lt1">
              <a:hueOff val="0"/>
              <a:satOff val="0"/>
              <a:lumOff val="0"/>
              <a:alphaOff val="0"/>
            </a:schemeClr>
          </a:solidFill>
          <a:prstDash val="solid"/>
        </a:ln>
        <a:effectLst>
          <a:outerShdw blurRad="63500" dist="12700" dir="5400000" sx="102000" sy="102000" rotWithShape="0">
            <a:srgbClr val="000000">
              <a:alpha val="32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40643" tIns="60960" rIns="60960" bIns="60960" numCol="1" spcCol="1270" anchor="ctr" anchorCtr="0">
          <a:noAutofit/>
        </a:bodyPr>
        <a:lstStyle/>
        <a:p>
          <a:pPr marL="0" lvl="0" indent="0" algn="l" defTabSz="1066800">
            <a:lnSpc>
              <a:spcPct val="90000"/>
            </a:lnSpc>
            <a:spcBef>
              <a:spcPct val="0"/>
            </a:spcBef>
            <a:spcAft>
              <a:spcPct val="35000"/>
            </a:spcAft>
            <a:buNone/>
          </a:pPr>
          <a:r>
            <a:rPr lang="uk-UA" sz="2400" kern="1200" dirty="0">
              <a:solidFill>
                <a:schemeClr val="bg2">
                  <a:lumMod val="25000"/>
                </a:schemeClr>
              </a:solidFill>
              <a:latin typeface="+mj-lt"/>
            </a:rPr>
            <a:t>норма права розташовується в різних статтях, тобто структурні елементи однієї норми права містяться в різних статтях нормативно-правового акта</a:t>
          </a:r>
        </a:p>
      </dsp:txBody>
      <dsp:txXfrm>
        <a:off x="822433" y="3875225"/>
        <a:ext cx="5588672" cy="1730048"/>
      </dsp:txXfrm>
    </dsp:sp>
    <dsp:sp modelId="{3F97CD21-4549-4157-823B-A7E5B7AFB8DB}">
      <dsp:nvSpPr>
        <dsp:cNvPr id="0" name=""/>
        <dsp:cNvSpPr/>
      </dsp:nvSpPr>
      <dsp:spPr>
        <a:xfrm>
          <a:off x="81769" y="3999585"/>
          <a:ext cx="1481328" cy="1481328"/>
        </a:xfrm>
        <a:prstGeom prst="ellipse">
          <a:avLst/>
        </a:prstGeom>
        <a:solidFill>
          <a:schemeClr val="lt1">
            <a:hueOff val="0"/>
            <a:satOff val="0"/>
            <a:lumOff val="0"/>
            <a:alphaOff val="0"/>
          </a:schemeClr>
        </a:solidFill>
        <a:ln w="19050" cap="flat" cmpd="sng" algn="ctr">
          <a:solidFill>
            <a:schemeClr val="accent1">
              <a:shade val="80000"/>
              <a:hueOff val="346308"/>
              <a:satOff val="-18790"/>
              <a:lumOff val="29354"/>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548E9C-11B1-4E66-83BE-D76AB0906EC1}">
      <dsp:nvSpPr>
        <dsp:cNvPr id="0" name=""/>
        <dsp:cNvSpPr/>
      </dsp:nvSpPr>
      <dsp:spPr>
        <a:xfrm>
          <a:off x="3382521" y="2048408"/>
          <a:ext cx="733219" cy="1272179"/>
        </a:xfrm>
        <a:custGeom>
          <a:avLst/>
          <a:gdLst/>
          <a:ahLst/>
          <a:cxnLst/>
          <a:rect l="0" t="0" r="0" b="0"/>
          <a:pathLst>
            <a:path>
              <a:moveTo>
                <a:pt x="0" y="0"/>
              </a:moveTo>
              <a:lnTo>
                <a:pt x="274010" y="0"/>
              </a:lnTo>
              <a:lnTo>
                <a:pt x="274010" y="1272179"/>
              </a:lnTo>
              <a:lnTo>
                <a:pt x="733219" y="1272179"/>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15E43D-E3F0-475C-8DDD-195058073421}">
      <dsp:nvSpPr>
        <dsp:cNvPr id="0" name=""/>
        <dsp:cNvSpPr/>
      </dsp:nvSpPr>
      <dsp:spPr>
        <a:xfrm>
          <a:off x="3382521" y="1024062"/>
          <a:ext cx="733219" cy="1024345"/>
        </a:xfrm>
        <a:custGeom>
          <a:avLst/>
          <a:gdLst/>
          <a:ahLst/>
          <a:cxnLst/>
          <a:rect l="0" t="0" r="0" b="0"/>
          <a:pathLst>
            <a:path>
              <a:moveTo>
                <a:pt x="0" y="1024345"/>
              </a:moveTo>
              <a:lnTo>
                <a:pt x="274010" y="1024345"/>
              </a:lnTo>
              <a:lnTo>
                <a:pt x="274010" y="0"/>
              </a:lnTo>
              <a:lnTo>
                <a:pt x="733219" y="0"/>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F0D79D-90DE-4233-A3D5-C80E6FCE8841}">
      <dsp:nvSpPr>
        <dsp:cNvPr id="0" name=""/>
        <dsp:cNvSpPr/>
      </dsp:nvSpPr>
      <dsp:spPr>
        <a:xfrm>
          <a:off x="541486" y="1326089"/>
          <a:ext cx="2841035" cy="1444636"/>
        </a:xfrm>
        <a:prstGeom prst="rect">
          <a:avLst/>
        </a:prstGeom>
        <a:solidFill>
          <a:schemeClr val="accent1">
            <a:alpha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uk-UA" sz="2800" b="1" i="0" kern="1200" dirty="0">
              <a:solidFill>
                <a:schemeClr val="bg2">
                  <a:lumMod val="25000"/>
                </a:schemeClr>
              </a:solidFill>
              <a:latin typeface="+mj-lt"/>
            </a:rPr>
            <a:t>Залежно від повноти викладу</a:t>
          </a:r>
          <a:endParaRPr lang="ru-RU" sz="2800" i="0" kern="1200" dirty="0">
            <a:solidFill>
              <a:schemeClr val="bg2">
                <a:lumMod val="25000"/>
              </a:schemeClr>
            </a:solidFill>
            <a:latin typeface="+mj-lt"/>
          </a:endParaRPr>
        </a:p>
      </dsp:txBody>
      <dsp:txXfrm>
        <a:off x="541486" y="1326089"/>
        <a:ext cx="2841035" cy="1444636"/>
      </dsp:txXfrm>
    </dsp:sp>
    <dsp:sp modelId="{2291A7AA-8533-4A03-8B9D-0504406EA8FC}">
      <dsp:nvSpPr>
        <dsp:cNvPr id="0" name=""/>
        <dsp:cNvSpPr/>
      </dsp:nvSpPr>
      <dsp:spPr>
        <a:xfrm>
          <a:off x="4115741" y="1843"/>
          <a:ext cx="5586371" cy="2044438"/>
        </a:xfrm>
        <a:prstGeom prst="rect">
          <a:avLst/>
        </a:prstGeom>
        <a:solidFill>
          <a:schemeClr val="accent1">
            <a:alpha val="7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uk-UA" sz="2800" b="1" i="0" kern="1200" dirty="0">
              <a:solidFill>
                <a:schemeClr val="bg2">
                  <a:lumMod val="25000"/>
                </a:schemeClr>
              </a:solidFill>
              <a:latin typeface="+mj-lt"/>
            </a:rPr>
            <a:t>повний</a:t>
          </a:r>
          <a:r>
            <a:rPr lang="uk-UA" sz="2800" i="0" kern="1200" dirty="0">
              <a:solidFill>
                <a:schemeClr val="bg2">
                  <a:lumMod val="25000"/>
                </a:schemeClr>
              </a:solidFill>
              <a:latin typeface="+mj-lt"/>
            </a:rPr>
            <a:t> (прямий, визначений) – у статті або її частині містяться всі необхідні елементи норми права без відсилань до інших статей нормативно-правового акта</a:t>
          </a:r>
        </a:p>
      </dsp:txBody>
      <dsp:txXfrm>
        <a:off x="4115741" y="1843"/>
        <a:ext cx="5586371" cy="2044438"/>
      </dsp:txXfrm>
    </dsp:sp>
    <dsp:sp modelId="{8FE3474C-0A07-47A1-8738-2524FA217AE1}">
      <dsp:nvSpPr>
        <dsp:cNvPr id="0" name=""/>
        <dsp:cNvSpPr/>
      </dsp:nvSpPr>
      <dsp:spPr>
        <a:xfrm>
          <a:off x="4115741" y="2620293"/>
          <a:ext cx="5586371" cy="1400587"/>
        </a:xfrm>
        <a:prstGeom prst="rect">
          <a:avLst/>
        </a:prstGeom>
        <a:solidFill>
          <a:schemeClr val="accent1">
            <a:alpha val="7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uk-UA" sz="2800" b="1" i="0" kern="1200" dirty="0">
              <a:solidFill>
                <a:schemeClr val="bg2">
                  <a:lumMod val="25000"/>
                </a:schemeClr>
              </a:solidFill>
              <a:latin typeface="+mj-lt"/>
            </a:rPr>
            <a:t>відсильний</a:t>
          </a:r>
          <a:r>
            <a:rPr lang="uk-UA" sz="2800" i="0" kern="1200" dirty="0">
              <a:solidFill>
                <a:schemeClr val="bg2">
                  <a:lumMod val="25000"/>
                </a:schemeClr>
              </a:solidFill>
              <a:latin typeface="+mj-lt"/>
            </a:rPr>
            <a:t> (відсилочний) – у статті або її частині містяться не всі елементи норми права</a:t>
          </a:r>
        </a:p>
      </dsp:txBody>
      <dsp:txXfrm>
        <a:off x="4115741" y="2620293"/>
        <a:ext cx="5586371" cy="1400587"/>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A12FB7-9EBC-4062-91F4-215B8BAEAD41}">
      <dsp:nvSpPr>
        <dsp:cNvPr id="0" name=""/>
        <dsp:cNvSpPr/>
      </dsp:nvSpPr>
      <dsp:spPr>
        <a:xfrm>
          <a:off x="3116286" y="2708183"/>
          <a:ext cx="754784" cy="1265795"/>
        </a:xfrm>
        <a:custGeom>
          <a:avLst/>
          <a:gdLst/>
          <a:ahLst/>
          <a:cxnLst/>
          <a:rect l="0" t="0" r="0" b="0"/>
          <a:pathLst>
            <a:path>
              <a:moveTo>
                <a:pt x="0" y="0"/>
              </a:moveTo>
              <a:lnTo>
                <a:pt x="282069" y="0"/>
              </a:lnTo>
              <a:lnTo>
                <a:pt x="282069" y="1265795"/>
              </a:lnTo>
              <a:lnTo>
                <a:pt x="754784" y="1265795"/>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1F8727-DCFA-41F7-B6D8-FBD4917539EB}">
      <dsp:nvSpPr>
        <dsp:cNvPr id="0" name=""/>
        <dsp:cNvSpPr/>
      </dsp:nvSpPr>
      <dsp:spPr>
        <a:xfrm>
          <a:off x="3116286" y="1560260"/>
          <a:ext cx="754784" cy="1147922"/>
        </a:xfrm>
        <a:custGeom>
          <a:avLst/>
          <a:gdLst/>
          <a:ahLst/>
          <a:cxnLst/>
          <a:rect l="0" t="0" r="0" b="0"/>
          <a:pathLst>
            <a:path>
              <a:moveTo>
                <a:pt x="0" y="1147922"/>
              </a:moveTo>
              <a:lnTo>
                <a:pt x="282069" y="1147922"/>
              </a:lnTo>
              <a:lnTo>
                <a:pt x="282069" y="0"/>
              </a:lnTo>
              <a:lnTo>
                <a:pt x="754784" y="0"/>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F0D79D-90DE-4233-A3D5-C80E6FCE8841}">
      <dsp:nvSpPr>
        <dsp:cNvPr id="0" name=""/>
        <dsp:cNvSpPr/>
      </dsp:nvSpPr>
      <dsp:spPr>
        <a:xfrm>
          <a:off x="191691" y="1964620"/>
          <a:ext cx="2924595" cy="1487125"/>
        </a:xfrm>
        <a:prstGeom prst="rect">
          <a:avLst/>
        </a:prstGeom>
        <a:solidFill>
          <a:schemeClr val="accent1">
            <a:alpha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uk-UA" sz="2800" b="1" i="0" kern="1200" dirty="0">
              <a:solidFill>
                <a:schemeClr val="bg2">
                  <a:lumMod val="25000"/>
                </a:schemeClr>
              </a:solidFill>
              <a:latin typeface="+mj-lt"/>
            </a:rPr>
            <a:t>Залежно від рівня узагальнення</a:t>
          </a:r>
          <a:endParaRPr lang="ru-RU" sz="2800" b="1" i="0" kern="1200" dirty="0">
            <a:solidFill>
              <a:schemeClr val="bg2">
                <a:lumMod val="25000"/>
              </a:schemeClr>
            </a:solidFill>
            <a:latin typeface="+mj-lt"/>
          </a:endParaRPr>
        </a:p>
      </dsp:txBody>
      <dsp:txXfrm>
        <a:off x="191691" y="1964620"/>
        <a:ext cx="2924595" cy="1487125"/>
      </dsp:txXfrm>
    </dsp:sp>
    <dsp:sp modelId="{16ABA0D8-BD06-4BD0-A53C-1A69FB9F9AA1}">
      <dsp:nvSpPr>
        <dsp:cNvPr id="0" name=""/>
        <dsp:cNvSpPr/>
      </dsp:nvSpPr>
      <dsp:spPr>
        <a:xfrm>
          <a:off x="3871071" y="551777"/>
          <a:ext cx="6186283" cy="2016966"/>
        </a:xfrm>
        <a:prstGeom prst="rect">
          <a:avLst/>
        </a:prstGeom>
        <a:solidFill>
          <a:schemeClr val="accent1">
            <a:alpha val="7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uk-UA" sz="2800" b="1" i="0" kern="1200" dirty="0">
              <a:solidFill>
                <a:schemeClr val="bg2">
                  <a:lumMod val="25000"/>
                </a:schemeClr>
              </a:solidFill>
              <a:latin typeface="+mj-lt"/>
            </a:rPr>
            <a:t>абстрактний</a:t>
          </a:r>
          <a:r>
            <a:rPr lang="uk-UA" sz="2800" b="0" i="0" kern="1200" dirty="0">
              <a:solidFill>
                <a:schemeClr val="bg2">
                  <a:lumMod val="25000"/>
                </a:schemeClr>
              </a:solidFill>
              <a:latin typeface="+mj-lt"/>
            </a:rPr>
            <a:t> – зміст норми права розкривається загальними, абстрактними, не індивідуалізованими поняттями, через родові особливості</a:t>
          </a:r>
        </a:p>
      </dsp:txBody>
      <dsp:txXfrm>
        <a:off x="3871071" y="551777"/>
        <a:ext cx="6186283" cy="2016966"/>
      </dsp:txXfrm>
    </dsp:sp>
    <dsp:sp modelId="{AA5FBB9D-E43D-43E2-87D2-F5DF8FAA1ED5}">
      <dsp:nvSpPr>
        <dsp:cNvPr id="0" name=""/>
        <dsp:cNvSpPr/>
      </dsp:nvSpPr>
      <dsp:spPr>
        <a:xfrm>
          <a:off x="3871071" y="3159638"/>
          <a:ext cx="6186283" cy="1628679"/>
        </a:xfrm>
        <a:prstGeom prst="rect">
          <a:avLst/>
        </a:prstGeom>
        <a:solidFill>
          <a:schemeClr val="accent1">
            <a:alpha val="7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uk-UA" sz="2800" b="1" i="0" kern="1200" dirty="0">
              <a:solidFill>
                <a:schemeClr val="bg2">
                  <a:lumMod val="25000"/>
                </a:schemeClr>
              </a:solidFill>
              <a:latin typeface="+mj-lt"/>
            </a:rPr>
            <a:t>казуїстичний</a:t>
          </a:r>
          <a:r>
            <a:rPr lang="uk-UA" sz="2800" b="0" i="0" kern="1200" dirty="0">
              <a:solidFill>
                <a:schemeClr val="bg2">
                  <a:lumMod val="25000"/>
                </a:schemeClr>
              </a:solidFill>
              <a:latin typeface="+mj-lt"/>
            </a:rPr>
            <a:t> – зміст норми права розкривається індивідуалізованими поняттями через певні факти, випадки суспільної дійсності</a:t>
          </a:r>
        </a:p>
      </dsp:txBody>
      <dsp:txXfrm>
        <a:off x="3871071" y="3159638"/>
        <a:ext cx="6186283" cy="1628679"/>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5A4370-3A9D-4F84-AE55-DD890021CC62}">
      <dsp:nvSpPr>
        <dsp:cNvPr id="0" name=""/>
        <dsp:cNvSpPr/>
      </dsp:nvSpPr>
      <dsp:spPr>
        <a:xfrm>
          <a:off x="834848" y="0"/>
          <a:ext cx="5084063" cy="5084063"/>
        </a:xfrm>
        <a:prstGeom prst="triangle">
          <a:avLst/>
        </a:prstGeom>
        <a:solidFill>
          <a:schemeClr val="accent1">
            <a:alpha val="9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652234-5EF5-4283-9A1D-B79ADC97B489}">
      <dsp:nvSpPr>
        <dsp:cNvPr id="0" name=""/>
        <dsp:cNvSpPr/>
      </dsp:nvSpPr>
      <dsp:spPr>
        <a:xfrm>
          <a:off x="0" y="530994"/>
          <a:ext cx="10058401" cy="3701491"/>
        </a:xfrm>
        <a:prstGeom prst="roundRect">
          <a:avLst/>
        </a:prstGeom>
        <a:solidFill>
          <a:schemeClr val="lt1">
            <a:alpha val="90000"/>
            <a:hueOff val="0"/>
            <a:satOff val="0"/>
            <a:lumOff val="0"/>
            <a:alphaOff val="0"/>
          </a:schemeClr>
        </a:solidFill>
        <a:ln w="1905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mj-lt"/>
            </a:rPr>
            <a:t>За роки незалежності органи державної влади України розробили та ухвалили чималу низку нормативно-правових актів. Однак вітчизняне законодавство має вкрай складні і суперечливі характеристики. Це пояснюється тим, що реформи, проведені в Україні, вимагають інтенсивної законотворчості в контексті формування багатьох принципово нових правових інститутів, що відповідають реальним умовам ринкової економіки, критеріям правової держави, міжнародним стандартам захисту прав і свобод особи</a:t>
          </a:r>
          <a:endParaRPr lang="ru-RU" sz="2800" kern="1200" dirty="0">
            <a:latin typeface="+mj-lt"/>
          </a:endParaRPr>
        </a:p>
      </dsp:txBody>
      <dsp:txXfrm>
        <a:off x="180692" y="711686"/>
        <a:ext cx="9697017" cy="3340107"/>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3DA04A-7906-4DC4-AEFD-EB2519007D96}">
      <dsp:nvSpPr>
        <dsp:cNvPr id="0" name=""/>
        <dsp:cNvSpPr/>
      </dsp:nvSpPr>
      <dsp:spPr>
        <a:xfrm>
          <a:off x="8245" y="1389454"/>
          <a:ext cx="2295592" cy="1447637"/>
        </a:xfrm>
        <a:prstGeom prst="roundRect">
          <a:avLst>
            <a:gd name="adj" fmla="val 10000"/>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уможливлює оглянути весь масив чинного законодавства</a:t>
          </a:r>
          <a:endParaRPr lang="ru-RU" sz="2400" kern="1200" dirty="0">
            <a:latin typeface="+mj-lt"/>
          </a:endParaRPr>
        </a:p>
      </dsp:txBody>
      <dsp:txXfrm>
        <a:off x="50645" y="1431854"/>
        <a:ext cx="2210792" cy="1362837"/>
      </dsp:txXfrm>
    </dsp:sp>
    <dsp:sp modelId="{36FD9A87-60C5-4D7A-9C60-ED1142E0A141}">
      <dsp:nvSpPr>
        <dsp:cNvPr id="0" name=""/>
        <dsp:cNvSpPr/>
      </dsp:nvSpPr>
      <dsp:spPr>
        <a:xfrm rot="17946733">
          <a:off x="1896232" y="1402403"/>
          <a:ext cx="1587622" cy="34682"/>
        </a:xfrm>
        <a:custGeom>
          <a:avLst/>
          <a:gdLst/>
          <a:ahLst/>
          <a:cxnLst/>
          <a:rect l="0" t="0" r="0" b="0"/>
          <a:pathLst>
            <a:path>
              <a:moveTo>
                <a:pt x="0" y="17341"/>
              </a:moveTo>
              <a:lnTo>
                <a:pt x="1587622" y="17341"/>
              </a:lnTo>
            </a:path>
          </a:pathLst>
        </a:custGeom>
        <a:noFill/>
        <a:ln w="19050"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ru-RU" sz="600" kern="1200"/>
        </a:p>
      </dsp:txBody>
      <dsp:txXfrm>
        <a:off x="2650353" y="1380054"/>
        <a:ext cx="79381" cy="79381"/>
      </dsp:txXfrm>
    </dsp:sp>
    <dsp:sp modelId="{C4D6CDAC-12C9-41A0-9CB5-4C6E08B3F50A}">
      <dsp:nvSpPr>
        <dsp:cNvPr id="0" name=""/>
        <dsp:cNvSpPr/>
      </dsp:nvSpPr>
      <dsp:spPr>
        <a:xfrm>
          <a:off x="3076250" y="151382"/>
          <a:ext cx="2295592" cy="1149669"/>
        </a:xfrm>
        <a:prstGeom prst="roundRect">
          <a:avLst>
            <a:gd name="adj" fmla="val 10000"/>
          </a:avLst>
        </a:prstGeom>
        <a:solidFill>
          <a:schemeClr val="accent1">
            <a:tint val="99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підвищення ефективності законодавства</a:t>
          </a:r>
          <a:endParaRPr lang="ru-RU" sz="2400" kern="1200" dirty="0">
            <a:latin typeface="+mj-lt"/>
          </a:endParaRPr>
        </a:p>
      </dsp:txBody>
      <dsp:txXfrm>
        <a:off x="3109923" y="185055"/>
        <a:ext cx="2228246" cy="1082323"/>
      </dsp:txXfrm>
    </dsp:sp>
    <dsp:sp modelId="{B659B5C9-ED17-4867-9DEE-DA1CEDD85CEB}">
      <dsp:nvSpPr>
        <dsp:cNvPr id="0" name=""/>
        <dsp:cNvSpPr/>
      </dsp:nvSpPr>
      <dsp:spPr>
        <a:xfrm rot="20966765">
          <a:off x="2297191" y="2023976"/>
          <a:ext cx="785704" cy="34682"/>
        </a:xfrm>
        <a:custGeom>
          <a:avLst/>
          <a:gdLst/>
          <a:ahLst/>
          <a:cxnLst/>
          <a:rect l="0" t="0" r="0" b="0"/>
          <a:pathLst>
            <a:path>
              <a:moveTo>
                <a:pt x="0" y="17341"/>
              </a:moveTo>
              <a:lnTo>
                <a:pt x="785704" y="17341"/>
              </a:lnTo>
            </a:path>
          </a:pathLst>
        </a:custGeom>
        <a:noFill/>
        <a:ln w="19050"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2670401" y="2021675"/>
        <a:ext cx="39285" cy="39285"/>
      </dsp:txXfrm>
    </dsp:sp>
    <dsp:sp modelId="{AFF954B3-7188-4BE6-AEB2-71DBE84ECC35}">
      <dsp:nvSpPr>
        <dsp:cNvPr id="0" name=""/>
        <dsp:cNvSpPr/>
      </dsp:nvSpPr>
      <dsp:spPr>
        <a:xfrm>
          <a:off x="3076250" y="1445879"/>
          <a:ext cx="2295592" cy="1046967"/>
        </a:xfrm>
        <a:prstGeom prst="roundRect">
          <a:avLst>
            <a:gd name="adj" fmla="val 10000"/>
          </a:avLst>
        </a:prstGeom>
        <a:solidFill>
          <a:schemeClr val="accent1">
            <a:tint val="99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підвищення ефективності законодавства</a:t>
          </a:r>
        </a:p>
      </dsp:txBody>
      <dsp:txXfrm>
        <a:off x="3106915" y="1476544"/>
        <a:ext cx="2234262" cy="985637"/>
      </dsp:txXfrm>
    </dsp:sp>
    <dsp:sp modelId="{094AB845-7D58-4859-A122-964CA004ED22}">
      <dsp:nvSpPr>
        <dsp:cNvPr id="0" name=""/>
        <dsp:cNvSpPr/>
      </dsp:nvSpPr>
      <dsp:spPr>
        <a:xfrm rot="3488746">
          <a:off x="1958259" y="2717504"/>
          <a:ext cx="1463568" cy="34682"/>
        </a:xfrm>
        <a:custGeom>
          <a:avLst/>
          <a:gdLst/>
          <a:ahLst/>
          <a:cxnLst/>
          <a:rect l="0" t="0" r="0" b="0"/>
          <a:pathLst>
            <a:path>
              <a:moveTo>
                <a:pt x="0" y="17341"/>
              </a:moveTo>
              <a:lnTo>
                <a:pt x="1463568" y="17341"/>
              </a:lnTo>
            </a:path>
          </a:pathLst>
        </a:custGeom>
        <a:noFill/>
        <a:ln w="19050"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2653454" y="2698256"/>
        <a:ext cx="73178" cy="73178"/>
      </dsp:txXfrm>
    </dsp:sp>
    <dsp:sp modelId="{D1EB2CFC-933D-4034-BAE1-B437244FC167}">
      <dsp:nvSpPr>
        <dsp:cNvPr id="0" name=""/>
        <dsp:cNvSpPr/>
      </dsp:nvSpPr>
      <dsp:spPr>
        <a:xfrm>
          <a:off x="3076250" y="2637673"/>
          <a:ext cx="2295592" cy="1437489"/>
        </a:xfrm>
        <a:prstGeom prst="roundRect">
          <a:avLst>
            <a:gd name="adj" fmla="val 10000"/>
          </a:avLst>
        </a:prstGeom>
        <a:solidFill>
          <a:schemeClr val="accent1">
            <a:tint val="99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сприяння вивченню і дослідженню законодавства</a:t>
          </a:r>
        </a:p>
      </dsp:txBody>
      <dsp:txXfrm>
        <a:off x="3118353" y="2679776"/>
        <a:ext cx="2211386" cy="1353283"/>
      </dsp:txXfrm>
    </dsp:sp>
    <dsp:sp modelId="{17ED766A-1A23-4B95-8981-3DBC592ECACE}">
      <dsp:nvSpPr>
        <dsp:cNvPr id="0" name=""/>
        <dsp:cNvSpPr/>
      </dsp:nvSpPr>
      <dsp:spPr>
        <a:xfrm rot="18915681">
          <a:off x="5214344" y="2956377"/>
          <a:ext cx="1087408" cy="34682"/>
        </a:xfrm>
        <a:custGeom>
          <a:avLst/>
          <a:gdLst/>
          <a:ahLst/>
          <a:cxnLst/>
          <a:rect l="0" t="0" r="0" b="0"/>
          <a:pathLst>
            <a:path>
              <a:moveTo>
                <a:pt x="0" y="17341"/>
              </a:moveTo>
              <a:lnTo>
                <a:pt x="1087408" y="17341"/>
              </a:lnTo>
            </a:path>
          </a:pathLst>
        </a:custGeom>
        <a:noFill/>
        <a:ln w="19050" cap="flat" cmpd="sng" algn="ctr">
          <a:solidFill>
            <a:schemeClr val="accent6">
              <a:lumMod val="60000"/>
              <a:lumOff val="40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5730863" y="2946534"/>
        <a:ext cx="54370" cy="54370"/>
      </dsp:txXfrm>
    </dsp:sp>
    <dsp:sp modelId="{18AB39F9-DFCC-4F16-B46E-542E790CA8A2}">
      <dsp:nvSpPr>
        <dsp:cNvPr id="0" name=""/>
        <dsp:cNvSpPr/>
      </dsp:nvSpPr>
      <dsp:spPr>
        <a:xfrm>
          <a:off x="6144255" y="1853307"/>
          <a:ext cx="3905899" cy="1475424"/>
        </a:xfrm>
        <a:prstGeom prst="roundRect">
          <a:avLst>
            <a:gd name="adj" fmla="val 10000"/>
          </a:avLst>
        </a:prstGeom>
        <a:solidFill>
          <a:schemeClr val="accent1">
            <a:tint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uk-UA" sz="2400" kern="1200" dirty="0">
              <a:solidFill>
                <a:schemeClr val="accent6">
                  <a:lumMod val="50000"/>
                </a:schemeClr>
              </a:solidFill>
              <a:latin typeface="+mj-lt"/>
            </a:rPr>
            <a:t>зробити законодавство інформаційно доступнішим, зручнішим для використання</a:t>
          </a:r>
        </a:p>
      </dsp:txBody>
      <dsp:txXfrm>
        <a:off x="6187469" y="1896521"/>
        <a:ext cx="3819471" cy="1388996"/>
      </dsp:txXfrm>
    </dsp:sp>
    <dsp:sp modelId="{341FC6AA-B5F5-429E-BCD0-E198931A74BF}">
      <dsp:nvSpPr>
        <dsp:cNvPr id="0" name=""/>
        <dsp:cNvSpPr/>
      </dsp:nvSpPr>
      <dsp:spPr>
        <a:xfrm rot="2781909">
          <a:off x="5198378" y="3744140"/>
          <a:ext cx="1119341" cy="34682"/>
        </a:xfrm>
        <a:custGeom>
          <a:avLst/>
          <a:gdLst/>
          <a:ahLst/>
          <a:cxnLst/>
          <a:rect l="0" t="0" r="0" b="0"/>
          <a:pathLst>
            <a:path>
              <a:moveTo>
                <a:pt x="0" y="17341"/>
              </a:moveTo>
              <a:lnTo>
                <a:pt x="1119341" y="17341"/>
              </a:lnTo>
            </a:path>
          </a:pathLst>
        </a:custGeom>
        <a:noFill/>
        <a:ln w="19050" cap="flat" cmpd="sng" algn="ctr">
          <a:solidFill>
            <a:schemeClr val="accent6">
              <a:lumMod val="60000"/>
              <a:lumOff val="40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5730065" y="3733498"/>
        <a:ext cx="55967" cy="55967"/>
      </dsp:txXfrm>
    </dsp:sp>
    <dsp:sp modelId="{B205BD6C-2230-4088-AD4B-C92E3514101E}">
      <dsp:nvSpPr>
        <dsp:cNvPr id="0" name=""/>
        <dsp:cNvSpPr/>
      </dsp:nvSpPr>
      <dsp:spPr>
        <a:xfrm>
          <a:off x="6144255" y="3473559"/>
          <a:ext cx="3892768" cy="1385969"/>
        </a:xfrm>
        <a:prstGeom prst="roundRect">
          <a:avLst>
            <a:gd name="adj" fmla="val 10000"/>
          </a:avLst>
        </a:prstGeom>
        <a:solidFill>
          <a:schemeClr val="accent1">
            <a:tint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uk-UA" sz="2400" kern="1200" dirty="0">
              <a:solidFill>
                <a:schemeClr val="accent6">
                  <a:lumMod val="50000"/>
                </a:schemeClr>
              </a:solidFill>
              <a:latin typeface="+mj-lt"/>
            </a:rPr>
            <a:t>покращення правового виховання громадян, формування їх правосвідомості</a:t>
          </a:r>
        </a:p>
      </dsp:txBody>
      <dsp:txXfrm>
        <a:off x="6184849" y="3514153"/>
        <a:ext cx="3811580" cy="1304781"/>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63C4F-7FAA-4A72-AF20-4875EF3BE062}">
      <dsp:nvSpPr>
        <dsp:cNvPr id="0" name=""/>
        <dsp:cNvSpPr/>
      </dsp:nvSpPr>
      <dsp:spPr>
        <a:xfrm>
          <a:off x="31432" y="1157"/>
          <a:ext cx="3123604" cy="2344184"/>
        </a:xfrm>
        <a:prstGeom prst="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діяльність, спрямована на впорядкування, приведення до системи чинного законодавства цілком або його частини</a:t>
          </a:r>
          <a:endParaRPr lang="ru-RU" sz="2400" kern="1200" dirty="0">
            <a:latin typeface="+mj-lt"/>
          </a:endParaRPr>
        </a:p>
      </dsp:txBody>
      <dsp:txXfrm>
        <a:off x="31432" y="1157"/>
        <a:ext cx="3123604" cy="2344184"/>
      </dsp:txXfrm>
    </dsp:sp>
    <dsp:sp modelId="{E243E0C8-2AAD-4C09-8176-BA714F313451}">
      <dsp:nvSpPr>
        <dsp:cNvPr id="0" name=""/>
        <dsp:cNvSpPr/>
      </dsp:nvSpPr>
      <dsp:spPr>
        <a:xfrm>
          <a:off x="3467397" y="236167"/>
          <a:ext cx="3123604" cy="1874162"/>
        </a:xfrm>
        <a:prstGeom prst="rect">
          <a:avLst/>
        </a:prstGeom>
        <a:solidFill>
          <a:schemeClr val="accent1">
            <a:shade val="50000"/>
            <a:hueOff val="163052"/>
            <a:satOff val="-9120"/>
            <a:lumOff val="1815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solidFill>
                <a:schemeClr val="bg2">
                  <a:lumMod val="10000"/>
                </a:schemeClr>
              </a:solidFill>
              <a:latin typeface="+mj-lt"/>
            </a:rPr>
            <a:t>особливий вид удосконалення нормативно-правових актів</a:t>
          </a:r>
          <a:endParaRPr lang="ru-RU" sz="2400" kern="1200" dirty="0">
            <a:solidFill>
              <a:schemeClr val="bg2">
                <a:lumMod val="10000"/>
              </a:schemeClr>
            </a:solidFill>
            <a:latin typeface="+mj-lt"/>
          </a:endParaRPr>
        </a:p>
      </dsp:txBody>
      <dsp:txXfrm>
        <a:off x="3467397" y="236167"/>
        <a:ext cx="3123604" cy="1874162"/>
      </dsp:txXfrm>
    </dsp:sp>
    <dsp:sp modelId="{86B52A97-C80A-4A43-9AC2-9EF0E82582EE}">
      <dsp:nvSpPr>
        <dsp:cNvPr id="0" name=""/>
        <dsp:cNvSpPr/>
      </dsp:nvSpPr>
      <dsp:spPr>
        <a:xfrm>
          <a:off x="6903362" y="236167"/>
          <a:ext cx="3123604" cy="1874162"/>
        </a:xfrm>
        <a:prstGeom prst="rect">
          <a:avLst/>
        </a:prstGeom>
        <a:solidFill>
          <a:schemeClr val="accent1">
            <a:shade val="50000"/>
            <a:hueOff val="326105"/>
            <a:satOff val="-18239"/>
            <a:lumOff val="3631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solidFill>
                <a:schemeClr val="bg2">
                  <a:lumMod val="10000"/>
                </a:schemeClr>
              </a:solidFill>
              <a:latin typeface="+mj-lt"/>
            </a:rPr>
            <a:t>діяльність з упорядкування й удосконалення нормативного матеріалу</a:t>
          </a:r>
        </a:p>
      </dsp:txBody>
      <dsp:txXfrm>
        <a:off x="6903362" y="236167"/>
        <a:ext cx="3123604" cy="1874162"/>
      </dsp:txXfrm>
    </dsp:sp>
    <dsp:sp modelId="{BBAEE389-9C6E-42D0-819A-78D25A5760E7}">
      <dsp:nvSpPr>
        <dsp:cNvPr id="0" name=""/>
        <dsp:cNvSpPr/>
      </dsp:nvSpPr>
      <dsp:spPr>
        <a:xfrm>
          <a:off x="1377300" y="2657701"/>
          <a:ext cx="3867834" cy="1874162"/>
        </a:xfrm>
        <a:prstGeom prst="rect">
          <a:avLst/>
        </a:prstGeom>
        <a:solidFill>
          <a:schemeClr val="accent1">
            <a:shade val="50000"/>
            <a:hueOff val="326105"/>
            <a:satOff val="-18239"/>
            <a:lumOff val="3631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solidFill>
                <a:schemeClr val="bg2">
                  <a:lumMod val="10000"/>
                </a:schemeClr>
              </a:solidFill>
              <a:latin typeface="+mj-lt"/>
            </a:rPr>
            <a:t>діяльність органів держави та інших суб’єктів з упорядкування й удосконалення законодавства</a:t>
          </a:r>
          <a:endParaRPr lang="ru-RU" sz="2400" kern="1200" dirty="0">
            <a:solidFill>
              <a:schemeClr val="bg2">
                <a:lumMod val="10000"/>
              </a:schemeClr>
            </a:solidFill>
            <a:latin typeface="+mj-lt"/>
          </a:endParaRPr>
        </a:p>
      </dsp:txBody>
      <dsp:txXfrm>
        <a:off x="1377300" y="2657701"/>
        <a:ext cx="3867834" cy="1874162"/>
      </dsp:txXfrm>
    </dsp:sp>
    <dsp:sp modelId="{5413EFF4-BE94-46FE-9FD3-E6E7D64FAAD1}">
      <dsp:nvSpPr>
        <dsp:cNvPr id="0" name=""/>
        <dsp:cNvSpPr/>
      </dsp:nvSpPr>
      <dsp:spPr>
        <a:xfrm>
          <a:off x="5557495" y="2657701"/>
          <a:ext cx="3123604" cy="1874162"/>
        </a:xfrm>
        <a:prstGeom prst="rect">
          <a:avLst/>
        </a:prstGeom>
        <a:solidFill>
          <a:schemeClr val="accent1">
            <a:shade val="50000"/>
            <a:hueOff val="163052"/>
            <a:satOff val="-9120"/>
            <a:lumOff val="1815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kern="1200" dirty="0">
              <a:solidFill>
                <a:schemeClr val="bg2">
                  <a:lumMod val="10000"/>
                </a:schemeClr>
              </a:solidFill>
              <a:latin typeface="+mj-lt"/>
            </a:rPr>
            <a:t>діяльність зі зведення нормативно-правових актів (або їх елементів) у цілісний комплекс</a:t>
          </a:r>
          <a:endParaRPr lang="ru-RU" sz="2400" kern="1200" dirty="0">
            <a:solidFill>
              <a:schemeClr val="bg2">
                <a:lumMod val="10000"/>
              </a:schemeClr>
            </a:solidFill>
            <a:latin typeface="+mj-lt"/>
          </a:endParaRPr>
        </a:p>
      </dsp:txBody>
      <dsp:txXfrm>
        <a:off x="5557495" y="2657701"/>
        <a:ext cx="3123604" cy="1874162"/>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77EBA9-59E5-47A4-BA43-25FCEC6D05D4}">
      <dsp:nvSpPr>
        <dsp:cNvPr id="0" name=""/>
        <dsp:cNvSpPr/>
      </dsp:nvSpPr>
      <dsp:spPr>
        <a:xfrm>
          <a:off x="0" y="751171"/>
          <a:ext cx="10445992" cy="4608000"/>
        </a:xfrm>
        <a:prstGeom prst="rightArrow">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E0EDA4-E128-412A-B36E-31FAF7D9DE2A}">
      <dsp:nvSpPr>
        <dsp:cNvPr id="0" name=""/>
        <dsp:cNvSpPr/>
      </dsp:nvSpPr>
      <dsp:spPr>
        <a:xfrm>
          <a:off x="5509648" y="1903171"/>
          <a:ext cx="3891744" cy="230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25120" rIns="0" bIns="325120" numCol="1" spcCol="1270" anchor="ctr" anchorCtr="0">
          <a:noAutofit/>
        </a:bodyPr>
        <a:lstStyle/>
        <a:p>
          <a:pPr marL="0" lvl="0" indent="0" algn="ctr" defTabSz="1422400">
            <a:lnSpc>
              <a:spcPct val="90000"/>
            </a:lnSpc>
            <a:spcBef>
              <a:spcPct val="0"/>
            </a:spcBef>
            <a:spcAft>
              <a:spcPct val="35000"/>
            </a:spcAft>
            <a:buNone/>
          </a:pPr>
          <a:r>
            <a:rPr lang="uk-UA" sz="3200" b="1" i="0" kern="1200" dirty="0">
              <a:latin typeface="+mj-lt"/>
            </a:rPr>
            <a:t>Предметом систематизації законодавства</a:t>
          </a:r>
          <a:r>
            <a:rPr lang="uk-UA" sz="3200" i="0" kern="1200" dirty="0">
              <a:latin typeface="+mj-lt"/>
            </a:rPr>
            <a:t> є юридичні нормативні акти, тобто акти, які містять норми права. Не нормативні положення (декларації, вказівки про мету акта, індивідуальні розпорядження тощо) не є предметом систематизації</a:t>
          </a:r>
          <a:endParaRPr lang="ru-RU" sz="3200" i="0" kern="1200" dirty="0">
            <a:latin typeface="+mj-lt"/>
          </a:endParaRPr>
        </a:p>
      </dsp:txBody>
      <dsp:txXfrm>
        <a:off x="5509648" y="1903171"/>
        <a:ext cx="3891744" cy="2304000"/>
      </dsp:txXfrm>
    </dsp:sp>
    <dsp:sp modelId="{9E3782F6-350A-42EE-9465-567F9DAFC028}">
      <dsp:nvSpPr>
        <dsp:cNvPr id="0" name=""/>
        <dsp:cNvSpPr/>
      </dsp:nvSpPr>
      <dsp:spPr>
        <a:xfrm>
          <a:off x="839555" y="1903171"/>
          <a:ext cx="3891744" cy="230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25120" rIns="0" bIns="325120" numCol="1" spcCol="1270" anchor="ctr" anchorCtr="0">
          <a:noAutofit/>
        </a:bodyPr>
        <a:lstStyle/>
        <a:p>
          <a:pPr marL="0" lvl="0" indent="0" algn="ctr" defTabSz="1422400">
            <a:lnSpc>
              <a:spcPct val="90000"/>
            </a:lnSpc>
            <a:spcBef>
              <a:spcPct val="0"/>
            </a:spcBef>
            <a:spcAft>
              <a:spcPct val="35000"/>
            </a:spcAft>
            <a:buNone/>
          </a:pPr>
          <a:r>
            <a:rPr lang="uk-UA" sz="3200" b="1" i="0" kern="1200" dirty="0">
              <a:latin typeface="+mj-lt"/>
            </a:rPr>
            <a:t>Систематизація законодавства</a:t>
          </a:r>
          <a:r>
            <a:rPr lang="uk-UA" sz="3200" i="0" kern="1200" dirty="0">
              <a:latin typeface="+mj-lt"/>
            </a:rPr>
            <a:t> – це діяльність з упорядкування та вдосконалення нормативного матеріалу шляхом його зовнішньої чи внутрішньої обробки за відповідними критеріями</a:t>
          </a:r>
          <a:endParaRPr lang="ru-RU" sz="3200" i="0" kern="1200" dirty="0">
            <a:latin typeface="+mj-lt"/>
          </a:endParaRPr>
        </a:p>
      </dsp:txBody>
      <dsp:txXfrm>
        <a:off x="839555" y="1903171"/>
        <a:ext cx="3891744" cy="2304000"/>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CEBDF9-00C4-43A4-B788-55C73B255A73}">
      <dsp:nvSpPr>
        <dsp:cNvPr id="0" name=""/>
        <dsp:cNvSpPr/>
      </dsp:nvSpPr>
      <dsp:spPr>
        <a:xfrm>
          <a:off x="3614" y="421"/>
          <a:ext cx="10051170" cy="273765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uk-UA" sz="3600" b="1" i="0" kern="1200" dirty="0">
              <a:solidFill>
                <a:schemeClr val="tx1"/>
              </a:solidFill>
              <a:latin typeface="+mj-lt"/>
            </a:rPr>
            <a:t>Кодифікація</a:t>
          </a:r>
          <a:r>
            <a:rPr lang="uk-UA" sz="3600" i="0" kern="1200" dirty="0">
              <a:solidFill>
                <a:schemeClr val="tx1"/>
              </a:solidFill>
              <a:latin typeface="+mj-lt"/>
            </a:rPr>
            <a:t> – це діяльність уповноваженого законодавчого органу, що полягає у змістовий переробці норм права, пов’язаних спільним предметом регулювання та їх об’єднання в єдиному акті</a:t>
          </a:r>
          <a:endParaRPr lang="ru-RU" sz="3600" i="0" kern="1200" dirty="0">
            <a:latin typeface="+mj-lt"/>
          </a:endParaRPr>
        </a:p>
      </dsp:txBody>
      <dsp:txXfrm>
        <a:off x="83797" y="80604"/>
        <a:ext cx="9890804" cy="2577286"/>
      </dsp:txXfrm>
    </dsp:sp>
    <dsp:sp modelId="{072CAD9D-CC0E-47AF-9307-7AFEDDD5739C}">
      <dsp:nvSpPr>
        <dsp:cNvPr id="0" name=""/>
        <dsp:cNvSpPr/>
      </dsp:nvSpPr>
      <dsp:spPr>
        <a:xfrm>
          <a:off x="3614" y="3006508"/>
          <a:ext cx="3172717" cy="273765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i="0" kern="1200" dirty="0">
              <a:solidFill>
                <a:schemeClr val="tx1"/>
              </a:solidFill>
              <a:latin typeface="+mj-lt"/>
            </a:rPr>
            <a:t>предметом кодифікаційної обробки є конкретні правові норми і  юридичні інститути, незалежно від того, в яких актах вони містилися раніше</a:t>
          </a:r>
          <a:endParaRPr lang="ru-RU" sz="2400" i="0" kern="1200" dirty="0">
            <a:latin typeface="+mj-lt"/>
          </a:endParaRPr>
        </a:p>
      </dsp:txBody>
      <dsp:txXfrm>
        <a:off x="83797" y="3086691"/>
        <a:ext cx="3012351" cy="2577286"/>
      </dsp:txXfrm>
    </dsp:sp>
    <dsp:sp modelId="{3AFDA6C9-63CD-4299-832E-AC207456E582}">
      <dsp:nvSpPr>
        <dsp:cNvPr id="0" name=""/>
        <dsp:cNvSpPr/>
      </dsp:nvSpPr>
      <dsp:spPr>
        <a:xfrm>
          <a:off x="3442841" y="3006508"/>
          <a:ext cx="3172717" cy="273765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i="0" kern="1200" dirty="0">
              <a:solidFill>
                <a:schemeClr val="tx1"/>
              </a:solidFill>
              <a:latin typeface="+mj-lt"/>
            </a:rPr>
            <a:t>систематичний виклад правових норм та інститутів саме і становить завдання кодифікації</a:t>
          </a:r>
          <a:endParaRPr lang="ru-RU" sz="2800" i="0" kern="1200" dirty="0">
            <a:latin typeface="+mj-lt"/>
          </a:endParaRPr>
        </a:p>
      </dsp:txBody>
      <dsp:txXfrm>
        <a:off x="3523024" y="3086691"/>
        <a:ext cx="3012351" cy="2577286"/>
      </dsp:txXfrm>
    </dsp:sp>
    <dsp:sp modelId="{3C5369CF-C8D2-4EB8-92C7-D46946B63B6F}">
      <dsp:nvSpPr>
        <dsp:cNvPr id="0" name=""/>
        <dsp:cNvSpPr/>
      </dsp:nvSpPr>
      <dsp:spPr>
        <a:xfrm>
          <a:off x="6882067" y="3006508"/>
          <a:ext cx="3172717" cy="273765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uk-UA" sz="2600" i="0" kern="1200" dirty="0">
              <a:solidFill>
                <a:schemeClr val="tx1"/>
              </a:solidFill>
              <a:latin typeface="+mj-lt"/>
            </a:rPr>
            <a:t>у результаті кодифікації укладається не збірник нормативних актів, а новий єдиний зведений правовий акт</a:t>
          </a:r>
          <a:endParaRPr lang="ru-RU" sz="2600" i="0" kern="1200" dirty="0">
            <a:latin typeface="+mj-lt"/>
          </a:endParaRPr>
        </a:p>
      </dsp:txBody>
      <dsp:txXfrm>
        <a:off x="6962250" y="3086691"/>
        <a:ext cx="3012351" cy="2577286"/>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5B8DEA-7333-4859-B42E-6C67422C9852}">
      <dsp:nvSpPr>
        <dsp:cNvPr id="0" name=""/>
        <dsp:cNvSpPr/>
      </dsp:nvSpPr>
      <dsp:spPr>
        <a:xfrm>
          <a:off x="0" y="2973"/>
          <a:ext cx="10058399"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BBFBEF-F815-4655-B9C2-07B440C0A4DA}">
      <dsp:nvSpPr>
        <dsp:cNvPr id="0" name=""/>
        <dsp:cNvSpPr/>
      </dsp:nvSpPr>
      <dsp:spPr>
        <a:xfrm>
          <a:off x="0" y="2973"/>
          <a:ext cx="2011680" cy="6082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uk-UA" sz="2400" b="1" i="0" kern="1200" noProof="0" dirty="0">
              <a:latin typeface="+mj-lt"/>
            </a:rPr>
            <a:t>Результати кодифікації</a:t>
          </a:r>
        </a:p>
      </dsp:txBody>
      <dsp:txXfrm>
        <a:off x="0" y="2973"/>
        <a:ext cx="2011680" cy="6082881"/>
      </dsp:txXfrm>
    </dsp:sp>
    <dsp:sp modelId="{F4D0F377-4B8D-4FAF-A32A-20216F2096EE}">
      <dsp:nvSpPr>
        <dsp:cNvPr id="0" name=""/>
        <dsp:cNvSpPr/>
      </dsp:nvSpPr>
      <dsp:spPr>
        <a:xfrm>
          <a:off x="2162556" y="70469"/>
          <a:ext cx="7895844" cy="1057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uk-UA" sz="2400" b="1" i="0" kern="1200" dirty="0">
              <a:latin typeface="+mj-lt"/>
            </a:rPr>
            <a:t>кодекс</a:t>
          </a:r>
          <a:r>
            <a:rPr lang="uk-UA" sz="2400" i="0" kern="1200" dirty="0">
              <a:latin typeface="+mj-lt"/>
            </a:rPr>
            <a:t> – це єдиний, зведений, юридично і логічно цілісний, внутрішньо узгоджений нормативний акт</a:t>
          </a:r>
          <a:endParaRPr lang="ru-RU" sz="2400" i="0" kern="1200" dirty="0">
            <a:latin typeface="+mj-lt"/>
          </a:endParaRPr>
        </a:p>
      </dsp:txBody>
      <dsp:txXfrm>
        <a:off x="2162556" y="70469"/>
        <a:ext cx="7895844" cy="1057837"/>
      </dsp:txXfrm>
    </dsp:sp>
    <dsp:sp modelId="{9103A9CA-D2C6-49E4-B69B-1796C2F5A671}">
      <dsp:nvSpPr>
        <dsp:cNvPr id="0" name=""/>
        <dsp:cNvSpPr/>
      </dsp:nvSpPr>
      <dsp:spPr>
        <a:xfrm>
          <a:off x="2011680" y="1128307"/>
          <a:ext cx="8046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8E7E1F-5C81-4A22-9B94-737BBF9BED6A}">
      <dsp:nvSpPr>
        <dsp:cNvPr id="0" name=""/>
        <dsp:cNvSpPr/>
      </dsp:nvSpPr>
      <dsp:spPr>
        <a:xfrm>
          <a:off x="2162556" y="1195803"/>
          <a:ext cx="7895844" cy="1041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uk-UA" sz="2400" b="1" i="0" kern="1200" dirty="0">
              <a:latin typeface="+mj-lt"/>
            </a:rPr>
            <a:t>статут</a:t>
          </a:r>
          <a:r>
            <a:rPr lang="uk-UA" sz="2400" i="0" kern="1200" dirty="0">
              <a:latin typeface="+mj-lt"/>
            </a:rPr>
            <a:t> – це кодифікаційний акт, що регулює діяльність певних міністерств, організацій, ту чи іншу сферу управління</a:t>
          </a:r>
          <a:endParaRPr lang="ru-RU" sz="2400" i="0" kern="1200" dirty="0">
            <a:latin typeface="+mj-lt"/>
          </a:endParaRPr>
        </a:p>
      </dsp:txBody>
      <dsp:txXfrm>
        <a:off x="2162556" y="1195803"/>
        <a:ext cx="7895844" cy="1041907"/>
      </dsp:txXfrm>
    </dsp:sp>
    <dsp:sp modelId="{32B3D712-91FE-47DD-88B0-CDDC14F07689}">
      <dsp:nvSpPr>
        <dsp:cNvPr id="0" name=""/>
        <dsp:cNvSpPr/>
      </dsp:nvSpPr>
      <dsp:spPr>
        <a:xfrm>
          <a:off x="2011680" y="2237711"/>
          <a:ext cx="8046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331A330-6348-4FA8-BCED-D585D56D1604}">
      <dsp:nvSpPr>
        <dsp:cNvPr id="0" name=""/>
        <dsp:cNvSpPr/>
      </dsp:nvSpPr>
      <dsp:spPr>
        <a:xfrm>
          <a:off x="2162556" y="2305208"/>
          <a:ext cx="7895844" cy="1126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uk-UA" sz="2400" b="1" i="0" kern="1200" dirty="0">
              <a:latin typeface="+mj-lt"/>
            </a:rPr>
            <a:t>положення</a:t>
          </a:r>
          <a:r>
            <a:rPr lang="uk-UA" sz="2400" i="0" kern="1200" dirty="0">
              <a:latin typeface="+mj-lt"/>
            </a:rPr>
            <a:t> – це кодифікаційний акт, що визначає правовий статус, завдання та компетенцію державних органів і установ</a:t>
          </a:r>
          <a:endParaRPr lang="ru-RU" sz="2400" i="0" kern="1200" dirty="0">
            <a:latin typeface="+mj-lt"/>
          </a:endParaRPr>
        </a:p>
      </dsp:txBody>
      <dsp:txXfrm>
        <a:off x="2162556" y="2305208"/>
        <a:ext cx="7895844" cy="1126035"/>
      </dsp:txXfrm>
    </dsp:sp>
    <dsp:sp modelId="{E6788F29-6C5D-4322-897D-8BBADB4D30E7}">
      <dsp:nvSpPr>
        <dsp:cNvPr id="0" name=""/>
        <dsp:cNvSpPr/>
      </dsp:nvSpPr>
      <dsp:spPr>
        <a:xfrm>
          <a:off x="2011680" y="3431244"/>
          <a:ext cx="8046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3A26BD-5D1C-4809-892E-905349E687E2}">
      <dsp:nvSpPr>
        <dsp:cNvPr id="0" name=""/>
        <dsp:cNvSpPr/>
      </dsp:nvSpPr>
      <dsp:spPr>
        <a:xfrm>
          <a:off x="2162556" y="3498741"/>
          <a:ext cx="7895844" cy="10995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uk-UA" sz="2400" b="1" i="0" kern="1200" dirty="0">
              <a:latin typeface="+mj-lt"/>
            </a:rPr>
            <a:t>правила</a:t>
          </a:r>
          <a:r>
            <a:rPr lang="uk-UA" sz="2400" i="0" kern="1200" dirty="0">
              <a:latin typeface="+mj-lt"/>
            </a:rPr>
            <a:t> – це кодифікаційний акт, що визначає не правовий статус, а правовий порядок певного виду діяльності</a:t>
          </a:r>
          <a:endParaRPr lang="ru-RU" sz="2400" i="0" kern="1200" dirty="0">
            <a:latin typeface="+mj-lt"/>
          </a:endParaRPr>
        </a:p>
      </dsp:txBody>
      <dsp:txXfrm>
        <a:off x="2162556" y="3498741"/>
        <a:ext cx="7895844" cy="1099509"/>
      </dsp:txXfrm>
    </dsp:sp>
    <dsp:sp modelId="{E14A0646-630C-4568-8708-2F33A1AAE386}">
      <dsp:nvSpPr>
        <dsp:cNvPr id="0" name=""/>
        <dsp:cNvSpPr/>
      </dsp:nvSpPr>
      <dsp:spPr>
        <a:xfrm>
          <a:off x="2011680" y="4598251"/>
          <a:ext cx="8046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215595F-3A30-4A15-B003-79EE4A4EB376}">
      <dsp:nvSpPr>
        <dsp:cNvPr id="0" name=""/>
        <dsp:cNvSpPr/>
      </dsp:nvSpPr>
      <dsp:spPr>
        <a:xfrm>
          <a:off x="2162556" y="4665747"/>
          <a:ext cx="7895844" cy="1349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uk-UA" sz="2400" b="1" i="0" kern="1200" dirty="0">
              <a:latin typeface="+mj-lt"/>
            </a:rPr>
            <a:t>основи законодавства </a:t>
          </a:r>
          <a:r>
            <a:rPr lang="uk-UA" sz="2400" i="0" kern="1200" dirty="0">
              <a:latin typeface="+mj-lt"/>
            </a:rPr>
            <a:t>– це сукупність нормативно-правових актів, які містять поняття, цілі, завдання і принципи правового регулювання, які визначають основні напрями регулювання певної сфери суспільних відносин</a:t>
          </a:r>
          <a:endParaRPr lang="ru-RU" sz="2400" i="0" kern="1200" dirty="0">
            <a:latin typeface="+mj-lt"/>
          </a:endParaRPr>
        </a:p>
      </dsp:txBody>
      <dsp:txXfrm>
        <a:off x="2162556" y="4665747"/>
        <a:ext cx="7895844" cy="1349936"/>
      </dsp:txXfrm>
    </dsp:sp>
    <dsp:sp modelId="{1123EF3D-66F4-4113-99E0-BE829EAC5F37}">
      <dsp:nvSpPr>
        <dsp:cNvPr id="0" name=""/>
        <dsp:cNvSpPr/>
      </dsp:nvSpPr>
      <dsp:spPr>
        <a:xfrm>
          <a:off x="2011680" y="6015684"/>
          <a:ext cx="8046720"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B8ED78-BFCB-4693-93EA-F656D91ECBF8}">
      <dsp:nvSpPr>
        <dsp:cNvPr id="0" name=""/>
        <dsp:cNvSpPr/>
      </dsp:nvSpPr>
      <dsp:spPr>
        <a:xfrm>
          <a:off x="3811676" y="2048256"/>
          <a:ext cx="2607172" cy="1755648"/>
        </a:xfrm>
        <a:prstGeom prst="round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uk-UA" sz="2800" b="1" kern="1200" noProof="0" dirty="0">
              <a:latin typeface="+mj-lt"/>
            </a:rPr>
            <a:t>Кодифікації</a:t>
          </a:r>
          <a:r>
            <a:rPr lang="ru-RU" sz="2800" b="1" kern="1200" dirty="0">
              <a:latin typeface="+mj-lt"/>
            </a:rPr>
            <a:t> за </a:t>
          </a:r>
          <a:r>
            <a:rPr lang="uk-UA" sz="2800" b="1" kern="1200" noProof="0" dirty="0">
              <a:latin typeface="+mj-lt"/>
            </a:rPr>
            <a:t>обсягом</a:t>
          </a:r>
        </a:p>
      </dsp:txBody>
      <dsp:txXfrm>
        <a:off x="3897380" y="2133960"/>
        <a:ext cx="2435764" cy="1584240"/>
      </dsp:txXfrm>
    </dsp:sp>
    <dsp:sp modelId="{7647CB7A-BCF0-40CD-B6A5-4AC42DC5ACF5}">
      <dsp:nvSpPr>
        <dsp:cNvPr id="0" name=""/>
        <dsp:cNvSpPr/>
      </dsp:nvSpPr>
      <dsp:spPr>
        <a:xfrm rot="16200000">
          <a:off x="4765545" y="1698539"/>
          <a:ext cx="699433" cy="0"/>
        </a:xfrm>
        <a:custGeom>
          <a:avLst/>
          <a:gdLst/>
          <a:ahLst/>
          <a:cxnLst/>
          <a:rect l="0" t="0" r="0" b="0"/>
          <a:pathLst>
            <a:path>
              <a:moveTo>
                <a:pt x="0" y="0"/>
              </a:moveTo>
              <a:lnTo>
                <a:pt x="699433" y="0"/>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0CCF74-DAA1-42FB-AB0B-B5E19CFA845B}">
      <dsp:nvSpPr>
        <dsp:cNvPr id="0" name=""/>
        <dsp:cNvSpPr/>
      </dsp:nvSpPr>
      <dsp:spPr>
        <a:xfrm>
          <a:off x="4066076" y="172538"/>
          <a:ext cx="2098373" cy="1176284"/>
        </a:xfrm>
        <a:prstGeom prst="roundRect">
          <a:avLst/>
        </a:prstGeom>
        <a:solidFill>
          <a:schemeClr val="accent1">
            <a:shade val="50000"/>
            <a:hueOff val="163052"/>
            <a:satOff val="-9120"/>
            <a:lumOff val="1815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uk-UA" sz="2800" kern="1200" noProof="0" dirty="0">
              <a:latin typeface="+mj-lt"/>
            </a:rPr>
            <a:t>загальна</a:t>
          </a:r>
        </a:p>
      </dsp:txBody>
      <dsp:txXfrm>
        <a:off x="4123497" y="229959"/>
        <a:ext cx="1983531" cy="1061442"/>
      </dsp:txXfrm>
    </dsp:sp>
    <dsp:sp modelId="{B8BB11E2-6FC7-4975-A2CB-1F2B63E8DBC8}">
      <dsp:nvSpPr>
        <dsp:cNvPr id="0" name=""/>
        <dsp:cNvSpPr/>
      </dsp:nvSpPr>
      <dsp:spPr>
        <a:xfrm>
          <a:off x="6418849" y="2926080"/>
          <a:ext cx="246463" cy="0"/>
        </a:xfrm>
        <a:custGeom>
          <a:avLst/>
          <a:gdLst/>
          <a:ahLst/>
          <a:cxnLst/>
          <a:rect l="0" t="0" r="0" b="0"/>
          <a:pathLst>
            <a:path>
              <a:moveTo>
                <a:pt x="0" y="0"/>
              </a:moveTo>
              <a:lnTo>
                <a:pt x="246463" y="0"/>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26D920-B2DA-4747-BFC9-9E44DDD6BA09}">
      <dsp:nvSpPr>
        <dsp:cNvPr id="0" name=""/>
        <dsp:cNvSpPr/>
      </dsp:nvSpPr>
      <dsp:spPr>
        <a:xfrm>
          <a:off x="6665312" y="2337937"/>
          <a:ext cx="1746805" cy="1176284"/>
        </a:xfrm>
        <a:prstGeom prst="roundRect">
          <a:avLst/>
        </a:prstGeom>
        <a:solidFill>
          <a:schemeClr val="accent1">
            <a:shade val="50000"/>
            <a:hueOff val="326105"/>
            <a:satOff val="-18239"/>
            <a:lumOff val="3631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uk-UA" sz="2800" kern="1200" noProof="0" dirty="0">
              <a:solidFill>
                <a:schemeClr val="bg2">
                  <a:lumMod val="10000"/>
                </a:schemeClr>
              </a:solidFill>
              <a:latin typeface="+mj-lt"/>
            </a:rPr>
            <a:t>галузева</a:t>
          </a:r>
        </a:p>
      </dsp:txBody>
      <dsp:txXfrm>
        <a:off x="6722733" y="2395358"/>
        <a:ext cx="1631963" cy="1061442"/>
      </dsp:txXfrm>
    </dsp:sp>
    <dsp:sp modelId="{0ECB9E35-8C3F-44B6-98C0-C65B2D5A034A}">
      <dsp:nvSpPr>
        <dsp:cNvPr id="0" name=""/>
        <dsp:cNvSpPr/>
      </dsp:nvSpPr>
      <dsp:spPr>
        <a:xfrm rot="5400000">
          <a:off x="4781674" y="4137492"/>
          <a:ext cx="667177" cy="0"/>
        </a:xfrm>
        <a:custGeom>
          <a:avLst/>
          <a:gdLst/>
          <a:ahLst/>
          <a:cxnLst/>
          <a:rect l="0" t="0" r="0" b="0"/>
          <a:pathLst>
            <a:path>
              <a:moveTo>
                <a:pt x="0" y="0"/>
              </a:moveTo>
              <a:lnTo>
                <a:pt x="667177" y="0"/>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902C02-BB6D-4A9B-9F8E-0DB9783C6448}">
      <dsp:nvSpPr>
        <dsp:cNvPr id="0" name=""/>
        <dsp:cNvSpPr/>
      </dsp:nvSpPr>
      <dsp:spPr>
        <a:xfrm>
          <a:off x="3990770" y="4471081"/>
          <a:ext cx="2248984" cy="1176284"/>
        </a:xfrm>
        <a:prstGeom prst="roundRect">
          <a:avLst/>
        </a:prstGeom>
        <a:solidFill>
          <a:schemeClr val="accent1">
            <a:shade val="50000"/>
            <a:hueOff val="326105"/>
            <a:satOff val="-18239"/>
            <a:lumOff val="3631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uk-UA" sz="2800" kern="1200" noProof="0" dirty="0">
              <a:solidFill>
                <a:schemeClr val="bg2">
                  <a:lumMod val="10000"/>
                </a:schemeClr>
              </a:solidFill>
              <a:latin typeface="+mj-lt"/>
            </a:rPr>
            <a:t>міжгалузева</a:t>
          </a:r>
        </a:p>
      </dsp:txBody>
      <dsp:txXfrm>
        <a:off x="4048191" y="4528502"/>
        <a:ext cx="2134142" cy="1061442"/>
      </dsp:txXfrm>
    </dsp:sp>
    <dsp:sp modelId="{8D420F08-FD6A-4406-AD6A-D0DE98377637}">
      <dsp:nvSpPr>
        <dsp:cNvPr id="0" name=""/>
        <dsp:cNvSpPr/>
      </dsp:nvSpPr>
      <dsp:spPr>
        <a:xfrm rot="10800000">
          <a:off x="3586807" y="2926080"/>
          <a:ext cx="224868" cy="0"/>
        </a:xfrm>
        <a:custGeom>
          <a:avLst/>
          <a:gdLst/>
          <a:ahLst/>
          <a:cxnLst/>
          <a:rect l="0" t="0" r="0" b="0"/>
          <a:pathLst>
            <a:path>
              <a:moveTo>
                <a:pt x="0" y="0"/>
              </a:moveTo>
              <a:lnTo>
                <a:pt x="224868" y="0"/>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BAFECF-BAF8-4C38-B212-6E05DB000141}">
      <dsp:nvSpPr>
        <dsp:cNvPr id="0" name=""/>
        <dsp:cNvSpPr/>
      </dsp:nvSpPr>
      <dsp:spPr>
        <a:xfrm>
          <a:off x="1495750" y="2337937"/>
          <a:ext cx="2091056" cy="1176284"/>
        </a:xfrm>
        <a:prstGeom prst="roundRect">
          <a:avLst/>
        </a:prstGeom>
        <a:solidFill>
          <a:schemeClr val="accent1">
            <a:shade val="50000"/>
            <a:hueOff val="163052"/>
            <a:satOff val="-9120"/>
            <a:lumOff val="1815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uk-UA" sz="2800" kern="1200" noProof="0" dirty="0">
              <a:latin typeface="+mj-lt"/>
            </a:rPr>
            <a:t>спеціальна</a:t>
          </a:r>
        </a:p>
      </dsp:txBody>
      <dsp:txXfrm>
        <a:off x="1553171" y="2395358"/>
        <a:ext cx="1976214" cy="10614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720748-2315-4668-8ED4-65600F363E4C}">
      <dsp:nvSpPr>
        <dsp:cNvPr id="0" name=""/>
        <dsp:cNvSpPr/>
      </dsp:nvSpPr>
      <dsp:spPr>
        <a:xfrm rot="16200000">
          <a:off x="-413953" y="415180"/>
          <a:ext cx="4022725" cy="3192363"/>
        </a:xfrm>
        <a:prstGeom prst="flowChartManualOperation">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0" rIns="228600" bIns="0" numCol="1" spcCol="1270" anchor="ctr" anchorCtr="0">
          <a:noAutofit/>
        </a:bodyPr>
        <a:lstStyle/>
        <a:p>
          <a:pPr marL="0" lvl="0" indent="0" algn="ctr" defTabSz="1600200">
            <a:lnSpc>
              <a:spcPct val="90000"/>
            </a:lnSpc>
            <a:spcBef>
              <a:spcPct val="0"/>
            </a:spcBef>
            <a:spcAft>
              <a:spcPct val="35000"/>
            </a:spcAft>
            <a:buNone/>
          </a:pPr>
          <a:r>
            <a:rPr lang="uk-UA" sz="3600" i="0" kern="1200" dirty="0">
              <a:latin typeface="+mj-lt"/>
            </a:rPr>
            <a:t>регулятивна</a:t>
          </a:r>
        </a:p>
      </dsp:txBody>
      <dsp:txXfrm rot="5400000">
        <a:off x="1228" y="804544"/>
        <a:ext cx="3192363" cy="2413635"/>
      </dsp:txXfrm>
    </dsp:sp>
    <dsp:sp modelId="{2FE8E7B0-781B-410D-8259-EC50ACE16026}">
      <dsp:nvSpPr>
        <dsp:cNvPr id="0" name=""/>
        <dsp:cNvSpPr/>
      </dsp:nvSpPr>
      <dsp:spPr>
        <a:xfrm rot="16200000">
          <a:off x="3017837" y="415180"/>
          <a:ext cx="4022725" cy="3192363"/>
        </a:xfrm>
        <a:prstGeom prst="flowChartManualOperation">
          <a:avLst/>
        </a:prstGeom>
        <a:solidFill>
          <a:schemeClr val="accent1">
            <a:shade val="50000"/>
            <a:hueOff val="271754"/>
            <a:satOff val="-15199"/>
            <a:lumOff val="3026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0" rIns="228600" bIns="0" numCol="1" spcCol="1270" anchor="ctr" anchorCtr="0">
          <a:noAutofit/>
        </a:bodyPr>
        <a:lstStyle/>
        <a:p>
          <a:pPr marL="0" lvl="0" indent="0" algn="ctr" defTabSz="1600200">
            <a:lnSpc>
              <a:spcPct val="90000"/>
            </a:lnSpc>
            <a:spcBef>
              <a:spcPct val="0"/>
            </a:spcBef>
            <a:spcAft>
              <a:spcPct val="35000"/>
            </a:spcAft>
            <a:buNone/>
          </a:pPr>
          <a:r>
            <a:rPr lang="uk-UA" sz="3600" i="0" kern="1200" dirty="0">
              <a:solidFill>
                <a:schemeClr val="accent6">
                  <a:lumMod val="50000"/>
                </a:schemeClr>
              </a:solidFill>
              <a:latin typeface="+mj-lt"/>
            </a:rPr>
            <a:t>оціночна</a:t>
          </a:r>
        </a:p>
      </dsp:txBody>
      <dsp:txXfrm rot="5400000">
        <a:off x="3433018" y="804544"/>
        <a:ext cx="3192363" cy="2413635"/>
      </dsp:txXfrm>
    </dsp:sp>
    <dsp:sp modelId="{8C852044-CAB4-488D-B569-F144FAC7E71C}">
      <dsp:nvSpPr>
        <dsp:cNvPr id="0" name=""/>
        <dsp:cNvSpPr/>
      </dsp:nvSpPr>
      <dsp:spPr>
        <a:xfrm rot="16200000">
          <a:off x="6449628" y="415180"/>
          <a:ext cx="4022725" cy="3192363"/>
        </a:xfrm>
        <a:prstGeom prst="flowChartManualOperation">
          <a:avLst/>
        </a:prstGeom>
        <a:solidFill>
          <a:schemeClr val="accent1">
            <a:shade val="50000"/>
            <a:hueOff val="271754"/>
            <a:satOff val="-15199"/>
            <a:lumOff val="3026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0" rIns="228600" bIns="0" numCol="1" spcCol="1270" anchor="ctr" anchorCtr="0">
          <a:noAutofit/>
        </a:bodyPr>
        <a:lstStyle/>
        <a:p>
          <a:pPr marL="0" lvl="0" indent="0" algn="ctr" defTabSz="1600200">
            <a:lnSpc>
              <a:spcPct val="90000"/>
            </a:lnSpc>
            <a:spcBef>
              <a:spcPct val="0"/>
            </a:spcBef>
            <a:spcAft>
              <a:spcPct val="35000"/>
            </a:spcAft>
            <a:buNone/>
          </a:pPr>
          <a:r>
            <a:rPr lang="uk-UA" sz="3600" i="0" kern="1200" dirty="0">
              <a:solidFill>
                <a:schemeClr val="accent6">
                  <a:lumMod val="50000"/>
                </a:schemeClr>
              </a:solidFill>
              <a:latin typeface="+mj-lt"/>
            </a:rPr>
            <a:t>трансляційна</a:t>
          </a:r>
        </a:p>
      </dsp:txBody>
      <dsp:txXfrm rot="5400000">
        <a:off x="6864809" y="804544"/>
        <a:ext cx="3192363" cy="2413635"/>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F19636-897E-4B8E-B4E4-B91A7881DEF0}">
      <dsp:nvSpPr>
        <dsp:cNvPr id="0" name=""/>
        <dsp:cNvSpPr/>
      </dsp:nvSpPr>
      <dsp:spPr>
        <a:xfrm>
          <a:off x="3781" y="286626"/>
          <a:ext cx="2273944" cy="1426691"/>
        </a:xfrm>
        <a:prstGeom prst="rect">
          <a:avLst/>
        </a:prstGeom>
        <a:solidFill>
          <a:schemeClr val="accent1">
            <a:shade val="50000"/>
            <a:hueOff val="0"/>
            <a:satOff val="0"/>
            <a:lumOff val="0"/>
            <a:alphaOff val="0"/>
          </a:schemeClr>
        </a:solidFill>
        <a:ln w="1905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uk-UA" sz="2000" b="1" i="0" kern="1200" dirty="0">
              <a:latin typeface="+mj-lt"/>
            </a:rPr>
            <a:t>за сферою дії актів, що піддаються кодифікації</a:t>
          </a:r>
          <a:endParaRPr lang="ru-RU" sz="2000" b="1" i="0" kern="1200" dirty="0">
            <a:latin typeface="+mj-lt"/>
          </a:endParaRPr>
        </a:p>
      </dsp:txBody>
      <dsp:txXfrm>
        <a:off x="3781" y="286626"/>
        <a:ext cx="2273944" cy="1426691"/>
      </dsp:txXfrm>
    </dsp:sp>
    <dsp:sp modelId="{3004FB66-6F8E-40DF-AF44-89E0010BAA51}">
      <dsp:nvSpPr>
        <dsp:cNvPr id="0" name=""/>
        <dsp:cNvSpPr/>
      </dsp:nvSpPr>
      <dsp:spPr>
        <a:xfrm>
          <a:off x="3781" y="1616165"/>
          <a:ext cx="2273944" cy="3250080"/>
        </a:xfrm>
        <a:prstGeom prst="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uk-UA" sz="2000" i="0" kern="1200" dirty="0">
              <a:solidFill>
                <a:schemeClr val="bg2">
                  <a:lumMod val="25000"/>
                </a:schemeClr>
              </a:solidFill>
              <a:latin typeface="+mj-lt"/>
            </a:rPr>
            <a:t>державна</a:t>
          </a:r>
          <a:endParaRPr lang="ru-RU" sz="2000" i="0" kern="1200" dirty="0">
            <a:solidFill>
              <a:schemeClr val="bg2">
                <a:lumMod val="25000"/>
              </a:schemeClr>
            </a:solidFill>
            <a:latin typeface="+mj-lt"/>
          </a:endParaRPr>
        </a:p>
        <a:p>
          <a:pPr marL="228600" lvl="1" indent="-228600" algn="l" defTabSz="889000">
            <a:lnSpc>
              <a:spcPct val="90000"/>
            </a:lnSpc>
            <a:spcBef>
              <a:spcPct val="0"/>
            </a:spcBef>
            <a:spcAft>
              <a:spcPct val="15000"/>
            </a:spcAft>
            <a:buChar char="•"/>
          </a:pPr>
          <a:r>
            <a:rPr lang="uk-UA" sz="2000" i="0" kern="1200" dirty="0">
              <a:solidFill>
                <a:schemeClr val="bg2">
                  <a:lumMod val="25000"/>
                </a:schemeClr>
              </a:solidFill>
              <a:latin typeface="+mj-lt"/>
            </a:rPr>
            <a:t>відомча</a:t>
          </a:r>
          <a:endParaRPr lang="ru-RU" sz="2000" i="0" kern="1200" dirty="0">
            <a:solidFill>
              <a:schemeClr val="bg2">
                <a:lumMod val="25000"/>
              </a:schemeClr>
            </a:solidFill>
            <a:latin typeface="+mj-lt"/>
          </a:endParaRPr>
        </a:p>
        <a:p>
          <a:pPr marL="228600" lvl="1" indent="-228600" algn="l" defTabSz="889000">
            <a:lnSpc>
              <a:spcPct val="90000"/>
            </a:lnSpc>
            <a:spcBef>
              <a:spcPct val="0"/>
            </a:spcBef>
            <a:spcAft>
              <a:spcPct val="15000"/>
            </a:spcAft>
            <a:buChar char="•"/>
          </a:pPr>
          <a:r>
            <a:rPr lang="uk-UA" sz="2000" i="0" kern="1200" dirty="0">
              <a:solidFill>
                <a:schemeClr val="bg2">
                  <a:lumMod val="25000"/>
                </a:schemeClr>
              </a:solidFill>
              <a:latin typeface="+mj-lt"/>
            </a:rPr>
            <a:t>місцева</a:t>
          </a:r>
          <a:endParaRPr lang="ru-RU" sz="2000" i="0" kern="1200" dirty="0">
            <a:solidFill>
              <a:schemeClr val="bg2">
                <a:lumMod val="25000"/>
              </a:schemeClr>
            </a:solidFill>
            <a:latin typeface="+mj-lt"/>
          </a:endParaRPr>
        </a:p>
      </dsp:txBody>
      <dsp:txXfrm>
        <a:off x="3781" y="1616165"/>
        <a:ext cx="2273944" cy="3250080"/>
      </dsp:txXfrm>
    </dsp:sp>
    <dsp:sp modelId="{6B51D830-3C2C-4D9E-80FD-93E321349B64}">
      <dsp:nvSpPr>
        <dsp:cNvPr id="0" name=""/>
        <dsp:cNvSpPr/>
      </dsp:nvSpPr>
      <dsp:spPr>
        <a:xfrm>
          <a:off x="2596078" y="286626"/>
          <a:ext cx="2273944" cy="1426691"/>
        </a:xfrm>
        <a:prstGeom prst="rect">
          <a:avLst/>
        </a:prstGeom>
        <a:solidFill>
          <a:schemeClr val="accent1">
            <a:shade val="50000"/>
            <a:hueOff val="203816"/>
            <a:satOff val="-11400"/>
            <a:lumOff val="22699"/>
            <a:alphaOff val="0"/>
          </a:schemeClr>
        </a:solidFill>
        <a:ln w="19050" cap="flat" cmpd="sng" algn="ctr">
          <a:solidFill>
            <a:schemeClr val="accent1">
              <a:shade val="50000"/>
              <a:hueOff val="203816"/>
              <a:satOff val="-11400"/>
              <a:lumOff val="2269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uk-UA" sz="2000" b="1" i="0" kern="1200" dirty="0">
              <a:latin typeface="+mj-lt"/>
            </a:rPr>
            <a:t>за предметом кодифікації </a:t>
          </a:r>
          <a:endParaRPr lang="ru-RU" sz="2000" b="1" i="0" kern="1200" dirty="0">
            <a:latin typeface="+mj-lt"/>
          </a:endParaRPr>
        </a:p>
      </dsp:txBody>
      <dsp:txXfrm>
        <a:off x="2596078" y="286626"/>
        <a:ext cx="2273944" cy="1426691"/>
      </dsp:txXfrm>
    </dsp:sp>
    <dsp:sp modelId="{E183F267-1264-4E97-9C54-F6FA7AAF2919}">
      <dsp:nvSpPr>
        <dsp:cNvPr id="0" name=""/>
        <dsp:cNvSpPr/>
      </dsp:nvSpPr>
      <dsp:spPr>
        <a:xfrm>
          <a:off x="2596078" y="1616165"/>
          <a:ext cx="2273944" cy="3250080"/>
        </a:xfrm>
        <a:prstGeom prst="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uk-UA" sz="2000" i="0" kern="1200" dirty="0">
              <a:solidFill>
                <a:schemeClr val="bg2">
                  <a:lumMod val="25000"/>
                </a:schemeClr>
              </a:solidFill>
              <a:latin typeface="+mj-lt"/>
            </a:rPr>
            <a:t>галузева</a:t>
          </a:r>
          <a:endParaRPr lang="ru-RU" sz="2000" i="0" kern="1200" dirty="0">
            <a:solidFill>
              <a:schemeClr val="bg2">
                <a:lumMod val="25000"/>
              </a:schemeClr>
            </a:solidFill>
            <a:latin typeface="+mj-lt"/>
          </a:endParaRPr>
        </a:p>
        <a:p>
          <a:pPr marL="228600" lvl="1" indent="-228600" algn="l" defTabSz="889000">
            <a:lnSpc>
              <a:spcPct val="90000"/>
            </a:lnSpc>
            <a:spcBef>
              <a:spcPct val="0"/>
            </a:spcBef>
            <a:spcAft>
              <a:spcPct val="15000"/>
            </a:spcAft>
            <a:buChar char="•"/>
          </a:pPr>
          <a:r>
            <a:rPr lang="uk-UA" sz="2000" i="0" kern="1200" dirty="0">
              <a:solidFill>
                <a:schemeClr val="bg2">
                  <a:lumMod val="25000"/>
                </a:schemeClr>
              </a:solidFill>
              <a:latin typeface="+mj-lt"/>
            </a:rPr>
            <a:t>комплексна </a:t>
          </a:r>
          <a:endParaRPr lang="ru-RU" sz="2000" i="0" kern="1200" dirty="0">
            <a:solidFill>
              <a:schemeClr val="bg2">
                <a:lumMod val="25000"/>
              </a:schemeClr>
            </a:solidFill>
            <a:latin typeface="+mj-lt"/>
          </a:endParaRPr>
        </a:p>
      </dsp:txBody>
      <dsp:txXfrm>
        <a:off x="2596078" y="1616165"/>
        <a:ext cx="2273944" cy="3250080"/>
      </dsp:txXfrm>
    </dsp:sp>
    <dsp:sp modelId="{4357B114-E308-4850-8B59-4FDD5816DE8A}">
      <dsp:nvSpPr>
        <dsp:cNvPr id="0" name=""/>
        <dsp:cNvSpPr/>
      </dsp:nvSpPr>
      <dsp:spPr>
        <a:xfrm>
          <a:off x="5188376" y="286626"/>
          <a:ext cx="2273944" cy="1426691"/>
        </a:xfrm>
        <a:prstGeom prst="rect">
          <a:avLst/>
        </a:prstGeom>
        <a:solidFill>
          <a:schemeClr val="accent1">
            <a:shade val="50000"/>
            <a:hueOff val="407631"/>
            <a:satOff val="-22799"/>
            <a:lumOff val="45397"/>
            <a:alphaOff val="0"/>
          </a:schemeClr>
        </a:solidFill>
        <a:ln w="19050" cap="flat" cmpd="sng" algn="ctr">
          <a:solidFill>
            <a:schemeClr val="accent1">
              <a:shade val="50000"/>
              <a:hueOff val="407631"/>
              <a:satOff val="-22799"/>
              <a:lumOff val="4539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uk-UA" sz="2000" b="1" i="0" kern="1200" dirty="0">
              <a:solidFill>
                <a:schemeClr val="bg2">
                  <a:lumMod val="25000"/>
                </a:schemeClr>
              </a:solidFill>
              <a:latin typeface="+mj-lt"/>
            </a:rPr>
            <a:t>за ступенем і характером переробки законодавства</a:t>
          </a:r>
          <a:endParaRPr lang="ru-RU" sz="2000" b="1" i="0" kern="1200" dirty="0">
            <a:solidFill>
              <a:schemeClr val="bg2">
                <a:lumMod val="25000"/>
              </a:schemeClr>
            </a:solidFill>
            <a:latin typeface="+mj-lt"/>
          </a:endParaRPr>
        </a:p>
      </dsp:txBody>
      <dsp:txXfrm>
        <a:off x="5188376" y="286626"/>
        <a:ext cx="2273944" cy="1426691"/>
      </dsp:txXfrm>
    </dsp:sp>
    <dsp:sp modelId="{9C5ED8E4-E11F-4FE4-85D3-EA9833F6B161}">
      <dsp:nvSpPr>
        <dsp:cNvPr id="0" name=""/>
        <dsp:cNvSpPr/>
      </dsp:nvSpPr>
      <dsp:spPr>
        <a:xfrm>
          <a:off x="5188376" y="1616165"/>
          <a:ext cx="2273944" cy="3250080"/>
        </a:xfrm>
        <a:prstGeom prst="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uk-UA" sz="2000" i="0" kern="1200" dirty="0">
              <a:solidFill>
                <a:schemeClr val="bg2">
                  <a:lumMod val="25000"/>
                </a:schemeClr>
              </a:solidFill>
              <a:latin typeface="+mj-lt"/>
            </a:rPr>
            <a:t>кодифікація в широкому розумінні слова</a:t>
          </a:r>
          <a:endParaRPr lang="ru-RU" sz="2000" i="0" kern="1200" dirty="0">
            <a:solidFill>
              <a:schemeClr val="bg2">
                <a:lumMod val="25000"/>
              </a:schemeClr>
            </a:solidFill>
            <a:latin typeface="+mj-lt"/>
          </a:endParaRPr>
        </a:p>
        <a:p>
          <a:pPr marL="228600" lvl="1" indent="-228600" algn="l" defTabSz="889000">
            <a:lnSpc>
              <a:spcPct val="90000"/>
            </a:lnSpc>
            <a:spcBef>
              <a:spcPct val="0"/>
            </a:spcBef>
            <a:spcAft>
              <a:spcPct val="15000"/>
            </a:spcAft>
            <a:buChar char="•"/>
          </a:pPr>
          <a:r>
            <a:rPr lang="uk-UA" sz="2000" i="0" kern="1200" dirty="0">
              <a:solidFill>
                <a:schemeClr val="bg2">
                  <a:lumMod val="25000"/>
                </a:schemeClr>
              </a:solidFill>
              <a:latin typeface="+mj-lt"/>
            </a:rPr>
            <a:t>кодифікація вузькому розумінні слова</a:t>
          </a:r>
          <a:endParaRPr lang="ru-RU" sz="2000" i="0" kern="1200" dirty="0">
            <a:solidFill>
              <a:schemeClr val="bg2">
                <a:lumMod val="25000"/>
              </a:schemeClr>
            </a:solidFill>
            <a:latin typeface="+mj-lt"/>
          </a:endParaRPr>
        </a:p>
      </dsp:txBody>
      <dsp:txXfrm>
        <a:off x="5188376" y="1616165"/>
        <a:ext cx="2273944" cy="3250080"/>
      </dsp:txXfrm>
    </dsp:sp>
    <dsp:sp modelId="{86EE8DBC-215C-410A-85D8-A79F859046A1}">
      <dsp:nvSpPr>
        <dsp:cNvPr id="0" name=""/>
        <dsp:cNvSpPr/>
      </dsp:nvSpPr>
      <dsp:spPr>
        <a:xfrm>
          <a:off x="7780673" y="286626"/>
          <a:ext cx="2273944" cy="1426691"/>
        </a:xfrm>
        <a:prstGeom prst="rect">
          <a:avLst/>
        </a:prstGeom>
        <a:solidFill>
          <a:schemeClr val="accent1">
            <a:shade val="50000"/>
            <a:hueOff val="203816"/>
            <a:satOff val="-11400"/>
            <a:lumOff val="22699"/>
            <a:alphaOff val="0"/>
          </a:schemeClr>
        </a:solidFill>
        <a:ln w="19050" cap="flat" cmpd="sng" algn="ctr">
          <a:solidFill>
            <a:schemeClr val="accent1">
              <a:shade val="50000"/>
              <a:hueOff val="203816"/>
              <a:satOff val="-11400"/>
              <a:lumOff val="2269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uk-UA" sz="2000" b="1" i="0" kern="1200" dirty="0">
              <a:latin typeface="+mj-lt"/>
            </a:rPr>
            <a:t>за формою кодифікаційного акта</a:t>
          </a:r>
          <a:endParaRPr lang="ru-RU" sz="2000" b="1" i="0" kern="1200" dirty="0">
            <a:latin typeface="+mj-lt"/>
          </a:endParaRPr>
        </a:p>
      </dsp:txBody>
      <dsp:txXfrm>
        <a:off x="7780673" y="286626"/>
        <a:ext cx="2273944" cy="1426691"/>
      </dsp:txXfrm>
    </dsp:sp>
    <dsp:sp modelId="{359B8485-2498-4B1B-9560-A4ABF3E55A89}">
      <dsp:nvSpPr>
        <dsp:cNvPr id="0" name=""/>
        <dsp:cNvSpPr/>
      </dsp:nvSpPr>
      <dsp:spPr>
        <a:xfrm>
          <a:off x="7780673" y="1616165"/>
          <a:ext cx="2273944" cy="3250080"/>
        </a:xfrm>
        <a:prstGeom prst="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uk-UA" sz="2000" i="0" kern="1200" dirty="0">
              <a:solidFill>
                <a:schemeClr val="bg2">
                  <a:lumMod val="25000"/>
                </a:schemeClr>
              </a:solidFill>
              <a:latin typeface="+mj-lt"/>
            </a:rPr>
            <a:t>Конституція</a:t>
          </a:r>
          <a:endParaRPr lang="ru-RU" sz="2000" i="0" kern="1200" dirty="0">
            <a:solidFill>
              <a:schemeClr val="bg2">
                <a:lumMod val="25000"/>
              </a:schemeClr>
            </a:solidFill>
            <a:latin typeface="+mj-lt"/>
          </a:endParaRPr>
        </a:p>
        <a:p>
          <a:pPr marL="228600" lvl="1" indent="-228600" algn="l" defTabSz="889000">
            <a:lnSpc>
              <a:spcPct val="90000"/>
            </a:lnSpc>
            <a:spcBef>
              <a:spcPct val="0"/>
            </a:spcBef>
            <a:spcAft>
              <a:spcPct val="15000"/>
            </a:spcAft>
            <a:buChar char="•"/>
          </a:pPr>
          <a:r>
            <a:rPr lang="uk-UA" sz="2000" i="0" kern="1200" dirty="0">
              <a:solidFill>
                <a:schemeClr val="bg2">
                  <a:lumMod val="25000"/>
                </a:schemeClr>
              </a:solidFill>
              <a:latin typeface="+mj-lt"/>
            </a:rPr>
            <a:t>закон</a:t>
          </a:r>
          <a:endParaRPr lang="ru-RU" sz="2000" i="0" kern="1200" dirty="0">
            <a:solidFill>
              <a:schemeClr val="bg2">
                <a:lumMod val="25000"/>
              </a:schemeClr>
            </a:solidFill>
            <a:latin typeface="+mj-lt"/>
          </a:endParaRPr>
        </a:p>
        <a:p>
          <a:pPr marL="228600" lvl="1" indent="-228600" algn="l" defTabSz="889000">
            <a:lnSpc>
              <a:spcPct val="90000"/>
            </a:lnSpc>
            <a:spcBef>
              <a:spcPct val="0"/>
            </a:spcBef>
            <a:spcAft>
              <a:spcPct val="15000"/>
            </a:spcAft>
            <a:buChar char="•"/>
          </a:pPr>
          <a:r>
            <a:rPr lang="uk-UA" sz="2000" i="0" kern="1200" dirty="0">
              <a:solidFill>
                <a:schemeClr val="bg2">
                  <a:lumMod val="25000"/>
                </a:schemeClr>
              </a:solidFill>
              <a:latin typeface="+mj-lt"/>
            </a:rPr>
            <a:t>кодекс</a:t>
          </a:r>
          <a:endParaRPr lang="ru-RU" sz="2000" i="0" kern="1200" dirty="0">
            <a:solidFill>
              <a:schemeClr val="bg2">
                <a:lumMod val="25000"/>
              </a:schemeClr>
            </a:solidFill>
            <a:latin typeface="+mj-lt"/>
          </a:endParaRPr>
        </a:p>
        <a:p>
          <a:pPr marL="228600" lvl="1" indent="-228600" algn="l" defTabSz="889000">
            <a:lnSpc>
              <a:spcPct val="90000"/>
            </a:lnSpc>
            <a:spcBef>
              <a:spcPct val="0"/>
            </a:spcBef>
            <a:spcAft>
              <a:spcPct val="15000"/>
            </a:spcAft>
            <a:buChar char="•"/>
          </a:pPr>
          <a:r>
            <a:rPr lang="uk-UA" sz="2000" i="0" kern="1200" dirty="0">
              <a:solidFill>
                <a:schemeClr val="bg2">
                  <a:lumMod val="25000"/>
                </a:schemeClr>
              </a:solidFill>
              <a:latin typeface="+mj-lt"/>
            </a:rPr>
            <a:t>звід законів</a:t>
          </a:r>
          <a:endParaRPr lang="ru-RU" sz="2000" i="0" kern="1200" dirty="0">
            <a:solidFill>
              <a:schemeClr val="bg2">
                <a:lumMod val="25000"/>
              </a:schemeClr>
            </a:solidFill>
            <a:latin typeface="+mj-lt"/>
          </a:endParaRPr>
        </a:p>
        <a:p>
          <a:pPr marL="228600" lvl="1" indent="-228600" algn="l" defTabSz="889000">
            <a:lnSpc>
              <a:spcPct val="90000"/>
            </a:lnSpc>
            <a:spcBef>
              <a:spcPct val="0"/>
            </a:spcBef>
            <a:spcAft>
              <a:spcPct val="15000"/>
            </a:spcAft>
            <a:buChar char="•"/>
          </a:pPr>
          <a:r>
            <a:rPr lang="uk-UA" sz="2000" i="0" kern="1200" dirty="0">
              <a:solidFill>
                <a:schemeClr val="bg2">
                  <a:lumMod val="25000"/>
                </a:schemeClr>
              </a:solidFill>
              <a:latin typeface="+mj-lt"/>
            </a:rPr>
            <a:t>збірник</a:t>
          </a:r>
          <a:endParaRPr lang="ru-RU" sz="2000" i="0" kern="1200" dirty="0">
            <a:solidFill>
              <a:schemeClr val="bg2">
                <a:lumMod val="25000"/>
              </a:schemeClr>
            </a:solidFill>
            <a:latin typeface="+mj-lt"/>
          </a:endParaRPr>
        </a:p>
        <a:p>
          <a:pPr marL="228600" lvl="1" indent="-228600" algn="l" defTabSz="889000">
            <a:lnSpc>
              <a:spcPct val="90000"/>
            </a:lnSpc>
            <a:spcBef>
              <a:spcPct val="0"/>
            </a:spcBef>
            <a:spcAft>
              <a:spcPct val="15000"/>
            </a:spcAft>
            <a:buChar char="•"/>
          </a:pPr>
          <a:r>
            <a:rPr lang="uk-UA" sz="2000" i="0" kern="1200" dirty="0">
              <a:solidFill>
                <a:schemeClr val="bg2">
                  <a:lumMod val="25000"/>
                </a:schemeClr>
              </a:solidFill>
              <a:latin typeface="+mj-lt"/>
            </a:rPr>
            <a:t>систематичні зібрання законів</a:t>
          </a:r>
          <a:endParaRPr lang="ru-RU" sz="2000" i="0" kern="1200" dirty="0">
            <a:solidFill>
              <a:schemeClr val="bg2">
                <a:lumMod val="25000"/>
              </a:schemeClr>
            </a:solidFill>
            <a:latin typeface="+mj-lt"/>
          </a:endParaRPr>
        </a:p>
        <a:p>
          <a:pPr marL="228600" lvl="1" indent="-228600" algn="l" defTabSz="889000">
            <a:lnSpc>
              <a:spcPct val="90000"/>
            </a:lnSpc>
            <a:spcBef>
              <a:spcPct val="0"/>
            </a:spcBef>
            <a:spcAft>
              <a:spcPct val="15000"/>
            </a:spcAft>
            <a:buChar char="•"/>
          </a:pPr>
          <a:r>
            <a:rPr lang="uk-UA" sz="2000" i="0" kern="1200" dirty="0">
              <a:solidFill>
                <a:schemeClr val="bg2">
                  <a:lumMod val="25000"/>
                </a:schemeClr>
              </a:solidFill>
              <a:latin typeface="+mj-lt"/>
            </a:rPr>
            <a:t>статут</a:t>
          </a:r>
          <a:endParaRPr lang="ru-RU" sz="2000" i="0" kern="1200" dirty="0">
            <a:solidFill>
              <a:schemeClr val="bg2">
                <a:lumMod val="25000"/>
              </a:schemeClr>
            </a:solidFill>
            <a:latin typeface="+mj-lt"/>
          </a:endParaRPr>
        </a:p>
        <a:p>
          <a:pPr marL="228600" lvl="1" indent="-228600" algn="l" defTabSz="889000">
            <a:lnSpc>
              <a:spcPct val="90000"/>
            </a:lnSpc>
            <a:spcBef>
              <a:spcPct val="0"/>
            </a:spcBef>
            <a:spcAft>
              <a:spcPct val="15000"/>
            </a:spcAft>
            <a:buChar char="•"/>
          </a:pPr>
          <a:r>
            <a:rPr lang="uk-UA" sz="2000" i="0" kern="1200" dirty="0">
              <a:solidFill>
                <a:schemeClr val="bg2">
                  <a:lumMod val="25000"/>
                </a:schemeClr>
              </a:solidFill>
              <a:latin typeface="+mj-lt"/>
            </a:rPr>
            <a:t>правила</a:t>
          </a:r>
          <a:endParaRPr lang="ru-RU" sz="2000" i="0" kern="1200" dirty="0">
            <a:solidFill>
              <a:schemeClr val="bg2">
                <a:lumMod val="25000"/>
              </a:schemeClr>
            </a:solidFill>
            <a:latin typeface="+mj-lt"/>
          </a:endParaRPr>
        </a:p>
        <a:p>
          <a:pPr marL="228600" lvl="1" indent="-228600" algn="l" defTabSz="889000">
            <a:lnSpc>
              <a:spcPct val="90000"/>
            </a:lnSpc>
            <a:spcBef>
              <a:spcPct val="0"/>
            </a:spcBef>
            <a:spcAft>
              <a:spcPct val="15000"/>
            </a:spcAft>
            <a:buChar char="•"/>
          </a:pPr>
          <a:r>
            <a:rPr lang="uk-UA" sz="2000" i="0" kern="1200" dirty="0">
              <a:solidFill>
                <a:schemeClr val="bg2">
                  <a:lumMod val="25000"/>
                </a:schemeClr>
              </a:solidFill>
              <a:latin typeface="+mj-lt"/>
            </a:rPr>
            <a:t>положення</a:t>
          </a:r>
          <a:endParaRPr lang="ru-RU" sz="2000" i="0" kern="1200" dirty="0">
            <a:solidFill>
              <a:schemeClr val="bg2">
                <a:lumMod val="25000"/>
              </a:schemeClr>
            </a:solidFill>
            <a:latin typeface="+mj-lt"/>
          </a:endParaRPr>
        </a:p>
      </dsp:txBody>
      <dsp:txXfrm>
        <a:off x="7780673" y="1616165"/>
        <a:ext cx="2273944" cy="3250080"/>
      </dsp:txXfrm>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64CF23-9808-45F4-AC19-0D42B6D74338}">
      <dsp:nvSpPr>
        <dsp:cNvPr id="0" name=""/>
        <dsp:cNvSpPr/>
      </dsp:nvSpPr>
      <dsp:spPr>
        <a:xfrm>
          <a:off x="3712" y="796"/>
          <a:ext cx="10050974" cy="2361723"/>
        </a:xfrm>
        <a:prstGeom prst="roundRect">
          <a:avLst>
            <a:gd name="adj" fmla="val 10000"/>
          </a:avLst>
        </a:prstGeom>
        <a:solidFill>
          <a:schemeClr val="accent1">
            <a:shade val="6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uk-UA" sz="3600" b="1" i="0" kern="1200" dirty="0">
              <a:latin typeface="+mj-lt"/>
            </a:rPr>
            <a:t>Інкорпорація</a:t>
          </a:r>
          <a:r>
            <a:rPr lang="uk-UA" sz="3600" i="0" kern="1200" dirty="0">
              <a:latin typeface="+mj-lt"/>
            </a:rPr>
            <a:t> – це спосіб систематизації нормативно-правових актів, що полягає в об’єднанні їх за певним критерієм без зміни змісту норм права</a:t>
          </a:r>
          <a:endParaRPr lang="ru-RU" sz="3600" i="0" kern="1200" dirty="0">
            <a:latin typeface="+mj-lt"/>
          </a:endParaRPr>
        </a:p>
      </dsp:txBody>
      <dsp:txXfrm>
        <a:off x="72885" y="69969"/>
        <a:ext cx="9912628" cy="2223377"/>
      </dsp:txXfrm>
    </dsp:sp>
    <dsp:sp modelId="{3ACA4F82-9009-4CBF-AC97-899DAEC45DF1}">
      <dsp:nvSpPr>
        <dsp:cNvPr id="0" name=""/>
        <dsp:cNvSpPr/>
      </dsp:nvSpPr>
      <dsp:spPr>
        <a:xfrm>
          <a:off x="3712" y="2629028"/>
          <a:ext cx="4822924" cy="2361723"/>
        </a:xfrm>
        <a:prstGeom prst="roundRect">
          <a:avLst>
            <a:gd name="adj" fmla="val 10000"/>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uk-UA" sz="3000" b="1" i="0" kern="1200" dirty="0">
              <a:latin typeface="+mj-lt"/>
            </a:rPr>
            <a:t>офіційна</a:t>
          </a:r>
          <a:r>
            <a:rPr lang="uk-UA" sz="3000" i="0" kern="1200" dirty="0">
              <a:latin typeface="+mj-lt"/>
            </a:rPr>
            <a:t> – здійснюється від імені компетентних державних органів (наприклад, «Відомості Верховної Ради України»</a:t>
          </a:r>
          <a:endParaRPr lang="ru-RU" sz="3000" i="0" kern="1200" dirty="0">
            <a:latin typeface="+mj-lt"/>
          </a:endParaRPr>
        </a:p>
      </dsp:txBody>
      <dsp:txXfrm>
        <a:off x="72885" y="2698201"/>
        <a:ext cx="4684578" cy="2223377"/>
      </dsp:txXfrm>
    </dsp:sp>
    <dsp:sp modelId="{05599584-2FB0-44BD-9F3C-E8BC200F0EE0}">
      <dsp:nvSpPr>
        <dsp:cNvPr id="0" name=""/>
        <dsp:cNvSpPr/>
      </dsp:nvSpPr>
      <dsp:spPr>
        <a:xfrm>
          <a:off x="5231762" y="2629028"/>
          <a:ext cx="4822924" cy="2361723"/>
        </a:xfrm>
        <a:prstGeom prst="roundRect">
          <a:avLst>
            <a:gd name="adj" fmla="val 10000"/>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uk-UA" sz="3000" b="1" i="0" kern="1200" dirty="0">
              <a:latin typeface="+mj-lt"/>
            </a:rPr>
            <a:t>неофіційна</a:t>
          </a:r>
          <a:r>
            <a:rPr lang="uk-UA" sz="3000" i="0" kern="1200" dirty="0">
              <a:latin typeface="+mj-lt"/>
            </a:rPr>
            <a:t> – здійснюється видавництвами, науковими і навчальними закладами, практичними органами, окремими спеціалістами</a:t>
          </a:r>
        </a:p>
      </dsp:txBody>
      <dsp:txXfrm>
        <a:off x="5300935" y="2698201"/>
        <a:ext cx="4684578" cy="2223377"/>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634756-26EA-40FC-9EF7-7F44B0B7470A}">
      <dsp:nvSpPr>
        <dsp:cNvPr id="0" name=""/>
        <dsp:cNvSpPr/>
      </dsp:nvSpPr>
      <dsp:spPr>
        <a:xfrm>
          <a:off x="2517098" y="52747"/>
          <a:ext cx="5024202" cy="432196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8A24B9-264A-424E-99F3-F36FA6AD7909}">
      <dsp:nvSpPr>
        <dsp:cNvPr id="0" name=""/>
        <dsp:cNvSpPr/>
      </dsp:nvSpPr>
      <dsp:spPr>
        <a:xfrm>
          <a:off x="2517098" y="52747"/>
          <a:ext cx="5024202" cy="432196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C67012-CCC9-4FB6-83A6-581CECCA6632}">
      <dsp:nvSpPr>
        <dsp:cNvPr id="0" name=""/>
        <dsp:cNvSpPr/>
      </dsp:nvSpPr>
      <dsp:spPr>
        <a:xfrm>
          <a:off x="4997" y="830701"/>
          <a:ext cx="10048404" cy="2766060"/>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uk-UA" sz="3600" b="1" i="0" kern="1200" dirty="0">
              <a:solidFill>
                <a:srgbClr val="002060"/>
              </a:solidFill>
              <a:latin typeface="+mj-lt"/>
            </a:rPr>
            <a:t>Консолідація </a:t>
          </a:r>
          <a:r>
            <a:rPr lang="uk-UA" sz="3600" i="0" kern="1200" dirty="0">
              <a:solidFill>
                <a:srgbClr val="002060"/>
              </a:solidFill>
              <a:latin typeface="+mj-lt"/>
            </a:rPr>
            <a:t>– спосіб (форма) систематизації, що полягає в об’єднанні кількох нормативно-правових актів, які діють в одній і тій самій сфері суспільних відносин, в єдиний нормативно-правовий акт, як правило, без зміни змісту</a:t>
          </a:r>
          <a:endParaRPr lang="ru-RU" sz="3600" i="0" kern="1200" dirty="0">
            <a:latin typeface="+mj-lt"/>
          </a:endParaRPr>
        </a:p>
      </dsp:txBody>
      <dsp:txXfrm>
        <a:off x="4997" y="830701"/>
        <a:ext cx="10048404" cy="27660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5EB39E-B80F-4128-92EA-678F86278F74}">
      <dsp:nvSpPr>
        <dsp:cNvPr id="0" name=""/>
        <dsp:cNvSpPr/>
      </dsp:nvSpPr>
      <dsp:spPr>
        <a:xfrm>
          <a:off x="1106" y="53578"/>
          <a:ext cx="3418527" cy="633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None/>
          </a:pPr>
          <a:r>
            <a:rPr lang="uk-UA" sz="2000" b="1" kern="1200" dirty="0">
              <a:latin typeface="+mj-lt"/>
            </a:rPr>
            <a:t>за способом утворення (виникнення)</a:t>
          </a:r>
          <a:endParaRPr lang="ru-RU" sz="2000" b="1" kern="1200" dirty="0">
            <a:latin typeface="+mj-lt"/>
          </a:endParaRPr>
        </a:p>
      </dsp:txBody>
      <dsp:txXfrm>
        <a:off x="1106" y="53578"/>
        <a:ext cx="3418527" cy="633600"/>
      </dsp:txXfrm>
    </dsp:sp>
    <dsp:sp modelId="{C7D7765C-7C94-489D-991F-0396F33EF0E5}">
      <dsp:nvSpPr>
        <dsp:cNvPr id="0" name=""/>
        <dsp:cNvSpPr/>
      </dsp:nvSpPr>
      <dsp:spPr>
        <a:xfrm>
          <a:off x="3419633" y="4078"/>
          <a:ext cx="442510" cy="732600"/>
        </a:xfrm>
        <a:prstGeom prst="leftBrace">
          <a:avLst>
            <a:gd name="adj1" fmla="val 35000"/>
            <a:gd name="adj2" fmla="val 50000"/>
          </a:avLst>
        </a:pr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93E24B-F080-4DC3-B182-6C7ECDDFAB69}">
      <dsp:nvSpPr>
        <dsp:cNvPr id="0" name=""/>
        <dsp:cNvSpPr/>
      </dsp:nvSpPr>
      <dsp:spPr>
        <a:xfrm>
          <a:off x="4039148" y="4078"/>
          <a:ext cx="6018145" cy="732600"/>
        </a:xfrm>
        <a:prstGeom prst="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uk-UA" sz="2000" kern="1200">
              <a:latin typeface="+mj-lt"/>
            </a:rPr>
            <a:t>стихійні</a:t>
          </a:r>
          <a:endParaRPr lang="ru-RU" sz="2000" kern="1200" dirty="0">
            <a:latin typeface="+mj-lt"/>
          </a:endParaRPr>
        </a:p>
        <a:p>
          <a:pPr marL="228600" lvl="1" indent="-228600" algn="l" defTabSz="889000">
            <a:lnSpc>
              <a:spcPct val="90000"/>
            </a:lnSpc>
            <a:spcBef>
              <a:spcPct val="0"/>
            </a:spcBef>
            <a:spcAft>
              <a:spcPct val="15000"/>
            </a:spcAft>
            <a:buChar char="•"/>
          </a:pPr>
          <a:r>
            <a:rPr lang="uk-UA" sz="2000" kern="1200">
              <a:latin typeface="+mj-lt"/>
            </a:rPr>
            <a:t>свідомі</a:t>
          </a:r>
          <a:endParaRPr lang="ru-RU" sz="2000" kern="1200" dirty="0">
            <a:latin typeface="+mj-lt"/>
          </a:endParaRPr>
        </a:p>
      </dsp:txBody>
      <dsp:txXfrm>
        <a:off x="4039148" y="4078"/>
        <a:ext cx="6018145" cy="732600"/>
      </dsp:txXfrm>
    </dsp:sp>
    <dsp:sp modelId="{13D5F53A-0089-49DF-8177-BF7072DB3D96}">
      <dsp:nvSpPr>
        <dsp:cNvPr id="0" name=""/>
        <dsp:cNvSpPr/>
      </dsp:nvSpPr>
      <dsp:spPr>
        <a:xfrm>
          <a:off x="1106" y="843778"/>
          <a:ext cx="3418527" cy="633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None/>
          </a:pPr>
          <a:r>
            <a:rPr lang="uk-UA" sz="2000" b="1" kern="1200" dirty="0">
              <a:latin typeface="+mj-lt"/>
            </a:rPr>
            <a:t>за способом закріплення (об’єктивації)</a:t>
          </a:r>
        </a:p>
      </dsp:txBody>
      <dsp:txXfrm>
        <a:off x="1106" y="843778"/>
        <a:ext cx="3418527" cy="633600"/>
      </dsp:txXfrm>
    </dsp:sp>
    <dsp:sp modelId="{29563DCF-2FED-4EC3-978B-090CAC5ADE5C}">
      <dsp:nvSpPr>
        <dsp:cNvPr id="0" name=""/>
        <dsp:cNvSpPr/>
      </dsp:nvSpPr>
      <dsp:spPr>
        <a:xfrm>
          <a:off x="3419633" y="794278"/>
          <a:ext cx="442510" cy="732600"/>
        </a:xfrm>
        <a:prstGeom prst="leftBrace">
          <a:avLst>
            <a:gd name="adj1" fmla="val 35000"/>
            <a:gd name="adj2" fmla="val 50000"/>
          </a:avLst>
        </a:pr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793B78-F212-4C8E-8D1D-EC02E64E0A76}">
      <dsp:nvSpPr>
        <dsp:cNvPr id="0" name=""/>
        <dsp:cNvSpPr/>
      </dsp:nvSpPr>
      <dsp:spPr>
        <a:xfrm>
          <a:off x="4039148" y="794278"/>
          <a:ext cx="6018145" cy="732600"/>
        </a:xfrm>
        <a:prstGeom prst="rect">
          <a:avLst/>
        </a:prstGeom>
        <a:solidFill>
          <a:schemeClr val="accent1">
            <a:shade val="50000"/>
            <a:hueOff val="203816"/>
            <a:satOff val="-11400"/>
            <a:lumOff val="2269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uk-UA" sz="2000" kern="1200" dirty="0">
              <a:latin typeface="+mj-lt"/>
            </a:rPr>
            <a:t>усні</a:t>
          </a:r>
        </a:p>
        <a:p>
          <a:pPr marL="228600" lvl="1" indent="-228600" algn="l" defTabSz="889000">
            <a:lnSpc>
              <a:spcPct val="90000"/>
            </a:lnSpc>
            <a:spcBef>
              <a:spcPct val="0"/>
            </a:spcBef>
            <a:spcAft>
              <a:spcPct val="15000"/>
            </a:spcAft>
            <a:buChar char="•"/>
          </a:pPr>
          <a:r>
            <a:rPr lang="uk-UA" sz="2000" kern="1200" dirty="0">
              <a:latin typeface="+mj-lt"/>
            </a:rPr>
            <a:t>письмові</a:t>
          </a:r>
        </a:p>
      </dsp:txBody>
      <dsp:txXfrm>
        <a:off x="4039148" y="794278"/>
        <a:ext cx="6018145" cy="732600"/>
      </dsp:txXfrm>
    </dsp:sp>
    <dsp:sp modelId="{F764C25C-03FA-401F-A2E2-724643360ED2}">
      <dsp:nvSpPr>
        <dsp:cNvPr id="0" name=""/>
        <dsp:cNvSpPr/>
      </dsp:nvSpPr>
      <dsp:spPr>
        <a:xfrm>
          <a:off x="1106" y="1960368"/>
          <a:ext cx="3418527" cy="89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None/>
          </a:pPr>
          <a:r>
            <a:rPr lang="uk-UA" sz="2000" b="1" kern="1200" dirty="0">
              <a:latin typeface="+mj-lt"/>
            </a:rPr>
            <a:t>за регулятивними особливостями або способом встановлення</a:t>
          </a:r>
        </a:p>
      </dsp:txBody>
      <dsp:txXfrm>
        <a:off x="1106" y="1960368"/>
        <a:ext cx="3418527" cy="891000"/>
      </dsp:txXfrm>
    </dsp:sp>
    <dsp:sp modelId="{329DC71B-A341-46C4-B2C8-785A74B75009}">
      <dsp:nvSpPr>
        <dsp:cNvPr id="0" name=""/>
        <dsp:cNvSpPr/>
      </dsp:nvSpPr>
      <dsp:spPr>
        <a:xfrm>
          <a:off x="3419633" y="1584478"/>
          <a:ext cx="442510" cy="1642781"/>
        </a:xfrm>
        <a:prstGeom prst="leftBrace">
          <a:avLst>
            <a:gd name="adj1" fmla="val 35000"/>
            <a:gd name="adj2" fmla="val 50000"/>
          </a:avLst>
        </a:pr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B5B32E-E690-47FC-B92C-2A2C7FABBA97}">
      <dsp:nvSpPr>
        <dsp:cNvPr id="0" name=""/>
        <dsp:cNvSpPr/>
      </dsp:nvSpPr>
      <dsp:spPr>
        <a:xfrm>
          <a:off x="4039148" y="1584478"/>
          <a:ext cx="6018145" cy="1642781"/>
        </a:xfrm>
        <a:prstGeom prst="rect">
          <a:avLst/>
        </a:prstGeom>
        <a:solidFill>
          <a:schemeClr val="accent1">
            <a:shade val="50000"/>
            <a:hueOff val="407631"/>
            <a:satOff val="-22799"/>
            <a:lumOff val="4539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uk-UA" sz="2000" kern="1200" dirty="0">
              <a:solidFill>
                <a:schemeClr val="bg2">
                  <a:lumMod val="25000"/>
                </a:schemeClr>
              </a:solidFill>
              <a:latin typeface="+mj-lt"/>
            </a:rPr>
            <a:t>норми-традиції</a:t>
          </a:r>
        </a:p>
        <a:p>
          <a:pPr marL="228600" lvl="1" indent="-228600" algn="l" defTabSz="889000">
            <a:lnSpc>
              <a:spcPct val="90000"/>
            </a:lnSpc>
            <a:spcBef>
              <a:spcPct val="0"/>
            </a:spcBef>
            <a:spcAft>
              <a:spcPct val="15000"/>
            </a:spcAft>
            <a:buChar char="•"/>
          </a:pPr>
          <a:r>
            <a:rPr lang="uk-UA" sz="2000" kern="1200" dirty="0">
              <a:solidFill>
                <a:schemeClr val="bg2">
                  <a:lumMod val="25000"/>
                </a:schemeClr>
              </a:solidFill>
              <a:latin typeface="+mj-lt"/>
            </a:rPr>
            <a:t>норми моралі</a:t>
          </a:r>
        </a:p>
        <a:p>
          <a:pPr marL="228600" lvl="1" indent="-228600" algn="l" defTabSz="889000">
            <a:lnSpc>
              <a:spcPct val="90000"/>
            </a:lnSpc>
            <a:spcBef>
              <a:spcPct val="0"/>
            </a:spcBef>
            <a:spcAft>
              <a:spcPct val="15000"/>
            </a:spcAft>
            <a:buChar char="•"/>
          </a:pPr>
          <a:r>
            <a:rPr lang="uk-UA" sz="2000" kern="1200" dirty="0">
              <a:solidFill>
                <a:schemeClr val="bg2">
                  <a:lumMod val="25000"/>
                </a:schemeClr>
              </a:solidFill>
              <a:latin typeface="+mj-lt"/>
            </a:rPr>
            <a:t>норми права</a:t>
          </a:r>
        </a:p>
        <a:p>
          <a:pPr marL="228600" lvl="1" indent="-228600" algn="l" defTabSz="889000">
            <a:lnSpc>
              <a:spcPct val="90000"/>
            </a:lnSpc>
            <a:spcBef>
              <a:spcPct val="0"/>
            </a:spcBef>
            <a:spcAft>
              <a:spcPct val="15000"/>
            </a:spcAft>
            <a:buChar char="•"/>
          </a:pPr>
          <a:r>
            <a:rPr lang="uk-UA" sz="2000" kern="1200" dirty="0">
              <a:solidFill>
                <a:schemeClr val="bg2">
                  <a:lumMod val="25000"/>
                </a:schemeClr>
              </a:solidFill>
              <a:latin typeface="+mj-lt"/>
            </a:rPr>
            <a:t>корпоративні норми</a:t>
          </a:r>
        </a:p>
        <a:p>
          <a:pPr marL="228600" lvl="1" indent="-228600" algn="l" defTabSz="889000">
            <a:lnSpc>
              <a:spcPct val="90000"/>
            </a:lnSpc>
            <a:spcBef>
              <a:spcPct val="0"/>
            </a:spcBef>
            <a:spcAft>
              <a:spcPct val="15000"/>
            </a:spcAft>
            <a:buChar char="•"/>
          </a:pPr>
          <a:r>
            <a:rPr lang="uk-UA" sz="2000" kern="1200" dirty="0">
              <a:solidFill>
                <a:schemeClr val="bg2">
                  <a:lumMod val="25000"/>
                </a:schemeClr>
              </a:solidFill>
              <a:latin typeface="+mj-lt"/>
            </a:rPr>
            <a:t>соціально-технічні</a:t>
          </a:r>
        </a:p>
      </dsp:txBody>
      <dsp:txXfrm>
        <a:off x="4039148" y="1584478"/>
        <a:ext cx="6018145" cy="1642781"/>
      </dsp:txXfrm>
    </dsp:sp>
    <dsp:sp modelId="{29F7852F-C70B-417A-B1AA-152063D8B4A5}">
      <dsp:nvSpPr>
        <dsp:cNvPr id="0" name=""/>
        <dsp:cNvSpPr/>
      </dsp:nvSpPr>
      <dsp:spPr>
        <a:xfrm>
          <a:off x="1106" y="4086140"/>
          <a:ext cx="3418527" cy="366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None/>
          </a:pPr>
          <a:r>
            <a:rPr lang="uk-UA" sz="2000" b="1" kern="1200" dirty="0">
              <a:latin typeface="+mj-lt"/>
            </a:rPr>
            <a:t>за сферою дії</a:t>
          </a:r>
        </a:p>
      </dsp:txBody>
      <dsp:txXfrm>
        <a:off x="1106" y="4086140"/>
        <a:ext cx="3418527" cy="366300"/>
      </dsp:txXfrm>
    </dsp:sp>
    <dsp:sp modelId="{82149B73-125D-420B-8F91-F5A527BBFBAB}">
      <dsp:nvSpPr>
        <dsp:cNvPr id="0" name=""/>
        <dsp:cNvSpPr/>
      </dsp:nvSpPr>
      <dsp:spPr>
        <a:xfrm>
          <a:off x="3419633" y="3284859"/>
          <a:ext cx="442510" cy="1968862"/>
        </a:xfrm>
        <a:prstGeom prst="leftBrace">
          <a:avLst>
            <a:gd name="adj1" fmla="val 35000"/>
            <a:gd name="adj2" fmla="val 50000"/>
          </a:avLst>
        </a:pr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241E18-BDC1-42A3-B853-3E655062C673}">
      <dsp:nvSpPr>
        <dsp:cNvPr id="0" name=""/>
        <dsp:cNvSpPr/>
      </dsp:nvSpPr>
      <dsp:spPr>
        <a:xfrm>
          <a:off x="4039148" y="3284859"/>
          <a:ext cx="6018145" cy="1968862"/>
        </a:xfrm>
        <a:prstGeom prst="rect">
          <a:avLst/>
        </a:prstGeom>
        <a:solidFill>
          <a:schemeClr val="accent1">
            <a:shade val="50000"/>
            <a:hueOff val="203816"/>
            <a:satOff val="-11400"/>
            <a:lumOff val="2269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uk-UA" sz="2000" kern="1200" dirty="0">
              <a:latin typeface="+mj-lt"/>
            </a:rPr>
            <a:t>економічні</a:t>
          </a:r>
        </a:p>
        <a:p>
          <a:pPr marL="228600" lvl="1" indent="-228600" algn="l" defTabSz="889000">
            <a:lnSpc>
              <a:spcPct val="90000"/>
            </a:lnSpc>
            <a:spcBef>
              <a:spcPct val="0"/>
            </a:spcBef>
            <a:spcAft>
              <a:spcPct val="15000"/>
            </a:spcAft>
            <a:buChar char="•"/>
          </a:pPr>
          <a:r>
            <a:rPr lang="uk-UA" sz="2000" kern="1200" dirty="0">
              <a:latin typeface="+mj-lt"/>
            </a:rPr>
            <a:t>політичні</a:t>
          </a:r>
        </a:p>
        <a:p>
          <a:pPr marL="228600" lvl="1" indent="-228600" algn="l" defTabSz="889000">
            <a:lnSpc>
              <a:spcPct val="90000"/>
            </a:lnSpc>
            <a:spcBef>
              <a:spcPct val="0"/>
            </a:spcBef>
            <a:spcAft>
              <a:spcPct val="15000"/>
            </a:spcAft>
            <a:buChar char="•"/>
          </a:pPr>
          <a:r>
            <a:rPr lang="uk-UA" sz="2000" kern="1200" dirty="0">
              <a:latin typeface="+mj-lt"/>
            </a:rPr>
            <a:t>релігійні</a:t>
          </a:r>
        </a:p>
        <a:p>
          <a:pPr marL="228600" lvl="1" indent="-228600" algn="l" defTabSz="889000">
            <a:lnSpc>
              <a:spcPct val="90000"/>
            </a:lnSpc>
            <a:spcBef>
              <a:spcPct val="0"/>
            </a:spcBef>
            <a:spcAft>
              <a:spcPct val="15000"/>
            </a:spcAft>
            <a:buChar char="•"/>
          </a:pPr>
          <a:r>
            <a:rPr lang="uk-UA" sz="2000" kern="1200" dirty="0">
              <a:latin typeface="+mj-lt"/>
            </a:rPr>
            <a:t>естетичні</a:t>
          </a:r>
        </a:p>
        <a:p>
          <a:pPr marL="228600" lvl="1" indent="-228600" algn="l" defTabSz="889000">
            <a:lnSpc>
              <a:spcPct val="90000"/>
            </a:lnSpc>
            <a:spcBef>
              <a:spcPct val="0"/>
            </a:spcBef>
            <a:spcAft>
              <a:spcPct val="15000"/>
            </a:spcAft>
            <a:buChar char="•"/>
          </a:pPr>
          <a:r>
            <a:rPr lang="uk-UA" sz="2000" kern="1200" dirty="0">
              <a:latin typeface="+mj-lt"/>
            </a:rPr>
            <a:t>екологічні</a:t>
          </a:r>
        </a:p>
        <a:p>
          <a:pPr marL="228600" lvl="1" indent="-228600" algn="l" defTabSz="889000">
            <a:lnSpc>
              <a:spcPct val="90000"/>
            </a:lnSpc>
            <a:spcBef>
              <a:spcPct val="0"/>
            </a:spcBef>
            <a:spcAft>
              <a:spcPct val="15000"/>
            </a:spcAft>
            <a:buChar char="•"/>
          </a:pPr>
          <a:r>
            <a:rPr lang="uk-UA" sz="2000" kern="1200" dirty="0">
              <a:latin typeface="+mj-lt"/>
            </a:rPr>
            <a:t>культурні</a:t>
          </a:r>
        </a:p>
      </dsp:txBody>
      <dsp:txXfrm>
        <a:off x="4039148" y="3284859"/>
        <a:ext cx="6018145" cy="196886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A4B06E-D602-4F63-AE27-3914218FD5CF}">
      <dsp:nvSpPr>
        <dsp:cNvPr id="0" name=""/>
        <dsp:cNvSpPr/>
      </dsp:nvSpPr>
      <dsp:spPr>
        <a:xfrm>
          <a:off x="0" y="279701"/>
          <a:ext cx="3143249" cy="1885950"/>
        </a:xfrm>
        <a:prstGeom prst="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0" i="0" kern="1200" dirty="0">
              <a:latin typeface="+mj-lt"/>
            </a:rPr>
            <a:t>має формально визначений характер</a:t>
          </a:r>
          <a:endParaRPr lang="ru-RU" sz="3200" b="0" i="0" kern="1200" dirty="0">
            <a:latin typeface="+mj-lt"/>
          </a:endParaRPr>
        </a:p>
      </dsp:txBody>
      <dsp:txXfrm>
        <a:off x="0" y="279701"/>
        <a:ext cx="3143249" cy="1885950"/>
      </dsp:txXfrm>
    </dsp:sp>
    <dsp:sp modelId="{71B0198F-0520-430B-8F8A-94DD7EBC6D0F}">
      <dsp:nvSpPr>
        <dsp:cNvPr id="0" name=""/>
        <dsp:cNvSpPr/>
      </dsp:nvSpPr>
      <dsp:spPr>
        <a:xfrm>
          <a:off x="3457575" y="279701"/>
          <a:ext cx="3143249" cy="1885950"/>
        </a:xfrm>
        <a:prstGeom prst="rect">
          <a:avLst/>
        </a:prstGeom>
        <a:solidFill>
          <a:schemeClr val="accent1">
            <a:shade val="50000"/>
            <a:hueOff val="163052"/>
            <a:satOff val="-9120"/>
            <a:lumOff val="1815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0" i="0" kern="1200" dirty="0">
              <a:latin typeface="+mj-lt"/>
            </a:rPr>
            <a:t>є вольовим правилом</a:t>
          </a:r>
        </a:p>
      </dsp:txBody>
      <dsp:txXfrm>
        <a:off x="3457575" y="279701"/>
        <a:ext cx="3143249" cy="1885950"/>
      </dsp:txXfrm>
    </dsp:sp>
    <dsp:sp modelId="{6041639D-04DA-4C24-9AF3-8710EC6CD1AD}">
      <dsp:nvSpPr>
        <dsp:cNvPr id="0" name=""/>
        <dsp:cNvSpPr/>
      </dsp:nvSpPr>
      <dsp:spPr>
        <a:xfrm>
          <a:off x="6915149" y="279701"/>
          <a:ext cx="3143249" cy="1885950"/>
        </a:xfrm>
        <a:prstGeom prst="rect">
          <a:avLst/>
        </a:prstGeom>
        <a:solidFill>
          <a:schemeClr val="accent1">
            <a:shade val="50000"/>
            <a:hueOff val="326105"/>
            <a:satOff val="-18239"/>
            <a:lumOff val="3631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0" i="0" kern="1200" dirty="0">
              <a:solidFill>
                <a:schemeClr val="accent6">
                  <a:lumMod val="50000"/>
                </a:schemeClr>
              </a:solidFill>
              <a:latin typeface="+mj-lt"/>
            </a:rPr>
            <a:t>має за мету регулювання суспільних відносин</a:t>
          </a:r>
        </a:p>
      </dsp:txBody>
      <dsp:txXfrm>
        <a:off x="6915149" y="279701"/>
        <a:ext cx="3143249" cy="1885950"/>
      </dsp:txXfrm>
    </dsp:sp>
    <dsp:sp modelId="{37EB226E-73A7-4E2B-8186-95DA7E5F735B}">
      <dsp:nvSpPr>
        <dsp:cNvPr id="0" name=""/>
        <dsp:cNvSpPr/>
      </dsp:nvSpPr>
      <dsp:spPr>
        <a:xfrm>
          <a:off x="1408930" y="2479976"/>
          <a:ext cx="3143249" cy="1923951"/>
        </a:xfrm>
        <a:prstGeom prst="rect">
          <a:avLst/>
        </a:prstGeom>
        <a:solidFill>
          <a:schemeClr val="accent1">
            <a:shade val="50000"/>
            <a:hueOff val="326105"/>
            <a:satOff val="-18239"/>
            <a:lumOff val="3631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b="0" i="0" kern="1200" dirty="0">
              <a:solidFill>
                <a:schemeClr val="accent6">
                  <a:lumMod val="50000"/>
                </a:schemeClr>
              </a:solidFill>
              <a:latin typeface="+mj-lt"/>
            </a:rPr>
            <a:t>забезпечується державою або іншим уповноваженим суб’єктом</a:t>
          </a:r>
        </a:p>
      </dsp:txBody>
      <dsp:txXfrm>
        <a:off x="1408930" y="2479976"/>
        <a:ext cx="3143249" cy="1923951"/>
      </dsp:txXfrm>
    </dsp:sp>
    <dsp:sp modelId="{BB00FACA-3E14-47F9-BCB7-BDB98A8DC146}">
      <dsp:nvSpPr>
        <dsp:cNvPr id="0" name=""/>
        <dsp:cNvSpPr/>
      </dsp:nvSpPr>
      <dsp:spPr>
        <a:xfrm>
          <a:off x="4866505" y="2479976"/>
          <a:ext cx="3782964" cy="1923951"/>
        </a:xfrm>
        <a:prstGeom prst="rect">
          <a:avLst/>
        </a:prstGeom>
        <a:solidFill>
          <a:schemeClr val="accent1">
            <a:shade val="50000"/>
            <a:hueOff val="163052"/>
            <a:satOff val="-9120"/>
            <a:lumOff val="1815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b="0" i="0" kern="1200" dirty="0">
              <a:latin typeface="+mj-lt"/>
            </a:rPr>
            <a:t>встановлюється чи санкціонується державою або іншим уповноваженим суб’єктом</a:t>
          </a:r>
        </a:p>
      </dsp:txBody>
      <dsp:txXfrm>
        <a:off x="4866505" y="2479976"/>
        <a:ext cx="3782964" cy="192395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4E2EE-A30B-4EF7-874E-03DCE82305CB}">
      <dsp:nvSpPr>
        <dsp:cNvPr id="0" name=""/>
        <dsp:cNvSpPr/>
      </dsp:nvSpPr>
      <dsp:spPr>
        <a:xfrm>
          <a:off x="4422" y="2790208"/>
          <a:ext cx="2822536" cy="2287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81280" rIns="227584" bIns="81280" numCol="1" spcCol="1270" anchor="ctr" anchorCtr="0">
          <a:noAutofit/>
        </a:bodyPr>
        <a:lstStyle/>
        <a:p>
          <a:pPr marL="0" lvl="0" indent="0" algn="r" defTabSz="1422400">
            <a:lnSpc>
              <a:spcPct val="90000"/>
            </a:lnSpc>
            <a:spcBef>
              <a:spcPct val="0"/>
            </a:spcBef>
            <a:spcAft>
              <a:spcPct val="35000"/>
            </a:spcAft>
            <a:buNone/>
          </a:pPr>
          <a:r>
            <a:rPr lang="uk-UA" sz="3200" b="1" i="0" kern="1200" dirty="0">
              <a:solidFill>
                <a:schemeClr val="bg2">
                  <a:lumMod val="25000"/>
                </a:schemeClr>
              </a:solidFill>
              <a:latin typeface="+mj-lt"/>
            </a:rPr>
            <a:t>Критерії класифікації норм права</a:t>
          </a:r>
          <a:endParaRPr lang="ru-RU" sz="3200" b="1" i="0" kern="1200" dirty="0">
            <a:solidFill>
              <a:schemeClr val="bg2">
                <a:lumMod val="25000"/>
              </a:schemeClr>
            </a:solidFill>
            <a:latin typeface="+mj-lt"/>
          </a:endParaRPr>
        </a:p>
      </dsp:txBody>
      <dsp:txXfrm>
        <a:off x="4422" y="2790208"/>
        <a:ext cx="2822536" cy="228713"/>
      </dsp:txXfrm>
    </dsp:sp>
    <dsp:sp modelId="{BD0D975D-0BB7-4A62-BA4F-5C5603302A81}">
      <dsp:nvSpPr>
        <dsp:cNvPr id="0" name=""/>
        <dsp:cNvSpPr/>
      </dsp:nvSpPr>
      <dsp:spPr>
        <a:xfrm>
          <a:off x="2826958" y="159997"/>
          <a:ext cx="481801" cy="5489134"/>
        </a:xfrm>
        <a:prstGeom prst="leftBrace">
          <a:avLst>
            <a:gd name="adj1" fmla="val 35000"/>
            <a:gd name="adj2" fmla="val 50000"/>
          </a:avLst>
        </a:prstGeom>
        <a:noFill/>
        <a:ln w="19050" cap="flat" cmpd="sng" algn="ctr">
          <a:solidFill>
            <a:schemeClr val="accent5">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FFC7C6-C30F-4C7A-B39C-BB5C7DFA575C}">
      <dsp:nvSpPr>
        <dsp:cNvPr id="0" name=""/>
        <dsp:cNvSpPr/>
      </dsp:nvSpPr>
      <dsp:spPr>
        <a:xfrm>
          <a:off x="3501480" y="2836"/>
          <a:ext cx="6552497" cy="5803457"/>
        </a:xfrm>
        <a:prstGeom prst="rect">
          <a:avLst/>
        </a:prstGeom>
        <a:solidFill>
          <a:schemeClr val="accent5">
            <a:alpha val="9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285750" lvl="1" indent="-285750" algn="l" defTabSz="1422400">
            <a:lnSpc>
              <a:spcPct val="90000"/>
            </a:lnSpc>
            <a:spcBef>
              <a:spcPct val="0"/>
            </a:spcBef>
            <a:spcAft>
              <a:spcPct val="15000"/>
            </a:spcAft>
            <a:buChar char="•"/>
          </a:pPr>
          <a:r>
            <a:rPr lang="uk-UA" sz="3200" i="0" kern="1200" dirty="0">
              <a:solidFill>
                <a:schemeClr val="bg2">
                  <a:lumMod val="25000"/>
                </a:schemeClr>
              </a:solidFill>
              <a:latin typeface="+mj-lt"/>
            </a:rPr>
            <a:t>суб’єкти правотворчості</a:t>
          </a:r>
          <a:endParaRPr lang="ru-RU" sz="3200" i="0" kern="1200" dirty="0">
            <a:solidFill>
              <a:schemeClr val="bg2">
                <a:lumMod val="25000"/>
              </a:schemeClr>
            </a:solidFill>
            <a:latin typeface="+mj-lt"/>
          </a:endParaRPr>
        </a:p>
        <a:p>
          <a:pPr marL="285750" lvl="1" indent="-285750" algn="l" defTabSz="1422400">
            <a:lnSpc>
              <a:spcPct val="90000"/>
            </a:lnSpc>
            <a:spcBef>
              <a:spcPct val="0"/>
            </a:spcBef>
            <a:spcAft>
              <a:spcPct val="15000"/>
            </a:spcAft>
            <a:buChar char="•"/>
          </a:pPr>
          <a:r>
            <a:rPr lang="uk-UA" sz="3200" i="0" kern="1200" dirty="0">
              <a:solidFill>
                <a:schemeClr val="bg2">
                  <a:lumMod val="25000"/>
                </a:schemeClr>
              </a:solidFill>
              <a:latin typeface="+mj-lt"/>
            </a:rPr>
            <a:t>предмет правового регулювання</a:t>
          </a:r>
          <a:endParaRPr lang="ru-RU" sz="3200" i="0" kern="1200" dirty="0">
            <a:solidFill>
              <a:schemeClr val="bg2">
                <a:lumMod val="25000"/>
              </a:schemeClr>
            </a:solidFill>
            <a:latin typeface="+mj-lt"/>
          </a:endParaRPr>
        </a:p>
        <a:p>
          <a:pPr marL="285750" lvl="1" indent="-285750" algn="l" defTabSz="1422400">
            <a:lnSpc>
              <a:spcPct val="90000"/>
            </a:lnSpc>
            <a:spcBef>
              <a:spcPct val="0"/>
            </a:spcBef>
            <a:spcAft>
              <a:spcPct val="15000"/>
            </a:spcAft>
            <a:buChar char="•"/>
          </a:pPr>
          <a:r>
            <a:rPr lang="uk-UA" sz="3200" i="0" kern="1200" dirty="0">
              <a:solidFill>
                <a:schemeClr val="bg2">
                  <a:lumMod val="25000"/>
                </a:schemeClr>
              </a:solidFill>
              <a:latin typeface="+mj-lt"/>
            </a:rPr>
            <a:t>метод чи спосіб правового регулювання</a:t>
          </a:r>
          <a:endParaRPr lang="ru-RU" sz="3200" i="0" kern="1200" dirty="0">
            <a:solidFill>
              <a:schemeClr val="bg2">
                <a:lumMod val="25000"/>
              </a:schemeClr>
            </a:solidFill>
            <a:latin typeface="+mj-lt"/>
          </a:endParaRPr>
        </a:p>
        <a:p>
          <a:pPr marL="285750" lvl="1" indent="-285750" algn="l" defTabSz="1422400">
            <a:lnSpc>
              <a:spcPct val="90000"/>
            </a:lnSpc>
            <a:spcBef>
              <a:spcPct val="0"/>
            </a:spcBef>
            <a:spcAft>
              <a:spcPct val="15000"/>
            </a:spcAft>
            <a:buChar char="•"/>
          </a:pPr>
          <a:r>
            <a:rPr lang="uk-UA" sz="3200" i="0" kern="1200" dirty="0">
              <a:solidFill>
                <a:schemeClr val="bg2">
                  <a:lumMod val="25000"/>
                </a:schemeClr>
              </a:solidFill>
              <a:latin typeface="+mj-lt"/>
            </a:rPr>
            <a:t>функціональне призначення</a:t>
          </a:r>
          <a:endParaRPr lang="ru-RU" sz="3200" i="0" kern="1200" dirty="0">
            <a:solidFill>
              <a:schemeClr val="bg2">
                <a:lumMod val="25000"/>
              </a:schemeClr>
            </a:solidFill>
            <a:latin typeface="+mj-lt"/>
          </a:endParaRPr>
        </a:p>
        <a:p>
          <a:pPr marL="285750" lvl="1" indent="-285750" algn="l" defTabSz="1422400">
            <a:lnSpc>
              <a:spcPct val="90000"/>
            </a:lnSpc>
            <a:spcBef>
              <a:spcPct val="0"/>
            </a:spcBef>
            <a:spcAft>
              <a:spcPct val="15000"/>
            </a:spcAft>
            <a:buChar char="•"/>
          </a:pPr>
          <a:r>
            <a:rPr lang="uk-UA" sz="3200" i="0" kern="1200" dirty="0">
              <a:solidFill>
                <a:schemeClr val="bg2">
                  <a:lumMod val="25000"/>
                </a:schemeClr>
              </a:solidFill>
              <a:latin typeface="+mj-lt"/>
            </a:rPr>
            <a:t>ступінь визначеності змісту</a:t>
          </a:r>
          <a:endParaRPr lang="ru-RU" sz="3200" i="0" kern="1200" dirty="0">
            <a:solidFill>
              <a:schemeClr val="bg2">
                <a:lumMod val="25000"/>
              </a:schemeClr>
            </a:solidFill>
            <a:latin typeface="+mj-lt"/>
          </a:endParaRPr>
        </a:p>
        <a:p>
          <a:pPr marL="285750" lvl="1" indent="-285750" algn="l" defTabSz="1422400">
            <a:lnSpc>
              <a:spcPct val="90000"/>
            </a:lnSpc>
            <a:spcBef>
              <a:spcPct val="0"/>
            </a:spcBef>
            <a:spcAft>
              <a:spcPct val="15000"/>
            </a:spcAft>
            <a:buChar char="•"/>
          </a:pPr>
          <a:r>
            <a:rPr lang="uk-UA" sz="3200" i="0" kern="1200" dirty="0">
              <a:solidFill>
                <a:schemeClr val="bg2">
                  <a:lumMod val="25000"/>
                </a:schemeClr>
              </a:solidFill>
              <a:latin typeface="+mj-lt"/>
            </a:rPr>
            <a:t>роль, призначення у правотворчості</a:t>
          </a:r>
          <a:endParaRPr lang="ru-RU" sz="3200" i="0" kern="1200" dirty="0">
            <a:solidFill>
              <a:schemeClr val="bg2">
                <a:lumMod val="25000"/>
              </a:schemeClr>
            </a:solidFill>
            <a:latin typeface="+mj-lt"/>
          </a:endParaRPr>
        </a:p>
        <a:p>
          <a:pPr marL="285750" lvl="1" indent="-285750" algn="l" defTabSz="1422400">
            <a:lnSpc>
              <a:spcPct val="90000"/>
            </a:lnSpc>
            <a:spcBef>
              <a:spcPct val="0"/>
            </a:spcBef>
            <a:spcAft>
              <a:spcPct val="15000"/>
            </a:spcAft>
            <a:buChar char="•"/>
          </a:pPr>
          <a:r>
            <a:rPr lang="uk-UA" sz="3200" i="0" kern="1200" dirty="0">
              <a:solidFill>
                <a:schemeClr val="bg2">
                  <a:lumMod val="25000"/>
                </a:schemeClr>
              </a:solidFill>
              <a:latin typeface="+mj-lt"/>
            </a:rPr>
            <a:t>функції у правовому регулюванні</a:t>
          </a:r>
          <a:endParaRPr lang="ru-RU" sz="3200" i="0" kern="1200" dirty="0">
            <a:solidFill>
              <a:schemeClr val="bg2">
                <a:lumMod val="25000"/>
              </a:schemeClr>
            </a:solidFill>
            <a:latin typeface="+mj-lt"/>
          </a:endParaRPr>
        </a:p>
        <a:p>
          <a:pPr marL="285750" lvl="1" indent="-285750" algn="l" defTabSz="1422400">
            <a:lnSpc>
              <a:spcPct val="90000"/>
            </a:lnSpc>
            <a:spcBef>
              <a:spcPct val="0"/>
            </a:spcBef>
            <a:spcAft>
              <a:spcPct val="15000"/>
            </a:spcAft>
            <a:buChar char="•"/>
          </a:pPr>
          <a:r>
            <a:rPr lang="uk-UA" sz="3200" i="0" kern="1200">
              <a:solidFill>
                <a:schemeClr val="bg2">
                  <a:lumMod val="25000"/>
                </a:schemeClr>
              </a:solidFill>
              <a:latin typeface="+mj-lt"/>
            </a:rPr>
            <a:t>дія в часі та за колом осіб</a:t>
          </a:r>
          <a:endParaRPr lang="ru-RU" sz="3200" i="0" kern="1200" dirty="0">
            <a:solidFill>
              <a:schemeClr val="bg2">
                <a:lumMod val="25000"/>
              </a:schemeClr>
            </a:solidFill>
            <a:latin typeface="+mj-lt"/>
          </a:endParaRPr>
        </a:p>
        <a:p>
          <a:pPr marL="285750" lvl="1" indent="-285750" algn="l" defTabSz="1422400">
            <a:lnSpc>
              <a:spcPct val="90000"/>
            </a:lnSpc>
            <a:spcBef>
              <a:spcPct val="0"/>
            </a:spcBef>
            <a:spcAft>
              <a:spcPct val="15000"/>
            </a:spcAft>
            <a:buChar char="•"/>
          </a:pPr>
          <a:r>
            <a:rPr lang="uk-UA" sz="3200" i="0" kern="1200" dirty="0">
              <a:solidFill>
                <a:schemeClr val="bg2">
                  <a:lumMod val="25000"/>
                </a:schemeClr>
              </a:solidFill>
              <a:latin typeface="+mj-lt"/>
            </a:rPr>
            <a:t>сфера територіальної дії тощо</a:t>
          </a:r>
          <a:endParaRPr lang="ru-RU" sz="3200" i="0" kern="1200" dirty="0">
            <a:solidFill>
              <a:schemeClr val="bg2">
                <a:lumMod val="25000"/>
              </a:schemeClr>
            </a:solidFill>
            <a:latin typeface="+mj-lt"/>
          </a:endParaRPr>
        </a:p>
      </dsp:txBody>
      <dsp:txXfrm>
        <a:off x="3501480" y="2836"/>
        <a:ext cx="6552497" cy="580345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566615-C0E1-48DF-A331-140947FC73F7}">
      <dsp:nvSpPr>
        <dsp:cNvPr id="0" name=""/>
        <dsp:cNvSpPr/>
      </dsp:nvSpPr>
      <dsp:spPr>
        <a:xfrm>
          <a:off x="3143" y="255929"/>
          <a:ext cx="3064668" cy="1194250"/>
        </a:xfrm>
        <a:prstGeom prst="rect">
          <a:avLst/>
        </a:prstGeom>
        <a:solidFill>
          <a:schemeClr val="accent1">
            <a:shade val="50000"/>
            <a:hueOff val="0"/>
            <a:satOff val="0"/>
            <a:lumOff val="0"/>
            <a:alphaOff val="0"/>
          </a:schemeClr>
        </a:solidFill>
        <a:ln w="1905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uk-UA" sz="2500" b="1" i="0" kern="1200" dirty="0" err="1">
              <a:latin typeface="+mj-lt"/>
            </a:rPr>
            <a:t>уповноважуючі</a:t>
          </a:r>
          <a:r>
            <a:rPr lang="uk-UA" sz="2500" b="1" i="0" kern="1200" dirty="0">
              <a:latin typeface="+mj-lt"/>
            </a:rPr>
            <a:t> (дозвільні) норми права</a:t>
          </a:r>
          <a:endParaRPr lang="ru-RU" sz="2500" b="1" i="0" kern="1200" dirty="0">
            <a:latin typeface="+mj-lt"/>
          </a:endParaRPr>
        </a:p>
      </dsp:txBody>
      <dsp:txXfrm>
        <a:off x="3143" y="255929"/>
        <a:ext cx="3064668" cy="1194250"/>
      </dsp:txXfrm>
    </dsp:sp>
    <dsp:sp modelId="{2B4A6412-3DE5-4525-BAED-0FD31E38D6B2}">
      <dsp:nvSpPr>
        <dsp:cNvPr id="0" name=""/>
        <dsp:cNvSpPr/>
      </dsp:nvSpPr>
      <dsp:spPr>
        <a:xfrm>
          <a:off x="3143" y="1450180"/>
          <a:ext cx="3064668" cy="2697820"/>
        </a:xfrm>
        <a:prstGeom prst="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uk-UA" sz="2500" i="0" kern="1200" dirty="0">
              <a:latin typeface="+mj-lt"/>
            </a:rPr>
            <a:t>вказують на наявність певних можливостей у суб’єктів вчиняти позитивні дії у власних інтересах</a:t>
          </a:r>
          <a:endParaRPr lang="ru-RU" sz="2500" i="0" kern="1200" dirty="0">
            <a:latin typeface="+mj-lt"/>
          </a:endParaRPr>
        </a:p>
      </dsp:txBody>
      <dsp:txXfrm>
        <a:off x="3143" y="1450180"/>
        <a:ext cx="3064668" cy="2697820"/>
      </dsp:txXfrm>
    </dsp:sp>
    <dsp:sp modelId="{01B065A2-CBEF-4F49-B9F1-1A3CD0C814CC}">
      <dsp:nvSpPr>
        <dsp:cNvPr id="0" name=""/>
        <dsp:cNvSpPr/>
      </dsp:nvSpPr>
      <dsp:spPr>
        <a:xfrm>
          <a:off x="3496865" y="255929"/>
          <a:ext cx="3064668" cy="1194250"/>
        </a:xfrm>
        <a:prstGeom prst="rect">
          <a:avLst/>
        </a:prstGeom>
        <a:solidFill>
          <a:schemeClr val="accent1">
            <a:shade val="50000"/>
            <a:hueOff val="271754"/>
            <a:satOff val="-15199"/>
            <a:lumOff val="30265"/>
            <a:alphaOff val="0"/>
          </a:schemeClr>
        </a:solidFill>
        <a:ln w="19050" cap="flat" cmpd="sng" algn="ctr">
          <a:solidFill>
            <a:schemeClr val="accent1">
              <a:shade val="50000"/>
              <a:hueOff val="271754"/>
              <a:satOff val="-15199"/>
              <a:lumOff val="3026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uk-UA" sz="2500" b="1" i="0" kern="1200" dirty="0">
              <a:solidFill>
                <a:schemeClr val="accent6">
                  <a:lumMod val="50000"/>
                </a:schemeClr>
              </a:solidFill>
              <a:latin typeface="+mj-lt"/>
            </a:rPr>
            <a:t>зобов’язуючі норми права</a:t>
          </a:r>
          <a:endParaRPr lang="ru-RU" sz="2500" b="1" i="0" kern="1200" dirty="0">
            <a:solidFill>
              <a:schemeClr val="accent6">
                <a:lumMod val="50000"/>
              </a:schemeClr>
            </a:solidFill>
            <a:latin typeface="+mj-lt"/>
          </a:endParaRPr>
        </a:p>
      </dsp:txBody>
      <dsp:txXfrm>
        <a:off x="3496865" y="255929"/>
        <a:ext cx="3064668" cy="1194250"/>
      </dsp:txXfrm>
    </dsp:sp>
    <dsp:sp modelId="{395765B3-DF81-4902-B6E8-5C97BFB310CA}">
      <dsp:nvSpPr>
        <dsp:cNvPr id="0" name=""/>
        <dsp:cNvSpPr/>
      </dsp:nvSpPr>
      <dsp:spPr>
        <a:xfrm>
          <a:off x="3496865" y="1450180"/>
          <a:ext cx="3064668" cy="2697820"/>
        </a:xfrm>
        <a:prstGeom prst="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uk-UA" sz="2500" i="0" kern="1200" dirty="0">
              <a:latin typeface="+mj-lt"/>
            </a:rPr>
            <a:t>вказують на необхідність здійснювати певні дії, покладають на суб’єктів конкретні обов’язки</a:t>
          </a:r>
          <a:endParaRPr lang="ru-RU" sz="2500" i="0" kern="1200" dirty="0">
            <a:latin typeface="+mj-lt"/>
          </a:endParaRPr>
        </a:p>
      </dsp:txBody>
      <dsp:txXfrm>
        <a:off x="3496865" y="1450180"/>
        <a:ext cx="3064668" cy="2697820"/>
      </dsp:txXfrm>
    </dsp:sp>
    <dsp:sp modelId="{DC4C1650-BDE9-4B88-A6C9-4D7295987F4F}">
      <dsp:nvSpPr>
        <dsp:cNvPr id="0" name=""/>
        <dsp:cNvSpPr/>
      </dsp:nvSpPr>
      <dsp:spPr>
        <a:xfrm>
          <a:off x="6990588" y="255929"/>
          <a:ext cx="3064668" cy="1194250"/>
        </a:xfrm>
        <a:prstGeom prst="rect">
          <a:avLst/>
        </a:prstGeom>
        <a:solidFill>
          <a:schemeClr val="accent1">
            <a:shade val="50000"/>
            <a:hueOff val="271754"/>
            <a:satOff val="-15199"/>
            <a:lumOff val="30265"/>
            <a:alphaOff val="0"/>
          </a:schemeClr>
        </a:solidFill>
        <a:ln w="19050" cap="flat" cmpd="sng" algn="ctr">
          <a:solidFill>
            <a:schemeClr val="accent1">
              <a:shade val="50000"/>
              <a:hueOff val="271754"/>
              <a:satOff val="-15199"/>
              <a:lumOff val="3026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uk-UA" sz="2500" b="1" i="0" kern="1200" dirty="0">
              <a:solidFill>
                <a:schemeClr val="accent6">
                  <a:lumMod val="50000"/>
                </a:schemeClr>
              </a:solidFill>
              <a:latin typeface="+mj-lt"/>
            </a:rPr>
            <a:t>забороняючі норми права</a:t>
          </a:r>
        </a:p>
      </dsp:txBody>
      <dsp:txXfrm>
        <a:off x="6990588" y="255929"/>
        <a:ext cx="3064668" cy="1194250"/>
      </dsp:txXfrm>
    </dsp:sp>
    <dsp:sp modelId="{FBDA6C36-FDA9-4863-99BC-B9E4413BB0EF}">
      <dsp:nvSpPr>
        <dsp:cNvPr id="0" name=""/>
        <dsp:cNvSpPr/>
      </dsp:nvSpPr>
      <dsp:spPr>
        <a:xfrm>
          <a:off x="6990588" y="1450180"/>
          <a:ext cx="3064668" cy="2697820"/>
        </a:xfrm>
        <a:prstGeom prst="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uk-UA" sz="2500" i="0" kern="1200" dirty="0">
              <a:latin typeface="+mj-lt"/>
            </a:rPr>
            <a:t>вказують на необхідність утриматися від вчинення дій певного роду, встановлюють заборони </a:t>
          </a:r>
        </a:p>
      </dsp:txBody>
      <dsp:txXfrm>
        <a:off x="6990588" y="1450180"/>
        <a:ext cx="3064668" cy="269782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4D9E54-F340-4B5D-ADCB-E7C548D4DF15}">
      <dsp:nvSpPr>
        <dsp:cNvPr id="0" name=""/>
        <dsp:cNvSpPr/>
      </dsp:nvSpPr>
      <dsp:spPr>
        <a:xfrm>
          <a:off x="3614" y="139"/>
          <a:ext cx="10051170" cy="1960279"/>
        </a:xfrm>
        <a:prstGeom prst="roundRect">
          <a:avLst>
            <a:gd name="adj" fmla="val 10000"/>
          </a:avLst>
        </a:prstGeom>
        <a:solidFill>
          <a:schemeClr val="accent6">
            <a:alpha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ru-RU" sz="3600" b="1" kern="1200" dirty="0">
              <a:solidFill>
                <a:schemeClr val="accent6">
                  <a:lumMod val="50000"/>
                </a:schemeClr>
              </a:solidFill>
              <a:latin typeface="+mj-lt"/>
            </a:rPr>
            <a:t>Класифікація норм права </a:t>
          </a:r>
          <a:r>
            <a:rPr lang="uk-UA" sz="3600" b="1" kern="1200" dirty="0">
              <a:solidFill>
                <a:schemeClr val="accent6">
                  <a:lumMod val="50000"/>
                </a:schemeClr>
              </a:solidFill>
              <a:latin typeface="+mj-lt"/>
            </a:rPr>
            <a:t>за функціональним призначенням норм права (спеціалізацією) в механізмі правового регулювання</a:t>
          </a:r>
        </a:p>
      </dsp:txBody>
      <dsp:txXfrm>
        <a:off x="61029" y="57554"/>
        <a:ext cx="9936340" cy="1845449"/>
      </dsp:txXfrm>
    </dsp:sp>
    <dsp:sp modelId="{F0B6C8AB-4117-4194-A138-0CB3012A3BE9}">
      <dsp:nvSpPr>
        <dsp:cNvPr id="0" name=""/>
        <dsp:cNvSpPr/>
      </dsp:nvSpPr>
      <dsp:spPr>
        <a:xfrm>
          <a:off x="3614" y="2194748"/>
          <a:ext cx="3172717" cy="1563583"/>
        </a:xfrm>
        <a:prstGeom prst="roundRect">
          <a:avLst>
            <a:gd name="adj" fmla="val 10000"/>
          </a:avLst>
        </a:prstGeom>
        <a:solidFill>
          <a:schemeClr val="accent6">
            <a:alpha val="7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uk-UA" sz="3600" b="0" kern="1200" dirty="0">
              <a:solidFill>
                <a:schemeClr val="accent6">
                  <a:lumMod val="50000"/>
                </a:schemeClr>
              </a:solidFill>
              <a:latin typeface="+mj-lt"/>
            </a:rPr>
            <a:t>регулятивні</a:t>
          </a:r>
        </a:p>
      </dsp:txBody>
      <dsp:txXfrm>
        <a:off x="49410" y="2240544"/>
        <a:ext cx="3081125" cy="1471991"/>
      </dsp:txXfrm>
    </dsp:sp>
    <dsp:sp modelId="{956C86FB-1503-44B8-BE6B-50620C279757}">
      <dsp:nvSpPr>
        <dsp:cNvPr id="0" name=""/>
        <dsp:cNvSpPr/>
      </dsp:nvSpPr>
      <dsp:spPr>
        <a:xfrm>
          <a:off x="3442841" y="2194748"/>
          <a:ext cx="3172717" cy="1563583"/>
        </a:xfrm>
        <a:prstGeom prst="roundRect">
          <a:avLst>
            <a:gd name="adj" fmla="val 10000"/>
          </a:avLst>
        </a:prstGeom>
        <a:solidFill>
          <a:schemeClr val="accent6">
            <a:alpha val="7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uk-UA" sz="3600" kern="1200" dirty="0">
              <a:solidFill>
                <a:schemeClr val="accent6">
                  <a:lumMod val="50000"/>
                </a:schemeClr>
              </a:solidFill>
              <a:latin typeface="+mj-lt"/>
            </a:rPr>
            <a:t>охоронні</a:t>
          </a:r>
        </a:p>
      </dsp:txBody>
      <dsp:txXfrm>
        <a:off x="3488637" y="2240544"/>
        <a:ext cx="3081125" cy="1471991"/>
      </dsp:txXfrm>
    </dsp:sp>
    <dsp:sp modelId="{F50362F8-47C8-44B3-A8CE-71A49B8406E3}">
      <dsp:nvSpPr>
        <dsp:cNvPr id="0" name=""/>
        <dsp:cNvSpPr/>
      </dsp:nvSpPr>
      <dsp:spPr>
        <a:xfrm>
          <a:off x="6882067" y="2194748"/>
          <a:ext cx="3172717" cy="1563583"/>
        </a:xfrm>
        <a:prstGeom prst="roundRect">
          <a:avLst>
            <a:gd name="adj" fmla="val 10000"/>
          </a:avLst>
        </a:prstGeom>
        <a:solidFill>
          <a:schemeClr val="accent6">
            <a:alpha val="7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uk-UA" sz="3600" kern="1200" dirty="0">
              <a:solidFill>
                <a:schemeClr val="accent6">
                  <a:lumMod val="50000"/>
                </a:schemeClr>
              </a:solidFill>
              <a:latin typeface="+mj-lt"/>
            </a:rPr>
            <a:t>спеціалізовані</a:t>
          </a:r>
        </a:p>
      </dsp:txBody>
      <dsp:txXfrm>
        <a:off x="6927863" y="2240544"/>
        <a:ext cx="3081125" cy="147199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4.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8.xml><?xml version="1.0" encoding="utf-8"?>
<dgm:layoutDef xmlns:dgm="http://schemas.openxmlformats.org/drawingml/2006/diagram" xmlns:a="http://schemas.openxmlformats.org/drawingml/2006/main" uniqueId="urn:diagrams.loki3.com/BracketList+Icon">
  <dgm:title val="Список с вертикальной скобкой"/>
  <dgm:desc val="Служит для отображения сгруппированных блоков данных.  Хорошо подходит для размещения большого количества текста уровня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3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6.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3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9.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2.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diagrams.loki3.com/BracketList+Icon">
  <dgm:title val="Список с вертикальной скобкой"/>
  <dgm:desc val="Служит для отображения сгруппированных блоков данных.  Хорошо подходит для размещения большого количества текста уровня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diagrams.loki3.com/BracketList+Icon">
  <dgm:title val="Список с вертикальной скобкой"/>
  <dgm:desc val="Служит для отображения сгруппированных блоков данных.  Хорошо подходит для размещения большого количества текста уровня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23294E-2C30-4A42-94AF-CC2BD5B97733}" type="datetimeFigureOut">
              <a:rPr lang="uk-UA" smtClean="0"/>
              <a:t>15.10.2024</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91F8DF-2197-4DED-BCE0-32C56EC4590D}" type="slidenum">
              <a:rPr lang="uk-UA" smtClean="0"/>
              <a:t>‹#›</a:t>
            </a:fld>
            <a:endParaRPr lang="uk-UA"/>
          </a:p>
        </p:txBody>
      </p:sp>
    </p:spTree>
    <p:extLst>
      <p:ext uri="{BB962C8B-B14F-4D97-AF65-F5344CB8AC3E}">
        <p14:creationId xmlns:p14="http://schemas.microsoft.com/office/powerpoint/2010/main" val="3567517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1F8DF-2197-4DED-BCE0-32C56EC4590D}" type="slidenum">
              <a:rPr lang="uk-UA" smtClean="0"/>
              <a:t>8</a:t>
            </a:fld>
            <a:endParaRPr lang="uk-UA"/>
          </a:p>
        </p:txBody>
      </p:sp>
    </p:spTree>
    <p:extLst>
      <p:ext uri="{BB962C8B-B14F-4D97-AF65-F5344CB8AC3E}">
        <p14:creationId xmlns:p14="http://schemas.microsoft.com/office/powerpoint/2010/main" val="1928575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B91F8DF-2197-4DED-BCE0-32C56EC4590D}" type="slidenum">
              <a:rPr lang="uk-UA" smtClean="0"/>
              <a:t>14</a:t>
            </a:fld>
            <a:endParaRPr lang="uk-UA"/>
          </a:p>
        </p:txBody>
      </p:sp>
    </p:spTree>
    <p:extLst>
      <p:ext uri="{BB962C8B-B14F-4D97-AF65-F5344CB8AC3E}">
        <p14:creationId xmlns:p14="http://schemas.microsoft.com/office/powerpoint/2010/main" val="3919546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424A159-E1FB-45F8-A5C3-C5279AA555F6}" type="datetimeFigureOut">
              <a:rPr lang="uk-UA" smtClean="0"/>
              <a:t>15.10.2024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E4780D0-9E40-4B88-A993-BA7C3ADA4CC8}" type="slidenum">
              <a:rPr lang="uk-UA" smtClean="0"/>
              <a:t>‹#›</a:t>
            </a:fld>
            <a:endParaRPr lang="uk-U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2682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424A159-E1FB-45F8-A5C3-C5279AA555F6}" type="datetimeFigureOut">
              <a:rPr lang="uk-UA" smtClean="0"/>
              <a:t>15.10.2024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3541010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424A159-E1FB-45F8-A5C3-C5279AA555F6}" type="datetimeFigureOut">
              <a:rPr lang="uk-UA" smtClean="0"/>
              <a:t>15.10.2024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3525327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424A159-E1FB-45F8-A5C3-C5279AA555F6}" type="datetimeFigureOut">
              <a:rPr lang="uk-UA" smtClean="0"/>
              <a:t>15.10.2024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4092361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424A159-E1FB-45F8-A5C3-C5279AA555F6}" type="datetimeFigureOut">
              <a:rPr lang="uk-UA" smtClean="0"/>
              <a:t>15.10.2024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E4780D0-9E40-4B88-A993-BA7C3ADA4CC8}" type="slidenum">
              <a:rPr lang="uk-UA" smtClean="0"/>
              <a:t>‹#›</a:t>
            </a:fld>
            <a:endParaRPr lang="uk-U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722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424A159-E1FB-45F8-A5C3-C5279AA555F6}" type="datetimeFigureOut">
              <a:rPr lang="uk-UA" smtClean="0"/>
              <a:t>15.10.2024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1739111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424A159-E1FB-45F8-A5C3-C5279AA555F6}" type="datetimeFigureOut">
              <a:rPr lang="uk-UA" smtClean="0"/>
              <a:t>15.10.2024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2345296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424A159-E1FB-45F8-A5C3-C5279AA555F6}" type="datetimeFigureOut">
              <a:rPr lang="uk-UA" smtClean="0"/>
              <a:t>15.10.2024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172062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424A159-E1FB-45F8-A5C3-C5279AA555F6}" type="datetimeFigureOut">
              <a:rPr lang="uk-UA" smtClean="0"/>
              <a:t>15.10.2024</a:t>
            </a:fld>
            <a:endParaRPr lang="uk-U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uk-UA"/>
          </a:p>
        </p:txBody>
      </p:sp>
      <p:sp>
        <p:nvSpPr>
          <p:cNvPr id="9" name="Slide Number Placeholder 8"/>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3033178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424A159-E1FB-45F8-A5C3-C5279AA555F6}" type="datetimeFigureOut">
              <a:rPr lang="uk-UA" smtClean="0"/>
              <a:t>15.10.2024</a:t>
            </a:fld>
            <a:endParaRPr lang="uk-U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uk-U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E4780D0-9E40-4B88-A993-BA7C3ADA4CC8}" type="slidenum">
              <a:rPr lang="uk-UA" smtClean="0"/>
              <a:t>‹#›</a:t>
            </a:fld>
            <a:endParaRPr lang="uk-UA"/>
          </a:p>
        </p:txBody>
      </p:sp>
    </p:spTree>
    <p:extLst>
      <p:ext uri="{BB962C8B-B14F-4D97-AF65-F5344CB8AC3E}">
        <p14:creationId xmlns:p14="http://schemas.microsoft.com/office/powerpoint/2010/main" val="2618754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424A159-E1FB-45F8-A5C3-C5279AA555F6}" type="datetimeFigureOut">
              <a:rPr lang="uk-UA" smtClean="0"/>
              <a:t>15.10.2024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2642092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alpha val="80000"/>
                <a:lumMod val="59000"/>
              </a:schemeClr>
            </a:gs>
            <a:gs pos="44000">
              <a:schemeClr val="bg2">
                <a:lumMod val="90000"/>
              </a:schemeClr>
            </a:gs>
            <a:gs pos="100000">
              <a:schemeClr val="bg2">
                <a:lumMod val="9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424A159-E1FB-45F8-A5C3-C5279AA555F6}" type="datetimeFigureOut">
              <a:rPr lang="uk-UA" smtClean="0"/>
              <a:t>15.10.2024</a:t>
            </a:fld>
            <a:endParaRPr lang="uk-U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uk-U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E4780D0-9E40-4B88-A993-BA7C3ADA4CC8}" type="slidenum">
              <a:rPr lang="uk-UA" smtClean="0"/>
              <a:t>‹#›</a:t>
            </a:fld>
            <a:endParaRPr lang="uk-U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1547266"/>
      </p:ext>
    </p:extLst>
  </p:cSld>
  <p:clrMap bg1="lt1" tx1="dk1" bg2="lt2" tx2="dk2" accent1="accent1" accent2="accent2" accent3="accent3" accent4="accent4" accent5="accent5" accent6="accent6" hlink="hlink" folHlink="folHlink"/>
  <p:sldLayoutIdLst>
    <p:sldLayoutId id="2147484049" r:id="rId1"/>
    <p:sldLayoutId id="2147484050" r:id="rId2"/>
    <p:sldLayoutId id="2147484051" r:id="rId3"/>
    <p:sldLayoutId id="2147484052" r:id="rId4"/>
    <p:sldLayoutId id="2147484053" r:id="rId5"/>
    <p:sldLayoutId id="2147484054" r:id="rId6"/>
    <p:sldLayoutId id="2147484055" r:id="rId7"/>
    <p:sldLayoutId id="2147484056" r:id="rId8"/>
    <p:sldLayoutId id="2147484057" r:id="rId9"/>
    <p:sldLayoutId id="2147484058" r:id="rId10"/>
    <p:sldLayoutId id="21474840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4.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4.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19.xml"/><Relationship Id="rId3" Type="http://schemas.openxmlformats.org/officeDocument/2006/relationships/diagramLayout" Target="../diagrams/layout18.xml"/><Relationship Id="rId7" Type="http://schemas.openxmlformats.org/officeDocument/2006/relationships/diagramData" Target="../diagrams/data19.xml"/><Relationship Id="rId2" Type="http://schemas.openxmlformats.org/officeDocument/2006/relationships/diagramData" Target="../diagrams/data18.xml"/><Relationship Id="rId1" Type="http://schemas.openxmlformats.org/officeDocument/2006/relationships/slideLayout" Target="../slideLayouts/slideLayout4.xml"/><Relationship Id="rId6" Type="http://schemas.microsoft.com/office/2007/relationships/diagramDrawing" Target="../diagrams/drawing18.xml"/><Relationship Id="rId11" Type="http://schemas.microsoft.com/office/2007/relationships/diagramDrawing" Target="../diagrams/drawing19.xml"/><Relationship Id="rId5" Type="http://schemas.openxmlformats.org/officeDocument/2006/relationships/diagramColors" Target="../diagrams/colors18.xml"/><Relationship Id="rId10" Type="http://schemas.openxmlformats.org/officeDocument/2006/relationships/diagramColors" Target="../diagrams/colors19.xml"/><Relationship Id="rId4" Type="http://schemas.openxmlformats.org/officeDocument/2006/relationships/diagramQuickStyle" Target="../diagrams/quickStyle18.xml"/><Relationship Id="rId9" Type="http://schemas.openxmlformats.org/officeDocument/2006/relationships/diagramQuickStyle" Target="../diagrams/quickStyl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24.xml"/><Relationship Id="rId3" Type="http://schemas.openxmlformats.org/officeDocument/2006/relationships/diagramLayout" Target="../diagrams/layout23.xml"/><Relationship Id="rId7" Type="http://schemas.openxmlformats.org/officeDocument/2006/relationships/diagramData" Target="../diagrams/data24.xml"/><Relationship Id="rId2" Type="http://schemas.openxmlformats.org/officeDocument/2006/relationships/diagramData" Target="../diagrams/data23.xml"/><Relationship Id="rId1" Type="http://schemas.openxmlformats.org/officeDocument/2006/relationships/slideLayout" Target="../slideLayouts/slideLayout4.xml"/><Relationship Id="rId6" Type="http://schemas.microsoft.com/office/2007/relationships/diagramDrawing" Target="../diagrams/drawing23.xml"/><Relationship Id="rId11" Type="http://schemas.microsoft.com/office/2007/relationships/diagramDrawing" Target="../diagrams/drawing24.xml"/><Relationship Id="rId5" Type="http://schemas.openxmlformats.org/officeDocument/2006/relationships/diagramColors" Target="../diagrams/colors23.xml"/><Relationship Id="rId10" Type="http://schemas.openxmlformats.org/officeDocument/2006/relationships/diagramColors" Target="../diagrams/colors24.xml"/><Relationship Id="rId4" Type="http://schemas.openxmlformats.org/officeDocument/2006/relationships/diagramQuickStyle" Target="../diagrams/quickStyle23.xml"/><Relationship Id="rId9" Type="http://schemas.openxmlformats.org/officeDocument/2006/relationships/diagramQuickStyle" Target="../diagrams/quickStyle24.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8.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2.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2.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2.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40.xml"/><Relationship Id="rId2" Type="http://schemas.openxmlformats.org/officeDocument/2006/relationships/diagramData" Target="../diagrams/data40.xml"/><Relationship Id="rId1" Type="http://schemas.openxmlformats.org/officeDocument/2006/relationships/slideLayout" Target="../slideLayouts/slideLayout2.xml"/><Relationship Id="rId6" Type="http://schemas.microsoft.com/office/2007/relationships/diagramDrawing" Target="../diagrams/drawing40.xml"/><Relationship Id="rId5" Type="http://schemas.openxmlformats.org/officeDocument/2006/relationships/diagramColors" Target="../diagrams/colors40.xml"/><Relationship Id="rId4" Type="http://schemas.openxmlformats.org/officeDocument/2006/relationships/diagramQuickStyle" Target="../diagrams/quickStyle40.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41.xml"/><Relationship Id="rId2" Type="http://schemas.openxmlformats.org/officeDocument/2006/relationships/diagramData" Target="../diagrams/data41.xml"/><Relationship Id="rId1" Type="http://schemas.openxmlformats.org/officeDocument/2006/relationships/slideLayout" Target="../slideLayouts/slideLayout2.xml"/><Relationship Id="rId6" Type="http://schemas.microsoft.com/office/2007/relationships/diagramDrawing" Target="../diagrams/drawing41.xml"/><Relationship Id="rId5" Type="http://schemas.openxmlformats.org/officeDocument/2006/relationships/diagramColors" Target="../diagrams/colors41.xml"/><Relationship Id="rId4" Type="http://schemas.openxmlformats.org/officeDocument/2006/relationships/diagramQuickStyle" Target="../diagrams/quickStyle41.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42.xml"/><Relationship Id="rId2" Type="http://schemas.openxmlformats.org/officeDocument/2006/relationships/diagramData" Target="../diagrams/data42.xml"/><Relationship Id="rId1" Type="http://schemas.openxmlformats.org/officeDocument/2006/relationships/slideLayout" Target="../slideLayouts/slideLayout2.xml"/><Relationship Id="rId6" Type="http://schemas.microsoft.com/office/2007/relationships/diagramDrawing" Target="../diagrams/drawing42.xml"/><Relationship Id="rId5" Type="http://schemas.openxmlformats.org/officeDocument/2006/relationships/diagramColors" Target="../diagrams/colors42.xml"/><Relationship Id="rId4" Type="http://schemas.openxmlformats.org/officeDocument/2006/relationships/diagramQuickStyle" Target="../diagrams/quickStyle4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7" descr="gerb_14-01-2013_en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5185" y="1911121"/>
            <a:ext cx="1895689" cy="263331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Заголовок 1"/>
          <p:cNvSpPr txBox="1">
            <a:spLocks/>
          </p:cNvSpPr>
          <p:nvPr/>
        </p:nvSpPr>
        <p:spPr>
          <a:xfrm>
            <a:off x="140043" y="491329"/>
            <a:ext cx="11002264" cy="1101406"/>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uk-UA" sz="3600" b="1" dirty="0">
                <a:solidFill>
                  <a:schemeClr val="accent1">
                    <a:lumMod val="50000"/>
                  </a:schemeClr>
                </a:solidFill>
                <a:latin typeface="Times New Roman" panose="02020603050405020304" pitchFamily="18" charset="0"/>
                <a:cs typeface="Times New Roman" panose="02020603050405020304" pitchFamily="18" charset="0"/>
              </a:rPr>
              <a:t>Національна академія внутрішніх справ</a:t>
            </a:r>
            <a:br>
              <a:rPr lang="uk-UA" sz="3600" b="1" dirty="0">
                <a:solidFill>
                  <a:schemeClr val="accent1">
                    <a:lumMod val="50000"/>
                  </a:schemeClr>
                </a:solidFill>
                <a:latin typeface="Times New Roman" panose="02020603050405020304" pitchFamily="18" charset="0"/>
                <a:cs typeface="Times New Roman" panose="02020603050405020304" pitchFamily="18" charset="0"/>
              </a:rPr>
            </a:br>
            <a:r>
              <a:rPr lang="uk-UA" sz="3200" b="1" dirty="0">
                <a:solidFill>
                  <a:schemeClr val="accent1">
                    <a:lumMod val="50000"/>
                  </a:schemeClr>
                </a:solidFill>
                <a:latin typeface="Times New Roman" panose="02020603050405020304" pitchFamily="18" charset="0"/>
                <a:cs typeface="Times New Roman" panose="02020603050405020304" pitchFamily="18" charset="0"/>
              </a:rPr>
              <a:t>Кафедра теорії держави та права</a:t>
            </a:r>
          </a:p>
        </p:txBody>
      </p:sp>
      <p:sp>
        <p:nvSpPr>
          <p:cNvPr id="12" name="Заголовок 1"/>
          <p:cNvSpPr txBox="1">
            <a:spLocks/>
          </p:cNvSpPr>
          <p:nvPr/>
        </p:nvSpPr>
        <p:spPr>
          <a:xfrm>
            <a:off x="8858617" y="4862818"/>
            <a:ext cx="2447558" cy="910575"/>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spcBef>
                <a:spcPts val="1200"/>
              </a:spcBef>
            </a:pPr>
            <a:endParaRPr lang="uk-UA" sz="20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13" name="Заголовок 1"/>
          <p:cNvSpPr txBox="1">
            <a:spLocks/>
          </p:cNvSpPr>
          <p:nvPr/>
        </p:nvSpPr>
        <p:spPr>
          <a:xfrm>
            <a:off x="4883293" y="5916033"/>
            <a:ext cx="1515763" cy="424914"/>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spcBef>
                <a:spcPts val="1200"/>
              </a:spcBef>
            </a:pPr>
            <a:endParaRPr lang="uk-UA" sz="2000" b="1"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3" name="Объект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32408" y="1735374"/>
            <a:ext cx="7423912" cy="4038019"/>
          </a:xfrm>
          <a:effectLst>
            <a:softEdge rad="50800"/>
          </a:effectLst>
        </p:spPr>
      </p:pic>
    </p:spTree>
    <p:extLst>
      <p:ext uri="{BB962C8B-B14F-4D97-AF65-F5344CB8AC3E}">
        <p14:creationId xmlns:p14="http://schemas.microsoft.com/office/powerpoint/2010/main" val="485549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385989808"/>
              </p:ext>
            </p:extLst>
          </p:nvPr>
        </p:nvGraphicFramePr>
        <p:xfrm>
          <a:off x="1096963" y="570155"/>
          <a:ext cx="10058400" cy="58091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5164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449295"/>
            <a:ext cx="10424161" cy="1450757"/>
          </a:xfrm>
        </p:spPr>
        <p:txBody>
          <a:bodyPr>
            <a:noAutofit/>
          </a:bodyPr>
          <a:lstStyle/>
          <a:p>
            <a:r>
              <a:rPr lang="ru-RU" sz="3600" b="1" dirty="0">
                <a:solidFill>
                  <a:schemeClr val="accent6">
                    <a:lumMod val="50000"/>
                  </a:schemeClr>
                </a:solidFill>
              </a:rPr>
              <a:t>Класифікація норм права </a:t>
            </a:r>
            <a:r>
              <a:rPr lang="uk-UA" sz="3600" b="1" dirty="0">
                <a:solidFill>
                  <a:schemeClr val="accent6">
                    <a:lumMod val="50000"/>
                  </a:schemeClr>
                </a:solidFill>
              </a:rPr>
              <a:t>за способом правового регулювання або за характером диспозиції регулятивних (правовстановлюючих) норм права</a:t>
            </a:r>
            <a:endParaRPr lang="ru-RU" sz="3600" b="1" dirty="0">
              <a:solidFill>
                <a:schemeClr val="accent6">
                  <a:lumMod val="50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736917909"/>
              </p:ext>
            </p:extLst>
          </p:nvPr>
        </p:nvGraphicFramePr>
        <p:xfrm>
          <a:off x="1097280" y="1996870"/>
          <a:ext cx="10058400" cy="44039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2041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345170816"/>
              </p:ext>
            </p:extLst>
          </p:nvPr>
        </p:nvGraphicFramePr>
        <p:xfrm>
          <a:off x="1151069" y="1588079"/>
          <a:ext cx="10058400" cy="375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0263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160927526"/>
              </p:ext>
            </p:extLst>
          </p:nvPr>
        </p:nvGraphicFramePr>
        <p:xfrm>
          <a:off x="1107721" y="1491260"/>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8742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07807" y="3918472"/>
            <a:ext cx="3200400" cy="2286000"/>
          </a:xfrm>
        </p:spPr>
        <p:txBody>
          <a:bodyPr>
            <a:noAutofit/>
          </a:bodyPr>
          <a:lstStyle/>
          <a:p>
            <a:r>
              <a:rPr lang="uk-UA" sz="3200" b="1" dirty="0">
                <a:solidFill>
                  <a:schemeClr val="accent6">
                    <a:lumMod val="50000"/>
                  </a:schemeClr>
                </a:solidFill>
              </a:rPr>
              <a:t>Структура норми права</a:t>
            </a:r>
            <a:r>
              <a:rPr lang="uk-UA" sz="3200" dirty="0">
                <a:solidFill>
                  <a:schemeClr val="accent6">
                    <a:lumMod val="50000"/>
                  </a:schemeClr>
                </a:solidFill>
              </a:rPr>
              <a:t> – це сукупність чітко визначених елементів, що у процесі взаємодії, в межах єдності існуючих між ними зв’язків, забезпечують функціональну самостійність норми права</a:t>
            </a:r>
            <a:endParaRPr lang="ru-RU" sz="3200" dirty="0">
              <a:solidFill>
                <a:schemeClr val="accent6">
                  <a:lumMod val="50000"/>
                </a:schemeClr>
              </a:solidFill>
            </a:endParaRPr>
          </a:p>
        </p:txBody>
      </p:sp>
      <p:graphicFrame>
        <p:nvGraphicFramePr>
          <p:cNvPr id="7" name="Объект 6"/>
          <p:cNvGraphicFramePr>
            <a:graphicFrameLocks noGrp="1"/>
          </p:cNvGraphicFramePr>
          <p:nvPr>
            <p:ph idx="1"/>
            <p:extLst>
              <p:ext uri="{D42A27DB-BD31-4B8C-83A1-F6EECF244321}">
                <p14:modId xmlns:p14="http://schemas.microsoft.com/office/powerpoint/2010/main" val="13196670"/>
              </p:ext>
            </p:extLst>
          </p:nvPr>
        </p:nvGraphicFramePr>
        <p:xfrm>
          <a:off x="4596204" y="505609"/>
          <a:ext cx="7215692" cy="60888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42382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Объект 7"/>
          <p:cNvGraphicFramePr>
            <a:graphicFrameLocks noGrp="1"/>
          </p:cNvGraphicFramePr>
          <p:nvPr>
            <p:ph sz="half" idx="1"/>
            <p:extLst>
              <p:ext uri="{D42A27DB-BD31-4B8C-83A1-F6EECF244321}">
                <p14:modId xmlns:p14="http://schemas.microsoft.com/office/powerpoint/2010/main" val="2862147545"/>
              </p:ext>
            </p:extLst>
          </p:nvPr>
        </p:nvGraphicFramePr>
        <p:xfrm>
          <a:off x="1096963" y="429768"/>
          <a:ext cx="4938712" cy="5961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Объект 8"/>
          <p:cNvGraphicFramePr>
            <a:graphicFrameLocks noGrp="1"/>
          </p:cNvGraphicFramePr>
          <p:nvPr>
            <p:ph sz="half" idx="2"/>
            <p:extLst>
              <p:ext uri="{D42A27DB-BD31-4B8C-83A1-F6EECF244321}">
                <p14:modId xmlns:p14="http://schemas.microsoft.com/office/powerpoint/2010/main" val="2483266298"/>
              </p:ext>
            </p:extLst>
          </p:nvPr>
        </p:nvGraphicFramePr>
        <p:xfrm>
          <a:off x="6309678" y="749809"/>
          <a:ext cx="4937125" cy="608990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744578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6963" y="496915"/>
            <a:ext cx="10058400" cy="755813"/>
          </a:xfrm>
        </p:spPr>
        <p:txBody>
          <a:bodyPr>
            <a:normAutofit/>
          </a:bodyPr>
          <a:lstStyle/>
          <a:p>
            <a:r>
              <a:rPr lang="uk-UA" sz="3600" b="1" dirty="0">
                <a:solidFill>
                  <a:schemeClr val="accent6">
                    <a:lumMod val="50000"/>
                  </a:schemeClr>
                </a:solidFill>
              </a:rPr>
              <a:t>Класифікація санкцій норм права</a:t>
            </a:r>
            <a:endParaRPr lang="ru-RU" sz="3600" dirty="0">
              <a:solidFill>
                <a:schemeClr val="accent6">
                  <a:lumMod val="50000"/>
                </a:schemeClr>
              </a:solidFill>
            </a:endParaRPr>
          </a:p>
        </p:txBody>
      </p:sp>
      <p:graphicFrame>
        <p:nvGraphicFramePr>
          <p:cNvPr id="5" name="Объект 4"/>
          <p:cNvGraphicFramePr>
            <a:graphicFrameLocks noGrp="1"/>
          </p:cNvGraphicFramePr>
          <p:nvPr>
            <p:ph sz="half" idx="1"/>
            <p:extLst>
              <p:ext uri="{D42A27DB-BD31-4B8C-83A1-F6EECF244321}">
                <p14:modId xmlns:p14="http://schemas.microsoft.com/office/powerpoint/2010/main" val="51716314"/>
              </p:ext>
            </p:extLst>
          </p:nvPr>
        </p:nvGraphicFramePr>
        <p:xfrm>
          <a:off x="1096963" y="1846263"/>
          <a:ext cx="493871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Объект 5"/>
          <p:cNvGraphicFramePr>
            <a:graphicFrameLocks noGrp="1"/>
          </p:cNvGraphicFramePr>
          <p:nvPr>
            <p:ph sz="half" idx="2"/>
            <p:extLst>
              <p:ext uri="{D42A27DB-BD31-4B8C-83A1-F6EECF244321}">
                <p14:modId xmlns:p14="http://schemas.microsoft.com/office/powerpoint/2010/main" val="1605826202"/>
              </p:ext>
            </p:extLst>
          </p:nvPr>
        </p:nvGraphicFramePr>
        <p:xfrm>
          <a:off x="6218238" y="1846263"/>
          <a:ext cx="4937125" cy="402272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682342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p:cNvGraphicFramePr>
            <a:graphicFrameLocks noGrp="1"/>
          </p:cNvGraphicFramePr>
          <p:nvPr>
            <p:ph idx="1"/>
            <p:extLst>
              <p:ext uri="{D42A27DB-BD31-4B8C-83A1-F6EECF244321}">
                <p14:modId xmlns:p14="http://schemas.microsoft.com/office/powerpoint/2010/main" val="1511925629"/>
              </p:ext>
            </p:extLst>
          </p:nvPr>
        </p:nvGraphicFramePr>
        <p:xfrm>
          <a:off x="1096963" y="329184"/>
          <a:ext cx="10058400" cy="61173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3430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000" b="1" dirty="0">
                <a:solidFill>
                  <a:schemeClr val="accent6">
                    <a:lumMod val="50000"/>
                  </a:schemeClr>
                </a:solidFill>
              </a:rPr>
              <a:t>7.2 Поняття та елементи системи права</a:t>
            </a:r>
            <a:endParaRPr lang="ru-RU" sz="4000" dirty="0">
              <a:solidFill>
                <a:schemeClr val="accent6">
                  <a:lumMod val="50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897044318"/>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7999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p:cNvGraphicFramePr>
            <a:graphicFrameLocks noGrp="1"/>
          </p:cNvGraphicFramePr>
          <p:nvPr>
            <p:ph sz="half" idx="1"/>
            <p:extLst>
              <p:ext uri="{D42A27DB-BD31-4B8C-83A1-F6EECF244321}">
                <p14:modId xmlns:p14="http://schemas.microsoft.com/office/powerpoint/2010/main" val="3295884918"/>
              </p:ext>
            </p:extLst>
          </p:nvPr>
        </p:nvGraphicFramePr>
        <p:xfrm>
          <a:off x="1096963" y="1846263"/>
          <a:ext cx="493871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Объект 7"/>
          <p:cNvGraphicFramePr>
            <a:graphicFrameLocks noGrp="1"/>
          </p:cNvGraphicFramePr>
          <p:nvPr>
            <p:ph sz="half" idx="2"/>
            <p:extLst>
              <p:ext uri="{D42A27DB-BD31-4B8C-83A1-F6EECF244321}">
                <p14:modId xmlns:p14="http://schemas.microsoft.com/office/powerpoint/2010/main" val="3860645809"/>
              </p:ext>
            </p:extLst>
          </p:nvPr>
        </p:nvGraphicFramePr>
        <p:xfrm>
          <a:off x="6218238" y="1846263"/>
          <a:ext cx="4937125" cy="402272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88922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29453"/>
            <a:ext cx="10058400" cy="1450757"/>
          </a:xfrm>
        </p:spPr>
        <p:txBody>
          <a:bodyPr>
            <a:noAutofit/>
          </a:bodyPr>
          <a:lstStyle/>
          <a:p>
            <a:r>
              <a:rPr lang="uk-UA" sz="4000" b="1" kern="50" dirty="0">
                <a:solidFill>
                  <a:schemeClr val="accent6">
                    <a:lumMod val="50000"/>
                  </a:schemeClr>
                </a:solidFill>
                <a:latin typeface="Times New Roman" panose="02020603050405020304" pitchFamily="18" charset="0"/>
                <a:ea typeface="SimSun" panose="02010600030101010101" pitchFamily="2" charset="-122"/>
                <a:cs typeface="Mangal"/>
              </a:rPr>
              <a:t>ТЕМА 7. НОРМАТИВНА ОСНОВА ПРАВООХОРОННОЇ ДІЯЛЬНОСТІ</a:t>
            </a:r>
            <a:endParaRPr lang="uk-UA" sz="4000"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3" name="Rectangle 2"/>
          <p:cNvSpPr/>
          <p:nvPr/>
        </p:nvSpPr>
        <p:spPr>
          <a:xfrm>
            <a:off x="1097280" y="1797871"/>
            <a:ext cx="10191526" cy="4524315"/>
          </a:xfrm>
          <a:prstGeom prst="rect">
            <a:avLst/>
          </a:prstGeom>
        </p:spPr>
        <p:txBody>
          <a:bodyPr wrap="square">
            <a:spAutoFit/>
          </a:bodyPr>
          <a:lstStyle/>
          <a:p>
            <a:pPr algn="just">
              <a:spcAft>
                <a:spcPts val="0"/>
              </a:spcAft>
            </a:pPr>
            <a:r>
              <a:rPr lang="uk-UA" sz="3600" kern="50" dirty="0">
                <a:solidFill>
                  <a:schemeClr val="bg2">
                    <a:lumMod val="25000"/>
                  </a:schemeClr>
                </a:solidFill>
                <a:latin typeface="Times New Roman" panose="02020603050405020304" pitchFamily="18" charset="0"/>
                <a:ea typeface="SimSun" panose="02010600030101010101" pitchFamily="2" charset="-122"/>
                <a:cs typeface="Mangal"/>
              </a:rPr>
              <a:t>Значення викладених у цій темі наукових положень визначається тим, що вони допомагають більш-менш вільно і впевнено орієнтуватись у розгалуженій </a:t>
            </a:r>
            <a:r>
              <a:rPr lang="uk-UA" sz="3600" b="1" kern="50" dirty="0">
                <a:solidFill>
                  <a:schemeClr val="bg2">
                    <a:lumMod val="25000"/>
                  </a:schemeClr>
                </a:solidFill>
                <a:latin typeface="Times New Roman" panose="02020603050405020304" pitchFamily="18" charset="0"/>
                <a:ea typeface="SimSun" panose="02010600030101010101" pitchFamily="2" charset="-122"/>
                <a:cs typeface="Mangal"/>
              </a:rPr>
              <a:t>системі права </a:t>
            </a:r>
            <a:r>
              <a:rPr lang="uk-UA" sz="3600" kern="50" dirty="0">
                <a:solidFill>
                  <a:schemeClr val="bg2">
                    <a:lumMod val="25000"/>
                  </a:schemeClr>
                </a:solidFill>
                <a:latin typeface="Times New Roman" panose="02020603050405020304" pitchFamily="18" charset="0"/>
                <a:ea typeface="SimSun" panose="02010600030101010101" pitchFamily="2" charset="-122"/>
                <a:cs typeface="Mangal"/>
              </a:rPr>
              <a:t>і не менш складній </a:t>
            </a:r>
            <a:r>
              <a:rPr lang="uk-UA" sz="3600" b="1" kern="50" dirty="0">
                <a:solidFill>
                  <a:schemeClr val="bg2">
                    <a:lumMod val="25000"/>
                  </a:schemeClr>
                </a:solidFill>
                <a:latin typeface="Times New Roman" panose="02020603050405020304" pitchFamily="18" charset="0"/>
                <a:ea typeface="SimSun" panose="02010600030101010101" pitchFamily="2" charset="-122"/>
                <a:cs typeface="Mangal"/>
              </a:rPr>
              <a:t>системі законодавства</a:t>
            </a:r>
            <a:r>
              <a:rPr lang="uk-UA" sz="3600" kern="50" dirty="0">
                <a:solidFill>
                  <a:schemeClr val="bg2">
                    <a:lumMod val="25000"/>
                  </a:schemeClr>
                </a:solidFill>
                <a:latin typeface="Times New Roman" panose="02020603050405020304" pitchFamily="18" charset="0"/>
                <a:ea typeface="SimSun" panose="02010600030101010101" pitchFamily="2" charset="-122"/>
                <a:cs typeface="Mangal"/>
              </a:rPr>
              <a:t>. </a:t>
            </a:r>
            <a:r>
              <a:rPr lang="ru-RU" sz="3600" kern="50" dirty="0">
                <a:solidFill>
                  <a:schemeClr val="bg2">
                    <a:lumMod val="25000"/>
                  </a:schemeClr>
                </a:solidFill>
                <a:latin typeface="Times New Roman" panose="02020603050405020304" pitchFamily="18" charset="0"/>
                <a:ea typeface="SimSun" panose="02010600030101010101" pitchFamily="2" charset="-122"/>
                <a:cs typeface="Mangal"/>
              </a:rPr>
              <a:t>Формуванню або вдосконаленню вмінь, навичок такого пошуку і сприяють знання системи права та </a:t>
            </a:r>
            <a:r>
              <a:rPr lang="uk-UA" sz="3600" kern="50" dirty="0">
                <a:solidFill>
                  <a:schemeClr val="bg2">
                    <a:lumMod val="25000"/>
                  </a:schemeClr>
                </a:solidFill>
                <a:latin typeface="Times New Roman" panose="02020603050405020304" pitchFamily="18" charset="0"/>
                <a:ea typeface="SimSun" panose="02010600030101010101" pitchFamily="2" charset="-122"/>
                <a:cs typeface="Mangal"/>
              </a:rPr>
              <a:t>системи законодавства</a:t>
            </a:r>
            <a:endParaRPr lang="uk-UA" sz="3600" kern="50" dirty="0">
              <a:solidFill>
                <a:schemeClr val="bg2">
                  <a:lumMod val="25000"/>
                </a:schemeClr>
              </a:solidFill>
              <a:effectLst/>
              <a:latin typeface="Arial" panose="020B0604020202020204" pitchFamily="34" charset="0"/>
              <a:ea typeface="SimSun" panose="02010600030101010101" pitchFamily="2" charset="-122"/>
              <a:cs typeface="Mangal"/>
            </a:endParaRPr>
          </a:p>
        </p:txBody>
      </p:sp>
    </p:spTree>
    <p:extLst>
      <p:ext uri="{BB962C8B-B14F-4D97-AF65-F5344CB8AC3E}">
        <p14:creationId xmlns:p14="http://schemas.microsoft.com/office/powerpoint/2010/main" val="222613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097280" y="286603"/>
            <a:ext cx="10058400" cy="1752509"/>
          </a:xfrm>
        </p:spPr>
        <p:txBody>
          <a:bodyPr>
            <a:noAutofit/>
          </a:bodyPr>
          <a:lstStyle/>
          <a:p>
            <a:r>
              <a:rPr lang="uk-UA" sz="3000" b="1" dirty="0">
                <a:solidFill>
                  <a:schemeClr val="accent6">
                    <a:lumMod val="50000"/>
                  </a:schemeClr>
                </a:solidFill>
              </a:rPr>
              <a:t>Галузь права </a:t>
            </a:r>
            <a:r>
              <a:rPr lang="uk-UA" sz="3000" dirty="0">
                <a:solidFill>
                  <a:schemeClr val="accent6">
                    <a:lumMod val="50000"/>
                  </a:schemeClr>
                </a:solidFill>
              </a:rPr>
              <a:t>– це відносно самостійна сукупність норм права в межах підгалузей та інститутів права, що регулюють якісно однорідну сферу суспільних відносин особливим методом правового регулювання</a:t>
            </a:r>
            <a:endParaRPr lang="ru-RU" sz="3000" dirty="0">
              <a:solidFill>
                <a:schemeClr val="accent6">
                  <a:lumMod val="50000"/>
                </a:schemeClr>
              </a:solidFill>
            </a:endParaRPr>
          </a:p>
        </p:txBody>
      </p:sp>
      <p:graphicFrame>
        <p:nvGraphicFramePr>
          <p:cNvPr id="7" name="Объект 6"/>
          <p:cNvGraphicFramePr>
            <a:graphicFrameLocks noGrp="1"/>
          </p:cNvGraphicFramePr>
          <p:nvPr>
            <p:ph idx="1"/>
            <p:extLst>
              <p:ext uri="{D42A27DB-BD31-4B8C-83A1-F6EECF244321}">
                <p14:modId xmlns:p14="http://schemas.microsoft.com/office/powerpoint/2010/main" val="4007399678"/>
              </p:ext>
            </p:extLst>
          </p:nvPr>
        </p:nvGraphicFramePr>
        <p:xfrm>
          <a:off x="1097280" y="2129727"/>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0647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solidFill>
                  <a:schemeClr val="accent6">
                    <a:lumMod val="50000"/>
                  </a:schemeClr>
                </a:solidFill>
              </a:rPr>
              <a:t>Класифікація галузей права</a:t>
            </a:r>
            <a:endParaRPr lang="ru-RU" dirty="0">
              <a:solidFill>
                <a:schemeClr val="accent6">
                  <a:lumMod val="50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164386895"/>
              </p:ext>
            </p:extLst>
          </p:nvPr>
        </p:nvGraphicFramePr>
        <p:xfrm>
          <a:off x="1096963" y="2048256"/>
          <a:ext cx="10058400" cy="38207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9193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600" b="1" dirty="0">
                <a:solidFill>
                  <a:srgbClr val="002060"/>
                </a:solidFill>
              </a:rPr>
              <a:t>Види галузей права за субординацією</a:t>
            </a:r>
            <a:br>
              <a:rPr lang="uk-UA" sz="3600" b="1" dirty="0">
                <a:solidFill>
                  <a:srgbClr val="002060"/>
                </a:solidFill>
              </a:rPr>
            </a:br>
            <a:r>
              <a:rPr lang="uk-UA" sz="3600" b="1" dirty="0">
                <a:solidFill>
                  <a:srgbClr val="002060"/>
                </a:solidFill>
              </a:rPr>
              <a:t>у правовому регулюванні</a:t>
            </a:r>
            <a:endParaRPr lang="ru-RU" sz="36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81783156"/>
              </p:ext>
            </p:extLst>
          </p:nvPr>
        </p:nvGraphicFramePr>
        <p:xfrm>
          <a:off x="1097280" y="202914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12960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p:cNvGraphicFramePr>
            <a:graphicFrameLocks noGrp="1"/>
          </p:cNvGraphicFramePr>
          <p:nvPr>
            <p:ph sz="half" idx="1"/>
            <p:extLst>
              <p:ext uri="{D42A27DB-BD31-4B8C-83A1-F6EECF244321}">
                <p14:modId xmlns:p14="http://schemas.microsoft.com/office/powerpoint/2010/main" val="3245160360"/>
              </p:ext>
            </p:extLst>
          </p:nvPr>
        </p:nvGraphicFramePr>
        <p:xfrm>
          <a:off x="1106107" y="1416495"/>
          <a:ext cx="493871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Объект 7"/>
          <p:cNvGraphicFramePr>
            <a:graphicFrameLocks noGrp="1"/>
          </p:cNvGraphicFramePr>
          <p:nvPr>
            <p:ph sz="half" idx="2"/>
            <p:extLst>
              <p:ext uri="{D42A27DB-BD31-4B8C-83A1-F6EECF244321}">
                <p14:modId xmlns:p14="http://schemas.microsoft.com/office/powerpoint/2010/main" val="3693749742"/>
              </p:ext>
            </p:extLst>
          </p:nvPr>
        </p:nvGraphicFramePr>
        <p:xfrm>
          <a:off x="6227382" y="1416495"/>
          <a:ext cx="4937125" cy="402272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3578489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600" b="1" dirty="0">
                <a:solidFill>
                  <a:srgbClr val="002060"/>
                </a:solidFill>
              </a:rPr>
              <a:t>Система законодавства та її співвідношення</a:t>
            </a:r>
            <a:br>
              <a:rPr lang="uk-UA" sz="3600" b="1" dirty="0">
                <a:solidFill>
                  <a:srgbClr val="002060"/>
                </a:solidFill>
              </a:rPr>
            </a:br>
            <a:r>
              <a:rPr lang="uk-UA" sz="3600" b="1" dirty="0">
                <a:solidFill>
                  <a:srgbClr val="002060"/>
                </a:solidFill>
              </a:rPr>
              <a:t>із системою права</a:t>
            </a:r>
            <a:endParaRPr lang="ru-RU" sz="36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2798344102"/>
              </p:ext>
            </p:extLst>
          </p:nvPr>
        </p:nvGraphicFramePr>
        <p:xfrm>
          <a:off x="1097280" y="1827975"/>
          <a:ext cx="10058400" cy="45819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511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200" b="1" dirty="0">
                <a:solidFill>
                  <a:schemeClr val="accent6">
                    <a:lumMod val="50000"/>
                  </a:schemeClr>
                </a:solidFill>
              </a:rPr>
              <a:t>Законодавство</a:t>
            </a:r>
            <a:r>
              <a:rPr lang="uk-UA" sz="3200" dirty="0">
                <a:solidFill>
                  <a:schemeClr val="accent6">
                    <a:lumMod val="50000"/>
                  </a:schemeClr>
                </a:solidFill>
              </a:rPr>
              <a:t> – це форма існування насамперед норм права, засіб надання їм визначеності й об’єктивності, їх організація й об’єднання в нормативно-правових актах</a:t>
            </a:r>
            <a:endParaRPr lang="ru-RU" sz="3200" dirty="0">
              <a:solidFill>
                <a:schemeClr val="accent6">
                  <a:lumMod val="50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764833814"/>
              </p:ext>
            </p:extLst>
          </p:nvPr>
        </p:nvGraphicFramePr>
        <p:xfrm>
          <a:off x="1096963" y="1846263"/>
          <a:ext cx="10058400" cy="46002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21425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Объект 9"/>
          <p:cNvGraphicFramePr>
            <a:graphicFrameLocks noGrp="1"/>
          </p:cNvGraphicFramePr>
          <p:nvPr>
            <p:ph idx="1"/>
            <p:extLst>
              <p:ext uri="{D42A27DB-BD31-4B8C-83A1-F6EECF244321}">
                <p14:modId xmlns:p14="http://schemas.microsoft.com/office/powerpoint/2010/main" val="4268830703"/>
              </p:ext>
            </p:extLst>
          </p:nvPr>
        </p:nvGraphicFramePr>
        <p:xfrm>
          <a:off x="1096963" y="795528"/>
          <a:ext cx="10058400" cy="54589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498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779745806"/>
              </p:ext>
            </p:extLst>
          </p:nvPr>
        </p:nvGraphicFramePr>
        <p:xfrm>
          <a:off x="1096963" y="521208"/>
          <a:ext cx="10058400" cy="59710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1429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53831384"/>
              </p:ext>
            </p:extLst>
          </p:nvPr>
        </p:nvGraphicFramePr>
        <p:xfrm>
          <a:off x="1096963" y="630937"/>
          <a:ext cx="10058400" cy="5751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51477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402335"/>
            <a:ext cx="3200400" cy="5586985"/>
          </a:xfrm>
        </p:spPr>
        <p:txBody>
          <a:bodyPr>
            <a:normAutofit/>
          </a:bodyPr>
          <a:lstStyle/>
          <a:p>
            <a:r>
              <a:rPr lang="uk-UA" sz="3200" b="1" dirty="0">
                <a:solidFill>
                  <a:schemeClr val="bg2">
                    <a:lumMod val="25000"/>
                  </a:schemeClr>
                </a:solidFill>
              </a:rPr>
              <a:t>Зважаючи на співвідношення норми права та статті нормативно-правового акта, слід виокремити</a:t>
            </a:r>
            <a:r>
              <a:rPr lang="uk-UA" sz="3200" b="1" i="1" dirty="0">
                <a:solidFill>
                  <a:schemeClr val="bg2">
                    <a:lumMod val="25000"/>
                  </a:schemeClr>
                </a:solidFill>
              </a:rPr>
              <a:t> </a:t>
            </a:r>
            <a:r>
              <a:rPr lang="uk-UA" sz="3200" b="1" u="sng" dirty="0">
                <a:solidFill>
                  <a:schemeClr val="bg2">
                    <a:lumMod val="25000"/>
                  </a:schemeClr>
                </a:solidFill>
              </a:rPr>
              <a:t>способи викладу норми права у статтях нормативно-правових актів</a:t>
            </a:r>
            <a:endParaRPr lang="ru-RU" sz="3200" dirty="0">
              <a:solidFill>
                <a:schemeClr val="bg2">
                  <a:lumMod val="25000"/>
                </a:schemeClr>
              </a:solidFill>
            </a:endParaRPr>
          </a:p>
        </p:txBody>
      </p:sp>
      <p:graphicFrame>
        <p:nvGraphicFramePr>
          <p:cNvPr id="7" name="Объект 6"/>
          <p:cNvGraphicFramePr>
            <a:graphicFrameLocks noGrp="1"/>
          </p:cNvGraphicFramePr>
          <p:nvPr>
            <p:ph idx="1"/>
            <p:extLst>
              <p:ext uri="{D42A27DB-BD31-4B8C-83A1-F6EECF244321}">
                <p14:modId xmlns:p14="http://schemas.microsoft.com/office/powerpoint/2010/main" val="3634016469"/>
              </p:ext>
            </p:extLst>
          </p:nvPr>
        </p:nvGraphicFramePr>
        <p:xfrm>
          <a:off x="4800600" y="484632"/>
          <a:ext cx="6492875" cy="5925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03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solidFill>
                  <a:srgbClr val="002060"/>
                </a:solidFill>
                <a:latin typeface="Times New Roman" panose="02020603050405020304" pitchFamily="18" charset="0"/>
                <a:cs typeface="Times New Roman" panose="02020603050405020304" pitchFamily="18" charset="0"/>
              </a:rPr>
              <a:t>Основні терміни теми</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907069864"/>
              </p:ext>
            </p:extLst>
          </p:nvPr>
        </p:nvGraphicFramePr>
        <p:xfrm>
          <a:off x="1096963" y="1608881"/>
          <a:ext cx="10058400" cy="49290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90691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a:bodyPr>
          <a:lstStyle/>
          <a:p>
            <a:r>
              <a:rPr lang="uk-UA" sz="4000" b="1" dirty="0"/>
              <a:t>Способи викладу норм права у статтях нормативно-правових актів</a:t>
            </a:r>
          </a:p>
        </p:txBody>
      </p:sp>
      <p:graphicFrame>
        <p:nvGraphicFramePr>
          <p:cNvPr id="7" name="Объект 6"/>
          <p:cNvGraphicFramePr>
            <a:graphicFrameLocks noGrp="1"/>
          </p:cNvGraphicFramePr>
          <p:nvPr>
            <p:ph idx="1"/>
            <p:extLst>
              <p:ext uri="{D42A27DB-BD31-4B8C-83A1-F6EECF244321}">
                <p14:modId xmlns:p14="http://schemas.microsoft.com/office/powerpoint/2010/main" val="2761743226"/>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12611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p:cNvGraphicFramePr>
            <a:graphicFrameLocks noGrp="1"/>
          </p:cNvGraphicFramePr>
          <p:nvPr>
            <p:ph idx="1"/>
            <p:extLst>
              <p:ext uri="{D42A27DB-BD31-4B8C-83A1-F6EECF244321}">
                <p14:modId xmlns:p14="http://schemas.microsoft.com/office/powerpoint/2010/main" val="3830049581"/>
              </p:ext>
            </p:extLst>
          </p:nvPr>
        </p:nvGraphicFramePr>
        <p:xfrm>
          <a:off x="1096963" y="1024128"/>
          <a:ext cx="10058400" cy="5340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21480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6963" y="356616"/>
            <a:ext cx="10058400" cy="749808"/>
          </a:xfrm>
        </p:spPr>
        <p:txBody>
          <a:bodyPr>
            <a:normAutofit/>
          </a:bodyPr>
          <a:lstStyle/>
          <a:p>
            <a:r>
              <a:rPr lang="uk-UA" sz="3600" b="1" dirty="0">
                <a:solidFill>
                  <a:srgbClr val="002060"/>
                </a:solidFill>
              </a:rPr>
              <a:t>7.4 Систематизація законодавства</a:t>
            </a:r>
            <a:endParaRPr lang="ru-RU" sz="36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172626136"/>
              </p:ext>
            </p:extLst>
          </p:nvPr>
        </p:nvGraphicFramePr>
        <p:xfrm>
          <a:off x="1096963" y="1261872"/>
          <a:ext cx="10058400" cy="50840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7837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6963" y="420624"/>
            <a:ext cx="10058400" cy="731520"/>
          </a:xfrm>
        </p:spPr>
        <p:txBody>
          <a:bodyPr>
            <a:normAutofit/>
          </a:bodyPr>
          <a:lstStyle/>
          <a:p>
            <a:pPr lvl="0"/>
            <a:r>
              <a:rPr lang="uk-UA" sz="3600" b="1" dirty="0">
                <a:solidFill>
                  <a:schemeClr val="accent6">
                    <a:lumMod val="50000"/>
                  </a:schemeClr>
                </a:solidFill>
              </a:rPr>
              <a:t>Основні функції систематизації</a:t>
            </a:r>
            <a:endParaRPr lang="ru-RU" sz="3600" dirty="0">
              <a:solidFill>
                <a:schemeClr val="accent6">
                  <a:lumMod val="50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251718494"/>
              </p:ext>
            </p:extLst>
          </p:nvPr>
        </p:nvGraphicFramePr>
        <p:xfrm>
          <a:off x="1096963" y="1316737"/>
          <a:ext cx="10058400" cy="5010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81825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600" b="1" dirty="0"/>
              <a:t>Основні підходи щодо розуміння поняття «систематизація законодавства»</a:t>
            </a:r>
            <a:endParaRPr lang="ru-RU" sz="36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840897231"/>
              </p:ext>
            </p:extLst>
          </p:nvPr>
        </p:nvGraphicFramePr>
        <p:xfrm>
          <a:off x="1096963" y="1846263"/>
          <a:ext cx="10058400" cy="45330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36030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771302660"/>
              </p:ext>
            </p:extLst>
          </p:nvPr>
        </p:nvGraphicFramePr>
        <p:xfrm>
          <a:off x="1096963" y="462579"/>
          <a:ext cx="10445992" cy="61103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04201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868679580"/>
              </p:ext>
            </p:extLst>
          </p:nvPr>
        </p:nvGraphicFramePr>
        <p:xfrm>
          <a:off x="1096963" y="623944"/>
          <a:ext cx="10058400" cy="57445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89102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817413639"/>
              </p:ext>
            </p:extLst>
          </p:nvPr>
        </p:nvGraphicFramePr>
        <p:xfrm>
          <a:off x="1096963" y="398033"/>
          <a:ext cx="10058400" cy="6088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60884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857685788"/>
              </p:ext>
            </p:extLst>
          </p:nvPr>
        </p:nvGraphicFramePr>
        <p:xfrm>
          <a:off x="1096963" y="527125"/>
          <a:ext cx="10058400" cy="5852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13301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6963" y="494851"/>
            <a:ext cx="10058400" cy="650838"/>
          </a:xfrm>
        </p:spPr>
        <p:txBody>
          <a:bodyPr>
            <a:normAutofit/>
          </a:bodyPr>
          <a:lstStyle/>
          <a:p>
            <a:r>
              <a:rPr lang="uk-UA" sz="3600" b="1" dirty="0"/>
              <a:t>Критерії класифікації кодифікації</a:t>
            </a:r>
            <a:endParaRPr lang="ru-RU" sz="36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087702134"/>
              </p:ext>
            </p:extLst>
          </p:nvPr>
        </p:nvGraphicFramePr>
        <p:xfrm>
          <a:off x="1096963" y="1290918"/>
          <a:ext cx="10058400" cy="5314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3613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400" b="1" dirty="0">
                <a:solidFill>
                  <a:srgbClr val="002060"/>
                </a:solidFill>
                <a:latin typeface="Times New Roman" panose="02020603050405020304" pitchFamily="18" charset="0"/>
                <a:cs typeface="Times New Roman" panose="02020603050405020304" pitchFamily="18" charset="0"/>
              </a:rPr>
              <a:t>Навчальні питання теми</a:t>
            </a:r>
            <a:endParaRPr lang="ru-RU" sz="4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857397566"/>
              </p:ext>
            </p:extLst>
          </p:nvPr>
        </p:nvGraphicFramePr>
        <p:xfrm>
          <a:off x="1097280" y="2047431"/>
          <a:ext cx="10058400" cy="42527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45515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795116329"/>
              </p:ext>
            </p:extLst>
          </p:nvPr>
        </p:nvGraphicFramePr>
        <p:xfrm>
          <a:off x="1096963" y="1194099"/>
          <a:ext cx="10058400" cy="4991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77249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200596029"/>
              </p:ext>
            </p:extLst>
          </p:nvPr>
        </p:nvGraphicFramePr>
        <p:xfrm>
          <a:off x="1096963" y="1441525"/>
          <a:ext cx="10058400" cy="44274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46056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400" b="1" dirty="0">
                <a:solidFill>
                  <a:schemeClr val="accent1">
                    <a:lumMod val="50000"/>
                  </a:schemeClr>
                </a:solidFill>
              </a:rPr>
              <a:t>Список використаних джерел</a:t>
            </a:r>
            <a:endParaRPr lang="ru-RU" sz="4400" dirty="0"/>
          </a:p>
        </p:txBody>
      </p:sp>
      <p:sp>
        <p:nvSpPr>
          <p:cNvPr id="3" name="Объект 2"/>
          <p:cNvSpPr>
            <a:spLocks noGrp="1"/>
          </p:cNvSpPr>
          <p:nvPr>
            <p:ph idx="1"/>
          </p:nvPr>
        </p:nvSpPr>
        <p:spPr>
          <a:xfrm>
            <a:off x="1097280" y="1737360"/>
            <a:ext cx="10292210" cy="4728754"/>
          </a:xfrm>
        </p:spPr>
        <p:txBody>
          <a:bodyPr>
            <a:normAutofit/>
          </a:bodyPr>
          <a:lstStyle/>
          <a:p>
            <a:pPr marL="457200" indent="-457200" algn="just">
              <a:lnSpc>
                <a:spcPct val="100000"/>
              </a:lnSpc>
              <a:spcBef>
                <a:spcPts val="600"/>
              </a:spcBef>
              <a:spcAft>
                <a:spcPts val="600"/>
              </a:spcAft>
              <a:buFont typeface="+mj-lt"/>
              <a:buAutoNum type="arabicPeriod"/>
            </a:pPr>
            <a:r>
              <a:rPr lang="uk-UA" sz="2400" dirty="0">
                <a:solidFill>
                  <a:schemeClr val="accent6">
                    <a:lumMod val="75000"/>
                  </a:schemeClr>
                </a:solidFill>
                <a:effectLst/>
                <a:latin typeface="+mj-lt"/>
                <a:ea typeface="Calibri" panose="020F0502020204030204" pitchFamily="34" charset="0"/>
                <a:cs typeface="Times New Roman" panose="02020603050405020304" pitchFamily="18" charset="0"/>
              </a:rPr>
              <a:t>Крестовська Н. М., </a:t>
            </a:r>
            <a:r>
              <a:rPr lang="uk-UA" sz="2400" dirty="0" err="1">
                <a:solidFill>
                  <a:schemeClr val="accent6">
                    <a:lumMod val="75000"/>
                  </a:schemeClr>
                </a:solidFill>
                <a:effectLst/>
                <a:latin typeface="+mj-lt"/>
                <a:ea typeface="Calibri" panose="020F0502020204030204" pitchFamily="34" charset="0"/>
                <a:cs typeface="Times New Roman" panose="02020603050405020304" pitchFamily="18" charset="0"/>
              </a:rPr>
              <a:t>Матвеєва</a:t>
            </a:r>
            <a:r>
              <a:rPr lang="uk-UA" sz="2400" dirty="0">
                <a:solidFill>
                  <a:schemeClr val="accent6">
                    <a:lumMod val="75000"/>
                  </a:schemeClr>
                </a:solidFill>
                <a:effectLst/>
                <a:latin typeface="+mj-lt"/>
                <a:ea typeface="Calibri" panose="020F0502020204030204" pitchFamily="34" charset="0"/>
                <a:cs typeface="Times New Roman" panose="02020603050405020304" pitchFamily="18" charset="0"/>
              </a:rPr>
              <a:t> Л. Г. Теорія держави і права. Підруч­ник. Практикум. Тести: підручник. 3-тє вид., стереотип. Київ: Юрінком Інтер, 2023. 584 c</a:t>
            </a:r>
            <a:r>
              <a:rPr lang="uk-UA" sz="2400" dirty="0">
                <a:solidFill>
                  <a:schemeClr val="accent6">
                    <a:lumMod val="75000"/>
                  </a:schemeClr>
                </a:solidFill>
                <a:latin typeface="+mj-lt"/>
              </a:rPr>
              <a:t>.</a:t>
            </a:r>
          </a:p>
          <a:p>
            <a:pPr marL="457200" indent="-457200" algn="just">
              <a:lnSpc>
                <a:spcPct val="100000"/>
              </a:lnSpc>
              <a:spcBef>
                <a:spcPts val="600"/>
              </a:spcBef>
              <a:spcAft>
                <a:spcPts val="600"/>
              </a:spcAft>
              <a:buFont typeface="+mj-lt"/>
              <a:buAutoNum type="arabicPeriod"/>
            </a:pPr>
            <a:r>
              <a:rPr lang="uk-UA" sz="2400" dirty="0">
                <a:solidFill>
                  <a:schemeClr val="accent6">
                    <a:lumMod val="75000"/>
                  </a:schemeClr>
                </a:solidFill>
                <a:latin typeface="+mj-lt"/>
              </a:rPr>
              <a:t>Кривицький Ю. В. Норма права як предмет дискусії в юридичній науці / </a:t>
            </a:r>
            <a:br>
              <a:rPr lang="uk-UA" sz="2400" dirty="0">
                <a:solidFill>
                  <a:schemeClr val="accent6">
                    <a:lumMod val="75000"/>
                  </a:schemeClr>
                </a:solidFill>
                <a:latin typeface="+mj-lt"/>
              </a:rPr>
            </a:br>
            <a:r>
              <a:rPr lang="uk-UA" sz="2400" dirty="0">
                <a:solidFill>
                  <a:schemeClr val="accent6">
                    <a:lumMod val="75000"/>
                  </a:schemeClr>
                </a:solidFill>
                <a:latin typeface="+mj-lt"/>
              </a:rPr>
              <a:t>Ю. В. Кривицький // </a:t>
            </a:r>
            <a:r>
              <a:rPr lang="uk-UA" sz="2400" i="1" dirty="0">
                <a:solidFill>
                  <a:schemeClr val="accent6">
                    <a:lumMod val="75000"/>
                  </a:schemeClr>
                </a:solidFill>
                <a:latin typeface="+mj-lt"/>
              </a:rPr>
              <a:t>Економіка. Фінанси. Право</a:t>
            </a:r>
            <a:r>
              <a:rPr lang="uk-UA" sz="2400" dirty="0">
                <a:solidFill>
                  <a:schemeClr val="accent6">
                    <a:lumMod val="75000"/>
                  </a:schemeClr>
                </a:solidFill>
                <a:latin typeface="+mj-lt"/>
              </a:rPr>
              <a:t>. – 2009. – № 7. – C. 35 – 36.</a:t>
            </a:r>
          </a:p>
          <a:p>
            <a:pPr marL="457200" indent="-457200" algn="just">
              <a:lnSpc>
                <a:spcPct val="100000"/>
              </a:lnSpc>
              <a:spcBef>
                <a:spcPts val="600"/>
              </a:spcBef>
              <a:spcAft>
                <a:spcPts val="600"/>
              </a:spcAft>
              <a:buFont typeface="+mj-lt"/>
              <a:buAutoNum type="arabicPeriod"/>
            </a:pPr>
            <a:r>
              <a:rPr lang="ru-RU" sz="2400" dirty="0" err="1">
                <a:solidFill>
                  <a:schemeClr val="accent6">
                    <a:lumMod val="75000"/>
                  </a:schemeClr>
                </a:solidFill>
                <a:latin typeface="+mj-lt"/>
              </a:rPr>
              <a:t>Теорія</a:t>
            </a:r>
            <a:r>
              <a:rPr lang="ru-RU" sz="2400" dirty="0">
                <a:solidFill>
                  <a:schemeClr val="accent6">
                    <a:lumMod val="75000"/>
                  </a:schemeClr>
                </a:solidFill>
                <a:latin typeface="+mj-lt"/>
              </a:rPr>
              <a:t> держави та права : </a:t>
            </a:r>
            <a:r>
              <a:rPr lang="ru-RU" sz="2400" dirty="0" err="1">
                <a:solidFill>
                  <a:schemeClr val="accent6">
                    <a:lumMod val="75000"/>
                  </a:schemeClr>
                </a:solidFill>
                <a:latin typeface="+mj-lt"/>
              </a:rPr>
              <a:t>навч</a:t>
            </a:r>
            <a:r>
              <a:rPr lang="ru-RU" sz="2400" dirty="0">
                <a:solidFill>
                  <a:schemeClr val="accent6">
                    <a:lumMod val="75000"/>
                  </a:schemeClr>
                </a:solidFill>
                <a:latin typeface="+mj-lt"/>
              </a:rPr>
              <a:t>. </a:t>
            </a:r>
            <a:r>
              <a:rPr lang="ru-RU" sz="2400" dirty="0" err="1">
                <a:solidFill>
                  <a:schemeClr val="accent6">
                    <a:lumMod val="75000"/>
                  </a:schemeClr>
                </a:solidFill>
                <a:latin typeface="+mj-lt"/>
              </a:rPr>
              <a:t>посіб</a:t>
            </a:r>
            <a:r>
              <a:rPr lang="ru-RU" sz="2400" dirty="0">
                <a:solidFill>
                  <a:schemeClr val="accent6">
                    <a:lumMod val="75000"/>
                  </a:schemeClr>
                </a:solidFill>
                <a:latin typeface="+mj-lt"/>
              </a:rPr>
              <a:t>. / В. П. Власенко та </a:t>
            </a:r>
            <a:r>
              <a:rPr lang="ru-RU" sz="2400" dirty="0" err="1">
                <a:solidFill>
                  <a:schemeClr val="accent6">
                    <a:lumMod val="75000"/>
                  </a:schemeClr>
                </a:solidFill>
                <a:latin typeface="+mj-lt"/>
              </a:rPr>
              <a:t>ін</a:t>
            </a:r>
            <a:r>
              <a:rPr lang="ru-RU" sz="2400" dirty="0">
                <a:solidFill>
                  <a:schemeClr val="accent6">
                    <a:lumMod val="75000"/>
                  </a:schemeClr>
                </a:solidFill>
                <a:latin typeface="+mj-lt"/>
              </a:rPr>
              <a:t>. / За </a:t>
            </a:r>
            <a:r>
              <a:rPr lang="ru-RU" sz="2400" dirty="0" err="1">
                <a:solidFill>
                  <a:schemeClr val="accent6">
                    <a:lumMod val="75000"/>
                  </a:schemeClr>
                </a:solidFill>
                <a:latin typeface="+mj-lt"/>
              </a:rPr>
              <a:t>заг</a:t>
            </a:r>
            <a:r>
              <a:rPr lang="ru-RU" sz="2400" dirty="0">
                <a:solidFill>
                  <a:schemeClr val="accent6">
                    <a:lumMod val="75000"/>
                  </a:schemeClr>
                </a:solidFill>
                <a:latin typeface="+mj-lt"/>
              </a:rPr>
              <a:t>. ред. С. Д. Гусарєва. </a:t>
            </a:r>
            <a:r>
              <a:rPr lang="ru-RU" sz="2400" dirty="0" err="1">
                <a:solidFill>
                  <a:schemeClr val="accent6">
                    <a:lumMod val="75000"/>
                  </a:schemeClr>
                </a:solidFill>
                <a:latin typeface="+mj-lt"/>
              </a:rPr>
              <a:t>Київ</a:t>
            </a:r>
            <a:r>
              <a:rPr lang="ru-RU" sz="2400" dirty="0">
                <a:solidFill>
                  <a:schemeClr val="accent6">
                    <a:lumMod val="75000"/>
                  </a:schemeClr>
                </a:solidFill>
                <a:latin typeface="+mj-lt"/>
              </a:rPr>
              <a:t> : 7БЦ, 2022. 472 с.</a:t>
            </a:r>
          </a:p>
          <a:p>
            <a:pPr marL="457200" indent="-457200" algn="just">
              <a:lnSpc>
                <a:spcPct val="100000"/>
              </a:lnSpc>
              <a:spcBef>
                <a:spcPts val="600"/>
              </a:spcBef>
              <a:spcAft>
                <a:spcPts val="600"/>
              </a:spcAft>
              <a:buFont typeface="+mj-lt"/>
              <a:buAutoNum type="arabicPeriod"/>
            </a:pPr>
            <a:r>
              <a:rPr lang="ru-RU" sz="2400" dirty="0" err="1">
                <a:solidFill>
                  <a:schemeClr val="accent6">
                    <a:lumMod val="75000"/>
                  </a:schemeClr>
                </a:solidFill>
                <a:latin typeface="+mj-lt"/>
              </a:rPr>
              <a:t>Теорія</a:t>
            </a:r>
            <a:r>
              <a:rPr lang="ru-RU" sz="2400" dirty="0">
                <a:solidFill>
                  <a:schemeClr val="accent6">
                    <a:lumMod val="75000"/>
                  </a:schemeClr>
                </a:solidFill>
                <a:latin typeface="+mj-lt"/>
              </a:rPr>
              <a:t> </a:t>
            </a:r>
            <a:r>
              <a:rPr lang="ru-RU" sz="2400" dirty="0" err="1">
                <a:solidFill>
                  <a:schemeClr val="accent6">
                    <a:lumMod val="75000"/>
                  </a:schemeClr>
                </a:solidFill>
                <a:latin typeface="+mj-lt"/>
              </a:rPr>
              <a:t>держави</a:t>
            </a:r>
            <a:r>
              <a:rPr lang="ru-RU" sz="2400" dirty="0">
                <a:solidFill>
                  <a:schemeClr val="accent6">
                    <a:lumMod val="75000"/>
                  </a:schemeClr>
                </a:solidFill>
                <a:latin typeface="+mj-lt"/>
              </a:rPr>
              <a:t> та права : підруч. / [Є. О. </a:t>
            </a:r>
            <a:r>
              <a:rPr lang="ru-RU" sz="2400" dirty="0" err="1">
                <a:solidFill>
                  <a:schemeClr val="accent6">
                    <a:lumMod val="75000"/>
                  </a:schemeClr>
                </a:solidFill>
                <a:latin typeface="+mj-lt"/>
              </a:rPr>
              <a:t>Гіда</a:t>
            </a:r>
            <a:r>
              <a:rPr lang="ru-RU" sz="2400" dirty="0">
                <a:solidFill>
                  <a:schemeClr val="accent6">
                    <a:lumMod val="75000"/>
                  </a:schemeClr>
                </a:solidFill>
                <a:latin typeface="+mj-lt"/>
              </a:rPr>
              <a:t>, Є. В. Білозьоров, А. М. </a:t>
            </a:r>
            <a:r>
              <a:rPr lang="ru-RU" sz="2400" dirty="0" err="1">
                <a:solidFill>
                  <a:schemeClr val="accent6">
                    <a:lumMod val="75000"/>
                  </a:schemeClr>
                </a:solidFill>
                <a:latin typeface="+mj-lt"/>
              </a:rPr>
              <a:t>Завальний</a:t>
            </a:r>
            <a:r>
              <a:rPr lang="ru-RU" sz="2400" dirty="0">
                <a:solidFill>
                  <a:schemeClr val="accent6">
                    <a:lumMod val="75000"/>
                  </a:schemeClr>
                </a:solidFill>
                <a:latin typeface="+mj-lt"/>
              </a:rPr>
              <a:t> та </a:t>
            </a:r>
            <a:r>
              <a:rPr lang="ru-RU" sz="2400" dirty="0" err="1">
                <a:solidFill>
                  <a:schemeClr val="accent6">
                    <a:lumMod val="75000"/>
                  </a:schemeClr>
                </a:solidFill>
                <a:latin typeface="+mj-lt"/>
              </a:rPr>
              <a:t>ін</a:t>
            </a:r>
            <a:r>
              <a:rPr lang="ru-RU" sz="2400" dirty="0">
                <a:solidFill>
                  <a:schemeClr val="accent6">
                    <a:lumMod val="75000"/>
                  </a:schemeClr>
                </a:solidFill>
                <a:latin typeface="+mj-lt"/>
              </a:rPr>
              <a:t>. ] ; за заг. ред. Є. О. </a:t>
            </a:r>
            <a:r>
              <a:rPr lang="ru-RU" sz="2400" dirty="0" err="1">
                <a:solidFill>
                  <a:schemeClr val="accent6">
                    <a:lumMod val="75000"/>
                  </a:schemeClr>
                </a:solidFill>
                <a:latin typeface="+mj-lt"/>
              </a:rPr>
              <a:t>Гіди</a:t>
            </a:r>
            <a:r>
              <a:rPr lang="ru-RU" sz="2400" dirty="0">
                <a:solidFill>
                  <a:schemeClr val="accent6">
                    <a:lumMod val="75000"/>
                  </a:schemeClr>
                </a:solidFill>
                <a:latin typeface="+mj-lt"/>
              </a:rPr>
              <a:t>. – К. : ФОП О. С. Ліпкан, 2011. – 576 с.</a:t>
            </a:r>
          </a:p>
          <a:p>
            <a:pPr marL="457200" indent="-457200" algn="just">
              <a:lnSpc>
                <a:spcPct val="100000"/>
              </a:lnSpc>
              <a:spcBef>
                <a:spcPts val="600"/>
              </a:spcBef>
              <a:spcAft>
                <a:spcPts val="600"/>
              </a:spcAft>
              <a:buFont typeface="+mj-lt"/>
              <a:buAutoNum type="arabicPeriod"/>
            </a:pPr>
            <a:endParaRPr lang="uk-UA" sz="2400" dirty="0">
              <a:solidFill>
                <a:schemeClr val="bg2">
                  <a:lumMod val="25000"/>
                </a:schemeClr>
              </a:solidFill>
              <a:latin typeface="+mj-lt"/>
            </a:endParaRPr>
          </a:p>
          <a:p>
            <a:pPr marL="0" indent="0">
              <a:buNone/>
            </a:pPr>
            <a:endParaRPr lang="ru-RU" dirty="0"/>
          </a:p>
        </p:txBody>
      </p:sp>
    </p:spTree>
    <p:extLst>
      <p:ext uri="{BB962C8B-B14F-4D97-AF65-F5344CB8AC3E}">
        <p14:creationId xmlns:p14="http://schemas.microsoft.com/office/powerpoint/2010/main" val="13874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597499"/>
            <a:ext cx="10058400" cy="1450757"/>
          </a:xfrm>
        </p:spPr>
        <p:txBody>
          <a:bodyPr>
            <a:normAutofit/>
          </a:bodyPr>
          <a:lstStyle/>
          <a:p>
            <a:pPr lvl="0"/>
            <a:r>
              <a:rPr lang="ru-RU" b="1" dirty="0"/>
              <a:t>7.1 Н</a:t>
            </a:r>
            <a:r>
              <a:rPr lang="uk-UA" b="1" dirty="0"/>
              <a:t>орма права: поняття, структура та види</a:t>
            </a:r>
            <a:r>
              <a:rPr lang="ru-RU" b="1" dirty="0"/>
              <a:t> </a:t>
            </a:r>
          </a:p>
        </p:txBody>
      </p:sp>
      <p:graphicFrame>
        <p:nvGraphicFramePr>
          <p:cNvPr id="5" name="Объект 4"/>
          <p:cNvGraphicFramePr>
            <a:graphicFrameLocks noGrp="1"/>
          </p:cNvGraphicFramePr>
          <p:nvPr>
            <p:ph idx="1"/>
            <p:extLst>
              <p:ext uri="{D42A27DB-BD31-4B8C-83A1-F6EECF244321}">
                <p14:modId xmlns:p14="http://schemas.microsoft.com/office/powerpoint/2010/main" val="158514181"/>
              </p:ext>
            </p:extLst>
          </p:nvPr>
        </p:nvGraphicFramePr>
        <p:xfrm>
          <a:off x="1097280" y="2687511"/>
          <a:ext cx="10058400" cy="33932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5312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559398"/>
            <a:ext cx="10058400" cy="930536"/>
          </a:xfrm>
        </p:spPr>
        <p:txBody>
          <a:bodyPr>
            <a:normAutofit fontScale="90000"/>
          </a:bodyPr>
          <a:lstStyle/>
          <a:p>
            <a:pPr lvl="0"/>
            <a:r>
              <a:rPr lang="uk-UA" sz="5400" b="1" dirty="0">
                <a:solidFill>
                  <a:schemeClr val="accent6">
                    <a:lumMod val="50000"/>
                  </a:schemeClr>
                </a:solidFill>
              </a:rPr>
              <a:t>Основні функції соціальних норм</a:t>
            </a:r>
            <a:endParaRPr lang="uk-UA" sz="5400" dirty="0">
              <a:solidFill>
                <a:schemeClr val="accent6">
                  <a:lumMod val="50000"/>
                </a:schemeClr>
              </a:solidFill>
            </a:endParaRPr>
          </a:p>
        </p:txBody>
      </p:sp>
      <p:graphicFrame>
        <p:nvGraphicFramePr>
          <p:cNvPr id="7" name="Объект 6"/>
          <p:cNvGraphicFramePr>
            <a:graphicFrameLocks noGrp="1"/>
          </p:cNvGraphicFramePr>
          <p:nvPr>
            <p:ph idx="1"/>
            <p:extLst>
              <p:ext uri="{D42A27DB-BD31-4B8C-83A1-F6EECF244321}">
                <p14:modId xmlns:p14="http://schemas.microsoft.com/office/powerpoint/2010/main" val="2811880419"/>
              </p:ext>
            </p:extLst>
          </p:nvPr>
        </p:nvGraphicFramePr>
        <p:xfrm>
          <a:off x="1097280" y="200882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5327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6963" y="396331"/>
            <a:ext cx="10058400" cy="783245"/>
          </a:xfrm>
        </p:spPr>
        <p:txBody>
          <a:bodyPr>
            <a:normAutofit/>
          </a:bodyPr>
          <a:lstStyle/>
          <a:p>
            <a:r>
              <a:rPr lang="uk-UA" sz="3600" b="1" dirty="0">
                <a:solidFill>
                  <a:schemeClr val="accent6">
                    <a:lumMod val="50000"/>
                  </a:schemeClr>
                </a:solidFill>
              </a:rPr>
              <a:t>Класифікація соціальних норм</a:t>
            </a:r>
            <a:endParaRPr lang="ru-RU" sz="36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709687462"/>
              </p:ext>
            </p:extLst>
          </p:nvPr>
        </p:nvGraphicFramePr>
        <p:xfrm>
          <a:off x="1096963" y="1389888"/>
          <a:ext cx="100584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0031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Объект 5"/>
          <p:cNvSpPr>
            <a:spLocks noGrp="1"/>
          </p:cNvSpPr>
          <p:nvPr>
            <p:ph idx="1"/>
          </p:nvPr>
        </p:nvSpPr>
        <p:spPr>
          <a:xfrm>
            <a:off x="1097280" y="2131817"/>
            <a:ext cx="10058400" cy="3194161"/>
          </a:xfrm>
          <a:ln>
            <a:noFill/>
          </a:ln>
          <a:effectLst>
            <a:outerShdw blurRad="63500" dist="12700" dir="5400000" sx="102000" sy="102000" rotWithShape="0">
              <a:srgbClr val="000000">
                <a:alpha val="32000"/>
              </a:srgbClr>
            </a:outerShdw>
            <a:softEdge rad="1270000"/>
          </a:effectLst>
        </p:spPr>
        <p:style>
          <a:lnRef idx="1">
            <a:schemeClr val="accent1"/>
          </a:lnRef>
          <a:fillRef idx="1003">
            <a:schemeClr val="lt2"/>
          </a:fillRef>
          <a:effectRef idx="1">
            <a:schemeClr val="accent1"/>
          </a:effectRef>
          <a:fontRef idx="minor">
            <a:schemeClr val="dk1"/>
          </a:fontRef>
        </p:style>
        <p:txBody>
          <a:bodyPr>
            <a:noAutofit/>
          </a:bodyPr>
          <a:lstStyle/>
          <a:p>
            <a:pPr marL="0" indent="0">
              <a:buNone/>
            </a:pPr>
            <a:endParaRPr lang="uk-UA" sz="4800" dirty="0"/>
          </a:p>
          <a:p>
            <a:pPr marL="0" indent="0">
              <a:buNone/>
            </a:pPr>
            <a:endParaRPr lang="uk-UA" sz="4600" dirty="0">
              <a:solidFill>
                <a:schemeClr val="accent1">
                  <a:lumMod val="75000"/>
                </a:schemeClr>
              </a:solidFill>
              <a:latin typeface="+mj-lt"/>
            </a:endParaRPr>
          </a:p>
        </p:txBody>
      </p:sp>
      <p:sp>
        <p:nvSpPr>
          <p:cNvPr id="9" name="TextBox 8"/>
          <p:cNvSpPr txBox="1"/>
          <p:nvPr/>
        </p:nvSpPr>
        <p:spPr>
          <a:xfrm>
            <a:off x="1406225" y="1374115"/>
            <a:ext cx="9440509" cy="4154984"/>
          </a:xfrm>
          <a:prstGeom prst="rect">
            <a:avLst/>
          </a:prstGeom>
          <a:noFill/>
        </p:spPr>
        <p:txBody>
          <a:bodyPr wrap="square" rtlCol="0">
            <a:spAutoFit/>
          </a:bodyPr>
          <a:lstStyle/>
          <a:p>
            <a:r>
              <a:rPr lang="uk-UA" sz="4800" spc="-50" dirty="0">
                <a:solidFill>
                  <a:srgbClr val="0070C0"/>
                </a:solidFill>
                <a:effectLst>
                  <a:outerShdw blurRad="38100" dist="38100" dir="2700000" algn="tl">
                    <a:srgbClr val="000000">
                      <a:alpha val="43137"/>
                    </a:srgbClr>
                  </a:outerShdw>
                </a:effectLst>
                <a:latin typeface="+mj-lt"/>
                <a:ea typeface="+mj-ea"/>
                <a:cs typeface="+mj-cs"/>
              </a:rPr>
              <a:t>Норма права </a:t>
            </a:r>
            <a:r>
              <a:rPr lang="uk-UA" sz="3600" dirty="0">
                <a:latin typeface="+mj-lt"/>
              </a:rPr>
              <a:t>– це формально визначене правило загального характеру, що встановлене чи санкціоноване державою або іншим уповноваженим суб’єктом правотворчості з метою регулювання чи охорони суспільних відносин та забезпечується можливістю застосування примусу</a:t>
            </a:r>
          </a:p>
        </p:txBody>
      </p:sp>
    </p:spTree>
    <p:extLst>
      <p:ext uri="{BB962C8B-B14F-4D97-AF65-F5344CB8AC3E}">
        <p14:creationId xmlns:p14="http://schemas.microsoft.com/office/powerpoint/2010/main" val="3603971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6963" y="591671"/>
            <a:ext cx="10058400" cy="898264"/>
          </a:xfrm>
        </p:spPr>
        <p:txBody>
          <a:bodyPr/>
          <a:lstStyle/>
          <a:p>
            <a:r>
              <a:rPr lang="uk-UA" b="1" dirty="0">
                <a:solidFill>
                  <a:srgbClr val="0070C0"/>
                </a:solidFill>
              </a:rPr>
              <a:t>Ознаки норми права</a:t>
            </a:r>
            <a:endParaRPr lang="ru-RU"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2187110758"/>
              </p:ext>
            </p:extLst>
          </p:nvPr>
        </p:nvGraphicFramePr>
        <p:xfrm>
          <a:off x="1096963" y="1738685"/>
          <a:ext cx="10058400" cy="46836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701554"/>
      </p:ext>
    </p:extLst>
  </p:cSld>
  <p:clrMapOvr>
    <a:masterClrMapping/>
  </p:clrMapOvr>
</p:sld>
</file>

<file path=ppt/theme/theme1.xml><?xml version="1.0" encoding="utf-8"?>
<a:theme xmlns:a="http://schemas.openxmlformats.org/drawingml/2006/main" name="Ретро">
  <a:themeElements>
    <a:clrScheme name="Синий и зеленый">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устая тень">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TM03090430[[fn=Окаймление]]</Template>
  <TotalTime>2116</TotalTime>
  <Words>2384</Words>
  <Application>Microsoft Office PowerPoint</Application>
  <PresentationFormat>Широкоэкранный</PresentationFormat>
  <Paragraphs>232</Paragraphs>
  <Slides>42</Slides>
  <Notes>2</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42</vt:i4>
      </vt:variant>
    </vt:vector>
  </HeadingPairs>
  <TitlesOfParts>
    <vt:vector size="46" baseType="lpstr">
      <vt:lpstr>Arial</vt:lpstr>
      <vt:lpstr>Calibri</vt:lpstr>
      <vt:lpstr>Times New Roman</vt:lpstr>
      <vt:lpstr>Ретро</vt:lpstr>
      <vt:lpstr>Презентация PowerPoint</vt:lpstr>
      <vt:lpstr>ТЕМА 7. НОРМАТИВНА ОСНОВА ПРАВООХОРОННОЇ ДІЯЛЬНОСТІ</vt:lpstr>
      <vt:lpstr>Основні терміни теми</vt:lpstr>
      <vt:lpstr>Навчальні питання теми</vt:lpstr>
      <vt:lpstr>7.1 Норма права: поняття, структура та види </vt:lpstr>
      <vt:lpstr>Основні функції соціальних норм</vt:lpstr>
      <vt:lpstr>Класифікація соціальних норм</vt:lpstr>
      <vt:lpstr>Презентация PowerPoint</vt:lpstr>
      <vt:lpstr>Ознаки норми права</vt:lpstr>
      <vt:lpstr>Презентация PowerPoint</vt:lpstr>
      <vt:lpstr>Класифікація норм права за способом правового регулювання або за характером диспозиції регулятивних (правовстановлюючих) норм права</vt:lpstr>
      <vt:lpstr>Презентация PowerPoint</vt:lpstr>
      <vt:lpstr>Презентация PowerPoint</vt:lpstr>
      <vt:lpstr>Структура норми права – це сукупність чітко визначених елементів, що у процесі взаємодії, в межах єдності існуючих між ними зв’язків, забезпечують функціональну самостійність норми права</vt:lpstr>
      <vt:lpstr>Презентация PowerPoint</vt:lpstr>
      <vt:lpstr>Класифікація санкцій норм права</vt:lpstr>
      <vt:lpstr>Презентация PowerPoint</vt:lpstr>
      <vt:lpstr>7.2 Поняття та елементи системи права</vt:lpstr>
      <vt:lpstr>Презентация PowerPoint</vt:lpstr>
      <vt:lpstr>Галузь права – це відносно самостійна сукупність норм права в межах підгалузей та інститутів права, що регулюють якісно однорідну сферу суспільних відносин особливим методом правового регулювання</vt:lpstr>
      <vt:lpstr>Класифікація галузей права</vt:lpstr>
      <vt:lpstr>Види галузей права за субординацією у правовому регулюванні</vt:lpstr>
      <vt:lpstr>Презентация PowerPoint</vt:lpstr>
      <vt:lpstr>Система законодавства та її співвідношення із системою права</vt:lpstr>
      <vt:lpstr>Законодавство – це форма існування насамперед норм права, засіб надання їм визначеності й об’єктивності, їх організація й об’єднання в нормативно-правових актах</vt:lpstr>
      <vt:lpstr>Презентация PowerPoint</vt:lpstr>
      <vt:lpstr>Презентация PowerPoint</vt:lpstr>
      <vt:lpstr>Презентация PowerPoint</vt:lpstr>
      <vt:lpstr>Зважаючи на співвідношення норми права та статті нормативно-правового акта, слід виокремити способи викладу норми права у статтях нормативно-правових актів</vt:lpstr>
      <vt:lpstr>Способи викладу норм права у статтях нормативно-правових актів</vt:lpstr>
      <vt:lpstr>Презентация PowerPoint</vt:lpstr>
      <vt:lpstr>7.4 Систематизація законодавства</vt:lpstr>
      <vt:lpstr>Основні функції систематизації</vt:lpstr>
      <vt:lpstr>Основні підходи щодо розуміння поняття «систематизація законодавства»</vt:lpstr>
      <vt:lpstr>Презентация PowerPoint</vt:lpstr>
      <vt:lpstr>Презентация PowerPoint</vt:lpstr>
      <vt:lpstr>Презентация PowerPoint</vt:lpstr>
      <vt:lpstr>Презентация PowerPoint</vt:lpstr>
      <vt:lpstr>Критерії класифікації кодифікації</vt:lpstr>
      <vt:lpstr>Презентация PowerPoint</vt:lpstr>
      <vt:lpstr>Презентация PowerPoint</vt:lpstr>
      <vt:lpstr>Список використаних джерел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Національна академія внутрішніх справ  Мультимедійний навчальний посібник з навчальної дисципліни «Теорія держави та права»</dc:title>
  <dc:creator>Юрій Кривицький</dc:creator>
  <cp:lastModifiedBy>Ivanov Ivan</cp:lastModifiedBy>
  <cp:revision>185</cp:revision>
  <dcterms:created xsi:type="dcterms:W3CDTF">2016-01-25T12:15:19Z</dcterms:created>
  <dcterms:modified xsi:type="dcterms:W3CDTF">2024-10-15T11:54:13Z</dcterms:modified>
</cp:coreProperties>
</file>