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4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39"/>
  </p:notesMasterIdLst>
  <p:sldIdLst>
    <p:sldId id="297" r:id="rId2"/>
    <p:sldId id="257" r:id="rId3"/>
    <p:sldId id="258" r:id="rId4"/>
    <p:sldId id="260" r:id="rId5"/>
    <p:sldId id="261" r:id="rId6"/>
    <p:sldId id="263" r:id="rId7"/>
    <p:sldId id="264" r:id="rId8"/>
    <p:sldId id="271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6" r:id="rId18"/>
    <p:sldId id="299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8" r:id="rId3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41BE9170-9A47-4E72-8FAE-132FFE2F1367}">
      <dgm:prSet phldrT="[Текст]" custT="1"/>
      <dgm:spPr/>
      <dgm:t>
        <a:bodyPr/>
        <a:lstStyle/>
        <a:p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</a:p>
      </dgm:t>
    </dgm:pt>
    <dgm:pt modelId="{7E40AE03-F8CD-4E41-AD4C-A42E6EA09A26}" type="parTrans" cxnId="{E3A792D2-3004-4D11-B410-CB91909D4634}">
      <dgm:prSet/>
      <dgm:spPr/>
      <dgm:t>
        <a:bodyPr/>
        <a:lstStyle/>
        <a:p>
          <a:endParaRPr lang="uk-UA"/>
        </a:p>
      </dgm:t>
    </dgm:pt>
    <dgm:pt modelId="{3F1AEC3B-F608-4637-818E-4991FDDCB15D}" type="sibTrans" cxnId="{E3A792D2-3004-4D11-B410-CB91909D4634}">
      <dgm:prSet/>
      <dgm:spPr/>
      <dgm:t>
        <a:bodyPr/>
        <a:lstStyle/>
        <a:p>
          <a:endParaRPr lang="uk-UA"/>
        </a:p>
      </dgm:t>
    </dgm:pt>
    <dgm:pt modelId="{849DC97E-BB2C-4DF6-9882-2B51A307FB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Суб’єктивне право</a:t>
          </a:r>
        </a:p>
      </dgm:t>
    </dgm:pt>
    <dgm:pt modelId="{58C4495F-D310-4917-9F90-644D6C18B6EB}" type="parTrans" cxnId="{70CB54B3-912D-446A-B360-86C06F55C24F}">
      <dgm:prSet/>
      <dgm:spPr/>
      <dgm:t>
        <a:bodyPr/>
        <a:lstStyle/>
        <a:p>
          <a:endParaRPr lang="uk-UA"/>
        </a:p>
      </dgm:t>
    </dgm:pt>
    <dgm:pt modelId="{38BC555E-A644-4CA2-90EE-B319691985DC}" type="sibTrans" cxnId="{70CB54B3-912D-446A-B360-86C06F55C24F}">
      <dgm:prSet/>
      <dgm:spPr/>
      <dgm:t>
        <a:bodyPr/>
        <a:lstStyle/>
        <a:p>
          <a:endParaRPr lang="uk-UA"/>
        </a:p>
      </dgm:t>
    </dgm:pt>
    <dgm:pt modelId="{D796DDCA-8FEC-4275-8300-9EEBC27EFB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 права</a:t>
          </a:r>
        </a:p>
      </dgm:t>
    </dgm:pt>
    <dgm:pt modelId="{DD774088-4CAD-47D0-BC64-E0C71D0C9E49}" type="parTrans" cxnId="{C759571B-B8FD-4500-9F12-6E7FDEEC372D}">
      <dgm:prSet/>
      <dgm:spPr/>
      <dgm:t>
        <a:bodyPr/>
        <a:lstStyle/>
        <a:p>
          <a:endParaRPr lang="uk-UA"/>
        </a:p>
      </dgm:t>
    </dgm:pt>
    <dgm:pt modelId="{5A375663-8573-4E9F-B902-AAFAC9F3597B}" type="sibTrans" cxnId="{C759571B-B8FD-4500-9F12-6E7FDEEC372D}">
      <dgm:prSet/>
      <dgm:spPr/>
      <dgm:t>
        <a:bodyPr/>
        <a:lstStyle/>
        <a:p>
          <a:endParaRPr lang="uk-UA"/>
        </a:p>
      </dgm:t>
    </dgm:pt>
    <dgm:pt modelId="{5A430131-1F52-4B3D-A8D0-65978BDB9C2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Публічне право</a:t>
          </a:r>
        </a:p>
      </dgm:t>
    </dgm:pt>
    <dgm:pt modelId="{EFC88A7B-4563-4D3A-AA49-FEA46DE03BC8}" type="parTrans" cxnId="{AA32D8A3-37AE-4C1A-950F-F039BCC194E0}">
      <dgm:prSet/>
      <dgm:spPr/>
      <dgm:t>
        <a:bodyPr/>
        <a:lstStyle/>
        <a:p>
          <a:endParaRPr lang="uk-UA"/>
        </a:p>
      </dgm:t>
    </dgm:pt>
    <dgm:pt modelId="{A2154172-D69E-445B-9F62-F45F03BF792D}" type="sibTrans" cxnId="{AA32D8A3-37AE-4C1A-950F-F039BCC194E0}">
      <dgm:prSet/>
      <dgm:spPr/>
      <dgm:t>
        <a:bodyPr/>
        <a:lstStyle/>
        <a:p>
          <a:endParaRPr lang="uk-UA"/>
        </a:p>
      </dgm:t>
    </dgm:pt>
    <dgm:pt modelId="{72C30047-826B-4192-81E2-C71C1DC98FB6}">
      <dgm:prSet phldrT="[Текст]" custT="1"/>
      <dgm:spPr/>
      <dgm:t>
        <a:bodyPr/>
        <a:lstStyle/>
        <a:p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Праворозуміння</a:t>
          </a:r>
          <a:endParaRPr lang="uk-UA" sz="2000" i="0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FFDEED-0D37-4BB8-983B-B697516BD48D}" type="parTrans" cxnId="{86CB69C9-B31B-4C0C-B058-D0A2038A6303}">
      <dgm:prSet/>
      <dgm:spPr/>
      <dgm:t>
        <a:bodyPr/>
        <a:lstStyle/>
        <a:p>
          <a:endParaRPr lang="uk-UA"/>
        </a:p>
      </dgm:t>
    </dgm:pt>
    <dgm:pt modelId="{30BB3CA4-4DFA-45F2-BD84-1500C45E2190}" type="sibTrans" cxnId="{86CB69C9-B31B-4C0C-B058-D0A2038A6303}">
      <dgm:prSet/>
      <dgm:spPr/>
      <dgm:t>
        <a:bodyPr/>
        <a:lstStyle/>
        <a:p>
          <a:endParaRPr lang="uk-UA"/>
        </a:p>
      </dgm:t>
    </dgm:pt>
    <dgm:pt modelId="{C83EE3AA-EF67-4A18-8B91-4D1B1EF81B4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Цінність права</a:t>
          </a:r>
        </a:p>
      </dgm:t>
    </dgm:pt>
    <dgm:pt modelId="{C77DDFA6-5FFF-439E-8211-6053F531E1CA}" type="parTrans" cxnId="{03C7694E-525E-4320-95C9-4F3FD5C10E5F}">
      <dgm:prSet/>
      <dgm:spPr/>
      <dgm:t>
        <a:bodyPr/>
        <a:lstStyle/>
        <a:p>
          <a:endParaRPr lang="uk-UA"/>
        </a:p>
      </dgm:t>
    </dgm:pt>
    <dgm:pt modelId="{88F45124-C565-45CC-89CF-1A88D9A1A2DC}" type="sibTrans" cxnId="{03C7694E-525E-4320-95C9-4F3FD5C10E5F}">
      <dgm:prSet/>
      <dgm:spPr/>
      <dgm:t>
        <a:bodyPr/>
        <a:lstStyle/>
        <a:p>
          <a:endParaRPr lang="uk-UA"/>
        </a:p>
      </dgm:t>
    </dgm:pt>
    <dgm:pt modelId="{1F502989-8861-442B-9C68-FF3B2BF76C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</a:t>
          </a:r>
        </a:p>
      </dgm:t>
    </dgm:pt>
    <dgm:pt modelId="{B907608A-1927-48D6-ADEB-0DD38C88D9BC}" type="parTrans" cxnId="{89B2BB1B-A2B3-4035-93D7-F179BB8F0EB9}">
      <dgm:prSet/>
      <dgm:spPr/>
      <dgm:t>
        <a:bodyPr/>
        <a:lstStyle/>
        <a:p>
          <a:endParaRPr lang="uk-UA"/>
        </a:p>
      </dgm:t>
    </dgm:pt>
    <dgm:pt modelId="{440E3CC5-95A9-42E5-A7F6-513D97C8E614}" type="sibTrans" cxnId="{89B2BB1B-A2B3-4035-93D7-F179BB8F0EB9}">
      <dgm:prSet/>
      <dgm:spPr/>
      <dgm:t>
        <a:bodyPr/>
        <a:lstStyle/>
        <a:p>
          <a:endParaRPr lang="uk-UA"/>
        </a:p>
      </dgm:t>
    </dgm:pt>
    <dgm:pt modelId="{5190140F-8992-4A64-8E7F-265EAA0F76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b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</a:p>
      </dgm:t>
    </dgm:pt>
    <dgm:pt modelId="{5205974C-CAB2-4A7C-83F1-85BA7018E8B3}" type="parTrans" cxnId="{A18BB5D9-3067-483F-AFA5-880AC7FD6911}">
      <dgm:prSet/>
      <dgm:spPr/>
      <dgm:t>
        <a:bodyPr/>
        <a:lstStyle/>
        <a:p>
          <a:endParaRPr lang="uk-UA"/>
        </a:p>
      </dgm:t>
    </dgm:pt>
    <dgm:pt modelId="{A4B3E884-D7EA-43C9-92B5-92C2471AB22A}" type="sibTrans" cxnId="{A18BB5D9-3067-483F-AFA5-880AC7FD6911}">
      <dgm:prSet/>
      <dgm:spPr/>
      <dgm:t>
        <a:bodyPr/>
        <a:lstStyle/>
        <a:p>
          <a:endParaRPr lang="uk-UA"/>
        </a:p>
      </dgm:t>
    </dgm:pt>
    <dgm:pt modelId="{D04E4F42-6F54-45FA-BB29-B3AB6D1C7D0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права</a:t>
          </a:r>
        </a:p>
      </dgm:t>
    </dgm:pt>
    <dgm:pt modelId="{0EA35F4E-43D9-4514-950A-748F7EA4E1FF}" type="parTrans" cxnId="{CDFB61C5-C42F-4F24-A274-50B409D74A19}">
      <dgm:prSet/>
      <dgm:spPr/>
      <dgm:t>
        <a:bodyPr/>
        <a:lstStyle/>
        <a:p>
          <a:endParaRPr lang="uk-UA"/>
        </a:p>
      </dgm:t>
    </dgm:pt>
    <dgm:pt modelId="{48B47CE6-9580-4E5C-8C01-D5388B3150F8}" type="sibTrans" cxnId="{CDFB61C5-C42F-4F24-A274-50B409D74A19}">
      <dgm:prSet/>
      <dgm:spPr/>
      <dgm:t>
        <a:bodyPr/>
        <a:lstStyle/>
        <a:p>
          <a:endParaRPr lang="uk-UA"/>
        </a:p>
      </dgm:t>
    </dgm:pt>
    <dgm:pt modelId="{61F65AA2-036C-4B22-BC30-E79E2B6B7C8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Приватне право</a:t>
          </a:r>
        </a:p>
      </dgm:t>
    </dgm:pt>
    <dgm:pt modelId="{EA92E665-BD3D-4091-87DB-E175A859DB03}" type="parTrans" cxnId="{B3C18CFB-7BEC-46B8-8D14-214EEA0D5C2F}">
      <dgm:prSet/>
      <dgm:spPr/>
      <dgm:t>
        <a:bodyPr/>
        <a:lstStyle/>
        <a:p>
          <a:endParaRPr lang="uk-UA"/>
        </a:p>
      </dgm:t>
    </dgm:pt>
    <dgm:pt modelId="{4598E706-11AA-4F8C-A17F-24FF19518EF0}" type="sibTrans" cxnId="{B3C18CFB-7BEC-46B8-8D14-214EEA0D5C2F}">
      <dgm:prSet/>
      <dgm:spPr/>
      <dgm:t>
        <a:bodyPr/>
        <a:lstStyle/>
        <a:p>
          <a:endParaRPr lang="uk-UA"/>
        </a:p>
      </dgm:t>
    </dgm:pt>
    <dgm:pt modelId="{BF808422-F222-4595-AB54-8A504C87378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Регулятивне право</a:t>
          </a:r>
        </a:p>
      </dgm:t>
    </dgm:pt>
    <dgm:pt modelId="{7A7CD679-B1DB-45F9-857F-7CA05C06B471}" type="parTrans" cxnId="{C623A604-9109-46FA-BD2A-AC15AE1843E8}">
      <dgm:prSet/>
      <dgm:spPr/>
      <dgm:t>
        <a:bodyPr/>
        <a:lstStyle/>
        <a:p>
          <a:endParaRPr lang="ru-RU"/>
        </a:p>
      </dgm:t>
    </dgm:pt>
    <dgm:pt modelId="{C768B4E7-AE83-4DB3-BB3F-994A6CB5E0C3}" type="sibTrans" cxnId="{C623A604-9109-46FA-BD2A-AC15AE1843E8}">
      <dgm:prSet/>
      <dgm:spPr/>
      <dgm:t>
        <a:bodyPr/>
        <a:lstStyle/>
        <a:p>
          <a:endParaRPr lang="ru-RU"/>
        </a:p>
      </dgm:t>
    </dgm:pt>
    <dgm:pt modelId="{41F3595A-8C8F-43F0-925A-DD29CA8D6A8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Охоронне право</a:t>
          </a:r>
        </a:p>
      </dgm:t>
    </dgm:pt>
    <dgm:pt modelId="{68D4C5AE-1153-4E76-92F5-7175AE199201}" type="parTrans" cxnId="{12CCD80F-DC44-4CF2-8B8A-51CA62DFAC88}">
      <dgm:prSet/>
      <dgm:spPr/>
      <dgm:t>
        <a:bodyPr/>
        <a:lstStyle/>
        <a:p>
          <a:endParaRPr lang="ru-RU"/>
        </a:p>
      </dgm:t>
    </dgm:pt>
    <dgm:pt modelId="{1920545C-4CC6-4B6F-A93C-14D4FBAF135B}" type="sibTrans" cxnId="{12CCD80F-DC44-4CF2-8B8A-51CA62DFAC88}">
      <dgm:prSet/>
      <dgm:spPr/>
      <dgm:t>
        <a:bodyPr/>
        <a:lstStyle/>
        <a:p>
          <a:endParaRPr lang="ru-RU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</dgm:pt>
    <dgm:pt modelId="{648614FD-7084-40BE-9D18-E1A64A0FB9DF}" type="pres">
      <dgm:prSet presAssocID="{72C30047-826B-4192-81E2-C71C1DC98FB6}" presName="node" presStyleLbl="node1" presStyleIdx="0" presStyleCnt="12" custScaleX="117422">
        <dgm:presLayoutVars>
          <dgm:bulletEnabled val="1"/>
        </dgm:presLayoutVars>
      </dgm:prSet>
      <dgm:spPr/>
    </dgm:pt>
    <dgm:pt modelId="{9C38036A-F101-4C63-892D-EFA0A1413E34}" type="pres">
      <dgm:prSet presAssocID="{30BB3CA4-4DFA-45F2-BD84-1500C45E2190}" presName="sibTrans" presStyleCnt="0"/>
      <dgm:spPr/>
    </dgm:pt>
    <dgm:pt modelId="{77C2E7A7-BE7C-4B92-87AE-49C5E83DB55A}" type="pres">
      <dgm:prSet presAssocID="{41BE9170-9A47-4E72-8FAE-132FFE2F1367}" presName="node" presStyleLbl="node1" presStyleIdx="1" presStyleCnt="12">
        <dgm:presLayoutVars>
          <dgm:bulletEnabled val="1"/>
        </dgm:presLayoutVars>
      </dgm:prSet>
      <dgm:spPr/>
    </dgm:pt>
    <dgm:pt modelId="{B7E990AA-795C-4DE0-A537-B2E250B61C75}" type="pres">
      <dgm:prSet presAssocID="{3F1AEC3B-F608-4637-818E-4991FDDCB15D}" presName="sibTrans" presStyleCnt="0"/>
      <dgm:spPr/>
    </dgm:pt>
    <dgm:pt modelId="{4FD0F721-2CC4-41A9-ABAD-44536F94AFB3}" type="pres">
      <dgm:prSet presAssocID="{849DC97E-BB2C-4DF6-9882-2B51A307FB7A}" presName="node" presStyleLbl="node1" presStyleIdx="2" presStyleCnt="12">
        <dgm:presLayoutVars>
          <dgm:bulletEnabled val="1"/>
        </dgm:presLayoutVars>
      </dgm:prSet>
      <dgm:spPr/>
    </dgm:pt>
    <dgm:pt modelId="{466C5432-8ADB-4D0C-A34D-8C8F327B494A}" type="pres">
      <dgm:prSet presAssocID="{38BC555E-A644-4CA2-90EE-B319691985DC}" presName="sibTrans" presStyleCnt="0"/>
      <dgm:spPr/>
    </dgm:pt>
    <dgm:pt modelId="{A8C748B1-4A9D-4D08-A7B2-C9615FAB5A17}" type="pres">
      <dgm:prSet presAssocID="{D796DDCA-8FEC-4275-8300-9EEBC27EFB4A}" presName="node" presStyleLbl="node1" presStyleIdx="3" presStyleCnt="12">
        <dgm:presLayoutVars>
          <dgm:bulletEnabled val="1"/>
        </dgm:presLayoutVars>
      </dgm:prSet>
      <dgm:spPr/>
    </dgm:pt>
    <dgm:pt modelId="{E36B0E0A-43A1-4895-8374-944D03D3980F}" type="pres">
      <dgm:prSet presAssocID="{5A375663-8573-4E9F-B902-AAFAC9F3597B}" presName="sibTrans" presStyleCnt="0"/>
      <dgm:spPr/>
    </dgm:pt>
    <dgm:pt modelId="{087C7AE2-F84E-402B-B98F-122062860B03}" type="pres">
      <dgm:prSet presAssocID="{C83EE3AA-EF67-4A18-8B91-4D1B1EF81B43}" presName="node" presStyleLbl="node1" presStyleIdx="4" presStyleCnt="12">
        <dgm:presLayoutVars>
          <dgm:bulletEnabled val="1"/>
        </dgm:presLayoutVars>
      </dgm:prSet>
      <dgm:spPr/>
    </dgm:pt>
    <dgm:pt modelId="{5EAB26FD-C52B-4139-8AD3-EE00A5357A1D}" type="pres">
      <dgm:prSet presAssocID="{88F45124-C565-45CC-89CF-1A88D9A1A2DC}" presName="sibTrans" presStyleCnt="0"/>
      <dgm:spPr/>
    </dgm:pt>
    <dgm:pt modelId="{757CB513-9995-4050-A677-4D21F87312DE}" type="pres">
      <dgm:prSet presAssocID="{1F502989-8861-442B-9C68-FF3B2BF76CB1}" presName="node" presStyleLbl="node1" presStyleIdx="5" presStyleCnt="12">
        <dgm:presLayoutVars>
          <dgm:bulletEnabled val="1"/>
        </dgm:presLayoutVars>
      </dgm:prSet>
      <dgm:spPr/>
    </dgm:pt>
    <dgm:pt modelId="{02A34F6D-4200-43C6-8303-95DAD767A312}" type="pres">
      <dgm:prSet presAssocID="{440E3CC5-95A9-42E5-A7F6-513D97C8E614}" presName="sibTrans" presStyleCnt="0"/>
      <dgm:spPr/>
    </dgm:pt>
    <dgm:pt modelId="{52274A85-13E1-4C05-AA1F-297AA6951F08}" type="pres">
      <dgm:prSet presAssocID="{5190140F-8992-4A64-8E7F-265EAA0F769A}" presName="node" presStyleLbl="node1" presStyleIdx="6" presStyleCnt="12">
        <dgm:presLayoutVars>
          <dgm:bulletEnabled val="1"/>
        </dgm:presLayoutVars>
      </dgm:prSet>
      <dgm:spPr/>
    </dgm:pt>
    <dgm:pt modelId="{0135DFB5-867D-42DC-B6DC-23202EF44E09}" type="pres">
      <dgm:prSet presAssocID="{A4B3E884-D7EA-43C9-92B5-92C2471AB22A}" presName="sibTrans" presStyleCnt="0"/>
      <dgm:spPr/>
    </dgm:pt>
    <dgm:pt modelId="{51B913C9-FB60-4027-8A99-BA42F0E055A0}" type="pres">
      <dgm:prSet presAssocID="{D04E4F42-6F54-45FA-BB29-B3AB6D1C7D02}" presName="node" presStyleLbl="node1" presStyleIdx="7" presStyleCnt="12">
        <dgm:presLayoutVars>
          <dgm:bulletEnabled val="1"/>
        </dgm:presLayoutVars>
      </dgm:prSet>
      <dgm:spPr/>
    </dgm:pt>
    <dgm:pt modelId="{AB09980A-B482-4D15-862D-CEF162248994}" type="pres">
      <dgm:prSet presAssocID="{48B47CE6-9580-4E5C-8C01-D5388B3150F8}" presName="sibTrans" presStyleCnt="0"/>
      <dgm:spPr/>
    </dgm:pt>
    <dgm:pt modelId="{400D4EFC-AA68-4C80-AB23-2AF9007B3CCA}" type="pres">
      <dgm:prSet presAssocID="{61F65AA2-036C-4B22-BC30-E79E2B6B7C8D}" presName="node" presStyleLbl="node1" presStyleIdx="8" presStyleCnt="12">
        <dgm:presLayoutVars>
          <dgm:bulletEnabled val="1"/>
        </dgm:presLayoutVars>
      </dgm:prSet>
      <dgm:spPr/>
    </dgm:pt>
    <dgm:pt modelId="{EC8FC899-FF3F-4177-BC33-2A9F03652B9F}" type="pres">
      <dgm:prSet presAssocID="{4598E706-11AA-4F8C-A17F-24FF19518EF0}" presName="sibTrans" presStyleCnt="0"/>
      <dgm:spPr/>
    </dgm:pt>
    <dgm:pt modelId="{D4E63A78-AA72-4E35-86B1-2C259FE77B40}" type="pres">
      <dgm:prSet presAssocID="{5A430131-1F52-4B3D-A8D0-65978BDB9C27}" presName="node" presStyleLbl="node1" presStyleIdx="9" presStyleCnt="12">
        <dgm:presLayoutVars>
          <dgm:bulletEnabled val="1"/>
        </dgm:presLayoutVars>
      </dgm:prSet>
      <dgm:spPr/>
    </dgm:pt>
    <dgm:pt modelId="{ED2D1B63-D110-462F-A947-A8F8942D0948}" type="pres">
      <dgm:prSet presAssocID="{A2154172-D69E-445B-9F62-F45F03BF792D}" presName="sibTrans" presStyleCnt="0"/>
      <dgm:spPr/>
    </dgm:pt>
    <dgm:pt modelId="{82233E8C-466B-457B-B277-F260D643B8AE}" type="pres">
      <dgm:prSet presAssocID="{BF808422-F222-4595-AB54-8A504C873789}" presName="node" presStyleLbl="node1" presStyleIdx="10" presStyleCnt="12">
        <dgm:presLayoutVars>
          <dgm:bulletEnabled val="1"/>
        </dgm:presLayoutVars>
      </dgm:prSet>
      <dgm:spPr/>
    </dgm:pt>
    <dgm:pt modelId="{EE86B5D6-F8A2-4800-BB7B-D562622C6941}" type="pres">
      <dgm:prSet presAssocID="{C768B4E7-AE83-4DB3-BB3F-994A6CB5E0C3}" presName="sibTrans" presStyleCnt="0"/>
      <dgm:spPr/>
    </dgm:pt>
    <dgm:pt modelId="{9787F707-3ECF-4ABE-AC5A-7CFD1071A42A}" type="pres">
      <dgm:prSet presAssocID="{41F3595A-8C8F-43F0-925A-DD29CA8D6A8C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623A604-9109-46FA-BD2A-AC15AE1843E8}" srcId="{331EAF46-9925-4148-B945-76F2224F016E}" destId="{BF808422-F222-4595-AB54-8A504C873789}" srcOrd="10" destOrd="0" parTransId="{7A7CD679-B1DB-45F9-857F-7CA05C06B471}" sibTransId="{C768B4E7-AE83-4DB3-BB3F-994A6CB5E0C3}"/>
    <dgm:cxn modelId="{12CCD80F-DC44-4CF2-8B8A-51CA62DFAC88}" srcId="{331EAF46-9925-4148-B945-76F2224F016E}" destId="{41F3595A-8C8F-43F0-925A-DD29CA8D6A8C}" srcOrd="11" destOrd="0" parTransId="{68D4C5AE-1153-4E76-92F5-7175AE199201}" sibTransId="{1920545C-4CC6-4B6F-A93C-14D4FBAF135B}"/>
    <dgm:cxn modelId="{C759571B-B8FD-4500-9F12-6E7FDEEC372D}" srcId="{331EAF46-9925-4148-B945-76F2224F016E}" destId="{D796DDCA-8FEC-4275-8300-9EEBC27EFB4A}" srcOrd="3" destOrd="0" parTransId="{DD774088-4CAD-47D0-BC64-E0C71D0C9E49}" sibTransId="{5A375663-8573-4E9F-B902-AAFAC9F3597B}"/>
    <dgm:cxn modelId="{89B2BB1B-A2B3-4035-93D7-F179BB8F0EB9}" srcId="{331EAF46-9925-4148-B945-76F2224F016E}" destId="{1F502989-8861-442B-9C68-FF3B2BF76CB1}" srcOrd="5" destOrd="0" parTransId="{B907608A-1927-48D6-ADEB-0DD38C88D9BC}" sibTransId="{440E3CC5-95A9-42E5-A7F6-513D97C8E614}"/>
    <dgm:cxn modelId="{3DC26433-23D1-4530-8BFC-1B0A7D23BEF1}" type="presOf" srcId="{331EAF46-9925-4148-B945-76F2224F016E}" destId="{DEDB464C-3721-4062-9BBA-902D534AC10A}" srcOrd="0" destOrd="0" presId="urn:microsoft.com/office/officeart/2005/8/layout/default"/>
    <dgm:cxn modelId="{BB96F461-22A5-4011-8E93-3C20124856AB}" type="presOf" srcId="{5190140F-8992-4A64-8E7F-265EAA0F769A}" destId="{52274A85-13E1-4C05-AA1F-297AA6951F08}" srcOrd="0" destOrd="0" presId="urn:microsoft.com/office/officeart/2005/8/layout/default"/>
    <dgm:cxn modelId="{BECD6F43-BC03-4F3C-949F-881B91229ECE}" type="presOf" srcId="{D04E4F42-6F54-45FA-BB29-B3AB6D1C7D02}" destId="{51B913C9-FB60-4027-8A99-BA42F0E055A0}" srcOrd="0" destOrd="0" presId="urn:microsoft.com/office/officeart/2005/8/layout/default"/>
    <dgm:cxn modelId="{03C7694E-525E-4320-95C9-4F3FD5C10E5F}" srcId="{331EAF46-9925-4148-B945-76F2224F016E}" destId="{C83EE3AA-EF67-4A18-8B91-4D1B1EF81B43}" srcOrd="4" destOrd="0" parTransId="{C77DDFA6-5FFF-439E-8211-6053F531E1CA}" sibTransId="{88F45124-C565-45CC-89CF-1A88D9A1A2DC}"/>
    <dgm:cxn modelId="{BB5E9B72-F086-4769-A7D7-FB800C0C2BB7}" type="presOf" srcId="{849DC97E-BB2C-4DF6-9882-2B51A307FB7A}" destId="{4FD0F721-2CC4-41A9-ABAD-44536F94AFB3}" srcOrd="0" destOrd="0" presId="urn:microsoft.com/office/officeart/2005/8/layout/default"/>
    <dgm:cxn modelId="{860CB056-474C-4501-8AFD-88419209F40E}" type="presOf" srcId="{C83EE3AA-EF67-4A18-8B91-4D1B1EF81B43}" destId="{087C7AE2-F84E-402B-B98F-122062860B03}" srcOrd="0" destOrd="0" presId="urn:microsoft.com/office/officeart/2005/8/layout/default"/>
    <dgm:cxn modelId="{B207FF79-E223-4EDC-9F20-7E7E00C5AE23}" type="presOf" srcId="{41F3595A-8C8F-43F0-925A-DD29CA8D6A8C}" destId="{9787F707-3ECF-4ABE-AC5A-7CFD1071A42A}" srcOrd="0" destOrd="0" presId="urn:microsoft.com/office/officeart/2005/8/layout/default"/>
    <dgm:cxn modelId="{1592C17A-F021-4F2E-AD08-B6D324678672}" type="presOf" srcId="{D796DDCA-8FEC-4275-8300-9EEBC27EFB4A}" destId="{A8C748B1-4A9D-4D08-A7B2-C9615FAB5A17}" srcOrd="0" destOrd="0" presId="urn:microsoft.com/office/officeart/2005/8/layout/default"/>
    <dgm:cxn modelId="{AA32D8A3-37AE-4C1A-950F-F039BCC194E0}" srcId="{331EAF46-9925-4148-B945-76F2224F016E}" destId="{5A430131-1F52-4B3D-A8D0-65978BDB9C27}" srcOrd="9" destOrd="0" parTransId="{EFC88A7B-4563-4D3A-AA49-FEA46DE03BC8}" sibTransId="{A2154172-D69E-445B-9F62-F45F03BF792D}"/>
    <dgm:cxn modelId="{8D0590A9-E4E5-487C-AECB-5EA46F76721B}" type="presOf" srcId="{1F502989-8861-442B-9C68-FF3B2BF76CB1}" destId="{757CB513-9995-4050-A677-4D21F87312DE}" srcOrd="0" destOrd="0" presId="urn:microsoft.com/office/officeart/2005/8/layout/default"/>
    <dgm:cxn modelId="{70CB54B3-912D-446A-B360-86C06F55C24F}" srcId="{331EAF46-9925-4148-B945-76F2224F016E}" destId="{849DC97E-BB2C-4DF6-9882-2B51A307FB7A}" srcOrd="2" destOrd="0" parTransId="{58C4495F-D310-4917-9F90-644D6C18B6EB}" sibTransId="{38BC555E-A644-4CA2-90EE-B319691985DC}"/>
    <dgm:cxn modelId="{DD7ECFC3-47E9-434A-B3B6-BC88BC02FFD1}" type="presOf" srcId="{61F65AA2-036C-4B22-BC30-E79E2B6B7C8D}" destId="{400D4EFC-AA68-4C80-AB23-2AF9007B3CCA}" srcOrd="0" destOrd="0" presId="urn:microsoft.com/office/officeart/2005/8/layout/default"/>
    <dgm:cxn modelId="{CDFB61C5-C42F-4F24-A274-50B409D74A19}" srcId="{331EAF46-9925-4148-B945-76F2224F016E}" destId="{D04E4F42-6F54-45FA-BB29-B3AB6D1C7D02}" srcOrd="7" destOrd="0" parTransId="{0EA35F4E-43D9-4514-950A-748F7EA4E1FF}" sibTransId="{48B47CE6-9580-4E5C-8C01-D5388B3150F8}"/>
    <dgm:cxn modelId="{86CB69C9-B31B-4C0C-B058-D0A2038A6303}" srcId="{331EAF46-9925-4148-B945-76F2224F016E}" destId="{72C30047-826B-4192-81E2-C71C1DC98FB6}" srcOrd="0" destOrd="0" parTransId="{3DFFDEED-0D37-4BB8-983B-B697516BD48D}" sibTransId="{30BB3CA4-4DFA-45F2-BD84-1500C45E2190}"/>
    <dgm:cxn modelId="{E3A792D2-3004-4D11-B410-CB91909D4634}" srcId="{331EAF46-9925-4148-B945-76F2224F016E}" destId="{41BE9170-9A47-4E72-8FAE-132FFE2F1367}" srcOrd="1" destOrd="0" parTransId="{7E40AE03-F8CD-4E41-AD4C-A42E6EA09A26}" sibTransId="{3F1AEC3B-F608-4637-818E-4991FDDCB15D}"/>
    <dgm:cxn modelId="{184FC1D5-5603-49E8-9ED3-EAB347EE781F}" type="presOf" srcId="{41BE9170-9A47-4E72-8FAE-132FFE2F1367}" destId="{77C2E7A7-BE7C-4B92-87AE-49C5E83DB55A}" srcOrd="0" destOrd="0" presId="urn:microsoft.com/office/officeart/2005/8/layout/default"/>
    <dgm:cxn modelId="{A18BB5D9-3067-483F-AFA5-880AC7FD6911}" srcId="{331EAF46-9925-4148-B945-76F2224F016E}" destId="{5190140F-8992-4A64-8E7F-265EAA0F769A}" srcOrd="6" destOrd="0" parTransId="{5205974C-CAB2-4A7C-83F1-85BA7018E8B3}" sibTransId="{A4B3E884-D7EA-43C9-92B5-92C2471AB22A}"/>
    <dgm:cxn modelId="{FE5C95F2-C3A8-406A-A298-652253BEAE99}" type="presOf" srcId="{BF808422-F222-4595-AB54-8A504C873789}" destId="{82233E8C-466B-457B-B277-F260D643B8AE}" srcOrd="0" destOrd="0" presId="urn:microsoft.com/office/officeart/2005/8/layout/default"/>
    <dgm:cxn modelId="{B3C18CFB-7BEC-46B8-8D14-214EEA0D5C2F}" srcId="{331EAF46-9925-4148-B945-76F2224F016E}" destId="{61F65AA2-036C-4B22-BC30-E79E2B6B7C8D}" srcOrd="8" destOrd="0" parTransId="{EA92E665-BD3D-4091-87DB-E175A859DB03}" sibTransId="{4598E706-11AA-4F8C-A17F-24FF19518EF0}"/>
    <dgm:cxn modelId="{3436B5FC-5E46-4E03-BEE6-DCCF1A269435}" type="presOf" srcId="{72C30047-826B-4192-81E2-C71C1DC98FB6}" destId="{648614FD-7084-40BE-9D18-E1A64A0FB9DF}" srcOrd="0" destOrd="0" presId="urn:microsoft.com/office/officeart/2005/8/layout/default"/>
    <dgm:cxn modelId="{2C5BBDFD-F366-4AE2-A0F0-FCEC21E668D8}" type="presOf" srcId="{5A430131-1F52-4B3D-A8D0-65978BDB9C27}" destId="{D4E63A78-AA72-4E35-86B1-2C259FE77B40}" srcOrd="0" destOrd="0" presId="urn:microsoft.com/office/officeart/2005/8/layout/default"/>
    <dgm:cxn modelId="{8E0D14E3-9B01-4E59-A917-E4556FBC9AB1}" type="presParOf" srcId="{DEDB464C-3721-4062-9BBA-902D534AC10A}" destId="{648614FD-7084-40BE-9D18-E1A64A0FB9DF}" srcOrd="0" destOrd="0" presId="urn:microsoft.com/office/officeart/2005/8/layout/default"/>
    <dgm:cxn modelId="{FA9B057E-2D8F-466E-9DE4-C8972D68B031}" type="presParOf" srcId="{DEDB464C-3721-4062-9BBA-902D534AC10A}" destId="{9C38036A-F101-4C63-892D-EFA0A1413E34}" srcOrd="1" destOrd="0" presId="urn:microsoft.com/office/officeart/2005/8/layout/default"/>
    <dgm:cxn modelId="{51E4449D-563F-43DF-B08F-17CEE91AB6AD}" type="presParOf" srcId="{DEDB464C-3721-4062-9BBA-902D534AC10A}" destId="{77C2E7A7-BE7C-4B92-87AE-49C5E83DB55A}" srcOrd="2" destOrd="0" presId="urn:microsoft.com/office/officeart/2005/8/layout/default"/>
    <dgm:cxn modelId="{5607A782-20F3-4FC5-A3BB-D03B46B1CB6D}" type="presParOf" srcId="{DEDB464C-3721-4062-9BBA-902D534AC10A}" destId="{B7E990AA-795C-4DE0-A537-B2E250B61C75}" srcOrd="3" destOrd="0" presId="urn:microsoft.com/office/officeart/2005/8/layout/default"/>
    <dgm:cxn modelId="{51CB2787-4D60-46D9-A450-3845A95D2028}" type="presParOf" srcId="{DEDB464C-3721-4062-9BBA-902D534AC10A}" destId="{4FD0F721-2CC4-41A9-ABAD-44536F94AFB3}" srcOrd="4" destOrd="0" presId="urn:microsoft.com/office/officeart/2005/8/layout/default"/>
    <dgm:cxn modelId="{531ABF08-FBAB-46A4-83EC-7294B3140DFD}" type="presParOf" srcId="{DEDB464C-3721-4062-9BBA-902D534AC10A}" destId="{466C5432-8ADB-4D0C-A34D-8C8F327B494A}" srcOrd="5" destOrd="0" presId="urn:microsoft.com/office/officeart/2005/8/layout/default"/>
    <dgm:cxn modelId="{F8E0C3D3-5645-48C4-9B19-D8504B647DE0}" type="presParOf" srcId="{DEDB464C-3721-4062-9BBA-902D534AC10A}" destId="{A8C748B1-4A9D-4D08-A7B2-C9615FAB5A17}" srcOrd="6" destOrd="0" presId="urn:microsoft.com/office/officeart/2005/8/layout/default"/>
    <dgm:cxn modelId="{DBC0C4A0-143F-4692-8AE1-3C041D8DC229}" type="presParOf" srcId="{DEDB464C-3721-4062-9BBA-902D534AC10A}" destId="{E36B0E0A-43A1-4895-8374-944D03D3980F}" srcOrd="7" destOrd="0" presId="urn:microsoft.com/office/officeart/2005/8/layout/default"/>
    <dgm:cxn modelId="{6A4B30C4-1BA8-44B7-AE9B-121AA1A3BA43}" type="presParOf" srcId="{DEDB464C-3721-4062-9BBA-902D534AC10A}" destId="{087C7AE2-F84E-402B-B98F-122062860B03}" srcOrd="8" destOrd="0" presId="urn:microsoft.com/office/officeart/2005/8/layout/default"/>
    <dgm:cxn modelId="{BB795C6C-ABFD-4719-AFE7-888CE4CD9E52}" type="presParOf" srcId="{DEDB464C-3721-4062-9BBA-902D534AC10A}" destId="{5EAB26FD-C52B-4139-8AD3-EE00A5357A1D}" srcOrd="9" destOrd="0" presId="urn:microsoft.com/office/officeart/2005/8/layout/default"/>
    <dgm:cxn modelId="{DA289ABF-E7B8-4069-A54A-09B3446C643D}" type="presParOf" srcId="{DEDB464C-3721-4062-9BBA-902D534AC10A}" destId="{757CB513-9995-4050-A677-4D21F87312DE}" srcOrd="10" destOrd="0" presId="urn:microsoft.com/office/officeart/2005/8/layout/default"/>
    <dgm:cxn modelId="{2FF34909-DCF2-4D92-A6B0-90D952901D8B}" type="presParOf" srcId="{DEDB464C-3721-4062-9BBA-902D534AC10A}" destId="{02A34F6D-4200-43C6-8303-95DAD767A312}" srcOrd="11" destOrd="0" presId="urn:microsoft.com/office/officeart/2005/8/layout/default"/>
    <dgm:cxn modelId="{A4F5EF1F-CF5C-43FB-BD61-6082C717FED4}" type="presParOf" srcId="{DEDB464C-3721-4062-9BBA-902D534AC10A}" destId="{52274A85-13E1-4C05-AA1F-297AA6951F08}" srcOrd="12" destOrd="0" presId="urn:microsoft.com/office/officeart/2005/8/layout/default"/>
    <dgm:cxn modelId="{8BD08E66-6673-4DF6-B917-E27D20393132}" type="presParOf" srcId="{DEDB464C-3721-4062-9BBA-902D534AC10A}" destId="{0135DFB5-867D-42DC-B6DC-23202EF44E09}" srcOrd="13" destOrd="0" presId="urn:microsoft.com/office/officeart/2005/8/layout/default"/>
    <dgm:cxn modelId="{367F038C-7E8D-418C-A555-ECA2B0F0968C}" type="presParOf" srcId="{DEDB464C-3721-4062-9BBA-902D534AC10A}" destId="{51B913C9-FB60-4027-8A99-BA42F0E055A0}" srcOrd="14" destOrd="0" presId="urn:microsoft.com/office/officeart/2005/8/layout/default"/>
    <dgm:cxn modelId="{D137C75C-3AB4-46EE-A97B-8D3138DF4A21}" type="presParOf" srcId="{DEDB464C-3721-4062-9BBA-902D534AC10A}" destId="{AB09980A-B482-4D15-862D-CEF162248994}" srcOrd="15" destOrd="0" presId="urn:microsoft.com/office/officeart/2005/8/layout/default"/>
    <dgm:cxn modelId="{58E13288-1506-4530-BB35-A30C6BE4A8C5}" type="presParOf" srcId="{DEDB464C-3721-4062-9BBA-902D534AC10A}" destId="{400D4EFC-AA68-4C80-AB23-2AF9007B3CCA}" srcOrd="16" destOrd="0" presId="urn:microsoft.com/office/officeart/2005/8/layout/default"/>
    <dgm:cxn modelId="{7C19D695-81D5-479A-9CCB-0EC6D82904E6}" type="presParOf" srcId="{DEDB464C-3721-4062-9BBA-902D534AC10A}" destId="{EC8FC899-FF3F-4177-BC33-2A9F03652B9F}" srcOrd="17" destOrd="0" presId="urn:microsoft.com/office/officeart/2005/8/layout/default"/>
    <dgm:cxn modelId="{1144B86A-15B3-43A5-9441-DF7EA2A5A0FE}" type="presParOf" srcId="{DEDB464C-3721-4062-9BBA-902D534AC10A}" destId="{D4E63A78-AA72-4E35-86B1-2C259FE77B40}" srcOrd="18" destOrd="0" presId="urn:microsoft.com/office/officeart/2005/8/layout/default"/>
    <dgm:cxn modelId="{C78AA1CA-922B-4D2A-B633-246583848BC5}" type="presParOf" srcId="{DEDB464C-3721-4062-9BBA-902D534AC10A}" destId="{ED2D1B63-D110-462F-A947-A8F8942D0948}" srcOrd="19" destOrd="0" presId="urn:microsoft.com/office/officeart/2005/8/layout/default"/>
    <dgm:cxn modelId="{F2AB03E2-15E2-4987-8515-3FC9355F3688}" type="presParOf" srcId="{DEDB464C-3721-4062-9BBA-902D534AC10A}" destId="{82233E8C-466B-457B-B277-F260D643B8AE}" srcOrd="20" destOrd="0" presId="urn:microsoft.com/office/officeart/2005/8/layout/default"/>
    <dgm:cxn modelId="{946CE524-9B61-4C74-8959-8429545DE2EC}" type="presParOf" srcId="{DEDB464C-3721-4062-9BBA-902D534AC10A}" destId="{EE86B5D6-F8A2-4800-BB7B-D562622C6941}" srcOrd="21" destOrd="0" presId="urn:microsoft.com/office/officeart/2005/8/layout/default"/>
    <dgm:cxn modelId="{8F7455AC-A7A3-4642-B3EE-D60F3F1DD08A}" type="presParOf" srcId="{DEDB464C-3721-4062-9BBA-902D534AC10A}" destId="{9787F707-3ECF-4ABE-AC5A-7CFD1071A42A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920340-6B8F-4FA8-8B75-CCCF07D7E912}" type="doc">
      <dgm:prSet loTypeId="urn:microsoft.com/office/officeart/2009/3/layout/HorizontalOrganizationChart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01C6B2A7-6252-4A3A-AA6C-FC08FBC1F239}">
      <dgm:prSet phldrT="[Текст]" custT="1"/>
      <dgm:spPr/>
      <dgm:t>
        <a:bodyPr/>
        <a:lstStyle/>
        <a:p>
          <a:r>
            <a:rPr lang="uk-UA" sz="4000" b="1" dirty="0">
              <a:solidFill>
                <a:schemeClr val="bg1"/>
              </a:solidFill>
              <a:latin typeface="+mj-lt"/>
            </a:rPr>
            <a:t>ПРАВО</a:t>
          </a:r>
        </a:p>
      </dgm:t>
    </dgm:pt>
    <dgm:pt modelId="{81C7B96B-32A6-4617-A916-A43798685EF9}" type="parTrans" cxnId="{F861A134-4F74-4793-A12C-17E4C5DBE9DE}">
      <dgm:prSet/>
      <dgm:spPr/>
      <dgm:t>
        <a:bodyPr/>
        <a:lstStyle/>
        <a:p>
          <a:endParaRPr lang="uk-UA"/>
        </a:p>
      </dgm:t>
    </dgm:pt>
    <dgm:pt modelId="{6ABA4925-33B2-47C0-86FB-89D10D0BE151}" type="sibTrans" cxnId="{F861A134-4F74-4793-A12C-17E4C5DBE9DE}">
      <dgm:prSet/>
      <dgm:spPr/>
      <dgm:t>
        <a:bodyPr/>
        <a:lstStyle/>
        <a:p>
          <a:endParaRPr lang="uk-UA"/>
        </a:p>
      </dgm:t>
    </dgm:pt>
    <dgm:pt modelId="{5AA57302-C368-43A1-A270-DC7AB425C72A}" type="asst">
      <dgm:prSet phldrT="[Текст]" custT="1"/>
      <dgm:spPr/>
      <dgm:t>
        <a:bodyPr/>
        <a:lstStyle/>
        <a:p>
          <a:r>
            <a:rPr lang="uk-UA" sz="4000" b="1" dirty="0">
              <a:solidFill>
                <a:schemeClr val="bg1"/>
              </a:solidFill>
              <a:latin typeface="+mj-lt"/>
            </a:rPr>
            <a:t>Позитивне</a:t>
          </a:r>
        </a:p>
      </dgm:t>
    </dgm:pt>
    <dgm:pt modelId="{42A9F3E2-5029-4E98-B48F-CA611DE00F3D}" type="parTrans" cxnId="{D855A197-BC97-4B77-B0F2-9EA96525DFA6}">
      <dgm:prSet/>
      <dgm:spPr/>
      <dgm:t>
        <a:bodyPr/>
        <a:lstStyle/>
        <a:p>
          <a:endParaRPr lang="uk-UA"/>
        </a:p>
      </dgm:t>
    </dgm:pt>
    <dgm:pt modelId="{0A892AD4-4D6A-4E1A-85BF-B0C0A65E7DFD}" type="sibTrans" cxnId="{D855A197-BC97-4B77-B0F2-9EA96525DFA6}">
      <dgm:prSet/>
      <dgm:spPr/>
      <dgm:t>
        <a:bodyPr/>
        <a:lstStyle/>
        <a:p>
          <a:endParaRPr lang="uk-UA"/>
        </a:p>
      </dgm:t>
    </dgm:pt>
    <dgm:pt modelId="{E2B3CFF6-A05F-4B42-97DF-40A95B0E2050}" type="asst">
      <dgm:prSet phldrT="[Текст]" custT="1"/>
      <dgm:spPr/>
      <dgm:t>
        <a:bodyPr/>
        <a:lstStyle/>
        <a:p>
          <a:r>
            <a:rPr lang="uk-UA" sz="4000" b="1" dirty="0">
              <a:solidFill>
                <a:schemeClr val="bg1"/>
              </a:solidFill>
              <a:latin typeface="+mj-lt"/>
            </a:rPr>
            <a:t>Природне</a:t>
          </a:r>
        </a:p>
      </dgm:t>
    </dgm:pt>
    <dgm:pt modelId="{16EA9063-E30D-4273-A3A1-DBF2180B3237}" type="parTrans" cxnId="{5E0D4C33-9493-47DC-9F03-4909359C27E5}">
      <dgm:prSet/>
      <dgm:spPr/>
      <dgm:t>
        <a:bodyPr/>
        <a:lstStyle/>
        <a:p>
          <a:endParaRPr lang="uk-UA"/>
        </a:p>
      </dgm:t>
    </dgm:pt>
    <dgm:pt modelId="{75440634-2C8C-46F4-B3AD-CAA47337D143}" type="sibTrans" cxnId="{5E0D4C33-9493-47DC-9F03-4909359C27E5}">
      <dgm:prSet/>
      <dgm:spPr/>
      <dgm:t>
        <a:bodyPr/>
        <a:lstStyle/>
        <a:p>
          <a:endParaRPr lang="uk-UA"/>
        </a:p>
      </dgm:t>
    </dgm:pt>
    <dgm:pt modelId="{9CB868EB-51D1-4CF4-875E-257FE6E4E4CF}" type="asst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uk-UA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об</a:t>
          </a:r>
          <a:r>
            <a:rPr lang="en-US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’</a:t>
          </a:r>
          <a:r>
            <a:rPr lang="uk-UA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єктивне</a:t>
          </a:r>
        </a:p>
      </dgm:t>
    </dgm:pt>
    <dgm:pt modelId="{DD56F74F-D24A-4064-9CB0-175B3BEC73CD}" type="parTrans" cxnId="{D896BB51-3AFD-4F70-880E-B15681663CA1}">
      <dgm:prSet/>
      <dgm:spPr/>
      <dgm:t>
        <a:bodyPr/>
        <a:lstStyle/>
        <a:p>
          <a:endParaRPr lang="uk-UA"/>
        </a:p>
      </dgm:t>
    </dgm:pt>
    <dgm:pt modelId="{4FDAF874-D0FB-4DE2-8228-AACB81112E92}" type="sibTrans" cxnId="{D896BB51-3AFD-4F70-880E-B15681663CA1}">
      <dgm:prSet/>
      <dgm:spPr/>
      <dgm:t>
        <a:bodyPr/>
        <a:lstStyle/>
        <a:p>
          <a:endParaRPr lang="uk-UA"/>
        </a:p>
      </dgm:t>
    </dgm:pt>
    <dgm:pt modelId="{C4BFD298-0100-4560-A470-2A1DFBC5597E}" type="asst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uk-UA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суб</a:t>
          </a:r>
          <a:r>
            <a:rPr lang="en-US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’</a:t>
          </a:r>
          <a:r>
            <a:rPr lang="uk-UA" sz="4000" b="1" dirty="0">
              <a:solidFill>
                <a:schemeClr val="accent6">
                  <a:lumMod val="50000"/>
                </a:schemeClr>
              </a:solidFill>
              <a:latin typeface="+mj-lt"/>
            </a:rPr>
            <a:t>єктивне</a:t>
          </a:r>
        </a:p>
      </dgm:t>
    </dgm:pt>
    <dgm:pt modelId="{362A2669-F1D9-4EDC-8F3A-1B320EB69EA2}" type="parTrans" cxnId="{6513E53F-0801-4C36-94C9-C33D3CF68E48}">
      <dgm:prSet/>
      <dgm:spPr/>
      <dgm:t>
        <a:bodyPr/>
        <a:lstStyle/>
        <a:p>
          <a:endParaRPr lang="uk-UA"/>
        </a:p>
      </dgm:t>
    </dgm:pt>
    <dgm:pt modelId="{6936A00F-E8CB-4D5C-98F7-25DEB39BDC3F}" type="sibTrans" cxnId="{6513E53F-0801-4C36-94C9-C33D3CF68E48}">
      <dgm:prSet/>
      <dgm:spPr/>
      <dgm:t>
        <a:bodyPr/>
        <a:lstStyle/>
        <a:p>
          <a:endParaRPr lang="uk-UA"/>
        </a:p>
      </dgm:t>
    </dgm:pt>
    <dgm:pt modelId="{E7876CB0-4F3C-4EFD-9D8C-CD68D6E6BB7F}" type="pres">
      <dgm:prSet presAssocID="{62920340-6B8F-4FA8-8B75-CCCF07D7E9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3E2471-0CDB-4BE7-9C0C-F1267ACB9486}" type="pres">
      <dgm:prSet presAssocID="{01C6B2A7-6252-4A3A-AA6C-FC08FBC1F239}" presName="hierRoot1" presStyleCnt="0">
        <dgm:presLayoutVars>
          <dgm:hierBranch val="init"/>
        </dgm:presLayoutVars>
      </dgm:prSet>
      <dgm:spPr/>
    </dgm:pt>
    <dgm:pt modelId="{6F5959D0-9E7C-4991-88EE-1FC2D33DDDC8}" type="pres">
      <dgm:prSet presAssocID="{01C6B2A7-6252-4A3A-AA6C-FC08FBC1F239}" presName="rootComposite1" presStyleCnt="0"/>
      <dgm:spPr/>
    </dgm:pt>
    <dgm:pt modelId="{3B3FFC84-991A-4FF2-9D4D-093859854779}" type="pres">
      <dgm:prSet presAssocID="{01C6B2A7-6252-4A3A-AA6C-FC08FBC1F239}" presName="rootText1" presStyleLbl="node0" presStyleIdx="0" presStyleCnt="1">
        <dgm:presLayoutVars>
          <dgm:chPref val="3"/>
        </dgm:presLayoutVars>
      </dgm:prSet>
      <dgm:spPr/>
    </dgm:pt>
    <dgm:pt modelId="{46DF95AA-3791-4A39-80A5-1B20C9662957}" type="pres">
      <dgm:prSet presAssocID="{01C6B2A7-6252-4A3A-AA6C-FC08FBC1F239}" presName="rootConnector1" presStyleLbl="node1" presStyleIdx="0" presStyleCnt="0"/>
      <dgm:spPr/>
    </dgm:pt>
    <dgm:pt modelId="{6429DC72-26B2-438D-A516-3F6A534D791C}" type="pres">
      <dgm:prSet presAssocID="{01C6B2A7-6252-4A3A-AA6C-FC08FBC1F239}" presName="hierChild2" presStyleCnt="0"/>
      <dgm:spPr/>
    </dgm:pt>
    <dgm:pt modelId="{FDFDF009-1F03-4512-A385-86487C34D974}" type="pres">
      <dgm:prSet presAssocID="{01C6B2A7-6252-4A3A-AA6C-FC08FBC1F239}" presName="hierChild3" presStyleCnt="0"/>
      <dgm:spPr/>
    </dgm:pt>
    <dgm:pt modelId="{F83319B1-A96A-4A1A-9627-99304E0EA96A}" type="pres">
      <dgm:prSet presAssocID="{42A9F3E2-5029-4E98-B48F-CA611DE00F3D}" presName="Name115" presStyleLbl="parChTrans1D2" presStyleIdx="0" presStyleCnt="2"/>
      <dgm:spPr/>
    </dgm:pt>
    <dgm:pt modelId="{F27DC568-CB28-4AE0-9966-D05ECEBC8985}" type="pres">
      <dgm:prSet presAssocID="{5AA57302-C368-43A1-A270-DC7AB425C72A}" presName="hierRoot3" presStyleCnt="0">
        <dgm:presLayoutVars>
          <dgm:hierBranch val="init"/>
        </dgm:presLayoutVars>
      </dgm:prSet>
      <dgm:spPr/>
    </dgm:pt>
    <dgm:pt modelId="{C233A1A1-C12E-4676-85DA-A2D6E18A6ED0}" type="pres">
      <dgm:prSet presAssocID="{5AA57302-C368-43A1-A270-DC7AB425C72A}" presName="rootComposite3" presStyleCnt="0"/>
      <dgm:spPr/>
    </dgm:pt>
    <dgm:pt modelId="{0BB1F488-4A4C-41E5-B4A6-A5FFD6732354}" type="pres">
      <dgm:prSet presAssocID="{5AA57302-C368-43A1-A270-DC7AB425C72A}" presName="rootText3" presStyleLbl="asst1" presStyleIdx="0" presStyleCnt="4">
        <dgm:presLayoutVars>
          <dgm:chPref val="3"/>
        </dgm:presLayoutVars>
      </dgm:prSet>
      <dgm:spPr/>
    </dgm:pt>
    <dgm:pt modelId="{7EB686D0-AE88-4F94-AA7D-92A94910C141}" type="pres">
      <dgm:prSet presAssocID="{5AA57302-C368-43A1-A270-DC7AB425C72A}" presName="rootConnector3" presStyleLbl="asst1" presStyleIdx="0" presStyleCnt="4"/>
      <dgm:spPr/>
    </dgm:pt>
    <dgm:pt modelId="{FE8EAB8B-838D-4141-BA7E-D517F2759E8A}" type="pres">
      <dgm:prSet presAssocID="{5AA57302-C368-43A1-A270-DC7AB425C72A}" presName="hierChild6" presStyleCnt="0"/>
      <dgm:spPr/>
    </dgm:pt>
    <dgm:pt modelId="{EFC934C1-E643-4392-9E6F-F30C0EFAE769}" type="pres">
      <dgm:prSet presAssocID="{5AA57302-C368-43A1-A270-DC7AB425C72A}" presName="hierChild7" presStyleCnt="0"/>
      <dgm:spPr/>
    </dgm:pt>
    <dgm:pt modelId="{0EBBBE49-FA80-4E74-B97E-9517759F4E46}" type="pres">
      <dgm:prSet presAssocID="{DD56F74F-D24A-4064-9CB0-175B3BEC73CD}" presName="Name115" presStyleLbl="parChTrans1D3" presStyleIdx="0" presStyleCnt="2"/>
      <dgm:spPr/>
    </dgm:pt>
    <dgm:pt modelId="{9264A4C4-872E-439F-A60C-586FB96685EB}" type="pres">
      <dgm:prSet presAssocID="{9CB868EB-51D1-4CF4-875E-257FE6E4E4CF}" presName="hierRoot3" presStyleCnt="0">
        <dgm:presLayoutVars>
          <dgm:hierBranch val="init"/>
        </dgm:presLayoutVars>
      </dgm:prSet>
      <dgm:spPr/>
    </dgm:pt>
    <dgm:pt modelId="{1792CA28-1F33-40E7-A249-9A07AB8021A2}" type="pres">
      <dgm:prSet presAssocID="{9CB868EB-51D1-4CF4-875E-257FE6E4E4CF}" presName="rootComposite3" presStyleCnt="0"/>
      <dgm:spPr/>
    </dgm:pt>
    <dgm:pt modelId="{87516A2C-86AA-4C8C-807F-D72BF4171D98}" type="pres">
      <dgm:prSet presAssocID="{9CB868EB-51D1-4CF4-875E-257FE6E4E4CF}" presName="rootText3" presStyleLbl="asst1" presStyleIdx="1" presStyleCnt="4">
        <dgm:presLayoutVars>
          <dgm:chPref val="3"/>
        </dgm:presLayoutVars>
      </dgm:prSet>
      <dgm:spPr/>
    </dgm:pt>
    <dgm:pt modelId="{10ADC622-B371-4767-ADD8-F3B466315441}" type="pres">
      <dgm:prSet presAssocID="{9CB868EB-51D1-4CF4-875E-257FE6E4E4CF}" presName="rootConnector3" presStyleLbl="asst1" presStyleIdx="1" presStyleCnt="4"/>
      <dgm:spPr/>
    </dgm:pt>
    <dgm:pt modelId="{8072956F-11AD-4C3E-A169-75339C5EB761}" type="pres">
      <dgm:prSet presAssocID="{9CB868EB-51D1-4CF4-875E-257FE6E4E4CF}" presName="hierChild6" presStyleCnt="0"/>
      <dgm:spPr/>
    </dgm:pt>
    <dgm:pt modelId="{9BC13B6D-70BB-4AD8-BA1F-F485E8642796}" type="pres">
      <dgm:prSet presAssocID="{9CB868EB-51D1-4CF4-875E-257FE6E4E4CF}" presName="hierChild7" presStyleCnt="0"/>
      <dgm:spPr/>
    </dgm:pt>
    <dgm:pt modelId="{7BE2F975-C090-4F76-939E-31C17EDE8FBE}" type="pres">
      <dgm:prSet presAssocID="{362A2669-F1D9-4EDC-8F3A-1B320EB69EA2}" presName="Name115" presStyleLbl="parChTrans1D3" presStyleIdx="1" presStyleCnt="2"/>
      <dgm:spPr/>
    </dgm:pt>
    <dgm:pt modelId="{4E274817-7440-41C3-AAB3-320188ED1CC7}" type="pres">
      <dgm:prSet presAssocID="{C4BFD298-0100-4560-A470-2A1DFBC5597E}" presName="hierRoot3" presStyleCnt="0">
        <dgm:presLayoutVars>
          <dgm:hierBranch val="init"/>
        </dgm:presLayoutVars>
      </dgm:prSet>
      <dgm:spPr/>
    </dgm:pt>
    <dgm:pt modelId="{AF6EEE5B-C4A9-4A99-ABA4-73050F739E85}" type="pres">
      <dgm:prSet presAssocID="{C4BFD298-0100-4560-A470-2A1DFBC5597E}" presName="rootComposite3" presStyleCnt="0"/>
      <dgm:spPr/>
    </dgm:pt>
    <dgm:pt modelId="{84C19967-458E-4BFD-B309-1FA40B3DE7F8}" type="pres">
      <dgm:prSet presAssocID="{C4BFD298-0100-4560-A470-2A1DFBC5597E}" presName="rootText3" presStyleLbl="asst1" presStyleIdx="2" presStyleCnt="4">
        <dgm:presLayoutVars>
          <dgm:chPref val="3"/>
        </dgm:presLayoutVars>
      </dgm:prSet>
      <dgm:spPr/>
    </dgm:pt>
    <dgm:pt modelId="{42D5143E-6DF9-4499-AB85-836B6EDF8DBA}" type="pres">
      <dgm:prSet presAssocID="{C4BFD298-0100-4560-A470-2A1DFBC5597E}" presName="rootConnector3" presStyleLbl="asst1" presStyleIdx="2" presStyleCnt="4"/>
      <dgm:spPr/>
    </dgm:pt>
    <dgm:pt modelId="{C73E7E0A-40E4-49BC-AE73-683D4B4E9FF4}" type="pres">
      <dgm:prSet presAssocID="{C4BFD298-0100-4560-A470-2A1DFBC5597E}" presName="hierChild6" presStyleCnt="0"/>
      <dgm:spPr/>
    </dgm:pt>
    <dgm:pt modelId="{5B258122-CAF6-4DCB-B1C2-B1283C80BA7C}" type="pres">
      <dgm:prSet presAssocID="{C4BFD298-0100-4560-A470-2A1DFBC5597E}" presName="hierChild7" presStyleCnt="0"/>
      <dgm:spPr/>
    </dgm:pt>
    <dgm:pt modelId="{6B549E4F-8A81-43FB-94B7-4C683F19B453}" type="pres">
      <dgm:prSet presAssocID="{16EA9063-E30D-4273-A3A1-DBF2180B3237}" presName="Name115" presStyleLbl="parChTrans1D2" presStyleIdx="1" presStyleCnt="2"/>
      <dgm:spPr/>
    </dgm:pt>
    <dgm:pt modelId="{473AE8F7-3CBF-405D-9460-BED3F6FCF5DE}" type="pres">
      <dgm:prSet presAssocID="{E2B3CFF6-A05F-4B42-97DF-40A95B0E2050}" presName="hierRoot3" presStyleCnt="0">
        <dgm:presLayoutVars>
          <dgm:hierBranch val="init"/>
        </dgm:presLayoutVars>
      </dgm:prSet>
      <dgm:spPr/>
    </dgm:pt>
    <dgm:pt modelId="{29BF244D-333D-4F41-B382-71705C1586AF}" type="pres">
      <dgm:prSet presAssocID="{E2B3CFF6-A05F-4B42-97DF-40A95B0E2050}" presName="rootComposite3" presStyleCnt="0"/>
      <dgm:spPr/>
    </dgm:pt>
    <dgm:pt modelId="{B618DD03-D8DC-495B-86BA-827E4B0C3EF5}" type="pres">
      <dgm:prSet presAssocID="{E2B3CFF6-A05F-4B42-97DF-40A95B0E2050}" presName="rootText3" presStyleLbl="asst1" presStyleIdx="3" presStyleCnt="4">
        <dgm:presLayoutVars>
          <dgm:chPref val="3"/>
        </dgm:presLayoutVars>
      </dgm:prSet>
      <dgm:spPr/>
    </dgm:pt>
    <dgm:pt modelId="{07DA0E5E-E8A5-4381-A2AF-EAC7FFE78020}" type="pres">
      <dgm:prSet presAssocID="{E2B3CFF6-A05F-4B42-97DF-40A95B0E2050}" presName="rootConnector3" presStyleLbl="asst1" presStyleIdx="3" presStyleCnt="4"/>
      <dgm:spPr/>
    </dgm:pt>
    <dgm:pt modelId="{9CDD477D-8201-43DF-9543-566E08034142}" type="pres">
      <dgm:prSet presAssocID="{E2B3CFF6-A05F-4B42-97DF-40A95B0E2050}" presName="hierChild6" presStyleCnt="0"/>
      <dgm:spPr/>
    </dgm:pt>
    <dgm:pt modelId="{9F87207F-7940-4D2A-BEC3-59B8061E05CF}" type="pres">
      <dgm:prSet presAssocID="{E2B3CFF6-A05F-4B42-97DF-40A95B0E2050}" presName="hierChild7" presStyleCnt="0"/>
      <dgm:spPr/>
    </dgm:pt>
  </dgm:ptLst>
  <dgm:cxnLst>
    <dgm:cxn modelId="{DFC25A04-FECC-45D2-A029-7C776C660BBE}" type="presOf" srcId="{E2B3CFF6-A05F-4B42-97DF-40A95B0E2050}" destId="{B618DD03-D8DC-495B-86BA-827E4B0C3EF5}" srcOrd="0" destOrd="0" presId="urn:microsoft.com/office/officeart/2009/3/layout/HorizontalOrganizationChart"/>
    <dgm:cxn modelId="{B4C5561E-4B00-4E4A-94D1-FAD19E09EE9F}" type="presOf" srcId="{5AA57302-C368-43A1-A270-DC7AB425C72A}" destId="{0BB1F488-4A4C-41E5-B4A6-A5FFD6732354}" srcOrd="0" destOrd="0" presId="urn:microsoft.com/office/officeart/2009/3/layout/HorizontalOrganizationChart"/>
    <dgm:cxn modelId="{8006132F-3DA4-4891-ABB7-89EE6838D811}" type="presOf" srcId="{DD56F74F-D24A-4064-9CB0-175B3BEC73CD}" destId="{0EBBBE49-FA80-4E74-B97E-9517759F4E46}" srcOrd="0" destOrd="0" presId="urn:microsoft.com/office/officeart/2009/3/layout/HorizontalOrganizationChart"/>
    <dgm:cxn modelId="{474FEE30-6CCD-4793-A193-92A9E42BA00B}" type="presOf" srcId="{9CB868EB-51D1-4CF4-875E-257FE6E4E4CF}" destId="{10ADC622-B371-4767-ADD8-F3B466315441}" srcOrd="1" destOrd="0" presId="urn:microsoft.com/office/officeart/2009/3/layout/HorizontalOrganizationChart"/>
    <dgm:cxn modelId="{5E0D4C33-9493-47DC-9F03-4909359C27E5}" srcId="{01C6B2A7-6252-4A3A-AA6C-FC08FBC1F239}" destId="{E2B3CFF6-A05F-4B42-97DF-40A95B0E2050}" srcOrd="1" destOrd="0" parTransId="{16EA9063-E30D-4273-A3A1-DBF2180B3237}" sibTransId="{75440634-2C8C-46F4-B3AD-CAA47337D143}"/>
    <dgm:cxn modelId="{F861A134-4F74-4793-A12C-17E4C5DBE9DE}" srcId="{62920340-6B8F-4FA8-8B75-CCCF07D7E912}" destId="{01C6B2A7-6252-4A3A-AA6C-FC08FBC1F239}" srcOrd="0" destOrd="0" parTransId="{81C7B96B-32A6-4617-A916-A43798685EF9}" sibTransId="{6ABA4925-33B2-47C0-86FB-89D10D0BE151}"/>
    <dgm:cxn modelId="{6513E53F-0801-4C36-94C9-C33D3CF68E48}" srcId="{5AA57302-C368-43A1-A270-DC7AB425C72A}" destId="{C4BFD298-0100-4560-A470-2A1DFBC5597E}" srcOrd="1" destOrd="0" parTransId="{362A2669-F1D9-4EDC-8F3A-1B320EB69EA2}" sibTransId="{6936A00F-E8CB-4D5C-98F7-25DEB39BDC3F}"/>
    <dgm:cxn modelId="{7668E76A-9907-441A-A757-19CCB4FD860F}" type="presOf" srcId="{01C6B2A7-6252-4A3A-AA6C-FC08FBC1F239}" destId="{46DF95AA-3791-4A39-80A5-1B20C9662957}" srcOrd="1" destOrd="0" presId="urn:microsoft.com/office/officeart/2009/3/layout/HorizontalOrganizationChart"/>
    <dgm:cxn modelId="{D896BB51-3AFD-4F70-880E-B15681663CA1}" srcId="{5AA57302-C368-43A1-A270-DC7AB425C72A}" destId="{9CB868EB-51D1-4CF4-875E-257FE6E4E4CF}" srcOrd="0" destOrd="0" parTransId="{DD56F74F-D24A-4064-9CB0-175B3BEC73CD}" sibTransId="{4FDAF874-D0FB-4DE2-8228-AACB81112E92}"/>
    <dgm:cxn modelId="{7DD5CB57-9C76-4349-8CCB-C207923C9DB8}" type="presOf" srcId="{C4BFD298-0100-4560-A470-2A1DFBC5597E}" destId="{42D5143E-6DF9-4499-AB85-836B6EDF8DBA}" srcOrd="1" destOrd="0" presId="urn:microsoft.com/office/officeart/2009/3/layout/HorizontalOrganizationChart"/>
    <dgm:cxn modelId="{3BF74680-4887-4F8E-8D4B-033F6184181A}" type="presOf" srcId="{01C6B2A7-6252-4A3A-AA6C-FC08FBC1F239}" destId="{3B3FFC84-991A-4FF2-9D4D-093859854779}" srcOrd="0" destOrd="0" presId="urn:microsoft.com/office/officeart/2009/3/layout/HorizontalOrganizationChart"/>
    <dgm:cxn modelId="{5097AE84-6DF5-434E-B632-29C6D3BF5464}" type="presOf" srcId="{C4BFD298-0100-4560-A470-2A1DFBC5597E}" destId="{84C19967-458E-4BFD-B309-1FA40B3DE7F8}" srcOrd="0" destOrd="0" presId="urn:microsoft.com/office/officeart/2009/3/layout/HorizontalOrganizationChart"/>
    <dgm:cxn modelId="{DAA6948A-CDEA-48A4-B137-EEF3821501DF}" type="presOf" srcId="{42A9F3E2-5029-4E98-B48F-CA611DE00F3D}" destId="{F83319B1-A96A-4A1A-9627-99304E0EA96A}" srcOrd="0" destOrd="0" presId="urn:microsoft.com/office/officeart/2009/3/layout/HorizontalOrganizationChart"/>
    <dgm:cxn modelId="{D855A197-BC97-4B77-B0F2-9EA96525DFA6}" srcId="{01C6B2A7-6252-4A3A-AA6C-FC08FBC1F239}" destId="{5AA57302-C368-43A1-A270-DC7AB425C72A}" srcOrd="0" destOrd="0" parTransId="{42A9F3E2-5029-4E98-B48F-CA611DE00F3D}" sibTransId="{0A892AD4-4D6A-4E1A-85BF-B0C0A65E7DFD}"/>
    <dgm:cxn modelId="{261707A1-C9DE-489D-A20C-17FE881FB77F}" type="presOf" srcId="{E2B3CFF6-A05F-4B42-97DF-40A95B0E2050}" destId="{07DA0E5E-E8A5-4381-A2AF-EAC7FFE78020}" srcOrd="1" destOrd="0" presId="urn:microsoft.com/office/officeart/2009/3/layout/HorizontalOrganizationChart"/>
    <dgm:cxn modelId="{16B8F7B3-ECD6-4AD3-8C2F-DA8CA4F49DBC}" type="presOf" srcId="{62920340-6B8F-4FA8-8B75-CCCF07D7E912}" destId="{E7876CB0-4F3C-4EFD-9D8C-CD68D6E6BB7F}" srcOrd="0" destOrd="0" presId="urn:microsoft.com/office/officeart/2009/3/layout/HorizontalOrganizationChart"/>
    <dgm:cxn modelId="{00006ABD-F3BD-46E7-B305-DD983DFAA94A}" type="presOf" srcId="{5AA57302-C368-43A1-A270-DC7AB425C72A}" destId="{7EB686D0-AE88-4F94-AA7D-92A94910C141}" srcOrd="1" destOrd="0" presId="urn:microsoft.com/office/officeart/2009/3/layout/HorizontalOrganizationChart"/>
    <dgm:cxn modelId="{D2F300BF-7EEF-4EC6-AC95-3241A6ACB0DA}" type="presOf" srcId="{362A2669-F1D9-4EDC-8F3A-1B320EB69EA2}" destId="{7BE2F975-C090-4F76-939E-31C17EDE8FBE}" srcOrd="0" destOrd="0" presId="urn:microsoft.com/office/officeart/2009/3/layout/HorizontalOrganizationChart"/>
    <dgm:cxn modelId="{8C98FFD9-0A8E-4482-BCB1-83D1FB47346D}" type="presOf" srcId="{16EA9063-E30D-4273-A3A1-DBF2180B3237}" destId="{6B549E4F-8A81-43FB-94B7-4C683F19B453}" srcOrd="0" destOrd="0" presId="urn:microsoft.com/office/officeart/2009/3/layout/HorizontalOrganizationChart"/>
    <dgm:cxn modelId="{219241DF-1525-45DE-B432-36788B3D85C5}" type="presOf" srcId="{9CB868EB-51D1-4CF4-875E-257FE6E4E4CF}" destId="{87516A2C-86AA-4C8C-807F-D72BF4171D98}" srcOrd="0" destOrd="0" presId="urn:microsoft.com/office/officeart/2009/3/layout/HorizontalOrganizationChart"/>
    <dgm:cxn modelId="{25D630CC-05FA-4610-85A8-726D35A855AB}" type="presParOf" srcId="{E7876CB0-4F3C-4EFD-9D8C-CD68D6E6BB7F}" destId="{AF3E2471-0CDB-4BE7-9C0C-F1267ACB9486}" srcOrd="0" destOrd="0" presId="urn:microsoft.com/office/officeart/2009/3/layout/HorizontalOrganizationChart"/>
    <dgm:cxn modelId="{713E4C36-CA28-4737-A80A-693A90AD580B}" type="presParOf" srcId="{AF3E2471-0CDB-4BE7-9C0C-F1267ACB9486}" destId="{6F5959D0-9E7C-4991-88EE-1FC2D33DDDC8}" srcOrd="0" destOrd="0" presId="urn:microsoft.com/office/officeart/2009/3/layout/HorizontalOrganizationChart"/>
    <dgm:cxn modelId="{73A3415F-2645-483A-95AF-20A26F3D7CBA}" type="presParOf" srcId="{6F5959D0-9E7C-4991-88EE-1FC2D33DDDC8}" destId="{3B3FFC84-991A-4FF2-9D4D-093859854779}" srcOrd="0" destOrd="0" presId="urn:microsoft.com/office/officeart/2009/3/layout/HorizontalOrganizationChart"/>
    <dgm:cxn modelId="{1CEB3415-1625-4F8E-BE30-D0968A7C71DC}" type="presParOf" srcId="{6F5959D0-9E7C-4991-88EE-1FC2D33DDDC8}" destId="{46DF95AA-3791-4A39-80A5-1B20C9662957}" srcOrd="1" destOrd="0" presId="urn:microsoft.com/office/officeart/2009/3/layout/HorizontalOrganizationChart"/>
    <dgm:cxn modelId="{0C18CBEA-AABF-418C-A3D2-E450E407655C}" type="presParOf" srcId="{AF3E2471-0CDB-4BE7-9C0C-F1267ACB9486}" destId="{6429DC72-26B2-438D-A516-3F6A534D791C}" srcOrd="1" destOrd="0" presId="urn:microsoft.com/office/officeart/2009/3/layout/HorizontalOrganizationChart"/>
    <dgm:cxn modelId="{AD574A92-EECD-468D-98B2-CFB85C4D9877}" type="presParOf" srcId="{AF3E2471-0CDB-4BE7-9C0C-F1267ACB9486}" destId="{FDFDF009-1F03-4512-A385-86487C34D974}" srcOrd="2" destOrd="0" presId="urn:microsoft.com/office/officeart/2009/3/layout/HorizontalOrganizationChart"/>
    <dgm:cxn modelId="{BEEF4ED7-54D0-4C07-A485-F19643CA5ABD}" type="presParOf" srcId="{FDFDF009-1F03-4512-A385-86487C34D974}" destId="{F83319B1-A96A-4A1A-9627-99304E0EA96A}" srcOrd="0" destOrd="0" presId="urn:microsoft.com/office/officeart/2009/3/layout/HorizontalOrganizationChart"/>
    <dgm:cxn modelId="{36329D6C-8D59-45F6-B65E-CABF5F2F73AA}" type="presParOf" srcId="{FDFDF009-1F03-4512-A385-86487C34D974}" destId="{F27DC568-CB28-4AE0-9966-D05ECEBC8985}" srcOrd="1" destOrd="0" presId="urn:microsoft.com/office/officeart/2009/3/layout/HorizontalOrganizationChart"/>
    <dgm:cxn modelId="{0232C688-E3BB-4790-91C4-1498C86072C2}" type="presParOf" srcId="{F27DC568-CB28-4AE0-9966-D05ECEBC8985}" destId="{C233A1A1-C12E-4676-85DA-A2D6E18A6ED0}" srcOrd="0" destOrd="0" presId="urn:microsoft.com/office/officeart/2009/3/layout/HorizontalOrganizationChart"/>
    <dgm:cxn modelId="{2FA6D136-4322-4AF9-9222-ACBD9D700CC5}" type="presParOf" srcId="{C233A1A1-C12E-4676-85DA-A2D6E18A6ED0}" destId="{0BB1F488-4A4C-41E5-B4A6-A5FFD6732354}" srcOrd="0" destOrd="0" presId="urn:microsoft.com/office/officeart/2009/3/layout/HorizontalOrganizationChart"/>
    <dgm:cxn modelId="{FB26B01F-44EC-4E6C-B16C-178CF675DAF7}" type="presParOf" srcId="{C233A1A1-C12E-4676-85DA-A2D6E18A6ED0}" destId="{7EB686D0-AE88-4F94-AA7D-92A94910C141}" srcOrd="1" destOrd="0" presId="urn:microsoft.com/office/officeart/2009/3/layout/HorizontalOrganizationChart"/>
    <dgm:cxn modelId="{B8E2208C-032C-4118-8E5A-182B27B03624}" type="presParOf" srcId="{F27DC568-CB28-4AE0-9966-D05ECEBC8985}" destId="{FE8EAB8B-838D-4141-BA7E-D517F2759E8A}" srcOrd="1" destOrd="0" presId="urn:microsoft.com/office/officeart/2009/3/layout/HorizontalOrganizationChart"/>
    <dgm:cxn modelId="{8E7CAE1E-1565-4454-A7D8-65FD26AE514E}" type="presParOf" srcId="{F27DC568-CB28-4AE0-9966-D05ECEBC8985}" destId="{EFC934C1-E643-4392-9E6F-F30C0EFAE769}" srcOrd="2" destOrd="0" presId="urn:microsoft.com/office/officeart/2009/3/layout/HorizontalOrganizationChart"/>
    <dgm:cxn modelId="{16476AD3-3A2D-444B-B9CD-B5E3ACBEE41F}" type="presParOf" srcId="{EFC934C1-E643-4392-9E6F-F30C0EFAE769}" destId="{0EBBBE49-FA80-4E74-B97E-9517759F4E46}" srcOrd="0" destOrd="0" presId="urn:microsoft.com/office/officeart/2009/3/layout/HorizontalOrganizationChart"/>
    <dgm:cxn modelId="{0AAD12B1-F8FC-4F03-8F0C-59D631E6EB48}" type="presParOf" srcId="{EFC934C1-E643-4392-9E6F-F30C0EFAE769}" destId="{9264A4C4-872E-439F-A60C-586FB96685EB}" srcOrd="1" destOrd="0" presId="urn:microsoft.com/office/officeart/2009/3/layout/HorizontalOrganizationChart"/>
    <dgm:cxn modelId="{E783B092-4743-4FF0-80C3-4F802107973D}" type="presParOf" srcId="{9264A4C4-872E-439F-A60C-586FB96685EB}" destId="{1792CA28-1F33-40E7-A249-9A07AB8021A2}" srcOrd="0" destOrd="0" presId="urn:microsoft.com/office/officeart/2009/3/layout/HorizontalOrganizationChart"/>
    <dgm:cxn modelId="{49A9018B-0EA2-4035-A344-C902707C6DC5}" type="presParOf" srcId="{1792CA28-1F33-40E7-A249-9A07AB8021A2}" destId="{87516A2C-86AA-4C8C-807F-D72BF4171D98}" srcOrd="0" destOrd="0" presId="urn:microsoft.com/office/officeart/2009/3/layout/HorizontalOrganizationChart"/>
    <dgm:cxn modelId="{98C581C9-57A8-41C8-9090-9391CFDFD994}" type="presParOf" srcId="{1792CA28-1F33-40E7-A249-9A07AB8021A2}" destId="{10ADC622-B371-4767-ADD8-F3B466315441}" srcOrd="1" destOrd="0" presId="urn:microsoft.com/office/officeart/2009/3/layout/HorizontalOrganizationChart"/>
    <dgm:cxn modelId="{FF17E129-846C-4A1E-9088-E5057F9D85BD}" type="presParOf" srcId="{9264A4C4-872E-439F-A60C-586FB96685EB}" destId="{8072956F-11AD-4C3E-A169-75339C5EB761}" srcOrd="1" destOrd="0" presId="urn:microsoft.com/office/officeart/2009/3/layout/HorizontalOrganizationChart"/>
    <dgm:cxn modelId="{D96D4A50-3DAC-4709-B335-402D0CCF68E1}" type="presParOf" srcId="{9264A4C4-872E-439F-A60C-586FB96685EB}" destId="{9BC13B6D-70BB-4AD8-BA1F-F485E8642796}" srcOrd="2" destOrd="0" presId="urn:microsoft.com/office/officeart/2009/3/layout/HorizontalOrganizationChart"/>
    <dgm:cxn modelId="{26A26048-E9B7-439B-A5B3-B502795282AA}" type="presParOf" srcId="{EFC934C1-E643-4392-9E6F-F30C0EFAE769}" destId="{7BE2F975-C090-4F76-939E-31C17EDE8FBE}" srcOrd="2" destOrd="0" presId="urn:microsoft.com/office/officeart/2009/3/layout/HorizontalOrganizationChart"/>
    <dgm:cxn modelId="{FD2B0430-05AF-4E80-9301-458FB37FA862}" type="presParOf" srcId="{EFC934C1-E643-4392-9E6F-F30C0EFAE769}" destId="{4E274817-7440-41C3-AAB3-320188ED1CC7}" srcOrd="3" destOrd="0" presId="urn:microsoft.com/office/officeart/2009/3/layout/HorizontalOrganizationChart"/>
    <dgm:cxn modelId="{85242EAA-3AA7-4B17-AB6F-CE25CC5C1798}" type="presParOf" srcId="{4E274817-7440-41C3-AAB3-320188ED1CC7}" destId="{AF6EEE5B-C4A9-4A99-ABA4-73050F739E85}" srcOrd="0" destOrd="0" presId="urn:microsoft.com/office/officeart/2009/3/layout/HorizontalOrganizationChart"/>
    <dgm:cxn modelId="{67314B75-A853-48A2-8FA2-A3FA74AAAF8D}" type="presParOf" srcId="{AF6EEE5B-C4A9-4A99-ABA4-73050F739E85}" destId="{84C19967-458E-4BFD-B309-1FA40B3DE7F8}" srcOrd="0" destOrd="0" presId="urn:microsoft.com/office/officeart/2009/3/layout/HorizontalOrganizationChart"/>
    <dgm:cxn modelId="{3126F512-6B7F-4A1B-B5B4-DA25A7236594}" type="presParOf" srcId="{AF6EEE5B-C4A9-4A99-ABA4-73050F739E85}" destId="{42D5143E-6DF9-4499-AB85-836B6EDF8DBA}" srcOrd="1" destOrd="0" presId="urn:microsoft.com/office/officeart/2009/3/layout/HorizontalOrganizationChart"/>
    <dgm:cxn modelId="{8C76CEA7-C11F-49AA-8F89-8DD1802EA354}" type="presParOf" srcId="{4E274817-7440-41C3-AAB3-320188ED1CC7}" destId="{C73E7E0A-40E4-49BC-AE73-683D4B4E9FF4}" srcOrd="1" destOrd="0" presId="urn:microsoft.com/office/officeart/2009/3/layout/HorizontalOrganizationChart"/>
    <dgm:cxn modelId="{3C84FE79-03B0-4E24-862E-FE759D499A59}" type="presParOf" srcId="{4E274817-7440-41C3-AAB3-320188ED1CC7}" destId="{5B258122-CAF6-4DCB-B1C2-B1283C80BA7C}" srcOrd="2" destOrd="0" presId="urn:microsoft.com/office/officeart/2009/3/layout/HorizontalOrganizationChart"/>
    <dgm:cxn modelId="{782505EC-A37B-4CDC-AD87-D2F734C1727E}" type="presParOf" srcId="{FDFDF009-1F03-4512-A385-86487C34D974}" destId="{6B549E4F-8A81-43FB-94B7-4C683F19B453}" srcOrd="2" destOrd="0" presId="urn:microsoft.com/office/officeart/2009/3/layout/HorizontalOrganizationChart"/>
    <dgm:cxn modelId="{3E0555B0-046F-4298-9F6D-DAA4DCE8BBF2}" type="presParOf" srcId="{FDFDF009-1F03-4512-A385-86487C34D974}" destId="{473AE8F7-3CBF-405D-9460-BED3F6FCF5DE}" srcOrd="3" destOrd="0" presId="urn:microsoft.com/office/officeart/2009/3/layout/HorizontalOrganizationChart"/>
    <dgm:cxn modelId="{568FD9F3-F4D9-4DE2-A611-C27CE051DF3A}" type="presParOf" srcId="{473AE8F7-3CBF-405D-9460-BED3F6FCF5DE}" destId="{29BF244D-333D-4F41-B382-71705C1586AF}" srcOrd="0" destOrd="0" presId="urn:microsoft.com/office/officeart/2009/3/layout/HorizontalOrganizationChart"/>
    <dgm:cxn modelId="{FF98F144-A54F-42D9-830F-F521CD7448A5}" type="presParOf" srcId="{29BF244D-333D-4F41-B382-71705C1586AF}" destId="{B618DD03-D8DC-495B-86BA-827E4B0C3EF5}" srcOrd="0" destOrd="0" presId="urn:microsoft.com/office/officeart/2009/3/layout/HorizontalOrganizationChart"/>
    <dgm:cxn modelId="{A8AD744B-96BC-46CB-B803-08DA8388034E}" type="presParOf" srcId="{29BF244D-333D-4F41-B382-71705C1586AF}" destId="{07DA0E5E-E8A5-4381-A2AF-EAC7FFE78020}" srcOrd="1" destOrd="0" presId="urn:microsoft.com/office/officeart/2009/3/layout/HorizontalOrganizationChart"/>
    <dgm:cxn modelId="{B1449DC7-1678-4325-9DC6-F3D350F79828}" type="presParOf" srcId="{473AE8F7-3CBF-405D-9460-BED3F6FCF5DE}" destId="{9CDD477D-8201-43DF-9543-566E08034142}" srcOrd="1" destOrd="0" presId="urn:microsoft.com/office/officeart/2009/3/layout/HorizontalOrganizationChart"/>
    <dgm:cxn modelId="{74B8FF00-7EBD-42CE-8CD2-3A6405C0D22B}" type="presParOf" srcId="{473AE8F7-3CBF-405D-9460-BED3F6FCF5DE}" destId="{9F87207F-7940-4D2A-BEC3-59B8061E05C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BEECE56-FEDA-4B82-B37D-2CE74A0A0FB7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AD164A5-91A3-4403-AB75-6A1965C591A9}">
      <dgm:prSet phldrT="[Текст]"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Позитивне (юридичне, спеціальносоціальне) право </a:t>
          </a:r>
        </a:p>
      </dgm:t>
    </dgm:pt>
    <dgm:pt modelId="{F14BCC6B-4947-4EA6-A92C-8BAD52DA8381}" type="parTrans" cxnId="{771A9B9F-3E4D-4D64-8732-E8A7C6D31A7B}">
      <dgm:prSet/>
      <dgm:spPr/>
      <dgm:t>
        <a:bodyPr/>
        <a:lstStyle/>
        <a:p>
          <a:endParaRPr lang="uk-UA"/>
        </a:p>
      </dgm:t>
    </dgm:pt>
    <dgm:pt modelId="{1AB825AA-6D6D-4202-BA6F-FA61F0680F0B}" type="sibTrans" cxnId="{771A9B9F-3E4D-4D64-8732-E8A7C6D31A7B}">
      <dgm:prSet/>
      <dgm:spPr/>
      <dgm:t>
        <a:bodyPr/>
        <a:lstStyle/>
        <a:p>
          <a:endParaRPr lang="uk-UA"/>
        </a:p>
      </dgm:t>
    </dgm:pt>
    <dgm:pt modelId="{700EE31D-BABD-4D66-ADA6-EBEF428F747E}">
      <dgm:prSet phldrT="[Текст]" custT="1"/>
      <dgm:spPr/>
      <dgm:t>
        <a:bodyPr/>
        <a:lstStyle/>
        <a:p>
          <a:r>
            <a:rPr lang="uk-UA" sz="2700" dirty="0">
              <a:latin typeface="Times New Roman" panose="02020603050405020304" pitchFamily="18" charset="0"/>
              <a:cs typeface="Times New Roman" panose="02020603050405020304" pitchFamily="18" charset="0"/>
            </a:rPr>
            <a:t>є наслідком суспільної та державної діяльності, втіленням волевиявлення народу і держави</a:t>
          </a:r>
        </a:p>
      </dgm:t>
    </dgm:pt>
    <dgm:pt modelId="{12836F96-187C-4B02-8D41-A09D0B033425}" type="parTrans" cxnId="{8C328AC4-05BC-4258-8042-EBD5D9747BA6}">
      <dgm:prSet/>
      <dgm:spPr/>
      <dgm:t>
        <a:bodyPr/>
        <a:lstStyle/>
        <a:p>
          <a:endParaRPr lang="uk-UA"/>
        </a:p>
      </dgm:t>
    </dgm:pt>
    <dgm:pt modelId="{3048BAC1-6553-4816-8E6F-B34C629B5734}" type="sibTrans" cxnId="{8C328AC4-05BC-4258-8042-EBD5D9747BA6}">
      <dgm:prSet/>
      <dgm:spPr/>
      <dgm:t>
        <a:bodyPr/>
        <a:lstStyle/>
        <a:p>
          <a:endParaRPr lang="uk-UA"/>
        </a:p>
      </dgm:t>
    </dgm:pt>
    <dgm:pt modelId="{CAB74E3C-48DE-47F4-BF95-27849FA40A59}">
      <dgm:prSet phldrT="[Текст]"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Природне (загальносоціальне) право</a:t>
          </a:r>
        </a:p>
      </dgm:t>
    </dgm:pt>
    <dgm:pt modelId="{215D4DAE-D7CE-4ECC-A4DE-AE5C49D11F27}" type="parTrans" cxnId="{C3BF4638-08F4-4B25-B167-2358B2507D27}">
      <dgm:prSet/>
      <dgm:spPr/>
      <dgm:t>
        <a:bodyPr/>
        <a:lstStyle/>
        <a:p>
          <a:endParaRPr lang="uk-UA"/>
        </a:p>
      </dgm:t>
    </dgm:pt>
    <dgm:pt modelId="{0C5F06C0-BCAE-424D-96A5-503408A48416}" type="sibTrans" cxnId="{C3BF4638-08F4-4B25-B167-2358B2507D27}">
      <dgm:prSet/>
      <dgm:spPr/>
      <dgm:t>
        <a:bodyPr/>
        <a:lstStyle/>
        <a:p>
          <a:endParaRPr lang="uk-UA"/>
        </a:p>
      </dgm:t>
    </dgm:pt>
    <dgm:pt modelId="{8997AA5F-E805-49CD-9E3D-0936B0993E2D}">
      <dgm:prSet phldrT="[Текст]" custT="1"/>
      <dgm:spPr/>
      <dgm:t>
        <a:bodyPr/>
        <a:lstStyle/>
        <a:p>
          <a:r>
            <a:rPr lang="uk-UA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сукупність прав і обов’язків, що має загальносоціальне, людське, тобто недержавне походження,</a:t>
          </a:r>
          <a:br>
            <a:rPr lang="uk-UA" sz="23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є основою невід’ємних, природних прав людини</a:t>
          </a:r>
        </a:p>
      </dgm:t>
    </dgm:pt>
    <dgm:pt modelId="{ABBC54EE-007F-413E-8D86-C1CE78D4597D}" type="parTrans" cxnId="{25E1358B-59A3-456A-A437-D9479E1A56D7}">
      <dgm:prSet/>
      <dgm:spPr/>
      <dgm:t>
        <a:bodyPr/>
        <a:lstStyle/>
        <a:p>
          <a:endParaRPr lang="uk-UA"/>
        </a:p>
      </dgm:t>
    </dgm:pt>
    <dgm:pt modelId="{BC407A76-8375-479C-B919-CE6772A874D2}" type="sibTrans" cxnId="{25E1358B-59A3-456A-A437-D9479E1A56D7}">
      <dgm:prSet/>
      <dgm:spPr/>
      <dgm:t>
        <a:bodyPr/>
        <a:lstStyle/>
        <a:p>
          <a:endParaRPr lang="uk-UA"/>
        </a:p>
      </dgm:t>
    </dgm:pt>
    <dgm:pt modelId="{1D834830-7286-4636-8F7A-100315FDEEEA}" type="pres">
      <dgm:prSet presAssocID="{8BEECE56-FEDA-4B82-B37D-2CE74A0A0F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B0C30E4-C859-425B-96E3-03739A938F9B}" type="pres">
      <dgm:prSet presAssocID="{5AD164A5-91A3-4403-AB75-6A1965C591A9}" presName="root" presStyleCnt="0"/>
      <dgm:spPr/>
    </dgm:pt>
    <dgm:pt modelId="{E69AC753-350D-40DF-B119-0C3AF90ED05A}" type="pres">
      <dgm:prSet presAssocID="{5AD164A5-91A3-4403-AB75-6A1965C591A9}" presName="rootComposite" presStyleCnt="0"/>
      <dgm:spPr/>
    </dgm:pt>
    <dgm:pt modelId="{F3E857EB-FDF8-4A32-A816-D50CC9452390}" type="pres">
      <dgm:prSet presAssocID="{5AD164A5-91A3-4403-AB75-6A1965C591A9}" presName="rootText" presStyleLbl="node1" presStyleIdx="0" presStyleCnt="2"/>
      <dgm:spPr/>
    </dgm:pt>
    <dgm:pt modelId="{46A6EA49-59F2-4D30-9B7B-F3835CEE78CD}" type="pres">
      <dgm:prSet presAssocID="{5AD164A5-91A3-4403-AB75-6A1965C591A9}" presName="rootConnector" presStyleLbl="node1" presStyleIdx="0" presStyleCnt="2"/>
      <dgm:spPr/>
    </dgm:pt>
    <dgm:pt modelId="{CFCC7BDC-E6ED-4DB1-8970-2BDECBD312F6}" type="pres">
      <dgm:prSet presAssocID="{5AD164A5-91A3-4403-AB75-6A1965C591A9}" presName="childShape" presStyleCnt="0"/>
      <dgm:spPr/>
    </dgm:pt>
    <dgm:pt modelId="{15A1CFC4-9D16-4F48-82FE-C747D365B80F}" type="pres">
      <dgm:prSet presAssocID="{12836F96-187C-4B02-8D41-A09D0B033425}" presName="Name13" presStyleLbl="parChTrans1D2" presStyleIdx="0" presStyleCnt="2"/>
      <dgm:spPr/>
    </dgm:pt>
    <dgm:pt modelId="{F617C1AC-2197-4BEB-972D-2D74EB93E505}" type="pres">
      <dgm:prSet presAssocID="{700EE31D-BABD-4D66-ADA6-EBEF428F747E}" presName="childText" presStyleLbl="bgAcc1" presStyleIdx="0" presStyleCnt="2">
        <dgm:presLayoutVars>
          <dgm:bulletEnabled val="1"/>
        </dgm:presLayoutVars>
      </dgm:prSet>
      <dgm:spPr/>
    </dgm:pt>
    <dgm:pt modelId="{176A6AA5-2FA7-4215-BF4D-8CF95138FB9C}" type="pres">
      <dgm:prSet presAssocID="{CAB74E3C-48DE-47F4-BF95-27849FA40A59}" presName="root" presStyleCnt="0"/>
      <dgm:spPr/>
    </dgm:pt>
    <dgm:pt modelId="{91A1DA6C-D228-4B67-8FB8-7AD7DF65D0BF}" type="pres">
      <dgm:prSet presAssocID="{CAB74E3C-48DE-47F4-BF95-27849FA40A59}" presName="rootComposite" presStyleCnt="0"/>
      <dgm:spPr/>
    </dgm:pt>
    <dgm:pt modelId="{CB2186B5-8581-48D1-8DFC-ABDC54B11F32}" type="pres">
      <dgm:prSet presAssocID="{CAB74E3C-48DE-47F4-BF95-27849FA40A59}" presName="rootText" presStyleLbl="node1" presStyleIdx="1" presStyleCnt="2"/>
      <dgm:spPr/>
    </dgm:pt>
    <dgm:pt modelId="{C53C6749-E37E-49D4-AFF1-6E00DC970801}" type="pres">
      <dgm:prSet presAssocID="{CAB74E3C-48DE-47F4-BF95-27849FA40A59}" presName="rootConnector" presStyleLbl="node1" presStyleIdx="1" presStyleCnt="2"/>
      <dgm:spPr/>
    </dgm:pt>
    <dgm:pt modelId="{2D0E4EBC-047C-4305-80BD-AF01451E50DA}" type="pres">
      <dgm:prSet presAssocID="{CAB74E3C-48DE-47F4-BF95-27849FA40A59}" presName="childShape" presStyleCnt="0"/>
      <dgm:spPr/>
    </dgm:pt>
    <dgm:pt modelId="{BAB60EBE-8C9A-4F36-92EA-A287E5153501}" type="pres">
      <dgm:prSet presAssocID="{ABBC54EE-007F-413E-8D86-C1CE78D4597D}" presName="Name13" presStyleLbl="parChTrans1D2" presStyleIdx="1" presStyleCnt="2"/>
      <dgm:spPr/>
    </dgm:pt>
    <dgm:pt modelId="{E890924A-4120-451E-B872-1E28698B62B4}" type="pres">
      <dgm:prSet presAssocID="{8997AA5F-E805-49CD-9E3D-0936B0993E2D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7D7FC306-DFB0-49E5-9BE4-A0561F9CDFB3}" type="presOf" srcId="{CAB74E3C-48DE-47F4-BF95-27849FA40A59}" destId="{C53C6749-E37E-49D4-AFF1-6E00DC970801}" srcOrd="1" destOrd="0" presId="urn:microsoft.com/office/officeart/2005/8/layout/hierarchy3"/>
    <dgm:cxn modelId="{C3BF4638-08F4-4B25-B167-2358B2507D27}" srcId="{8BEECE56-FEDA-4B82-B37D-2CE74A0A0FB7}" destId="{CAB74E3C-48DE-47F4-BF95-27849FA40A59}" srcOrd="1" destOrd="0" parTransId="{215D4DAE-D7CE-4ECC-A4DE-AE5C49D11F27}" sibTransId="{0C5F06C0-BCAE-424D-96A5-503408A48416}"/>
    <dgm:cxn modelId="{25E1358B-59A3-456A-A437-D9479E1A56D7}" srcId="{CAB74E3C-48DE-47F4-BF95-27849FA40A59}" destId="{8997AA5F-E805-49CD-9E3D-0936B0993E2D}" srcOrd="0" destOrd="0" parTransId="{ABBC54EE-007F-413E-8D86-C1CE78D4597D}" sibTransId="{BC407A76-8375-479C-B919-CE6772A874D2}"/>
    <dgm:cxn modelId="{0BD08B96-6B45-4233-9C1E-DB41D876507B}" type="presOf" srcId="{8997AA5F-E805-49CD-9E3D-0936B0993E2D}" destId="{E890924A-4120-451E-B872-1E28698B62B4}" srcOrd="0" destOrd="0" presId="urn:microsoft.com/office/officeart/2005/8/layout/hierarchy3"/>
    <dgm:cxn modelId="{771A9B9F-3E4D-4D64-8732-E8A7C6D31A7B}" srcId="{8BEECE56-FEDA-4B82-B37D-2CE74A0A0FB7}" destId="{5AD164A5-91A3-4403-AB75-6A1965C591A9}" srcOrd="0" destOrd="0" parTransId="{F14BCC6B-4947-4EA6-A92C-8BAD52DA8381}" sibTransId="{1AB825AA-6D6D-4202-BA6F-FA61F0680F0B}"/>
    <dgm:cxn modelId="{8C328AC4-05BC-4258-8042-EBD5D9747BA6}" srcId="{5AD164A5-91A3-4403-AB75-6A1965C591A9}" destId="{700EE31D-BABD-4D66-ADA6-EBEF428F747E}" srcOrd="0" destOrd="0" parTransId="{12836F96-187C-4B02-8D41-A09D0B033425}" sibTransId="{3048BAC1-6553-4816-8E6F-B34C629B5734}"/>
    <dgm:cxn modelId="{0B897ED3-DD58-4496-926B-7ABCB81EECC2}" type="presOf" srcId="{700EE31D-BABD-4D66-ADA6-EBEF428F747E}" destId="{F617C1AC-2197-4BEB-972D-2D74EB93E505}" srcOrd="0" destOrd="0" presId="urn:microsoft.com/office/officeart/2005/8/layout/hierarchy3"/>
    <dgm:cxn modelId="{22B824DB-47C1-4F1D-9B6F-D563168E5C13}" type="presOf" srcId="{12836F96-187C-4B02-8D41-A09D0B033425}" destId="{15A1CFC4-9D16-4F48-82FE-C747D365B80F}" srcOrd="0" destOrd="0" presId="urn:microsoft.com/office/officeart/2005/8/layout/hierarchy3"/>
    <dgm:cxn modelId="{0FC441DE-FAAF-4A8B-8ADB-FFFA198421CE}" type="presOf" srcId="{8BEECE56-FEDA-4B82-B37D-2CE74A0A0FB7}" destId="{1D834830-7286-4636-8F7A-100315FDEEEA}" srcOrd="0" destOrd="0" presId="urn:microsoft.com/office/officeart/2005/8/layout/hierarchy3"/>
    <dgm:cxn modelId="{0A748DE4-26C6-4097-A262-820CC6D558C7}" type="presOf" srcId="{ABBC54EE-007F-413E-8D86-C1CE78D4597D}" destId="{BAB60EBE-8C9A-4F36-92EA-A287E5153501}" srcOrd="0" destOrd="0" presId="urn:microsoft.com/office/officeart/2005/8/layout/hierarchy3"/>
    <dgm:cxn modelId="{C4BD09F0-D5EC-48B5-AE37-86B9B1D2EFD3}" type="presOf" srcId="{5AD164A5-91A3-4403-AB75-6A1965C591A9}" destId="{46A6EA49-59F2-4D30-9B7B-F3835CEE78CD}" srcOrd="1" destOrd="0" presId="urn:microsoft.com/office/officeart/2005/8/layout/hierarchy3"/>
    <dgm:cxn modelId="{D7C0F1F8-8CA2-4955-A4F1-FB0DFB96F835}" type="presOf" srcId="{5AD164A5-91A3-4403-AB75-6A1965C591A9}" destId="{F3E857EB-FDF8-4A32-A816-D50CC9452390}" srcOrd="0" destOrd="0" presId="urn:microsoft.com/office/officeart/2005/8/layout/hierarchy3"/>
    <dgm:cxn modelId="{18FC61FE-07E2-4C93-B606-45200249AD5D}" type="presOf" srcId="{CAB74E3C-48DE-47F4-BF95-27849FA40A59}" destId="{CB2186B5-8581-48D1-8DFC-ABDC54B11F32}" srcOrd="0" destOrd="0" presId="urn:microsoft.com/office/officeart/2005/8/layout/hierarchy3"/>
    <dgm:cxn modelId="{3DDA37B5-EA91-4347-8A2B-E4ECA84C620C}" type="presParOf" srcId="{1D834830-7286-4636-8F7A-100315FDEEEA}" destId="{4B0C30E4-C859-425B-96E3-03739A938F9B}" srcOrd="0" destOrd="0" presId="urn:microsoft.com/office/officeart/2005/8/layout/hierarchy3"/>
    <dgm:cxn modelId="{DB97F4F7-4701-47A8-BBC5-064AFA9167B1}" type="presParOf" srcId="{4B0C30E4-C859-425B-96E3-03739A938F9B}" destId="{E69AC753-350D-40DF-B119-0C3AF90ED05A}" srcOrd="0" destOrd="0" presId="urn:microsoft.com/office/officeart/2005/8/layout/hierarchy3"/>
    <dgm:cxn modelId="{C4C931B4-4C2C-4289-9E18-3871C49D4117}" type="presParOf" srcId="{E69AC753-350D-40DF-B119-0C3AF90ED05A}" destId="{F3E857EB-FDF8-4A32-A816-D50CC9452390}" srcOrd="0" destOrd="0" presId="urn:microsoft.com/office/officeart/2005/8/layout/hierarchy3"/>
    <dgm:cxn modelId="{F7A2BDAA-D71B-4C21-A010-8CEA0306DA60}" type="presParOf" srcId="{E69AC753-350D-40DF-B119-0C3AF90ED05A}" destId="{46A6EA49-59F2-4D30-9B7B-F3835CEE78CD}" srcOrd="1" destOrd="0" presId="urn:microsoft.com/office/officeart/2005/8/layout/hierarchy3"/>
    <dgm:cxn modelId="{E58BEE14-779B-4284-9524-B723E416DCEB}" type="presParOf" srcId="{4B0C30E4-C859-425B-96E3-03739A938F9B}" destId="{CFCC7BDC-E6ED-4DB1-8970-2BDECBD312F6}" srcOrd="1" destOrd="0" presId="urn:microsoft.com/office/officeart/2005/8/layout/hierarchy3"/>
    <dgm:cxn modelId="{75AC3257-CD59-4D02-80B0-C9CEED9B2FAC}" type="presParOf" srcId="{CFCC7BDC-E6ED-4DB1-8970-2BDECBD312F6}" destId="{15A1CFC4-9D16-4F48-82FE-C747D365B80F}" srcOrd="0" destOrd="0" presId="urn:microsoft.com/office/officeart/2005/8/layout/hierarchy3"/>
    <dgm:cxn modelId="{C47DB6B0-E5F3-42B2-B91C-6F4AA1FDF8FF}" type="presParOf" srcId="{CFCC7BDC-E6ED-4DB1-8970-2BDECBD312F6}" destId="{F617C1AC-2197-4BEB-972D-2D74EB93E505}" srcOrd="1" destOrd="0" presId="urn:microsoft.com/office/officeart/2005/8/layout/hierarchy3"/>
    <dgm:cxn modelId="{A3F4E912-410B-4969-A708-6B7B0EC3E01F}" type="presParOf" srcId="{1D834830-7286-4636-8F7A-100315FDEEEA}" destId="{176A6AA5-2FA7-4215-BF4D-8CF95138FB9C}" srcOrd="1" destOrd="0" presId="urn:microsoft.com/office/officeart/2005/8/layout/hierarchy3"/>
    <dgm:cxn modelId="{0FA963AA-8F31-4F8E-9C04-EA66F708D11C}" type="presParOf" srcId="{176A6AA5-2FA7-4215-BF4D-8CF95138FB9C}" destId="{91A1DA6C-D228-4B67-8FB8-7AD7DF65D0BF}" srcOrd="0" destOrd="0" presId="urn:microsoft.com/office/officeart/2005/8/layout/hierarchy3"/>
    <dgm:cxn modelId="{779E6300-2FA6-4F00-983C-E0BB8FC98DFF}" type="presParOf" srcId="{91A1DA6C-D228-4B67-8FB8-7AD7DF65D0BF}" destId="{CB2186B5-8581-48D1-8DFC-ABDC54B11F32}" srcOrd="0" destOrd="0" presId="urn:microsoft.com/office/officeart/2005/8/layout/hierarchy3"/>
    <dgm:cxn modelId="{0B8960E6-C5CA-4F63-BC53-97E7223A9DC6}" type="presParOf" srcId="{91A1DA6C-D228-4B67-8FB8-7AD7DF65D0BF}" destId="{C53C6749-E37E-49D4-AFF1-6E00DC970801}" srcOrd="1" destOrd="0" presId="urn:microsoft.com/office/officeart/2005/8/layout/hierarchy3"/>
    <dgm:cxn modelId="{C3254ED6-BAB8-4CA1-A604-8F053E9D815D}" type="presParOf" srcId="{176A6AA5-2FA7-4215-BF4D-8CF95138FB9C}" destId="{2D0E4EBC-047C-4305-80BD-AF01451E50DA}" srcOrd="1" destOrd="0" presId="urn:microsoft.com/office/officeart/2005/8/layout/hierarchy3"/>
    <dgm:cxn modelId="{422D5829-05DD-468A-9E93-AC12C59E0C74}" type="presParOf" srcId="{2D0E4EBC-047C-4305-80BD-AF01451E50DA}" destId="{BAB60EBE-8C9A-4F36-92EA-A287E5153501}" srcOrd="0" destOrd="0" presId="urn:microsoft.com/office/officeart/2005/8/layout/hierarchy3"/>
    <dgm:cxn modelId="{91CD583B-92F2-4C5D-8D45-61B6A9D9878B}" type="presParOf" srcId="{2D0E4EBC-047C-4305-80BD-AF01451E50DA}" destId="{E890924A-4120-451E-B872-1E28698B62B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EECE56-FEDA-4B82-B37D-2CE74A0A0FB7}" type="doc">
      <dgm:prSet loTypeId="urn:microsoft.com/office/officeart/2008/layout/IncreasingCircleProcess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AD164A5-91A3-4403-AB75-6A1965C591A9}">
      <dgm:prSet phldrT="[Текст]" custT="1"/>
      <dgm:spPr/>
      <dgm:t>
        <a:bodyPr/>
        <a:lstStyle/>
        <a:p>
          <a:r>
            <a:rPr lang="uk-UA" sz="3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</a:p>
      </dgm:t>
    </dgm:pt>
    <dgm:pt modelId="{F14BCC6B-4947-4EA6-A92C-8BAD52DA8381}" type="parTrans" cxnId="{771A9B9F-3E4D-4D64-8732-E8A7C6D31A7B}">
      <dgm:prSet/>
      <dgm:spPr/>
      <dgm:t>
        <a:bodyPr/>
        <a:lstStyle/>
        <a:p>
          <a:endParaRPr lang="uk-UA"/>
        </a:p>
      </dgm:t>
    </dgm:pt>
    <dgm:pt modelId="{1AB825AA-6D6D-4202-BA6F-FA61F0680F0B}" type="sibTrans" cxnId="{771A9B9F-3E4D-4D64-8732-E8A7C6D31A7B}">
      <dgm:prSet/>
      <dgm:spPr/>
      <dgm:t>
        <a:bodyPr/>
        <a:lstStyle/>
        <a:p>
          <a:endParaRPr lang="uk-UA"/>
        </a:p>
      </dgm:t>
    </dgm:pt>
    <dgm:pt modelId="{700EE31D-BABD-4D66-ADA6-EBEF428F747E}">
      <dgm:prSet phldrT="[Текст]" custT="1"/>
      <dgm:spPr/>
      <dgm:t>
        <a:bodyPr/>
        <a:lstStyle/>
        <a:p>
          <a:r>
            <a:rPr lang="uk-UA" sz="27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загальнообов’язкових норм, дотримання та виконання яких забезпечуються державою,</a:t>
          </a:r>
          <a:br>
            <a:rPr lang="uk-UA" sz="27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7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має ключове значення в регулюванні суспільних відносин, забезпеченні правопорядку на національному та міжнародному рівнях</a:t>
          </a:r>
        </a:p>
      </dgm:t>
    </dgm:pt>
    <dgm:pt modelId="{12836F96-187C-4B02-8D41-A09D0B033425}" type="parTrans" cxnId="{8C328AC4-05BC-4258-8042-EBD5D9747BA6}">
      <dgm:prSet/>
      <dgm:spPr/>
      <dgm:t>
        <a:bodyPr/>
        <a:lstStyle/>
        <a:p>
          <a:endParaRPr lang="uk-UA"/>
        </a:p>
      </dgm:t>
    </dgm:pt>
    <dgm:pt modelId="{3048BAC1-6553-4816-8E6F-B34C629B5734}" type="sibTrans" cxnId="{8C328AC4-05BC-4258-8042-EBD5D9747BA6}">
      <dgm:prSet/>
      <dgm:spPr/>
      <dgm:t>
        <a:bodyPr/>
        <a:lstStyle/>
        <a:p>
          <a:endParaRPr lang="uk-UA"/>
        </a:p>
      </dgm:t>
    </dgm:pt>
    <dgm:pt modelId="{CAB74E3C-48DE-47F4-BF95-27849FA40A59}">
      <dgm:prSet phldrT="[Текст]" custT="1"/>
      <dgm:spPr/>
      <dgm:t>
        <a:bodyPr/>
        <a:lstStyle/>
        <a:p>
          <a:pPr algn="r"/>
          <a:r>
            <a:rPr lang="uk-UA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Суб’єктивне право </a:t>
          </a:r>
        </a:p>
      </dgm:t>
    </dgm:pt>
    <dgm:pt modelId="{215D4DAE-D7CE-4ECC-A4DE-AE5C49D11F27}" type="parTrans" cxnId="{C3BF4638-08F4-4B25-B167-2358B2507D27}">
      <dgm:prSet/>
      <dgm:spPr/>
      <dgm:t>
        <a:bodyPr/>
        <a:lstStyle/>
        <a:p>
          <a:endParaRPr lang="uk-UA"/>
        </a:p>
      </dgm:t>
    </dgm:pt>
    <dgm:pt modelId="{0C5F06C0-BCAE-424D-96A5-503408A48416}" type="sibTrans" cxnId="{C3BF4638-08F4-4B25-B167-2358B2507D27}">
      <dgm:prSet/>
      <dgm:spPr/>
      <dgm:t>
        <a:bodyPr/>
        <a:lstStyle/>
        <a:p>
          <a:endParaRPr lang="uk-UA"/>
        </a:p>
      </dgm:t>
    </dgm:pt>
    <dgm:pt modelId="{8997AA5F-E805-49CD-9E3D-0936B0993E2D}">
      <dgm:prSet phldrT="[Текст]" custT="1"/>
      <dgm:spPr/>
      <dgm:t>
        <a:bodyPr/>
        <a:lstStyle/>
        <a:p>
          <a:pPr algn="r"/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міра можливої поведінки суб’єкта суспільних відносин, що передбачені нормами об’єктивного права. Суб’єктивне право інтерпретується як певні юридично визнані можливості (права та свободи) поведінки суб’єкта права з метою задоволення власного інтересу (потреби)</a:t>
          </a:r>
        </a:p>
      </dgm:t>
    </dgm:pt>
    <dgm:pt modelId="{ABBC54EE-007F-413E-8D86-C1CE78D4597D}" type="parTrans" cxnId="{25E1358B-59A3-456A-A437-D9479E1A56D7}">
      <dgm:prSet/>
      <dgm:spPr/>
      <dgm:t>
        <a:bodyPr/>
        <a:lstStyle/>
        <a:p>
          <a:endParaRPr lang="uk-UA"/>
        </a:p>
      </dgm:t>
    </dgm:pt>
    <dgm:pt modelId="{BC407A76-8375-479C-B919-CE6772A874D2}" type="sibTrans" cxnId="{25E1358B-59A3-456A-A437-D9479E1A56D7}">
      <dgm:prSet/>
      <dgm:spPr/>
      <dgm:t>
        <a:bodyPr/>
        <a:lstStyle/>
        <a:p>
          <a:endParaRPr lang="uk-UA"/>
        </a:p>
      </dgm:t>
    </dgm:pt>
    <dgm:pt modelId="{C6F139B5-FA97-4D1A-BFB2-F2B731E83738}" type="pres">
      <dgm:prSet presAssocID="{8BEECE56-FEDA-4B82-B37D-2CE74A0A0FB7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A7E3148D-BDD7-4E75-ACF5-E844D3F53752}" type="pres">
      <dgm:prSet presAssocID="{5AD164A5-91A3-4403-AB75-6A1965C591A9}" presName="composite" presStyleCnt="0"/>
      <dgm:spPr/>
    </dgm:pt>
    <dgm:pt modelId="{E4E9CA30-371E-4310-B6B6-5D4C3F00695A}" type="pres">
      <dgm:prSet presAssocID="{5AD164A5-91A3-4403-AB75-6A1965C591A9}" presName="BackAccent" presStyleLbl="bgShp" presStyleIdx="0" presStyleCnt="2"/>
      <dgm:spPr/>
    </dgm:pt>
    <dgm:pt modelId="{3A3C6F0B-ABA2-451F-A17A-CA6B92443D00}" type="pres">
      <dgm:prSet presAssocID="{5AD164A5-91A3-4403-AB75-6A1965C591A9}" presName="Accent" presStyleLbl="alignNode1" presStyleIdx="0" presStyleCnt="2"/>
      <dgm:spPr>
        <a:prstGeom prst="ellipse">
          <a:avLst/>
        </a:prstGeom>
      </dgm:spPr>
    </dgm:pt>
    <dgm:pt modelId="{C3E00C87-E7E8-4197-810C-1BE1A288683E}" type="pres">
      <dgm:prSet presAssocID="{5AD164A5-91A3-4403-AB75-6A1965C591A9}" presName="Child" presStyleLbl="revTx" presStyleIdx="0" presStyleCnt="4" custScaleX="163074" custLinFactNeighborX="-353" custLinFactNeighborY="7952">
        <dgm:presLayoutVars>
          <dgm:chMax val="0"/>
          <dgm:chPref val="0"/>
          <dgm:bulletEnabled val="1"/>
        </dgm:presLayoutVars>
      </dgm:prSet>
      <dgm:spPr/>
    </dgm:pt>
    <dgm:pt modelId="{F674D410-ACEE-478D-8C68-3411288169CF}" type="pres">
      <dgm:prSet presAssocID="{5AD164A5-91A3-4403-AB75-6A1965C591A9}" presName="Parent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CE55B9AD-7A2C-42F3-8EF8-D786E21B496D}" type="pres">
      <dgm:prSet presAssocID="{1AB825AA-6D6D-4202-BA6F-FA61F0680F0B}" presName="sibTrans" presStyleCnt="0"/>
      <dgm:spPr/>
    </dgm:pt>
    <dgm:pt modelId="{5279E4BD-92B0-41DC-9F1F-B9E510AF221A}" type="pres">
      <dgm:prSet presAssocID="{CAB74E3C-48DE-47F4-BF95-27849FA40A59}" presName="composite" presStyleCnt="0"/>
      <dgm:spPr/>
    </dgm:pt>
    <dgm:pt modelId="{F5278706-3725-48C7-A4D7-81EC14ABA654}" type="pres">
      <dgm:prSet presAssocID="{CAB74E3C-48DE-47F4-BF95-27849FA40A59}" presName="BackAccent" presStyleLbl="bgShp" presStyleIdx="1" presStyleCnt="2" custLinFactX="200000" custLinFactNeighborX="213772" custLinFactNeighborY="3107"/>
      <dgm:spPr/>
    </dgm:pt>
    <dgm:pt modelId="{E8462AAD-C432-4310-8FDF-DE3B1F36182E}" type="pres">
      <dgm:prSet presAssocID="{CAB74E3C-48DE-47F4-BF95-27849FA40A59}" presName="Accent" presStyleLbl="alignNode1" presStyleIdx="1" presStyleCnt="2" custLinFactX="217221" custLinFactNeighborX="300000" custLinFactNeighborY="2589"/>
      <dgm:spPr/>
    </dgm:pt>
    <dgm:pt modelId="{06E83E2F-D11C-48C9-B958-5C3BF8FCA498}" type="pres">
      <dgm:prSet presAssocID="{CAB74E3C-48DE-47F4-BF95-27849FA40A59}" presName="Child" presStyleLbl="revTx" presStyleIdx="2" presStyleCnt="4" custScaleX="171604" custLinFactNeighborX="-230" custLinFactNeighborY="7208">
        <dgm:presLayoutVars>
          <dgm:chMax val="0"/>
          <dgm:chPref val="0"/>
          <dgm:bulletEnabled val="1"/>
        </dgm:presLayoutVars>
      </dgm:prSet>
      <dgm:spPr/>
    </dgm:pt>
    <dgm:pt modelId="{F1A61B24-B9D3-4EFD-BBDF-0F373C6594AD}" type="pres">
      <dgm:prSet presAssocID="{CAB74E3C-48DE-47F4-BF95-27849FA40A59}" presName="Parent" presStyleLbl="revTx" presStyleIdx="3" presStyleCnt="4" custLinFactNeighborX="-10259" custLinFactNeighborY="9411">
        <dgm:presLayoutVars>
          <dgm:chMax val="1"/>
          <dgm:chPref val="1"/>
          <dgm:bulletEnabled val="1"/>
        </dgm:presLayoutVars>
      </dgm:prSet>
      <dgm:spPr/>
    </dgm:pt>
  </dgm:ptLst>
  <dgm:cxnLst>
    <dgm:cxn modelId="{58F52001-6CEB-4B59-B29F-9AB189335487}" type="presOf" srcId="{700EE31D-BABD-4D66-ADA6-EBEF428F747E}" destId="{C3E00C87-E7E8-4197-810C-1BE1A288683E}" srcOrd="0" destOrd="0" presId="urn:microsoft.com/office/officeart/2008/layout/IncreasingCircleProcess"/>
    <dgm:cxn modelId="{EA55522F-6645-420B-8F06-4EA3FE74A803}" type="presOf" srcId="{5AD164A5-91A3-4403-AB75-6A1965C591A9}" destId="{F674D410-ACEE-478D-8C68-3411288169CF}" srcOrd="0" destOrd="0" presId="urn:microsoft.com/office/officeart/2008/layout/IncreasingCircleProcess"/>
    <dgm:cxn modelId="{C3BF4638-08F4-4B25-B167-2358B2507D27}" srcId="{8BEECE56-FEDA-4B82-B37D-2CE74A0A0FB7}" destId="{CAB74E3C-48DE-47F4-BF95-27849FA40A59}" srcOrd="1" destOrd="0" parTransId="{215D4DAE-D7CE-4ECC-A4DE-AE5C49D11F27}" sibTransId="{0C5F06C0-BCAE-424D-96A5-503408A48416}"/>
    <dgm:cxn modelId="{09233179-CDDC-4A9D-848E-10E064CDE648}" type="presOf" srcId="{8BEECE56-FEDA-4B82-B37D-2CE74A0A0FB7}" destId="{C6F139B5-FA97-4D1A-BFB2-F2B731E83738}" srcOrd="0" destOrd="0" presId="urn:microsoft.com/office/officeart/2008/layout/IncreasingCircleProcess"/>
    <dgm:cxn modelId="{637DDA8A-9906-4D8D-A8C7-1CE41E8B0589}" type="presOf" srcId="{CAB74E3C-48DE-47F4-BF95-27849FA40A59}" destId="{F1A61B24-B9D3-4EFD-BBDF-0F373C6594AD}" srcOrd="0" destOrd="0" presId="urn:microsoft.com/office/officeart/2008/layout/IncreasingCircleProcess"/>
    <dgm:cxn modelId="{25E1358B-59A3-456A-A437-D9479E1A56D7}" srcId="{CAB74E3C-48DE-47F4-BF95-27849FA40A59}" destId="{8997AA5F-E805-49CD-9E3D-0936B0993E2D}" srcOrd="0" destOrd="0" parTransId="{ABBC54EE-007F-413E-8D86-C1CE78D4597D}" sibTransId="{BC407A76-8375-479C-B919-CE6772A874D2}"/>
    <dgm:cxn modelId="{771A9B9F-3E4D-4D64-8732-E8A7C6D31A7B}" srcId="{8BEECE56-FEDA-4B82-B37D-2CE74A0A0FB7}" destId="{5AD164A5-91A3-4403-AB75-6A1965C591A9}" srcOrd="0" destOrd="0" parTransId="{F14BCC6B-4947-4EA6-A92C-8BAD52DA8381}" sibTransId="{1AB825AA-6D6D-4202-BA6F-FA61F0680F0B}"/>
    <dgm:cxn modelId="{16F9E7AB-1C89-4A6E-A208-3C912E12AC47}" type="presOf" srcId="{8997AA5F-E805-49CD-9E3D-0936B0993E2D}" destId="{06E83E2F-D11C-48C9-B958-5C3BF8FCA498}" srcOrd="0" destOrd="0" presId="urn:microsoft.com/office/officeart/2008/layout/IncreasingCircleProcess"/>
    <dgm:cxn modelId="{8C328AC4-05BC-4258-8042-EBD5D9747BA6}" srcId="{5AD164A5-91A3-4403-AB75-6A1965C591A9}" destId="{700EE31D-BABD-4D66-ADA6-EBEF428F747E}" srcOrd="0" destOrd="0" parTransId="{12836F96-187C-4B02-8D41-A09D0B033425}" sibTransId="{3048BAC1-6553-4816-8E6F-B34C629B5734}"/>
    <dgm:cxn modelId="{42E77A52-1E59-4DF5-B0FB-2C28F6D6A717}" type="presParOf" srcId="{C6F139B5-FA97-4D1A-BFB2-F2B731E83738}" destId="{A7E3148D-BDD7-4E75-ACF5-E844D3F53752}" srcOrd="0" destOrd="0" presId="urn:microsoft.com/office/officeart/2008/layout/IncreasingCircleProcess"/>
    <dgm:cxn modelId="{7F059C49-9605-4742-A3DC-FD17DF9BA842}" type="presParOf" srcId="{A7E3148D-BDD7-4E75-ACF5-E844D3F53752}" destId="{E4E9CA30-371E-4310-B6B6-5D4C3F00695A}" srcOrd="0" destOrd="0" presId="urn:microsoft.com/office/officeart/2008/layout/IncreasingCircleProcess"/>
    <dgm:cxn modelId="{4A563263-D5EB-40F5-BC87-F702560109B2}" type="presParOf" srcId="{A7E3148D-BDD7-4E75-ACF5-E844D3F53752}" destId="{3A3C6F0B-ABA2-451F-A17A-CA6B92443D00}" srcOrd="1" destOrd="0" presId="urn:microsoft.com/office/officeart/2008/layout/IncreasingCircleProcess"/>
    <dgm:cxn modelId="{7C132FEC-B95B-4648-99C0-40ABAD859C39}" type="presParOf" srcId="{A7E3148D-BDD7-4E75-ACF5-E844D3F53752}" destId="{C3E00C87-E7E8-4197-810C-1BE1A288683E}" srcOrd="2" destOrd="0" presId="urn:microsoft.com/office/officeart/2008/layout/IncreasingCircleProcess"/>
    <dgm:cxn modelId="{A2EDC503-903E-48F9-B8A1-6E62A0CE57C0}" type="presParOf" srcId="{A7E3148D-BDD7-4E75-ACF5-E844D3F53752}" destId="{F674D410-ACEE-478D-8C68-3411288169CF}" srcOrd="3" destOrd="0" presId="urn:microsoft.com/office/officeart/2008/layout/IncreasingCircleProcess"/>
    <dgm:cxn modelId="{F643603D-6AB1-498D-91B8-9523C8A2CE5B}" type="presParOf" srcId="{C6F139B5-FA97-4D1A-BFB2-F2B731E83738}" destId="{CE55B9AD-7A2C-42F3-8EF8-D786E21B496D}" srcOrd="1" destOrd="0" presId="urn:microsoft.com/office/officeart/2008/layout/IncreasingCircleProcess"/>
    <dgm:cxn modelId="{A6B58128-2CFB-4B91-8AD3-E52FE2D619E4}" type="presParOf" srcId="{C6F139B5-FA97-4D1A-BFB2-F2B731E83738}" destId="{5279E4BD-92B0-41DC-9F1F-B9E510AF221A}" srcOrd="2" destOrd="0" presId="urn:microsoft.com/office/officeart/2008/layout/IncreasingCircleProcess"/>
    <dgm:cxn modelId="{86FE58CE-57B7-419E-8296-234F30429F38}" type="presParOf" srcId="{5279E4BD-92B0-41DC-9F1F-B9E510AF221A}" destId="{F5278706-3725-48C7-A4D7-81EC14ABA654}" srcOrd="0" destOrd="0" presId="urn:microsoft.com/office/officeart/2008/layout/IncreasingCircleProcess"/>
    <dgm:cxn modelId="{CE3473D0-949C-4C9F-A9A1-AF98D7483B93}" type="presParOf" srcId="{5279E4BD-92B0-41DC-9F1F-B9E510AF221A}" destId="{E8462AAD-C432-4310-8FDF-DE3B1F36182E}" srcOrd="1" destOrd="0" presId="urn:microsoft.com/office/officeart/2008/layout/IncreasingCircleProcess"/>
    <dgm:cxn modelId="{A89648CB-B283-4BCE-886A-A0FF51AFA793}" type="presParOf" srcId="{5279E4BD-92B0-41DC-9F1F-B9E510AF221A}" destId="{06E83E2F-D11C-48C9-B958-5C3BF8FCA498}" srcOrd="2" destOrd="0" presId="urn:microsoft.com/office/officeart/2008/layout/IncreasingCircleProcess"/>
    <dgm:cxn modelId="{45F717FD-3AFA-4507-82E6-85456BBCCCC2}" type="presParOf" srcId="{5279E4BD-92B0-41DC-9F1F-B9E510AF221A}" destId="{F1A61B24-B9D3-4EFD-BBDF-0F373C6594AD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9B31BC8-1F73-4883-B021-649AAA6E8EA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A6B291D-80FA-4885-871E-A45CA56D1997}">
      <dgm:prSet phldrT="[Текст]" custT="1"/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огляду на те, що в теорії держави та права </a:t>
          </a:r>
          <a:r>
            <a:rPr lang="uk-UA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має винятково юридичний (регулятивно-охоронний) зміст, саме це розуміння права стане предметом розгляду в межах цього та наступного питань теми</a:t>
          </a:r>
        </a:p>
      </dgm:t>
    </dgm:pt>
    <dgm:pt modelId="{0C119A55-E1E0-4B98-8260-FD10933D6AC9}" type="parTrans" cxnId="{113FCE29-24B5-477C-A9AA-AB15844DB0CF}">
      <dgm:prSet/>
      <dgm:spPr/>
      <dgm:t>
        <a:bodyPr/>
        <a:lstStyle/>
        <a:p>
          <a:endParaRPr lang="uk-UA"/>
        </a:p>
      </dgm:t>
    </dgm:pt>
    <dgm:pt modelId="{91F4C2BA-FC7C-4133-80BA-8BCEA7DCCEFB}" type="sibTrans" cxnId="{113FCE29-24B5-477C-A9AA-AB15844DB0CF}">
      <dgm:prSet/>
      <dgm:spPr/>
      <dgm:t>
        <a:bodyPr/>
        <a:lstStyle/>
        <a:p>
          <a:endParaRPr lang="uk-UA"/>
        </a:p>
      </dgm:t>
    </dgm:pt>
    <dgm:pt modelId="{26CEE2C0-3D0A-4E58-AB94-5377981AF93F}">
      <dgm:prSet phldrT="[Текст]" custT="1"/>
      <dgm:spPr/>
      <dgm:t>
        <a:bodyPr/>
        <a:lstStyle/>
        <a:p>
          <a:r>
            <a:rPr lang="uk-UA" sz="2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  <a:r>
            <a:rPr lang="uk-UA" sz="2600" b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це загальнообов’язковий, свідомо-вольовий, формально визначений, нормативний регулятор суспільних відносин, що відповідає визнаній у суспільстві мірі справедливості, свободи та рівності, встановлений чи санкціонований державою або іншим уповноваженим суб’єктом правотворчості та забезпечується ними, включаючи можливість застосування державного примусу</a:t>
          </a:r>
        </a:p>
      </dgm:t>
    </dgm:pt>
    <dgm:pt modelId="{ED67D771-9596-450B-B873-C2DDD0F296A9}" type="parTrans" cxnId="{98A47DAA-C8FE-4DE6-87FA-6B5B70A8805D}">
      <dgm:prSet/>
      <dgm:spPr/>
      <dgm:t>
        <a:bodyPr/>
        <a:lstStyle/>
        <a:p>
          <a:endParaRPr lang="uk-UA"/>
        </a:p>
      </dgm:t>
    </dgm:pt>
    <dgm:pt modelId="{08988D08-8D2F-44B1-9158-B0367938CD9D}" type="sibTrans" cxnId="{98A47DAA-C8FE-4DE6-87FA-6B5B70A8805D}">
      <dgm:prSet/>
      <dgm:spPr/>
      <dgm:t>
        <a:bodyPr/>
        <a:lstStyle/>
        <a:p>
          <a:endParaRPr lang="uk-UA"/>
        </a:p>
      </dgm:t>
    </dgm:pt>
    <dgm:pt modelId="{394000B7-C1A0-44A6-B4B4-F88B90C8E4C4}" type="pres">
      <dgm:prSet presAssocID="{09B31BC8-1F73-4883-B021-649AAA6E8EA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4FC5BFA-3E16-4688-B370-84476A11EB35}" type="pres">
      <dgm:prSet presAssocID="{FA6B291D-80FA-4885-871E-A45CA56D1997}" presName="circle1" presStyleLbl="node1" presStyleIdx="0" presStyleCnt="2"/>
      <dgm:spPr/>
    </dgm:pt>
    <dgm:pt modelId="{FC4C88E6-9EDE-4B5C-B2DC-67A630784647}" type="pres">
      <dgm:prSet presAssocID="{FA6B291D-80FA-4885-871E-A45CA56D1997}" presName="space" presStyleCnt="0"/>
      <dgm:spPr/>
    </dgm:pt>
    <dgm:pt modelId="{94C9D903-F943-49ED-AFA1-60BB757C3A18}" type="pres">
      <dgm:prSet presAssocID="{FA6B291D-80FA-4885-871E-A45CA56D1997}" presName="rect1" presStyleLbl="alignAcc1" presStyleIdx="0" presStyleCnt="2" custLinFactNeighborY="1786"/>
      <dgm:spPr/>
    </dgm:pt>
    <dgm:pt modelId="{A22FE062-2C7B-46DD-BF55-2565AF891901}" type="pres">
      <dgm:prSet presAssocID="{26CEE2C0-3D0A-4E58-AB94-5377981AF93F}" presName="vertSpace2" presStyleLbl="node1" presStyleIdx="0" presStyleCnt="2"/>
      <dgm:spPr/>
    </dgm:pt>
    <dgm:pt modelId="{0F9DB109-53DB-47FA-88AA-68D2407080F0}" type="pres">
      <dgm:prSet presAssocID="{26CEE2C0-3D0A-4E58-AB94-5377981AF93F}" presName="circle2" presStyleLbl="node1" presStyleIdx="1" presStyleCnt="2"/>
      <dgm:spPr/>
    </dgm:pt>
    <dgm:pt modelId="{1BBF7486-4B29-4125-9B76-30585911BD93}" type="pres">
      <dgm:prSet presAssocID="{26CEE2C0-3D0A-4E58-AB94-5377981AF93F}" presName="rect2" presStyleLbl="alignAcc1" presStyleIdx="1" presStyleCnt="2" custScaleY="117322" custLinFactNeighborY="-4511"/>
      <dgm:spPr/>
    </dgm:pt>
    <dgm:pt modelId="{BD13D75A-B1EC-4769-8CC8-889133D4E4D7}" type="pres">
      <dgm:prSet presAssocID="{FA6B291D-80FA-4885-871E-A45CA56D1997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2FA44A98-50E8-49B9-B451-19A35BB8F800}" type="pres">
      <dgm:prSet presAssocID="{26CEE2C0-3D0A-4E58-AB94-5377981AF93F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40A1E607-954A-4F1A-87AA-D4F1FB5E1A32}" type="presOf" srcId="{09B31BC8-1F73-4883-B021-649AAA6E8EAB}" destId="{394000B7-C1A0-44A6-B4B4-F88B90C8E4C4}" srcOrd="0" destOrd="0" presId="urn:microsoft.com/office/officeart/2005/8/layout/target3"/>
    <dgm:cxn modelId="{113FCE29-24B5-477C-A9AA-AB15844DB0CF}" srcId="{09B31BC8-1F73-4883-B021-649AAA6E8EAB}" destId="{FA6B291D-80FA-4885-871E-A45CA56D1997}" srcOrd="0" destOrd="0" parTransId="{0C119A55-E1E0-4B98-8260-FD10933D6AC9}" sibTransId="{91F4C2BA-FC7C-4133-80BA-8BCEA7DCCEFB}"/>
    <dgm:cxn modelId="{AE1BF241-0366-49DB-986E-73CAED425E92}" type="presOf" srcId="{FA6B291D-80FA-4885-871E-A45CA56D1997}" destId="{BD13D75A-B1EC-4769-8CC8-889133D4E4D7}" srcOrd="1" destOrd="0" presId="urn:microsoft.com/office/officeart/2005/8/layout/target3"/>
    <dgm:cxn modelId="{FC460F6E-B719-49F3-8BEB-C85F4FF8A1B0}" type="presOf" srcId="{FA6B291D-80FA-4885-871E-A45CA56D1997}" destId="{94C9D903-F943-49ED-AFA1-60BB757C3A18}" srcOrd="0" destOrd="0" presId="urn:microsoft.com/office/officeart/2005/8/layout/target3"/>
    <dgm:cxn modelId="{D651ED51-D444-46CC-8D5F-39C505F3A99A}" type="presOf" srcId="{26CEE2C0-3D0A-4E58-AB94-5377981AF93F}" destId="{1BBF7486-4B29-4125-9B76-30585911BD93}" srcOrd="0" destOrd="0" presId="urn:microsoft.com/office/officeart/2005/8/layout/target3"/>
    <dgm:cxn modelId="{DCF46C94-8157-4846-B21A-E8D288C31016}" type="presOf" srcId="{26CEE2C0-3D0A-4E58-AB94-5377981AF93F}" destId="{2FA44A98-50E8-49B9-B451-19A35BB8F800}" srcOrd="1" destOrd="0" presId="urn:microsoft.com/office/officeart/2005/8/layout/target3"/>
    <dgm:cxn modelId="{98A47DAA-C8FE-4DE6-87FA-6B5B70A8805D}" srcId="{09B31BC8-1F73-4883-B021-649AAA6E8EAB}" destId="{26CEE2C0-3D0A-4E58-AB94-5377981AF93F}" srcOrd="1" destOrd="0" parTransId="{ED67D771-9596-450B-B873-C2DDD0F296A9}" sibTransId="{08988D08-8D2F-44B1-9158-B0367938CD9D}"/>
    <dgm:cxn modelId="{45F1CAA4-3BBA-4D36-8EFD-54B7A2D678AE}" type="presParOf" srcId="{394000B7-C1A0-44A6-B4B4-F88B90C8E4C4}" destId="{24FC5BFA-3E16-4688-B370-84476A11EB35}" srcOrd="0" destOrd="0" presId="urn:microsoft.com/office/officeart/2005/8/layout/target3"/>
    <dgm:cxn modelId="{2D2032FE-C66E-4626-9C5B-C1E406692766}" type="presParOf" srcId="{394000B7-C1A0-44A6-B4B4-F88B90C8E4C4}" destId="{FC4C88E6-9EDE-4B5C-B2DC-67A630784647}" srcOrd="1" destOrd="0" presId="urn:microsoft.com/office/officeart/2005/8/layout/target3"/>
    <dgm:cxn modelId="{414F851C-D192-4423-87A0-AB1B064957D7}" type="presParOf" srcId="{394000B7-C1A0-44A6-B4B4-F88B90C8E4C4}" destId="{94C9D903-F943-49ED-AFA1-60BB757C3A18}" srcOrd="2" destOrd="0" presId="urn:microsoft.com/office/officeart/2005/8/layout/target3"/>
    <dgm:cxn modelId="{2253C6F0-88D9-4909-939E-85EBA7B290B3}" type="presParOf" srcId="{394000B7-C1A0-44A6-B4B4-F88B90C8E4C4}" destId="{A22FE062-2C7B-46DD-BF55-2565AF891901}" srcOrd="3" destOrd="0" presId="urn:microsoft.com/office/officeart/2005/8/layout/target3"/>
    <dgm:cxn modelId="{16C81FB7-1F30-46B7-8F86-DE4DDFC3BB6B}" type="presParOf" srcId="{394000B7-C1A0-44A6-B4B4-F88B90C8E4C4}" destId="{0F9DB109-53DB-47FA-88AA-68D2407080F0}" srcOrd="4" destOrd="0" presId="urn:microsoft.com/office/officeart/2005/8/layout/target3"/>
    <dgm:cxn modelId="{190477D6-3097-4806-8ADB-B17DBE5FCE3B}" type="presParOf" srcId="{394000B7-C1A0-44A6-B4B4-F88B90C8E4C4}" destId="{1BBF7486-4B29-4125-9B76-30585911BD93}" srcOrd="5" destOrd="0" presId="urn:microsoft.com/office/officeart/2005/8/layout/target3"/>
    <dgm:cxn modelId="{E1747C34-F9CE-4219-8C17-966F67DF3CA7}" type="presParOf" srcId="{394000B7-C1A0-44A6-B4B4-F88B90C8E4C4}" destId="{BD13D75A-B1EC-4769-8CC8-889133D4E4D7}" srcOrd="6" destOrd="0" presId="urn:microsoft.com/office/officeart/2005/8/layout/target3"/>
    <dgm:cxn modelId="{933417FF-4BE7-4F57-BEED-1D229279C24C}" type="presParOf" srcId="{394000B7-C1A0-44A6-B4B4-F88B90C8E4C4}" destId="{2FA44A98-50E8-49B9-B451-19A35BB8F800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4CBB0A-E4BF-41D0-AB55-E3B3F19258B9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3D5EA05-7FC0-4FEE-B59A-498F0EC10EA9}">
      <dgm:prSet custT="1"/>
      <dgm:spPr/>
      <dgm:t>
        <a:bodyPr/>
        <a:lstStyle/>
        <a:p>
          <a:r>
            <a:rPr lang="uk-UA" sz="2200" dirty="0">
              <a:latin typeface="+mj-lt"/>
            </a:rPr>
            <a:t>відповідає визнаній у суспільстві мірі справедливості, свободи та рівності</a:t>
          </a:r>
        </a:p>
      </dgm:t>
    </dgm:pt>
    <dgm:pt modelId="{FE29F144-71CD-45C2-8D5A-D669C042DF42}" type="parTrans" cxnId="{F52B041E-2F3C-4CAF-8A3C-026B184158F2}">
      <dgm:prSet/>
      <dgm:spPr/>
      <dgm:t>
        <a:bodyPr/>
        <a:lstStyle/>
        <a:p>
          <a:endParaRPr lang="uk-UA"/>
        </a:p>
      </dgm:t>
    </dgm:pt>
    <dgm:pt modelId="{C96BE6B5-6117-4518-9B38-50F02479D965}" type="sibTrans" cxnId="{F52B041E-2F3C-4CAF-8A3C-026B184158F2}">
      <dgm:prSet/>
      <dgm:spPr/>
      <dgm:t>
        <a:bodyPr/>
        <a:lstStyle/>
        <a:p>
          <a:endParaRPr lang="uk-UA"/>
        </a:p>
      </dgm:t>
    </dgm:pt>
    <dgm:pt modelId="{2D92BD87-2684-44D7-9500-3809049348DD}">
      <dgm:prSet custT="1"/>
      <dgm:spPr/>
      <dgm:t>
        <a:bodyPr/>
        <a:lstStyle/>
        <a:p>
          <a:r>
            <a:rPr lang="uk-UA" sz="2200" dirty="0">
              <a:latin typeface="+mj-lt"/>
            </a:rPr>
            <a:t>є регулятором суспільних відносин</a:t>
          </a:r>
        </a:p>
      </dgm:t>
    </dgm:pt>
    <dgm:pt modelId="{55C72251-8E15-4FF7-AE81-7D4514EF1C95}" type="parTrans" cxnId="{3E59EF51-4CDB-4A48-9949-809D6ABF9F4B}">
      <dgm:prSet/>
      <dgm:spPr/>
      <dgm:t>
        <a:bodyPr/>
        <a:lstStyle/>
        <a:p>
          <a:endParaRPr lang="uk-UA"/>
        </a:p>
      </dgm:t>
    </dgm:pt>
    <dgm:pt modelId="{EC572198-7792-4CE9-A395-AAACDDCBE30E}" type="sibTrans" cxnId="{3E59EF51-4CDB-4A48-9949-809D6ABF9F4B}">
      <dgm:prSet/>
      <dgm:spPr/>
      <dgm:t>
        <a:bodyPr/>
        <a:lstStyle/>
        <a:p>
          <a:endParaRPr lang="uk-UA"/>
        </a:p>
      </dgm:t>
    </dgm:pt>
    <dgm:pt modelId="{9CAA6FD5-43D3-48B4-902B-E20B677E1D6E}">
      <dgm:prSet custT="1"/>
      <dgm:spPr/>
      <dgm:t>
        <a:bodyPr/>
        <a:lstStyle/>
        <a:p>
          <a:r>
            <a:rPr lang="uk-UA" sz="2200" dirty="0">
              <a:latin typeface="+mj-lt"/>
            </a:rPr>
            <a:t>має свідомо-вольовий характер</a:t>
          </a:r>
        </a:p>
      </dgm:t>
    </dgm:pt>
    <dgm:pt modelId="{55224769-9259-4D2E-8E02-8A887403309A}" type="parTrans" cxnId="{4945430B-B0CC-45E7-8C0D-EBFDF7F4B3DD}">
      <dgm:prSet/>
      <dgm:spPr/>
      <dgm:t>
        <a:bodyPr/>
        <a:lstStyle/>
        <a:p>
          <a:endParaRPr lang="uk-UA"/>
        </a:p>
      </dgm:t>
    </dgm:pt>
    <dgm:pt modelId="{072B2077-75DE-4254-8780-F5123924E405}" type="sibTrans" cxnId="{4945430B-B0CC-45E7-8C0D-EBFDF7F4B3DD}">
      <dgm:prSet/>
      <dgm:spPr/>
      <dgm:t>
        <a:bodyPr/>
        <a:lstStyle/>
        <a:p>
          <a:endParaRPr lang="uk-UA"/>
        </a:p>
      </dgm:t>
    </dgm:pt>
    <dgm:pt modelId="{D6A79315-2945-4F05-8071-BE75966A8E8E}" type="pres">
      <dgm:prSet presAssocID="{864CBB0A-E4BF-41D0-AB55-E3B3F19258B9}" presName="diagram" presStyleCnt="0">
        <dgm:presLayoutVars>
          <dgm:dir/>
          <dgm:resizeHandles val="exact"/>
        </dgm:presLayoutVars>
      </dgm:prSet>
      <dgm:spPr/>
    </dgm:pt>
    <dgm:pt modelId="{1CACC1BF-449B-45AD-9815-FD2ED9A4C1B8}" type="pres">
      <dgm:prSet presAssocID="{33D5EA05-7FC0-4FEE-B59A-498F0EC10EA9}" presName="node" presStyleLbl="node1" presStyleIdx="0" presStyleCnt="3" custScaleY="61156" custLinFactNeighborX="-84" custLinFactNeighborY="2523">
        <dgm:presLayoutVars>
          <dgm:bulletEnabled val="1"/>
        </dgm:presLayoutVars>
      </dgm:prSet>
      <dgm:spPr/>
    </dgm:pt>
    <dgm:pt modelId="{16ED681C-EF67-4582-9EC5-262972168EA0}" type="pres">
      <dgm:prSet presAssocID="{C96BE6B5-6117-4518-9B38-50F02479D965}" presName="sibTrans" presStyleCnt="0"/>
      <dgm:spPr/>
    </dgm:pt>
    <dgm:pt modelId="{F7DD734F-9116-43D1-A25F-A665BBBCBC66}" type="pres">
      <dgm:prSet presAssocID="{2D92BD87-2684-44D7-9500-3809049348DD}" presName="node" presStyleLbl="node1" presStyleIdx="1" presStyleCnt="3" custScaleX="71154" custScaleY="52579" custLinFactNeighborX="0" custLinFactNeighborY="310">
        <dgm:presLayoutVars>
          <dgm:bulletEnabled val="1"/>
        </dgm:presLayoutVars>
      </dgm:prSet>
      <dgm:spPr/>
    </dgm:pt>
    <dgm:pt modelId="{46EE6A3C-8710-4A8C-AFD0-4F5A5CEC1469}" type="pres">
      <dgm:prSet presAssocID="{EC572198-7792-4CE9-A395-AAACDDCBE30E}" presName="sibTrans" presStyleCnt="0"/>
      <dgm:spPr/>
    </dgm:pt>
    <dgm:pt modelId="{C881139D-FE8B-48A5-B38E-64DC362295FD}" type="pres">
      <dgm:prSet presAssocID="{9CAA6FD5-43D3-48B4-902B-E20B677E1D6E}" presName="node" presStyleLbl="node1" presStyleIdx="2" presStyleCnt="3" custScaleY="54186" custLinFactNeighborX="84" custLinFactNeighborY="411">
        <dgm:presLayoutVars>
          <dgm:bulletEnabled val="1"/>
        </dgm:presLayoutVars>
      </dgm:prSet>
      <dgm:spPr/>
    </dgm:pt>
  </dgm:ptLst>
  <dgm:cxnLst>
    <dgm:cxn modelId="{4945430B-B0CC-45E7-8C0D-EBFDF7F4B3DD}" srcId="{864CBB0A-E4BF-41D0-AB55-E3B3F19258B9}" destId="{9CAA6FD5-43D3-48B4-902B-E20B677E1D6E}" srcOrd="2" destOrd="0" parTransId="{55224769-9259-4D2E-8E02-8A887403309A}" sibTransId="{072B2077-75DE-4254-8780-F5123924E405}"/>
    <dgm:cxn modelId="{F52B041E-2F3C-4CAF-8A3C-026B184158F2}" srcId="{864CBB0A-E4BF-41D0-AB55-E3B3F19258B9}" destId="{33D5EA05-7FC0-4FEE-B59A-498F0EC10EA9}" srcOrd="0" destOrd="0" parTransId="{FE29F144-71CD-45C2-8D5A-D669C042DF42}" sibTransId="{C96BE6B5-6117-4518-9B38-50F02479D965}"/>
    <dgm:cxn modelId="{32C4E569-4310-42D8-94FF-DECD0DBB5DBD}" type="presOf" srcId="{33D5EA05-7FC0-4FEE-B59A-498F0EC10EA9}" destId="{1CACC1BF-449B-45AD-9815-FD2ED9A4C1B8}" srcOrd="0" destOrd="0" presId="urn:microsoft.com/office/officeart/2005/8/layout/default"/>
    <dgm:cxn modelId="{3E59EF51-4CDB-4A48-9949-809D6ABF9F4B}" srcId="{864CBB0A-E4BF-41D0-AB55-E3B3F19258B9}" destId="{2D92BD87-2684-44D7-9500-3809049348DD}" srcOrd="1" destOrd="0" parTransId="{55C72251-8E15-4FF7-AE81-7D4514EF1C95}" sibTransId="{EC572198-7792-4CE9-A395-AAACDDCBE30E}"/>
    <dgm:cxn modelId="{EC6C7A78-DE2F-46D2-9C91-79A8D1E920F0}" type="presOf" srcId="{864CBB0A-E4BF-41D0-AB55-E3B3F19258B9}" destId="{D6A79315-2945-4F05-8071-BE75966A8E8E}" srcOrd="0" destOrd="0" presId="urn:microsoft.com/office/officeart/2005/8/layout/default"/>
    <dgm:cxn modelId="{7BB3E894-7A4B-41C3-8C4B-2249FEBF69FE}" type="presOf" srcId="{9CAA6FD5-43D3-48B4-902B-E20B677E1D6E}" destId="{C881139D-FE8B-48A5-B38E-64DC362295FD}" srcOrd="0" destOrd="0" presId="urn:microsoft.com/office/officeart/2005/8/layout/default"/>
    <dgm:cxn modelId="{1BD0CED1-5CFF-42A0-9E12-D6D02CADDE36}" type="presOf" srcId="{2D92BD87-2684-44D7-9500-3809049348DD}" destId="{F7DD734F-9116-43D1-A25F-A665BBBCBC66}" srcOrd="0" destOrd="0" presId="urn:microsoft.com/office/officeart/2005/8/layout/default"/>
    <dgm:cxn modelId="{9CBB10D0-9C18-4BBD-8E66-ED36597E72D3}" type="presParOf" srcId="{D6A79315-2945-4F05-8071-BE75966A8E8E}" destId="{1CACC1BF-449B-45AD-9815-FD2ED9A4C1B8}" srcOrd="0" destOrd="0" presId="urn:microsoft.com/office/officeart/2005/8/layout/default"/>
    <dgm:cxn modelId="{434042E5-84B7-49B2-9D20-2B2CE92F4DE9}" type="presParOf" srcId="{D6A79315-2945-4F05-8071-BE75966A8E8E}" destId="{16ED681C-EF67-4582-9EC5-262972168EA0}" srcOrd="1" destOrd="0" presId="urn:microsoft.com/office/officeart/2005/8/layout/default"/>
    <dgm:cxn modelId="{B1A63C9A-9C03-460E-AFE3-1994366CC7D1}" type="presParOf" srcId="{D6A79315-2945-4F05-8071-BE75966A8E8E}" destId="{F7DD734F-9116-43D1-A25F-A665BBBCBC66}" srcOrd="2" destOrd="0" presId="urn:microsoft.com/office/officeart/2005/8/layout/default"/>
    <dgm:cxn modelId="{3AFD8AA4-8482-46B0-AFB4-CE7B666ED0A2}" type="presParOf" srcId="{D6A79315-2945-4F05-8071-BE75966A8E8E}" destId="{46EE6A3C-8710-4A8C-AFD0-4F5A5CEC1469}" srcOrd="3" destOrd="0" presId="urn:microsoft.com/office/officeart/2005/8/layout/default"/>
    <dgm:cxn modelId="{D8E99488-4DD5-4722-913A-3FE7E6A8C701}" type="presParOf" srcId="{D6A79315-2945-4F05-8071-BE75966A8E8E}" destId="{C881139D-FE8B-48A5-B38E-64DC362295F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64CBB0A-E4BF-41D0-AB55-E3B3F19258B9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A4414760-D3CC-4887-B4F9-FAFEC8150564}">
      <dgm:prSet custT="1"/>
      <dgm:spPr/>
      <dgm:t>
        <a:bodyPr/>
        <a:lstStyle/>
        <a:p>
          <a:r>
            <a:rPr lang="uk-UA" sz="2200" dirty="0">
              <a:latin typeface="+mj-lt"/>
            </a:rPr>
            <a:t>встановлюється чи санкціонується (офіційно схвалюється) державою або іншим уповноваженим суб’єктом правотворчості в чітко визначеному порядку</a:t>
          </a:r>
        </a:p>
      </dgm:t>
    </dgm:pt>
    <dgm:pt modelId="{A08D0955-303B-4AE6-9D55-B37D306D5D46}" type="parTrans" cxnId="{1B21C2C7-BC17-4886-A536-58E9B75EA515}">
      <dgm:prSet/>
      <dgm:spPr/>
      <dgm:t>
        <a:bodyPr/>
        <a:lstStyle/>
        <a:p>
          <a:endParaRPr lang="uk-UA"/>
        </a:p>
      </dgm:t>
    </dgm:pt>
    <dgm:pt modelId="{D7858E8A-0178-4B7E-A4CF-CB40D59648CA}" type="sibTrans" cxnId="{1B21C2C7-BC17-4886-A536-58E9B75EA515}">
      <dgm:prSet/>
      <dgm:spPr/>
      <dgm:t>
        <a:bodyPr/>
        <a:lstStyle/>
        <a:p>
          <a:endParaRPr lang="uk-UA"/>
        </a:p>
      </dgm:t>
    </dgm:pt>
    <dgm:pt modelId="{1D00F131-E0A8-46CC-8ABB-DA0B1456EDE2}">
      <dgm:prSet custT="1"/>
      <dgm:spPr/>
      <dgm:t>
        <a:bodyPr/>
        <a:lstStyle/>
        <a:p>
          <a:r>
            <a:rPr lang="uk-UA" sz="2200" dirty="0">
              <a:latin typeface="+mj-lt"/>
            </a:rPr>
            <a:t>забезпечується державою або іншим уповноваженим суб’єктом правотворчості, включаючи можливість застосування державного примусу</a:t>
          </a:r>
        </a:p>
      </dgm:t>
    </dgm:pt>
    <dgm:pt modelId="{D3533FF8-B494-43B2-87B4-09099F9476B6}" type="parTrans" cxnId="{C9596D32-88F6-44F8-B264-548CF86D9C44}">
      <dgm:prSet/>
      <dgm:spPr/>
      <dgm:t>
        <a:bodyPr/>
        <a:lstStyle/>
        <a:p>
          <a:endParaRPr lang="uk-UA"/>
        </a:p>
      </dgm:t>
    </dgm:pt>
    <dgm:pt modelId="{A7DDEDA4-3C99-4D6E-A98B-19B595FDCA26}" type="sibTrans" cxnId="{C9596D32-88F6-44F8-B264-548CF86D9C44}">
      <dgm:prSet/>
      <dgm:spPr/>
      <dgm:t>
        <a:bodyPr/>
        <a:lstStyle/>
        <a:p>
          <a:endParaRPr lang="uk-UA"/>
        </a:p>
      </dgm:t>
    </dgm:pt>
    <dgm:pt modelId="{D6A79315-2945-4F05-8071-BE75966A8E8E}" type="pres">
      <dgm:prSet presAssocID="{864CBB0A-E4BF-41D0-AB55-E3B3F19258B9}" presName="diagram" presStyleCnt="0">
        <dgm:presLayoutVars>
          <dgm:dir/>
          <dgm:resizeHandles val="exact"/>
        </dgm:presLayoutVars>
      </dgm:prSet>
      <dgm:spPr/>
    </dgm:pt>
    <dgm:pt modelId="{7C10F822-C84A-4643-8AC2-436F8B3A7D01}" type="pres">
      <dgm:prSet presAssocID="{A4414760-D3CC-4887-B4F9-FAFEC8150564}" presName="node" presStyleLbl="node1" presStyleIdx="0" presStyleCnt="2" custScaleX="211583" custScaleY="82332" custLinFactNeighborX="-427" custLinFactNeighborY="6347">
        <dgm:presLayoutVars>
          <dgm:bulletEnabled val="1"/>
        </dgm:presLayoutVars>
      </dgm:prSet>
      <dgm:spPr/>
    </dgm:pt>
    <dgm:pt modelId="{71A61FF6-7F32-4DD0-9B85-85F7053DBB8E}" type="pres">
      <dgm:prSet presAssocID="{D7858E8A-0178-4B7E-A4CF-CB40D59648CA}" presName="sibTrans" presStyleCnt="0"/>
      <dgm:spPr/>
    </dgm:pt>
    <dgm:pt modelId="{298A9B71-54CF-45C6-8723-923FBCC26736}" type="pres">
      <dgm:prSet presAssocID="{1D00F131-E0A8-46CC-8ABB-DA0B1456EDE2}" presName="node" presStyleLbl="node1" presStyleIdx="1" presStyleCnt="2" custScaleX="161084" custScaleY="94848" custLinFactNeighborX="68" custLinFactNeighborY="-8434">
        <dgm:presLayoutVars>
          <dgm:bulletEnabled val="1"/>
        </dgm:presLayoutVars>
      </dgm:prSet>
      <dgm:spPr/>
    </dgm:pt>
  </dgm:ptLst>
  <dgm:cxnLst>
    <dgm:cxn modelId="{B1DEEC2D-75AF-4753-93B9-E2BA66932744}" type="presOf" srcId="{A4414760-D3CC-4887-B4F9-FAFEC8150564}" destId="{7C10F822-C84A-4643-8AC2-436F8B3A7D01}" srcOrd="0" destOrd="0" presId="urn:microsoft.com/office/officeart/2005/8/layout/default"/>
    <dgm:cxn modelId="{C9596D32-88F6-44F8-B264-548CF86D9C44}" srcId="{864CBB0A-E4BF-41D0-AB55-E3B3F19258B9}" destId="{1D00F131-E0A8-46CC-8ABB-DA0B1456EDE2}" srcOrd="1" destOrd="0" parTransId="{D3533FF8-B494-43B2-87B4-09099F9476B6}" sibTransId="{A7DDEDA4-3C99-4D6E-A98B-19B595FDCA26}"/>
    <dgm:cxn modelId="{D9D4D577-08DB-4F99-8B9C-EDDF860E1D8D}" type="presOf" srcId="{1D00F131-E0A8-46CC-8ABB-DA0B1456EDE2}" destId="{298A9B71-54CF-45C6-8723-923FBCC26736}" srcOrd="0" destOrd="0" presId="urn:microsoft.com/office/officeart/2005/8/layout/default"/>
    <dgm:cxn modelId="{1C0C11B6-3F07-4322-9A41-732F0BFBC0CA}" type="presOf" srcId="{864CBB0A-E4BF-41D0-AB55-E3B3F19258B9}" destId="{D6A79315-2945-4F05-8071-BE75966A8E8E}" srcOrd="0" destOrd="0" presId="urn:microsoft.com/office/officeart/2005/8/layout/default"/>
    <dgm:cxn modelId="{1B21C2C7-BC17-4886-A536-58E9B75EA515}" srcId="{864CBB0A-E4BF-41D0-AB55-E3B3F19258B9}" destId="{A4414760-D3CC-4887-B4F9-FAFEC8150564}" srcOrd="0" destOrd="0" parTransId="{A08D0955-303B-4AE6-9D55-B37D306D5D46}" sibTransId="{D7858E8A-0178-4B7E-A4CF-CB40D59648CA}"/>
    <dgm:cxn modelId="{B3CC05FD-A372-4602-939D-132411F3B055}" type="presParOf" srcId="{D6A79315-2945-4F05-8071-BE75966A8E8E}" destId="{7C10F822-C84A-4643-8AC2-436F8B3A7D01}" srcOrd="0" destOrd="0" presId="urn:microsoft.com/office/officeart/2005/8/layout/default"/>
    <dgm:cxn modelId="{9E831FEB-9954-43B1-943D-330E4F92D5BD}" type="presParOf" srcId="{D6A79315-2945-4F05-8071-BE75966A8E8E}" destId="{71A61FF6-7F32-4DD0-9B85-85F7053DBB8E}" srcOrd="1" destOrd="0" presId="urn:microsoft.com/office/officeart/2005/8/layout/default"/>
    <dgm:cxn modelId="{E4F12FE3-01A2-4FE4-8233-D318371909C1}" type="presParOf" srcId="{D6A79315-2945-4F05-8071-BE75966A8E8E}" destId="{298A9B71-54CF-45C6-8723-923FBCC2673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64CBB0A-E4BF-41D0-AB55-E3B3F19258B9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A4414760-D3CC-4887-B4F9-FAFEC8150564}">
      <dgm:prSet custT="1"/>
      <dgm:spPr/>
      <dgm:t>
        <a:bodyPr/>
        <a:lstStyle/>
        <a:p>
          <a:r>
            <a:rPr lang="uk-UA" sz="2200" dirty="0">
              <a:latin typeface="+mj-lt"/>
            </a:rPr>
            <a:t>має нормативний характер</a:t>
          </a:r>
        </a:p>
      </dgm:t>
    </dgm:pt>
    <dgm:pt modelId="{A08D0955-303B-4AE6-9D55-B37D306D5D46}" type="parTrans" cxnId="{1B21C2C7-BC17-4886-A536-58E9B75EA515}">
      <dgm:prSet/>
      <dgm:spPr/>
      <dgm:t>
        <a:bodyPr/>
        <a:lstStyle/>
        <a:p>
          <a:endParaRPr lang="uk-UA"/>
        </a:p>
      </dgm:t>
    </dgm:pt>
    <dgm:pt modelId="{D7858E8A-0178-4B7E-A4CF-CB40D59648CA}" type="sibTrans" cxnId="{1B21C2C7-BC17-4886-A536-58E9B75EA515}">
      <dgm:prSet/>
      <dgm:spPr/>
      <dgm:t>
        <a:bodyPr/>
        <a:lstStyle/>
        <a:p>
          <a:endParaRPr lang="uk-UA"/>
        </a:p>
      </dgm:t>
    </dgm:pt>
    <dgm:pt modelId="{D9679197-312C-4D7F-BAE3-7498B570D3D4}">
      <dgm:prSet custT="1"/>
      <dgm:spPr/>
      <dgm:t>
        <a:bodyPr/>
        <a:lstStyle/>
        <a:p>
          <a:r>
            <a:rPr lang="uk-UA" sz="2200" dirty="0">
              <a:latin typeface="+mj-lt"/>
            </a:rPr>
            <a:t>має загальний характер</a:t>
          </a:r>
        </a:p>
      </dgm:t>
    </dgm:pt>
    <dgm:pt modelId="{0E996A65-8B9D-4893-85E3-DB464A2604AF}" type="parTrans" cxnId="{9DA40AA7-7631-4BD5-983C-2DB4FEC0F017}">
      <dgm:prSet/>
      <dgm:spPr/>
      <dgm:t>
        <a:bodyPr/>
        <a:lstStyle/>
        <a:p>
          <a:endParaRPr lang="uk-UA"/>
        </a:p>
      </dgm:t>
    </dgm:pt>
    <dgm:pt modelId="{E9395BF9-B098-49C0-819A-5F2F8C8EF69B}" type="sibTrans" cxnId="{9DA40AA7-7631-4BD5-983C-2DB4FEC0F017}">
      <dgm:prSet/>
      <dgm:spPr/>
      <dgm:t>
        <a:bodyPr/>
        <a:lstStyle/>
        <a:p>
          <a:endParaRPr lang="uk-UA"/>
        </a:p>
      </dgm:t>
    </dgm:pt>
    <dgm:pt modelId="{3046B80B-149D-42C0-A2E9-02216E403C11}">
      <dgm:prSet custT="1"/>
      <dgm:spPr/>
      <dgm:t>
        <a:bodyPr/>
        <a:lstStyle/>
        <a:p>
          <a:r>
            <a:rPr lang="uk-UA" sz="2200" dirty="0">
              <a:latin typeface="+mj-lt"/>
            </a:rPr>
            <a:t>є формально визначеним</a:t>
          </a:r>
        </a:p>
      </dgm:t>
    </dgm:pt>
    <dgm:pt modelId="{77DCC427-8EFD-445D-B042-95FC5D438E41}" type="parTrans" cxnId="{3909BAAD-F435-4931-972F-BAC4C7CB32A8}">
      <dgm:prSet/>
      <dgm:spPr/>
      <dgm:t>
        <a:bodyPr/>
        <a:lstStyle/>
        <a:p>
          <a:endParaRPr lang="uk-UA"/>
        </a:p>
      </dgm:t>
    </dgm:pt>
    <dgm:pt modelId="{512A7A6B-315B-41E4-92E8-012D49FA80D1}" type="sibTrans" cxnId="{3909BAAD-F435-4931-972F-BAC4C7CB32A8}">
      <dgm:prSet/>
      <dgm:spPr/>
      <dgm:t>
        <a:bodyPr/>
        <a:lstStyle/>
        <a:p>
          <a:endParaRPr lang="uk-UA"/>
        </a:p>
      </dgm:t>
    </dgm:pt>
    <dgm:pt modelId="{F8087393-B73B-41C1-B060-5A2E4765FB80}">
      <dgm:prSet custT="1"/>
      <dgm:spPr/>
      <dgm:t>
        <a:bodyPr/>
        <a:lstStyle/>
        <a:p>
          <a:r>
            <a:rPr lang="uk-UA" sz="2200" dirty="0">
              <a:latin typeface="+mj-lt"/>
            </a:rPr>
            <a:t>має обов’язковий характер</a:t>
          </a:r>
        </a:p>
      </dgm:t>
    </dgm:pt>
    <dgm:pt modelId="{CBA0B899-411C-4E9E-BBFF-25049BDE9C45}" type="parTrans" cxnId="{91870B84-F5A9-4DCA-AD2A-9389658D6F63}">
      <dgm:prSet/>
      <dgm:spPr/>
      <dgm:t>
        <a:bodyPr/>
        <a:lstStyle/>
        <a:p>
          <a:endParaRPr lang="uk-UA"/>
        </a:p>
      </dgm:t>
    </dgm:pt>
    <dgm:pt modelId="{3D489C3B-7C00-40BA-8AA0-695C8D4D752D}" type="sibTrans" cxnId="{91870B84-F5A9-4DCA-AD2A-9389658D6F63}">
      <dgm:prSet/>
      <dgm:spPr/>
      <dgm:t>
        <a:bodyPr/>
        <a:lstStyle/>
        <a:p>
          <a:endParaRPr lang="uk-UA"/>
        </a:p>
      </dgm:t>
    </dgm:pt>
    <dgm:pt modelId="{CDBB9D0F-7C65-4562-9716-C8FCB43DA2EF}">
      <dgm:prSet custT="1"/>
      <dgm:spPr/>
      <dgm:t>
        <a:bodyPr/>
        <a:lstStyle/>
        <a:p>
          <a:r>
            <a:rPr lang="uk-UA" sz="2200" dirty="0">
              <a:latin typeface="+mj-lt"/>
            </a:rPr>
            <a:t>має системний характер</a:t>
          </a:r>
        </a:p>
      </dgm:t>
    </dgm:pt>
    <dgm:pt modelId="{65A51BC4-5958-4A08-987D-6E0079ED79E7}" type="parTrans" cxnId="{3E795CD8-784C-4779-949C-B5210B14FE69}">
      <dgm:prSet/>
      <dgm:spPr/>
      <dgm:t>
        <a:bodyPr/>
        <a:lstStyle/>
        <a:p>
          <a:endParaRPr lang="uk-UA"/>
        </a:p>
      </dgm:t>
    </dgm:pt>
    <dgm:pt modelId="{E15B1E39-CB44-40D7-B38A-F72F9FF95036}" type="sibTrans" cxnId="{3E795CD8-784C-4779-949C-B5210B14FE69}">
      <dgm:prSet/>
      <dgm:spPr/>
      <dgm:t>
        <a:bodyPr/>
        <a:lstStyle/>
        <a:p>
          <a:endParaRPr lang="uk-UA"/>
        </a:p>
      </dgm:t>
    </dgm:pt>
    <dgm:pt modelId="{D6A79315-2945-4F05-8071-BE75966A8E8E}" type="pres">
      <dgm:prSet presAssocID="{864CBB0A-E4BF-41D0-AB55-E3B3F19258B9}" presName="diagram" presStyleCnt="0">
        <dgm:presLayoutVars>
          <dgm:dir/>
          <dgm:resizeHandles val="exact"/>
        </dgm:presLayoutVars>
      </dgm:prSet>
      <dgm:spPr/>
    </dgm:pt>
    <dgm:pt modelId="{7C10F822-C84A-4643-8AC2-436F8B3A7D01}" type="pres">
      <dgm:prSet presAssocID="{A4414760-D3CC-4887-B4F9-FAFEC8150564}" presName="node" presStyleLbl="node1" presStyleIdx="0" presStyleCnt="5" custScaleX="127697" custLinFactNeighborX="270" custLinFactNeighborY="285">
        <dgm:presLayoutVars>
          <dgm:bulletEnabled val="1"/>
        </dgm:presLayoutVars>
      </dgm:prSet>
      <dgm:spPr/>
    </dgm:pt>
    <dgm:pt modelId="{71A61FF6-7F32-4DD0-9B85-85F7053DBB8E}" type="pres">
      <dgm:prSet presAssocID="{D7858E8A-0178-4B7E-A4CF-CB40D59648CA}" presName="sibTrans" presStyleCnt="0"/>
      <dgm:spPr/>
    </dgm:pt>
    <dgm:pt modelId="{3C56064F-5C78-4351-B3CA-51373E6E056A}" type="pres">
      <dgm:prSet presAssocID="{D9679197-312C-4D7F-BAE3-7498B570D3D4}" presName="node" presStyleLbl="node1" presStyleIdx="1" presStyleCnt="5">
        <dgm:presLayoutVars>
          <dgm:bulletEnabled val="1"/>
        </dgm:presLayoutVars>
      </dgm:prSet>
      <dgm:spPr/>
    </dgm:pt>
    <dgm:pt modelId="{9AE6CE99-663C-476D-B6EC-F00205F24DAC}" type="pres">
      <dgm:prSet presAssocID="{E9395BF9-B098-49C0-819A-5F2F8C8EF69B}" presName="sibTrans" presStyleCnt="0"/>
      <dgm:spPr/>
    </dgm:pt>
    <dgm:pt modelId="{E71968A7-9C7C-4BDC-BCBF-0A353D8F0AF3}" type="pres">
      <dgm:prSet presAssocID="{3046B80B-149D-42C0-A2E9-02216E403C11}" presName="node" presStyleLbl="node1" presStyleIdx="2" presStyleCnt="5">
        <dgm:presLayoutVars>
          <dgm:bulletEnabled val="1"/>
        </dgm:presLayoutVars>
      </dgm:prSet>
      <dgm:spPr/>
    </dgm:pt>
    <dgm:pt modelId="{7E01304B-BD96-4DA7-900F-826DC0665AB1}" type="pres">
      <dgm:prSet presAssocID="{512A7A6B-315B-41E4-92E8-012D49FA80D1}" presName="sibTrans" presStyleCnt="0"/>
      <dgm:spPr/>
    </dgm:pt>
    <dgm:pt modelId="{7B3F6216-160D-4F40-8D68-BC58A1FB984C}" type="pres">
      <dgm:prSet presAssocID="{F8087393-B73B-41C1-B060-5A2E4765FB80}" presName="node" presStyleLbl="node1" presStyleIdx="3" presStyleCnt="5">
        <dgm:presLayoutVars>
          <dgm:bulletEnabled val="1"/>
        </dgm:presLayoutVars>
      </dgm:prSet>
      <dgm:spPr/>
    </dgm:pt>
    <dgm:pt modelId="{FCFCEB92-4C30-4A88-91FC-13D74ABF6257}" type="pres">
      <dgm:prSet presAssocID="{3D489C3B-7C00-40BA-8AA0-695C8D4D752D}" presName="sibTrans" presStyleCnt="0"/>
      <dgm:spPr/>
    </dgm:pt>
    <dgm:pt modelId="{8DD17B4A-6641-4E01-B318-BFAFE116364B}" type="pres">
      <dgm:prSet presAssocID="{CDBB9D0F-7C65-4562-9716-C8FCB43DA2EF}" presName="node" presStyleLbl="node1" presStyleIdx="4" presStyleCnt="5">
        <dgm:presLayoutVars>
          <dgm:bulletEnabled val="1"/>
        </dgm:presLayoutVars>
      </dgm:prSet>
      <dgm:spPr/>
    </dgm:pt>
  </dgm:ptLst>
  <dgm:cxnLst>
    <dgm:cxn modelId="{94AB561F-C8ED-4D76-8F09-BAB5C3340DA8}" type="presOf" srcId="{D9679197-312C-4D7F-BAE3-7498B570D3D4}" destId="{3C56064F-5C78-4351-B3CA-51373E6E056A}" srcOrd="0" destOrd="0" presId="urn:microsoft.com/office/officeart/2005/8/layout/default"/>
    <dgm:cxn modelId="{45DF593D-0932-4720-AB9B-71ADCE2298D2}" type="presOf" srcId="{F8087393-B73B-41C1-B060-5A2E4765FB80}" destId="{7B3F6216-160D-4F40-8D68-BC58A1FB984C}" srcOrd="0" destOrd="0" presId="urn:microsoft.com/office/officeart/2005/8/layout/default"/>
    <dgm:cxn modelId="{69293649-4C4D-42CE-AC0A-31371AF2C456}" type="presOf" srcId="{3046B80B-149D-42C0-A2E9-02216E403C11}" destId="{E71968A7-9C7C-4BDC-BCBF-0A353D8F0AF3}" srcOrd="0" destOrd="0" presId="urn:microsoft.com/office/officeart/2005/8/layout/default"/>
    <dgm:cxn modelId="{F5B30181-8E89-48BB-8469-225A1FD145DE}" type="presOf" srcId="{CDBB9D0F-7C65-4562-9716-C8FCB43DA2EF}" destId="{8DD17B4A-6641-4E01-B318-BFAFE116364B}" srcOrd="0" destOrd="0" presId="urn:microsoft.com/office/officeart/2005/8/layout/default"/>
    <dgm:cxn modelId="{91870B84-F5A9-4DCA-AD2A-9389658D6F63}" srcId="{864CBB0A-E4BF-41D0-AB55-E3B3F19258B9}" destId="{F8087393-B73B-41C1-B060-5A2E4765FB80}" srcOrd="3" destOrd="0" parTransId="{CBA0B899-411C-4E9E-BBFF-25049BDE9C45}" sibTransId="{3D489C3B-7C00-40BA-8AA0-695C8D4D752D}"/>
    <dgm:cxn modelId="{9DA40AA7-7631-4BD5-983C-2DB4FEC0F017}" srcId="{864CBB0A-E4BF-41D0-AB55-E3B3F19258B9}" destId="{D9679197-312C-4D7F-BAE3-7498B570D3D4}" srcOrd="1" destOrd="0" parTransId="{0E996A65-8B9D-4893-85E3-DB464A2604AF}" sibTransId="{E9395BF9-B098-49C0-819A-5F2F8C8EF69B}"/>
    <dgm:cxn modelId="{3909BAAD-F435-4931-972F-BAC4C7CB32A8}" srcId="{864CBB0A-E4BF-41D0-AB55-E3B3F19258B9}" destId="{3046B80B-149D-42C0-A2E9-02216E403C11}" srcOrd="2" destOrd="0" parTransId="{77DCC427-8EFD-445D-B042-95FC5D438E41}" sibTransId="{512A7A6B-315B-41E4-92E8-012D49FA80D1}"/>
    <dgm:cxn modelId="{949C6DBD-7ADF-497F-8C82-B5B335E8782C}" type="presOf" srcId="{A4414760-D3CC-4887-B4F9-FAFEC8150564}" destId="{7C10F822-C84A-4643-8AC2-436F8B3A7D01}" srcOrd="0" destOrd="0" presId="urn:microsoft.com/office/officeart/2005/8/layout/default"/>
    <dgm:cxn modelId="{1B21C2C7-BC17-4886-A536-58E9B75EA515}" srcId="{864CBB0A-E4BF-41D0-AB55-E3B3F19258B9}" destId="{A4414760-D3CC-4887-B4F9-FAFEC8150564}" srcOrd="0" destOrd="0" parTransId="{A08D0955-303B-4AE6-9D55-B37D306D5D46}" sibTransId="{D7858E8A-0178-4B7E-A4CF-CB40D59648CA}"/>
    <dgm:cxn modelId="{3E795CD8-784C-4779-949C-B5210B14FE69}" srcId="{864CBB0A-E4BF-41D0-AB55-E3B3F19258B9}" destId="{CDBB9D0F-7C65-4562-9716-C8FCB43DA2EF}" srcOrd="4" destOrd="0" parTransId="{65A51BC4-5958-4A08-987D-6E0079ED79E7}" sibTransId="{E15B1E39-CB44-40D7-B38A-F72F9FF95036}"/>
    <dgm:cxn modelId="{9C08A3F1-6D43-4413-AEA0-E553A42C301D}" type="presOf" srcId="{864CBB0A-E4BF-41D0-AB55-E3B3F19258B9}" destId="{D6A79315-2945-4F05-8071-BE75966A8E8E}" srcOrd="0" destOrd="0" presId="urn:microsoft.com/office/officeart/2005/8/layout/default"/>
    <dgm:cxn modelId="{95B7CDBD-6E0E-4C44-8DA6-7873650471AE}" type="presParOf" srcId="{D6A79315-2945-4F05-8071-BE75966A8E8E}" destId="{7C10F822-C84A-4643-8AC2-436F8B3A7D01}" srcOrd="0" destOrd="0" presId="urn:microsoft.com/office/officeart/2005/8/layout/default"/>
    <dgm:cxn modelId="{5E2FAA0F-9323-46DA-BA68-E9EC5FD362A1}" type="presParOf" srcId="{D6A79315-2945-4F05-8071-BE75966A8E8E}" destId="{71A61FF6-7F32-4DD0-9B85-85F7053DBB8E}" srcOrd="1" destOrd="0" presId="urn:microsoft.com/office/officeart/2005/8/layout/default"/>
    <dgm:cxn modelId="{8EF5ADB7-0EE2-495F-BBBF-44BB12D83564}" type="presParOf" srcId="{D6A79315-2945-4F05-8071-BE75966A8E8E}" destId="{3C56064F-5C78-4351-B3CA-51373E6E056A}" srcOrd="2" destOrd="0" presId="urn:microsoft.com/office/officeart/2005/8/layout/default"/>
    <dgm:cxn modelId="{62EF9BFE-9046-4EC4-B05E-03B8EF8C8CAA}" type="presParOf" srcId="{D6A79315-2945-4F05-8071-BE75966A8E8E}" destId="{9AE6CE99-663C-476D-B6EC-F00205F24DAC}" srcOrd="3" destOrd="0" presId="urn:microsoft.com/office/officeart/2005/8/layout/default"/>
    <dgm:cxn modelId="{A1AD6CD9-6246-4146-A03F-BF91C77CFCCF}" type="presParOf" srcId="{D6A79315-2945-4F05-8071-BE75966A8E8E}" destId="{E71968A7-9C7C-4BDC-BCBF-0A353D8F0AF3}" srcOrd="4" destOrd="0" presId="urn:microsoft.com/office/officeart/2005/8/layout/default"/>
    <dgm:cxn modelId="{0EC4694E-B8A4-4145-93D4-F1476510B90F}" type="presParOf" srcId="{D6A79315-2945-4F05-8071-BE75966A8E8E}" destId="{7E01304B-BD96-4DA7-900F-826DC0665AB1}" srcOrd="5" destOrd="0" presId="urn:microsoft.com/office/officeart/2005/8/layout/default"/>
    <dgm:cxn modelId="{94005838-F2D4-4115-9274-7654CF65FBC6}" type="presParOf" srcId="{D6A79315-2945-4F05-8071-BE75966A8E8E}" destId="{7B3F6216-160D-4F40-8D68-BC58A1FB984C}" srcOrd="6" destOrd="0" presId="urn:microsoft.com/office/officeart/2005/8/layout/default"/>
    <dgm:cxn modelId="{1E47D103-E2B5-4089-8B6D-11654BBD01A0}" type="presParOf" srcId="{D6A79315-2945-4F05-8071-BE75966A8E8E}" destId="{FCFCEB92-4C30-4A88-91FC-13D74ABF6257}" srcOrd="7" destOrd="0" presId="urn:microsoft.com/office/officeart/2005/8/layout/default"/>
    <dgm:cxn modelId="{BC76AD8A-095E-4DBF-AC18-B378480ED32F}" type="presParOf" srcId="{D6A79315-2945-4F05-8071-BE75966A8E8E}" destId="{8DD17B4A-6641-4E01-B318-BFAFE11636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8F6966D-1722-4BAD-B100-2DCCA8E7588C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A1E74D9-8DBB-45DA-AA0B-810E2509F1D2}">
      <dgm:prSet phldrT="[Текст]" custT="1"/>
      <dgm:spPr/>
      <dgm:t>
        <a:bodyPr/>
        <a:lstStyle/>
        <a:p>
          <a:r>
            <a:rPr lang="uk-UA" sz="2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 права полягає в тому, що воно одночасно є</a:t>
          </a:r>
        </a:p>
      </dgm:t>
    </dgm:pt>
    <dgm:pt modelId="{F18F8F20-00B7-457B-9851-AA3FEC2A2FBC}" type="parTrans" cxnId="{4BA623C8-9AE1-497C-8685-925026A8D96F}">
      <dgm:prSet/>
      <dgm:spPr/>
      <dgm:t>
        <a:bodyPr/>
        <a:lstStyle/>
        <a:p>
          <a:endParaRPr lang="uk-UA"/>
        </a:p>
      </dgm:t>
    </dgm:pt>
    <dgm:pt modelId="{40606684-6673-4087-8D7A-FAF47B2B8A41}" type="sibTrans" cxnId="{4BA623C8-9AE1-497C-8685-925026A8D96F}">
      <dgm:prSet/>
      <dgm:spPr/>
      <dgm:t>
        <a:bodyPr/>
        <a:lstStyle/>
        <a:p>
          <a:endParaRPr lang="uk-UA"/>
        </a:p>
      </dgm:t>
    </dgm:pt>
    <dgm:pt modelId="{EF89C0F5-7B04-48E6-8AD9-F36AF457FF7D}">
      <dgm:prSet phldrT="[Текст]" custT="1"/>
      <dgm:spPr/>
      <dgm:t>
        <a:bodyPr/>
        <a:lstStyle/>
        <a:p>
          <a:r>
            <a:rPr lang="uk-UA" sz="2800" i="0" dirty="0">
              <a:solidFill>
                <a:schemeClr val="accent1">
                  <a:lumMod val="50000"/>
                </a:schemeClr>
              </a:solidFill>
              <a:latin typeface="+mj-lt"/>
            </a:rPr>
            <a:t>універсальним регулятором суспільних відносин, засобом (інструментом) узгодження особистих, суспільних і державних інтересів, встановлення та забезпечення правопорядку</a:t>
          </a:r>
          <a:endParaRPr lang="uk-UA" sz="2800" i="0" dirty="0">
            <a:solidFill>
              <a:schemeClr val="accent1">
                <a:lumMod val="50000"/>
              </a:schemeClr>
            </a:solidFill>
            <a:latin typeface="+mj-lt"/>
            <a:cs typeface="Times New Roman" panose="02020603050405020304" pitchFamily="18" charset="0"/>
          </a:endParaRPr>
        </a:p>
      </dgm:t>
    </dgm:pt>
    <dgm:pt modelId="{37C3F621-5847-4BED-B6EE-2E82082A41D2}" type="parTrans" cxnId="{715024E7-FF9B-40E2-A8A8-C1ADE3E64C26}">
      <dgm:prSet/>
      <dgm:spPr/>
      <dgm:t>
        <a:bodyPr/>
        <a:lstStyle/>
        <a:p>
          <a:endParaRPr lang="uk-UA"/>
        </a:p>
      </dgm:t>
    </dgm:pt>
    <dgm:pt modelId="{21E130AA-666A-4890-BB5B-AB4DB5E5A458}" type="sibTrans" cxnId="{715024E7-FF9B-40E2-A8A8-C1ADE3E64C26}">
      <dgm:prSet/>
      <dgm:spPr/>
      <dgm:t>
        <a:bodyPr/>
        <a:lstStyle/>
        <a:p>
          <a:endParaRPr lang="uk-UA"/>
        </a:p>
      </dgm:t>
    </dgm:pt>
    <dgm:pt modelId="{0BCD4174-870A-4290-B8A6-0530C0211D1C}">
      <dgm:prSet custT="1"/>
      <dgm:spPr/>
      <dgm:t>
        <a:bodyPr/>
        <a:lstStyle/>
        <a:p>
          <a:r>
            <a:rPr lang="uk-UA" sz="2800" i="0" dirty="0">
              <a:solidFill>
                <a:schemeClr val="accent1">
                  <a:lumMod val="50000"/>
                </a:schemeClr>
              </a:solidFill>
              <a:latin typeface="+mj-lt"/>
            </a:rPr>
            <a:t>виразником міри справедливості, свободи та рівності в суспільстві відповідно до рівня його соціального, економічного та культурного розвитку, що уможливлює досягнення компромісів між суб’єктами права</a:t>
          </a:r>
          <a:endParaRPr lang="uk-UA" sz="2800" i="0" dirty="0">
            <a:solidFill>
              <a:schemeClr val="accent1">
                <a:lumMod val="50000"/>
              </a:schemeClr>
            </a:solidFill>
            <a:latin typeface="+mj-lt"/>
            <a:cs typeface="Times New Roman" panose="02020603050405020304" pitchFamily="18" charset="0"/>
          </a:endParaRPr>
        </a:p>
      </dgm:t>
    </dgm:pt>
    <dgm:pt modelId="{3E286CAF-7112-432F-AC38-164AA53B0F0F}" type="parTrans" cxnId="{CFDBA063-C15C-4C4A-918D-F1787286651E}">
      <dgm:prSet/>
      <dgm:spPr/>
      <dgm:t>
        <a:bodyPr/>
        <a:lstStyle/>
        <a:p>
          <a:endParaRPr lang="uk-UA"/>
        </a:p>
      </dgm:t>
    </dgm:pt>
    <dgm:pt modelId="{3C718F8C-9971-4701-B604-6EF0DCC2E437}" type="sibTrans" cxnId="{CFDBA063-C15C-4C4A-918D-F1787286651E}">
      <dgm:prSet/>
      <dgm:spPr/>
      <dgm:t>
        <a:bodyPr/>
        <a:lstStyle/>
        <a:p>
          <a:endParaRPr lang="uk-UA"/>
        </a:p>
      </dgm:t>
    </dgm:pt>
    <dgm:pt modelId="{5981182F-A354-48EB-A011-40CB00663132}" type="pres">
      <dgm:prSet presAssocID="{88F6966D-1722-4BAD-B100-2DCCA8E7588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2258ED4-781A-41D9-A1CC-FC6ADDDCC344}" type="pres">
      <dgm:prSet presAssocID="{DA1E74D9-8DBB-45DA-AA0B-810E2509F1D2}" presName="Accent1" presStyleCnt="0"/>
      <dgm:spPr/>
    </dgm:pt>
    <dgm:pt modelId="{3E16E9FD-1FF5-4F40-819F-3970C9D933AE}" type="pres">
      <dgm:prSet presAssocID="{DA1E74D9-8DBB-45DA-AA0B-810E2509F1D2}" presName="Accent" presStyleLbl="node1" presStyleIdx="0" presStyleCnt="1" custLinFactNeighborX="-31381" custLinFactNeighborY="1515"/>
      <dgm:spPr/>
    </dgm:pt>
    <dgm:pt modelId="{734D307C-5739-43DA-9864-12E1821FEA9D}" type="pres">
      <dgm:prSet presAssocID="{DA1E74D9-8DBB-45DA-AA0B-810E2509F1D2}" presName="Child1" presStyleLbl="revTx" presStyleIdx="0" presStyleCnt="2" custScaleX="274177" custScaleY="246103" custLinFactNeighborX="24437" custLinFactNeighborY="2380">
        <dgm:presLayoutVars>
          <dgm:chMax val="0"/>
          <dgm:chPref val="0"/>
          <dgm:bulletEnabled val="1"/>
        </dgm:presLayoutVars>
      </dgm:prSet>
      <dgm:spPr/>
    </dgm:pt>
    <dgm:pt modelId="{AA2AFFD9-14A5-446E-AFA9-D86B23E99279}" type="pres">
      <dgm:prSet presAssocID="{DA1E74D9-8DBB-45DA-AA0B-810E2509F1D2}" presName="Parent1" presStyleLbl="revTx" presStyleIdx="1" presStyleCnt="2" custLinFactNeighborX="-57283" custLinFactNeighborY="8151">
        <dgm:presLayoutVars>
          <dgm:chMax val="1"/>
          <dgm:chPref val="1"/>
          <dgm:bulletEnabled val="1"/>
        </dgm:presLayoutVars>
      </dgm:prSet>
      <dgm:spPr/>
    </dgm:pt>
  </dgm:ptLst>
  <dgm:cxnLst>
    <dgm:cxn modelId="{F3C47E31-86FB-411C-8098-0476696321FE}" type="presOf" srcId="{88F6966D-1722-4BAD-B100-2DCCA8E7588C}" destId="{5981182F-A354-48EB-A011-40CB00663132}" srcOrd="0" destOrd="0" presId="urn:microsoft.com/office/officeart/2009/layout/CircleArrowProcess"/>
    <dgm:cxn modelId="{CFDBA063-C15C-4C4A-918D-F1787286651E}" srcId="{DA1E74D9-8DBB-45DA-AA0B-810E2509F1D2}" destId="{0BCD4174-870A-4290-B8A6-0530C0211D1C}" srcOrd="1" destOrd="0" parTransId="{3E286CAF-7112-432F-AC38-164AA53B0F0F}" sibTransId="{3C718F8C-9971-4701-B604-6EF0DCC2E437}"/>
    <dgm:cxn modelId="{F9B8876B-0B0E-4B61-BBB8-5B544A0851BB}" type="presOf" srcId="{0BCD4174-870A-4290-B8A6-0530C0211D1C}" destId="{734D307C-5739-43DA-9864-12E1821FEA9D}" srcOrd="0" destOrd="1" presId="urn:microsoft.com/office/officeart/2009/layout/CircleArrowProcess"/>
    <dgm:cxn modelId="{3C710F80-A820-436D-8A13-215BC92E14F6}" type="presOf" srcId="{EF89C0F5-7B04-48E6-8AD9-F36AF457FF7D}" destId="{734D307C-5739-43DA-9864-12E1821FEA9D}" srcOrd="0" destOrd="0" presId="urn:microsoft.com/office/officeart/2009/layout/CircleArrowProcess"/>
    <dgm:cxn modelId="{4BA623C8-9AE1-497C-8685-925026A8D96F}" srcId="{88F6966D-1722-4BAD-B100-2DCCA8E7588C}" destId="{DA1E74D9-8DBB-45DA-AA0B-810E2509F1D2}" srcOrd="0" destOrd="0" parTransId="{F18F8F20-00B7-457B-9851-AA3FEC2A2FBC}" sibTransId="{40606684-6673-4087-8D7A-FAF47B2B8A41}"/>
    <dgm:cxn modelId="{715024E7-FF9B-40E2-A8A8-C1ADE3E64C26}" srcId="{DA1E74D9-8DBB-45DA-AA0B-810E2509F1D2}" destId="{EF89C0F5-7B04-48E6-8AD9-F36AF457FF7D}" srcOrd="0" destOrd="0" parTransId="{37C3F621-5847-4BED-B6EE-2E82082A41D2}" sibTransId="{21E130AA-666A-4890-BB5B-AB4DB5E5A458}"/>
    <dgm:cxn modelId="{0521FDEB-2834-4227-B6F3-73B1410690F1}" type="presOf" srcId="{DA1E74D9-8DBB-45DA-AA0B-810E2509F1D2}" destId="{AA2AFFD9-14A5-446E-AFA9-D86B23E99279}" srcOrd="0" destOrd="0" presId="urn:microsoft.com/office/officeart/2009/layout/CircleArrowProcess"/>
    <dgm:cxn modelId="{B2A1E882-9C8A-4338-B989-B43E08D34940}" type="presParOf" srcId="{5981182F-A354-48EB-A011-40CB00663132}" destId="{32258ED4-781A-41D9-A1CC-FC6ADDDCC344}" srcOrd="0" destOrd="0" presId="urn:microsoft.com/office/officeart/2009/layout/CircleArrowProcess"/>
    <dgm:cxn modelId="{AB59E64A-89C3-4CF7-A29E-13B64345E97E}" type="presParOf" srcId="{32258ED4-781A-41D9-A1CC-FC6ADDDCC344}" destId="{3E16E9FD-1FF5-4F40-819F-3970C9D933AE}" srcOrd="0" destOrd="0" presId="urn:microsoft.com/office/officeart/2009/layout/CircleArrowProcess"/>
    <dgm:cxn modelId="{48B4D5E6-64D9-4F04-8BC3-0076407A3CF9}" type="presParOf" srcId="{5981182F-A354-48EB-A011-40CB00663132}" destId="{734D307C-5739-43DA-9864-12E1821FEA9D}" srcOrd="1" destOrd="0" presId="urn:microsoft.com/office/officeart/2009/layout/CircleArrowProcess"/>
    <dgm:cxn modelId="{BC3BDAD6-A137-433A-BD5A-F527329E861B}" type="presParOf" srcId="{5981182F-A354-48EB-A011-40CB00663132}" destId="{AA2AFFD9-14A5-446E-AFA9-D86B23E99279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43BA4F2-C6C4-4BA9-8723-5D6EEC757B61}" type="doc">
      <dgm:prSet loTypeId="urn:microsoft.com/office/officeart/2005/8/layout/vList5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4329F91B-14DA-43EA-9431-982E82101511}">
      <dgm:prSet phldrT="[Текст]" custT="1"/>
      <dgm:spPr/>
      <dgm:t>
        <a:bodyPr/>
        <a:lstStyle/>
        <a:p>
          <a:r>
            <a:rPr lang="uk-UA" sz="2800" b="1">
              <a:latin typeface="+mj-lt"/>
            </a:rPr>
            <a:t>Основні аспекти цінності права</a:t>
          </a:r>
          <a:endParaRPr lang="uk-UA" sz="2800" b="1" dirty="0">
            <a:latin typeface="+mj-lt"/>
          </a:endParaRPr>
        </a:p>
      </dgm:t>
    </dgm:pt>
    <dgm:pt modelId="{CB6403CE-96AF-4C09-867E-E7AA3FA6EC91}" type="parTrans" cxnId="{84DB943C-7E83-4398-AF94-7ADD51EF6D8B}">
      <dgm:prSet/>
      <dgm:spPr/>
      <dgm:t>
        <a:bodyPr/>
        <a:lstStyle/>
        <a:p>
          <a:endParaRPr lang="uk-UA"/>
        </a:p>
      </dgm:t>
    </dgm:pt>
    <dgm:pt modelId="{BF3E2862-3062-4F7D-9E6F-26DD185468B5}" type="sibTrans" cxnId="{84DB943C-7E83-4398-AF94-7ADD51EF6D8B}">
      <dgm:prSet/>
      <dgm:spPr/>
      <dgm:t>
        <a:bodyPr/>
        <a:lstStyle/>
        <a:p>
          <a:endParaRPr lang="uk-UA"/>
        </a:p>
      </dgm:t>
    </dgm:pt>
    <dgm:pt modelId="{CC8FF2B4-8470-45C6-B5E8-493F8F2B0095}">
      <dgm:prSet phldrT="[Текст]" custT="1"/>
      <dgm:spPr/>
      <dgm:t>
        <a:bodyPr/>
        <a:lstStyle/>
        <a:p>
          <a:r>
            <a:rPr lang="uk-UA" sz="2400" dirty="0">
              <a:solidFill>
                <a:schemeClr val="accent1">
                  <a:lumMod val="50000"/>
                </a:schemeClr>
              </a:solidFill>
              <a:latin typeface="+mj-lt"/>
            </a:rPr>
            <a:t>власна цінність права</a:t>
          </a:r>
        </a:p>
      </dgm:t>
    </dgm:pt>
    <dgm:pt modelId="{2BCE6F0E-01F4-4217-8C26-75E5A09C5028}" type="parTrans" cxnId="{74F3D934-C3E1-4CCF-B710-6CE34C6F433B}">
      <dgm:prSet/>
      <dgm:spPr/>
      <dgm:t>
        <a:bodyPr/>
        <a:lstStyle/>
        <a:p>
          <a:endParaRPr lang="uk-UA"/>
        </a:p>
      </dgm:t>
    </dgm:pt>
    <dgm:pt modelId="{5D84767C-547F-472F-BCF0-78C1AEF0F7E7}" type="sibTrans" cxnId="{74F3D934-C3E1-4CCF-B710-6CE34C6F433B}">
      <dgm:prSet/>
      <dgm:spPr/>
      <dgm:t>
        <a:bodyPr/>
        <a:lstStyle/>
        <a:p>
          <a:endParaRPr lang="uk-UA"/>
        </a:p>
      </dgm:t>
    </dgm:pt>
    <dgm:pt modelId="{A5D7EBF4-0E21-4B90-9750-B4FFC8377473}">
      <dgm:prSet custT="1"/>
      <dgm:spPr/>
      <dgm:t>
        <a:bodyPr/>
        <a:lstStyle/>
        <a:p>
          <a:r>
            <a:rPr lang="uk-UA" sz="2400" dirty="0">
              <a:solidFill>
                <a:schemeClr val="accent1">
                  <a:lumMod val="50000"/>
                </a:schemeClr>
              </a:solidFill>
              <a:latin typeface="+mj-lt"/>
            </a:rPr>
            <a:t>інструментальна (службова) цінність права</a:t>
          </a:r>
        </a:p>
      </dgm:t>
    </dgm:pt>
    <dgm:pt modelId="{7C93F223-95A5-4352-BCD9-9836D6B8D7E1}" type="parTrans" cxnId="{C7DA1E69-17FD-4B63-83F0-ADB273A49C99}">
      <dgm:prSet/>
      <dgm:spPr/>
      <dgm:t>
        <a:bodyPr/>
        <a:lstStyle/>
        <a:p>
          <a:endParaRPr lang="uk-UA"/>
        </a:p>
      </dgm:t>
    </dgm:pt>
    <dgm:pt modelId="{C32C64D4-7C0A-46D4-85A2-7545EF5A69CF}" type="sibTrans" cxnId="{C7DA1E69-17FD-4B63-83F0-ADB273A49C99}">
      <dgm:prSet/>
      <dgm:spPr/>
      <dgm:t>
        <a:bodyPr/>
        <a:lstStyle/>
        <a:p>
          <a:endParaRPr lang="uk-UA"/>
        </a:p>
      </dgm:t>
    </dgm:pt>
    <dgm:pt modelId="{CFE275DE-4A48-413E-B936-9B941556F4BF}">
      <dgm:prSet custT="1"/>
      <dgm:spPr/>
      <dgm:t>
        <a:bodyPr/>
        <a:lstStyle/>
        <a:p>
          <a:r>
            <a:rPr lang="uk-UA" sz="2400" dirty="0">
              <a:solidFill>
                <a:schemeClr val="accent1">
                  <a:lumMod val="50000"/>
                </a:schemeClr>
              </a:solidFill>
              <a:latin typeface="+mj-lt"/>
            </a:rPr>
            <a:t>історико-культурна цінність права</a:t>
          </a:r>
        </a:p>
      </dgm:t>
    </dgm:pt>
    <dgm:pt modelId="{32EDADA1-8647-49B7-8366-EDFD9C63D260}" type="parTrans" cxnId="{769FCE6C-EBA3-4459-9346-A8BC53548F76}">
      <dgm:prSet/>
      <dgm:spPr/>
      <dgm:t>
        <a:bodyPr/>
        <a:lstStyle/>
        <a:p>
          <a:endParaRPr lang="uk-UA"/>
        </a:p>
      </dgm:t>
    </dgm:pt>
    <dgm:pt modelId="{BEF21193-DE0A-43F3-B78B-6DC52A2DFD25}" type="sibTrans" cxnId="{769FCE6C-EBA3-4459-9346-A8BC53548F76}">
      <dgm:prSet/>
      <dgm:spPr/>
      <dgm:t>
        <a:bodyPr/>
        <a:lstStyle/>
        <a:p>
          <a:endParaRPr lang="uk-UA"/>
        </a:p>
      </dgm:t>
    </dgm:pt>
    <dgm:pt modelId="{DF6D598A-E5AD-4D1B-BD23-5A3537C080E1}" type="pres">
      <dgm:prSet presAssocID="{143BA4F2-C6C4-4BA9-8723-5D6EEC757B61}" presName="Name0" presStyleCnt="0">
        <dgm:presLayoutVars>
          <dgm:dir/>
          <dgm:animLvl val="lvl"/>
          <dgm:resizeHandles val="exact"/>
        </dgm:presLayoutVars>
      </dgm:prSet>
      <dgm:spPr/>
    </dgm:pt>
    <dgm:pt modelId="{8E54BAC0-8F7A-45B9-95BC-1C40B75CA32C}" type="pres">
      <dgm:prSet presAssocID="{4329F91B-14DA-43EA-9431-982E82101511}" presName="linNode" presStyleCnt="0"/>
      <dgm:spPr/>
    </dgm:pt>
    <dgm:pt modelId="{D0D7719E-DB6A-412F-A32F-143A705870DC}" type="pres">
      <dgm:prSet presAssocID="{4329F91B-14DA-43EA-9431-982E82101511}" presName="parentText" presStyleLbl="node1" presStyleIdx="0" presStyleCnt="1" custScaleY="82184">
        <dgm:presLayoutVars>
          <dgm:chMax val="1"/>
          <dgm:bulletEnabled val="1"/>
        </dgm:presLayoutVars>
      </dgm:prSet>
      <dgm:spPr/>
    </dgm:pt>
    <dgm:pt modelId="{01E29FBB-E5AA-49C2-B4D8-3D9A871C74BB}" type="pres">
      <dgm:prSet presAssocID="{4329F91B-14DA-43EA-9431-982E82101511}" presName="descendantText" presStyleLbl="alignAccFollowNode1" presStyleIdx="0" presStyleCnt="1" custScaleY="81137">
        <dgm:presLayoutVars>
          <dgm:bulletEnabled val="1"/>
        </dgm:presLayoutVars>
      </dgm:prSet>
      <dgm:spPr/>
    </dgm:pt>
  </dgm:ptLst>
  <dgm:cxnLst>
    <dgm:cxn modelId="{5176B419-D77C-47A1-94B4-DD8C2950B81D}" type="presOf" srcId="{A5D7EBF4-0E21-4B90-9750-B4FFC8377473}" destId="{01E29FBB-E5AA-49C2-B4D8-3D9A871C74BB}" srcOrd="0" destOrd="1" presId="urn:microsoft.com/office/officeart/2005/8/layout/vList5"/>
    <dgm:cxn modelId="{74F3D934-C3E1-4CCF-B710-6CE34C6F433B}" srcId="{4329F91B-14DA-43EA-9431-982E82101511}" destId="{CC8FF2B4-8470-45C6-B5E8-493F8F2B0095}" srcOrd="0" destOrd="0" parTransId="{2BCE6F0E-01F4-4217-8C26-75E5A09C5028}" sibTransId="{5D84767C-547F-472F-BCF0-78C1AEF0F7E7}"/>
    <dgm:cxn modelId="{84DB943C-7E83-4398-AF94-7ADD51EF6D8B}" srcId="{143BA4F2-C6C4-4BA9-8723-5D6EEC757B61}" destId="{4329F91B-14DA-43EA-9431-982E82101511}" srcOrd="0" destOrd="0" parTransId="{CB6403CE-96AF-4C09-867E-E7AA3FA6EC91}" sibTransId="{BF3E2862-3062-4F7D-9E6F-26DD185468B5}"/>
    <dgm:cxn modelId="{40007666-7F90-4091-8692-035FF323BD75}" type="presOf" srcId="{CFE275DE-4A48-413E-B936-9B941556F4BF}" destId="{01E29FBB-E5AA-49C2-B4D8-3D9A871C74BB}" srcOrd="0" destOrd="2" presId="urn:microsoft.com/office/officeart/2005/8/layout/vList5"/>
    <dgm:cxn modelId="{C7DA1E69-17FD-4B63-83F0-ADB273A49C99}" srcId="{4329F91B-14DA-43EA-9431-982E82101511}" destId="{A5D7EBF4-0E21-4B90-9750-B4FFC8377473}" srcOrd="1" destOrd="0" parTransId="{7C93F223-95A5-4352-BCD9-9836D6B8D7E1}" sibTransId="{C32C64D4-7C0A-46D4-85A2-7545EF5A69CF}"/>
    <dgm:cxn modelId="{769FCE6C-EBA3-4459-9346-A8BC53548F76}" srcId="{4329F91B-14DA-43EA-9431-982E82101511}" destId="{CFE275DE-4A48-413E-B936-9B941556F4BF}" srcOrd="2" destOrd="0" parTransId="{32EDADA1-8647-49B7-8366-EDFD9C63D260}" sibTransId="{BEF21193-DE0A-43F3-B78B-6DC52A2DFD25}"/>
    <dgm:cxn modelId="{4C0A758B-4C03-4CC6-A47B-B1B487EAD112}" type="presOf" srcId="{4329F91B-14DA-43EA-9431-982E82101511}" destId="{D0D7719E-DB6A-412F-A32F-143A705870DC}" srcOrd="0" destOrd="0" presId="urn:microsoft.com/office/officeart/2005/8/layout/vList5"/>
    <dgm:cxn modelId="{BD2F8FA9-B10E-49D0-8BEE-59A9257D4E52}" type="presOf" srcId="{143BA4F2-C6C4-4BA9-8723-5D6EEC757B61}" destId="{DF6D598A-E5AD-4D1B-BD23-5A3537C080E1}" srcOrd="0" destOrd="0" presId="urn:microsoft.com/office/officeart/2005/8/layout/vList5"/>
    <dgm:cxn modelId="{6EDB3DE2-282F-4367-A8AE-E81D138C9FD7}" type="presOf" srcId="{CC8FF2B4-8470-45C6-B5E8-493F8F2B0095}" destId="{01E29FBB-E5AA-49C2-B4D8-3D9A871C74BB}" srcOrd="0" destOrd="0" presId="urn:microsoft.com/office/officeart/2005/8/layout/vList5"/>
    <dgm:cxn modelId="{6585DFCE-1865-4F9E-A897-4D6A399DB235}" type="presParOf" srcId="{DF6D598A-E5AD-4D1B-BD23-5A3537C080E1}" destId="{8E54BAC0-8F7A-45B9-95BC-1C40B75CA32C}" srcOrd="0" destOrd="0" presId="urn:microsoft.com/office/officeart/2005/8/layout/vList5"/>
    <dgm:cxn modelId="{00B29F98-F810-4CD3-A9AD-7C1FCE9199B5}" type="presParOf" srcId="{8E54BAC0-8F7A-45B9-95BC-1C40B75CA32C}" destId="{D0D7719E-DB6A-412F-A32F-143A705870DC}" srcOrd="0" destOrd="0" presId="urn:microsoft.com/office/officeart/2005/8/layout/vList5"/>
    <dgm:cxn modelId="{0073A109-ABE5-4960-B427-71F0B465C964}" type="presParOf" srcId="{8E54BAC0-8F7A-45B9-95BC-1C40B75CA32C}" destId="{01E29FBB-E5AA-49C2-B4D8-3D9A871C74B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43BA4F2-C6C4-4BA9-8723-5D6EEC757B61}" type="doc">
      <dgm:prSet loTypeId="urn:microsoft.com/office/officeart/2005/8/layout/vList5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4329F91B-14DA-43EA-9431-982E82101511}">
      <dgm:prSet phldrT="[Текст]" custT="1"/>
      <dgm:spPr/>
      <dgm:t>
        <a:bodyPr/>
        <a:lstStyle/>
        <a:p>
          <a:r>
            <a:rPr lang="uk-UA" sz="2800" b="1">
              <a:latin typeface="+mj-lt"/>
            </a:rPr>
            <a:t>Виміри цінності права</a:t>
          </a:r>
          <a:endParaRPr lang="uk-UA" sz="2800" b="1" dirty="0">
            <a:latin typeface="+mj-lt"/>
          </a:endParaRPr>
        </a:p>
      </dgm:t>
    </dgm:pt>
    <dgm:pt modelId="{CB6403CE-96AF-4C09-867E-E7AA3FA6EC91}" type="parTrans" cxnId="{84DB943C-7E83-4398-AF94-7ADD51EF6D8B}">
      <dgm:prSet/>
      <dgm:spPr/>
      <dgm:t>
        <a:bodyPr/>
        <a:lstStyle/>
        <a:p>
          <a:endParaRPr lang="uk-UA"/>
        </a:p>
      </dgm:t>
    </dgm:pt>
    <dgm:pt modelId="{BF3E2862-3062-4F7D-9E6F-26DD185468B5}" type="sibTrans" cxnId="{84DB943C-7E83-4398-AF94-7ADD51EF6D8B}">
      <dgm:prSet/>
      <dgm:spPr/>
      <dgm:t>
        <a:bodyPr/>
        <a:lstStyle/>
        <a:p>
          <a:endParaRPr lang="uk-UA"/>
        </a:p>
      </dgm:t>
    </dgm:pt>
    <dgm:pt modelId="{CC8FF2B4-8470-45C6-B5E8-493F8F2B0095}">
      <dgm:prSet phldrT="[Текст]" custT="1"/>
      <dgm:spPr/>
      <dgm:t>
        <a:bodyPr/>
        <a:lstStyle/>
        <a:p>
          <a:r>
            <a:rPr lang="uk-UA" sz="2700" dirty="0">
              <a:solidFill>
                <a:schemeClr val="accent1">
                  <a:lumMod val="50000"/>
                </a:schemeClr>
              </a:solidFill>
              <a:latin typeface="+mj-lt"/>
            </a:rPr>
            <a:t>загальнолюдський (світовий) вимір</a:t>
          </a:r>
        </a:p>
      </dgm:t>
    </dgm:pt>
    <dgm:pt modelId="{2BCE6F0E-01F4-4217-8C26-75E5A09C5028}" type="parTrans" cxnId="{74F3D934-C3E1-4CCF-B710-6CE34C6F433B}">
      <dgm:prSet/>
      <dgm:spPr/>
      <dgm:t>
        <a:bodyPr/>
        <a:lstStyle/>
        <a:p>
          <a:endParaRPr lang="uk-UA"/>
        </a:p>
      </dgm:t>
    </dgm:pt>
    <dgm:pt modelId="{5D84767C-547F-472F-BCF0-78C1AEF0F7E7}" type="sibTrans" cxnId="{74F3D934-C3E1-4CCF-B710-6CE34C6F433B}">
      <dgm:prSet/>
      <dgm:spPr/>
      <dgm:t>
        <a:bodyPr/>
        <a:lstStyle/>
        <a:p>
          <a:endParaRPr lang="uk-UA"/>
        </a:p>
      </dgm:t>
    </dgm:pt>
    <dgm:pt modelId="{D74D97B8-D6BE-4CED-9CF2-4BD5F464EF2E}">
      <dgm:prSet custT="1"/>
      <dgm:spPr/>
      <dgm:t>
        <a:bodyPr/>
        <a:lstStyle/>
        <a:p>
          <a:r>
            <a:rPr lang="uk-UA" sz="2700" dirty="0">
              <a:solidFill>
                <a:schemeClr val="accent1">
                  <a:lumMod val="50000"/>
                </a:schemeClr>
              </a:solidFill>
              <a:latin typeface="+mj-lt"/>
            </a:rPr>
            <a:t>соціальний (національний) вимір</a:t>
          </a:r>
        </a:p>
      </dgm:t>
    </dgm:pt>
    <dgm:pt modelId="{FA422159-78EA-475B-83DE-7E4D3FF5DEB2}" type="parTrans" cxnId="{6EA0DEF5-5985-4C45-83D7-245B1D8BF948}">
      <dgm:prSet/>
      <dgm:spPr/>
      <dgm:t>
        <a:bodyPr/>
        <a:lstStyle/>
        <a:p>
          <a:endParaRPr lang="uk-UA"/>
        </a:p>
      </dgm:t>
    </dgm:pt>
    <dgm:pt modelId="{043CD563-8D9E-41F7-B56B-54A575020597}" type="sibTrans" cxnId="{6EA0DEF5-5985-4C45-83D7-245B1D8BF948}">
      <dgm:prSet/>
      <dgm:spPr/>
      <dgm:t>
        <a:bodyPr/>
        <a:lstStyle/>
        <a:p>
          <a:endParaRPr lang="uk-UA"/>
        </a:p>
      </dgm:t>
    </dgm:pt>
    <dgm:pt modelId="{72929E5C-6F37-434F-A007-E31543F2F763}">
      <dgm:prSet custT="1"/>
      <dgm:spPr/>
      <dgm:t>
        <a:bodyPr/>
        <a:lstStyle/>
        <a:p>
          <a:r>
            <a:rPr lang="uk-UA" sz="2700" dirty="0">
              <a:solidFill>
                <a:schemeClr val="accent1">
                  <a:lumMod val="50000"/>
                </a:schemeClr>
              </a:solidFill>
              <a:latin typeface="+mj-lt"/>
            </a:rPr>
            <a:t>особистісний вимір</a:t>
          </a:r>
        </a:p>
      </dgm:t>
    </dgm:pt>
    <dgm:pt modelId="{14492BA8-6D71-45A5-9005-C4657C816226}" type="parTrans" cxnId="{19754394-D6AF-4E14-96E9-F2771027EEC2}">
      <dgm:prSet/>
      <dgm:spPr/>
      <dgm:t>
        <a:bodyPr/>
        <a:lstStyle/>
        <a:p>
          <a:endParaRPr lang="uk-UA"/>
        </a:p>
      </dgm:t>
    </dgm:pt>
    <dgm:pt modelId="{932AF0BB-865E-430D-BA2C-A8484BBB3794}" type="sibTrans" cxnId="{19754394-D6AF-4E14-96E9-F2771027EEC2}">
      <dgm:prSet/>
      <dgm:spPr/>
      <dgm:t>
        <a:bodyPr/>
        <a:lstStyle/>
        <a:p>
          <a:endParaRPr lang="uk-UA"/>
        </a:p>
      </dgm:t>
    </dgm:pt>
    <dgm:pt modelId="{DF6D598A-E5AD-4D1B-BD23-5A3537C080E1}" type="pres">
      <dgm:prSet presAssocID="{143BA4F2-C6C4-4BA9-8723-5D6EEC757B61}" presName="Name0" presStyleCnt="0">
        <dgm:presLayoutVars>
          <dgm:dir/>
          <dgm:animLvl val="lvl"/>
          <dgm:resizeHandles val="exact"/>
        </dgm:presLayoutVars>
      </dgm:prSet>
      <dgm:spPr/>
    </dgm:pt>
    <dgm:pt modelId="{8E54BAC0-8F7A-45B9-95BC-1C40B75CA32C}" type="pres">
      <dgm:prSet presAssocID="{4329F91B-14DA-43EA-9431-982E82101511}" presName="linNode" presStyleCnt="0"/>
      <dgm:spPr/>
    </dgm:pt>
    <dgm:pt modelId="{D0D7719E-DB6A-412F-A32F-143A705870DC}" type="pres">
      <dgm:prSet presAssocID="{4329F91B-14DA-43EA-9431-982E82101511}" presName="parentText" presStyleLbl="node1" presStyleIdx="0" presStyleCnt="1" custScaleY="82184">
        <dgm:presLayoutVars>
          <dgm:chMax val="1"/>
          <dgm:bulletEnabled val="1"/>
        </dgm:presLayoutVars>
      </dgm:prSet>
      <dgm:spPr/>
    </dgm:pt>
    <dgm:pt modelId="{01E29FBB-E5AA-49C2-B4D8-3D9A871C74BB}" type="pres">
      <dgm:prSet presAssocID="{4329F91B-14DA-43EA-9431-982E82101511}" presName="descendantText" presStyleLbl="alignAccFollowNode1" presStyleIdx="0" presStyleCnt="1" custScaleY="81137">
        <dgm:presLayoutVars>
          <dgm:bulletEnabled val="1"/>
        </dgm:presLayoutVars>
      </dgm:prSet>
      <dgm:spPr/>
    </dgm:pt>
  </dgm:ptLst>
  <dgm:cxnLst>
    <dgm:cxn modelId="{D2DB5623-350C-439C-ABAC-25AC9845BEA9}" type="presOf" srcId="{143BA4F2-C6C4-4BA9-8723-5D6EEC757B61}" destId="{DF6D598A-E5AD-4D1B-BD23-5A3537C080E1}" srcOrd="0" destOrd="0" presId="urn:microsoft.com/office/officeart/2005/8/layout/vList5"/>
    <dgm:cxn modelId="{74F3D934-C3E1-4CCF-B710-6CE34C6F433B}" srcId="{4329F91B-14DA-43EA-9431-982E82101511}" destId="{CC8FF2B4-8470-45C6-B5E8-493F8F2B0095}" srcOrd="0" destOrd="0" parTransId="{2BCE6F0E-01F4-4217-8C26-75E5A09C5028}" sibTransId="{5D84767C-547F-472F-BCF0-78C1AEF0F7E7}"/>
    <dgm:cxn modelId="{84DB943C-7E83-4398-AF94-7ADD51EF6D8B}" srcId="{143BA4F2-C6C4-4BA9-8723-5D6EEC757B61}" destId="{4329F91B-14DA-43EA-9431-982E82101511}" srcOrd="0" destOrd="0" parTransId="{CB6403CE-96AF-4C09-867E-E7AA3FA6EC91}" sibTransId="{BF3E2862-3062-4F7D-9E6F-26DD185468B5}"/>
    <dgm:cxn modelId="{96E25F63-0F2D-4730-8C5B-566969C0B1F0}" type="presOf" srcId="{D74D97B8-D6BE-4CED-9CF2-4BD5F464EF2E}" destId="{01E29FBB-E5AA-49C2-B4D8-3D9A871C74BB}" srcOrd="0" destOrd="1" presId="urn:microsoft.com/office/officeart/2005/8/layout/vList5"/>
    <dgm:cxn modelId="{EF0BB755-B8EF-41BF-95A3-043E1CA529AE}" type="presOf" srcId="{CC8FF2B4-8470-45C6-B5E8-493F8F2B0095}" destId="{01E29FBB-E5AA-49C2-B4D8-3D9A871C74BB}" srcOrd="0" destOrd="0" presId="urn:microsoft.com/office/officeart/2005/8/layout/vList5"/>
    <dgm:cxn modelId="{FA3DDC82-8D42-4388-8B93-8A143924DCDE}" type="presOf" srcId="{4329F91B-14DA-43EA-9431-982E82101511}" destId="{D0D7719E-DB6A-412F-A32F-143A705870DC}" srcOrd="0" destOrd="0" presId="urn:microsoft.com/office/officeart/2005/8/layout/vList5"/>
    <dgm:cxn modelId="{F9CAC98D-8384-4A43-8386-D1F85F92ED19}" type="presOf" srcId="{72929E5C-6F37-434F-A007-E31543F2F763}" destId="{01E29FBB-E5AA-49C2-B4D8-3D9A871C74BB}" srcOrd="0" destOrd="2" presId="urn:microsoft.com/office/officeart/2005/8/layout/vList5"/>
    <dgm:cxn modelId="{19754394-D6AF-4E14-96E9-F2771027EEC2}" srcId="{4329F91B-14DA-43EA-9431-982E82101511}" destId="{72929E5C-6F37-434F-A007-E31543F2F763}" srcOrd="2" destOrd="0" parTransId="{14492BA8-6D71-45A5-9005-C4657C816226}" sibTransId="{932AF0BB-865E-430D-BA2C-A8484BBB3794}"/>
    <dgm:cxn modelId="{6EA0DEF5-5985-4C45-83D7-245B1D8BF948}" srcId="{4329F91B-14DA-43EA-9431-982E82101511}" destId="{D74D97B8-D6BE-4CED-9CF2-4BD5F464EF2E}" srcOrd="1" destOrd="0" parTransId="{FA422159-78EA-475B-83DE-7E4D3FF5DEB2}" sibTransId="{043CD563-8D9E-41F7-B56B-54A575020597}"/>
    <dgm:cxn modelId="{D79156AC-2678-4281-81C5-0F74085ED6E4}" type="presParOf" srcId="{DF6D598A-E5AD-4D1B-BD23-5A3537C080E1}" destId="{8E54BAC0-8F7A-45B9-95BC-1C40B75CA32C}" srcOrd="0" destOrd="0" presId="urn:microsoft.com/office/officeart/2005/8/layout/vList5"/>
    <dgm:cxn modelId="{6A86DA8D-E323-443E-B51B-3748CB56D144}" type="presParOf" srcId="{8E54BAC0-8F7A-45B9-95BC-1C40B75CA32C}" destId="{D0D7719E-DB6A-412F-A32F-143A705870DC}" srcOrd="0" destOrd="0" presId="urn:microsoft.com/office/officeart/2005/8/layout/vList5"/>
    <dgm:cxn modelId="{E3A13229-A8D7-48FA-9969-362AA88823E2}" type="presParOf" srcId="{8E54BAC0-8F7A-45B9-95BC-1C40B75CA32C}" destId="{01E29FBB-E5AA-49C2-B4D8-3D9A871C74B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F3D89A4F-B4A8-45F5-A645-CE169C380629}">
      <dgm:prSet custT="1"/>
      <dgm:spPr/>
      <dgm:t>
        <a:bodyPr/>
        <a:lstStyle/>
        <a:p>
          <a:r>
            <a:rPr lang="uk-UA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Функції та структура права</a:t>
          </a:r>
          <a:endParaRPr lang="uk-UA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0CDA9B-4F8C-4F65-AAC4-CC8215B57FC1}" type="parTrans" cxnId="{2BC26192-DC65-40AC-B7D6-25A313352BAF}">
      <dgm:prSet/>
      <dgm:spPr/>
      <dgm:t>
        <a:bodyPr/>
        <a:lstStyle/>
        <a:p>
          <a:endParaRPr lang="uk-UA"/>
        </a:p>
      </dgm:t>
    </dgm:pt>
    <dgm:pt modelId="{9C69FAB6-4CF8-4770-9A88-6DD14DFC37E4}" type="sibTrans" cxnId="{2BC26192-DC65-40AC-B7D6-25A313352BAF}">
      <dgm:prSet/>
      <dgm:spPr/>
      <dgm:t>
        <a:bodyPr/>
        <a:lstStyle/>
        <a:p>
          <a:endParaRPr lang="uk-UA"/>
        </a:p>
      </dgm:t>
    </dgm:pt>
    <dgm:pt modelId="{6AA33BEB-209A-477A-9C44-A7EF8786023B}">
      <dgm:prSet custT="1"/>
      <dgm:spPr/>
      <dgm:t>
        <a:bodyPr/>
        <a:lstStyle/>
        <a:p>
          <a:r>
            <a:rPr lang="uk-UA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Поняття, сутність і цінність права</a:t>
          </a:r>
          <a:endParaRPr lang="uk-UA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E7B0C2-FB04-4EFA-AD9C-4E4E7290EBC2}" type="parTrans" cxnId="{B6F2375B-FE99-4B3D-ADAE-E65F443EE52C}">
      <dgm:prSet/>
      <dgm:spPr/>
      <dgm:t>
        <a:bodyPr/>
        <a:lstStyle/>
        <a:p>
          <a:endParaRPr lang="uk-UA"/>
        </a:p>
      </dgm:t>
    </dgm:pt>
    <dgm:pt modelId="{FE5B6AE3-6D43-41FA-8CB2-093367C25598}" type="sibTrans" cxnId="{B6F2375B-FE99-4B3D-ADAE-E65F443EE52C}">
      <dgm:prSet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Сучасні підходи до розуміння права</a:t>
          </a:r>
          <a:endParaRPr lang="uk-UA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1C748773-2694-4826-9533-5ABAAF32762D}">
      <dgm:prSet custT="1"/>
      <dgm:spPr/>
      <dgm:t>
        <a:bodyPr/>
        <a:lstStyle/>
        <a:p>
          <a:r>
            <a:rPr lang="uk-UA" sz="3200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Принципи права як основа діяльності поліції</a:t>
          </a:r>
        </a:p>
      </dgm:t>
    </dgm:pt>
    <dgm:pt modelId="{15AAED96-C7B6-4587-AAA5-852B4DFA5440}" type="parTrans" cxnId="{EDFD86F5-5C9A-4341-B6B5-67FE38ECDA6A}">
      <dgm:prSet/>
      <dgm:spPr/>
      <dgm:t>
        <a:bodyPr/>
        <a:lstStyle/>
        <a:p>
          <a:endParaRPr lang="ru-RU"/>
        </a:p>
      </dgm:t>
    </dgm:pt>
    <dgm:pt modelId="{CCBB24C1-3695-47E1-9134-ECFF551ED005}" type="sibTrans" cxnId="{EDFD86F5-5C9A-4341-B6B5-67FE38ECDA6A}">
      <dgm:prSet/>
      <dgm:spPr/>
      <dgm:t>
        <a:bodyPr/>
        <a:lstStyle/>
        <a:p>
          <a:endParaRPr lang="ru-RU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</dgm:pt>
    <dgm:pt modelId="{02B59B7A-1948-4220-A731-8466FD7671A6}" type="pres">
      <dgm:prSet presAssocID="{4EAFFB4C-B5E0-4A4D-81FE-42D3187723F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EDFB266-BEB6-4D3C-92C2-7E72941F9EF5}" type="pres">
      <dgm:prSet presAssocID="{4BE27B1F-BF6B-4C9D-A3A4-98172DB3D1F9}" presName="spacer" presStyleCnt="0"/>
      <dgm:spPr/>
    </dgm:pt>
    <dgm:pt modelId="{42204797-5B53-4EB8-BB44-D402646BBA94}" type="pres">
      <dgm:prSet presAssocID="{6AA33BEB-209A-477A-9C44-A7EF878602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F1AD9CA-A16E-42FE-BE98-646A53BF512F}" type="pres">
      <dgm:prSet presAssocID="{FE5B6AE3-6D43-41FA-8CB2-093367C25598}" presName="spacer" presStyleCnt="0"/>
      <dgm:spPr/>
    </dgm:pt>
    <dgm:pt modelId="{2EF8B4F5-C973-4460-ADB1-B7CB1DC1B0E9}" type="pres">
      <dgm:prSet presAssocID="{1C748773-2694-4826-9533-5ABAAF32762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533C1BE-0F94-4861-BAE0-BF1044F2DF06}" type="pres">
      <dgm:prSet presAssocID="{CCBB24C1-3695-47E1-9134-ECFF551ED005}" presName="spacer" presStyleCnt="0"/>
      <dgm:spPr/>
    </dgm:pt>
    <dgm:pt modelId="{50605140-2F08-4B9A-8FEF-2A28A3237121}" type="pres">
      <dgm:prSet presAssocID="{F3D89A4F-B4A8-45F5-A645-CE169C38062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A5801F2E-97FC-44CF-BB6A-78C1E159BE87}" type="presOf" srcId="{1C748773-2694-4826-9533-5ABAAF32762D}" destId="{2EF8B4F5-C973-4460-ADB1-B7CB1DC1B0E9}" srcOrd="0" destOrd="0" presId="urn:microsoft.com/office/officeart/2005/8/layout/vList2"/>
    <dgm:cxn modelId="{BB744133-BCB7-41AC-873C-9D1B9A6054CC}" type="presOf" srcId="{6AA33BEB-209A-477A-9C44-A7EF8786023B}" destId="{42204797-5B53-4EB8-BB44-D402646BBA94}" srcOrd="0" destOrd="0" presId="urn:microsoft.com/office/officeart/2005/8/layout/vList2"/>
    <dgm:cxn modelId="{B6F2375B-FE99-4B3D-ADAE-E65F443EE52C}" srcId="{D331DA17-71FA-4D0A-9FDF-6CBA23659EA3}" destId="{6AA33BEB-209A-477A-9C44-A7EF8786023B}" srcOrd="1" destOrd="0" parTransId="{E0E7B0C2-FB04-4EFA-AD9C-4E4E7290EBC2}" sibTransId="{FE5B6AE3-6D43-41FA-8CB2-093367C25598}"/>
    <dgm:cxn modelId="{1CC66753-DC31-4E33-9E2B-CCE0610DC7B9}" type="presOf" srcId="{D331DA17-71FA-4D0A-9FDF-6CBA23659EA3}" destId="{255D90ED-32F2-4897-AFFE-A47D3E4611AE}" srcOrd="0" destOrd="0" presId="urn:microsoft.com/office/officeart/2005/8/layout/vList2"/>
    <dgm:cxn modelId="{2BC26192-DC65-40AC-B7D6-25A313352BAF}" srcId="{D331DA17-71FA-4D0A-9FDF-6CBA23659EA3}" destId="{F3D89A4F-B4A8-45F5-A645-CE169C380629}" srcOrd="3" destOrd="0" parTransId="{560CDA9B-4F8C-4F65-AAC4-CC8215B57FC1}" sibTransId="{9C69FAB6-4CF8-4770-9A88-6DD14DFC37E4}"/>
    <dgm:cxn modelId="{00238992-C5DC-4DE8-B81E-33F9B8047028}" type="presOf" srcId="{F3D89A4F-B4A8-45F5-A645-CE169C380629}" destId="{50605140-2F08-4B9A-8FEF-2A28A3237121}" srcOrd="0" destOrd="0" presId="urn:microsoft.com/office/officeart/2005/8/layout/vList2"/>
    <dgm:cxn modelId="{F87404BE-3691-4401-AAEC-C20D3FA480E4}" type="presOf" srcId="{4EAFFB4C-B5E0-4A4D-81FE-42D3187723F1}" destId="{02B59B7A-1948-4220-A731-8466FD7671A6}" srcOrd="0" destOrd="0" presId="urn:microsoft.com/office/officeart/2005/8/layout/vList2"/>
    <dgm:cxn modelId="{EDFD86F5-5C9A-4341-B6B5-67FE38ECDA6A}" srcId="{D331DA17-71FA-4D0A-9FDF-6CBA23659EA3}" destId="{1C748773-2694-4826-9533-5ABAAF32762D}" srcOrd="2" destOrd="0" parTransId="{15AAED96-C7B6-4587-AAA5-852B4DFA5440}" sibTransId="{CCBB24C1-3695-47E1-9134-ECFF551ED005}"/>
    <dgm:cxn modelId="{FED1638B-3487-4884-A109-71FB1F7AAC20}" type="presParOf" srcId="{255D90ED-32F2-4897-AFFE-A47D3E4611AE}" destId="{02B59B7A-1948-4220-A731-8466FD7671A6}" srcOrd="0" destOrd="0" presId="urn:microsoft.com/office/officeart/2005/8/layout/vList2"/>
    <dgm:cxn modelId="{A0DD1D7E-724C-4D21-A73B-9D3C60371B4E}" type="presParOf" srcId="{255D90ED-32F2-4897-AFFE-A47D3E4611AE}" destId="{DEDFB266-BEB6-4D3C-92C2-7E72941F9EF5}" srcOrd="1" destOrd="0" presId="urn:microsoft.com/office/officeart/2005/8/layout/vList2"/>
    <dgm:cxn modelId="{032F6843-9F10-477A-ADD9-3A291BA6D1F5}" type="presParOf" srcId="{255D90ED-32F2-4897-AFFE-A47D3E4611AE}" destId="{42204797-5B53-4EB8-BB44-D402646BBA94}" srcOrd="2" destOrd="0" presId="urn:microsoft.com/office/officeart/2005/8/layout/vList2"/>
    <dgm:cxn modelId="{85F8F884-FC8E-4EE0-85DC-F3F3B11F630B}" type="presParOf" srcId="{255D90ED-32F2-4897-AFFE-A47D3E4611AE}" destId="{EF1AD9CA-A16E-42FE-BE98-646A53BF512F}" srcOrd="3" destOrd="0" presId="urn:microsoft.com/office/officeart/2005/8/layout/vList2"/>
    <dgm:cxn modelId="{54FD5705-5D93-43A1-9316-506DF0AB1671}" type="presParOf" srcId="{255D90ED-32F2-4897-AFFE-A47D3E4611AE}" destId="{2EF8B4F5-C973-4460-ADB1-B7CB1DC1B0E9}" srcOrd="4" destOrd="0" presId="urn:microsoft.com/office/officeart/2005/8/layout/vList2"/>
    <dgm:cxn modelId="{FE7A0E5B-A51C-46EB-A312-6468E45DF3D8}" type="presParOf" srcId="{255D90ED-32F2-4897-AFFE-A47D3E4611AE}" destId="{B533C1BE-0F94-4861-BAE0-BF1044F2DF06}" srcOrd="5" destOrd="0" presId="urn:microsoft.com/office/officeart/2005/8/layout/vList2"/>
    <dgm:cxn modelId="{015C5444-4DC5-460B-9C8C-AF7F74E76E07}" type="presParOf" srcId="{255D90ED-32F2-4897-AFFE-A47D3E4611AE}" destId="{50605140-2F08-4B9A-8FEF-2A28A323712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941F7E4-57B7-463B-A6CD-3BCE261F7737}" type="doc">
      <dgm:prSet loTypeId="urn:microsoft.com/office/officeart/2005/8/layout/h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2BB1923B-1BF5-4D6E-9B76-9E9DC74F94F6}">
      <dgm:prSet phldrT="[Текст]" custT="1"/>
      <dgm:spPr/>
      <dgm:t>
        <a:bodyPr/>
        <a:lstStyle/>
        <a:p>
          <a:pPr algn="ctr"/>
          <a:r>
            <a:rPr lang="uk-UA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 </a:t>
          </a:r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– це найбільш загальні та стабільні засади, що сприяють утвердженню, забезпеченню і захисту суспільних цінностей, виражають сутність права та визначають напрями його подальшого розвитку</a:t>
          </a:r>
        </a:p>
      </dgm:t>
    </dgm:pt>
    <dgm:pt modelId="{1780DC2E-2BA9-441C-86D9-21B9054A6E02}" type="parTrans" cxnId="{246F49C0-8BCC-40A5-89B5-EE00B328B638}">
      <dgm:prSet/>
      <dgm:spPr/>
      <dgm:t>
        <a:bodyPr/>
        <a:lstStyle/>
        <a:p>
          <a:endParaRPr lang="uk-UA"/>
        </a:p>
      </dgm:t>
    </dgm:pt>
    <dgm:pt modelId="{A58AF1E6-B261-4B20-9961-DEEEDB088DF2}" type="sibTrans" cxnId="{246F49C0-8BCC-40A5-89B5-EE00B328B638}">
      <dgm:prSet/>
      <dgm:spPr/>
      <dgm:t>
        <a:bodyPr/>
        <a:lstStyle/>
        <a:p>
          <a:endParaRPr lang="uk-UA"/>
        </a:p>
      </dgm:t>
    </dgm:pt>
    <dgm:pt modelId="{57C6D7E1-6C90-452F-8F59-22BE86E81281}" type="pres">
      <dgm:prSet presAssocID="{E941F7E4-57B7-463B-A6CD-3BCE261F7737}" presName="Name0" presStyleCnt="0">
        <dgm:presLayoutVars>
          <dgm:dir/>
          <dgm:resizeHandles val="exact"/>
        </dgm:presLayoutVars>
      </dgm:prSet>
      <dgm:spPr/>
    </dgm:pt>
    <dgm:pt modelId="{EEB7C496-D973-4F1E-B86B-63E74F036F89}" type="pres">
      <dgm:prSet presAssocID="{2BB1923B-1BF5-4D6E-9B76-9E9DC74F94F6}" presName="node" presStyleLbl="node1" presStyleIdx="0" presStyleCnt="1">
        <dgm:presLayoutVars>
          <dgm:bulletEnabled val="1"/>
        </dgm:presLayoutVars>
      </dgm:prSet>
      <dgm:spPr/>
    </dgm:pt>
  </dgm:ptLst>
  <dgm:cxnLst>
    <dgm:cxn modelId="{9BC39F65-CDD9-4C7D-A8AA-704B8290F4FF}" type="presOf" srcId="{2BB1923B-1BF5-4D6E-9B76-9E9DC74F94F6}" destId="{EEB7C496-D973-4F1E-B86B-63E74F036F89}" srcOrd="0" destOrd="0" presId="urn:microsoft.com/office/officeart/2005/8/layout/hList6"/>
    <dgm:cxn modelId="{246F49C0-8BCC-40A5-89B5-EE00B328B638}" srcId="{E941F7E4-57B7-463B-A6CD-3BCE261F7737}" destId="{2BB1923B-1BF5-4D6E-9B76-9E9DC74F94F6}" srcOrd="0" destOrd="0" parTransId="{1780DC2E-2BA9-441C-86D9-21B9054A6E02}" sibTransId="{A58AF1E6-B261-4B20-9961-DEEEDB088DF2}"/>
    <dgm:cxn modelId="{8D5577DC-2D7A-4BA9-97B6-BD6EE2DB498F}" type="presOf" srcId="{E941F7E4-57B7-463B-A6CD-3BCE261F7737}" destId="{57C6D7E1-6C90-452F-8F59-22BE86E81281}" srcOrd="0" destOrd="0" presId="urn:microsoft.com/office/officeart/2005/8/layout/hList6"/>
    <dgm:cxn modelId="{D20D9E1B-B53B-4530-A3E8-6EDBD1010189}" type="presParOf" srcId="{57C6D7E1-6C90-452F-8F59-22BE86E81281}" destId="{EEB7C496-D973-4F1E-B86B-63E74F036F89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B09E1DC-2FFA-4547-A61D-8EFC470B7AC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7E448059-5557-41C9-A6BF-55A83ABFC395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спрямовані на утвердження, забезпечення та захист суспільних цінностей</a:t>
          </a:r>
        </a:p>
      </dgm:t>
    </dgm:pt>
    <dgm:pt modelId="{2B955574-3079-4E4C-8DB2-2C5C52D1A776}" type="parTrans" cxnId="{87855DD9-78D2-4166-B970-2B86F94E3FFB}">
      <dgm:prSet/>
      <dgm:spPr/>
      <dgm:t>
        <a:bodyPr/>
        <a:lstStyle/>
        <a:p>
          <a:endParaRPr lang="uk-UA"/>
        </a:p>
      </dgm:t>
    </dgm:pt>
    <dgm:pt modelId="{2B5036EE-0DC9-4837-B2CD-3A3A3959D6A8}" type="sibTrans" cxnId="{87855DD9-78D2-4166-B970-2B86F94E3FFB}">
      <dgm:prSet/>
      <dgm:spPr/>
      <dgm:t>
        <a:bodyPr/>
        <a:lstStyle/>
        <a:p>
          <a:endParaRPr lang="uk-UA"/>
        </a:p>
      </dgm:t>
    </dgm:pt>
    <dgm:pt modelId="{996A0365-472A-46BE-8F57-C555EA336F87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найбільш загальний, абстрактний характер</a:t>
          </a:r>
        </a:p>
      </dgm:t>
    </dgm:pt>
    <dgm:pt modelId="{DDBB30B6-68E8-4E43-B8D6-8609D45AF745}" type="parTrans" cxnId="{D1B9A788-B2CB-488B-A3F2-D80B92C3C77E}">
      <dgm:prSet/>
      <dgm:spPr/>
      <dgm:t>
        <a:bodyPr/>
        <a:lstStyle/>
        <a:p>
          <a:endParaRPr lang="uk-UA"/>
        </a:p>
      </dgm:t>
    </dgm:pt>
    <dgm:pt modelId="{2718E909-87AA-4343-8A4A-A6CEF22EF72F}" type="sibTrans" cxnId="{D1B9A788-B2CB-488B-A3F2-D80B92C3C77E}">
      <dgm:prSet/>
      <dgm:spPr/>
      <dgm:t>
        <a:bodyPr/>
        <a:lstStyle/>
        <a:p>
          <a:endParaRPr lang="uk-UA"/>
        </a:p>
      </dgm:t>
    </dgm:pt>
    <dgm:pt modelId="{B7B436D0-D157-4215-B62C-A3C50D1DEC7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визначають зміст системи права та її структурних елементів,</a:t>
          </a:r>
          <a:b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а також напрями їх подальшого розвитку</a:t>
          </a:r>
        </a:p>
      </dgm:t>
    </dgm:pt>
    <dgm:pt modelId="{7450A7FB-970D-4EF0-9D22-4A51DF0503C8}" type="parTrans" cxnId="{F81BA37C-0306-4189-A609-C0EB7E4CDE26}">
      <dgm:prSet/>
      <dgm:spPr/>
      <dgm:t>
        <a:bodyPr/>
        <a:lstStyle/>
        <a:p>
          <a:endParaRPr lang="uk-UA"/>
        </a:p>
      </dgm:t>
    </dgm:pt>
    <dgm:pt modelId="{98B73A0C-51AD-4099-AD1A-7467496D5766}" type="sibTrans" cxnId="{F81BA37C-0306-4189-A609-C0EB7E4CDE26}">
      <dgm:prSet/>
      <dgm:spPr/>
      <dgm:t>
        <a:bodyPr/>
        <a:lstStyle/>
        <a:p>
          <a:endParaRPr lang="uk-UA"/>
        </a:p>
      </dgm:t>
    </dgm:pt>
    <dgm:pt modelId="{76277279-9967-41DE-9F0C-003BE23CCAE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пріоритетність (примат) над нормами права</a:t>
          </a:r>
        </a:p>
      </dgm:t>
    </dgm:pt>
    <dgm:pt modelId="{B7E494B5-16AE-488C-BF55-0603780436D1}" type="parTrans" cxnId="{0643C8B0-7E96-4727-8427-3590E2282F46}">
      <dgm:prSet/>
      <dgm:spPr/>
      <dgm:t>
        <a:bodyPr/>
        <a:lstStyle/>
        <a:p>
          <a:endParaRPr lang="uk-UA"/>
        </a:p>
      </dgm:t>
    </dgm:pt>
    <dgm:pt modelId="{19E359D7-5E41-4A4F-A607-F64BEED998E9}" type="sibTrans" cxnId="{0643C8B0-7E96-4727-8427-3590E2282F46}">
      <dgm:prSet/>
      <dgm:spPr/>
      <dgm:t>
        <a:bodyPr/>
        <a:lstStyle/>
        <a:p>
          <a:endParaRPr lang="uk-UA"/>
        </a:p>
      </dgm:t>
    </dgm:pt>
    <dgm:pt modelId="{DF1C9893-D28B-48ED-9F11-8F1A1886C6B2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підвищена стабільність і стійкість</a:t>
          </a:r>
        </a:p>
      </dgm:t>
    </dgm:pt>
    <dgm:pt modelId="{A5A3FBA1-369B-439D-82A7-D67DE049A585}" type="parTrans" cxnId="{88D49A6F-F147-4240-A13A-067F60616EA3}">
      <dgm:prSet/>
      <dgm:spPr/>
      <dgm:t>
        <a:bodyPr/>
        <a:lstStyle/>
        <a:p>
          <a:endParaRPr lang="uk-UA"/>
        </a:p>
      </dgm:t>
    </dgm:pt>
    <dgm:pt modelId="{2F823C21-4FBE-4C63-9DB3-894B074CF0E6}" type="sibTrans" cxnId="{88D49A6F-F147-4240-A13A-067F60616EA3}">
      <dgm:prSet/>
      <dgm:spPr/>
      <dgm:t>
        <a:bodyPr/>
        <a:lstStyle/>
        <a:p>
          <a:endParaRPr lang="uk-UA"/>
        </a:p>
      </dgm:t>
    </dgm:pt>
    <dgm:pt modelId="{C224F9CD-3EDB-4C3B-9916-658D61892F6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закріплюються зазвичай у формах (джерелах) права</a:t>
          </a:r>
        </a:p>
      </dgm:t>
    </dgm:pt>
    <dgm:pt modelId="{DAD493A7-A03A-42FB-87DB-1D5778B7F1DD}" type="parTrans" cxnId="{EDA5AB38-8977-4785-905E-2445F169BC6E}">
      <dgm:prSet/>
      <dgm:spPr/>
      <dgm:t>
        <a:bodyPr/>
        <a:lstStyle/>
        <a:p>
          <a:endParaRPr lang="uk-UA"/>
        </a:p>
      </dgm:t>
    </dgm:pt>
    <dgm:pt modelId="{1D42CC16-6E74-4F9B-8AAA-FA5628E1EDC6}" type="sibTrans" cxnId="{EDA5AB38-8977-4785-905E-2445F169BC6E}">
      <dgm:prSet/>
      <dgm:spPr/>
      <dgm:t>
        <a:bodyPr/>
        <a:lstStyle/>
        <a:p>
          <a:endParaRPr lang="uk-UA"/>
        </a:p>
      </dgm:t>
    </dgm:pt>
    <dgm:pt modelId="{92D14A63-F2BF-4C2E-A839-B6E10B67C05D}" type="pres">
      <dgm:prSet presAssocID="{6B09E1DC-2FFA-4547-A61D-8EFC470B7ACF}" presName="linear" presStyleCnt="0">
        <dgm:presLayoutVars>
          <dgm:animLvl val="lvl"/>
          <dgm:resizeHandles val="exact"/>
        </dgm:presLayoutVars>
      </dgm:prSet>
      <dgm:spPr/>
    </dgm:pt>
    <dgm:pt modelId="{3C87237D-32EA-48E0-B5E2-FB28A6C57FD1}" type="pres">
      <dgm:prSet presAssocID="{7E448059-5557-41C9-A6BF-55A83ABFC395}" presName="parentText" presStyleLbl="node1" presStyleIdx="0" presStyleCnt="6" custLinFactNeighborX="0" custLinFactNeighborY="1805">
        <dgm:presLayoutVars>
          <dgm:chMax val="0"/>
          <dgm:bulletEnabled val="1"/>
        </dgm:presLayoutVars>
      </dgm:prSet>
      <dgm:spPr/>
    </dgm:pt>
    <dgm:pt modelId="{B6EFD7B5-F500-4A84-82A4-FF3D3DD5D41A}" type="pres">
      <dgm:prSet presAssocID="{2B5036EE-0DC9-4837-B2CD-3A3A3959D6A8}" presName="spacer" presStyleCnt="0"/>
      <dgm:spPr/>
    </dgm:pt>
    <dgm:pt modelId="{89030364-3D94-49FE-8D32-D39CA0485519}" type="pres">
      <dgm:prSet presAssocID="{996A0365-472A-46BE-8F57-C555EA336F8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940367C-5727-44A7-9767-A5A0874E82B1}" type="pres">
      <dgm:prSet presAssocID="{2718E909-87AA-4343-8A4A-A6CEF22EF72F}" presName="spacer" presStyleCnt="0"/>
      <dgm:spPr/>
    </dgm:pt>
    <dgm:pt modelId="{A47CAFA3-B32E-4B86-8EA7-8D75E76E7C2B}" type="pres">
      <dgm:prSet presAssocID="{B7B436D0-D157-4215-B62C-A3C50D1DEC7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133256A-7473-47D7-BFBE-C8B8E01DFCF5}" type="pres">
      <dgm:prSet presAssocID="{98B73A0C-51AD-4099-AD1A-7467496D5766}" presName="spacer" presStyleCnt="0"/>
      <dgm:spPr/>
    </dgm:pt>
    <dgm:pt modelId="{C345C66D-0BE6-42CE-BB78-7A22AAC63687}" type="pres">
      <dgm:prSet presAssocID="{76277279-9967-41DE-9F0C-003BE23CCA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15B8A50-F0A4-4A11-BC22-9B415ED84A81}" type="pres">
      <dgm:prSet presAssocID="{19E359D7-5E41-4A4F-A607-F64BEED998E9}" presName="spacer" presStyleCnt="0"/>
      <dgm:spPr/>
    </dgm:pt>
    <dgm:pt modelId="{B9365C6A-4447-47AF-AC67-01DE966D95C4}" type="pres">
      <dgm:prSet presAssocID="{DF1C9893-D28B-48ED-9F11-8F1A1886C6B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2D4B9F9-7299-4076-93EE-4B4F385A811F}" type="pres">
      <dgm:prSet presAssocID="{2F823C21-4FBE-4C63-9DB3-894B074CF0E6}" presName="spacer" presStyleCnt="0"/>
      <dgm:spPr/>
    </dgm:pt>
    <dgm:pt modelId="{15A8E25D-1417-4F10-B0C0-5EAA8C978824}" type="pres">
      <dgm:prSet presAssocID="{C224F9CD-3EDB-4C3B-9916-658D61892F6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7786037-F027-46A5-82FA-F0727AB6D58E}" type="presOf" srcId="{C224F9CD-3EDB-4C3B-9916-658D61892F64}" destId="{15A8E25D-1417-4F10-B0C0-5EAA8C978824}" srcOrd="0" destOrd="0" presId="urn:microsoft.com/office/officeart/2005/8/layout/vList2"/>
    <dgm:cxn modelId="{EDA5AB38-8977-4785-905E-2445F169BC6E}" srcId="{6B09E1DC-2FFA-4547-A61D-8EFC470B7ACF}" destId="{C224F9CD-3EDB-4C3B-9916-658D61892F64}" srcOrd="5" destOrd="0" parTransId="{DAD493A7-A03A-42FB-87DB-1D5778B7F1DD}" sibTransId="{1D42CC16-6E74-4F9B-8AAA-FA5628E1EDC6}"/>
    <dgm:cxn modelId="{B9807044-FB09-49E0-AA9E-80649C13E280}" type="presOf" srcId="{B7B436D0-D157-4215-B62C-A3C50D1DEC7A}" destId="{A47CAFA3-B32E-4B86-8EA7-8D75E76E7C2B}" srcOrd="0" destOrd="0" presId="urn:microsoft.com/office/officeart/2005/8/layout/vList2"/>
    <dgm:cxn modelId="{88D49A6F-F147-4240-A13A-067F60616EA3}" srcId="{6B09E1DC-2FFA-4547-A61D-8EFC470B7ACF}" destId="{DF1C9893-D28B-48ED-9F11-8F1A1886C6B2}" srcOrd="4" destOrd="0" parTransId="{A5A3FBA1-369B-439D-82A7-D67DE049A585}" sibTransId="{2F823C21-4FBE-4C63-9DB3-894B074CF0E6}"/>
    <dgm:cxn modelId="{3ADFFA76-7079-4483-A871-B76B402475C1}" type="presOf" srcId="{7E448059-5557-41C9-A6BF-55A83ABFC395}" destId="{3C87237D-32EA-48E0-B5E2-FB28A6C57FD1}" srcOrd="0" destOrd="0" presId="urn:microsoft.com/office/officeart/2005/8/layout/vList2"/>
    <dgm:cxn modelId="{F81BA37C-0306-4189-A609-C0EB7E4CDE26}" srcId="{6B09E1DC-2FFA-4547-A61D-8EFC470B7ACF}" destId="{B7B436D0-D157-4215-B62C-A3C50D1DEC7A}" srcOrd="2" destOrd="0" parTransId="{7450A7FB-970D-4EF0-9D22-4A51DF0503C8}" sibTransId="{98B73A0C-51AD-4099-AD1A-7467496D5766}"/>
    <dgm:cxn modelId="{E5944E86-37DD-4B1D-A43D-AFC0EB66B843}" type="presOf" srcId="{996A0365-472A-46BE-8F57-C555EA336F87}" destId="{89030364-3D94-49FE-8D32-D39CA0485519}" srcOrd="0" destOrd="0" presId="urn:microsoft.com/office/officeart/2005/8/layout/vList2"/>
    <dgm:cxn modelId="{D1B9A788-B2CB-488B-A3F2-D80B92C3C77E}" srcId="{6B09E1DC-2FFA-4547-A61D-8EFC470B7ACF}" destId="{996A0365-472A-46BE-8F57-C555EA336F87}" srcOrd="1" destOrd="0" parTransId="{DDBB30B6-68E8-4E43-B8D6-8609D45AF745}" sibTransId="{2718E909-87AA-4343-8A4A-A6CEF22EF72F}"/>
    <dgm:cxn modelId="{AE612A92-C40E-406B-AA91-7C1CC7F0A6E7}" type="presOf" srcId="{DF1C9893-D28B-48ED-9F11-8F1A1886C6B2}" destId="{B9365C6A-4447-47AF-AC67-01DE966D95C4}" srcOrd="0" destOrd="0" presId="urn:microsoft.com/office/officeart/2005/8/layout/vList2"/>
    <dgm:cxn modelId="{9ADA1CA0-6BB4-491F-A30D-CC12E3B4212B}" type="presOf" srcId="{6B09E1DC-2FFA-4547-A61D-8EFC470B7ACF}" destId="{92D14A63-F2BF-4C2E-A839-B6E10B67C05D}" srcOrd="0" destOrd="0" presId="urn:microsoft.com/office/officeart/2005/8/layout/vList2"/>
    <dgm:cxn modelId="{0643C8B0-7E96-4727-8427-3590E2282F46}" srcId="{6B09E1DC-2FFA-4547-A61D-8EFC470B7ACF}" destId="{76277279-9967-41DE-9F0C-003BE23CCAE3}" srcOrd="3" destOrd="0" parTransId="{B7E494B5-16AE-488C-BF55-0603780436D1}" sibTransId="{19E359D7-5E41-4A4F-A607-F64BEED998E9}"/>
    <dgm:cxn modelId="{5058A0D8-1A01-475E-8459-9648539FCBB7}" type="presOf" srcId="{76277279-9967-41DE-9F0C-003BE23CCAE3}" destId="{C345C66D-0BE6-42CE-BB78-7A22AAC63687}" srcOrd="0" destOrd="0" presId="urn:microsoft.com/office/officeart/2005/8/layout/vList2"/>
    <dgm:cxn modelId="{87855DD9-78D2-4166-B970-2B86F94E3FFB}" srcId="{6B09E1DC-2FFA-4547-A61D-8EFC470B7ACF}" destId="{7E448059-5557-41C9-A6BF-55A83ABFC395}" srcOrd="0" destOrd="0" parTransId="{2B955574-3079-4E4C-8DB2-2C5C52D1A776}" sibTransId="{2B5036EE-0DC9-4837-B2CD-3A3A3959D6A8}"/>
    <dgm:cxn modelId="{152AD7BB-B64B-49EA-ACA7-15D67A4857D7}" type="presParOf" srcId="{92D14A63-F2BF-4C2E-A839-B6E10B67C05D}" destId="{3C87237D-32EA-48E0-B5E2-FB28A6C57FD1}" srcOrd="0" destOrd="0" presId="urn:microsoft.com/office/officeart/2005/8/layout/vList2"/>
    <dgm:cxn modelId="{1E17CE83-B88A-437C-815E-1B1DA4EC3511}" type="presParOf" srcId="{92D14A63-F2BF-4C2E-A839-B6E10B67C05D}" destId="{B6EFD7B5-F500-4A84-82A4-FF3D3DD5D41A}" srcOrd="1" destOrd="0" presId="urn:microsoft.com/office/officeart/2005/8/layout/vList2"/>
    <dgm:cxn modelId="{4D7AA2FA-40D8-4862-AF61-3E14D4C6357F}" type="presParOf" srcId="{92D14A63-F2BF-4C2E-A839-B6E10B67C05D}" destId="{89030364-3D94-49FE-8D32-D39CA0485519}" srcOrd="2" destOrd="0" presId="urn:microsoft.com/office/officeart/2005/8/layout/vList2"/>
    <dgm:cxn modelId="{9E915EAE-E9BB-44EC-B009-D0C9AFE4096C}" type="presParOf" srcId="{92D14A63-F2BF-4C2E-A839-B6E10B67C05D}" destId="{6940367C-5727-44A7-9767-A5A0874E82B1}" srcOrd="3" destOrd="0" presId="urn:microsoft.com/office/officeart/2005/8/layout/vList2"/>
    <dgm:cxn modelId="{C80C6DF7-F0DF-48BA-958B-E04746246A99}" type="presParOf" srcId="{92D14A63-F2BF-4C2E-A839-B6E10B67C05D}" destId="{A47CAFA3-B32E-4B86-8EA7-8D75E76E7C2B}" srcOrd="4" destOrd="0" presId="urn:microsoft.com/office/officeart/2005/8/layout/vList2"/>
    <dgm:cxn modelId="{D352A685-75B5-4024-8A87-1EEC290FA295}" type="presParOf" srcId="{92D14A63-F2BF-4C2E-A839-B6E10B67C05D}" destId="{D133256A-7473-47D7-BFBE-C8B8E01DFCF5}" srcOrd="5" destOrd="0" presId="urn:microsoft.com/office/officeart/2005/8/layout/vList2"/>
    <dgm:cxn modelId="{98ACA85E-4F14-4F36-BF3A-4BD7FB69DAF2}" type="presParOf" srcId="{92D14A63-F2BF-4C2E-A839-B6E10B67C05D}" destId="{C345C66D-0BE6-42CE-BB78-7A22AAC63687}" srcOrd="6" destOrd="0" presId="urn:microsoft.com/office/officeart/2005/8/layout/vList2"/>
    <dgm:cxn modelId="{8A577F00-50B3-4A3B-BEE3-A3083D2E6AA7}" type="presParOf" srcId="{92D14A63-F2BF-4C2E-A839-B6E10B67C05D}" destId="{015B8A50-F0A4-4A11-BC22-9B415ED84A81}" srcOrd="7" destOrd="0" presId="urn:microsoft.com/office/officeart/2005/8/layout/vList2"/>
    <dgm:cxn modelId="{AE0D3410-415A-477A-99E0-337C3DBDA876}" type="presParOf" srcId="{92D14A63-F2BF-4C2E-A839-B6E10B67C05D}" destId="{B9365C6A-4447-47AF-AC67-01DE966D95C4}" srcOrd="8" destOrd="0" presId="urn:microsoft.com/office/officeart/2005/8/layout/vList2"/>
    <dgm:cxn modelId="{8C711714-21DE-4159-8E69-EB0987485E4A}" type="presParOf" srcId="{92D14A63-F2BF-4C2E-A839-B6E10B67C05D}" destId="{22D4B9F9-7299-4076-93EE-4B4F385A811F}" srcOrd="9" destOrd="0" presId="urn:microsoft.com/office/officeart/2005/8/layout/vList2"/>
    <dgm:cxn modelId="{CC65D522-D54E-43C2-BE60-624BC1AC88B7}" type="presParOf" srcId="{92D14A63-F2BF-4C2E-A839-B6E10B67C05D}" destId="{15A8E25D-1417-4F10-B0C0-5EAA8C97882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1DCCDD2-4745-45D1-B920-9F2CF71E681F}" type="doc">
      <dgm:prSet loTypeId="urn:diagrams.loki3.com/BracketList+Icon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1D5DC04F-FCC6-4F9B-B235-7DAB86E95C0A}">
      <dgm:prSet phldrT="[Текст]" custT="1"/>
      <dgm:spPr/>
      <dgm:t>
        <a:bodyPr/>
        <a:lstStyle/>
        <a:p>
          <a:r>
            <a:rPr lang="uk-UA" sz="2000" b="1" baseline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формою нормативного вираження</a:t>
          </a:r>
        </a:p>
      </dgm:t>
    </dgm:pt>
    <dgm:pt modelId="{8C12D50A-5409-4701-84E2-F4BDED5F8C38}" type="parTrans" cxnId="{4DD4D3CE-600C-485A-8334-1B2AB8B4B47C}">
      <dgm:prSet/>
      <dgm:spPr/>
      <dgm:t>
        <a:bodyPr/>
        <a:lstStyle/>
        <a:p>
          <a:endParaRPr lang="uk-UA"/>
        </a:p>
      </dgm:t>
    </dgm:pt>
    <dgm:pt modelId="{8A7BE2EC-E0A1-4085-953A-F162ED73064F}" type="sibTrans" cxnId="{4DD4D3CE-600C-485A-8334-1B2AB8B4B47C}">
      <dgm:prSet/>
      <dgm:spPr/>
      <dgm:t>
        <a:bodyPr/>
        <a:lstStyle/>
        <a:p>
          <a:endParaRPr lang="uk-UA"/>
        </a:p>
      </dgm:t>
    </dgm:pt>
    <dgm:pt modelId="{436BB470-9077-4931-973D-CEF9502041AF}">
      <dgm:prSet phldrT="[Текст]" custT="1"/>
      <dgm:spPr/>
      <dgm:t>
        <a:bodyPr/>
        <a:lstStyle/>
        <a:p>
          <a:r>
            <a:rPr lang="uk-UA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права, що закріплені в міжнародних і внутрішньодержавних деклараціях, конституціях і чинному законодавстві</a:t>
          </a:r>
        </a:p>
      </dgm:t>
    </dgm:pt>
    <dgm:pt modelId="{6977CA9B-0E81-43A7-A47E-3E9514CD02AC}" type="parTrans" cxnId="{456628DD-A483-4B50-A5A9-B3F4DBFA2DC0}">
      <dgm:prSet/>
      <dgm:spPr/>
      <dgm:t>
        <a:bodyPr/>
        <a:lstStyle/>
        <a:p>
          <a:endParaRPr lang="uk-UA"/>
        </a:p>
      </dgm:t>
    </dgm:pt>
    <dgm:pt modelId="{A83FDBC0-DC59-4E21-80CF-F0F7052E4D8F}" type="sibTrans" cxnId="{456628DD-A483-4B50-A5A9-B3F4DBFA2DC0}">
      <dgm:prSet/>
      <dgm:spPr/>
      <dgm:t>
        <a:bodyPr/>
        <a:lstStyle/>
        <a:p>
          <a:endParaRPr lang="uk-UA"/>
        </a:p>
      </dgm:t>
    </dgm:pt>
    <dgm:pt modelId="{B7980A9F-E6BB-414A-BA43-59FA5ECA42EB}">
      <dgm:prSet phldrT="[Текст]" custT="1"/>
      <dgm:spPr/>
      <dgm:t>
        <a:bodyPr/>
        <a:lstStyle/>
        <a:p>
          <a:r>
            <a:rPr lang="uk-UA" sz="20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загальносоціальні (соціально-правові)</a:t>
          </a:r>
        </a:p>
      </dgm:t>
    </dgm:pt>
    <dgm:pt modelId="{E97331E5-2F61-40DD-A138-5D3984897076}" type="parTrans" cxnId="{8080F5D1-462A-4AFF-A3D3-9C51CDFFAF35}">
      <dgm:prSet/>
      <dgm:spPr/>
      <dgm:t>
        <a:bodyPr/>
        <a:lstStyle/>
        <a:p>
          <a:endParaRPr lang="uk-UA"/>
        </a:p>
      </dgm:t>
    </dgm:pt>
    <dgm:pt modelId="{D54EECE0-F21C-4F6B-9B44-9536B114F2EE}" type="sibTrans" cxnId="{8080F5D1-462A-4AFF-A3D3-9C51CDFFAF35}">
      <dgm:prSet/>
      <dgm:spPr/>
      <dgm:t>
        <a:bodyPr/>
        <a:lstStyle/>
        <a:p>
          <a:endParaRPr lang="uk-UA"/>
        </a:p>
      </dgm:t>
    </dgm:pt>
    <dgm:pt modelId="{C07D9971-A7A7-4388-A07E-5E14A01C1919}">
      <dgm:prSet custT="1"/>
      <dgm:spPr/>
      <dgm:t>
        <a:bodyPr/>
        <a:lstStyle/>
        <a:p>
          <a:r>
            <a:rPr lang="uk-UA" sz="20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спеціально-юридичні (спеціальноправові)</a:t>
          </a:r>
        </a:p>
      </dgm:t>
    </dgm:pt>
    <dgm:pt modelId="{9464F14B-8891-4D17-B178-A7DBDA3C4A8B}" type="parTrans" cxnId="{AC5D01FD-A6B3-44A2-9E99-9F9D9909BED0}">
      <dgm:prSet/>
      <dgm:spPr/>
      <dgm:t>
        <a:bodyPr/>
        <a:lstStyle/>
        <a:p>
          <a:endParaRPr lang="uk-UA"/>
        </a:p>
      </dgm:t>
    </dgm:pt>
    <dgm:pt modelId="{495B0C69-9AF6-4992-8915-E21A2B73AB9C}" type="sibTrans" cxnId="{AC5D01FD-A6B3-44A2-9E99-9F9D9909BED0}">
      <dgm:prSet/>
      <dgm:spPr/>
      <dgm:t>
        <a:bodyPr/>
        <a:lstStyle/>
        <a:p>
          <a:endParaRPr lang="uk-UA"/>
        </a:p>
      </dgm:t>
    </dgm:pt>
    <dgm:pt modelId="{35B614E7-FE4F-4958-A14D-7A5CA36730E4}">
      <dgm:prSet custT="1"/>
      <dgm:spPr/>
      <dgm:t>
        <a:bodyPr/>
        <a:lstStyle/>
        <a:p>
          <a:r>
            <a:rPr lang="uk-UA" sz="2000" b="1" baseline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сферою дії (ступенем, сферою поширеності)</a:t>
          </a:r>
        </a:p>
      </dgm:t>
    </dgm:pt>
    <dgm:pt modelId="{E04EF19C-C0A7-46AA-A7C8-C5C6DF525636}" type="parTrans" cxnId="{585C1BA7-72AD-4FD4-9407-318AC2A41F1A}">
      <dgm:prSet/>
      <dgm:spPr/>
      <dgm:t>
        <a:bodyPr/>
        <a:lstStyle/>
        <a:p>
          <a:endParaRPr lang="uk-UA"/>
        </a:p>
      </dgm:t>
    </dgm:pt>
    <dgm:pt modelId="{AE35CB9D-CE94-4317-BBFB-19A4263BA4DA}" type="sibTrans" cxnId="{585C1BA7-72AD-4FD4-9407-318AC2A41F1A}">
      <dgm:prSet/>
      <dgm:spPr/>
      <dgm:t>
        <a:bodyPr/>
        <a:lstStyle/>
        <a:p>
          <a:endParaRPr lang="uk-UA"/>
        </a:p>
      </dgm:t>
    </dgm:pt>
    <dgm:pt modelId="{88D02AFF-DB10-4F75-8B5C-C93C9C9856EC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змістом (функціональним призначенням і об’єктом відображення)</a:t>
          </a:r>
          <a:endParaRPr lang="uk-UA" sz="2000" b="1" baseline="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1FD502-56C6-49F4-979A-2F8AA970BC08}" type="parTrans" cxnId="{AC582C57-0EB3-4520-88D5-E1ABC9B76AD0}">
      <dgm:prSet/>
      <dgm:spPr/>
      <dgm:t>
        <a:bodyPr/>
        <a:lstStyle/>
        <a:p>
          <a:endParaRPr lang="uk-UA"/>
        </a:p>
      </dgm:t>
    </dgm:pt>
    <dgm:pt modelId="{714B016E-F5F6-4671-B986-64A51DE8F65B}" type="sibTrans" cxnId="{AC582C57-0EB3-4520-88D5-E1ABC9B76AD0}">
      <dgm:prSet/>
      <dgm:spPr/>
      <dgm:t>
        <a:bodyPr/>
        <a:lstStyle/>
        <a:p>
          <a:endParaRPr lang="uk-UA"/>
        </a:p>
      </dgm:t>
    </dgm:pt>
    <dgm:pt modelId="{05B29140-9AD2-4818-B52D-D285EB5F74E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основоположні (загальнолюдські; універсальні; цивілізаційні; загальні принципи права, визнані цивілізованими націями)</a:t>
          </a:r>
          <a:endParaRPr lang="uk-UA" sz="2000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CF75B3-4AF8-4EF8-A5D0-62B437E6A23D}" type="sibTrans" cxnId="{C04D7CD7-AFCB-418D-86DB-163C0AEB3C83}">
      <dgm:prSet/>
      <dgm:spPr/>
      <dgm:t>
        <a:bodyPr/>
        <a:lstStyle/>
        <a:p>
          <a:endParaRPr lang="uk-UA"/>
        </a:p>
      </dgm:t>
    </dgm:pt>
    <dgm:pt modelId="{F9B113CD-A84C-477E-A627-3527C13646C7}" type="parTrans" cxnId="{C04D7CD7-AFCB-418D-86DB-163C0AEB3C83}">
      <dgm:prSet/>
      <dgm:spPr/>
      <dgm:t>
        <a:bodyPr/>
        <a:lstStyle/>
        <a:p>
          <a:endParaRPr lang="uk-UA"/>
        </a:p>
      </dgm:t>
    </dgm:pt>
    <dgm:pt modelId="{306B51FC-1BB1-4B49-9002-1C790DD75882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 (загальноправові, основні)</a:t>
          </a:r>
        </a:p>
      </dgm:t>
    </dgm:pt>
    <dgm:pt modelId="{D2409978-01E8-4544-AF96-48C552E48B4B}" type="parTrans" cxnId="{41FA4724-25EF-4721-A717-DBDFA81280FE}">
      <dgm:prSet/>
      <dgm:spPr/>
      <dgm:t>
        <a:bodyPr/>
        <a:lstStyle/>
        <a:p>
          <a:endParaRPr lang="uk-UA"/>
        </a:p>
      </dgm:t>
    </dgm:pt>
    <dgm:pt modelId="{A3514790-7155-47FE-A2CB-7479B2FCE8A6}" type="sibTrans" cxnId="{41FA4724-25EF-4721-A717-DBDFA81280FE}">
      <dgm:prSet/>
      <dgm:spPr/>
      <dgm:t>
        <a:bodyPr/>
        <a:lstStyle/>
        <a:p>
          <a:endParaRPr lang="uk-UA"/>
        </a:p>
      </dgm:t>
    </dgm:pt>
    <dgm:pt modelId="{17A31325-FD80-4659-8961-04B8E07B1FBF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міжгалузеві</a:t>
          </a:r>
        </a:p>
      </dgm:t>
    </dgm:pt>
    <dgm:pt modelId="{D2E2C8C4-415B-499D-82DD-6D6EEC302F4D}" type="parTrans" cxnId="{1E08F500-9789-4134-80CE-D25FBB494306}">
      <dgm:prSet/>
      <dgm:spPr/>
      <dgm:t>
        <a:bodyPr/>
        <a:lstStyle/>
        <a:p>
          <a:endParaRPr lang="uk-UA"/>
        </a:p>
      </dgm:t>
    </dgm:pt>
    <dgm:pt modelId="{38C188DC-BEDC-47C7-8B5B-2547EEC25B0B}" type="sibTrans" cxnId="{1E08F500-9789-4134-80CE-D25FBB494306}">
      <dgm:prSet/>
      <dgm:spPr/>
      <dgm:t>
        <a:bodyPr/>
        <a:lstStyle/>
        <a:p>
          <a:endParaRPr lang="uk-UA"/>
        </a:p>
      </dgm:t>
    </dgm:pt>
    <dgm:pt modelId="{41996FD9-5E94-424F-B36D-2DEC12AF3804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галузеві</a:t>
          </a:r>
        </a:p>
      </dgm:t>
    </dgm:pt>
    <dgm:pt modelId="{88DE7BFC-6472-466D-AA71-C37193C4980F}" type="parTrans" cxnId="{A15CC39E-BB94-4059-8D29-1474F7A824C7}">
      <dgm:prSet/>
      <dgm:spPr/>
      <dgm:t>
        <a:bodyPr/>
        <a:lstStyle/>
        <a:p>
          <a:endParaRPr lang="uk-UA"/>
        </a:p>
      </dgm:t>
    </dgm:pt>
    <dgm:pt modelId="{F56CB50B-E949-4885-91B6-C309F942B07C}" type="sibTrans" cxnId="{A15CC39E-BB94-4059-8D29-1474F7A824C7}">
      <dgm:prSet/>
      <dgm:spPr/>
      <dgm:t>
        <a:bodyPr/>
        <a:lstStyle/>
        <a:p>
          <a:endParaRPr lang="uk-UA"/>
        </a:p>
      </dgm:t>
    </dgm:pt>
    <dgm:pt modelId="{178D7E9A-2160-4F3E-B9BC-3751D947E4F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інститутів права</a:t>
          </a:r>
        </a:p>
      </dgm:t>
    </dgm:pt>
    <dgm:pt modelId="{4612087A-9A1B-4FFD-B5C1-4F55305858A7}" type="parTrans" cxnId="{75ED5218-221B-4B47-9A82-86877A3EDC2F}">
      <dgm:prSet/>
      <dgm:spPr/>
      <dgm:t>
        <a:bodyPr/>
        <a:lstStyle/>
        <a:p>
          <a:endParaRPr lang="uk-UA"/>
        </a:p>
      </dgm:t>
    </dgm:pt>
    <dgm:pt modelId="{84456BF4-00D6-4530-97D0-6B52091FC7E1}" type="sibTrans" cxnId="{75ED5218-221B-4B47-9A82-86877A3EDC2F}">
      <dgm:prSet/>
      <dgm:spPr/>
      <dgm:t>
        <a:bodyPr/>
        <a:lstStyle/>
        <a:p>
          <a:endParaRPr lang="uk-UA"/>
        </a:p>
      </dgm:t>
    </dgm:pt>
    <dgm:pt modelId="{CA5DD5F2-59C7-4870-BE12-7C5CB81E0CA5}" type="pres">
      <dgm:prSet presAssocID="{B1DCCDD2-4745-45D1-B920-9F2CF71E681F}" presName="Name0" presStyleCnt="0">
        <dgm:presLayoutVars>
          <dgm:dir/>
          <dgm:animLvl val="lvl"/>
          <dgm:resizeHandles val="exact"/>
        </dgm:presLayoutVars>
      </dgm:prSet>
      <dgm:spPr/>
    </dgm:pt>
    <dgm:pt modelId="{34EAD949-7F66-4C3C-AEC5-7FC1476BB8EA}" type="pres">
      <dgm:prSet presAssocID="{1D5DC04F-FCC6-4F9B-B235-7DAB86E95C0A}" presName="linNode" presStyleCnt="0"/>
      <dgm:spPr/>
    </dgm:pt>
    <dgm:pt modelId="{E3CECA5A-75BB-4B76-9949-42337DAA8946}" type="pres">
      <dgm:prSet presAssocID="{1D5DC04F-FCC6-4F9B-B235-7DAB86E95C0A}" presName="parTx" presStyleLbl="revTx" presStyleIdx="0" presStyleCnt="3" custScaleX="178137">
        <dgm:presLayoutVars>
          <dgm:chMax val="1"/>
          <dgm:bulletEnabled val="1"/>
        </dgm:presLayoutVars>
      </dgm:prSet>
      <dgm:spPr/>
    </dgm:pt>
    <dgm:pt modelId="{BF188B3B-913A-4D1D-9629-09778230D78F}" type="pres">
      <dgm:prSet presAssocID="{1D5DC04F-FCC6-4F9B-B235-7DAB86E95C0A}" presName="bracket" presStyleLbl="parChTrans1D1" presStyleIdx="0" presStyleCnt="3"/>
      <dgm:spPr/>
    </dgm:pt>
    <dgm:pt modelId="{FA1B56C2-DBCA-4A76-96B4-50B002FEF2FE}" type="pres">
      <dgm:prSet presAssocID="{1D5DC04F-FCC6-4F9B-B235-7DAB86E95C0A}" presName="spH" presStyleCnt="0"/>
      <dgm:spPr/>
    </dgm:pt>
    <dgm:pt modelId="{B85EB77A-9F24-4C3F-B13E-F1FDF001A1A6}" type="pres">
      <dgm:prSet presAssocID="{1D5DC04F-FCC6-4F9B-B235-7DAB86E95C0A}" presName="desTx" presStyleLbl="node1" presStyleIdx="0" presStyleCnt="3" custLinFactX="4635" custLinFactNeighborX="100000" custLinFactNeighborY="5494">
        <dgm:presLayoutVars>
          <dgm:bulletEnabled val="1"/>
        </dgm:presLayoutVars>
      </dgm:prSet>
      <dgm:spPr/>
    </dgm:pt>
    <dgm:pt modelId="{09C5DC4D-9478-4780-9BF0-0020464CE4D4}" type="pres">
      <dgm:prSet presAssocID="{8A7BE2EC-E0A1-4085-953A-F162ED73064F}" presName="spV" presStyleCnt="0"/>
      <dgm:spPr/>
    </dgm:pt>
    <dgm:pt modelId="{37593857-C056-4D0F-8721-C8F622CCF83C}" type="pres">
      <dgm:prSet presAssocID="{88D02AFF-DB10-4F75-8B5C-C93C9C9856EC}" presName="linNode" presStyleCnt="0"/>
      <dgm:spPr/>
    </dgm:pt>
    <dgm:pt modelId="{DAE39A1E-4590-4DF5-BF63-88AECE96718F}" type="pres">
      <dgm:prSet presAssocID="{88D02AFF-DB10-4F75-8B5C-C93C9C9856EC}" presName="parTx" presStyleLbl="revTx" presStyleIdx="1" presStyleCnt="3" custScaleX="178137" custLinFactNeighborX="63" custLinFactNeighborY="4240">
        <dgm:presLayoutVars>
          <dgm:chMax val="1"/>
          <dgm:bulletEnabled val="1"/>
        </dgm:presLayoutVars>
      </dgm:prSet>
      <dgm:spPr/>
    </dgm:pt>
    <dgm:pt modelId="{2DAF61FF-7D4D-4796-97B7-A782263A7FE6}" type="pres">
      <dgm:prSet presAssocID="{88D02AFF-DB10-4F75-8B5C-C93C9C9856EC}" presName="bracket" presStyleLbl="parChTrans1D1" presStyleIdx="1" presStyleCnt="3"/>
      <dgm:spPr/>
    </dgm:pt>
    <dgm:pt modelId="{AE44C160-FCC8-40C3-AE65-DC96C1C8CF94}" type="pres">
      <dgm:prSet presAssocID="{88D02AFF-DB10-4F75-8B5C-C93C9C9856EC}" presName="spH" presStyleCnt="0"/>
      <dgm:spPr/>
    </dgm:pt>
    <dgm:pt modelId="{CF225717-4C21-4E0D-849D-457BF3783529}" type="pres">
      <dgm:prSet presAssocID="{88D02AFF-DB10-4F75-8B5C-C93C9C9856EC}" presName="desTx" presStyleLbl="node1" presStyleIdx="1" presStyleCnt="3" custLinFactX="4635" custLinFactNeighborX="100000" custLinFactNeighborY="-4891">
        <dgm:presLayoutVars>
          <dgm:bulletEnabled val="1"/>
        </dgm:presLayoutVars>
      </dgm:prSet>
      <dgm:spPr/>
    </dgm:pt>
    <dgm:pt modelId="{3F07FA6F-4C0F-4428-AC3A-627524C73C58}" type="pres">
      <dgm:prSet presAssocID="{714B016E-F5F6-4671-B986-64A51DE8F65B}" presName="spV" presStyleCnt="0"/>
      <dgm:spPr/>
    </dgm:pt>
    <dgm:pt modelId="{137AAC60-FC3C-466C-A315-9544A71A09B1}" type="pres">
      <dgm:prSet presAssocID="{35B614E7-FE4F-4958-A14D-7A5CA36730E4}" presName="linNode" presStyleCnt="0"/>
      <dgm:spPr/>
    </dgm:pt>
    <dgm:pt modelId="{9A70C70B-6B41-4C72-BC03-B8B8AEDFDF87}" type="pres">
      <dgm:prSet presAssocID="{35B614E7-FE4F-4958-A14D-7A5CA36730E4}" presName="parTx" presStyleLbl="revTx" presStyleIdx="2" presStyleCnt="3" custScaleX="178137">
        <dgm:presLayoutVars>
          <dgm:chMax val="1"/>
          <dgm:bulletEnabled val="1"/>
        </dgm:presLayoutVars>
      </dgm:prSet>
      <dgm:spPr/>
    </dgm:pt>
    <dgm:pt modelId="{D901833A-C299-4000-A5F2-E0984EBB8C1D}" type="pres">
      <dgm:prSet presAssocID="{35B614E7-FE4F-4958-A14D-7A5CA36730E4}" presName="bracket" presStyleLbl="parChTrans1D1" presStyleIdx="2" presStyleCnt="3"/>
      <dgm:spPr/>
    </dgm:pt>
    <dgm:pt modelId="{B5D0113C-9CAF-4104-89C5-F3008418DEF2}" type="pres">
      <dgm:prSet presAssocID="{35B614E7-FE4F-4958-A14D-7A5CA36730E4}" presName="spH" presStyleCnt="0"/>
      <dgm:spPr/>
    </dgm:pt>
    <dgm:pt modelId="{4B9313D8-44E8-4673-8B35-1E7F657B3AD1}" type="pres">
      <dgm:prSet presAssocID="{35B614E7-FE4F-4958-A14D-7A5CA36730E4}" presName="desTx" presStyleLbl="node1" presStyleIdx="2" presStyleCnt="3" custLinFactX="4635" custLinFactNeighborX="100000" custLinFactNeighborY="-2619">
        <dgm:presLayoutVars>
          <dgm:bulletEnabled val="1"/>
        </dgm:presLayoutVars>
      </dgm:prSet>
      <dgm:spPr/>
    </dgm:pt>
  </dgm:ptLst>
  <dgm:cxnLst>
    <dgm:cxn modelId="{1E08F500-9789-4134-80CE-D25FBB494306}" srcId="{35B614E7-FE4F-4958-A14D-7A5CA36730E4}" destId="{17A31325-FD80-4659-8961-04B8E07B1FBF}" srcOrd="2" destOrd="0" parTransId="{D2E2C8C4-415B-499D-82DD-6D6EEC302F4D}" sibTransId="{38C188DC-BEDC-47C7-8B5B-2547EEC25B0B}"/>
    <dgm:cxn modelId="{A1E02405-55A4-4E76-A11E-069327786566}" type="presOf" srcId="{41996FD9-5E94-424F-B36D-2DEC12AF3804}" destId="{4B9313D8-44E8-4673-8B35-1E7F657B3AD1}" srcOrd="0" destOrd="3" presId="urn:diagrams.loki3.com/BracketList+Icon"/>
    <dgm:cxn modelId="{75ED5218-221B-4B47-9A82-86877A3EDC2F}" srcId="{35B614E7-FE4F-4958-A14D-7A5CA36730E4}" destId="{178D7E9A-2160-4F3E-B9BC-3751D947E4FA}" srcOrd="4" destOrd="0" parTransId="{4612087A-9A1B-4FFD-B5C1-4F55305858A7}" sibTransId="{84456BF4-00D6-4530-97D0-6B52091FC7E1}"/>
    <dgm:cxn modelId="{41FA4724-25EF-4721-A717-DBDFA81280FE}" srcId="{35B614E7-FE4F-4958-A14D-7A5CA36730E4}" destId="{306B51FC-1BB1-4B49-9002-1C790DD75882}" srcOrd="1" destOrd="0" parTransId="{D2409978-01E8-4544-AF96-48C552E48B4B}" sibTransId="{A3514790-7155-47FE-A2CB-7479B2FCE8A6}"/>
    <dgm:cxn modelId="{ABA05828-7B00-42ED-A485-89E563D992F6}" type="presOf" srcId="{C07D9971-A7A7-4388-A07E-5E14A01C1919}" destId="{CF225717-4C21-4E0D-849D-457BF3783529}" srcOrd="0" destOrd="1" presId="urn:diagrams.loki3.com/BracketList+Icon"/>
    <dgm:cxn modelId="{AC62EA45-3D27-4C79-A635-DDE692ADE6C4}" type="presOf" srcId="{436BB470-9077-4931-973D-CEF9502041AF}" destId="{B85EB77A-9F24-4C3F-B13E-F1FDF001A1A6}" srcOrd="0" destOrd="0" presId="urn:diagrams.loki3.com/BracketList+Icon"/>
    <dgm:cxn modelId="{2634D567-D063-42F5-84C4-3E80322FDC9E}" type="presOf" srcId="{17A31325-FD80-4659-8961-04B8E07B1FBF}" destId="{4B9313D8-44E8-4673-8B35-1E7F657B3AD1}" srcOrd="0" destOrd="2" presId="urn:diagrams.loki3.com/BracketList+Icon"/>
    <dgm:cxn modelId="{C216E252-6C7A-4B11-82ED-5A213B8462D6}" type="presOf" srcId="{306B51FC-1BB1-4B49-9002-1C790DD75882}" destId="{4B9313D8-44E8-4673-8B35-1E7F657B3AD1}" srcOrd="0" destOrd="1" presId="urn:diagrams.loki3.com/BracketList+Icon"/>
    <dgm:cxn modelId="{AC582C57-0EB3-4520-88D5-E1ABC9B76AD0}" srcId="{B1DCCDD2-4745-45D1-B920-9F2CF71E681F}" destId="{88D02AFF-DB10-4F75-8B5C-C93C9C9856EC}" srcOrd="1" destOrd="0" parTransId="{561FD502-56C6-49F4-979A-2F8AA970BC08}" sibTransId="{714B016E-F5F6-4671-B986-64A51DE8F65B}"/>
    <dgm:cxn modelId="{91C3597E-5866-4E59-8CDE-2B67713901E8}" type="presOf" srcId="{B1DCCDD2-4745-45D1-B920-9F2CF71E681F}" destId="{CA5DD5F2-59C7-4870-BE12-7C5CB81E0CA5}" srcOrd="0" destOrd="0" presId="urn:diagrams.loki3.com/BracketList+Icon"/>
    <dgm:cxn modelId="{30AF1F87-9416-486D-AB77-C046545C08C6}" type="presOf" srcId="{88D02AFF-DB10-4F75-8B5C-C93C9C9856EC}" destId="{DAE39A1E-4590-4DF5-BF63-88AECE96718F}" srcOrd="0" destOrd="0" presId="urn:diagrams.loki3.com/BracketList+Icon"/>
    <dgm:cxn modelId="{C40EF18B-4073-4581-943D-000C4ED30080}" type="presOf" srcId="{35B614E7-FE4F-4958-A14D-7A5CA36730E4}" destId="{9A70C70B-6B41-4C72-BC03-B8B8AEDFDF87}" srcOrd="0" destOrd="0" presId="urn:diagrams.loki3.com/BracketList+Icon"/>
    <dgm:cxn modelId="{A15CC39E-BB94-4059-8D29-1474F7A824C7}" srcId="{35B614E7-FE4F-4958-A14D-7A5CA36730E4}" destId="{41996FD9-5E94-424F-B36D-2DEC12AF3804}" srcOrd="3" destOrd="0" parTransId="{88DE7BFC-6472-466D-AA71-C37193C4980F}" sibTransId="{F56CB50B-E949-4885-91B6-C309F942B07C}"/>
    <dgm:cxn modelId="{0EC61CA5-7B9A-49E8-8E87-6F3E2B3B4680}" type="presOf" srcId="{05B29140-9AD2-4818-B52D-D285EB5F74E9}" destId="{4B9313D8-44E8-4673-8B35-1E7F657B3AD1}" srcOrd="0" destOrd="0" presId="urn:diagrams.loki3.com/BracketList+Icon"/>
    <dgm:cxn modelId="{585C1BA7-72AD-4FD4-9407-318AC2A41F1A}" srcId="{B1DCCDD2-4745-45D1-B920-9F2CF71E681F}" destId="{35B614E7-FE4F-4958-A14D-7A5CA36730E4}" srcOrd="2" destOrd="0" parTransId="{E04EF19C-C0A7-46AA-A7C8-C5C6DF525636}" sibTransId="{AE35CB9D-CE94-4317-BBFB-19A4263BA4DA}"/>
    <dgm:cxn modelId="{A21DF3BC-3482-4421-B2F6-EC7676197C0B}" type="presOf" srcId="{B7980A9F-E6BB-414A-BA43-59FA5ECA42EB}" destId="{CF225717-4C21-4E0D-849D-457BF3783529}" srcOrd="0" destOrd="0" presId="urn:diagrams.loki3.com/BracketList+Icon"/>
    <dgm:cxn modelId="{4DD4D3CE-600C-485A-8334-1B2AB8B4B47C}" srcId="{B1DCCDD2-4745-45D1-B920-9F2CF71E681F}" destId="{1D5DC04F-FCC6-4F9B-B235-7DAB86E95C0A}" srcOrd="0" destOrd="0" parTransId="{8C12D50A-5409-4701-84E2-F4BDED5F8C38}" sibTransId="{8A7BE2EC-E0A1-4085-953A-F162ED73064F}"/>
    <dgm:cxn modelId="{8080F5D1-462A-4AFF-A3D3-9C51CDFFAF35}" srcId="{88D02AFF-DB10-4F75-8B5C-C93C9C9856EC}" destId="{B7980A9F-E6BB-414A-BA43-59FA5ECA42EB}" srcOrd="0" destOrd="0" parTransId="{E97331E5-2F61-40DD-A138-5D3984897076}" sibTransId="{D54EECE0-F21C-4F6B-9B44-9536B114F2EE}"/>
    <dgm:cxn modelId="{303326D3-6418-4CF9-9521-4D2FD73C872F}" type="presOf" srcId="{178D7E9A-2160-4F3E-B9BC-3751D947E4FA}" destId="{4B9313D8-44E8-4673-8B35-1E7F657B3AD1}" srcOrd="0" destOrd="4" presId="urn:diagrams.loki3.com/BracketList+Icon"/>
    <dgm:cxn modelId="{C04D7CD7-AFCB-418D-86DB-163C0AEB3C83}" srcId="{35B614E7-FE4F-4958-A14D-7A5CA36730E4}" destId="{05B29140-9AD2-4818-B52D-D285EB5F74E9}" srcOrd="0" destOrd="0" parTransId="{F9B113CD-A84C-477E-A627-3527C13646C7}" sibTransId="{B6CF75B3-4AF8-4EF8-A5D0-62B437E6A23D}"/>
    <dgm:cxn modelId="{456628DD-A483-4B50-A5A9-B3F4DBFA2DC0}" srcId="{1D5DC04F-FCC6-4F9B-B235-7DAB86E95C0A}" destId="{436BB470-9077-4931-973D-CEF9502041AF}" srcOrd="0" destOrd="0" parTransId="{6977CA9B-0E81-43A7-A47E-3E9514CD02AC}" sibTransId="{A83FDBC0-DC59-4E21-80CF-F0F7052E4D8F}"/>
    <dgm:cxn modelId="{29C798F3-006E-4760-AF1D-0933EA16DA7B}" type="presOf" srcId="{1D5DC04F-FCC6-4F9B-B235-7DAB86E95C0A}" destId="{E3CECA5A-75BB-4B76-9949-42337DAA8946}" srcOrd="0" destOrd="0" presId="urn:diagrams.loki3.com/BracketList+Icon"/>
    <dgm:cxn modelId="{AC5D01FD-A6B3-44A2-9E99-9F9D9909BED0}" srcId="{88D02AFF-DB10-4F75-8B5C-C93C9C9856EC}" destId="{C07D9971-A7A7-4388-A07E-5E14A01C1919}" srcOrd="1" destOrd="0" parTransId="{9464F14B-8891-4D17-B178-A7DBDA3C4A8B}" sibTransId="{495B0C69-9AF6-4992-8915-E21A2B73AB9C}"/>
    <dgm:cxn modelId="{C3408519-18FF-4A4D-9324-ABACB1348692}" type="presParOf" srcId="{CA5DD5F2-59C7-4870-BE12-7C5CB81E0CA5}" destId="{34EAD949-7F66-4C3C-AEC5-7FC1476BB8EA}" srcOrd="0" destOrd="0" presId="urn:diagrams.loki3.com/BracketList+Icon"/>
    <dgm:cxn modelId="{8DCDECDB-4772-439C-9EF4-510106897BB9}" type="presParOf" srcId="{34EAD949-7F66-4C3C-AEC5-7FC1476BB8EA}" destId="{E3CECA5A-75BB-4B76-9949-42337DAA8946}" srcOrd="0" destOrd="0" presId="urn:diagrams.loki3.com/BracketList+Icon"/>
    <dgm:cxn modelId="{0B57BAC7-6136-4036-97F0-B9F5FB141A2E}" type="presParOf" srcId="{34EAD949-7F66-4C3C-AEC5-7FC1476BB8EA}" destId="{BF188B3B-913A-4D1D-9629-09778230D78F}" srcOrd="1" destOrd="0" presId="urn:diagrams.loki3.com/BracketList+Icon"/>
    <dgm:cxn modelId="{52965AEC-D4BC-4C05-A4E3-DDA9ED767258}" type="presParOf" srcId="{34EAD949-7F66-4C3C-AEC5-7FC1476BB8EA}" destId="{FA1B56C2-DBCA-4A76-96B4-50B002FEF2FE}" srcOrd="2" destOrd="0" presId="urn:diagrams.loki3.com/BracketList+Icon"/>
    <dgm:cxn modelId="{D795A975-C233-4E93-BCB7-A29465E627F9}" type="presParOf" srcId="{34EAD949-7F66-4C3C-AEC5-7FC1476BB8EA}" destId="{B85EB77A-9F24-4C3F-B13E-F1FDF001A1A6}" srcOrd="3" destOrd="0" presId="urn:diagrams.loki3.com/BracketList+Icon"/>
    <dgm:cxn modelId="{07FB78DE-AE12-447F-82A5-175BE35DE9F7}" type="presParOf" srcId="{CA5DD5F2-59C7-4870-BE12-7C5CB81E0CA5}" destId="{09C5DC4D-9478-4780-9BF0-0020464CE4D4}" srcOrd="1" destOrd="0" presId="urn:diagrams.loki3.com/BracketList+Icon"/>
    <dgm:cxn modelId="{8CA87AAD-E356-4161-BBA4-893242DAD085}" type="presParOf" srcId="{CA5DD5F2-59C7-4870-BE12-7C5CB81E0CA5}" destId="{37593857-C056-4D0F-8721-C8F622CCF83C}" srcOrd="2" destOrd="0" presId="urn:diagrams.loki3.com/BracketList+Icon"/>
    <dgm:cxn modelId="{7E2B2F0B-1079-465A-9DA1-2374B51E2734}" type="presParOf" srcId="{37593857-C056-4D0F-8721-C8F622CCF83C}" destId="{DAE39A1E-4590-4DF5-BF63-88AECE96718F}" srcOrd="0" destOrd="0" presId="urn:diagrams.loki3.com/BracketList+Icon"/>
    <dgm:cxn modelId="{050C25A3-D736-4081-921E-570AD9795C93}" type="presParOf" srcId="{37593857-C056-4D0F-8721-C8F622CCF83C}" destId="{2DAF61FF-7D4D-4796-97B7-A782263A7FE6}" srcOrd="1" destOrd="0" presId="urn:diagrams.loki3.com/BracketList+Icon"/>
    <dgm:cxn modelId="{12F56BC5-DA66-4FC0-B87A-815AC50F9CCF}" type="presParOf" srcId="{37593857-C056-4D0F-8721-C8F622CCF83C}" destId="{AE44C160-FCC8-40C3-AE65-DC96C1C8CF94}" srcOrd="2" destOrd="0" presId="urn:diagrams.loki3.com/BracketList+Icon"/>
    <dgm:cxn modelId="{AD4155C4-C12B-42A3-A82E-EC45F2EDFE71}" type="presParOf" srcId="{37593857-C056-4D0F-8721-C8F622CCF83C}" destId="{CF225717-4C21-4E0D-849D-457BF3783529}" srcOrd="3" destOrd="0" presId="urn:diagrams.loki3.com/BracketList+Icon"/>
    <dgm:cxn modelId="{D3829A69-8D97-4FFC-9177-0A571ECEE62E}" type="presParOf" srcId="{CA5DD5F2-59C7-4870-BE12-7C5CB81E0CA5}" destId="{3F07FA6F-4C0F-4428-AC3A-627524C73C58}" srcOrd="3" destOrd="0" presId="urn:diagrams.loki3.com/BracketList+Icon"/>
    <dgm:cxn modelId="{29176D80-5BE7-4EAD-912A-BED13B5D1E78}" type="presParOf" srcId="{CA5DD5F2-59C7-4870-BE12-7C5CB81E0CA5}" destId="{137AAC60-FC3C-466C-A315-9544A71A09B1}" srcOrd="4" destOrd="0" presId="urn:diagrams.loki3.com/BracketList+Icon"/>
    <dgm:cxn modelId="{F323FC79-D5C7-4058-B4FC-80388E968438}" type="presParOf" srcId="{137AAC60-FC3C-466C-A315-9544A71A09B1}" destId="{9A70C70B-6B41-4C72-BC03-B8B8AEDFDF87}" srcOrd="0" destOrd="0" presId="urn:diagrams.loki3.com/BracketList+Icon"/>
    <dgm:cxn modelId="{0EEDE145-D7BF-444C-843E-A6095CA452DD}" type="presParOf" srcId="{137AAC60-FC3C-466C-A315-9544A71A09B1}" destId="{D901833A-C299-4000-A5F2-E0984EBB8C1D}" srcOrd="1" destOrd="0" presId="urn:diagrams.loki3.com/BracketList+Icon"/>
    <dgm:cxn modelId="{652B3F3C-54EA-4C9F-9D53-4FAD4D008EE0}" type="presParOf" srcId="{137AAC60-FC3C-466C-A315-9544A71A09B1}" destId="{B5D0113C-9CAF-4104-89C5-F3008418DEF2}" srcOrd="2" destOrd="0" presId="urn:diagrams.loki3.com/BracketList+Icon"/>
    <dgm:cxn modelId="{40CF7B46-3944-41EF-9FA3-9066F63C9C03}" type="presParOf" srcId="{137AAC60-FC3C-466C-A315-9544A71A09B1}" destId="{4B9313D8-44E8-4673-8B35-1E7F657B3AD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95364EB-500B-496A-B2F7-E4AE09CA02C6}" type="doc">
      <dgm:prSet loTypeId="urn:microsoft.com/office/officeart/2005/8/layout/hList1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2F6F52BA-CFAF-4C44-BDB8-76DEC0A0ECD7}">
      <dgm:prSet phldrT="[Текст]" custT="1"/>
      <dgm:spPr/>
      <dgm:t>
        <a:bodyPr/>
        <a:lstStyle/>
        <a:p>
          <a:r>
            <a:rPr lang="uk-UA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Основоположні принципи права</a:t>
          </a:r>
        </a:p>
      </dgm:t>
    </dgm:pt>
    <dgm:pt modelId="{7B5B6389-3C74-4F37-BCA2-31BCFADD0CC8}" type="parTrans" cxnId="{9CC4B6DA-6940-4B43-85B5-5177F09EAAA4}">
      <dgm:prSet/>
      <dgm:spPr/>
      <dgm:t>
        <a:bodyPr/>
        <a:lstStyle/>
        <a:p>
          <a:endParaRPr lang="uk-UA"/>
        </a:p>
      </dgm:t>
    </dgm:pt>
    <dgm:pt modelId="{7BF1C0CA-6920-4F2D-803D-9D7B137FF4A7}" type="sibTrans" cxnId="{9CC4B6DA-6940-4B43-85B5-5177F09EAAA4}">
      <dgm:prSet/>
      <dgm:spPr/>
      <dgm:t>
        <a:bodyPr/>
        <a:lstStyle/>
        <a:p>
          <a:endParaRPr lang="uk-UA"/>
        </a:p>
      </dgm:t>
    </dgm:pt>
    <dgm:pt modelId="{D2DFF62C-DADF-4A1F-92BC-382E0E31098B}">
      <dgm:prSet phldrT="[Текст]" custT="1"/>
      <dgm:spPr/>
      <dgm:t>
        <a:bodyPr/>
        <a:lstStyle/>
        <a:p>
          <a:r>
            <a:rPr lang="uk-UA" sz="3200" b="1">
              <a:latin typeface="Times New Roman" panose="02020603050405020304" pitchFamily="18" charset="0"/>
              <a:cs typeface="Times New Roman" panose="02020603050405020304" pitchFamily="18" charset="0"/>
            </a:rPr>
            <a:t>Загальні</a:t>
          </a:r>
          <a:br>
            <a:rPr lang="uk-UA" sz="3200" b="1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200" b="1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</a:t>
          </a:r>
          <a:endParaRPr lang="uk-UA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ADB3C-099E-4C0A-BBC7-2D2659D7A04C}" type="parTrans" cxnId="{C6F1214F-F019-46E9-89F7-BF55DF6D8792}">
      <dgm:prSet/>
      <dgm:spPr/>
      <dgm:t>
        <a:bodyPr/>
        <a:lstStyle/>
        <a:p>
          <a:endParaRPr lang="uk-UA"/>
        </a:p>
      </dgm:t>
    </dgm:pt>
    <dgm:pt modelId="{AD54508E-55BB-492E-8713-8378A4AC64F6}" type="sibTrans" cxnId="{C6F1214F-F019-46E9-89F7-BF55DF6D8792}">
      <dgm:prSet/>
      <dgm:spPr/>
      <dgm:t>
        <a:bodyPr/>
        <a:lstStyle/>
        <a:p>
          <a:endParaRPr lang="uk-UA"/>
        </a:p>
      </dgm:t>
    </dgm:pt>
    <dgm:pt modelId="{0851B92D-6C3C-44F1-826E-32B097AB6A79}">
      <dgm:prSet custT="1"/>
      <dgm:spPr/>
      <dgm:t>
        <a:bodyPr/>
        <a:lstStyle/>
        <a:p>
          <a:pPr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справедливості</a:t>
          </a:r>
        </a:p>
      </dgm:t>
    </dgm:pt>
    <dgm:pt modelId="{92EB82E7-88F6-4588-89CF-E7C0B21D732F}" type="parTrans" cxnId="{3C8C6FE9-4456-4AD8-9E70-5C8066602AFE}">
      <dgm:prSet/>
      <dgm:spPr/>
      <dgm:t>
        <a:bodyPr/>
        <a:lstStyle/>
        <a:p>
          <a:endParaRPr lang="uk-UA"/>
        </a:p>
      </dgm:t>
    </dgm:pt>
    <dgm:pt modelId="{8E1B39DD-81DF-4C24-8448-415837A3C397}" type="sibTrans" cxnId="{3C8C6FE9-4456-4AD8-9E70-5C8066602AFE}">
      <dgm:prSet/>
      <dgm:spPr/>
      <dgm:t>
        <a:bodyPr/>
        <a:lstStyle/>
        <a:p>
          <a:endParaRPr lang="uk-UA"/>
        </a:p>
      </dgm:t>
    </dgm:pt>
    <dgm:pt modelId="{AF040562-BD0A-4993-92A0-709DA8A1FEF4}">
      <dgm:prSet custT="1"/>
      <dgm:spPr/>
      <dgm:t>
        <a:bodyPr/>
        <a:lstStyle/>
        <a:p>
          <a:pPr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свободи</a:t>
          </a:r>
        </a:p>
      </dgm:t>
    </dgm:pt>
    <dgm:pt modelId="{692500F3-DD0F-437B-AD7A-901107887AF0}" type="parTrans" cxnId="{8E52E5CB-01F8-41D3-AE76-958F32B68274}">
      <dgm:prSet/>
      <dgm:spPr/>
      <dgm:t>
        <a:bodyPr/>
        <a:lstStyle/>
        <a:p>
          <a:endParaRPr lang="uk-UA"/>
        </a:p>
      </dgm:t>
    </dgm:pt>
    <dgm:pt modelId="{67DF4411-1025-4739-80AE-AEF2B7702C2C}" type="sibTrans" cxnId="{8E52E5CB-01F8-41D3-AE76-958F32B68274}">
      <dgm:prSet/>
      <dgm:spPr/>
      <dgm:t>
        <a:bodyPr/>
        <a:lstStyle/>
        <a:p>
          <a:endParaRPr lang="uk-UA"/>
        </a:p>
      </dgm:t>
    </dgm:pt>
    <dgm:pt modelId="{44723070-F7B2-4E1A-A3EA-93FABD8D8C79}">
      <dgm:prSet custT="1"/>
      <dgm:spPr/>
      <dgm:t>
        <a:bodyPr/>
        <a:lstStyle/>
        <a:p>
          <a:pPr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рівності</a:t>
          </a:r>
        </a:p>
      </dgm:t>
    </dgm:pt>
    <dgm:pt modelId="{DF106C53-AFC0-427E-9EC1-44ACA0E61E61}" type="parTrans" cxnId="{0FC1C86B-7FA3-4FFF-ABD8-A5C2D1016EA9}">
      <dgm:prSet/>
      <dgm:spPr/>
      <dgm:t>
        <a:bodyPr/>
        <a:lstStyle/>
        <a:p>
          <a:endParaRPr lang="uk-UA"/>
        </a:p>
      </dgm:t>
    </dgm:pt>
    <dgm:pt modelId="{5E224F88-C5C0-405F-B739-FD24D11D6302}" type="sibTrans" cxnId="{0FC1C86B-7FA3-4FFF-ABD8-A5C2D1016EA9}">
      <dgm:prSet/>
      <dgm:spPr/>
      <dgm:t>
        <a:bodyPr/>
        <a:lstStyle/>
        <a:p>
          <a:endParaRPr lang="uk-UA"/>
        </a:p>
      </dgm:t>
    </dgm:pt>
    <dgm:pt modelId="{0C658581-B547-4D59-A4F1-D38C71637955}">
      <dgm:prSet custT="1"/>
      <dgm:spPr/>
      <dgm:t>
        <a:bodyPr/>
        <a:lstStyle/>
        <a:p>
          <a:pPr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гуманізму</a:t>
          </a:r>
        </a:p>
      </dgm:t>
    </dgm:pt>
    <dgm:pt modelId="{64F67EC9-49EC-419A-9851-FD25CEF26556}" type="parTrans" cxnId="{8F18F18B-2A4F-49D8-9264-6170573A8FC0}">
      <dgm:prSet/>
      <dgm:spPr/>
      <dgm:t>
        <a:bodyPr/>
        <a:lstStyle/>
        <a:p>
          <a:endParaRPr lang="uk-UA"/>
        </a:p>
      </dgm:t>
    </dgm:pt>
    <dgm:pt modelId="{B3C9BA76-682D-44E8-B6B8-1B267766A3C4}" type="sibTrans" cxnId="{8F18F18B-2A4F-49D8-9264-6170573A8FC0}">
      <dgm:prSet/>
      <dgm:spPr/>
      <dgm:t>
        <a:bodyPr/>
        <a:lstStyle/>
        <a:p>
          <a:endParaRPr lang="uk-UA"/>
        </a:p>
      </dgm:t>
    </dgm:pt>
    <dgm:pt modelId="{55673A8F-F53E-40D8-BE2D-CCCF9A121403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uk-UA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верховенства права</a:t>
          </a:r>
        </a:p>
      </dgm:t>
    </dgm:pt>
    <dgm:pt modelId="{661F394A-FDB8-4C11-87FA-0006564F6CC6}" type="parTrans" cxnId="{C7CE72B2-B6C4-44D5-858C-77817665D8A6}">
      <dgm:prSet/>
      <dgm:spPr/>
      <dgm:t>
        <a:bodyPr/>
        <a:lstStyle/>
        <a:p>
          <a:endParaRPr lang="uk-UA"/>
        </a:p>
      </dgm:t>
    </dgm:pt>
    <dgm:pt modelId="{E9F977B2-C2F9-4396-916D-6D15EA017783}" type="sibTrans" cxnId="{C7CE72B2-B6C4-44D5-858C-77817665D8A6}">
      <dgm:prSet/>
      <dgm:spPr/>
      <dgm:t>
        <a:bodyPr/>
        <a:lstStyle/>
        <a:p>
          <a:endParaRPr lang="uk-UA"/>
        </a:p>
      </dgm:t>
    </dgm:pt>
    <dgm:pt modelId="{39212257-A9C4-4114-8ADB-3166F115B590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uk-UA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правової визначеності</a:t>
          </a:r>
        </a:p>
      </dgm:t>
    </dgm:pt>
    <dgm:pt modelId="{AAA03650-7F76-440F-A604-B3932563EA41}" type="parTrans" cxnId="{6CA08E02-04BA-41B2-9FD8-B32DCC853AD4}">
      <dgm:prSet/>
      <dgm:spPr/>
      <dgm:t>
        <a:bodyPr/>
        <a:lstStyle/>
        <a:p>
          <a:endParaRPr lang="uk-UA"/>
        </a:p>
      </dgm:t>
    </dgm:pt>
    <dgm:pt modelId="{64884DB0-E753-429F-A785-AA2976213A2D}" type="sibTrans" cxnId="{6CA08E02-04BA-41B2-9FD8-B32DCC853AD4}">
      <dgm:prSet/>
      <dgm:spPr/>
      <dgm:t>
        <a:bodyPr/>
        <a:lstStyle/>
        <a:p>
          <a:endParaRPr lang="uk-UA"/>
        </a:p>
      </dgm:t>
    </dgm:pt>
    <dgm:pt modelId="{D81052A5-2D69-4606-B48B-08DFEDC2E244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uk-UA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пропорційності</a:t>
          </a:r>
        </a:p>
      </dgm:t>
    </dgm:pt>
    <dgm:pt modelId="{92C8E3A1-F0EA-4C8F-B727-422FED194D99}" type="parTrans" cxnId="{9B07422C-4167-4749-AF45-7A3850AE9F0A}">
      <dgm:prSet/>
      <dgm:spPr/>
      <dgm:t>
        <a:bodyPr/>
        <a:lstStyle/>
        <a:p>
          <a:endParaRPr lang="uk-UA"/>
        </a:p>
      </dgm:t>
    </dgm:pt>
    <dgm:pt modelId="{DC250821-E4A0-459B-816E-C9DB354D37AE}" type="sibTrans" cxnId="{9B07422C-4167-4749-AF45-7A3850AE9F0A}">
      <dgm:prSet/>
      <dgm:spPr/>
      <dgm:t>
        <a:bodyPr/>
        <a:lstStyle/>
        <a:p>
          <a:endParaRPr lang="uk-UA"/>
        </a:p>
      </dgm:t>
    </dgm:pt>
    <dgm:pt modelId="{BE131D21-1CC2-400C-AF7F-F4C69831B02E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uk-UA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добросовісності</a:t>
          </a:r>
        </a:p>
      </dgm:t>
    </dgm:pt>
    <dgm:pt modelId="{DB130C5F-8B79-4FDE-ABF3-31AF1FEA5945}" type="parTrans" cxnId="{0D7EBA40-B12F-4397-97BB-C69218502F74}">
      <dgm:prSet/>
      <dgm:spPr/>
      <dgm:t>
        <a:bodyPr/>
        <a:lstStyle/>
        <a:p>
          <a:endParaRPr lang="uk-UA"/>
        </a:p>
      </dgm:t>
    </dgm:pt>
    <dgm:pt modelId="{65CB282D-A3C5-4698-9699-F237A7188186}" type="sibTrans" cxnId="{0D7EBA40-B12F-4397-97BB-C69218502F74}">
      <dgm:prSet/>
      <dgm:spPr/>
      <dgm:t>
        <a:bodyPr/>
        <a:lstStyle/>
        <a:p>
          <a:endParaRPr lang="uk-UA"/>
        </a:p>
      </dgm:t>
    </dgm:pt>
    <dgm:pt modelId="{FCF98153-6C2B-4809-A9B2-85820EABDA28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uk-UA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розумності</a:t>
          </a:r>
        </a:p>
      </dgm:t>
    </dgm:pt>
    <dgm:pt modelId="{55FA59EA-5AB2-4E38-8FEC-9D64570A1CCD}" type="parTrans" cxnId="{A6F8FB9B-A610-42F6-A1E0-D42A7A4F9BF7}">
      <dgm:prSet/>
      <dgm:spPr/>
      <dgm:t>
        <a:bodyPr/>
        <a:lstStyle/>
        <a:p>
          <a:endParaRPr lang="uk-UA"/>
        </a:p>
      </dgm:t>
    </dgm:pt>
    <dgm:pt modelId="{11D74146-0908-47C4-8857-BE9DB6BBA479}" type="sibTrans" cxnId="{A6F8FB9B-A610-42F6-A1E0-D42A7A4F9BF7}">
      <dgm:prSet/>
      <dgm:spPr/>
      <dgm:t>
        <a:bodyPr/>
        <a:lstStyle/>
        <a:p>
          <a:endParaRPr lang="uk-UA"/>
        </a:p>
      </dgm:t>
    </dgm:pt>
    <dgm:pt modelId="{30D0849D-7DCF-4788-8561-625B490DD1DE}" type="pres">
      <dgm:prSet presAssocID="{095364EB-500B-496A-B2F7-E4AE09CA02C6}" presName="Name0" presStyleCnt="0">
        <dgm:presLayoutVars>
          <dgm:dir/>
          <dgm:animLvl val="lvl"/>
          <dgm:resizeHandles val="exact"/>
        </dgm:presLayoutVars>
      </dgm:prSet>
      <dgm:spPr/>
    </dgm:pt>
    <dgm:pt modelId="{B364B029-0CFC-4FDE-9A4E-61DBD0A954D3}" type="pres">
      <dgm:prSet presAssocID="{2F6F52BA-CFAF-4C44-BDB8-76DEC0A0ECD7}" presName="composite" presStyleCnt="0"/>
      <dgm:spPr/>
    </dgm:pt>
    <dgm:pt modelId="{87EBA0CB-7FFF-4BD7-9C29-268233AAC9D6}" type="pres">
      <dgm:prSet presAssocID="{2F6F52BA-CFAF-4C44-BDB8-76DEC0A0ECD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B1BBD51-59AA-4E02-BB1C-9CA8BCC88FD0}" type="pres">
      <dgm:prSet presAssocID="{2F6F52BA-CFAF-4C44-BDB8-76DEC0A0ECD7}" presName="desTx" presStyleLbl="alignAccFollowNode1" presStyleIdx="0" presStyleCnt="2">
        <dgm:presLayoutVars>
          <dgm:bulletEnabled val="1"/>
        </dgm:presLayoutVars>
      </dgm:prSet>
      <dgm:spPr/>
    </dgm:pt>
    <dgm:pt modelId="{289C5D56-1FF5-4F2C-B4AC-992E6F87673F}" type="pres">
      <dgm:prSet presAssocID="{7BF1C0CA-6920-4F2D-803D-9D7B137FF4A7}" presName="space" presStyleCnt="0"/>
      <dgm:spPr/>
    </dgm:pt>
    <dgm:pt modelId="{AAD6B5FC-B60D-4690-864F-9898C36A2E48}" type="pres">
      <dgm:prSet presAssocID="{D2DFF62C-DADF-4A1F-92BC-382E0E31098B}" presName="composite" presStyleCnt="0"/>
      <dgm:spPr/>
    </dgm:pt>
    <dgm:pt modelId="{4CFD8727-0DCF-4AE9-863B-7390F8CFA5A4}" type="pres">
      <dgm:prSet presAssocID="{D2DFF62C-DADF-4A1F-92BC-382E0E31098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19F1CEB-3E7F-4C6C-8451-097EB2FB637A}" type="pres">
      <dgm:prSet presAssocID="{D2DFF62C-DADF-4A1F-92BC-382E0E31098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CA08E02-04BA-41B2-9FD8-B32DCC853AD4}" srcId="{D2DFF62C-DADF-4A1F-92BC-382E0E31098B}" destId="{39212257-A9C4-4114-8ADB-3166F115B590}" srcOrd="1" destOrd="0" parTransId="{AAA03650-7F76-440F-A604-B3932563EA41}" sibTransId="{64884DB0-E753-429F-A785-AA2976213A2D}"/>
    <dgm:cxn modelId="{8792CC14-8108-4184-9D38-448391EB409E}" type="presOf" srcId="{D2DFF62C-DADF-4A1F-92BC-382E0E31098B}" destId="{4CFD8727-0DCF-4AE9-863B-7390F8CFA5A4}" srcOrd="0" destOrd="0" presId="urn:microsoft.com/office/officeart/2005/8/layout/hList1"/>
    <dgm:cxn modelId="{E111E51E-DBFB-4517-ABA8-6F8CF4C6DC8F}" type="presOf" srcId="{0C658581-B547-4D59-A4F1-D38C71637955}" destId="{5B1BBD51-59AA-4E02-BB1C-9CA8BCC88FD0}" srcOrd="0" destOrd="3" presId="urn:microsoft.com/office/officeart/2005/8/layout/hList1"/>
    <dgm:cxn modelId="{2165B32A-3829-4BC5-8716-F73AAF54009D}" type="presOf" srcId="{FCF98153-6C2B-4809-A9B2-85820EABDA28}" destId="{619F1CEB-3E7F-4C6C-8451-097EB2FB637A}" srcOrd="0" destOrd="4" presId="urn:microsoft.com/office/officeart/2005/8/layout/hList1"/>
    <dgm:cxn modelId="{9B07422C-4167-4749-AF45-7A3850AE9F0A}" srcId="{D2DFF62C-DADF-4A1F-92BC-382E0E31098B}" destId="{D81052A5-2D69-4606-B48B-08DFEDC2E244}" srcOrd="2" destOrd="0" parTransId="{92C8E3A1-F0EA-4C8F-B727-422FED194D99}" sibTransId="{DC250821-E4A0-459B-816E-C9DB354D37AE}"/>
    <dgm:cxn modelId="{34B9F32E-5420-42BB-A751-CDCD65EA511B}" type="presOf" srcId="{39212257-A9C4-4114-8ADB-3166F115B590}" destId="{619F1CEB-3E7F-4C6C-8451-097EB2FB637A}" srcOrd="0" destOrd="1" presId="urn:microsoft.com/office/officeart/2005/8/layout/hList1"/>
    <dgm:cxn modelId="{0D7EBA40-B12F-4397-97BB-C69218502F74}" srcId="{D2DFF62C-DADF-4A1F-92BC-382E0E31098B}" destId="{BE131D21-1CC2-400C-AF7F-F4C69831B02E}" srcOrd="3" destOrd="0" parTransId="{DB130C5F-8B79-4FDE-ABF3-31AF1FEA5945}" sibTransId="{65CB282D-A3C5-4698-9699-F237A7188186}"/>
    <dgm:cxn modelId="{B5DA6342-207F-4B8C-9008-6C01A163F8CB}" type="presOf" srcId="{44723070-F7B2-4E1A-A3EA-93FABD8D8C79}" destId="{5B1BBD51-59AA-4E02-BB1C-9CA8BCC88FD0}" srcOrd="0" destOrd="2" presId="urn:microsoft.com/office/officeart/2005/8/layout/hList1"/>
    <dgm:cxn modelId="{0FC1C86B-7FA3-4FFF-ABD8-A5C2D1016EA9}" srcId="{2F6F52BA-CFAF-4C44-BDB8-76DEC0A0ECD7}" destId="{44723070-F7B2-4E1A-A3EA-93FABD8D8C79}" srcOrd="2" destOrd="0" parTransId="{DF106C53-AFC0-427E-9EC1-44ACA0E61E61}" sibTransId="{5E224F88-C5C0-405F-B739-FD24D11D6302}"/>
    <dgm:cxn modelId="{C6F1214F-F019-46E9-89F7-BF55DF6D8792}" srcId="{095364EB-500B-496A-B2F7-E4AE09CA02C6}" destId="{D2DFF62C-DADF-4A1F-92BC-382E0E31098B}" srcOrd="1" destOrd="0" parTransId="{263ADB3C-099E-4C0A-BBC7-2D2659D7A04C}" sibTransId="{AD54508E-55BB-492E-8713-8378A4AC64F6}"/>
    <dgm:cxn modelId="{CD14F752-2658-4C37-BD05-4C9095E139CF}" type="presOf" srcId="{D81052A5-2D69-4606-B48B-08DFEDC2E244}" destId="{619F1CEB-3E7F-4C6C-8451-097EB2FB637A}" srcOrd="0" destOrd="2" presId="urn:microsoft.com/office/officeart/2005/8/layout/hList1"/>
    <dgm:cxn modelId="{8F18F18B-2A4F-49D8-9264-6170573A8FC0}" srcId="{2F6F52BA-CFAF-4C44-BDB8-76DEC0A0ECD7}" destId="{0C658581-B547-4D59-A4F1-D38C71637955}" srcOrd="3" destOrd="0" parTransId="{64F67EC9-49EC-419A-9851-FD25CEF26556}" sibTransId="{B3C9BA76-682D-44E8-B6B8-1B267766A3C4}"/>
    <dgm:cxn modelId="{A6F8FB9B-A610-42F6-A1E0-D42A7A4F9BF7}" srcId="{D2DFF62C-DADF-4A1F-92BC-382E0E31098B}" destId="{FCF98153-6C2B-4809-A9B2-85820EABDA28}" srcOrd="4" destOrd="0" parTransId="{55FA59EA-5AB2-4E38-8FEC-9D64570A1CCD}" sibTransId="{11D74146-0908-47C4-8857-BE9DB6BBA479}"/>
    <dgm:cxn modelId="{C7CE72B2-B6C4-44D5-858C-77817665D8A6}" srcId="{D2DFF62C-DADF-4A1F-92BC-382E0E31098B}" destId="{55673A8F-F53E-40D8-BE2D-CCCF9A121403}" srcOrd="0" destOrd="0" parTransId="{661F394A-FDB8-4C11-87FA-0006564F6CC6}" sibTransId="{E9F977B2-C2F9-4396-916D-6D15EA017783}"/>
    <dgm:cxn modelId="{6B5EFABD-DC22-425D-BA4D-8299E9E4CF27}" type="presOf" srcId="{55673A8F-F53E-40D8-BE2D-CCCF9A121403}" destId="{619F1CEB-3E7F-4C6C-8451-097EB2FB637A}" srcOrd="0" destOrd="0" presId="urn:microsoft.com/office/officeart/2005/8/layout/hList1"/>
    <dgm:cxn modelId="{99FC84BF-056C-4CE0-ACB5-45807A8DA159}" type="presOf" srcId="{AF040562-BD0A-4993-92A0-709DA8A1FEF4}" destId="{5B1BBD51-59AA-4E02-BB1C-9CA8BCC88FD0}" srcOrd="0" destOrd="1" presId="urn:microsoft.com/office/officeart/2005/8/layout/hList1"/>
    <dgm:cxn modelId="{3D789BC2-260F-46BD-8786-2F58D27B5C17}" type="presOf" srcId="{095364EB-500B-496A-B2F7-E4AE09CA02C6}" destId="{30D0849D-7DCF-4788-8561-625B490DD1DE}" srcOrd="0" destOrd="0" presId="urn:microsoft.com/office/officeart/2005/8/layout/hList1"/>
    <dgm:cxn modelId="{8FA268C3-041A-4CE8-B75B-E9A1E61BF9FF}" type="presOf" srcId="{2F6F52BA-CFAF-4C44-BDB8-76DEC0A0ECD7}" destId="{87EBA0CB-7FFF-4BD7-9C29-268233AAC9D6}" srcOrd="0" destOrd="0" presId="urn:microsoft.com/office/officeart/2005/8/layout/hList1"/>
    <dgm:cxn modelId="{F1C8CAC9-28CB-41FB-B44A-F4ADB17401B8}" type="presOf" srcId="{BE131D21-1CC2-400C-AF7F-F4C69831B02E}" destId="{619F1CEB-3E7F-4C6C-8451-097EB2FB637A}" srcOrd="0" destOrd="3" presId="urn:microsoft.com/office/officeart/2005/8/layout/hList1"/>
    <dgm:cxn modelId="{8E52E5CB-01F8-41D3-AE76-958F32B68274}" srcId="{2F6F52BA-CFAF-4C44-BDB8-76DEC0A0ECD7}" destId="{AF040562-BD0A-4993-92A0-709DA8A1FEF4}" srcOrd="1" destOrd="0" parTransId="{692500F3-DD0F-437B-AD7A-901107887AF0}" sibTransId="{67DF4411-1025-4739-80AE-AEF2B7702C2C}"/>
    <dgm:cxn modelId="{9CC4B6DA-6940-4B43-85B5-5177F09EAAA4}" srcId="{095364EB-500B-496A-B2F7-E4AE09CA02C6}" destId="{2F6F52BA-CFAF-4C44-BDB8-76DEC0A0ECD7}" srcOrd="0" destOrd="0" parTransId="{7B5B6389-3C74-4F37-BCA2-31BCFADD0CC8}" sibTransId="{7BF1C0CA-6920-4F2D-803D-9D7B137FF4A7}"/>
    <dgm:cxn modelId="{985EE8E7-242E-458B-8519-28922A5C3B62}" type="presOf" srcId="{0851B92D-6C3C-44F1-826E-32B097AB6A79}" destId="{5B1BBD51-59AA-4E02-BB1C-9CA8BCC88FD0}" srcOrd="0" destOrd="0" presId="urn:microsoft.com/office/officeart/2005/8/layout/hList1"/>
    <dgm:cxn modelId="{3C8C6FE9-4456-4AD8-9E70-5C8066602AFE}" srcId="{2F6F52BA-CFAF-4C44-BDB8-76DEC0A0ECD7}" destId="{0851B92D-6C3C-44F1-826E-32B097AB6A79}" srcOrd="0" destOrd="0" parTransId="{92EB82E7-88F6-4588-89CF-E7C0B21D732F}" sibTransId="{8E1B39DD-81DF-4C24-8448-415837A3C397}"/>
    <dgm:cxn modelId="{2B4E3993-EA99-45D5-A771-907E2C720723}" type="presParOf" srcId="{30D0849D-7DCF-4788-8561-625B490DD1DE}" destId="{B364B029-0CFC-4FDE-9A4E-61DBD0A954D3}" srcOrd="0" destOrd="0" presId="urn:microsoft.com/office/officeart/2005/8/layout/hList1"/>
    <dgm:cxn modelId="{99119E86-9123-4D89-B417-B40D801337CE}" type="presParOf" srcId="{B364B029-0CFC-4FDE-9A4E-61DBD0A954D3}" destId="{87EBA0CB-7FFF-4BD7-9C29-268233AAC9D6}" srcOrd="0" destOrd="0" presId="urn:microsoft.com/office/officeart/2005/8/layout/hList1"/>
    <dgm:cxn modelId="{8F23B0CD-8943-425C-8E07-5F65482917CD}" type="presParOf" srcId="{B364B029-0CFC-4FDE-9A4E-61DBD0A954D3}" destId="{5B1BBD51-59AA-4E02-BB1C-9CA8BCC88FD0}" srcOrd="1" destOrd="0" presId="urn:microsoft.com/office/officeart/2005/8/layout/hList1"/>
    <dgm:cxn modelId="{12D22C7D-D22D-437E-A05A-D9A1C510EB34}" type="presParOf" srcId="{30D0849D-7DCF-4788-8561-625B490DD1DE}" destId="{289C5D56-1FF5-4F2C-B4AC-992E6F87673F}" srcOrd="1" destOrd="0" presId="urn:microsoft.com/office/officeart/2005/8/layout/hList1"/>
    <dgm:cxn modelId="{82390EEC-6BFD-48A1-939E-C420FDF8D2DF}" type="presParOf" srcId="{30D0849D-7DCF-4788-8561-625B490DD1DE}" destId="{AAD6B5FC-B60D-4690-864F-9898C36A2E48}" srcOrd="2" destOrd="0" presId="urn:microsoft.com/office/officeart/2005/8/layout/hList1"/>
    <dgm:cxn modelId="{BCA206AD-EEF0-4412-BA5E-EFCCD1D7F4F8}" type="presParOf" srcId="{AAD6B5FC-B60D-4690-864F-9898C36A2E48}" destId="{4CFD8727-0DCF-4AE9-863B-7390F8CFA5A4}" srcOrd="0" destOrd="0" presId="urn:microsoft.com/office/officeart/2005/8/layout/hList1"/>
    <dgm:cxn modelId="{B1B808AA-AC1A-401B-8673-299733EF444E}" type="presParOf" srcId="{AAD6B5FC-B60D-4690-864F-9898C36A2E48}" destId="{619F1CEB-3E7F-4C6C-8451-097EB2FB637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2398880-7CA6-4AFC-A15D-06E6D2223C05}" type="doc">
      <dgm:prSet loTypeId="urn:microsoft.com/office/officeart/2005/8/layout/lProcess1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FFC0588E-6E68-4482-999D-A88AEB572242}">
      <dgm:prSet phldrT="[Текст]" custT="1"/>
      <dgm:spPr/>
      <dgm:t>
        <a:bodyPr/>
        <a:lstStyle/>
        <a:p>
          <a:r>
            <a:rPr lang="uk-UA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Роль права в суспільному житті розкривається через притаманні йому функції</a:t>
          </a:r>
        </a:p>
      </dgm:t>
    </dgm:pt>
    <dgm:pt modelId="{D3F3171D-779C-4BB4-8316-F7AA911AA627}" type="parTrans" cxnId="{189C61E3-4138-4F7C-8808-0CCF0D098B25}">
      <dgm:prSet/>
      <dgm:spPr/>
      <dgm:t>
        <a:bodyPr/>
        <a:lstStyle/>
        <a:p>
          <a:endParaRPr lang="uk-UA"/>
        </a:p>
      </dgm:t>
    </dgm:pt>
    <dgm:pt modelId="{4BBD6233-6527-4086-A955-B6C87F1E6D62}" type="sibTrans" cxnId="{189C61E3-4138-4F7C-8808-0CCF0D098B25}">
      <dgm:prSet/>
      <dgm:spPr/>
      <dgm:t>
        <a:bodyPr/>
        <a:lstStyle/>
        <a:p>
          <a:endParaRPr lang="uk-UA"/>
        </a:p>
      </dgm:t>
    </dgm:pt>
    <dgm:pt modelId="{3A9244EA-8C41-4591-B325-C3340B77BB88}">
      <dgm:prSet custT="1"/>
      <dgm:spPr/>
      <dgm:t>
        <a:bodyPr/>
        <a:lstStyle/>
        <a:p>
          <a:r>
            <a:rPr lang="uk-UA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Функції права </a:t>
          </a:r>
          <a:r>
            <a:rPr lang="uk-UA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основні напрями впливу права на суспільні відносини</a:t>
          </a:r>
          <a:br>
            <a:rPr lang="en-US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метою їх упорядкування, що визначаються</a:t>
          </a:r>
          <a:br>
            <a:rPr lang="en-US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його сутністю та соціальним призначенням</a:t>
          </a:r>
        </a:p>
      </dgm:t>
    </dgm:pt>
    <dgm:pt modelId="{517BD5F2-14F9-4D2D-A123-768DDD0E9225}" type="parTrans" cxnId="{00843B09-9BB6-4282-B9DB-12F0559EBF5B}">
      <dgm:prSet/>
      <dgm:spPr/>
      <dgm:t>
        <a:bodyPr/>
        <a:lstStyle/>
        <a:p>
          <a:endParaRPr lang="uk-UA"/>
        </a:p>
      </dgm:t>
    </dgm:pt>
    <dgm:pt modelId="{687CCDF2-898E-4CF3-912B-D5A8CC06F15F}" type="sibTrans" cxnId="{00843B09-9BB6-4282-B9DB-12F0559EBF5B}">
      <dgm:prSet/>
      <dgm:spPr/>
      <dgm:t>
        <a:bodyPr/>
        <a:lstStyle/>
        <a:p>
          <a:endParaRPr lang="uk-UA"/>
        </a:p>
      </dgm:t>
    </dgm:pt>
    <dgm:pt modelId="{84ACD716-67F1-41EB-9D1D-1ED6394A6CE2}" type="pres">
      <dgm:prSet presAssocID="{02398880-7CA6-4AFC-A15D-06E6D2223C05}" presName="Name0" presStyleCnt="0">
        <dgm:presLayoutVars>
          <dgm:dir/>
          <dgm:animLvl val="lvl"/>
          <dgm:resizeHandles val="exact"/>
        </dgm:presLayoutVars>
      </dgm:prSet>
      <dgm:spPr/>
    </dgm:pt>
    <dgm:pt modelId="{B700910A-FC2B-4F78-B764-E5F9CA6B59B3}" type="pres">
      <dgm:prSet presAssocID="{FFC0588E-6E68-4482-999D-A88AEB572242}" presName="vertFlow" presStyleCnt="0"/>
      <dgm:spPr/>
    </dgm:pt>
    <dgm:pt modelId="{A72712D6-1C86-4473-9510-1B0A4EE77DFC}" type="pres">
      <dgm:prSet presAssocID="{FFC0588E-6E68-4482-999D-A88AEB572242}" presName="header" presStyleLbl="node1" presStyleIdx="0" presStyleCnt="1" custScaleX="141533" custScaleY="73958"/>
      <dgm:spPr/>
    </dgm:pt>
    <dgm:pt modelId="{A92A275E-9D9F-439B-AE27-EF62143B4286}" type="pres">
      <dgm:prSet presAssocID="{517BD5F2-14F9-4D2D-A123-768DDD0E9225}" presName="parTrans" presStyleLbl="sibTrans2D1" presStyleIdx="0" presStyleCnt="1"/>
      <dgm:spPr/>
    </dgm:pt>
    <dgm:pt modelId="{58A6AA26-1E29-4053-B4CF-E729747CD1E2}" type="pres">
      <dgm:prSet presAssocID="{3A9244EA-8C41-4591-B325-C3340B77BB88}" presName="child" presStyleLbl="alignAccFollowNode1" presStyleIdx="0" presStyleCnt="1" custScaleX="141533" custScaleY="120811">
        <dgm:presLayoutVars>
          <dgm:chMax val="0"/>
          <dgm:bulletEnabled val="1"/>
        </dgm:presLayoutVars>
      </dgm:prSet>
      <dgm:spPr/>
    </dgm:pt>
  </dgm:ptLst>
  <dgm:cxnLst>
    <dgm:cxn modelId="{00843B09-9BB6-4282-B9DB-12F0559EBF5B}" srcId="{FFC0588E-6E68-4482-999D-A88AEB572242}" destId="{3A9244EA-8C41-4591-B325-C3340B77BB88}" srcOrd="0" destOrd="0" parTransId="{517BD5F2-14F9-4D2D-A123-768DDD0E9225}" sibTransId="{687CCDF2-898E-4CF3-912B-D5A8CC06F15F}"/>
    <dgm:cxn modelId="{354E0623-805B-4A26-9736-FAB94836D8D3}" type="presOf" srcId="{3A9244EA-8C41-4591-B325-C3340B77BB88}" destId="{58A6AA26-1E29-4053-B4CF-E729747CD1E2}" srcOrd="0" destOrd="0" presId="urn:microsoft.com/office/officeart/2005/8/layout/lProcess1"/>
    <dgm:cxn modelId="{0D2EEA48-4621-4FD6-9151-878A90F0CF71}" type="presOf" srcId="{02398880-7CA6-4AFC-A15D-06E6D2223C05}" destId="{84ACD716-67F1-41EB-9D1D-1ED6394A6CE2}" srcOrd="0" destOrd="0" presId="urn:microsoft.com/office/officeart/2005/8/layout/lProcess1"/>
    <dgm:cxn modelId="{56F35556-EB77-4893-993E-46DA206BB879}" type="presOf" srcId="{FFC0588E-6E68-4482-999D-A88AEB572242}" destId="{A72712D6-1C86-4473-9510-1B0A4EE77DFC}" srcOrd="0" destOrd="0" presId="urn:microsoft.com/office/officeart/2005/8/layout/lProcess1"/>
    <dgm:cxn modelId="{13E6E1B8-9A13-4AA9-89D8-BAFB1E883108}" type="presOf" srcId="{517BD5F2-14F9-4D2D-A123-768DDD0E9225}" destId="{A92A275E-9D9F-439B-AE27-EF62143B4286}" srcOrd="0" destOrd="0" presId="urn:microsoft.com/office/officeart/2005/8/layout/lProcess1"/>
    <dgm:cxn modelId="{189C61E3-4138-4F7C-8808-0CCF0D098B25}" srcId="{02398880-7CA6-4AFC-A15D-06E6D2223C05}" destId="{FFC0588E-6E68-4482-999D-A88AEB572242}" srcOrd="0" destOrd="0" parTransId="{D3F3171D-779C-4BB4-8316-F7AA911AA627}" sibTransId="{4BBD6233-6527-4086-A955-B6C87F1E6D62}"/>
    <dgm:cxn modelId="{D6A9471B-1923-42E3-AF7D-3F1F8C6CD349}" type="presParOf" srcId="{84ACD716-67F1-41EB-9D1D-1ED6394A6CE2}" destId="{B700910A-FC2B-4F78-B764-E5F9CA6B59B3}" srcOrd="0" destOrd="0" presId="urn:microsoft.com/office/officeart/2005/8/layout/lProcess1"/>
    <dgm:cxn modelId="{39A364F3-2BFB-4F8E-92CE-D6D02AE021D3}" type="presParOf" srcId="{B700910A-FC2B-4F78-B764-E5F9CA6B59B3}" destId="{A72712D6-1C86-4473-9510-1B0A4EE77DFC}" srcOrd="0" destOrd="0" presId="urn:microsoft.com/office/officeart/2005/8/layout/lProcess1"/>
    <dgm:cxn modelId="{EF1DF0A5-6BAF-4621-824E-218319320E18}" type="presParOf" srcId="{B700910A-FC2B-4F78-B764-E5F9CA6B59B3}" destId="{A92A275E-9D9F-439B-AE27-EF62143B4286}" srcOrd="1" destOrd="0" presId="urn:microsoft.com/office/officeart/2005/8/layout/lProcess1"/>
    <dgm:cxn modelId="{EC6D15CD-FD39-463E-8B34-8F91F2FE2772}" type="presParOf" srcId="{B700910A-FC2B-4F78-B764-E5F9CA6B59B3}" destId="{58A6AA26-1E29-4053-B4CF-E729747CD1E2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11B5042-A7F3-4871-B0BC-838541D2397F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21CCBC1C-4C5D-44F8-B1ED-05E7EB6B6191}">
      <dgm:prSet phldrT="[Текст]" custT="1"/>
      <dgm:spPr/>
      <dgm:t>
        <a:bodyPr/>
        <a:lstStyle/>
        <a:p>
          <a:r>
            <a:rPr lang="uk-UA" sz="2200" dirty="0">
              <a:latin typeface="+mj-lt"/>
            </a:rPr>
            <a:t>відображають основні напрями (вектори) цілеспрямованого впливу права на суспільні відносини з метою їх упорядкування (гармонізації)</a:t>
          </a:r>
        </a:p>
      </dgm:t>
    </dgm:pt>
    <dgm:pt modelId="{4B6C7C30-89EC-4E30-B5BE-022EEC35B0A7}" type="parTrans" cxnId="{11FF6BED-2154-49D4-86D5-07D6CDF8542F}">
      <dgm:prSet/>
      <dgm:spPr/>
      <dgm:t>
        <a:bodyPr/>
        <a:lstStyle/>
        <a:p>
          <a:endParaRPr lang="uk-UA"/>
        </a:p>
      </dgm:t>
    </dgm:pt>
    <dgm:pt modelId="{0A70DA6E-CEB9-4DD0-9716-2D1354CF4758}" type="sibTrans" cxnId="{11FF6BED-2154-49D4-86D5-07D6CDF8542F}">
      <dgm:prSet/>
      <dgm:spPr/>
      <dgm:t>
        <a:bodyPr/>
        <a:lstStyle/>
        <a:p>
          <a:endParaRPr lang="uk-UA"/>
        </a:p>
      </dgm:t>
    </dgm:pt>
    <dgm:pt modelId="{92F7763D-ACED-42E8-BD46-C6571C3A75FF}">
      <dgm:prSet custT="1"/>
      <dgm:spPr/>
      <dgm:t>
        <a:bodyPr/>
        <a:lstStyle/>
        <a:p>
          <a:r>
            <a:rPr lang="uk-UA" sz="2200" dirty="0">
              <a:latin typeface="+mj-lt"/>
            </a:rPr>
            <a:t>визначаються сутністю та соціальним призначення права</a:t>
          </a:r>
        </a:p>
      </dgm:t>
    </dgm:pt>
    <dgm:pt modelId="{2732833A-808B-4330-9566-53E024EE6794}" type="parTrans" cxnId="{3981734D-ED9D-427F-8B3D-690777A3D38E}">
      <dgm:prSet/>
      <dgm:spPr/>
      <dgm:t>
        <a:bodyPr/>
        <a:lstStyle/>
        <a:p>
          <a:endParaRPr lang="uk-UA"/>
        </a:p>
      </dgm:t>
    </dgm:pt>
    <dgm:pt modelId="{BF64B2C2-0FB2-4EF7-A647-7651713FFAD8}" type="sibTrans" cxnId="{3981734D-ED9D-427F-8B3D-690777A3D38E}">
      <dgm:prSet/>
      <dgm:spPr/>
      <dgm:t>
        <a:bodyPr/>
        <a:lstStyle/>
        <a:p>
          <a:endParaRPr lang="uk-UA"/>
        </a:p>
      </dgm:t>
    </dgm:pt>
    <dgm:pt modelId="{168B9F27-90BC-4B73-BE03-DA92715D82D2}">
      <dgm:prSet custT="1"/>
      <dgm:spPr/>
      <dgm:t>
        <a:bodyPr/>
        <a:lstStyle/>
        <a:p>
          <a:r>
            <a:rPr lang="uk-UA" sz="2200" dirty="0">
              <a:latin typeface="+mj-lt"/>
            </a:rPr>
            <a:t>виражають найбільш істотні, іманентні властивості права, спрямовані на здійснення найважливіших завдань</a:t>
          </a:r>
        </a:p>
      </dgm:t>
    </dgm:pt>
    <dgm:pt modelId="{9440EB57-07A2-4CC0-8441-144832F1B1E4}" type="parTrans" cxnId="{C95498C5-D709-4736-A585-3965FA5AA1BB}">
      <dgm:prSet/>
      <dgm:spPr/>
      <dgm:t>
        <a:bodyPr/>
        <a:lstStyle/>
        <a:p>
          <a:endParaRPr lang="uk-UA"/>
        </a:p>
      </dgm:t>
    </dgm:pt>
    <dgm:pt modelId="{E90046AD-D75C-458F-8694-4DFEE514B65D}" type="sibTrans" cxnId="{C95498C5-D709-4736-A585-3965FA5AA1BB}">
      <dgm:prSet/>
      <dgm:spPr/>
      <dgm:t>
        <a:bodyPr/>
        <a:lstStyle/>
        <a:p>
          <a:endParaRPr lang="uk-UA"/>
        </a:p>
      </dgm:t>
    </dgm:pt>
    <dgm:pt modelId="{DD922A9D-2E38-407D-A75C-494BCFAFEA76}">
      <dgm:prSet custT="1"/>
      <dgm:spPr/>
      <dgm:t>
        <a:bodyPr/>
        <a:lstStyle/>
        <a:p>
          <a:r>
            <a:rPr lang="uk-UA" sz="2200" dirty="0">
              <a:latin typeface="+mj-lt"/>
            </a:rPr>
            <a:t>виникають і змінюються об’єктивно на кожному етапі розвитку суспільства</a:t>
          </a:r>
        </a:p>
      </dgm:t>
    </dgm:pt>
    <dgm:pt modelId="{3AAA4962-1FAC-41B2-9322-327762218473}" type="parTrans" cxnId="{EBEAE52E-20C5-42B5-A670-8E487041CCF3}">
      <dgm:prSet/>
      <dgm:spPr/>
      <dgm:t>
        <a:bodyPr/>
        <a:lstStyle/>
        <a:p>
          <a:endParaRPr lang="uk-UA"/>
        </a:p>
      </dgm:t>
    </dgm:pt>
    <dgm:pt modelId="{CDA3B263-3798-4711-AA5D-09F8498218C9}" type="sibTrans" cxnId="{EBEAE52E-20C5-42B5-A670-8E487041CCF3}">
      <dgm:prSet/>
      <dgm:spPr/>
      <dgm:t>
        <a:bodyPr/>
        <a:lstStyle/>
        <a:p>
          <a:endParaRPr lang="uk-UA"/>
        </a:p>
      </dgm:t>
    </dgm:pt>
    <dgm:pt modelId="{4C0BAC76-2364-4886-B99A-1A61E5EC3819}">
      <dgm:prSet custT="1"/>
      <dgm:spPr/>
      <dgm:t>
        <a:bodyPr/>
        <a:lstStyle/>
        <a:p>
          <a:r>
            <a:rPr lang="uk-UA" sz="2200" dirty="0">
              <a:latin typeface="+mj-lt"/>
            </a:rPr>
            <a:t>характеризуються безперервністю, тривалістю дії та водночас гнучкою зміною свого змісту залежно від розвитку суспільних відносин</a:t>
          </a:r>
        </a:p>
      </dgm:t>
    </dgm:pt>
    <dgm:pt modelId="{327D14CD-F5AC-4454-B295-D1D280F40F20}" type="parTrans" cxnId="{6F451F17-3A1E-483B-8BA6-C17F3F870A55}">
      <dgm:prSet/>
      <dgm:spPr/>
      <dgm:t>
        <a:bodyPr/>
        <a:lstStyle/>
        <a:p>
          <a:endParaRPr lang="uk-UA"/>
        </a:p>
      </dgm:t>
    </dgm:pt>
    <dgm:pt modelId="{F9C6604C-E6FC-4015-8288-D974269A888D}" type="sibTrans" cxnId="{6F451F17-3A1E-483B-8BA6-C17F3F870A55}">
      <dgm:prSet/>
      <dgm:spPr/>
      <dgm:t>
        <a:bodyPr/>
        <a:lstStyle/>
        <a:p>
          <a:endParaRPr lang="uk-UA"/>
        </a:p>
      </dgm:t>
    </dgm:pt>
    <dgm:pt modelId="{28BDDD06-A5E7-4529-A0D6-4A8849E8DC60}">
      <dgm:prSet custT="1"/>
      <dgm:spPr/>
      <dgm:t>
        <a:bodyPr/>
        <a:lstStyle/>
        <a:p>
          <a:r>
            <a:rPr lang="uk-UA" sz="2200" dirty="0">
              <a:latin typeface="+mj-lt"/>
            </a:rPr>
            <a:t>складають єдину цілісну систему</a:t>
          </a:r>
        </a:p>
      </dgm:t>
    </dgm:pt>
    <dgm:pt modelId="{4F4F5B6C-715F-42D7-9723-03158E843B6C}" type="parTrans" cxnId="{DCE8A3D9-32C7-4470-8B3E-B59922F6C253}">
      <dgm:prSet/>
      <dgm:spPr/>
      <dgm:t>
        <a:bodyPr/>
        <a:lstStyle/>
        <a:p>
          <a:endParaRPr lang="uk-UA"/>
        </a:p>
      </dgm:t>
    </dgm:pt>
    <dgm:pt modelId="{D14BBCC2-78EF-4384-872B-2E5FDF488A47}" type="sibTrans" cxnId="{DCE8A3D9-32C7-4470-8B3E-B59922F6C253}">
      <dgm:prSet/>
      <dgm:spPr/>
      <dgm:t>
        <a:bodyPr/>
        <a:lstStyle/>
        <a:p>
          <a:endParaRPr lang="uk-UA"/>
        </a:p>
      </dgm:t>
    </dgm:pt>
    <dgm:pt modelId="{0B7B3328-BBA9-4100-B9BA-3FADF7FF0CA6}" type="pres">
      <dgm:prSet presAssocID="{E11B5042-A7F3-4871-B0BC-838541D2397F}" presName="linear" presStyleCnt="0">
        <dgm:presLayoutVars>
          <dgm:animLvl val="lvl"/>
          <dgm:resizeHandles val="exact"/>
        </dgm:presLayoutVars>
      </dgm:prSet>
      <dgm:spPr/>
    </dgm:pt>
    <dgm:pt modelId="{1B077B81-A43D-4DA5-9F40-D55A7C373CDE}" type="pres">
      <dgm:prSet presAssocID="{21CCBC1C-4C5D-44F8-B1ED-05E7EB6B619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265B52A-367D-4E02-BDD4-ED0155259A1B}" type="pres">
      <dgm:prSet presAssocID="{0A70DA6E-CEB9-4DD0-9716-2D1354CF4758}" presName="spacer" presStyleCnt="0"/>
      <dgm:spPr/>
    </dgm:pt>
    <dgm:pt modelId="{D7318797-27C7-4F35-B8F0-F9D095E3CE07}" type="pres">
      <dgm:prSet presAssocID="{92F7763D-ACED-42E8-BD46-C6571C3A75F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1ACFEAE-3575-4F6D-A26E-A08C37148636}" type="pres">
      <dgm:prSet presAssocID="{BF64B2C2-0FB2-4EF7-A647-7651713FFAD8}" presName="spacer" presStyleCnt="0"/>
      <dgm:spPr/>
    </dgm:pt>
    <dgm:pt modelId="{9FFD6AD3-F157-49E5-84E8-BE43D150ED42}" type="pres">
      <dgm:prSet presAssocID="{168B9F27-90BC-4B73-BE03-DA92715D82D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53E2FF9-D34D-429D-A017-7F18166673A4}" type="pres">
      <dgm:prSet presAssocID="{E90046AD-D75C-458F-8694-4DFEE514B65D}" presName="spacer" presStyleCnt="0"/>
      <dgm:spPr/>
    </dgm:pt>
    <dgm:pt modelId="{4FD0C0E7-26C4-48EA-AC58-9D842BF2B1BF}" type="pres">
      <dgm:prSet presAssocID="{DD922A9D-2E38-407D-A75C-494BCFAFEA7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896E145-B4F1-417C-A857-386E347ADAF9}" type="pres">
      <dgm:prSet presAssocID="{CDA3B263-3798-4711-AA5D-09F8498218C9}" presName="spacer" presStyleCnt="0"/>
      <dgm:spPr/>
    </dgm:pt>
    <dgm:pt modelId="{E803692C-9706-42F2-A86F-5865715D4E4B}" type="pres">
      <dgm:prSet presAssocID="{4C0BAC76-2364-4886-B99A-1A61E5EC381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758C53B-CB07-4A03-99A1-57116BF39F4C}" type="pres">
      <dgm:prSet presAssocID="{F9C6604C-E6FC-4015-8288-D974269A888D}" presName="spacer" presStyleCnt="0"/>
      <dgm:spPr/>
    </dgm:pt>
    <dgm:pt modelId="{9C343E85-6136-4A72-9D9A-C7DDFB1C1CEC}" type="pres">
      <dgm:prSet presAssocID="{28BDDD06-A5E7-4529-A0D6-4A8849E8DC6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9E1B700-B0F5-4BD6-A062-7921B1417DCA}" type="presOf" srcId="{92F7763D-ACED-42E8-BD46-C6571C3A75FF}" destId="{D7318797-27C7-4F35-B8F0-F9D095E3CE07}" srcOrd="0" destOrd="0" presId="urn:microsoft.com/office/officeart/2005/8/layout/vList2"/>
    <dgm:cxn modelId="{2F3FC306-69BC-4317-AF44-F7154A21AD27}" type="presOf" srcId="{DD922A9D-2E38-407D-A75C-494BCFAFEA76}" destId="{4FD0C0E7-26C4-48EA-AC58-9D842BF2B1BF}" srcOrd="0" destOrd="0" presId="urn:microsoft.com/office/officeart/2005/8/layout/vList2"/>
    <dgm:cxn modelId="{D0A5CC10-8577-4992-B51B-D6C27670280F}" type="presOf" srcId="{168B9F27-90BC-4B73-BE03-DA92715D82D2}" destId="{9FFD6AD3-F157-49E5-84E8-BE43D150ED42}" srcOrd="0" destOrd="0" presId="urn:microsoft.com/office/officeart/2005/8/layout/vList2"/>
    <dgm:cxn modelId="{6F451F17-3A1E-483B-8BA6-C17F3F870A55}" srcId="{E11B5042-A7F3-4871-B0BC-838541D2397F}" destId="{4C0BAC76-2364-4886-B99A-1A61E5EC3819}" srcOrd="4" destOrd="0" parTransId="{327D14CD-F5AC-4454-B295-D1D280F40F20}" sibTransId="{F9C6604C-E6FC-4015-8288-D974269A888D}"/>
    <dgm:cxn modelId="{686C451E-EF60-4528-9C76-48011C83CA48}" type="presOf" srcId="{4C0BAC76-2364-4886-B99A-1A61E5EC3819}" destId="{E803692C-9706-42F2-A86F-5865715D4E4B}" srcOrd="0" destOrd="0" presId="urn:microsoft.com/office/officeart/2005/8/layout/vList2"/>
    <dgm:cxn modelId="{EBEAE52E-20C5-42B5-A670-8E487041CCF3}" srcId="{E11B5042-A7F3-4871-B0BC-838541D2397F}" destId="{DD922A9D-2E38-407D-A75C-494BCFAFEA76}" srcOrd="3" destOrd="0" parTransId="{3AAA4962-1FAC-41B2-9322-327762218473}" sibTransId="{CDA3B263-3798-4711-AA5D-09F8498218C9}"/>
    <dgm:cxn modelId="{5AD1683D-74A1-40F5-8F23-4A5DB6CF81EF}" type="presOf" srcId="{E11B5042-A7F3-4871-B0BC-838541D2397F}" destId="{0B7B3328-BBA9-4100-B9BA-3FADF7FF0CA6}" srcOrd="0" destOrd="0" presId="urn:microsoft.com/office/officeart/2005/8/layout/vList2"/>
    <dgm:cxn modelId="{3981734D-ED9D-427F-8B3D-690777A3D38E}" srcId="{E11B5042-A7F3-4871-B0BC-838541D2397F}" destId="{92F7763D-ACED-42E8-BD46-C6571C3A75FF}" srcOrd="1" destOrd="0" parTransId="{2732833A-808B-4330-9566-53E024EE6794}" sibTransId="{BF64B2C2-0FB2-4EF7-A647-7651713FFAD8}"/>
    <dgm:cxn modelId="{15C355BD-FFF3-4B87-A513-05AA0B7CE1D1}" type="presOf" srcId="{21CCBC1C-4C5D-44F8-B1ED-05E7EB6B6191}" destId="{1B077B81-A43D-4DA5-9F40-D55A7C373CDE}" srcOrd="0" destOrd="0" presId="urn:microsoft.com/office/officeart/2005/8/layout/vList2"/>
    <dgm:cxn modelId="{C95498C5-D709-4736-A585-3965FA5AA1BB}" srcId="{E11B5042-A7F3-4871-B0BC-838541D2397F}" destId="{168B9F27-90BC-4B73-BE03-DA92715D82D2}" srcOrd="2" destOrd="0" parTransId="{9440EB57-07A2-4CC0-8441-144832F1B1E4}" sibTransId="{E90046AD-D75C-458F-8694-4DFEE514B65D}"/>
    <dgm:cxn modelId="{DCE8A3D9-32C7-4470-8B3E-B59922F6C253}" srcId="{E11B5042-A7F3-4871-B0BC-838541D2397F}" destId="{28BDDD06-A5E7-4529-A0D6-4A8849E8DC60}" srcOrd="5" destOrd="0" parTransId="{4F4F5B6C-715F-42D7-9723-03158E843B6C}" sibTransId="{D14BBCC2-78EF-4384-872B-2E5FDF488A47}"/>
    <dgm:cxn modelId="{49DF89E1-BFC7-4E9E-8964-BF831604242D}" type="presOf" srcId="{28BDDD06-A5E7-4529-A0D6-4A8849E8DC60}" destId="{9C343E85-6136-4A72-9D9A-C7DDFB1C1CEC}" srcOrd="0" destOrd="0" presId="urn:microsoft.com/office/officeart/2005/8/layout/vList2"/>
    <dgm:cxn modelId="{11FF6BED-2154-49D4-86D5-07D6CDF8542F}" srcId="{E11B5042-A7F3-4871-B0BC-838541D2397F}" destId="{21CCBC1C-4C5D-44F8-B1ED-05E7EB6B6191}" srcOrd="0" destOrd="0" parTransId="{4B6C7C30-89EC-4E30-B5BE-022EEC35B0A7}" sibTransId="{0A70DA6E-CEB9-4DD0-9716-2D1354CF4758}"/>
    <dgm:cxn modelId="{C6898210-0D19-4898-AC02-11DB523F6791}" type="presParOf" srcId="{0B7B3328-BBA9-4100-B9BA-3FADF7FF0CA6}" destId="{1B077B81-A43D-4DA5-9F40-D55A7C373CDE}" srcOrd="0" destOrd="0" presId="urn:microsoft.com/office/officeart/2005/8/layout/vList2"/>
    <dgm:cxn modelId="{D7C112D4-6068-4F4E-BF27-9455E1DAFAF3}" type="presParOf" srcId="{0B7B3328-BBA9-4100-B9BA-3FADF7FF0CA6}" destId="{0265B52A-367D-4E02-BDD4-ED0155259A1B}" srcOrd="1" destOrd="0" presId="urn:microsoft.com/office/officeart/2005/8/layout/vList2"/>
    <dgm:cxn modelId="{4181C261-9A97-4EC3-BE3B-91AC96B95E23}" type="presParOf" srcId="{0B7B3328-BBA9-4100-B9BA-3FADF7FF0CA6}" destId="{D7318797-27C7-4F35-B8F0-F9D095E3CE07}" srcOrd="2" destOrd="0" presId="urn:microsoft.com/office/officeart/2005/8/layout/vList2"/>
    <dgm:cxn modelId="{43EB687D-D666-4E2C-83BA-62B27C794E7B}" type="presParOf" srcId="{0B7B3328-BBA9-4100-B9BA-3FADF7FF0CA6}" destId="{A1ACFEAE-3575-4F6D-A26E-A08C37148636}" srcOrd="3" destOrd="0" presId="urn:microsoft.com/office/officeart/2005/8/layout/vList2"/>
    <dgm:cxn modelId="{E95F21FD-4E74-4B9F-9A44-E26A0BE3153A}" type="presParOf" srcId="{0B7B3328-BBA9-4100-B9BA-3FADF7FF0CA6}" destId="{9FFD6AD3-F157-49E5-84E8-BE43D150ED42}" srcOrd="4" destOrd="0" presId="urn:microsoft.com/office/officeart/2005/8/layout/vList2"/>
    <dgm:cxn modelId="{2F09AB46-4E84-4FA1-9ED8-F6703194DFD4}" type="presParOf" srcId="{0B7B3328-BBA9-4100-B9BA-3FADF7FF0CA6}" destId="{E53E2FF9-D34D-429D-A017-7F18166673A4}" srcOrd="5" destOrd="0" presId="urn:microsoft.com/office/officeart/2005/8/layout/vList2"/>
    <dgm:cxn modelId="{FF03617C-81DA-4186-9527-2A9C322ED2B6}" type="presParOf" srcId="{0B7B3328-BBA9-4100-B9BA-3FADF7FF0CA6}" destId="{4FD0C0E7-26C4-48EA-AC58-9D842BF2B1BF}" srcOrd="6" destOrd="0" presId="urn:microsoft.com/office/officeart/2005/8/layout/vList2"/>
    <dgm:cxn modelId="{FCBA7F3D-39D4-4850-8B39-DC1153723EA5}" type="presParOf" srcId="{0B7B3328-BBA9-4100-B9BA-3FADF7FF0CA6}" destId="{B896E145-B4F1-417C-A857-386E347ADAF9}" srcOrd="7" destOrd="0" presId="urn:microsoft.com/office/officeart/2005/8/layout/vList2"/>
    <dgm:cxn modelId="{1E14ADA3-1FE1-4428-AFB3-B97389E53235}" type="presParOf" srcId="{0B7B3328-BBA9-4100-B9BA-3FADF7FF0CA6}" destId="{E803692C-9706-42F2-A86F-5865715D4E4B}" srcOrd="8" destOrd="0" presId="urn:microsoft.com/office/officeart/2005/8/layout/vList2"/>
    <dgm:cxn modelId="{B30C0D20-CBDC-44B0-AECD-F4552327A6E0}" type="presParOf" srcId="{0B7B3328-BBA9-4100-B9BA-3FADF7FF0CA6}" destId="{C758C53B-CB07-4A03-99A1-57116BF39F4C}" srcOrd="9" destOrd="0" presId="urn:microsoft.com/office/officeart/2005/8/layout/vList2"/>
    <dgm:cxn modelId="{5F826870-6E82-409F-837D-414F2260B7B6}" type="presParOf" srcId="{0B7B3328-BBA9-4100-B9BA-3FADF7FF0CA6}" destId="{9C343E85-6136-4A72-9D9A-C7DDFB1C1CE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C3E3D46-DABA-4BB3-A8C2-6CC0F045800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ACAD5A6-3761-4D66-ABBB-F2D5DC996239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uk-UA" sz="2600" dirty="0">
              <a:latin typeface="+mj-lt"/>
            </a:rPr>
            <a:t>загальносоціальні (соціальні)</a:t>
          </a:r>
          <a:br>
            <a:rPr lang="en-US" sz="2600" dirty="0">
              <a:latin typeface="+mj-lt"/>
            </a:rPr>
          </a:br>
          <a:r>
            <a:rPr lang="uk-UA" sz="2800" dirty="0">
              <a:latin typeface="+mj-lt"/>
            </a:rPr>
            <a:t>функції</a:t>
          </a:r>
          <a:r>
            <a:rPr lang="uk-UA" sz="2600" dirty="0">
              <a:latin typeface="+mj-lt"/>
            </a:rPr>
            <a:t> права </a:t>
          </a:r>
        </a:p>
      </dgm:t>
    </dgm:pt>
    <dgm:pt modelId="{57DAC81D-6CCD-4D41-A4E2-6FC383C9BB3F}" type="parTrans" cxnId="{10474D3E-63E8-4841-82DF-54AD0CA6B6EB}">
      <dgm:prSet/>
      <dgm:spPr/>
      <dgm:t>
        <a:bodyPr/>
        <a:lstStyle/>
        <a:p>
          <a:endParaRPr lang="uk-UA"/>
        </a:p>
      </dgm:t>
    </dgm:pt>
    <dgm:pt modelId="{494396ED-B0F5-453C-BB60-5E76C7BA96E2}" type="sibTrans" cxnId="{10474D3E-63E8-4841-82DF-54AD0CA6B6EB}">
      <dgm:prSet/>
      <dgm:spPr/>
      <dgm:t>
        <a:bodyPr/>
        <a:lstStyle/>
        <a:p>
          <a:endParaRPr lang="uk-UA"/>
        </a:p>
      </dgm:t>
    </dgm:pt>
    <dgm:pt modelId="{0B62EE59-E292-4640-A54A-8B8D31D7ADD6}">
      <dgm:prSet phldrT="[Текст]" custT="1"/>
      <dgm:spPr/>
      <dgm:t>
        <a:bodyPr/>
        <a:lstStyle/>
        <a:p>
          <a:r>
            <a:rPr lang="uk-UA" sz="2400" dirty="0">
              <a:solidFill>
                <a:schemeClr val="tx2">
                  <a:lumMod val="50000"/>
                </a:schemeClr>
              </a:solidFill>
              <a:latin typeface="+mj-lt"/>
            </a:rPr>
            <a:t>напрями взаємодії права та інших соціальних явищ як поєднання форми і змісту, характеризують соціальний вплив права на суспільне життя, не використовуючи спеціальних</a:t>
          </a:r>
          <a:r>
            <a:rPr lang="uk-UA" sz="2400" b="1" dirty="0">
              <a:solidFill>
                <a:schemeClr val="tx2">
                  <a:lumMod val="50000"/>
                </a:schemeClr>
              </a:solidFill>
              <a:latin typeface="+mj-lt"/>
            </a:rPr>
            <a:t> </a:t>
          </a:r>
          <a:r>
            <a:rPr lang="uk-UA" sz="2400" dirty="0">
              <a:solidFill>
                <a:schemeClr val="tx2">
                  <a:lumMod val="50000"/>
                </a:schemeClr>
              </a:solidFill>
              <a:latin typeface="+mj-lt"/>
            </a:rPr>
            <a:t>юридичних засобів</a:t>
          </a:r>
        </a:p>
      </dgm:t>
    </dgm:pt>
    <dgm:pt modelId="{EAF25F31-1C03-4FBD-A991-C76677780D72}" type="parTrans" cxnId="{C7B8922C-C1B5-418D-994D-0F7E5C55D582}">
      <dgm:prSet/>
      <dgm:spPr/>
      <dgm:t>
        <a:bodyPr/>
        <a:lstStyle/>
        <a:p>
          <a:endParaRPr lang="uk-UA"/>
        </a:p>
      </dgm:t>
    </dgm:pt>
    <dgm:pt modelId="{6467A9E2-AE11-4146-8440-4E8D4F8F2918}" type="sibTrans" cxnId="{C7B8922C-C1B5-418D-994D-0F7E5C55D582}">
      <dgm:prSet/>
      <dgm:spPr/>
      <dgm:t>
        <a:bodyPr/>
        <a:lstStyle/>
        <a:p>
          <a:endParaRPr lang="uk-UA"/>
        </a:p>
      </dgm:t>
    </dgm:pt>
    <dgm:pt modelId="{A545BC20-BE13-489F-87A2-84C7C08D8685}">
      <dgm:prSet phldrT="[Текст]"/>
      <dgm:spPr/>
      <dgm:t>
        <a:bodyPr/>
        <a:lstStyle/>
        <a:p>
          <a:r>
            <a:rPr lang="uk-UA" dirty="0">
              <a:solidFill>
                <a:schemeClr val="tx2">
                  <a:lumMod val="50000"/>
                </a:schemeClr>
              </a:solidFill>
              <a:latin typeface="+mj-lt"/>
            </a:rPr>
            <a:t>напрями власне правового впливу на суспільні відносини, характеризують призначення права як юридичного інструмента стосовно наявних і бажаних суспільних відносин</a:t>
          </a:r>
        </a:p>
      </dgm:t>
    </dgm:pt>
    <dgm:pt modelId="{914298A6-0855-4C12-9FA3-4DD3693B987C}" type="parTrans" cxnId="{FE837DE2-E34F-4E8C-88D5-5C236A158590}">
      <dgm:prSet/>
      <dgm:spPr/>
      <dgm:t>
        <a:bodyPr/>
        <a:lstStyle/>
        <a:p>
          <a:endParaRPr lang="uk-UA"/>
        </a:p>
      </dgm:t>
    </dgm:pt>
    <dgm:pt modelId="{9F2A9012-4F96-460B-9D40-417853CBFA1C}" type="sibTrans" cxnId="{FE837DE2-E34F-4E8C-88D5-5C236A158590}">
      <dgm:prSet/>
      <dgm:spPr/>
      <dgm:t>
        <a:bodyPr/>
        <a:lstStyle/>
        <a:p>
          <a:endParaRPr lang="uk-UA"/>
        </a:p>
      </dgm:t>
    </dgm:pt>
    <dgm:pt modelId="{3653E9FC-1B3F-48F5-A60B-36B5BCAF228F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uk-UA" sz="2500" dirty="0">
              <a:latin typeface="+mj-lt"/>
            </a:rPr>
            <a:t>спеціальноюридичні </a:t>
          </a:r>
          <a:r>
            <a:rPr lang="uk-UA" sz="2400" dirty="0">
              <a:latin typeface="+mj-lt"/>
            </a:rPr>
            <a:t>(спеціальносоціальні, юридичні, спеціальні)</a:t>
          </a:r>
          <a:br>
            <a:rPr lang="en-US" sz="2400" dirty="0">
              <a:latin typeface="+mj-lt"/>
            </a:rPr>
          </a:br>
          <a:r>
            <a:rPr lang="uk-UA" sz="2500" dirty="0">
              <a:latin typeface="+mj-lt"/>
            </a:rPr>
            <a:t>функції права</a:t>
          </a:r>
        </a:p>
      </dgm:t>
    </dgm:pt>
    <dgm:pt modelId="{D5E74FF4-85B0-4DF4-BF1D-81B7084E2F14}" type="parTrans" cxnId="{90D0294F-C62D-414D-9592-FBEBCB1E211A}">
      <dgm:prSet/>
      <dgm:spPr/>
      <dgm:t>
        <a:bodyPr/>
        <a:lstStyle/>
        <a:p>
          <a:endParaRPr lang="uk-UA"/>
        </a:p>
      </dgm:t>
    </dgm:pt>
    <dgm:pt modelId="{D3F9CA3E-FD8F-4274-956F-FC6F9513AD40}" type="sibTrans" cxnId="{90D0294F-C62D-414D-9592-FBEBCB1E211A}">
      <dgm:prSet/>
      <dgm:spPr/>
      <dgm:t>
        <a:bodyPr/>
        <a:lstStyle/>
        <a:p>
          <a:endParaRPr lang="uk-UA"/>
        </a:p>
      </dgm:t>
    </dgm:pt>
    <dgm:pt modelId="{5C4C0107-A760-427A-8552-89D7124E91A1}" type="pres">
      <dgm:prSet presAssocID="{6C3E3D46-DABA-4BB3-A8C2-6CC0F0458002}" presName="Name0" presStyleCnt="0">
        <dgm:presLayoutVars>
          <dgm:dir/>
          <dgm:animLvl val="lvl"/>
          <dgm:resizeHandles val="exact"/>
        </dgm:presLayoutVars>
      </dgm:prSet>
      <dgm:spPr/>
    </dgm:pt>
    <dgm:pt modelId="{B9D6CD0C-C9EC-4D06-AB73-D6C51B977BEE}" type="pres">
      <dgm:prSet presAssocID="{FACAD5A6-3761-4D66-ABBB-F2D5DC996239}" presName="linNode" presStyleCnt="0"/>
      <dgm:spPr/>
    </dgm:pt>
    <dgm:pt modelId="{C93F0A81-7EBD-43DB-A96D-51753C818B01}" type="pres">
      <dgm:prSet presAssocID="{FACAD5A6-3761-4D66-ABBB-F2D5DC996239}" presName="parentText" presStyleLbl="node1" presStyleIdx="0" presStyleCnt="2" custScaleX="135370" custLinFactNeighborX="-4">
        <dgm:presLayoutVars>
          <dgm:chMax val="1"/>
          <dgm:bulletEnabled val="1"/>
        </dgm:presLayoutVars>
      </dgm:prSet>
      <dgm:spPr/>
    </dgm:pt>
    <dgm:pt modelId="{A58935C6-ECD0-4800-85E6-2542EC2F3012}" type="pres">
      <dgm:prSet presAssocID="{FACAD5A6-3761-4D66-ABBB-F2D5DC996239}" presName="descendantText" presStyleLbl="alignAccFollowNode1" presStyleIdx="0" presStyleCnt="2" custScaleX="148881" custScaleY="114963" custLinFactNeighborX="-8732">
        <dgm:presLayoutVars>
          <dgm:bulletEnabled val="1"/>
        </dgm:presLayoutVars>
      </dgm:prSet>
      <dgm:spPr/>
    </dgm:pt>
    <dgm:pt modelId="{CD19ED22-DB37-43BF-AB9F-3F541F24258D}" type="pres">
      <dgm:prSet presAssocID="{494396ED-B0F5-453C-BB60-5E76C7BA96E2}" presName="sp" presStyleCnt="0"/>
      <dgm:spPr/>
    </dgm:pt>
    <dgm:pt modelId="{594C1E30-A3BC-43D8-923A-442E94C69CDA}" type="pres">
      <dgm:prSet presAssocID="{3653E9FC-1B3F-48F5-A60B-36B5BCAF228F}" presName="linNode" presStyleCnt="0"/>
      <dgm:spPr/>
    </dgm:pt>
    <dgm:pt modelId="{9A914E95-D1B3-4A65-921D-C878B07EF75F}" type="pres">
      <dgm:prSet presAssocID="{3653E9FC-1B3F-48F5-A60B-36B5BCAF228F}" presName="parentText" presStyleLbl="node1" presStyleIdx="1" presStyleCnt="2" custScaleX="103151">
        <dgm:presLayoutVars>
          <dgm:chMax val="1"/>
          <dgm:bulletEnabled val="1"/>
        </dgm:presLayoutVars>
      </dgm:prSet>
      <dgm:spPr/>
    </dgm:pt>
    <dgm:pt modelId="{C28E071B-F9FC-4975-B6C0-9633112ACDC9}" type="pres">
      <dgm:prSet presAssocID="{3653E9FC-1B3F-48F5-A60B-36B5BCAF228F}" presName="descendantText" presStyleLbl="alignAccFollowNode1" presStyleIdx="1" presStyleCnt="2" custScaleX="114127" custLinFactNeighborX="-5584">
        <dgm:presLayoutVars>
          <dgm:bulletEnabled val="1"/>
        </dgm:presLayoutVars>
      </dgm:prSet>
      <dgm:spPr/>
    </dgm:pt>
  </dgm:ptLst>
  <dgm:cxnLst>
    <dgm:cxn modelId="{847C8107-D776-4FDD-97ED-F4CB0B75B462}" type="presOf" srcId="{0B62EE59-E292-4640-A54A-8B8D31D7ADD6}" destId="{A58935C6-ECD0-4800-85E6-2542EC2F3012}" srcOrd="0" destOrd="0" presId="urn:microsoft.com/office/officeart/2005/8/layout/vList5"/>
    <dgm:cxn modelId="{C7B8922C-C1B5-418D-994D-0F7E5C55D582}" srcId="{FACAD5A6-3761-4D66-ABBB-F2D5DC996239}" destId="{0B62EE59-E292-4640-A54A-8B8D31D7ADD6}" srcOrd="0" destOrd="0" parTransId="{EAF25F31-1C03-4FBD-A991-C76677780D72}" sibTransId="{6467A9E2-AE11-4146-8440-4E8D4F8F2918}"/>
    <dgm:cxn modelId="{10474D3E-63E8-4841-82DF-54AD0CA6B6EB}" srcId="{6C3E3D46-DABA-4BB3-A8C2-6CC0F0458002}" destId="{FACAD5A6-3761-4D66-ABBB-F2D5DC996239}" srcOrd="0" destOrd="0" parTransId="{57DAC81D-6CCD-4D41-A4E2-6FC383C9BB3F}" sibTransId="{494396ED-B0F5-453C-BB60-5E76C7BA96E2}"/>
    <dgm:cxn modelId="{90D0294F-C62D-414D-9592-FBEBCB1E211A}" srcId="{6C3E3D46-DABA-4BB3-A8C2-6CC0F0458002}" destId="{3653E9FC-1B3F-48F5-A60B-36B5BCAF228F}" srcOrd="1" destOrd="0" parTransId="{D5E74FF4-85B0-4DF4-BF1D-81B7084E2F14}" sibTransId="{D3F9CA3E-FD8F-4274-956F-FC6F9513AD40}"/>
    <dgm:cxn modelId="{3578EC75-1F63-42A6-A7D4-A0002CA17B0E}" type="presOf" srcId="{A545BC20-BE13-489F-87A2-84C7C08D8685}" destId="{C28E071B-F9FC-4975-B6C0-9633112ACDC9}" srcOrd="0" destOrd="0" presId="urn:microsoft.com/office/officeart/2005/8/layout/vList5"/>
    <dgm:cxn modelId="{AB6AA688-D619-45CC-B2E2-FA9D54AE2FB7}" type="presOf" srcId="{3653E9FC-1B3F-48F5-A60B-36B5BCAF228F}" destId="{9A914E95-D1B3-4A65-921D-C878B07EF75F}" srcOrd="0" destOrd="0" presId="urn:microsoft.com/office/officeart/2005/8/layout/vList5"/>
    <dgm:cxn modelId="{610C168D-8D05-4FDC-B8E4-253712F5A54C}" type="presOf" srcId="{FACAD5A6-3761-4D66-ABBB-F2D5DC996239}" destId="{C93F0A81-7EBD-43DB-A96D-51753C818B01}" srcOrd="0" destOrd="0" presId="urn:microsoft.com/office/officeart/2005/8/layout/vList5"/>
    <dgm:cxn modelId="{FE837DE2-E34F-4E8C-88D5-5C236A158590}" srcId="{3653E9FC-1B3F-48F5-A60B-36B5BCAF228F}" destId="{A545BC20-BE13-489F-87A2-84C7C08D8685}" srcOrd="0" destOrd="0" parTransId="{914298A6-0855-4C12-9FA3-4DD3693B987C}" sibTransId="{9F2A9012-4F96-460B-9D40-417853CBFA1C}"/>
    <dgm:cxn modelId="{BF23D1F6-F06C-43C7-8A14-97B0BB3E0B4E}" type="presOf" srcId="{6C3E3D46-DABA-4BB3-A8C2-6CC0F0458002}" destId="{5C4C0107-A760-427A-8552-89D7124E91A1}" srcOrd="0" destOrd="0" presId="urn:microsoft.com/office/officeart/2005/8/layout/vList5"/>
    <dgm:cxn modelId="{76DE65DF-478F-43DD-9CD1-C66ED7DBD374}" type="presParOf" srcId="{5C4C0107-A760-427A-8552-89D7124E91A1}" destId="{B9D6CD0C-C9EC-4D06-AB73-D6C51B977BEE}" srcOrd="0" destOrd="0" presId="urn:microsoft.com/office/officeart/2005/8/layout/vList5"/>
    <dgm:cxn modelId="{68C1F41F-DA36-499C-9112-C8056BF40614}" type="presParOf" srcId="{B9D6CD0C-C9EC-4D06-AB73-D6C51B977BEE}" destId="{C93F0A81-7EBD-43DB-A96D-51753C818B01}" srcOrd="0" destOrd="0" presId="urn:microsoft.com/office/officeart/2005/8/layout/vList5"/>
    <dgm:cxn modelId="{52BB7DE5-D964-4D4F-B71E-18AAA02DB630}" type="presParOf" srcId="{B9D6CD0C-C9EC-4D06-AB73-D6C51B977BEE}" destId="{A58935C6-ECD0-4800-85E6-2542EC2F3012}" srcOrd="1" destOrd="0" presId="urn:microsoft.com/office/officeart/2005/8/layout/vList5"/>
    <dgm:cxn modelId="{F1659395-3223-4242-9929-D6BA2033C8A1}" type="presParOf" srcId="{5C4C0107-A760-427A-8552-89D7124E91A1}" destId="{CD19ED22-DB37-43BF-AB9F-3F541F24258D}" srcOrd="1" destOrd="0" presId="urn:microsoft.com/office/officeart/2005/8/layout/vList5"/>
    <dgm:cxn modelId="{007517E0-8783-4E55-8241-28167DD8BE18}" type="presParOf" srcId="{5C4C0107-A760-427A-8552-89D7124E91A1}" destId="{594C1E30-A3BC-43D8-923A-442E94C69CDA}" srcOrd="2" destOrd="0" presId="urn:microsoft.com/office/officeart/2005/8/layout/vList5"/>
    <dgm:cxn modelId="{E15A6C1D-E637-40CC-A228-FABDF7CDABDC}" type="presParOf" srcId="{594C1E30-A3BC-43D8-923A-442E94C69CDA}" destId="{9A914E95-D1B3-4A65-921D-C878B07EF75F}" srcOrd="0" destOrd="0" presId="urn:microsoft.com/office/officeart/2005/8/layout/vList5"/>
    <dgm:cxn modelId="{8B8D00BA-111E-407E-A21C-3C4BA54DBC71}" type="presParOf" srcId="{594C1E30-A3BC-43D8-923A-442E94C69CDA}" destId="{C28E071B-F9FC-4975-B6C0-9633112ACDC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6164FBC-D7F5-412A-A5CF-52829D59D278}" type="doc">
      <dgm:prSet loTypeId="urn:microsoft.com/office/officeart/2008/layout/RadialCluster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1A0A9148-D069-4336-8ADE-918A8DF9704E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Види загальносоціальних функцій права</a:t>
          </a:r>
        </a:p>
      </dgm:t>
    </dgm:pt>
    <dgm:pt modelId="{CEB31AD0-072F-4917-A880-902BCF91EA8A}" type="parTrans" cxnId="{CAF6B87D-8E86-4679-87EC-F3823DCE9BEA}">
      <dgm:prSet/>
      <dgm:spPr/>
      <dgm:t>
        <a:bodyPr/>
        <a:lstStyle/>
        <a:p>
          <a:endParaRPr lang="uk-UA"/>
        </a:p>
      </dgm:t>
    </dgm:pt>
    <dgm:pt modelId="{25C7C977-01C5-436D-AF89-7DEE7778A86B}" type="sibTrans" cxnId="{CAF6B87D-8E86-4679-87EC-F3823DCE9BEA}">
      <dgm:prSet/>
      <dgm:spPr/>
      <dgm:t>
        <a:bodyPr/>
        <a:lstStyle/>
        <a:p>
          <a:endParaRPr lang="uk-UA"/>
        </a:p>
      </dgm:t>
    </dgm:pt>
    <dgm:pt modelId="{2A15CA1F-E373-4BD0-AE55-5F3303BAAC2C}">
      <dgm:prSet custT="1"/>
      <dgm:spPr/>
      <dgm:t>
        <a:bodyPr/>
        <a:lstStyle/>
        <a:p>
          <a:r>
            <a:rPr lang="uk-UA" sz="2800">
              <a:latin typeface="+mj-lt"/>
            </a:rPr>
            <a:t>культурна</a:t>
          </a:r>
          <a:endParaRPr lang="uk-UA" sz="2800" dirty="0">
            <a:latin typeface="+mj-lt"/>
          </a:endParaRPr>
        </a:p>
      </dgm:t>
    </dgm:pt>
    <dgm:pt modelId="{B79005E1-E745-4ADB-AE2C-7355C3F380E6}" type="parTrans" cxnId="{BEC65CDC-7605-4AD0-9F45-8BFBCC26CD7E}">
      <dgm:prSet/>
      <dgm:spPr/>
      <dgm:t>
        <a:bodyPr/>
        <a:lstStyle/>
        <a:p>
          <a:endParaRPr lang="uk-UA"/>
        </a:p>
      </dgm:t>
    </dgm:pt>
    <dgm:pt modelId="{1C4540C4-42C7-482F-87A0-987883F769B5}" type="sibTrans" cxnId="{BEC65CDC-7605-4AD0-9F45-8BFBCC26CD7E}">
      <dgm:prSet/>
      <dgm:spPr/>
      <dgm:t>
        <a:bodyPr/>
        <a:lstStyle/>
        <a:p>
          <a:endParaRPr lang="uk-UA"/>
        </a:p>
      </dgm:t>
    </dgm:pt>
    <dgm:pt modelId="{1A009B89-BEE8-4595-A56A-1E7EC4DEECB9}">
      <dgm:prSet custT="1"/>
      <dgm:spPr/>
      <dgm:t>
        <a:bodyPr/>
        <a:lstStyle/>
        <a:p>
          <a:r>
            <a:rPr lang="uk-UA" sz="2800">
              <a:latin typeface="+mj-lt"/>
            </a:rPr>
            <a:t>виховна</a:t>
          </a:r>
          <a:endParaRPr lang="uk-UA" sz="2800" dirty="0">
            <a:latin typeface="+mj-lt"/>
          </a:endParaRPr>
        </a:p>
      </dgm:t>
    </dgm:pt>
    <dgm:pt modelId="{EA31882D-EA97-4134-833D-962BC26540D1}" type="parTrans" cxnId="{72E41C5D-BBA8-4172-8190-D73BB5CC2981}">
      <dgm:prSet/>
      <dgm:spPr/>
      <dgm:t>
        <a:bodyPr/>
        <a:lstStyle/>
        <a:p>
          <a:endParaRPr lang="uk-UA"/>
        </a:p>
      </dgm:t>
    </dgm:pt>
    <dgm:pt modelId="{B9089A79-0C0C-43B9-8DE7-DBB62EC0B279}" type="sibTrans" cxnId="{72E41C5D-BBA8-4172-8190-D73BB5CC2981}">
      <dgm:prSet/>
      <dgm:spPr/>
      <dgm:t>
        <a:bodyPr/>
        <a:lstStyle/>
        <a:p>
          <a:endParaRPr lang="uk-UA"/>
        </a:p>
      </dgm:t>
    </dgm:pt>
    <dgm:pt modelId="{4918981A-B1A6-4B79-A88A-D3F37C1C4BCC}">
      <dgm:prSet custT="1"/>
      <dgm:spPr/>
      <dgm:t>
        <a:bodyPr/>
        <a:lstStyle/>
        <a:p>
          <a:r>
            <a:rPr lang="uk-UA" sz="2800">
              <a:latin typeface="+mj-lt"/>
            </a:rPr>
            <a:t>ідеологічна</a:t>
          </a:r>
          <a:endParaRPr lang="uk-UA" sz="2800" dirty="0">
            <a:latin typeface="+mj-lt"/>
          </a:endParaRPr>
        </a:p>
      </dgm:t>
    </dgm:pt>
    <dgm:pt modelId="{D228CE8B-C5E1-469A-A1C9-F6701CF2759F}" type="parTrans" cxnId="{C885D653-0161-456C-A44C-E97DBCDA1018}">
      <dgm:prSet/>
      <dgm:spPr/>
      <dgm:t>
        <a:bodyPr/>
        <a:lstStyle/>
        <a:p>
          <a:endParaRPr lang="uk-UA"/>
        </a:p>
      </dgm:t>
    </dgm:pt>
    <dgm:pt modelId="{7654631E-4694-4FFB-AFB6-1E490F467AF2}" type="sibTrans" cxnId="{C885D653-0161-456C-A44C-E97DBCDA1018}">
      <dgm:prSet/>
      <dgm:spPr/>
      <dgm:t>
        <a:bodyPr/>
        <a:lstStyle/>
        <a:p>
          <a:endParaRPr lang="uk-UA"/>
        </a:p>
      </dgm:t>
    </dgm:pt>
    <dgm:pt modelId="{2594C694-4F68-475D-8E26-937798FB1091}">
      <dgm:prSet custT="1"/>
      <dgm:spPr/>
      <dgm:t>
        <a:bodyPr/>
        <a:lstStyle/>
        <a:p>
          <a:r>
            <a:rPr lang="uk-UA" sz="2800">
              <a:latin typeface="+mj-lt"/>
            </a:rPr>
            <a:t>інформаційна</a:t>
          </a:r>
          <a:endParaRPr lang="uk-UA" sz="2800" dirty="0">
            <a:latin typeface="+mj-lt"/>
          </a:endParaRPr>
        </a:p>
      </dgm:t>
    </dgm:pt>
    <dgm:pt modelId="{6F9DBF91-8B26-4469-A20F-DA6E08DF0ACB}" type="parTrans" cxnId="{543468C4-FF69-4E11-98EA-625E10EC153A}">
      <dgm:prSet/>
      <dgm:spPr/>
      <dgm:t>
        <a:bodyPr/>
        <a:lstStyle/>
        <a:p>
          <a:endParaRPr lang="uk-UA"/>
        </a:p>
      </dgm:t>
    </dgm:pt>
    <dgm:pt modelId="{3AD394A2-47A4-45D5-9097-3B68445F2D34}" type="sibTrans" cxnId="{543468C4-FF69-4E11-98EA-625E10EC153A}">
      <dgm:prSet/>
      <dgm:spPr/>
      <dgm:t>
        <a:bodyPr/>
        <a:lstStyle/>
        <a:p>
          <a:endParaRPr lang="uk-UA"/>
        </a:p>
      </dgm:t>
    </dgm:pt>
    <dgm:pt modelId="{D255C837-B257-4477-993A-86CFEAB90847}">
      <dgm:prSet custT="1"/>
      <dgm:spPr/>
      <dgm:t>
        <a:bodyPr/>
        <a:lstStyle/>
        <a:p>
          <a:r>
            <a:rPr lang="uk-UA" sz="2800" dirty="0">
              <a:latin typeface="+mj-lt"/>
            </a:rPr>
            <a:t>комунікативна</a:t>
          </a:r>
        </a:p>
      </dgm:t>
    </dgm:pt>
    <dgm:pt modelId="{5AEC2EF5-0216-4FE4-9405-A68816663636}" type="parTrans" cxnId="{4536FE03-E274-4511-9B16-76D4F6DC6DF9}">
      <dgm:prSet/>
      <dgm:spPr/>
      <dgm:t>
        <a:bodyPr/>
        <a:lstStyle/>
        <a:p>
          <a:endParaRPr lang="uk-UA"/>
        </a:p>
      </dgm:t>
    </dgm:pt>
    <dgm:pt modelId="{0C67A539-48D4-490F-A484-C1A49B55A623}" type="sibTrans" cxnId="{4536FE03-E274-4511-9B16-76D4F6DC6DF9}">
      <dgm:prSet/>
      <dgm:spPr/>
      <dgm:t>
        <a:bodyPr/>
        <a:lstStyle/>
        <a:p>
          <a:endParaRPr lang="uk-UA"/>
        </a:p>
      </dgm:t>
    </dgm:pt>
    <dgm:pt modelId="{F8511E86-F88B-4749-B002-0F6AB57C8E87}" type="pres">
      <dgm:prSet presAssocID="{36164FBC-D7F5-412A-A5CF-52829D59D27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2C971CA-71B5-490F-ABBD-F62E9B738F71}" type="pres">
      <dgm:prSet presAssocID="{1A0A9148-D069-4336-8ADE-918A8DF9704E}" presName="singleCycle" presStyleCnt="0"/>
      <dgm:spPr/>
    </dgm:pt>
    <dgm:pt modelId="{72E38F3B-359F-4704-BDCC-822C4A31AA8C}" type="pres">
      <dgm:prSet presAssocID="{1A0A9148-D069-4336-8ADE-918A8DF9704E}" presName="singleCenter" presStyleLbl="node1" presStyleIdx="0" presStyleCnt="6" custScaleX="275482">
        <dgm:presLayoutVars>
          <dgm:chMax val="7"/>
          <dgm:chPref val="7"/>
        </dgm:presLayoutVars>
      </dgm:prSet>
      <dgm:spPr/>
    </dgm:pt>
    <dgm:pt modelId="{4F54F2CE-61D7-40B2-88FC-B226054C5D99}" type="pres">
      <dgm:prSet presAssocID="{B79005E1-E745-4ADB-AE2C-7355C3F380E6}" presName="Name56" presStyleLbl="parChTrans1D2" presStyleIdx="0" presStyleCnt="5"/>
      <dgm:spPr/>
    </dgm:pt>
    <dgm:pt modelId="{67BE3CC8-2A35-4406-A221-92E948E599ED}" type="pres">
      <dgm:prSet presAssocID="{2A15CA1F-E373-4BD0-AE55-5F3303BAAC2C}" presName="text0" presStyleLbl="node1" presStyleIdx="1" presStyleCnt="6" custScaleX="275482">
        <dgm:presLayoutVars>
          <dgm:bulletEnabled val="1"/>
        </dgm:presLayoutVars>
      </dgm:prSet>
      <dgm:spPr/>
    </dgm:pt>
    <dgm:pt modelId="{2BC65077-7824-41F7-B0CF-CD12FE2BC8C2}" type="pres">
      <dgm:prSet presAssocID="{EA31882D-EA97-4134-833D-962BC26540D1}" presName="Name56" presStyleLbl="parChTrans1D2" presStyleIdx="1" presStyleCnt="5"/>
      <dgm:spPr/>
    </dgm:pt>
    <dgm:pt modelId="{B362AB17-9D8A-4DA5-A7F6-01BC14178FF0}" type="pres">
      <dgm:prSet presAssocID="{1A009B89-BEE8-4595-A56A-1E7EC4DEECB9}" presName="text0" presStyleLbl="node1" presStyleIdx="2" presStyleCnt="6" custScaleX="275482" custRadScaleRad="196069" custRadScaleInc="13813">
        <dgm:presLayoutVars>
          <dgm:bulletEnabled val="1"/>
        </dgm:presLayoutVars>
      </dgm:prSet>
      <dgm:spPr/>
    </dgm:pt>
    <dgm:pt modelId="{DFF437CA-0982-4C18-A9F5-10779C8B2310}" type="pres">
      <dgm:prSet presAssocID="{D228CE8B-C5E1-469A-A1C9-F6701CF2759F}" presName="Name56" presStyleLbl="parChTrans1D2" presStyleIdx="2" presStyleCnt="5"/>
      <dgm:spPr/>
    </dgm:pt>
    <dgm:pt modelId="{2BD95C8D-9819-404C-A653-CB6276960EED}" type="pres">
      <dgm:prSet presAssocID="{4918981A-B1A6-4B79-A88A-D3F37C1C4BCC}" presName="text0" presStyleLbl="node1" presStyleIdx="3" presStyleCnt="6" custScaleX="275482" custRadScaleRad="175253" custRadScaleInc="-74506">
        <dgm:presLayoutVars>
          <dgm:bulletEnabled val="1"/>
        </dgm:presLayoutVars>
      </dgm:prSet>
      <dgm:spPr/>
    </dgm:pt>
    <dgm:pt modelId="{D77B7F28-C9E6-41C1-9227-F3C80CCE59DA}" type="pres">
      <dgm:prSet presAssocID="{6F9DBF91-8B26-4469-A20F-DA6E08DF0ACB}" presName="Name56" presStyleLbl="parChTrans1D2" presStyleIdx="3" presStyleCnt="5"/>
      <dgm:spPr/>
    </dgm:pt>
    <dgm:pt modelId="{DF320D62-25E1-40D4-8791-70AA25B368A9}" type="pres">
      <dgm:prSet presAssocID="{2594C694-4F68-475D-8E26-937798FB1091}" presName="text0" presStyleLbl="node1" presStyleIdx="4" presStyleCnt="6" custScaleX="275482" custRadScaleRad="170494" custRadScaleInc="74421">
        <dgm:presLayoutVars>
          <dgm:bulletEnabled val="1"/>
        </dgm:presLayoutVars>
      </dgm:prSet>
      <dgm:spPr/>
    </dgm:pt>
    <dgm:pt modelId="{0B6ED817-C064-47EC-8AA1-CE5AF9FB93A6}" type="pres">
      <dgm:prSet presAssocID="{5AEC2EF5-0216-4FE4-9405-A68816663636}" presName="Name56" presStyleLbl="parChTrans1D2" presStyleIdx="4" presStyleCnt="5"/>
      <dgm:spPr/>
    </dgm:pt>
    <dgm:pt modelId="{6ACF169E-DBE1-4ADF-8FCF-C77B651B7D5B}" type="pres">
      <dgm:prSet presAssocID="{D255C837-B257-4477-993A-86CFEAB90847}" presName="text0" presStyleLbl="node1" presStyleIdx="5" presStyleCnt="6" custScaleX="293406" custRadScaleRad="199253" custRadScaleInc="-12757">
        <dgm:presLayoutVars>
          <dgm:bulletEnabled val="1"/>
        </dgm:presLayoutVars>
      </dgm:prSet>
      <dgm:spPr/>
    </dgm:pt>
  </dgm:ptLst>
  <dgm:cxnLst>
    <dgm:cxn modelId="{4536FE03-E274-4511-9B16-76D4F6DC6DF9}" srcId="{1A0A9148-D069-4336-8ADE-918A8DF9704E}" destId="{D255C837-B257-4477-993A-86CFEAB90847}" srcOrd="4" destOrd="0" parTransId="{5AEC2EF5-0216-4FE4-9405-A68816663636}" sibTransId="{0C67A539-48D4-490F-A484-C1A49B55A623}"/>
    <dgm:cxn modelId="{429D3008-2F5A-4647-8DD0-DD8A98A819A5}" type="presOf" srcId="{4918981A-B1A6-4B79-A88A-D3F37C1C4BCC}" destId="{2BD95C8D-9819-404C-A653-CB6276960EED}" srcOrd="0" destOrd="0" presId="urn:microsoft.com/office/officeart/2008/layout/RadialCluster"/>
    <dgm:cxn modelId="{ACDD8C20-A486-49FD-A7CA-F222944498E6}" type="presOf" srcId="{D228CE8B-C5E1-469A-A1C9-F6701CF2759F}" destId="{DFF437CA-0982-4C18-A9F5-10779C8B2310}" srcOrd="0" destOrd="0" presId="urn:microsoft.com/office/officeart/2008/layout/RadialCluster"/>
    <dgm:cxn modelId="{72E41C5D-BBA8-4172-8190-D73BB5CC2981}" srcId="{1A0A9148-D069-4336-8ADE-918A8DF9704E}" destId="{1A009B89-BEE8-4595-A56A-1E7EC4DEECB9}" srcOrd="1" destOrd="0" parTransId="{EA31882D-EA97-4134-833D-962BC26540D1}" sibTransId="{B9089A79-0C0C-43B9-8DE7-DBB62EC0B279}"/>
    <dgm:cxn modelId="{32DE4B43-B2EB-49FD-90B8-B79BD870B370}" type="presOf" srcId="{D255C837-B257-4477-993A-86CFEAB90847}" destId="{6ACF169E-DBE1-4ADF-8FCF-C77B651B7D5B}" srcOrd="0" destOrd="0" presId="urn:microsoft.com/office/officeart/2008/layout/RadialCluster"/>
    <dgm:cxn modelId="{56C97045-2A49-4BBA-8101-09EADEC6B762}" type="presOf" srcId="{EA31882D-EA97-4134-833D-962BC26540D1}" destId="{2BC65077-7824-41F7-B0CF-CD12FE2BC8C2}" srcOrd="0" destOrd="0" presId="urn:microsoft.com/office/officeart/2008/layout/RadialCluster"/>
    <dgm:cxn modelId="{C885D653-0161-456C-A44C-E97DBCDA1018}" srcId="{1A0A9148-D069-4336-8ADE-918A8DF9704E}" destId="{4918981A-B1A6-4B79-A88A-D3F37C1C4BCC}" srcOrd="2" destOrd="0" parTransId="{D228CE8B-C5E1-469A-A1C9-F6701CF2759F}" sibTransId="{7654631E-4694-4FFB-AFB6-1E490F467AF2}"/>
    <dgm:cxn modelId="{23F86759-7CA8-4519-AE9E-5275FF443B78}" type="presOf" srcId="{B79005E1-E745-4ADB-AE2C-7355C3F380E6}" destId="{4F54F2CE-61D7-40B2-88FC-B226054C5D99}" srcOrd="0" destOrd="0" presId="urn:microsoft.com/office/officeart/2008/layout/RadialCluster"/>
    <dgm:cxn modelId="{CAF6B87D-8E86-4679-87EC-F3823DCE9BEA}" srcId="{36164FBC-D7F5-412A-A5CF-52829D59D278}" destId="{1A0A9148-D069-4336-8ADE-918A8DF9704E}" srcOrd="0" destOrd="0" parTransId="{CEB31AD0-072F-4917-A880-902BCF91EA8A}" sibTransId="{25C7C977-01C5-436D-AF89-7DEE7778A86B}"/>
    <dgm:cxn modelId="{F4848D87-BA85-431F-89C6-8657A415E05D}" type="presOf" srcId="{2594C694-4F68-475D-8E26-937798FB1091}" destId="{DF320D62-25E1-40D4-8791-70AA25B368A9}" srcOrd="0" destOrd="0" presId="urn:microsoft.com/office/officeart/2008/layout/RadialCluster"/>
    <dgm:cxn modelId="{8B328995-A148-4796-BEFF-6A9390134B85}" type="presOf" srcId="{1A009B89-BEE8-4595-A56A-1E7EC4DEECB9}" destId="{B362AB17-9D8A-4DA5-A7F6-01BC14178FF0}" srcOrd="0" destOrd="0" presId="urn:microsoft.com/office/officeart/2008/layout/RadialCluster"/>
    <dgm:cxn modelId="{EC3A1DA1-77A1-42FF-A62E-2E81596F093D}" type="presOf" srcId="{36164FBC-D7F5-412A-A5CF-52829D59D278}" destId="{F8511E86-F88B-4749-B002-0F6AB57C8E87}" srcOrd="0" destOrd="0" presId="urn:microsoft.com/office/officeart/2008/layout/RadialCluster"/>
    <dgm:cxn modelId="{ECFE43A2-511B-4390-AFC6-3C08FD61EA55}" type="presOf" srcId="{1A0A9148-D069-4336-8ADE-918A8DF9704E}" destId="{72E38F3B-359F-4704-BDCC-822C4A31AA8C}" srcOrd="0" destOrd="0" presId="urn:microsoft.com/office/officeart/2008/layout/RadialCluster"/>
    <dgm:cxn modelId="{C6FAA5A4-9156-41B9-9D5A-E96C89E655C4}" type="presOf" srcId="{6F9DBF91-8B26-4469-A20F-DA6E08DF0ACB}" destId="{D77B7F28-C9E6-41C1-9227-F3C80CCE59DA}" srcOrd="0" destOrd="0" presId="urn:microsoft.com/office/officeart/2008/layout/RadialCluster"/>
    <dgm:cxn modelId="{71A98EC3-164C-4180-ACA3-6E477BBFB280}" type="presOf" srcId="{2A15CA1F-E373-4BD0-AE55-5F3303BAAC2C}" destId="{67BE3CC8-2A35-4406-A221-92E948E599ED}" srcOrd="0" destOrd="0" presId="urn:microsoft.com/office/officeart/2008/layout/RadialCluster"/>
    <dgm:cxn modelId="{543468C4-FF69-4E11-98EA-625E10EC153A}" srcId="{1A0A9148-D069-4336-8ADE-918A8DF9704E}" destId="{2594C694-4F68-475D-8E26-937798FB1091}" srcOrd="3" destOrd="0" parTransId="{6F9DBF91-8B26-4469-A20F-DA6E08DF0ACB}" sibTransId="{3AD394A2-47A4-45D5-9097-3B68445F2D34}"/>
    <dgm:cxn modelId="{BEC65CDC-7605-4AD0-9F45-8BFBCC26CD7E}" srcId="{1A0A9148-D069-4336-8ADE-918A8DF9704E}" destId="{2A15CA1F-E373-4BD0-AE55-5F3303BAAC2C}" srcOrd="0" destOrd="0" parTransId="{B79005E1-E745-4ADB-AE2C-7355C3F380E6}" sibTransId="{1C4540C4-42C7-482F-87A0-987883F769B5}"/>
    <dgm:cxn modelId="{78B449DF-56CD-422B-BDA6-580C04A27C1B}" type="presOf" srcId="{5AEC2EF5-0216-4FE4-9405-A68816663636}" destId="{0B6ED817-C064-47EC-8AA1-CE5AF9FB93A6}" srcOrd="0" destOrd="0" presId="urn:microsoft.com/office/officeart/2008/layout/RadialCluster"/>
    <dgm:cxn modelId="{CDBED1B1-116B-4A5D-ABA2-6AE9781C233D}" type="presParOf" srcId="{F8511E86-F88B-4749-B002-0F6AB57C8E87}" destId="{E2C971CA-71B5-490F-ABBD-F62E9B738F71}" srcOrd="0" destOrd="0" presId="urn:microsoft.com/office/officeart/2008/layout/RadialCluster"/>
    <dgm:cxn modelId="{A866D4EB-31F8-48FC-9000-D0AE3E137490}" type="presParOf" srcId="{E2C971CA-71B5-490F-ABBD-F62E9B738F71}" destId="{72E38F3B-359F-4704-BDCC-822C4A31AA8C}" srcOrd="0" destOrd="0" presId="urn:microsoft.com/office/officeart/2008/layout/RadialCluster"/>
    <dgm:cxn modelId="{2079C0E8-6C2D-4187-A218-3A9C81CD78CB}" type="presParOf" srcId="{E2C971CA-71B5-490F-ABBD-F62E9B738F71}" destId="{4F54F2CE-61D7-40B2-88FC-B226054C5D99}" srcOrd="1" destOrd="0" presId="urn:microsoft.com/office/officeart/2008/layout/RadialCluster"/>
    <dgm:cxn modelId="{962AC1C2-002F-4CCE-AD1D-BA7A01AD27C0}" type="presParOf" srcId="{E2C971CA-71B5-490F-ABBD-F62E9B738F71}" destId="{67BE3CC8-2A35-4406-A221-92E948E599ED}" srcOrd="2" destOrd="0" presId="urn:microsoft.com/office/officeart/2008/layout/RadialCluster"/>
    <dgm:cxn modelId="{55A512E2-5521-4805-A71E-FBCAE0EFB66F}" type="presParOf" srcId="{E2C971CA-71B5-490F-ABBD-F62E9B738F71}" destId="{2BC65077-7824-41F7-B0CF-CD12FE2BC8C2}" srcOrd="3" destOrd="0" presId="urn:microsoft.com/office/officeart/2008/layout/RadialCluster"/>
    <dgm:cxn modelId="{6B686207-D181-4881-8079-FB6490CB6035}" type="presParOf" srcId="{E2C971CA-71B5-490F-ABBD-F62E9B738F71}" destId="{B362AB17-9D8A-4DA5-A7F6-01BC14178FF0}" srcOrd="4" destOrd="0" presId="urn:microsoft.com/office/officeart/2008/layout/RadialCluster"/>
    <dgm:cxn modelId="{8F728949-0589-4AB7-B97C-9A6F25AEDB87}" type="presParOf" srcId="{E2C971CA-71B5-490F-ABBD-F62E9B738F71}" destId="{DFF437CA-0982-4C18-A9F5-10779C8B2310}" srcOrd="5" destOrd="0" presId="urn:microsoft.com/office/officeart/2008/layout/RadialCluster"/>
    <dgm:cxn modelId="{BF404797-74C6-4FCE-A944-3D89E79336EF}" type="presParOf" srcId="{E2C971CA-71B5-490F-ABBD-F62E9B738F71}" destId="{2BD95C8D-9819-404C-A653-CB6276960EED}" srcOrd="6" destOrd="0" presId="urn:microsoft.com/office/officeart/2008/layout/RadialCluster"/>
    <dgm:cxn modelId="{EFA28A27-B73B-4EB1-9FC9-06BF9678A586}" type="presParOf" srcId="{E2C971CA-71B5-490F-ABBD-F62E9B738F71}" destId="{D77B7F28-C9E6-41C1-9227-F3C80CCE59DA}" srcOrd="7" destOrd="0" presId="urn:microsoft.com/office/officeart/2008/layout/RadialCluster"/>
    <dgm:cxn modelId="{719CAFAB-25A0-4DF4-97C2-37C346FEEA85}" type="presParOf" srcId="{E2C971CA-71B5-490F-ABBD-F62E9B738F71}" destId="{DF320D62-25E1-40D4-8791-70AA25B368A9}" srcOrd="8" destOrd="0" presId="urn:microsoft.com/office/officeart/2008/layout/RadialCluster"/>
    <dgm:cxn modelId="{8D40DF3D-E2A3-49CA-9EB6-B982133F077A}" type="presParOf" srcId="{E2C971CA-71B5-490F-ABBD-F62E9B738F71}" destId="{0B6ED817-C064-47EC-8AA1-CE5AF9FB93A6}" srcOrd="9" destOrd="0" presId="urn:microsoft.com/office/officeart/2008/layout/RadialCluster"/>
    <dgm:cxn modelId="{97B91D06-69FA-48FD-B5B7-31FC438A4D2B}" type="presParOf" srcId="{E2C971CA-71B5-490F-ABBD-F62E9B738F71}" destId="{6ACF169E-DBE1-4ADF-8FCF-C77B651B7D5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D0447C65-8F2D-44FA-964F-6F1E8CB92141}" type="doc">
      <dgm:prSet loTypeId="urn:microsoft.com/office/officeart/2009/3/layout/HorizontalOrganizationChart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1DF2463-64E2-42BB-B593-31DF922E17C9}">
      <dgm:prSet phldrT="[Текст]" custT="1"/>
      <dgm:spPr/>
      <dgm:t>
        <a:bodyPr/>
        <a:lstStyle/>
        <a:p>
          <a:r>
            <a:rPr lang="en-US" sz="2800" b="1" dirty="0">
              <a:latin typeface="+mj-lt"/>
            </a:rPr>
            <a:t>C</a:t>
          </a:r>
          <a:r>
            <a:rPr lang="uk-UA" sz="2800" b="1" dirty="0" err="1">
              <a:latin typeface="+mj-lt"/>
            </a:rPr>
            <a:t>пеціальноюри-дичні</a:t>
          </a:r>
          <a:br>
            <a:rPr lang="uk-UA" sz="2800" b="1" dirty="0">
              <a:latin typeface="+mj-lt"/>
            </a:rPr>
          </a:br>
          <a:r>
            <a:rPr lang="uk-UA" sz="2800" b="1" dirty="0">
              <a:latin typeface="+mj-lt"/>
            </a:rPr>
            <a:t>функції права</a:t>
          </a:r>
          <a:endParaRPr lang="uk-UA" sz="2800" dirty="0">
            <a:latin typeface="+mj-lt"/>
          </a:endParaRPr>
        </a:p>
      </dgm:t>
    </dgm:pt>
    <dgm:pt modelId="{95DDCF28-F245-4008-A2C8-2C62F93DAB66}" type="parTrans" cxnId="{B474666D-E5FA-4D40-80A2-69EA02FF9CCB}">
      <dgm:prSet/>
      <dgm:spPr/>
      <dgm:t>
        <a:bodyPr/>
        <a:lstStyle/>
        <a:p>
          <a:endParaRPr lang="uk-UA"/>
        </a:p>
      </dgm:t>
    </dgm:pt>
    <dgm:pt modelId="{1E35F57E-2172-4F5D-9032-4F4E5F4BAD88}" type="sibTrans" cxnId="{B474666D-E5FA-4D40-80A2-69EA02FF9CCB}">
      <dgm:prSet/>
      <dgm:spPr/>
      <dgm:t>
        <a:bodyPr/>
        <a:lstStyle/>
        <a:p>
          <a:endParaRPr lang="uk-UA"/>
        </a:p>
      </dgm:t>
    </dgm:pt>
    <dgm:pt modelId="{52C07A04-B1AD-4256-9E13-316226C10ED1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регулятивна</a:t>
          </a:r>
        </a:p>
      </dgm:t>
    </dgm:pt>
    <dgm:pt modelId="{0F2F3BF5-9C0D-4770-886F-04CA253B122D}" type="parTrans" cxnId="{02B50059-C939-46CA-A107-4B176C243E40}">
      <dgm:prSet/>
      <dgm:spPr/>
      <dgm:t>
        <a:bodyPr/>
        <a:lstStyle/>
        <a:p>
          <a:endParaRPr lang="uk-UA"/>
        </a:p>
      </dgm:t>
    </dgm:pt>
    <dgm:pt modelId="{BC33988B-EAF8-4BFF-8202-89A96373DBA5}" type="sibTrans" cxnId="{02B50059-C939-46CA-A107-4B176C243E40}">
      <dgm:prSet/>
      <dgm:spPr/>
      <dgm:t>
        <a:bodyPr/>
        <a:lstStyle/>
        <a:p>
          <a:endParaRPr lang="uk-UA"/>
        </a:p>
      </dgm:t>
    </dgm:pt>
    <dgm:pt modelId="{032ADA45-3179-4A1B-9C8C-DB5650D2120E}">
      <dgm:prSet custT="1"/>
      <dgm:spPr/>
      <dgm:t>
        <a:bodyPr/>
        <a:lstStyle/>
        <a:p>
          <a:r>
            <a:rPr lang="uk-UA" sz="2800" dirty="0">
              <a:latin typeface="+mj-lt"/>
            </a:rPr>
            <a:t>охоронна</a:t>
          </a:r>
        </a:p>
      </dgm:t>
    </dgm:pt>
    <dgm:pt modelId="{C2811B94-7F4E-4ED1-9148-DAB385212DCE}" type="parTrans" cxnId="{39B2DECA-E34B-4B1F-AF1F-7B1FEC6DC237}">
      <dgm:prSet/>
      <dgm:spPr/>
      <dgm:t>
        <a:bodyPr/>
        <a:lstStyle/>
        <a:p>
          <a:endParaRPr lang="uk-UA"/>
        </a:p>
      </dgm:t>
    </dgm:pt>
    <dgm:pt modelId="{C9148BEF-D860-4E61-AE0E-70903838C31F}" type="sibTrans" cxnId="{39B2DECA-E34B-4B1F-AF1F-7B1FEC6DC237}">
      <dgm:prSet/>
      <dgm:spPr/>
      <dgm:t>
        <a:bodyPr/>
        <a:lstStyle/>
        <a:p>
          <a:endParaRPr lang="uk-UA"/>
        </a:p>
      </dgm:t>
    </dgm:pt>
    <dgm:pt modelId="{D11A9E0A-A495-4E1E-A5FB-47B3B544525C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регулятивна</a:t>
          </a:r>
          <a:br>
            <a:rPr lang="uk-UA" sz="2800" dirty="0">
              <a:latin typeface="+mj-lt"/>
            </a:rPr>
          </a:br>
          <a:r>
            <a:rPr lang="uk-UA" sz="2800" dirty="0">
              <a:latin typeface="+mj-lt"/>
            </a:rPr>
            <a:t>статична</a:t>
          </a:r>
        </a:p>
      </dgm:t>
    </dgm:pt>
    <dgm:pt modelId="{5D46535B-4AAE-45AC-A59A-7016E308C485}" type="parTrans" cxnId="{7BAEA5A0-9D47-4F81-B28F-EF28735C9B0B}">
      <dgm:prSet/>
      <dgm:spPr/>
      <dgm:t>
        <a:bodyPr/>
        <a:lstStyle/>
        <a:p>
          <a:endParaRPr lang="uk-UA"/>
        </a:p>
      </dgm:t>
    </dgm:pt>
    <dgm:pt modelId="{BF331BA0-0736-4E51-8A10-485B619C70B1}" type="sibTrans" cxnId="{7BAEA5A0-9D47-4F81-B28F-EF28735C9B0B}">
      <dgm:prSet/>
      <dgm:spPr/>
      <dgm:t>
        <a:bodyPr/>
        <a:lstStyle/>
        <a:p>
          <a:endParaRPr lang="uk-UA"/>
        </a:p>
      </dgm:t>
    </dgm:pt>
    <dgm:pt modelId="{8FE2AA0E-7DC9-4CB9-BCC7-0443778F0F63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регулятивна динамічна</a:t>
          </a:r>
        </a:p>
      </dgm:t>
    </dgm:pt>
    <dgm:pt modelId="{57AC38F1-50F6-4D51-B542-E3CF1B2C454C}" type="parTrans" cxnId="{519B72A6-A136-4376-BEA6-0A2D1BEEE83C}">
      <dgm:prSet/>
      <dgm:spPr/>
      <dgm:t>
        <a:bodyPr/>
        <a:lstStyle/>
        <a:p>
          <a:endParaRPr lang="uk-UA"/>
        </a:p>
      </dgm:t>
    </dgm:pt>
    <dgm:pt modelId="{76BFE94B-3B4A-4DB7-B3AA-F27AAA778BBA}" type="sibTrans" cxnId="{519B72A6-A136-4376-BEA6-0A2D1BEEE83C}">
      <dgm:prSet/>
      <dgm:spPr/>
      <dgm:t>
        <a:bodyPr/>
        <a:lstStyle/>
        <a:p>
          <a:endParaRPr lang="uk-UA"/>
        </a:p>
      </dgm:t>
    </dgm:pt>
    <dgm:pt modelId="{698B618C-C6C8-4D05-919F-559EE818312E}" type="pres">
      <dgm:prSet presAssocID="{D0447C65-8F2D-44FA-964F-6F1E8CB921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65D6DC-FDE9-4977-B060-AF01B03724A5}" type="pres">
      <dgm:prSet presAssocID="{C1DF2463-64E2-42BB-B593-31DF922E17C9}" presName="hierRoot1" presStyleCnt="0">
        <dgm:presLayoutVars>
          <dgm:hierBranch val="init"/>
        </dgm:presLayoutVars>
      </dgm:prSet>
      <dgm:spPr/>
    </dgm:pt>
    <dgm:pt modelId="{7714D309-9851-44ED-8480-1FFCD00BA3A2}" type="pres">
      <dgm:prSet presAssocID="{C1DF2463-64E2-42BB-B593-31DF922E17C9}" presName="rootComposite1" presStyleCnt="0"/>
      <dgm:spPr/>
    </dgm:pt>
    <dgm:pt modelId="{1988624A-6881-4C3C-9FF0-0C2467DFA69A}" type="pres">
      <dgm:prSet presAssocID="{C1DF2463-64E2-42BB-B593-31DF922E17C9}" presName="rootText1" presStyleLbl="node0" presStyleIdx="0" presStyleCnt="1" custScaleY="153815">
        <dgm:presLayoutVars>
          <dgm:chPref val="3"/>
        </dgm:presLayoutVars>
      </dgm:prSet>
      <dgm:spPr/>
    </dgm:pt>
    <dgm:pt modelId="{B0DEE247-72F8-4D4B-85FA-7407B1BF0A63}" type="pres">
      <dgm:prSet presAssocID="{C1DF2463-64E2-42BB-B593-31DF922E17C9}" presName="rootConnector1" presStyleLbl="node1" presStyleIdx="0" presStyleCnt="0"/>
      <dgm:spPr/>
    </dgm:pt>
    <dgm:pt modelId="{5F3385E4-BC97-4A9E-9DCB-7E3ADAECBB92}" type="pres">
      <dgm:prSet presAssocID="{C1DF2463-64E2-42BB-B593-31DF922E17C9}" presName="hierChild2" presStyleCnt="0"/>
      <dgm:spPr/>
    </dgm:pt>
    <dgm:pt modelId="{C6D609DF-E401-4EF1-8F2A-727E213F2850}" type="pres">
      <dgm:prSet presAssocID="{0F2F3BF5-9C0D-4770-886F-04CA253B122D}" presName="Name64" presStyleLbl="parChTrans1D2" presStyleIdx="0" presStyleCnt="2"/>
      <dgm:spPr/>
    </dgm:pt>
    <dgm:pt modelId="{110513CE-7874-4EA4-B524-4B0AB23BA2EF}" type="pres">
      <dgm:prSet presAssocID="{52C07A04-B1AD-4256-9E13-316226C10ED1}" presName="hierRoot2" presStyleCnt="0">
        <dgm:presLayoutVars>
          <dgm:hierBranch val="init"/>
        </dgm:presLayoutVars>
      </dgm:prSet>
      <dgm:spPr/>
    </dgm:pt>
    <dgm:pt modelId="{A89663DF-317E-401B-82BF-8C811959FE67}" type="pres">
      <dgm:prSet presAssocID="{52C07A04-B1AD-4256-9E13-316226C10ED1}" presName="rootComposite" presStyleCnt="0"/>
      <dgm:spPr/>
    </dgm:pt>
    <dgm:pt modelId="{D180588E-71EF-4299-BCD2-460AB09C8B4B}" type="pres">
      <dgm:prSet presAssocID="{52C07A04-B1AD-4256-9E13-316226C10ED1}" presName="rootText" presStyleLbl="node2" presStyleIdx="0" presStyleCnt="2">
        <dgm:presLayoutVars>
          <dgm:chPref val="3"/>
        </dgm:presLayoutVars>
      </dgm:prSet>
      <dgm:spPr/>
    </dgm:pt>
    <dgm:pt modelId="{3C103A51-D8D3-4A78-B108-161B15CD6B9A}" type="pres">
      <dgm:prSet presAssocID="{52C07A04-B1AD-4256-9E13-316226C10ED1}" presName="rootConnector" presStyleLbl="node2" presStyleIdx="0" presStyleCnt="2"/>
      <dgm:spPr/>
    </dgm:pt>
    <dgm:pt modelId="{24740EF9-7217-4BB4-8495-952BA8F488A4}" type="pres">
      <dgm:prSet presAssocID="{52C07A04-B1AD-4256-9E13-316226C10ED1}" presName="hierChild4" presStyleCnt="0"/>
      <dgm:spPr/>
    </dgm:pt>
    <dgm:pt modelId="{76EBE283-8BF4-4F97-9BEA-A835A3DA268D}" type="pres">
      <dgm:prSet presAssocID="{5D46535B-4AAE-45AC-A59A-7016E308C485}" presName="Name64" presStyleLbl="parChTrans1D3" presStyleIdx="0" presStyleCnt="2"/>
      <dgm:spPr/>
    </dgm:pt>
    <dgm:pt modelId="{23E57B16-146A-4F0F-A99F-D9F9CE5E1DE5}" type="pres">
      <dgm:prSet presAssocID="{D11A9E0A-A495-4E1E-A5FB-47B3B544525C}" presName="hierRoot2" presStyleCnt="0">
        <dgm:presLayoutVars>
          <dgm:hierBranch val="init"/>
        </dgm:presLayoutVars>
      </dgm:prSet>
      <dgm:spPr/>
    </dgm:pt>
    <dgm:pt modelId="{CC59406D-AA29-4424-88CD-738D6955797E}" type="pres">
      <dgm:prSet presAssocID="{D11A9E0A-A495-4E1E-A5FB-47B3B544525C}" presName="rootComposite" presStyleCnt="0"/>
      <dgm:spPr/>
    </dgm:pt>
    <dgm:pt modelId="{1611AF3E-62D6-440C-9C10-93321E3AB44F}" type="pres">
      <dgm:prSet presAssocID="{D11A9E0A-A495-4E1E-A5FB-47B3B544525C}" presName="rootText" presStyleLbl="node3" presStyleIdx="0" presStyleCnt="2">
        <dgm:presLayoutVars>
          <dgm:chPref val="3"/>
        </dgm:presLayoutVars>
      </dgm:prSet>
      <dgm:spPr/>
    </dgm:pt>
    <dgm:pt modelId="{13CFA706-4E43-4C10-AFE4-772FD9C23698}" type="pres">
      <dgm:prSet presAssocID="{D11A9E0A-A495-4E1E-A5FB-47B3B544525C}" presName="rootConnector" presStyleLbl="node3" presStyleIdx="0" presStyleCnt="2"/>
      <dgm:spPr/>
    </dgm:pt>
    <dgm:pt modelId="{74EB63DD-76B4-4A51-A8BA-2C5C462830D4}" type="pres">
      <dgm:prSet presAssocID="{D11A9E0A-A495-4E1E-A5FB-47B3B544525C}" presName="hierChild4" presStyleCnt="0"/>
      <dgm:spPr/>
    </dgm:pt>
    <dgm:pt modelId="{F7B18694-9CC0-4ACF-B35B-EF7F896FA922}" type="pres">
      <dgm:prSet presAssocID="{D11A9E0A-A495-4E1E-A5FB-47B3B544525C}" presName="hierChild5" presStyleCnt="0"/>
      <dgm:spPr/>
    </dgm:pt>
    <dgm:pt modelId="{65279A61-FFDE-4887-B392-88ECC3620C56}" type="pres">
      <dgm:prSet presAssocID="{57AC38F1-50F6-4D51-B542-E3CF1B2C454C}" presName="Name64" presStyleLbl="parChTrans1D3" presStyleIdx="1" presStyleCnt="2"/>
      <dgm:spPr/>
    </dgm:pt>
    <dgm:pt modelId="{C0A1E471-CEBC-4335-95C5-7BFAD5B80087}" type="pres">
      <dgm:prSet presAssocID="{8FE2AA0E-7DC9-4CB9-BCC7-0443778F0F63}" presName="hierRoot2" presStyleCnt="0">
        <dgm:presLayoutVars>
          <dgm:hierBranch val="init"/>
        </dgm:presLayoutVars>
      </dgm:prSet>
      <dgm:spPr/>
    </dgm:pt>
    <dgm:pt modelId="{93178DC6-0881-4C8A-A9FF-3E9274C49712}" type="pres">
      <dgm:prSet presAssocID="{8FE2AA0E-7DC9-4CB9-BCC7-0443778F0F63}" presName="rootComposite" presStyleCnt="0"/>
      <dgm:spPr/>
    </dgm:pt>
    <dgm:pt modelId="{A2C19A85-5CB1-4413-97AE-B0142374347C}" type="pres">
      <dgm:prSet presAssocID="{8FE2AA0E-7DC9-4CB9-BCC7-0443778F0F63}" presName="rootText" presStyleLbl="node3" presStyleIdx="1" presStyleCnt="2">
        <dgm:presLayoutVars>
          <dgm:chPref val="3"/>
        </dgm:presLayoutVars>
      </dgm:prSet>
      <dgm:spPr/>
    </dgm:pt>
    <dgm:pt modelId="{490BDCDB-D91B-4523-B21B-D4430E3F1D64}" type="pres">
      <dgm:prSet presAssocID="{8FE2AA0E-7DC9-4CB9-BCC7-0443778F0F63}" presName="rootConnector" presStyleLbl="node3" presStyleIdx="1" presStyleCnt="2"/>
      <dgm:spPr/>
    </dgm:pt>
    <dgm:pt modelId="{2E58EC75-58D9-4C21-9B3C-D35DA39B789F}" type="pres">
      <dgm:prSet presAssocID="{8FE2AA0E-7DC9-4CB9-BCC7-0443778F0F63}" presName="hierChild4" presStyleCnt="0"/>
      <dgm:spPr/>
    </dgm:pt>
    <dgm:pt modelId="{5CDE50C8-174A-4C57-8A25-28F567E8162F}" type="pres">
      <dgm:prSet presAssocID="{8FE2AA0E-7DC9-4CB9-BCC7-0443778F0F63}" presName="hierChild5" presStyleCnt="0"/>
      <dgm:spPr/>
    </dgm:pt>
    <dgm:pt modelId="{9B090591-78E9-439C-B943-0A94553894D2}" type="pres">
      <dgm:prSet presAssocID="{52C07A04-B1AD-4256-9E13-316226C10ED1}" presName="hierChild5" presStyleCnt="0"/>
      <dgm:spPr/>
    </dgm:pt>
    <dgm:pt modelId="{2FFF18D2-1D7A-4B9E-A66F-7B602AE61D56}" type="pres">
      <dgm:prSet presAssocID="{C2811B94-7F4E-4ED1-9148-DAB385212DCE}" presName="Name64" presStyleLbl="parChTrans1D2" presStyleIdx="1" presStyleCnt="2"/>
      <dgm:spPr/>
    </dgm:pt>
    <dgm:pt modelId="{CB4E9E79-6F99-415F-B53A-4CB4B6FDFB1E}" type="pres">
      <dgm:prSet presAssocID="{032ADA45-3179-4A1B-9C8C-DB5650D2120E}" presName="hierRoot2" presStyleCnt="0">
        <dgm:presLayoutVars>
          <dgm:hierBranch val="init"/>
        </dgm:presLayoutVars>
      </dgm:prSet>
      <dgm:spPr/>
    </dgm:pt>
    <dgm:pt modelId="{228E783A-948B-4AF6-8801-3766E8227E10}" type="pres">
      <dgm:prSet presAssocID="{032ADA45-3179-4A1B-9C8C-DB5650D2120E}" presName="rootComposite" presStyleCnt="0"/>
      <dgm:spPr/>
    </dgm:pt>
    <dgm:pt modelId="{CC8D40D5-C599-472C-BF1C-4885EB13BF30}" type="pres">
      <dgm:prSet presAssocID="{032ADA45-3179-4A1B-9C8C-DB5650D2120E}" presName="rootText" presStyleLbl="node2" presStyleIdx="1" presStyleCnt="2">
        <dgm:presLayoutVars>
          <dgm:chPref val="3"/>
        </dgm:presLayoutVars>
      </dgm:prSet>
      <dgm:spPr/>
    </dgm:pt>
    <dgm:pt modelId="{64DAA845-932D-495D-A588-A8541B0E5520}" type="pres">
      <dgm:prSet presAssocID="{032ADA45-3179-4A1B-9C8C-DB5650D2120E}" presName="rootConnector" presStyleLbl="node2" presStyleIdx="1" presStyleCnt="2"/>
      <dgm:spPr/>
    </dgm:pt>
    <dgm:pt modelId="{107C6AC3-A234-4835-B6A6-D8BD82FCEDE9}" type="pres">
      <dgm:prSet presAssocID="{032ADA45-3179-4A1B-9C8C-DB5650D2120E}" presName="hierChild4" presStyleCnt="0"/>
      <dgm:spPr/>
    </dgm:pt>
    <dgm:pt modelId="{478B2AA5-C533-48A5-BA4B-FA55D1662B6E}" type="pres">
      <dgm:prSet presAssocID="{032ADA45-3179-4A1B-9C8C-DB5650D2120E}" presName="hierChild5" presStyleCnt="0"/>
      <dgm:spPr/>
    </dgm:pt>
    <dgm:pt modelId="{258AAC76-C25C-413F-B614-BD8F53CCA92A}" type="pres">
      <dgm:prSet presAssocID="{C1DF2463-64E2-42BB-B593-31DF922E17C9}" presName="hierChild3" presStyleCnt="0"/>
      <dgm:spPr/>
    </dgm:pt>
  </dgm:ptLst>
  <dgm:cxnLst>
    <dgm:cxn modelId="{C82A531A-C208-4801-94F2-BF44B99303F3}" type="presOf" srcId="{C2811B94-7F4E-4ED1-9148-DAB385212DCE}" destId="{2FFF18D2-1D7A-4B9E-A66F-7B602AE61D56}" srcOrd="0" destOrd="0" presId="urn:microsoft.com/office/officeart/2009/3/layout/HorizontalOrganizationChart"/>
    <dgm:cxn modelId="{4E0CB021-9F51-4C2B-B798-020771A00646}" type="presOf" srcId="{5D46535B-4AAE-45AC-A59A-7016E308C485}" destId="{76EBE283-8BF4-4F97-9BEA-A835A3DA268D}" srcOrd="0" destOrd="0" presId="urn:microsoft.com/office/officeart/2009/3/layout/HorizontalOrganizationChart"/>
    <dgm:cxn modelId="{D383E32C-208D-48AE-8CE3-2F2C1E99BBC9}" type="presOf" srcId="{0F2F3BF5-9C0D-4770-886F-04CA253B122D}" destId="{C6D609DF-E401-4EF1-8F2A-727E213F2850}" srcOrd="0" destOrd="0" presId="urn:microsoft.com/office/officeart/2009/3/layout/HorizontalOrganizationChart"/>
    <dgm:cxn modelId="{7321823A-68C4-485F-8E40-7D6EBC68C578}" type="presOf" srcId="{C1DF2463-64E2-42BB-B593-31DF922E17C9}" destId="{1988624A-6881-4C3C-9FF0-0C2467DFA69A}" srcOrd="0" destOrd="0" presId="urn:microsoft.com/office/officeart/2009/3/layout/HorizontalOrganizationChart"/>
    <dgm:cxn modelId="{B474666D-E5FA-4D40-80A2-69EA02FF9CCB}" srcId="{D0447C65-8F2D-44FA-964F-6F1E8CB92141}" destId="{C1DF2463-64E2-42BB-B593-31DF922E17C9}" srcOrd="0" destOrd="0" parTransId="{95DDCF28-F245-4008-A2C8-2C62F93DAB66}" sibTransId="{1E35F57E-2172-4F5D-9032-4F4E5F4BAD88}"/>
    <dgm:cxn modelId="{94E6956D-65B9-4E19-ADA7-79FEF4FF898F}" type="presOf" srcId="{8FE2AA0E-7DC9-4CB9-BCC7-0443778F0F63}" destId="{A2C19A85-5CB1-4413-97AE-B0142374347C}" srcOrd="0" destOrd="0" presId="urn:microsoft.com/office/officeart/2009/3/layout/HorizontalOrganizationChart"/>
    <dgm:cxn modelId="{770FFB70-413E-47D9-936E-1A375699E879}" type="presOf" srcId="{032ADA45-3179-4A1B-9C8C-DB5650D2120E}" destId="{CC8D40D5-C599-472C-BF1C-4885EB13BF30}" srcOrd="0" destOrd="0" presId="urn:microsoft.com/office/officeart/2009/3/layout/HorizontalOrganizationChart"/>
    <dgm:cxn modelId="{4AA3CB78-E03A-4622-8D5A-5A75167136D0}" type="presOf" srcId="{032ADA45-3179-4A1B-9C8C-DB5650D2120E}" destId="{64DAA845-932D-495D-A588-A8541B0E5520}" srcOrd="1" destOrd="0" presId="urn:microsoft.com/office/officeart/2009/3/layout/HorizontalOrganizationChart"/>
    <dgm:cxn modelId="{02B50059-C939-46CA-A107-4B176C243E40}" srcId="{C1DF2463-64E2-42BB-B593-31DF922E17C9}" destId="{52C07A04-B1AD-4256-9E13-316226C10ED1}" srcOrd="0" destOrd="0" parTransId="{0F2F3BF5-9C0D-4770-886F-04CA253B122D}" sibTransId="{BC33988B-EAF8-4BFF-8202-89A96373DBA5}"/>
    <dgm:cxn modelId="{9987287F-F297-4F57-A77C-6D66AB0C7865}" type="presOf" srcId="{D11A9E0A-A495-4E1E-A5FB-47B3B544525C}" destId="{1611AF3E-62D6-440C-9C10-93321E3AB44F}" srcOrd="0" destOrd="0" presId="urn:microsoft.com/office/officeart/2009/3/layout/HorizontalOrganizationChart"/>
    <dgm:cxn modelId="{ADB8D182-3D6D-4A56-8C32-4BB701B0B922}" type="presOf" srcId="{8FE2AA0E-7DC9-4CB9-BCC7-0443778F0F63}" destId="{490BDCDB-D91B-4523-B21B-D4430E3F1D64}" srcOrd="1" destOrd="0" presId="urn:microsoft.com/office/officeart/2009/3/layout/HorizontalOrganizationChart"/>
    <dgm:cxn modelId="{C33CEC8E-A292-4920-8936-5699D9850A73}" type="presOf" srcId="{57AC38F1-50F6-4D51-B542-E3CF1B2C454C}" destId="{65279A61-FFDE-4887-B392-88ECC3620C56}" srcOrd="0" destOrd="0" presId="urn:microsoft.com/office/officeart/2009/3/layout/HorizontalOrganizationChart"/>
    <dgm:cxn modelId="{46DF6390-F8E1-4038-A210-DE389211527D}" type="presOf" srcId="{D11A9E0A-A495-4E1E-A5FB-47B3B544525C}" destId="{13CFA706-4E43-4C10-AFE4-772FD9C23698}" srcOrd="1" destOrd="0" presId="urn:microsoft.com/office/officeart/2009/3/layout/HorizontalOrganizationChart"/>
    <dgm:cxn modelId="{7BAEA5A0-9D47-4F81-B28F-EF28735C9B0B}" srcId="{52C07A04-B1AD-4256-9E13-316226C10ED1}" destId="{D11A9E0A-A495-4E1E-A5FB-47B3B544525C}" srcOrd="0" destOrd="0" parTransId="{5D46535B-4AAE-45AC-A59A-7016E308C485}" sibTransId="{BF331BA0-0736-4E51-8A10-485B619C70B1}"/>
    <dgm:cxn modelId="{519B72A6-A136-4376-BEA6-0A2D1BEEE83C}" srcId="{52C07A04-B1AD-4256-9E13-316226C10ED1}" destId="{8FE2AA0E-7DC9-4CB9-BCC7-0443778F0F63}" srcOrd="1" destOrd="0" parTransId="{57AC38F1-50F6-4D51-B542-E3CF1B2C454C}" sibTransId="{76BFE94B-3B4A-4DB7-B3AA-F27AAA778BBA}"/>
    <dgm:cxn modelId="{60F57FC6-4894-4683-8BD5-BFEA37F9CE97}" type="presOf" srcId="{52C07A04-B1AD-4256-9E13-316226C10ED1}" destId="{D180588E-71EF-4299-BCD2-460AB09C8B4B}" srcOrd="0" destOrd="0" presId="urn:microsoft.com/office/officeart/2009/3/layout/HorizontalOrganizationChart"/>
    <dgm:cxn modelId="{39B2DECA-E34B-4B1F-AF1F-7B1FEC6DC237}" srcId="{C1DF2463-64E2-42BB-B593-31DF922E17C9}" destId="{032ADA45-3179-4A1B-9C8C-DB5650D2120E}" srcOrd="1" destOrd="0" parTransId="{C2811B94-7F4E-4ED1-9148-DAB385212DCE}" sibTransId="{C9148BEF-D860-4E61-AE0E-70903838C31F}"/>
    <dgm:cxn modelId="{EE661FD9-47A2-422B-8B64-24E50D694E08}" type="presOf" srcId="{52C07A04-B1AD-4256-9E13-316226C10ED1}" destId="{3C103A51-D8D3-4A78-B108-161B15CD6B9A}" srcOrd="1" destOrd="0" presId="urn:microsoft.com/office/officeart/2009/3/layout/HorizontalOrganizationChart"/>
    <dgm:cxn modelId="{CF80C0E5-6AA4-4ECA-8A8F-9871F7E6A13E}" type="presOf" srcId="{C1DF2463-64E2-42BB-B593-31DF922E17C9}" destId="{B0DEE247-72F8-4D4B-85FA-7407B1BF0A63}" srcOrd="1" destOrd="0" presId="urn:microsoft.com/office/officeart/2009/3/layout/HorizontalOrganizationChart"/>
    <dgm:cxn modelId="{FE97A1FC-0930-42CE-8B8B-BE3F5AAC7406}" type="presOf" srcId="{D0447C65-8F2D-44FA-964F-6F1E8CB92141}" destId="{698B618C-C6C8-4D05-919F-559EE818312E}" srcOrd="0" destOrd="0" presId="urn:microsoft.com/office/officeart/2009/3/layout/HorizontalOrganizationChart"/>
    <dgm:cxn modelId="{74B721EA-E850-4031-881C-2A5E86CFB1C1}" type="presParOf" srcId="{698B618C-C6C8-4D05-919F-559EE818312E}" destId="{D365D6DC-FDE9-4977-B060-AF01B03724A5}" srcOrd="0" destOrd="0" presId="urn:microsoft.com/office/officeart/2009/3/layout/HorizontalOrganizationChart"/>
    <dgm:cxn modelId="{ABF9802B-66BC-4736-847D-004DFAAECF6A}" type="presParOf" srcId="{D365D6DC-FDE9-4977-B060-AF01B03724A5}" destId="{7714D309-9851-44ED-8480-1FFCD00BA3A2}" srcOrd="0" destOrd="0" presId="urn:microsoft.com/office/officeart/2009/3/layout/HorizontalOrganizationChart"/>
    <dgm:cxn modelId="{2A783F69-C33C-40C9-A137-3664A6DE9745}" type="presParOf" srcId="{7714D309-9851-44ED-8480-1FFCD00BA3A2}" destId="{1988624A-6881-4C3C-9FF0-0C2467DFA69A}" srcOrd="0" destOrd="0" presId="urn:microsoft.com/office/officeart/2009/3/layout/HorizontalOrganizationChart"/>
    <dgm:cxn modelId="{34763520-1872-4A2C-A6D5-20B63A0B7F91}" type="presParOf" srcId="{7714D309-9851-44ED-8480-1FFCD00BA3A2}" destId="{B0DEE247-72F8-4D4B-85FA-7407B1BF0A63}" srcOrd="1" destOrd="0" presId="urn:microsoft.com/office/officeart/2009/3/layout/HorizontalOrganizationChart"/>
    <dgm:cxn modelId="{ACB390FD-A706-4E2C-9D5C-CF9B596D87C0}" type="presParOf" srcId="{D365D6DC-FDE9-4977-B060-AF01B03724A5}" destId="{5F3385E4-BC97-4A9E-9DCB-7E3ADAECBB92}" srcOrd="1" destOrd="0" presId="urn:microsoft.com/office/officeart/2009/3/layout/HorizontalOrganizationChart"/>
    <dgm:cxn modelId="{76EBB6CA-02DB-4D85-B0B7-698C4723FCC7}" type="presParOf" srcId="{5F3385E4-BC97-4A9E-9DCB-7E3ADAECBB92}" destId="{C6D609DF-E401-4EF1-8F2A-727E213F2850}" srcOrd="0" destOrd="0" presId="urn:microsoft.com/office/officeart/2009/3/layout/HorizontalOrganizationChart"/>
    <dgm:cxn modelId="{0F0B2180-9BAD-4827-B666-A6381025F02B}" type="presParOf" srcId="{5F3385E4-BC97-4A9E-9DCB-7E3ADAECBB92}" destId="{110513CE-7874-4EA4-B524-4B0AB23BA2EF}" srcOrd="1" destOrd="0" presId="urn:microsoft.com/office/officeart/2009/3/layout/HorizontalOrganizationChart"/>
    <dgm:cxn modelId="{1A9AC24E-9F48-4823-9EDE-91E8CE12D3D6}" type="presParOf" srcId="{110513CE-7874-4EA4-B524-4B0AB23BA2EF}" destId="{A89663DF-317E-401B-82BF-8C811959FE67}" srcOrd="0" destOrd="0" presId="urn:microsoft.com/office/officeart/2009/3/layout/HorizontalOrganizationChart"/>
    <dgm:cxn modelId="{D0EA3D9B-4888-4ACE-A6F5-90D7A9F0D242}" type="presParOf" srcId="{A89663DF-317E-401B-82BF-8C811959FE67}" destId="{D180588E-71EF-4299-BCD2-460AB09C8B4B}" srcOrd="0" destOrd="0" presId="urn:microsoft.com/office/officeart/2009/3/layout/HorizontalOrganizationChart"/>
    <dgm:cxn modelId="{6F0BD1D7-C7A8-4697-8C92-4BD0BAD32EE1}" type="presParOf" srcId="{A89663DF-317E-401B-82BF-8C811959FE67}" destId="{3C103A51-D8D3-4A78-B108-161B15CD6B9A}" srcOrd="1" destOrd="0" presId="urn:microsoft.com/office/officeart/2009/3/layout/HorizontalOrganizationChart"/>
    <dgm:cxn modelId="{4A2CE49B-F18B-4E3A-810A-9C6B24FED666}" type="presParOf" srcId="{110513CE-7874-4EA4-B524-4B0AB23BA2EF}" destId="{24740EF9-7217-4BB4-8495-952BA8F488A4}" srcOrd="1" destOrd="0" presId="urn:microsoft.com/office/officeart/2009/3/layout/HorizontalOrganizationChart"/>
    <dgm:cxn modelId="{570F167F-52CA-407C-B969-4BDD5C0C4C67}" type="presParOf" srcId="{24740EF9-7217-4BB4-8495-952BA8F488A4}" destId="{76EBE283-8BF4-4F97-9BEA-A835A3DA268D}" srcOrd="0" destOrd="0" presId="urn:microsoft.com/office/officeart/2009/3/layout/HorizontalOrganizationChart"/>
    <dgm:cxn modelId="{F1C7E2D0-9785-41EE-BCC6-E1465B4CDBCC}" type="presParOf" srcId="{24740EF9-7217-4BB4-8495-952BA8F488A4}" destId="{23E57B16-146A-4F0F-A99F-D9F9CE5E1DE5}" srcOrd="1" destOrd="0" presId="urn:microsoft.com/office/officeart/2009/3/layout/HorizontalOrganizationChart"/>
    <dgm:cxn modelId="{7AD62F2D-1F1B-42C7-8854-90CD93D75ABA}" type="presParOf" srcId="{23E57B16-146A-4F0F-A99F-D9F9CE5E1DE5}" destId="{CC59406D-AA29-4424-88CD-738D6955797E}" srcOrd="0" destOrd="0" presId="urn:microsoft.com/office/officeart/2009/3/layout/HorizontalOrganizationChart"/>
    <dgm:cxn modelId="{4F38C776-5E23-4D2D-9A95-B0CFC4CF4CF7}" type="presParOf" srcId="{CC59406D-AA29-4424-88CD-738D6955797E}" destId="{1611AF3E-62D6-440C-9C10-93321E3AB44F}" srcOrd="0" destOrd="0" presId="urn:microsoft.com/office/officeart/2009/3/layout/HorizontalOrganizationChart"/>
    <dgm:cxn modelId="{58B7D10B-D172-4453-863D-C39FB0DDDA31}" type="presParOf" srcId="{CC59406D-AA29-4424-88CD-738D6955797E}" destId="{13CFA706-4E43-4C10-AFE4-772FD9C23698}" srcOrd="1" destOrd="0" presId="urn:microsoft.com/office/officeart/2009/3/layout/HorizontalOrganizationChart"/>
    <dgm:cxn modelId="{5A481A0D-EBF2-4942-BF9C-883FE76727A2}" type="presParOf" srcId="{23E57B16-146A-4F0F-A99F-D9F9CE5E1DE5}" destId="{74EB63DD-76B4-4A51-A8BA-2C5C462830D4}" srcOrd="1" destOrd="0" presId="urn:microsoft.com/office/officeart/2009/3/layout/HorizontalOrganizationChart"/>
    <dgm:cxn modelId="{4C77F8FD-E9BB-4146-8D8F-C404803D264B}" type="presParOf" srcId="{23E57B16-146A-4F0F-A99F-D9F9CE5E1DE5}" destId="{F7B18694-9CC0-4ACF-B35B-EF7F896FA922}" srcOrd="2" destOrd="0" presId="urn:microsoft.com/office/officeart/2009/3/layout/HorizontalOrganizationChart"/>
    <dgm:cxn modelId="{D39BBF05-65B3-4E93-B927-1BA7F875044C}" type="presParOf" srcId="{24740EF9-7217-4BB4-8495-952BA8F488A4}" destId="{65279A61-FFDE-4887-B392-88ECC3620C56}" srcOrd="2" destOrd="0" presId="urn:microsoft.com/office/officeart/2009/3/layout/HorizontalOrganizationChart"/>
    <dgm:cxn modelId="{C261F6B4-B6D1-4115-8C27-ECCA3CF93765}" type="presParOf" srcId="{24740EF9-7217-4BB4-8495-952BA8F488A4}" destId="{C0A1E471-CEBC-4335-95C5-7BFAD5B80087}" srcOrd="3" destOrd="0" presId="urn:microsoft.com/office/officeart/2009/3/layout/HorizontalOrganizationChart"/>
    <dgm:cxn modelId="{70D2FC1D-6CD4-473E-8BEE-18EFB6B4EC25}" type="presParOf" srcId="{C0A1E471-CEBC-4335-95C5-7BFAD5B80087}" destId="{93178DC6-0881-4C8A-A9FF-3E9274C49712}" srcOrd="0" destOrd="0" presId="urn:microsoft.com/office/officeart/2009/3/layout/HorizontalOrganizationChart"/>
    <dgm:cxn modelId="{6C3F2A50-54F0-412C-9372-E055786BFF6E}" type="presParOf" srcId="{93178DC6-0881-4C8A-A9FF-3E9274C49712}" destId="{A2C19A85-5CB1-4413-97AE-B0142374347C}" srcOrd="0" destOrd="0" presId="urn:microsoft.com/office/officeart/2009/3/layout/HorizontalOrganizationChart"/>
    <dgm:cxn modelId="{4C5018E6-F712-4062-BA0F-6E19F1E61D28}" type="presParOf" srcId="{93178DC6-0881-4C8A-A9FF-3E9274C49712}" destId="{490BDCDB-D91B-4523-B21B-D4430E3F1D64}" srcOrd="1" destOrd="0" presId="urn:microsoft.com/office/officeart/2009/3/layout/HorizontalOrganizationChart"/>
    <dgm:cxn modelId="{FDE6F76D-54A2-48C4-B798-27609876ECAB}" type="presParOf" srcId="{C0A1E471-CEBC-4335-95C5-7BFAD5B80087}" destId="{2E58EC75-58D9-4C21-9B3C-D35DA39B789F}" srcOrd="1" destOrd="0" presId="urn:microsoft.com/office/officeart/2009/3/layout/HorizontalOrganizationChart"/>
    <dgm:cxn modelId="{73ABD3B5-B4AF-4C4A-B7DB-3066E01B188A}" type="presParOf" srcId="{C0A1E471-CEBC-4335-95C5-7BFAD5B80087}" destId="{5CDE50C8-174A-4C57-8A25-28F567E8162F}" srcOrd="2" destOrd="0" presId="urn:microsoft.com/office/officeart/2009/3/layout/HorizontalOrganizationChart"/>
    <dgm:cxn modelId="{AE132841-8D67-467D-9789-0342668DD4C9}" type="presParOf" srcId="{110513CE-7874-4EA4-B524-4B0AB23BA2EF}" destId="{9B090591-78E9-439C-B943-0A94553894D2}" srcOrd="2" destOrd="0" presId="urn:microsoft.com/office/officeart/2009/3/layout/HorizontalOrganizationChart"/>
    <dgm:cxn modelId="{5697555E-F465-4DA7-8288-306AA33F42F8}" type="presParOf" srcId="{5F3385E4-BC97-4A9E-9DCB-7E3ADAECBB92}" destId="{2FFF18D2-1D7A-4B9E-A66F-7B602AE61D56}" srcOrd="2" destOrd="0" presId="urn:microsoft.com/office/officeart/2009/3/layout/HorizontalOrganizationChart"/>
    <dgm:cxn modelId="{FBAEE2F6-99DB-49FA-928A-97FF48B8D5E7}" type="presParOf" srcId="{5F3385E4-BC97-4A9E-9DCB-7E3ADAECBB92}" destId="{CB4E9E79-6F99-415F-B53A-4CB4B6FDFB1E}" srcOrd="3" destOrd="0" presId="urn:microsoft.com/office/officeart/2009/3/layout/HorizontalOrganizationChart"/>
    <dgm:cxn modelId="{9FB60200-6901-4DBB-8467-65D4B04F4A3E}" type="presParOf" srcId="{CB4E9E79-6F99-415F-B53A-4CB4B6FDFB1E}" destId="{228E783A-948B-4AF6-8801-3766E8227E10}" srcOrd="0" destOrd="0" presId="urn:microsoft.com/office/officeart/2009/3/layout/HorizontalOrganizationChart"/>
    <dgm:cxn modelId="{D36FB895-1BC2-41C8-8345-18DBB8823FC2}" type="presParOf" srcId="{228E783A-948B-4AF6-8801-3766E8227E10}" destId="{CC8D40D5-C599-472C-BF1C-4885EB13BF30}" srcOrd="0" destOrd="0" presId="urn:microsoft.com/office/officeart/2009/3/layout/HorizontalOrganizationChart"/>
    <dgm:cxn modelId="{6A407367-EB4A-402F-BAC1-1257A8A2AB89}" type="presParOf" srcId="{228E783A-948B-4AF6-8801-3766E8227E10}" destId="{64DAA845-932D-495D-A588-A8541B0E5520}" srcOrd="1" destOrd="0" presId="urn:microsoft.com/office/officeart/2009/3/layout/HorizontalOrganizationChart"/>
    <dgm:cxn modelId="{7FDA3E8F-D88F-495F-A31F-9D0FE5F23E72}" type="presParOf" srcId="{CB4E9E79-6F99-415F-B53A-4CB4B6FDFB1E}" destId="{107C6AC3-A234-4835-B6A6-D8BD82FCEDE9}" srcOrd="1" destOrd="0" presId="urn:microsoft.com/office/officeart/2009/3/layout/HorizontalOrganizationChart"/>
    <dgm:cxn modelId="{7E6D3FAA-E2E4-4A45-B3B5-5EEF132F6BF6}" type="presParOf" srcId="{CB4E9E79-6F99-415F-B53A-4CB4B6FDFB1E}" destId="{478B2AA5-C533-48A5-BA4B-FA55D1662B6E}" srcOrd="2" destOrd="0" presId="urn:microsoft.com/office/officeart/2009/3/layout/HorizontalOrganizationChart"/>
    <dgm:cxn modelId="{E4582D5C-9FAB-451F-B0FE-138D15A5C1CB}" type="presParOf" srcId="{D365D6DC-FDE9-4977-B060-AF01B03724A5}" destId="{258AAC76-C25C-413F-B614-BD8F53CCA92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D4F47E2F-DE03-4368-A1CF-AF0B8436326D}" type="doc">
      <dgm:prSet loTypeId="urn:microsoft.com/office/officeart/2005/8/layout/hierarchy4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A67CD0BD-22E3-4A78-84D8-862947AFDFDE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Елементи структури права</a:t>
          </a:r>
        </a:p>
      </dgm:t>
    </dgm:pt>
    <dgm:pt modelId="{3498C396-7380-4D03-8CE6-6B5E4896C2B9}" type="parTrans" cxnId="{4C92BDD3-BBD1-4517-B9FD-F1C1A1F75015}">
      <dgm:prSet/>
      <dgm:spPr/>
      <dgm:t>
        <a:bodyPr/>
        <a:lstStyle/>
        <a:p>
          <a:endParaRPr lang="uk-UA"/>
        </a:p>
      </dgm:t>
    </dgm:pt>
    <dgm:pt modelId="{ECF14758-7B3F-4019-81F6-A2CFC584AB19}" type="sibTrans" cxnId="{4C92BDD3-BBD1-4517-B9FD-F1C1A1F75015}">
      <dgm:prSet/>
      <dgm:spPr/>
      <dgm:t>
        <a:bodyPr/>
        <a:lstStyle/>
        <a:p>
          <a:endParaRPr lang="uk-UA"/>
        </a:p>
      </dgm:t>
    </dgm:pt>
    <dgm:pt modelId="{3EBBF898-7A89-4DAC-9865-0F3BF03C7850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методом правового регулювання</a:t>
          </a:r>
        </a:p>
      </dgm:t>
    </dgm:pt>
    <dgm:pt modelId="{9FDF8BFC-8058-4A1A-BA4A-4D52FC7DE5A4}" type="parTrans" cxnId="{FF15FACD-28B0-4588-B10A-BADA91B8D983}">
      <dgm:prSet/>
      <dgm:spPr/>
      <dgm:t>
        <a:bodyPr/>
        <a:lstStyle/>
        <a:p>
          <a:endParaRPr lang="uk-UA"/>
        </a:p>
      </dgm:t>
    </dgm:pt>
    <dgm:pt modelId="{2ACDB63C-0B2F-41FE-BE38-E22C70BDE4A9}" type="sibTrans" cxnId="{FF15FACD-28B0-4588-B10A-BADA91B8D983}">
      <dgm:prSet/>
      <dgm:spPr/>
      <dgm:t>
        <a:bodyPr/>
        <a:lstStyle/>
        <a:p>
          <a:endParaRPr lang="uk-UA"/>
        </a:p>
      </dgm:t>
    </dgm:pt>
    <dgm:pt modelId="{9EFD9D3F-3B0C-40BF-8167-248863C859F5}">
      <dgm:prSet custT="1"/>
      <dgm:spPr/>
      <dgm:t>
        <a:bodyPr/>
        <a:lstStyle/>
        <a:p>
          <a:r>
            <a:rPr lang="uk-UA" sz="2400" dirty="0">
              <a:latin typeface="+mj-lt"/>
            </a:rPr>
            <a:t>приватне право</a:t>
          </a:r>
        </a:p>
      </dgm:t>
    </dgm:pt>
    <dgm:pt modelId="{42FE6EA5-5A5E-4343-8729-AE6F31B21C06}" type="parTrans" cxnId="{5F3AAAAA-22B6-4E5D-B9FB-BE6A5259D840}">
      <dgm:prSet/>
      <dgm:spPr/>
      <dgm:t>
        <a:bodyPr/>
        <a:lstStyle/>
        <a:p>
          <a:endParaRPr lang="uk-UA"/>
        </a:p>
      </dgm:t>
    </dgm:pt>
    <dgm:pt modelId="{D3F0457C-B9A8-4AB4-ABF2-C4C3674F72C7}" type="sibTrans" cxnId="{5F3AAAAA-22B6-4E5D-B9FB-BE6A5259D840}">
      <dgm:prSet/>
      <dgm:spPr/>
      <dgm:t>
        <a:bodyPr/>
        <a:lstStyle/>
        <a:p>
          <a:endParaRPr lang="uk-UA"/>
        </a:p>
      </dgm:t>
    </dgm:pt>
    <dgm:pt modelId="{3A96FB70-AEF8-4A39-AEA1-BA7A3814D8AE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функціональним призначенням</a:t>
          </a:r>
        </a:p>
      </dgm:t>
    </dgm:pt>
    <dgm:pt modelId="{0ED30328-6780-4E47-94DA-C77B1D44FDE5}" type="parTrans" cxnId="{02A1BA7F-1D9C-4AB7-8831-31E26B6E7F7C}">
      <dgm:prSet/>
      <dgm:spPr/>
      <dgm:t>
        <a:bodyPr/>
        <a:lstStyle/>
        <a:p>
          <a:endParaRPr lang="uk-UA"/>
        </a:p>
      </dgm:t>
    </dgm:pt>
    <dgm:pt modelId="{8586E44B-0937-4D37-A968-67DEAB894E35}" type="sibTrans" cxnId="{02A1BA7F-1D9C-4AB7-8831-31E26B6E7F7C}">
      <dgm:prSet/>
      <dgm:spPr/>
      <dgm:t>
        <a:bodyPr/>
        <a:lstStyle/>
        <a:p>
          <a:endParaRPr lang="uk-UA"/>
        </a:p>
      </dgm:t>
    </dgm:pt>
    <dgm:pt modelId="{3F8DF725-8CFB-4917-9639-589DEDC10C16}">
      <dgm:prSet custT="1"/>
      <dgm:spPr/>
      <dgm:t>
        <a:bodyPr/>
        <a:lstStyle/>
        <a:p>
          <a:r>
            <a:rPr lang="uk-UA" sz="2000" dirty="0">
              <a:latin typeface="+mj-lt"/>
            </a:rPr>
            <a:t>регулятивне право</a:t>
          </a:r>
        </a:p>
      </dgm:t>
    </dgm:pt>
    <dgm:pt modelId="{33F50130-B1F3-49D3-961C-91823D104509}" type="parTrans" cxnId="{2AF7A4D5-F20B-4D4B-998C-358B6FF3819E}">
      <dgm:prSet/>
      <dgm:spPr/>
      <dgm:t>
        <a:bodyPr/>
        <a:lstStyle/>
        <a:p>
          <a:endParaRPr lang="uk-UA"/>
        </a:p>
      </dgm:t>
    </dgm:pt>
    <dgm:pt modelId="{C7745937-E2AB-4E7E-A4FB-A5CF70779FFF}" type="sibTrans" cxnId="{2AF7A4D5-F20B-4D4B-998C-358B6FF3819E}">
      <dgm:prSet/>
      <dgm:spPr/>
      <dgm:t>
        <a:bodyPr/>
        <a:lstStyle/>
        <a:p>
          <a:endParaRPr lang="uk-UA"/>
        </a:p>
      </dgm:t>
    </dgm:pt>
    <dgm:pt modelId="{A54DC14B-DB0C-4CD9-9819-C34F961BA70A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субординацією</a:t>
          </a:r>
          <a:br>
            <a:rPr lang="uk-UA" sz="2400" b="1" dirty="0">
              <a:latin typeface="+mj-lt"/>
            </a:rPr>
          </a:br>
          <a:r>
            <a:rPr lang="uk-UA" sz="2400" b="1" dirty="0">
              <a:latin typeface="+mj-lt"/>
            </a:rPr>
            <a:t>у правовому регулюванні</a:t>
          </a:r>
        </a:p>
      </dgm:t>
    </dgm:pt>
    <dgm:pt modelId="{2BB7B95F-4A24-4C5D-971D-F56588FD0EDC}" type="parTrans" cxnId="{63D3DD50-6C3F-481E-AAC3-E81C9E569624}">
      <dgm:prSet/>
      <dgm:spPr/>
      <dgm:t>
        <a:bodyPr/>
        <a:lstStyle/>
        <a:p>
          <a:endParaRPr lang="uk-UA"/>
        </a:p>
      </dgm:t>
    </dgm:pt>
    <dgm:pt modelId="{1DDF69DA-E6B9-46F0-B2C9-4FA3123CB8E9}" type="sibTrans" cxnId="{63D3DD50-6C3F-481E-AAC3-E81C9E569624}">
      <dgm:prSet/>
      <dgm:spPr/>
      <dgm:t>
        <a:bodyPr/>
        <a:lstStyle/>
        <a:p>
          <a:endParaRPr lang="uk-UA"/>
        </a:p>
      </dgm:t>
    </dgm:pt>
    <dgm:pt modelId="{1D6748E2-744F-4F4A-A1CC-738787F81290}">
      <dgm:prSet custT="1"/>
      <dgm:spPr/>
      <dgm:t>
        <a:bodyPr/>
        <a:lstStyle/>
        <a:p>
          <a:r>
            <a:rPr lang="uk-UA" sz="2000" dirty="0">
              <a:latin typeface="+mj-lt"/>
            </a:rPr>
            <a:t>матеріальне право</a:t>
          </a:r>
        </a:p>
      </dgm:t>
    </dgm:pt>
    <dgm:pt modelId="{A8551AEC-43F0-4CF1-AE7E-1218E1B9E992}" type="parTrans" cxnId="{990CCA5A-24E8-4139-8479-B3F534907A46}">
      <dgm:prSet/>
      <dgm:spPr/>
      <dgm:t>
        <a:bodyPr/>
        <a:lstStyle/>
        <a:p>
          <a:endParaRPr lang="uk-UA"/>
        </a:p>
      </dgm:t>
    </dgm:pt>
    <dgm:pt modelId="{6D0BED79-A0B0-40B0-A5BE-6E7A7EEFA651}" type="sibTrans" cxnId="{990CCA5A-24E8-4139-8479-B3F534907A46}">
      <dgm:prSet/>
      <dgm:spPr/>
      <dgm:t>
        <a:bodyPr/>
        <a:lstStyle/>
        <a:p>
          <a:endParaRPr lang="uk-UA"/>
        </a:p>
      </dgm:t>
    </dgm:pt>
    <dgm:pt modelId="{96FACC38-0EB4-4F48-B5D0-FB334369D779}">
      <dgm:prSet custT="1"/>
      <dgm:spPr/>
      <dgm:t>
        <a:bodyPr/>
        <a:lstStyle/>
        <a:p>
          <a:r>
            <a:rPr lang="uk-UA" sz="2400" dirty="0">
              <a:latin typeface="+mj-lt"/>
            </a:rPr>
            <a:t>публічне право</a:t>
          </a:r>
        </a:p>
      </dgm:t>
    </dgm:pt>
    <dgm:pt modelId="{0D3F3BD7-435C-4418-9AB2-7F9341CAC8CB}" type="parTrans" cxnId="{4EB11801-D840-40F4-8F22-2F64D336DDAA}">
      <dgm:prSet/>
      <dgm:spPr/>
      <dgm:t>
        <a:bodyPr/>
        <a:lstStyle/>
        <a:p>
          <a:endParaRPr lang="uk-UA"/>
        </a:p>
      </dgm:t>
    </dgm:pt>
    <dgm:pt modelId="{0244118F-A692-4F15-AE50-3C6E1964D9B9}" type="sibTrans" cxnId="{4EB11801-D840-40F4-8F22-2F64D336DDAA}">
      <dgm:prSet/>
      <dgm:spPr/>
      <dgm:t>
        <a:bodyPr/>
        <a:lstStyle/>
        <a:p>
          <a:endParaRPr lang="uk-UA"/>
        </a:p>
      </dgm:t>
    </dgm:pt>
    <dgm:pt modelId="{4BABDDED-C893-4280-AFE1-979E42A390BC}">
      <dgm:prSet custT="1"/>
      <dgm:spPr/>
      <dgm:t>
        <a:bodyPr/>
        <a:lstStyle/>
        <a:p>
          <a:r>
            <a:rPr lang="uk-UA" sz="2400" dirty="0">
              <a:latin typeface="+mj-lt"/>
            </a:rPr>
            <a:t>охоронне право</a:t>
          </a:r>
        </a:p>
      </dgm:t>
    </dgm:pt>
    <dgm:pt modelId="{54B8E0E8-1CDA-4347-B353-4EBD7B5EF6DA}" type="parTrans" cxnId="{620720AB-9273-4B76-9087-AEDA65D74DDD}">
      <dgm:prSet/>
      <dgm:spPr/>
      <dgm:t>
        <a:bodyPr/>
        <a:lstStyle/>
        <a:p>
          <a:endParaRPr lang="uk-UA"/>
        </a:p>
      </dgm:t>
    </dgm:pt>
    <dgm:pt modelId="{0A69534D-65A0-46D8-B57A-0EE247370912}" type="sibTrans" cxnId="{620720AB-9273-4B76-9087-AEDA65D74DDD}">
      <dgm:prSet/>
      <dgm:spPr/>
      <dgm:t>
        <a:bodyPr/>
        <a:lstStyle/>
        <a:p>
          <a:endParaRPr lang="uk-UA"/>
        </a:p>
      </dgm:t>
    </dgm:pt>
    <dgm:pt modelId="{2410172C-D0A2-4DB6-9E78-17A0A340E7A5}">
      <dgm:prSet custT="1"/>
      <dgm:spPr/>
      <dgm:t>
        <a:bodyPr/>
        <a:lstStyle/>
        <a:p>
          <a:r>
            <a:rPr lang="uk-UA" sz="2000" dirty="0">
              <a:latin typeface="+mj-lt"/>
            </a:rPr>
            <a:t>процесуальне право</a:t>
          </a:r>
        </a:p>
      </dgm:t>
    </dgm:pt>
    <dgm:pt modelId="{0E4F3852-B25D-405E-8CAD-29AA7FA0D3F4}" type="parTrans" cxnId="{B333C66E-AAED-4D46-890D-B2338C66E5EE}">
      <dgm:prSet/>
      <dgm:spPr/>
      <dgm:t>
        <a:bodyPr/>
        <a:lstStyle/>
        <a:p>
          <a:endParaRPr lang="uk-UA"/>
        </a:p>
      </dgm:t>
    </dgm:pt>
    <dgm:pt modelId="{FB39D06E-5B64-4A81-AEC5-164289408425}" type="sibTrans" cxnId="{B333C66E-AAED-4D46-890D-B2338C66E5EE}">
      <dgm:prSet/>
      <dgm:spPr/>
      <dgm:t>
        <a:bodyPr/>
        <a:lstStyle/>
        <a:p>
          <a:endParaRPr lang="uk-UA"/>
        </a:p>
      </dgm:t>
    </dgm:pt>
    <dgm:pt modelId="{A1719B17-2261-4D7F-953E-55EA7EBD98A5}" type="pres">
      <dgm:prSet presAssocID="{D4F47E2F-DE03-4368-A1CF-AF0B843632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5313A2-59D2-4FDB-9912-B69A46F33D70}" type="pres">
      <dgm:prSet presAssocID="{A67CD0BD-22E3-4A78-84D8-862947AFDFDE}" presName="vertOne" presStyleCnt="0"/>
      <dgm:spPr/>
    </dgm:pt>
    <dgm:pt modelId="{3F874F3D-E2A8-4C33-B0B4-D3BDB4A2745E}" type="pres">
      <dgm:prSet presAssocID="{A67CD0BD-22E3-4A78-84D8-862947AFDFDE}" presName="txOne" presStyleLbl="node0" presStyleIdx="0" presStyleCnt="1">
        <dgm:presLayoutVars>
          <dgm:chPref val="3"/>
        </dgm:presLayoutVars>
      </dgm:prSet>
      <dgm:spPr/>
    </dgm:pt>
    <dgm:pt modelId="{333877A9-5555-44D8-AD6A-9DCCC81EB089}" type="pres">
      <dgm:prSet presAssocID="{A67CD0BD-22E3-4A78-84D8-862947AFDFDE}" presName="parTransOne" presStyleCnt="0"/>
      <dgm:spPr/>
    </dgm:pt>
    <dgm:pt modelId="{22F45BD2-0C49-4848-99A8-9E65B707C2C1}" type="pres">
      <dgm:prSet presAssocID="{A67CD0BD-22E3-4A78-84D8-862947AFDFDE}" presName="horzOne" presStyleCnt="0"/>
      <dgm:spPr/>
    </dgm:pt>
    <dgm:pt modelId="{2B6FD271-7BBF-4D0E-B0A8-91D9F514FB26}" type="pres">
      <dgm:prSet presAssocID="{3EBBF898-7A89-4DAC-9865-0F3BF03C7850}" presName="vertTwo" presStyleCnt="0"/>
      <dgm:spPr/>
    </dgm:pt>
    <dgm:pt modelId="{8AC6A125-3A59-4E4B-AC49-8C5C42686431}" type="pres">
      <dgm:prSet presAssocID="{3EBBF898-7A89-4DAC-9865-0F3BF03C7850}" presName="txTwo" presStyleLbl="node2" presStyleIdx="0" presStyleCnt="3">
        <dgm:presLayoutVars>
          <dgm:chPref val="3"/>
        </dgm:presLayoutVars>
      </dgm:prSet>
      <dgm:spPr/>
    </dgm:pt>
    <dgm:pt modelId="{E8378217-8368-4F93-9348-A4E297954D6B}" type="pres">
      <dgm:prSet presAssocID="{3EBBF898-7A89-4DAC-9865-0F3BF03C7850}" presName="parTransTwo" presStyleCnt="0"/>
      <dgm:spPr/>
    </dgm:pt>
    <dgm:pt modelId="{C50DE2EF-A5BA-46C8-87AF-0D72151BC587}" type="pres">
      <dgm:prSet presAssocID="{3EBBF898-7A89-4DAC-9865-0F3BF03C7850}" presName="horzTwo" presStyleCnt="0"/>
      <dgm:spPr/>
    </dgm:pt>
    <dgm:pt modelId="{B98BBFC2-B986-40E6-B931-A60243ECF4FB}" type="pres">
      <dgm:prSet presAssocID="{9EFD9D3F-3B0C-40BF-8167-248863C859F5}" presName="vertThree" presStyleCnt="0"/>
      <dgm:spPr/>
    </dgm:pt>
    <dgm:pt modelId="{72B1103B-EFD4-4F6F-A9F3-CA6D35FE3F23}" type="pres">
      <dgm:prSet presAssocID="{9EFD9D3F-3B0C-40BF-8167-248863C859F5}" presName="txThree" presStyleLbl="node3" presStyleIdx="0" presStyleCnt="6">
        <dgm:presLayoutVars>
          <dgm:chPref val="3"/>
        </dgm:presLayoutVars>
      </dgm:prSet>
      <dgm:spPr/>
    </dgm:pt>
    <dgm:pt modelId="{801E2C47-8D72-4CDD-B87C-BAC4FC1B9981}" type="pres">
      <dgm:prSet presAssocID="{9EFD9D3F-3B0C-40BF-8167-248863C859F5}" presName="horzThree" presStyleCnt="0"/>
      <dgm:spPr/>
    </dgm:pt>
    <dgm:pt modelId="{CDE85910-1C21-4EB4-A061-B31D7DF8E828}" type="pres">
      <dgm:prSet presAssocID="{D3F0457C-B9A8-4AB4-ABF2-C4C3674F72C7}" presName="sibSpaceThree" presStyleCnt="0"/>
      <dgm:spPr/>
    </dgm:pt>
    <dgm:pt modelId="{4D3687B6-DE34-4A8A-B522-66B32EC72B1F}" type="pres">
      <dgm:prSet presAssocID="{96FACC38-0EB4-4F48-B5D0-FB334369D779}" presName="vertThree" presStyleCnt="0"/>
      <dgm:spPr/>
    </dgm:pt>
    <dgm:pt modelId="{50EABC8A-A505-4A73-A3BB-D64E131247FA}" type="pres">
      <dgm:prSet presAssocID="{96FACC38-0EB4-4F48-B5D0-FB334369D779}" presName="txThree" presStyleLbl="node3" presStyleIdx="1" presStyleCnt="6">
        <dgm:presLayoutVars>
          <dgm:chPref val="3"/>
        </dgm:presLayoutVars>
      </dgm:prSet>
      <dgm:spPr/>
    </dgm:pt>
    <dgm:pt modelId="{27811BA6-5409-46CB-9A3F-AB1F6269827C}" type="pres">
      <dgm:prSet presAssocID="{96FACC38-0EB4-4F48-B5D0-FB334369D779}" presName="horzThree" presStyleCnt="0"/>
      <dgm:spPr/>
    </dgm:pt>
    <dgm:pt modelId="{166062D9-E1CE-4A22-9D7C-39CCDC6EBAA7}" type="pres">
      <dgm:prSet presAssocID="{2ACDB63C-0B2F-41FE-BE38-E22C70BDE4A9}" presName="sibSpaceTwo" presStyleCnt="0"/>
      <dgm:spPr/>
    </dgm:pt>
    <dgm:pt modelId="{C6E37377-18D6-4A5D-AA3C-A5976F142574}" type="pres">
      <dgm:prSet presAssocID="{3A96FB70-AEF8-4A39-AEA1-BA7A3814D8AE}" presName="vertTwo" presStyleCnt="0"/>
      <dgm:spPr/>
    </dgm:pt>
    <dgm:pt modelId="{F188B92D-B92F-4CDC-87A6-62069834A15C}" type="pres">
      <dgm:prSet presAssocID="{3A96FB70-AEF8-4A39-AEA1-BA7A3814D8AE}" presName="txTwo" presStyleLbl="node2" presStyleIdx="1" presStyleCnt="3">
        <dgm:presLayoutVars>
          <dgm:chPref val="3"/>
        </dgm:presLayoutVars>
      </dgm:prSet>
      <dgm:spPr/>
    </dgm:pt>
    <dgm:pt modelId="{2C8D9A52-1A63-4FDE-8F9B-961ED6F4379A}" type="pres">
      <dgm:prSet presAssocID="{3A96FB70-AEF8-4A39-AEA1-BA7A3814D8AE}" presName="parTransTwo" presStyleCnt="0"/>
      <dgm:spPr/>
    </dgm:pt>
    <dgm:pt modelId="{0309CF70-2027-4AA9-AE89-D205E617732A}" type="pres">
      <dgm:prSet presAssocID="{3A96FB70-AEF8-4A39-AEA1-BA7A3814D8AE}" presName="horzTwo" presStyleCnt="0"/>
      <dgm:spPr/>
    </dgm:pt>
    <dgm:pt modelId="{61375A4B-FD3C-4769-8332-7A7A48CB7B2D}" type="pres">
      <dgm:prSet presAssocID="{3F8DF725-8CFB-4917-9639-589DEDC10C16}" presName="vertThree" presStyleCnt="0"/>
      <dgm:spPr/>
    </dgm:pt>
    <dgm:pt modelId="{24AFE985-7DD4-4822-B210-18F0DA84E3B3}" type="pres">
      <dgm:prSet presAssocID="{3F8DF725-8CFB-4917-9639-589DEDC10C16}" presName="txThree" presStyleLbl="node3" presStyleIdx="2" presStyleCnt="6" custScaleX="104159">
        <dgm:presLayoutVars>
          <dgm:chPref val="3"/>
        </dgm:presLayoutVars>
      </dgm:prSet>
      <dgm:spPr/>
    </dgm:pt>
    <dgm:pt modelId="{4461C795-191B-42D2-B9A9-D410E947FB3D}" type="pres">
      <dgm:prSet presAssocID="{3F8DF725-8CFB-4917-9639-589DEDC10C16}" presName="horzThree" presStyleCnt="0"/>
      <dgm:spPr/>
    </dgm:pt>
    <dgm:pt modelId="{0A995169-F9A6-4E88-81BB-A1C04E99CAB3}" type="pres">
      <dgm:prSet presAssocID="{C7745937-E2AB-4E7E-A4FB-A5CF70779FFF}" presName="sibSpaceThree" presStyleCnt="0"/>
      <dgm:spPr/>
    </dgm:pt>
    <dgm:pt modelId="{9381970E-0094-4FF5-B0B4-3287B66F120C}" type="pres">
      <dgm:prSet presAssocID="{4BABDDED-C893-4280-AFE1-979E42A390BC}" presName="vertThree" presStyleCnt="0"/>
      <dgm:spPr/>
    </dgm:pt>
    <dgm:pt modelId="{3C5363CA-9457-481D-B1E2-BCFF6C79746C}" type="pres">
      <dgm:prSet presAssocID="{4BABDDED-C893-4280-AFE1-979E42A390BC}" presName="txThree" presStyleLbl="node3" presStyleIdx="3" presStyleCnt="6">
        <dgm:presLayoutVars>
          <dgm:chPref val="3"/>
        </dgm:presLayoutVars>
      </dgm:prSet>
      <dgm:spPr/>
    </dgm:pt>
    <dgm:pt modelId="{9587140C-88CA-41A4-83A8-5D0FC884F458}" type="pres">
      <dgm:prSet presAssocID="{4BABDDED-C893-4280-AFE1-979E42A390BC}" presName="horzThree" presStyleCnt="0"/>
      <dgm:spPr/>
    </dgm:pt>
    <dgm:pt modelId="{B7E1C127-2C18-4212-8521-27C389096FF0}" type="pres">
      <dgm:prSet presAssocID="{8586E44B-0937-4D37-A968-67DEAB894E35}" presName="sibSpaceTwo" presStyleCnt="0"/>
      <dgm:spPr/>
    </dgm:pt>
    <dgm:pt modelId="{4435AB1E-08CC-474B-9E30-C22AC37A9DD3}" type="pres">
      <dgm:prSet presAssocID="{A54DC14B-DB0C-4CD9-9819-C34F961BA70A}" presName="vertTwo" presStyleCnt="0"/>
      <dgm:spPr/>
    </dgm:pt>
    <dgm:pt modelId="{86136AA4-ADB9-4704-BE96-F2869A2146CA}" type="pres">
      <dgm:prSet presAssocID="{A54DC14B-DB0C-4CD9-9819-C34F961BA70A}" presName="txTwo" presStyleLbl="node2" presStyleIdx="2" presStyleCnt="3">
        <dgm:presLayoutVars>
          <dgm:chPref val="3"/>
        </dgm:presLayoutVars>
      </dgm:prSet>
      <dgm:spPr/>
    </dgm:pt>
    <dgm:pt modelId="{1F10B164-67C4-4A8C-B490-7AA407496E60}" type="pres">
      <dgm:prSet presAssocID="{A54DC14B-DB0C-4CD9-9819-C34F961BA70A}" presName="parTransTwo" presStyleCnt="0"/>
      <dgm:spPr/>
    </dgm:pt>
    <dgm:pt modelId="{A8FB1F24-8E13-43CB-9C8E-44C2AE9CC8C5}" type="pres">
      <dgm:prSet presAssocID="{A54DC14B-DB0C-4CD9-9819-C34F961BA70A}" presName="horzTwo" presStyleCnt="0"/>
      <dgm:spPr/>
    </dgm:pt>
    <dgm:pt modelId="{7E0B673A-D6D9-4943-BD41-9D01BA4416F3}" type="pres">
      <dgm:prSet presAssocID="{1D6748E2-744F-4F4A-A1CC-738787F81290}" presName="vertThree" presStyleCnt="0"/>
      <dgm:spPr/>
    </dgm:pt>
    <dgm:pt modelId="{62A2336D-9BBB-4F85-9947-A3AAFCDE27B3}" type="pres">
      <dgm:prSet presAssocID="{1D6748E2-744F-4F4A-A1CC-738787F81290}" presName="txThree" presStyleLbl="node3" presStyleIdx="4" presStyleCnt="6" custScaleX="104903">
        <dgm:presLayoutVars>
          <dgm:chPref val="3"/>
        </dgm:presLayoutVars>
      </dgm:prSet>
      <dgm:spPr/>
    </dgm:pt>
    <dgm:pt modelId="{5B4DE62E-EF2F-493D-8CF5-A1D951FAD816}" type="pres">
      <dgm:prSet presAssocID="{1D6748E2-744F-4F4A-A1CC-738787F81290}" presName="horzThree" presStyleCnt="0"/>
      <dgm:spPr/>
    </dgm:pt>
    <dgm:pt modelId="{3C84EAB3-47F2-4014-84C8-660F2DF9D900}" type="pres">
      <dgm:prSet presAssocID="{6D0BED79-A0B0-40B0-A5BE-6E7A7EEFA651}" presName="sibSpaceThree" presStyleCnt="0"/>
      <dgm:spPr/>
    </dgm:pt>
    <dgm:pt modelId="{3964D524-117E-45CC-85CA-6C229B080E7D}" type="pres">
      <dgm:prSet presAssocID="{2410172C-D0A2-4DB6-9E78-17A0A340E7A5}" presName="vertThree" presStyleCnt="0"/>
      <dgm:spPr/>
    </dgm:pt>
    <dgm:pt modelId="{7C303730-903F-4F04-AA10-9FEF232015A6}" type="pres">
      <dgm:prSet presAssocID="{2410172C-D0A2-4DB6-9E78-17A0A340E7A5}" presName="txThree" presStyleLbl="node3" presStyleIdx="5" presStyleCnt="6" custScaleX="117569">
        <dgm:presLayoutVars>
          <dgm:chPref val="3"/>
        </dgm:presLayoutVars>
      </dgm:prSet>
      <dgm:spPr/>
    </dgm:pt>
    <dgm:pt modelId="{2C8D3F47-633A-426B-9373-B5278B1E2984}" type="pres">
      <dgm:prSet presAssocID="{2410172C-D0A2-4DB6-9E78-17A0A340E7A5}" presName="horzThree" presStyleCnt="0"/>
      <dgm:spPr/>
    </dgm:pt>
  </dgm:ptLst>
  <dgm:cxnLst>
    <dgm:cxn modelId="{4EB11801-D840-40F4-8F22-2F64D336DDAA}" srcId="{3EBBF898-7A89-4DAC-9865-0F3BF03C7850}" destId="{96FACC38-0EB4-4F48-B5D0-FB334369D779}" srcOrd="1" destOrd="0" parTransId="{0D3F3BD7-435C-4418-9AB2-7F9341CAC8CB}" sibTransId="{0244118F-A692-4F15-AE50-3C6E1964D9B9}"/>
    <dgm:cxn modelId="{4F33AA04-5566-4630-9879-289E77F78FCC}" type="presOf" srcId="{A67CD0BD-22E3-4A78-84D8-862947AFDFDE}" destId="{3F874F3D-E2A8-4C33-B0B4-D3BDB4A2745E}" srcOrd="0" destOrd="0" presId="urn:microsoft.com/office/officeart/2005/8/layout/hierarchy4"/>
    <dgm:cxn modelId="{C62CDF1E-8225-46C0-B434-EB0BBC93D88E}" type="presOf" srcId="{D4F47E2F-DE03-4368-A1CF-AF0B8436326D}" destId="{A1719B17-2261-4D7F-953E-55EA7EBD98A5}" srcOrd="0" destOrd="0" presId="urn:microsoft.com/office/officeart/2005/8/layout/hierarchy4"/>
    <dgm:cxn modelId="{AB2F3D28-36F8-4D03-AAEA-373A4FE6B008}" type="presOf" srcId="{3A96FB70-AEF8-4A39-AEA1-BA7A3814D8AE}" destId="{F188B92D-B92F-4CDC-87A6-62069834A15C}" srcOrd="0" destOrd="0" presId="urn:microsoft.com/office/officeart/2005/8/layout/hierarchy4"/>
    <dgm:cxn modelId="{29DDA045-54EB-459F-A53F-B0C4A94E67DE}" type="presOf" srcId="{9EFD9D3F-3B0C-40BF-8167-248863C859F5}" destId="{72B1103B-EFD4-4F6F-A9F3-CA6D35FE3F23}" srcOrd="0" destOrd="0" presId="urn:microsoft.com/office/officeart/2005/8/layout/hierarchy4"/>
    <dgm:cxn modelId="{B333C66E-AAED-4D46-890D-B2338C66E5EE}" srcId="{A54DC14B-DB0C-4CD9-9819-C34F961BA70A}" destId="{2410172C-D0A2-4DB6-9E78-17A0A340E7A5}" srcOrd="1" destOrd="0" parTransId="{0E4F3852-B25D-405E-8CAD-29AA7FA0D3F4}" sibTransId="{FB39D06E-5B64-4A81-AEC5-164289408425}"/>
    <dgm:cxn modelId="{89BBB76F-B4FC-40F4-8B0A-DE14CBFF1039}" type="presOf" srcId="{2410172C-D0A2-4DB6-9E78-17A0A340E7A5}" destId="{7C303730-903F-4F04-AA10-9FEF232015A6}" srcOrd="0" destOrd="0" presId="urn:microsoft.com/office/officeart/2005/8/layout/hierarchy4"/>
    <dgm:cxn modelId="{63D3DD50-6C3F-481E-AAC3-E81C9E569624}" srcId="{A67CD0BD-22E3-4A78-84D8-862947AFDFDE}" destId="{A54DC14B-DB0C-4CD9-9819-C34F961BA70A}" srcOrd="2" destOrd="0" parTransId="{2BB7B95F-4A24-4C5D-971D-F56588FD0EDC}" sibTransId="{1DDF69DA-E6B9-46F0-B2C9-4FA3123CB8E9}"/>
    <dgm:cxn modelId="{990CCA5A-24E8-4139-8479-B3F534907A46}" srcId="{A54DC14B-DB0C-4CD9-9819-C34F961BA70A}" destId="{1D6748E2-744F-4F4A-A1CC-738787F81290}" srcOrd="0" destOrd="0" parTransId="{A8551AEC-43F0-4CF1-AE7E-1218E1B9E992}" sibTransId="{6D0BED79-A0B0-40B0-A5BE-6E7A7EEFA651}"/>
    <dgm:cxn modelId="{02A1BA7F-1D9C-4AB7-8831-31E26B6E7F7C}" srcId="{A67CD0BD-22E3-4A78-84D8-862947AFDFDE}" destId="{3A96FB70-AEF8-4A39-AEA1-BA7A3814D8AE}" srcOrd="1" destOrd="0" parTransId="{0ED30328-6780-4E47-94DA-C77B1D44FDE5}" sibTransId="{8586E44B-0937-4D37-A968-67DEAB894E35}"/>
    <dgm:cxn modelId="{554DAA80-A088-4DD2-83EB-ABCCA38D7A90}" type="presOf" srcId="{1D6748E2-744F-4F4A-A1CC-738787F81290}" destId="{62A2336D-9BBB-4F85-9947-A3AAFCDE27B3}" srcOrd="0" destOrd="0" presId="urn:microsoft.com/office/officeart/2005/8/layout/hierarchy4"/>
    <dgm:cxn modelId="{BEFF9894-6D8B-4278-A3BF-531C71853027}" type="presOf" srcId="{4BABDDED-C893-4280-AFE1-979E42A390BC}" destId="{3C5363CA-9457-481D-B1E2-BCFF6C79746C}" srcOrd="0" destOrd="0" presId="urn:microsoft.com/office/officeart/2005/8/layout/hierarchy4"/>
    <dgm:cxn modelId="{DA62BFA4-803B-4842-8869-B1B20FBC0039}" type="presOf" srcId="{A54DC14B-DB0C-4CD9-9819-C34F961BA70A}" destId="{86136AA4-ADB9-4704-BE96-F2869A2146CA}" srcOrd="0" destOrd="0" presId="urn:microsoft.com/office/officeart/2005/8/layout/hierarchy4"/>
    <dgm:cxn modelId="{5F3AAAAA-22B6-4E5D-B9FB-BE6A5259D840}" srcId="{3EBBF898-7A89-4DAC-9865-0F3BF03C7850}" destId="{9EFD9D3F-3B0C-40BF-8167-248863C859F5}" srcOrd="0" destOrd="0" parTransId="{42FE6EA5-5A5E-4343-8729-AE6F31B21C06}" sibTransId="{D3F0457C-B9A8-4AB4-ABF2-C4C3674F72C7}"/>
    <dgm:cxn modelId="{620720AB-9273-4B76-9087-AEDA65D74DDD}" srcId="{3A96FB70-AEF8-4A39-AEA1-BA7A3814D8AE}" destId="{4BABDDED-C893-4280-AFE1-979E42A390BC}" srcOrd="1" destOrd="0" parTransId="{54B8E0E8-1CDA-4347-B353-4EBD7B5EF6DA}" sibTransId="{0A69534D-65A0-46D8-B57A-0EE247370912}"/>
    <dgm:cxn modelId="{753B6ECC-CA3E-4976-AC51-32A501EDBFA2}" type="presOf" srcId="{3EBBF898-7A89-4DAC-9865-0F3BF03C7850}" destId="{8AC6A125-3A59-4E4B-AC49-8C5C42686431}" srcOrd="0" destOrd="0" presId="urn:microsoft.com/office/officeart/2005/8/layout/hierarchy4"/>
    <dgm:cxn modelId="{FF15FACD-28B0-4588-B10A-BADA91B8D983}" srcId="{A67CD0BD-22E3-4A78-84D8-862947AFDFDE}" destId="{3EBBF898-7A89-4DAC-9865-0F3BF03C7850}" srcOrd="0" destOrd="0" parTransId="{9FDF8BFC-8058-4A1A-BA4A-4D52FC7DE5A4}" sibTransId="{2ACDB63C-0B2F-41FE-BE38-E22C70BDE4A9}"/>
    <dgm:cxn modelId="{4C92BDD3-BBD1-4517-B9FD-F1C1A1F75015}" srcId="{D4F47E2F-DE03-4368-A1CF-AF0B8436326D}" destId="{A67CD0BD-22E3-4A78-84D8-862947AFDFDE}" srcOrd="0" destOrd="0" parTransId="{3498C396-7380-4D03-8CE6-6B5E4896C2B9}" sibTransId="{ECF14758-7B3F-4019-81F6-A2CFC584AB19}"/>
    <dgm:cxn modelId="{6EB149D5-212F-4850-8BB1-53D76D84BAE6}" type="presOf" srcId="{3F8DF725-8CFB-4917-9639-589DEDC10C16}" destId="{24AFE985-7DD4-4822-B210-18F0DA84E3B3}" srcOrd="0" destOrd="0" presId="urn:microsoft.com/office/officeart/2005/8/layout/hierarchy4"/>
    <dgm:cxn modelId="{2AF7A4D5-F20B-4D4B-998C-358B6FF3819E}" srcId="{3A96FB70-AEF8-4A39-AEA1-BA7A3814D8AE}" destId="{3F8DF725-8CFB-4917-9639-589DEDC10C16}" srcOrd="0" destOrd="0" parTransId="{33F50130-B1F3-49D3-961C-91823D104509}" sibTransId="{C7745937-E2AB-4E7E-A4FB-A5CF70779FFF}"/>
    <dgm:cxn modelId="{BD7F1DF9-87E5-46B8-91C1-E9D3041BA26F}" type="presOf" srcId="{96FACC38-0EB4-4F48-B5D0-FB334369D779}" destId="{50EABC8A-A505-4A73-A3BB-D64E131247FA}" srcOrd="0" destOrd="0" presId="urn:microsoft.com/office/officeart/2005/8/layout/hierarchy4"/>
    <dgm:cxn modelId="{335FF1FF-0E46-4D49-83E8-5BE295A99310}" type="presParOf" srcId="{A1719B17-2261-4D7F-953E-55EA7EBD98A5}" destId="{1D5313A2-59D2-4FDB-9912-B69A46F33D70}" srcOrd="0" destOrd="0" presId="urn:microsoft.com/office/officeart/2005/8/layout/hierarchy4"/>
    <dgm:cxn modelId="{18B93A9C-FB1B-47A8-80DF-2B9530BEDACB}" type="presParOf" srcId="{1D5313A2-59D2-4FDB-9912-B69A46F33D70}" destId="{3F874F3D-E2A8-4C33-B0B4-D3BDB4A2745E}" srcOrd="0" destOrd="0" presId="urn:microsoft.com/office/officeart/2005/8/layout/hierarchy4"/>
    <dgm:cxn modelId="{CF2BA18A-F301-4C6B-BC53-1943D9626F66}" type="presParOf" srcId="{1D5313A2-59D2-4FDB-9912-B69A46F33D70}" destId="{333877A9-5555-44D8-AD6A-9DCCC81EB089}" srcOrd="1" destOrd="0" presId="urn:microsoft.com/office/officeart/2005/8/layout/hierarchy4"/>
    <dgm:cxn modelId="{01A7392B-B763-45AF-80CB-B74DDE6D3B1E}" type="presParOf" srcId="{1D5313A2-59D2-4FDB-9912-B69A46F33D70}" destId="{22F45BD2-0C49-4848-99A8-9E65B707C2C1}" srcOrd="2" destOrd="0" presId="urn:microsoft.com/office/officeart/2005/8/layout/hierarchy4"/>
    <dgm:cxn modelId="{3A21FB16-5044-4F8A-8901-FD70D24995A5}" type="presParOf" srcId="{22F45BD2-0C49-4848-99A8-9E65B707C2C1}" destId="{2B6FD271-7BBF-4D0E-B0A8-91D9F514FB26}" srcOrd="0" destOrd="0" presId="urn:microsoft.com/office/officeart/2005/8/layout/hierarchy4"/>
    <dgm:cxn modelId="{910D4B06-CF05-48AD-A532-5E2148B1B397}" type="presParOf" srcId="{2B6FD271-7BBF-4D0E-B0A8-91D9F514FB26}" destId="{8AC6A125-3A59-4E4B-AC49-8C5C42686431}" srcOrd="0" destOrd="0" presId="urn:microsoft.com/office/officeart/2005/8/layout/hierarchy4"/>
    <dgm:cxn modelId="{2BB40A89-F7E3-40B7-AE6A-963E4DA2BEED}" type="presParOf" srcId="{2B6FD271-7BBF-4D0E-B0A8-91D9F514FB26}" destId="{E8378217-8368-4F93-9348-A4E297954D6B}" srcOrd="1" destOrd="0" presId="urn:microsoft.com/office/officeart/2005/8/layout/hierarchy4"/>
    <dgm:cxn modelId="{EF2E34D4-AB39-4DC1-9597-44207E7DE5E2}" type="presParOf" srcId="{2B6FD271-7BBF-4D0E-B0A8-91D9F514FB26}" destId="{C50DE2EF-A5BA-46C8-87AF-0D72151BC587}" srcOrd="2" destOrd="0" presId="urn:microsoft.com/office/officeart/2005/8/layout/hierarchy4"/>
    <dgm:cxn modelId="{540573B7-6F80-47A1-8630-12134A44FDDD}" type="presParOf" srcId="{C50DE2EF-A5BA-46C8-87AF-0D72151BC587}" destId="{B98BBFC2-B986-40E6-B931-A60243ECF4FB}" srcOrd="0" destOrd="0" presId="urn:microsoft.com/office/officeart/2005/8/layout/hierarchy4"/>
    <dgm:cxn modelId="{8428F255-45B3-4C9D-8EEF-D023A1A673AC}" type="presParOf" srcId="{B98BBFC2-B986-40E6-B931-A60243ECF4FB}" destId="{72B1103B-EFD4-4F6F-A9F3-CA6D35FE3F23}" srcOrd="0" destOrd="0" presId="urn:microsoft.com/office/officeart/2005/8/layout/hierarchy4"/>
    <dgm:cxn modelId="{71E2CD67-9551-4063-8A54-0E67F07AA189}" type="presParOf" srcId="{B98BBFC2-B986-40E6-B931-A60243ECF4FB}" destId="{801E2C47-8D72-4CDD-B87C-BAC4FC1B9981}" srcOrd="1" destOrd="0" presId="urn:microsoft.com/office/officeart/2005/8/layout/hierarchy4"/>
    <dgm:cxn modelId="{106A7CBC-A6C8-40AB-AFE4-88EE2FB49984}" type="presParOf" srcId="{C50DE2EF-A5BA-46C8-87AF-0D72151BC587}" destId="{CDE85910-1C21-4EB4-A061-B31D7DF8E828}" srcOrd="1" destOrd="0" presId="urn:microsoft.com/office/officeart/2005/8/layout/hierarchy4"/>
    <dgm:cxn modelId="{EAB3C8CF-9E4E-4250-ACDB-1F65425DC52E}" type="presParOf" srcId="{C50DE2EF-A5BA-46C8-87AF-0D72151BC587}" destId="{4D3687B6-DE34-4A8A-B522-66B32EC72B1F}" srcOrd="2" destOrd="0" presId="urn:microsoft.com/office/officeart/2005/8/layout/hierarchy4"/>
    <dgm:cxn modelId="{7C3F5601-0D56-4282-A367-522BD50F0EFD}" type="presParOf" srcId="{4D3687B6-DE34-4A8A-B522-66B32EC72B1F}" destId="{50EABC8A-A505-4A73-A3BB-D64E131247FA}" srcOrd="0" destOrd="0" presId="urn:microsoft.com/office/officeart/2005/8/layout/hierarchy4"/>
    <dgm:cxn modelId="{926A21A9-635A-411B-8413-382515AE0E35}" type="presParOf" srcId="{4D3687B6-DE34-4A8A-B522-66B32EC72B1F}" destId="{27811BA6-5409-46CB-9A3F-AB1F6269827C}" srcOrd="1" destOrd="0" presId="urn:microsoft.com/office/officeart/2005/8/layout/hierarchy4"/>
    <dgm:cxn modelId="{62A87C82-1E58-45B4-9D9D-8D70A8D0E9C8}" type="presParOf" srcId="{22F45BD2-0C49-4848-99A8-9E65B707C2C1}" destId="{166062D9-E1CE-4A22-9D7C-39CCDC6EBAA7}" srcOrd="1" destOrd="0" presId="urn:microsoft.com/office/officeart/2005/8/layout/hierarchy4"/>
    <dgm:cxn modelId="{15C83A04-5D2B-4C8D-A9CC-7DCA2A7DD0D8}" type="presParOf" srcId="{22F45BD2-0C49-4848-99A8-9E65B707C2C1}" destId="{C6E37377-18D6-4A5D-AA3C-A5976F142574}" srcOrd="2" destOrd="0" presId="urn:microsoft.com/office/officeart/2005/8/layout/hierarchy4"/>
    <dgm:cxn modelId="{52877051-4B5E-4B65-A02A-E1475730DA07}" type="presParOf" srcId="{C6E37377-18D6-4A5D-AA3C-A5976F142574}" destId="{F188B92D-B92F-4CDC-87A6-62069834A15C}" srcOrd="0" destOrd="0" presId="urn:microsoft.com/office/officeart/2005/8/layout/hierarchy4"/>
    <dgm:cxn modelId="{83C7A2F7-6029-4F8A-8E87-EF1C5D6301CA}" type="presParOf" srcId="{C6E37377-18D6-4A5D-AA3C-A5976F142574}" destId="{2C8D9A52-1A63-4FDE-8F9B-961ED6F4379A}" srcOrd="1" destOrd="0" presId="urn:microsoft.com/office/officeart/2005/8/layout/hierarchy4"/>
    <dgm:cxn modelId="{FA3BA5FA-91BF-42B1-B4F4-022C188D2522}" type="presParOf" srcId="{C6E37377-18D6-4A5D-AA3C-A5976F142574}" destId="{0309CF70-2027-4AA9-AE89-D205E617732A}" srcOrd="2" destOrd="0" presId="urn:microsoft.com/office/officeart/2005/8/layout/hierarchy4"/>
    <dgm:cxn modelId="{448099CA-5E20-4B18-82C8-8DA1A14A1859}" type="presParOf" srcId="{0309CF70-2027-4AA9-AE89-D205E617732A}" destId="{61375A4B-FD3C-4769-8332-7A7A48CB7B2D}" srcOrd="0" destOrd="0" presId="urn:microsoft.com/office/officeart/2005/8/layout/hierarchy4"/>
    <dgm:cxn modelId="{740A01F2-2A55-40FA-A97E-9DDD50456095}" type="presParOf" srcId="{61375A4B-FD3C-4769-8332-7A7A48CB7B2D}" destId="{24AFE985-7DD4-4822-B210-18F0DA84E3B3}" srcOrd="0" destOrd="0" presId="urn:microsoft.com/office/officeart/2005/8/layout/hierarchy4"/>
    <dgm:cxn modelId="{D173787B-CE41-4058-B630-E03D81FEFE31}" type="presParOf" srcId="{61375A4B-FD3C-4769-8332-7A7A48CB7B2D}" destId="{4461C795-191B-42D2-B9A9-D410E947FB3D}" srcOrd="1" destOrd="0" presId="urn:microsoft.com/office/officeart/2005/8/layout/hierarchy4"/>
    <dgm:cxn modelId="{153959B8-8120-46A7-8F8E-497D018542E3}" type="presParOf" srcId="{0309CF70-2027-4AA9-AE89-D205E617732A}" destId="{0A995169-F9A6-4E88-81BB-A1C04E99CAB3}" srcOrd="1" destOrd="0" presId="urn:microsoft.com/office/officeart/2005/8/layout/hierarchy4"/>
    <dgm:cxn modelId="{0A91A71B-867C-418E-B196-2028E03926FF}" type="presParOf" srcId="{0309CF70-2027-4AA9-AE89-D205E617732A}" destId="{9381970E-0094-4FF5-B0B4-3287B66F120C}" srcOrd="2" destOrd="0" presId="urn:microsoft.com/office/officeart/2005/8/layout/hierarchy4"/>
    <dgm:cxn modelId="{2087FC5D-33E1-4152-9AC3-599771D6251A}" type="presParOf" srcId="{9381970E-0094-4FF5-B0B4-3287B66F120C}" destId="{3C5363CA-9457-481D-B1E2-BCFF6C79746C}" srcOrd="0" destOrd="0" presId="urn:microsoft.com/office/officeart/2005/8/layout/hierarchy4"/>
    <dgm:cxn modelId="{F46E8EC3-AB2E-41D4-AE0A-A3D94AA9BED9}" type="presParOf" srcId="{9381970E-0094-4FF5-B0B4-3287B66F120C}" destId="{9587140C-88CA-41A4-83A8-5D0FC884F458}" srcOrd="1" destOrd="0" presId="urn:microsoft.com/office/officeart/2005/8/layout/hierarchy4"/>
    <dgm:cxn modelId="{B770C1E5-E287-430D-BD45-F79ACA56486D}" type="presParOf" srcId="{22F45BD2-0C49-4848-99A8-9E65B707C2C1}" destId="{B7E1C127-2C18-4212-8521-27C389096FF0}" srcOrd="3" destOrd="0" presId="urn:microsoft.com/office/officeart/2005/8/layout/hierarchy4"/>
    <dgm:cxn modelId="{73C6A0BD-5FF5-4EE8-B101-07807A996986}" type="presParOf" srcId="{22F45BD2-0C49-4848-99A8-9E65B707C2C1}" destId="{4435AB1E-08CC-474B-9E30-C22AC37A9DD3}" srcOrd="4" destOrd="0" presId="urn:microsoft.com/office/officeart/2005/8/layout/hierarchy4"/>
    <dgm:cxn modelId="{02631F09-A836-42DB-A0F2-54BE6DC6F4A2}" type="presParOf" srcId="{4435AB1E-08CC-474B-9E30-C22AC37A9DD3}" destId="{86136AA4-ADB9-4704-BE96-F2869A2146CA}" srcOrd="0" destOrd="0" presId="urn:microsoft.com/office/officeart/2005/8/layout/hierarchy4"/>
    <dgm:cxn modelId="{CC2CB83A-03B9-491B-BFC9-0777FF83862C}" type="presParOf" srcId="{4435AB1E-08CC-474B-9E30-C22AC37A9DD3}" destId="{1F10B164-67C4-4A8C-B490-7AA407496E60}" srcOrd="1" destOrd="0" presId="urn:microsoft.com/office/officeart/2005/8/layout/hierarchy4"/>
    <dgm:cxn modelId="{2B0B00CE-329C-4420-AAAC-BD778A0B3B57}" type="presParOf" srcId="{4435AB1E-08CC-474B-9E30-C22AC37A9DD3}" destId="{A8FB1F24-8E13-43CB-9C8E-44C2AE9CC8C5}" srcOrd="2" destOrd="0" presId="urn:microsoft.com/office/officeart/2005/8/layout/hierarchy4"/>
    <dgm:cxn modelId="{FE03A4B3-E9D8-426E-BB5B-E15E6C4F339F}" type="presParOf" srcId="{A8FB1F24-8E13-43CB-9C8E-44C2AE9CC8C5}" destId="{7E0B673A-D6D9-4943-BD41-9D01BA4416F3}" srcOrd="0" destOrd="0" presId="urn:microsoft.com/office/officeart/2005/8/layout/hierarchy4"/>
    <dgm:cxn modelId="{A5DBAE2C-E267-4805-BE27-A77E0B1531AC}" type="presParOf" srcId="{7E0B673A-D6D9-4943-BD41-9D01BA4416F3}" destId="{62A2336D-9BBB-4F85-9947-A3AAFCDE27B3}" srcOrd="0" destOrd="0" presId="urn:microsoft.com/office/officeart/2005/8/layout/hierarchy4"/>
    <dgm:cxn modelId="{BD182224-3473-4DDD-B02A-0F3B97093C3D}" type="presParOf" srcId="{7E0B673A-D6D9-4943-BD41-9D01BA4416F3}" destId="{5B4DE62E-EF2F-493D-8CF5-A1D951FAD816}" srcOrd="1" destOrd="0" presId="urn:microsoft.com/office/officeart/2005/8/layout/hierarchy4"/>
    <dgm:cxn modelId="{BA1B57E5-9DCB-4492-9B2B-6A727782DD30}" type="presParOf" srcId="{A8FB1F24-8E13-43CB-9C8E-44C2AE9CC8C5}" destId="{3C84EAB3-47F2-4014-84C8-660F2DF9D900}" srcOrd="1" destOrd="0" presId="urn:microsoft.com/office/officeart/2005/8/layout/hierarchy4"/>
    <dgm:cxn modelId="{5B697355-9F62-42F0-AE68-393F630C8E0B}" type="presParOf" srcId="{A8FB1F24-8E13-43CB-9C8E-44C2AE9CC8C5}" destId="{3964D524-117E-45CC-85CA-6C229B080E7D}" srcOrd="2" destOrd="0" presId="urn:microsoft.com/office/officeart/2005/8/layout/hierarchy4"/>
    <dgm:cxn modelId="{CF6A48F3-481E-4957-9EF8-35B7C42C1D39}" type="presParOf" srcId="{3964D524-117E-45CC-85CA-6C229B080E7D}" destId="{7C303730-903F-4F04-AA10-9FEF232015A6}" srcOrd="0" destOrd="0" presId="urn:microsoft.com/office/officeart/2005/8/layout/hierarchy4"/>
    <dgm:cxn modelId="{9D71D3BD-3289-4240-AB9E-17D2B3A0DB8B}" type="presParOf" srcId="{3964D524-117E-45CC-85CA-6C229B080E7D}" destId="{2C8D3F47-633A-426B-9373-B5278B1E298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7B6B5215-DE46-4985-A642-C7FAD0990B2F}">
      <dgm:prSet phldrT="[Текст]" custT="1"/>
      <dgm:spPr/>
      <dgm:t>
        <a:bodyPr vert="horz"/>
        <a:lstStyle/>
        <a:p>
          <a:r>
            <a:rPr lang="uk-UA" sz="4400" i="0" dirty="0">
              <a:latin typeface="+mj-lt"/>
            </a:rPr>
            <a:t>пізнавальний характер</a:t>
          </a:r>
        </a:p>
      </dgm:t>
    </dgm:pt>
    <dgm:pt modelId="{C8FE6457-33BC-4E52-AA43-5BF623252FF7}" type="parTrans" cxnId="{BE6BF3BD-C28E-47F5-B297-6E5D818479C8}">
      <dgm:prSet/>
      <dgm:spPr/>
      <dgm:t>
        <a:bodyPr/>
        <a:lstStyle/>
        <a:p>
          <a:endParaRPr lang="uk-UA"/>
        </a:p>
      </dgm:t>
    </dgm:pt>
    <dgm:pt modelId="{DB131C22-75EC-4D50-8C05-B5D8AB25C580}" type="sibTrans" cxnId="{BE6BF3BD-C28E-47F5-B297-6E5D818479C8}">
      <dgm:prSet/>
      <dgm:spPr/>
      <dgm:t>
        <a:bodyPr/>
        <a:lstStyle/>
        <a:p>
          <a:endParaRPr lang="uk-UA"/>
        </a:p>
      </dgm:t>
    </dgm:pt>
    <dgm:pt modelId="{25E3DA8F-30A3-4345-9A9C-7E0B340519C7}">
      <dgm:prSet phldrT="[Текст]" custT="1"/>
      <dgm:spPr/>
      <dgm:t>
        <a:bodyPr vert="horz"/>
        <a:lstStyle/>
        <a:p>
          <a:r>
            <a:rPr lang="uk-UA" sz="4400" i="0" dirty="0">
              <a:latin typeface="+mj-lt"/>
            </a:rPr>
            <a:t>загальноправовий характер</a:t>
          </a:r>
        </a:p>
      </dgm:t>
    </dgm:pt>
    <dgm:pt modelId="{E3A2790E-92F5-4819-888A-77A1EDB523EC}" type="parTrans" cxnId="{FD81F5DE-ECBA-429C-BBA5-CB5752749E5F}">
      <dgm:prSet/>
      <dgm:spPr/>
      <dgm:t>
        <a:bodyPr/>
        <a:lstStyle/>
        <a:p>
          <a:endParaRPr lang="uk-UA"/>
        </a:p>
      </dgm:t>
    </dgm:pt>
    <dgm:pt modelId="{5F9AE59C-73BF-421A-AF46-3FAAAB5DE6EC}" type="sibTrans" cxnId="{FD81F5DE-ECBA-429C-BBA5-CB5752749E5F}">
      <dgm:prSet/>
      <dgm:spPr/>
      <dgm:t>
        <a:bodyPr/>
        <a:lstStyle/>
        <a:p>
          <a:endParaRPr lang="uk-UA"/>
        </a:p>
      </dgm:t>
    </dgm:pt>
    <dgm:pt modelId="{86157D56-4BEF-459D-B887-3CC49E125257}">
      <dgm:prSet phldrT="[Текст]" custT="1"/>
      <dgm:spPr/>
      <dgm:t>
        <a:bodyPr vert="horz"/>
        <a:lstStyle/>
        <a:p>
          <a:r>
            <a:rPr lang="uk-UA" sz="4400" i="0">
              <a:latin typeface="+mj-lt"/>
            </a:rPr>
            <a:t>теоретичний характер</a:t>
          </a:r>
          <a:endParaRPr lang="uk-UA" sz="4400" i="0" dirty="0">
            <a:latin typeface="+mj-lt"/>
          </a:endParaRPr>
        </a:p>
      </dgm:t>
    </dgm:pt>
    <dgm:pt modelId="{60EA6D59-0F3D-41AC-9A1E-E002B135B118}" type="parTrans" cxnId="{0BC97BE0-E140-4B3F-BDE5-DD2BBAD50AB3}">
      <dgm:prSet/>
      <dgm:spPr/>
      <dgm:t>
        <a:bodyPr/>
        <a:lstStyle/>
        <a:p>
          <a:endParaRPr lang="uk-UA"/>
        </a:p>
      </dgm:t>
    </dgm:pt>
    <dgm:pt modelId="{44730FB8-F671-4DD8-A303-3FA110E776B2}" type="sibTrans" cxnId="{0BC97BE0-E140-4B3F-BDE5-DD2BBAD50AB3}">
      <dgm:prSet/>
      <dgm:spPr/>
      <dgm:t>
        <a:bodyPr/>
        <a:lstStyle/>
        <a:p>
          <a:endParaRPr lang="uk-UA"/>
        </a:p>
      </dgm:t>
    </dgm:pt>
    <dgm:pt modelId="{9691FF1B-49CE-473D-B7A0-573F924F98D9}">
      <dgm:prSet phldrT="[Текст]" custT="1"/>
      <dgm:spPr/>
      <dgm:t>
        <a:bodyPr vert="horz"/>
        <a:lstStyle/>
        <a:p>
          <a:r>
            <a:rPr lang="uk-UA" sz="4400" i="0">
              <a:latin typeface="+mj-lt"/>
            </a:rPr>
            <a:t>інтегративний (синтетичний) характер</a:t>
          </a:r>
          <a:endParaRPr lang="uk-UA" sz="4400" i="0" dirty="0">
            <a:latin typeface="+mj-lt"/>
          </a:endParaRPr>
        </a:p>
      </dgm:t>
    </dgm:pt>
    <dgm:pt modelId="{12CC6B8A-8100-4CBE-955E-129A4FCAA2A0}" type="parTrans" cxnId="{01C08DE6-22A6-4244-A334-0FCEFD260F5E}">
      <dgm:prSet/>
      <dgm:spPr/>
      <dgm:t>
        <a:bodyPr/>
        <a:lstStyle/>
        <a:p>
          <a:endParaRPr lang="uk-UA"/>
        </a:p>
      </dgm:t>
    </dgm:pt>
    <dgm:pt modelId="{C19CD8C4-55C4-4E5A-BF77-3BCC5C7F5A7F}" type="sibTrans" cxnId="{01C08DE6-22A6-4244-A334-0FCEFD260F5E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</dgm:pt>
    <dgm:pt modelId="{0A94C7FF-423B-43C0-A203-ADB9D7B120E4}" type="pres">
      <dgm:prSet presAssocID="{7B6B5215-DE46-4985-A642-C7FAD0990B2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7782B0-76F2-4AF7-BE3C-CED39757C478}" type="pres">
      <dgm:prSet presAssocID="{DB131C22-75EC-4D50-8C05-B5D8AB25C580}" presName="spacer" presStyleCnt="0"/>
      <dgm:spPr/>
    </dgm:pt>
    <dgm:pt modelId="{0E37B7BE-30D4-4A45-B616-68D8D583705C}" type="pres">
      <dgm:prSet presAssocID="{25E3DA8F-30A3-4345-9A9C-7E0B340519C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741F0BE-AD8B-4DD2-B4CC-B0E1B0499EE4}" type="pres">
      <dgm:prSet presAssocID="{5F9AE59C-73BF-421A-AF46-3FAAAB5DE6EC}" presName="spacer" presStyleCnt="0"/>
      <dgm:spPr/>
    </dgm:pt>
    <dgm:pt modelId="{F4E29D1F-BE10-4382-A187-392C2B992A0C}" type="pres">
      <dgm:prSet presAssocID="{86157D56-4BEF-459D-B887-3CC49E12525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7325DAA-B7F7-4582-92AE-DCB932EDBE9B}" type="pres">
      <dgm:prSet presAssocID="{44730FB8-F671-4DD8-A303-3FA110E776B2}" presName="spacer" presStyleCnt="0"/>
      <dgm:spPr/>
    </dgm:pt>
    <dgm:pt modelId="{F2043B4C-3B1D-43EE-AD19-A7F7699CF317}" type="pres">
      <dgm:prSet presAssocID="{9691FF1B-49CE-473D-B7A0-573F924F98D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D0E4315-B975-4EF4-8344-DE568374620F}" type="presOf" srcId="{9691FF1B-49CE-473D-B7A0-573F924F98D9}" destId="{F2043B4C-3B1D-43EE-AD19-A7F7699CF317}" srcOrd="0" destOrd="0" presId="urn:microsoft.com/office/officeart/2005/8/layout/vList2"/>
    <dgm:cxn modelId="{B720942A-26B0-4001-9A44-349F178415F2}" type="presOf" srcId="{7B6B5215-DE46-4985-A642-C7FAD0990B2F}" destId="{0A94C7FF-423B-43C0-A203-ADB9D7B120E4}" srcOrd="0" destOrd="0" presId="urn:microsoft.com/office/officeart/2005/8/layout/vList2"/>
    <dgm:cxn modelId="{EB39D354-0BF6-479F-85FE-F3C30C5F9126}" type="presOf" srcId="{86157D56-4BEF-459D-B887-3CC49E125257}" destId="{F4E29D1F-BE10-4382-A187-392C2B992A0C}" srcOrd="0" destOrd="0" presId="urn:microsoft.com/office/officeart/2005/8/layout/vList2"/>
    <dgm:cxn modelId="{5BBE9DB6-C605-4B33-8450-7235474990F2}" type="presOf" srcId="{259AEC00-087B-4E93-87A1-57D9CA0D693C}" destId="{CE09A70C-BAF1-4D21-A9E9-6700046E778E}" srcOrd="0" destOrd="0" presId="urn:microsoft.com/office/officeart/2005/8/layout/vList2"/>
    <dgm:cxn modelId="{BE6BF3BD-C28E-47F5-B297-6E5D818479C8}" srcId="{259AEC00-087B-4E93-87A1-57D9CA0D693C}" destId="{7B6B5215-DE46-4985-A642-C7FAD0990B2F}" srcOrd="0" destOrd="0" parTransId="{C8FE6457-33BC-4E52-AA43-5BF623252FF7}" sibTransId="{DB131C22-75EC-4D50-8C05-B5D8AB25C580}"/>
    <dgm:cxn modelId="{AFA3ADCB-E247-430B-B3CD-E855D65713FD}" type="presOf" srcId="{25E3DA8F-30A3-4345-9A9C-7E0B340519C7}" destId="{0E37B7BE-30D4-4A45-B616-68D8D583705C}" srcOrd="0" destOrd="0" presId="urn:microsoft.com/office/officeart/2005/8/layout/vList2"/>
    <dgm:cxn modelId="{FD81F5DE-ECBA-429C-BBA5-CB5752749E5F}" srcId="{259AEC00-087B-4E93-87A1-57D9CA0D693C}" destId="{25E3DA8F-30A3-4345-9A9C-7E0B340519C7}" srcOrd="1" destOrd="0" parTransId="{E3A2790E-92F5-4819-888A-77A1EDB523EC}" sibTransId="{5F9AE59C-73BF-421A-AF46-3FAAAB5DE6EC}"/>
    <dgm:cxn modelId="{0BC97BE0-E140-4B3F-BDE5-DD2BBAD50AB3}" srcId="{259AEC00-087B-4E93-87A1-57D9CA0D693C}" destId="{86157D56-4BEF-459D-B887-3CC49E125257}" srcOrd="2" destOrd="0" parTransId="{60EA6D59-0F3D-41AC-9A1E-E002B135B118}" sibTransId="{44730FB8-F671-4DD8-A303-3FA110E776B2}"/>
    <dgm:cxn modelId="{01C08DE6-22A6-4244-A334-0FCEFD260F5E}" srcId="{259AEC00-087B-4E93-87A1-57D9CA0D693C}" destId="{9691FF1B-49CE-473D-B7A0-573F924F98D9}" srcOrd="3" destOrd="0" parTransId="{12CC6B8A-8100-4CBE-955E-129A4FCAA2A0}" sibTransId="{C19CD8C4-55C4-4E5A-BF77-3BCC5C7F5A7F}"/>
    <dgm:cxn modelId="{C3295CB3-90BD-43A2-B18A-D5D7BEFBAAA8}" type="presParOf" srcId="{CE09A70C-BAF1-4D21-A9E9-6700046E778E}" destId="{0A94C7FF-423B-43C0-A203-ADB9D7B120E4}" srcOrd="0" destOrd="0" presId="urn:microsoft.com/office/officeart/2005/8/layout/vList2"/>
    <dgm:cxn modelId="{D17DEDB5-E843-4731-B985-0F5CFCD9BD6C}" type="presParOf" srcId="{CE09A70C-BAF1-4D21-A9E9-6700046E778E}" destId="{8C7782B0-76F2-4AF7-BE3C-CED39757C478}" srcOrd="1" destOrd="0" presId="urn:microsoft.com/office/officeart/2005/8/layout/vList2"/>
    <dgm:cxn modelId="{46594478-FCF9-42EE-8897-C88BDDC0D5DF}" type="presParOf" srcId="{CE09A70C-BAF1-4D21-A9E9-6700046E778E}" destId="{0E37B7BE-30D4-4A45-B616-68D8D583705C}" srcOrd="2" destOrd="0" presId="urn:microsoft.com/office/officeart/2005/8/layout/vList2"/>
    <dgm:cxn modelId="{821915F3-ED5F-41FE-A363-D7A98128C26D}" type="presParOf" srcId="{CE09A70C-BAF1-4D21-A9E9-6700046E778E}" destId="{7741F0BE-AD8B-4DD2-B4CC-B0E1B0499EE4}" srcOrd="3" destOrd="0" presId="urn:microsoft.com/office/officeart/2005/8/layout/vList2"/>
    <dgm:cxn modelId="{29D3724C-EB4C-4F09-A7DD-C937C031A533}" type="presParOf" srcId="{CE09A70C-BAF1-4D21-A9E9-6700046E778E}" destId="{F4E29D1F-BE10-4382-A187-392C2B992A0C}" srcOrd="4" destOrd="0" presId="urn:microsoft.com/office/officeart/2005/8/layout/vList2"/>
    <dgm:cxn modelId="{F0FAA120-395C-45E2-81C9-0123C91DDA0C}" type="presParOf" srcId="{CE09A70C-BAF1-4D21-A9E9-6700046E778E}" destId="{A7325DAA-B7F7-4582-92AE-DCB932EDBE9B}" srcOrd="5" destOrd="0" presId="urn:microsoft.com/office/officeart/2005/8/layout/vList2"/>
    <dgm:cxn modelId="{AADE43B5-3D46-4619-8451-896A9699BDBB}" type="presParOf" srcId="{CE09A70C-BAF1-4D21-A9E9-6700046E778E}" destId="{F2043B4C-3B1D-43EE-AD19-A7F7699CF317}" srcOrd="6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86612B83-A362-410F-825A-091DBF0326BB}" type="doc">
      <dgm:prSet loTypeId="urn:microsoft.com/office/officeart/2008/layout/RadialCluster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76364648-A2DE-481D-8D36-8EC91B942283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цивільне право</a:t>
          </a:r>
        </a:p>
      </dgm:t>
    </dgm:pt>
    <dgm:pt modelId="{1846D255-1605-4FB3-8634-ECDD108A6333}" type="parTrans" cxnId="{FF3A0112-E4DE-40B2-AEFC-72A4A39942AA}">
      <dgm:prSet/>
      <dgm:spPr/>
      <dgm:t>
        <a:bodyPr/>
        <a:lstStyle/>
        <a:p>
          <a:endParaRPr lang="uk-UA"/>
        </a:p>
      </dgm:t>
    </dgm:pt>
    <dgm:pt modelId="{6142C8EE-EAA2-4D7E-B246-6EFB23C53F4B}" type="sibTrans" cxnId="{FF3A0112-E4DE-40B2-AEFC-72A4A39942AA}">
      <dgm:prSet/>
      <dgm:spPr/>
      <dgm:t>
        <a:bodyPr/>
        <a:lstStyle/>
        <a:p>
          <a:endParaRPr lang="uk-UA"/>
        </a:p>
      </dgm:t>
    </dgm:pt>
    <dgm:pt modelId="{3AFA42B8-997A-4331-AEC8-471A9D7BC706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сімейне</a:t>
          </a:r>
          <a:b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</a:p>
      </dgm:t>
    </dgm:pt>
    <dgm:pt modelId="{0BCB29BF-05CA-484B-878D-8274FF202EE7}" type="parTrans" cxnId="{3613AEE5-35CF-4855-BC85-97C369841682}">
      <dgm:prSet/>
      <dgm:spPr/>
      <dgm:t>
        <a:bodyPr/>
        <a:lstStyle/>
        <a:p>
          <a:endParaRPr lang="uk-UA"/>
        </a:p>
      </dgm:t>
    </dgm:pt>
    <dgm:pt modelId="{6A233D9D-BD97-4455-8434-D3085BD75DFD}" type="sibTrans" cxnId="{3613AEE5-35CF-4855-BC85-97C369841682}">
      <dgm:prSet/>
      <dgm:spPr/>
      <dgm:t>
        <a:bodyPr/>
        <a:lstStyle/>
        <a:p>
          <a:endParaRPr lang="uk-UA"/>
        </a:p>
      </dgm:t>
    </dgm:pt>
    <dgm:pt modelId="{2DD1F2C4-511E-4363-AF0A-F2CAA65EE707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авторське право</a:t>
          </a:r>
        </a:p>
      </dgm:t>
    </dgm:pt>
    <dgm:pt modelId="{1D6B5646-1370-4816-A874-D3A811420208}" type="parTrans" cxnId="{5B0BE784-F640-4219-B9B0-2A20EB4A25F1}">
      <dgm:prSet/>
      <dgm:spPr/>
      <dgm:t>
        <a:bodyPr/>
        <a:lstStyle/>
        <a:p>
          <a:endParaRPr lang="uk-UA"/>
        </a:p>
      </dgm:t>
    </dgm:pt>
    <dgm:pt modelId="{A165FDED-11FD-4D65-94BA-57DDDFF863FD}" type="sibTrans" cxnId="{5B0BE784-F640-4219-B9B0-2A20EB4A25F1}">
      <dgm:prSet/>
      <dgm:spPr/>
      <dgm:t>
        <a:bodyPr/>
        <a:lstStyle/>
        <a:p>
          <a:endParaRPr lang="uk-UA"/>
        </a:p>
      </dgm:t>
    </dgm:pt>
    <dgm:pt modelId="{54B4C80C-A808-4D11-9D21-5FAADF552DA5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трудове</a:t>
          </a:r>
          <a:b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</a:p>
      </dgm:t>
    </dgm:pt>
    <dgm:pt modelId="{617909F1-C33E-4B3E-A21C-BA36217BE8B9}" type="parTrans" cxnId="{01343C67-1805-415A-8E13-E8101080B419}">
      <dgm:prSet/>
      <dgm:spPr/>
      <dgm:t>
        <a:bodyPr/>
        <a:lstStyle/>
        <a:p>
          <a:endParaRPr lang="uk-UA"/>
        </a:p>
      </dgm:t>
    </dgm:pt>
    <dgm:pt modelId="{C16AB892-8A72-4E98-AAC9-08778BA13683}" type="sibTrans" cxnId="{01343C67-1805-415A-8E13-E8101080B419}">
      <dgm:prSet/>
      <dgm:spPr/>
      <dgm:t>
        <a:bodyPr/>
        <a:lstStyle/>
        <a:p>
          <a:endParaRPr lang="uk-UA"/>
        </a:p>
      </dgm:t>
    </dgm:pt>
    <dgm:pt modelId="{4761FD6B-AF62-43AF-9539-C475B5B3E507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житлове право</a:t>
          </a:r>
        </a:p>
      </dgm:t>
    </dgm:pt>
    <dgm:pt modelId="{000C0474-9E7C-4A67-838B-EB1B2AB47CBF}" type="parTrans" cxnId="{F8C98228-3779-4AE1-B468-58E749B49BE1}">
      <dgm:prSet/>
      <dgm:spPr/>
      <dgm:t>
        <a:bodyPr/>
        <a:lstStyle/>
        <a:p>
          <a:endParaRPr lang="uk-UA"/>
        </a:p>
      </dgm:t>
    </dgm:pt>
    <dgm:pt modelId="{8F134D48-5786-4754-B751-B4DA0C62E06F}" type="sibTrans" cxnId="{F8C98228-3779-4AE1-B468-58E749B49BE1}">
      <dgm:prSet/>
      <dgm:spPr/>
      <dgm:t>
        <a:bodyPr/>
        <a:lstStyle/>
        <a:p>
          <a:endParaRPr lang="uk-UA"/>
        </a:p>
      </dgm:t>
    </dgm:pt>
    <dgm:pt modelId="{6AD9D2C9-3FAC-407F-A690-BBE16458ECA6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цивільне процесуальне право</a:t>
          </a:r>
        </a:p>
      </dgm:t>
    </dgm:pt>
    <dgm:pt modelId="{7A03F375-709F-4AFD-B7C6-F57315C0B3F3}" type="parTrans" cxnId="{1216E67B-B099-4B5D-93AD-16AE105E9606}">
      <dgm:prSet/>
      <dgm:spPr/>
      <dgm:t>
        <a:bodyPr/>
        <a:lstStyle/>
        <a:p>
          <a:endParaRPr lang="uk-UA"/>
        </a:p>
      </dgm:t>
    </dgm:pt>
    <dgm:pt modelId="{76F89C54-4748-4551-83C7-B5A81154BD77}" type="sibTrans" cxnId="{1216E67B-B099-4B5D-93AD-16AE105E9606}">
      <dgm:prSet/>
      <dgm:spPr/>
      <dgm:t>
        <a:bodyPr/>
        <a:lstStyle/>
        <a:p>
          <a:endParaRPr lang="uk-UA"/>
        </a:p>
      </dgm:t>
    </dgm:pt>
    <dgm:pt modelId="{96B86E7C-7119-4741-A474-F40DD2A89DEE}">
      <dgm:prSet phldrT="[Текст]" custT="1"/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міжнародне приватне право</a:t>
          </a:r>
        </a:p>
      </dgm:t>
    </dgm:pt>
    <dgm:pt modelId="{3B5AEEC9-DE4B-4B38-B288-F9102D3A542D}" type="parTrans" cxnId="{5BB5AD39-6B5F-4EBB-BA47-C0B1C9487CD1}">
      <dgm:prSet/>
      <dgm:spPr/>
      <dgm:t>
        <a:bodyPr/>
        <a:lstStyle/>
        <a:p>
          <a:endParaRPr lang="uk-UA"/>
        </a:p>
      </dgm:t>
    </dgm:pt>
    <dgm:pt modelId="{E727C939-9E60-4486-8547-D3FD3B3AD951}" type="sibTrans" cxnId="{5BB5AD39-6B5F-4EBB-BA47-C0B1C9487CD1}">
      <dgm:prSet/>
      <dgm:spPr/>
      <dgm:t>
        <a:bodyPr/>
        <a:lstStyle/>
        <a:p>
          <a:endParaRPr lang="uk-UA"/>
        </a:p>
      </dgm:t>
    </dgm:pt>
    <dgm:pt modelId="{CA49E773-337C-4C34-A26B-021CCEFBB62A}">
      <dgm:prSet phldrT="[Текст]" custT="1"/>
      <dgm:spPr/>
      <dgm:t>
        <a:bodyPr/>
        <a:lstStyle/>
        <a:p>
          <a:r>
            <a: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Галузі приватного права</a:t>
          </a:r>
          <a:endParaRPr lang="uk-UA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6D8D90-4FBF-40FD-B031-7FC84F1524C3}" type="parTrans" cxnId="{E93BD2BB-119B-4044-A27D-200A61C4B06D}">
      <dgm:prSet/>
      <dgm:spPr/>
      <dgm:t>
        <a:bodyPr/>
        <a:lstStyle/>
        <a:p>
          <a:endParaRPr lang="uk-UA"/>
        </a:p>
      </dgm:t>
    </dgm:pt>
    <dgm:pt modelId="{098290C8-DE4A-4528-B963-3D06B459F6BF}" type="sibTrans" cxnId="{E93BD2BB-119B-4044-A27D-200A61C4B06D}">
      <dgm:prSet/>
      <dgm:spPr/>
      <dgm:t>
        <a:bodyPr/>
        <a:lstStyle/>
        <a:p>
          <a:endParaRPr lang="uk-UA"/>
        </a:p>
      </dgm:t>
    </dgm:pt>
    <dgm:pt modelId="{D7DCED8D-F655-4185-B3E6-2A5CD138232D}" type="pres">
      <dgm:prSet presAssocID="{86612B83-A362-410F-825A-091DBF0326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5FD041F-08DF-41E0-9C08-FF333051047B}" type="pres">
      <dgm:prSet presAssocID="{CA49E773-337C-4C34-A26B-021CCEFBB62A}" presName="singleCycle" presStyleCnt="0"/>
      <dgm:spPr/>
    </dgm:pt>
    <dgm:pt modelId="{DB6EAD86-8B85-4151-83B5-BE6EDEAAE21A}" type="pres">
      <dgm:prSet presAssocID="{CA49E773-337C-4C34-A26B-021CCEFBB62A}" presName="singleCenter" presStyleLbl="node1" presStyleIdx="0" presStyleCnt="8" custScaleX="109584">
        <dgm:presLayoutVars>
          <dgm:chMax val="7"/>
          <dgm:chPref val="7"/>
        </dgm:presLayoutVars>
      </dgm:prSet>
      <dgm:spPr/>
    </dgm:pt>
    <dgm:pt modelId="{48DC1027-F090-4C6B-A5EA-818207719BEB}" type="pres">
      <dgm:prSet presAssocID="{1846D255-1605-4FB3-8634-ECDD108A6333}" presName="Name56" presStyleLbl="parChTrans1D2" presStyleIdx="0" presStyleCnt="7"/>
      <dgm:spPr/>
    </dgm:pt>
    <dgm:pt modelId="{7EE99937-17E6-4C77-A124-C6F278D89432}" type="pres">
      <dgm:prSet presAssocID="{76364648-A2DE-481D-8D36-8EC91B942283}" presName="text0" presStyleLbl="node1" presStyleIdx="1" presStyleCnt="8" custScaleX="164552">
        <dgm:presLayoutVars>
          <dgm:bulletEnabled val="1"/>
        </dgm:presLayoutVars>
      </dgm:prSet>
      <dgm:spPr/>
    </dgm:pt>
    <dgm:pt modelId="{84616F0B-0D55-43AD-BCFC-D0B89F43085C}" type="pres">
      <dgm:prSet presAssocID="{0BCB29BF-05CA-484B-878D-8274FF202EE7}" presName="Name56" presStyleLbl="parChTrans1D2" presStyleIdx="1" presStyleCnt="7"/>
      <dgm:spPr/>
    </dgm:pt>
    <dgm:pt modelId="{B59876C6-3B8B-44B9-8D42-8F3087DBF996}" type="pres">
      <dgm:prSet presAssocID="{3AFA42B8-997A-4331-AEC8-471A9D7BC706}" presName="text0" presStyleLbl="node1" presStyleIdx="2" presStyleCnt="8" custScaleX="164552" custRadScaleRad="103528" custRadScaleInc="26582">
        <dgm:presLayoutVars>
          <dgm:bulletEnabled val="1"/>
        </dgm:presLayoutVars>
      </dgm:prSet>
      <dgm:spPr/>
    </dgm:pt>
    <dgm:pt modelId="{7E215798-3CF3-4D07-A7D0-DEAB51466669}" type="pres">
      <dgm:prSet presAssocID="{1D6B5646-1370-4816-A874-D3A811420208}" presName="Name56" presStyleLbl="parChTrans1D2" presStyleIdx="2" presStyleCnt="7"/>
      <dgm:spPr/>
    </dgm:pt>
    <dgm:pt modelId="{F7B54219-D9C5-4A3D-9D9E-4FE373D28C1B}" type="pres">
      <dgm:prSet presAssocID="{2DD1F2C4-511E-4363-AF0A-F2CAA65EE707}" presName="text0" presStyleLbl="node1" presStyleIdx="3" presStyleCnt="8" custScaleX="164552">
        <dgm:presLayoutVars>
          <dgm:bulletEnabled val="1"/>
        </dgm:presLayoutVars>
      </dgm:prSet>
      <dgm:spPr/>
    </dgm:pt>
    <dgm:pt modelId="{1CD7CF5F-DFA9-4671-BBD4-7917C27480E2}" type="pres">
      <dgm:prSet presAssocID="{617909F1-C33E-4B3E-A21C-BA36217BE8B9}" presName="Name56" presStyleLbl="parChTrans1D2" presStyleIdx="3" presStyleCnt="7"/>
      <dgm:spPr/>
    </dgm:pt>
    <dgm:pt modelId="{3EDC6C35-F75E-4A8F-AC3C-A7DCD82C6850}" type="pres">
      <dgm:prSet presAssocID="{54B4C80C-A808-4D11-9D21-5FAADF552DA5}" presName="text0" presStyleLbl="node1" presStyleIdx="4" presStyleCnt="8" custScaleX="164552">
        <dgm:presLayoutVars>
          <dgm:bulletEnabled val="1"/>
        </dgm:presLayoutVars>
      </dgm:prSet>
      <dgm:spPr/>
    </dgm:pt>
    <dgm:pt modelId="{F7E39747-8E3D-4119-B891-59042CE92D27}" type="pres">
      <dgm:prSet presAssocID="{000C0474-9E7C-4A67-838B-EB1B2AB47CBF}" presName="Name56" presStyleLbl="parChTrans1D2" presStyleIdx="4" presStyleCnt="7"/>
      <dgm:spPr/>
    </dgm:pt>
    <dgm:pt modelId="{9A9CAACE-2B83-4344-B8F7-16380C224CD9}" type="pres">
      <dgm:prSet presAssocID="{4761FD6B-AF62-43AF-9539-C475B5B3E507}" presName="text0" presStyleLbl="node1" presStyleIdx="5" presStyleCnt="8" custScaleX="164552">
        <dgm:presLayoutVars>
          <dgm:bulletEnabled val="1"/>
        </dgm:presLayoutVars>
      </dgm:prSet>
      <dgm:spPr/>
    </dgm:pt>
    <dgm:pt modelId="{6662CFC5-1035-4E48-B2F4-929C121E49BF}" type="pres">
      <dgm:prSet presAssocID="{7A03F375-709F-4AFD-B7C6-F57315C0B3F3}" presName="Name56" presStyleLbl="parChTrans1D2" presStyleIdx="5" presStyleCnt="7"/>
      <dgm:spPr/>
    </dgm:pt>
    <dgm:pt modelId="{8733E2E3-8412-4320-9436-490DD2A2BBAB}" type="pres">
      <dgm:prSet presAssocID="{6AD9D2C9-3FAC-407F-A690-BBE16458ECA6}" presName="text0" presStyleLbl="node1" presStyleIdx="6" presStyleCnt="8" custScaleX="164552">
        <dgm:presLayoutVars>
          <dgm:bulletEnabled val="1"/>
        </dgm:presLayoutVars>
      </dgm:prSet>
      <dgm:spPr/>
    </dgm:pt>
    <dgm:pt modelId="{1BAE793B-0907-40BF-AD47-995DDD6620A5}" type="pres">
      <dgm:prSet presAssocID="{3B5AEEC9-DE4B-4B38-B288-F9102D3A542D}" presName="Name56" presStyleLbl="parChTrans1D2" presStyleIdx="6" presStyleCnt="7"/>
      <dgm:spPr/>
    </dgm:pt>
    <dgm:pt modelId="{E4FB94E6-6421-40B9-82D0-98504BEFD77F}" type="pres">
      <dgm:prSet presAssocID="{96B86E7C-7119-4741-A474-F40DD2A89DEE}" presName="text0" presStyleLbl="node1" presStyleIdx="7" presStyleCnt="8" custScaleX="164552" custRadScaleRad="105061" custRadScaleInc="-25311">
        <dgm:presLayoutVars>
          <dgm:bulletEnabled val="1"/>
        </dgm:presLayoutVars>
      </dgm:prSet>
      <dgm:spPr/>
    </dgm:pt>
  </dgm:ptLst>
  <dgm:cxnLst>
    <dgm:cxn modelId="{99839309-4750-481D-A4FC-1E2B281A7C24}" type="presOf" srcId="{54B4C80C-A808-4D11-9D21-5FAADF552DA5}" destId="{3EDC6C35-F75E-4A8F-AC3C-A7DCD82C6850}" srcOrd="0" destOrd="0" presId="urn:microsoft.com/office/officeart/2008/layout/RadialCluster"/>
    <dgm:cxn modelId="{FF3A0112-E4DE-40B2-AEFC-72A4A39942AA}" srcId="{CA49E773-337C-4C34-A26B-021CCEFBB62A}" destId="{76364648-A2DE-481D-8D36-8EC91B942283}" srcOrd="0" destOrd="0" parTransId="{1846D255-1605-4FB3-8634-ECDD108A6333}" sibTransId="{6142C8EE-EAA2-4D7E-B246-6EFB23C53F4B}"/>
    <dgm:cxn modelId="{3609E217-F793-447B-9F1C-6DA702EADD9E}" type="presOf" srcId="{617909F1-C33E-4B3E-A21C-BA36217BE8B9}" destId="{1CD7CF5F-DFA9-4671-BBD4-7917C27480E2}" srcOrd="0" destOrd="0" presId="urn:microsoft.com/office/officeart/2008/layout/RadialCluster"/>
    <dgm:cxn modelId="{F8C98228-3779-4AE1-B468-58E749B49BE1}" srcId="{CA49E773-337C-4C34-A26B-021CCEFBB62A}" destId="{4761FD6B-AF62-43AF-9539-C475B5B3E507}" srcOrd="4" destOrd="0" parTransId="{000C0474-9E7C-4A67-838B-EB1B2AB47CBF}" sibTransId="{8F134D48-5786-4754-B751-B4DA0C62E06F}"/>
    <dgm:cxn modelId="{957BB228-FEB1-49F6-AD2A-0D6981F7E059}" type="presOf" srcId="{3B5AEEC9-DE4B-4B38-B288-F9102D3A542D}" destId="{1BAE793B-0907-40BF-AD47-995DDD6620A5}" srcOrd="0" destOrd="0" presId="urn:microsoft.com/office/officeart/2008/layout/RadialCluster"/>
    <dgm:cxn modelId="{C2DAE029-62A9-43FA-A4F4-46DB5A21FA0C}" type="presOf" srcId="{7A03F375-709F-4AFD-B7C6-F57315C0B3F3}" destId="{6662CFC5-1035-4E48-B2F4-929C121E49BF}" srcOrd="0" destOrd="0" presId="urn:microsoft.com/office/officeart/2008/layout/RadialCluster"/>
    <dgm:cxn modelId="{0549232A-3879-4186-9077-04A34A474C94}" type="presOf" srcId="{000C0474-9E7C-4A67-838B-EB1B2AB47CBF}" destId="{F7E39747-8E3D-4119-B891-59042CE92D27}" srcOrd="0" destOrd="0" presId="urn:microsoft.com/office/officeart/2008/layout/RadialCluster"/>
    <dgm:cxn modelId="{6C06842A-59BE-471C-8BAF-9C0F510FEEA3}" type="presOf" srcId="{0BCB29BF-05CA-484B-878D-8274FF202EE7}" destId="{84616F0B-0D55-43AD-BCFC-D0B89F43085C}" srcOrd="0" destOrd="0" presId="urn:microsoft.com/office/officeart/2008/layout/RadialCluster"/>
    <dgm:cxn modelId="{5BB5AD39-6B5F-4EBB-BA47-C0B1C9487CD1}" srcId="{CA49E773-337C-4C34-A26B-021CCEFBB62A}" destId="{96B86E7C-7119-4741-A474-F40DD2A89DEE}" srcOrd="6" destOrd="0" parTransId="{3B5AEEC9-DE4B-4B38-B288-F9102D3A542D}" sibTransId="{E727C939-9E60-4486-8547-D3FD3B3AD951}"/>
    <dgm:cxn modelId="{D837F15C-1E82-4F9A-8AB3-AF58C1384562}" type="presOf" srcId="{CA49E773-337C-4C34-A26B-021CCEFBB62A}" destId="{DB6EAD86-8B85-4151-83B5-BE6EDEAAE21A}" srcOrd="0" destOrd="0" presId="urn:microsoft.com/office/officeart/2008/layout/RadialCluster"/>
    <dgm:cxn modelId="{9B38545F-ED2A-4BD3-BCAE-94A3329D3D89}" type="presOf" srcId="{2DD1F2C4-511E-4363-AF0A-F2CAA65EE707}" destId="{F7B54219-D9C5-4A3D-9D9E-4FE373D28C1B}" srcOrd="0" destOrd="0" presId="urn:microsoft.com/office/officeart/2008/layout/RadialCluster"/>
    <dgm:cxn modelId="{65533A42-F062-447F-A4B7-F9BCDB744B5E}" type="presOf" srcId="{1D6B5646-1370-4816-A874-D3A811420208}" destId="{7E215798-3CF3-4D07-A7D0-DEAB51466669}" srcOrd="0" destOrd="0" presId="urn:microsoft.com/office/officeart/2008/layout/RadialCluster"/>
    <dgm:cxn modelId="{01343C67-1805-415A-8E13-E8101080B419}" srcId="{CA49E773-337C-4C34-A26B-021CCEFBB62A}" destId="{54B4C80C-A808-4D11-9D21-5FAADF552DA5}" srcOrd="3" destOrd="0" parTransId="{617909F1-C33E-4B3E-A21C-BA36217BE8B9}" sibTransId="{C16AB892-8A72-4E98-AAC9-08778BA13683}"/>
    <dgm:cxn modelId="{1216E67B-B099-4B5D-93AD-16AE105E9606}" srcId="{CA49E773-337C-4C34-A26B-021CCEFBB62A}" destId="{6AD9D2C9-3FAC-407F-A690-BBE16458ECA6}" srcOrd="5" destOrd="0" parTransId="{7A03F375-709F-4AFD-B7C6-F57315C0B3F3}" sibTransId="{76F89C54-4748-4551-83C7-B5A81154BD77}"/>
    <dgm:cxn modelId="{5B0BE784-F640-4219-B9B0-2A20EB4A25F1}" srcId="{CA49E773-337C-4C34-A26B-021CCEFBB62A}" destId="{2DD1F2C4-511E-4363-AF0A-F2CAA65EE707}" srcOrd="2" destOrd="0" parTransId="{1D6B5646-1370-4816-A874-D3A811420208}" sibTransId="{A165FDED-11FD-4D65-94BA-57DDDFF863FD}"/>
    <dgm:cxn modelId="{3E346C87-8828-4D43-B18A-DAA63C58D857}" type="presOf" srcId="{1846D255-1605-4FB3-8634-ECDD108A6333}" destId="{48DC1027-F090-4C6B-A5EA-818207719BEB}" srcOrd="0" destOrd="0" presId="urn:microsoft.com/office/officeart/2008/layout/RadialCluster"/>
    <dgm:cxn modelId="{697F2A8A-5635-4825-AA8E-07F2C4A3B45D}" type="presOf" srcId="{96B86E7C-7119-4741-A474-F40DD2A89DEE}" destId="{E4FB94E6-6421-40B9-82D0-98504BEFD77F}" srcOrd="0" destOrd="0" presId="urn:microsoft.com/office/officeart/2008/layout/RadialCluster"/>
    <dgm:cxn modelId="{4E958A94-0634-455F-BD69-35FF2FDAEE2D}" type="presOf" srcId="{86612B83-A362-410F-825A-091DBF0326BB}" destId="{D7DCED8D-F655-4185-B3E6-2A5CD138232D}" srcOrd="0" destOrd="0" presId="urn:microsoft.com/office/officeart/2008/layout/RadialCluster"/>
    <dgm:cxn modelId="{FD8948AA-05C1-4D92-BAF6-7E41FA7F0935}" type="presOf" srcId="{3AFA42B8-997A-4331-AEC8-471A9D7BC706}" destId="{B59876C6-3B8B-44B9-8D42-8F3087DBF996}" srcOrd="0" destOrd="0" presId="urn:microsoft.com/office/officeart/2008/layout/RadialCluster"/>
    <dgm:cxn modelId="{7DAD09AB-2A08-4D87-83FC-19F6CB16E39B}" type="presOf" srcId="{76364648-A2DE-481D-8D36-8EC91B942283}" destId="{7EE99937-17E6-4C77-A124-C6F278D89432}" srcOrd="0" destOrd="0" presId="urn:microsoft.com/office/officeart/2008/layout/RadialCluster"/>
    <dgm:cxn modelId="{E93BD2BB-119B-4044-A27D-200A61C4B06D}" srcId="{86612B83-A362-410F-825A-091DBF0326BB}" destId="{CA49E773-337C-4C34-A26B-021CCEFBB62A}" srcOrd="0" destOrd="0" parTransId="{FD6D8D90-4FBF-40FD-B031-7FC84F1524C3}" sibTransId="{098290C8-DE4A-4528-B963-3D06B459F6BF}"/>
    <dgm:cxn modelId="{7C6A41BE-1BAF-4BCD-A8C5-14D61B116634}" type="presOf" srcId="{4761FD6B-AF62-43AF-9539-C475B5B3E507}" destId="{9A9CAACE-2B83-4344-B8F7-16380C224CD9}" srcOrd="0" destOrd="0" presId="urn:microsoft.com/office/officeart/2008/layout/RadialCluster"/>
    <dgm:cxn modelId="{3613AEE5-35CF-4855-BC85-97C369841682}" srcId="{CA49E773-337C-4C34-A26B-021CCEFBB62A}" destId="{3AFA42B8-997A-4331-AEC8-471A9D7BC706}" srcOrd="1" destOrd="0" parTransId="{0BCB29BF-05CA-484B-878D-8274FF202EE7}" sibTransId="{6A233D9D-BD97-4455-8434-D3085BD75DFD}"/>
    <dgm:cxn modelId="{DD6414FD-BF81-4BAB-83CC-D198D87789F8}" type="presOf" srcId="{6AD9D2C9-3FAC-407F-A690-BBE16458ECA6}" destId="{8733E2E3-8412-4320-9436-490DD2A2BBAB}" srcOrd="0" destOrd="0" presId="urn:microsoft.com/office/officeart/2008/layout/RadialCluster"/>
    <dgm:cxn modelId="{ADD91715-8871-48DF-A8A5-EB0E57895A04}" type="presParOf" srcId="{D7DCED8D-F655-4185-B3E6-2A5CD138232D}" destId="{D5FD041F-08DF-41E0-9C08-FF333051047B}" srcOrd="0" destOrd="0" presId="urn:microsoft.com/office/officeart/2008/layout/RadialCluster"/>
    <dgm:cxn modelId="{0C49B124-83E0-44D9-927C-D06882F51AD1}" type="presParOf" srcId="{D5FD041F-08DF-41E0-9C08-FF333051047B}" destId="{DB6EAD86-8B85-4151-83B5-BE6EDEAAE21A}" srcOrd="0" destOrd="0" presId="urn:microsoft.com/office/officeart/2008/layout/RadialCluster"/>
    <dgm:cxn modelId="{4F8802C4-C861-4098-9193-70E35E48C8D2}" type="presParOf" srcId="{D5FD041F-08DF-41E0-9C08-FF333051047B}" destId="{48DC1027-F090-4C6B-A5EA-818207719BEB}" srcOrd="1" destOrd="0" presId="urn:microsoft.com/office/officeart/2008/layout/RadialCluster"/>
    <dgm:cxn modelId="{26E2E3C7-61EE-48A5-97B9-B3667344BF6F}" type="presParOf" srcId="{D5FD041F-08DF-41E0-9C08-FF333051047B}" destId="{7EE99937-17E6-4C77-A124-C6F278D89432}" srcOrd="2" destOrd="0" presId="urn:microsoft.com/office/officeart/2008/layout/RadialCluster"/>
    <dgm:cxn modelId="{41DCC304-9462-498E-83C1-9D98309AD405}" type="presParOf" srcId="{D5FD041F-08DF-41E0-9C08-FF333051047B}" destId="{84616F0B-0D55-43AD-BCFC-D0B89F43085C}" srcOrd="3" destOrd="0" presId="urn:microsoft.com/office/officeart/2008/layout/RadialCluster"/>
    <dgm:cxn modelId="{ACBE3C10-D4FE-44BD-8887-7D7A6B28D580}" type="presParOf" srcId="{D5FD041F-08DF-41E0-9C08-FF333051047B}" destId="{B59876C6-3B8B-44B9-8D42-8F3087DBF996}" srcOrd="4" destOrd="0" presId="urn:microsoft.com/office/officeart/2008/layout/RadialCluster"/>
    <dgm:cxn modelId="{6066179F-0C10-4959-9E0C-82779B88CB93}" type="presParOf" srcId="{D5FD041F-08DF-41E0-9C08-FF333051047B}" destId="{7E215798-3CF3-4D07-A7D0-DEAB51466669}" srcOrd="5" destOrd="0" presId="urn:microsoft.com/office/officeart/2008/layout/RadialCluster"/>
    <dgm:cxn modelId="{901CC061-7C20-4A6B-B98E-E12479D4D54A}" type="presParOf" srcId="{D5FD041F-08DF-41E0-9C08-FF333051047B}" destId="{F7B54219-D9C5-4A3D-9D9E-4FE373D28C1B}" srcOrd="6" destOrd="0" presId="urn:microsoft.com/office/officeart/2008/layout/RadialCluster"/>
    <dgm:cxn modelId="{04A7F98D-1792-447E-971F-A6A391D07E2C}" type="presParOf" srcId="{D5FD041F-08DF-41E0-9C08-FF333051047B}" destId="{1CD7CF5F-DFA9-4671-BBD4-7917C27480E2}" srcOrd="7" destOrd="0" presId="urn:microsoft.com/office/officeart/2008/layout/RadialCluster"/>
    <dgm:cxn modelId="{13669B5C-2E20-4B2A-B6FF-773A9A1F3B1D}" type="presParOf" srcId="{D5FD041F-08DF-41E0-9C08-FF333051047B}" destId="{3EDC6C35-F75E-4A8F-AC3C-A7DCD82C6850}" srcOrd="8" destOrd="0" presId="urn:microsoft.com/office/officeart/2008/layout/RadialCluster"/>
    <dgm:cxn modelId="{DF56564F-5499-4072-A2F4-8003F9E1549F}" type="presParOf" srcId="{D5FD041F-08DF-41E0-9C08-FF333051047B}" destId="{F7E39747-8E3D-4119-B891-59042CE92D27}" srcOrd="9" destOrd="0" presId="urn:microsoft.com/office/officeart/2008/layout/RadialCluster"/>
    <dgm:cxn modelId="{C9085A29-ABFC-46CA-9717-56E8C1FBC02B}" type="presParOf" srcId="{D5FD041F-08DF-41E0-9C08-FF333051047B}" destId="{9A9CAACE-2B83-4344-B8F7-16380C224CD9}" srcOrd="10" destOrd="0" presId="urn:microsoft.com/office/officeart/2008/layout/RadialCluster"/>
    <dgm:cxn modelId="{AF9920AD-5D86-43C0-9BF5-41FB6EF7FA23}" type="presParOf" srcId="{D5FD041F-08DF-41E0-9C08-FF333051047B}" destId="{6662CFC5-1035-4E48-B2F4-929C121E49BF}" srcOrd="11" destOrd="0" presId="urn:microsoft.com/office/officeart/2008/layout/RadialCluster"/>
    <dgm:cxn modelId="{ED5D94F0-AE66-4477-AC74-A5C3EE3F0306}" type="presParOf" srcId="{D5FD041F-08DF-41E0-9C08-FF333051047B}" destId="{8733E2E3-8412-4320-9436-490DD2A2BBAB}" srcOrd="12" destOrd="0" presId="urn:microsoft.com/office/officeart/2008/layout/RadialCluster"/>
    <dgm:cxn modelId="{6DB94548-5200-4560-AAF5-F1184EA06F2D}" type="presParOf" srcId="{D5FD041F-08DF-41E0-9C08-FF333051047B}" destId="{1BAE793B-0907-40BF-AD47-995DDD6620A5}" srcOrd="13" destOrd="0" presId="urn:microsoft.com/office/officeart/2008/layout/RadialCluster"/>
    <dgm:cxn modelId="{A99A1278-0243-4FDA-9CA5-50C035ACAA39}" type="presParOf" srcId="{D5FD041F-08DF-41E0-9C08-FF333051047B}" destId="{E4FB94E6-6421-40B9-82D0-98504BEFD77F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39268CD1-4A43-4A1E-999C-DF12100767DC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15B714B0-5C82-4C3B-8CE7-54B18F37F22B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конституційне право</a:t>
          </a:r>
        </a:p>
      </dgm:t>
    </dgm:pt>
    <dgm:pt modelId="{94EBD955-BC23-4223-BC0B-E0CF31F88656}" type="parTrans" cxnId="{CC547A1D-285C-466E-8934-77B78BC6B4D6}">
      <dgm:prSet/>
      <dgm:spPr/>
      <dgm:t>
        <a:bodyPr/>
        <a:lstStyle/>
        <a:p>
          <a:endParaRPr lang="uk-UA"/>
        </a:p>
      </dgm:t>
    </dgm:pt>
    <dgm:pt modelId="{F3FB6B7F-8258-435B-8847-ACF8B95D3D01}" type="sibTrans" cxnId="{CC547A1D-285C-466E-8934-77B78BC6B4D6}">
      <dgm:prSet/>
      <dgm:spPr/>
      <dgm:t>
        <a:bodyPr/>
        <a:lstStyle/>
        <a:p>
          <a:endParaRPr lang="uk-UA"/>
        </a:p>
      </dgm:t>
    </dgm:pt>
    <dgm:pt modelId="{D810D052-3E1F-4975-83B8-B882A5D0CF7F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адміністративне право</a:t>
          </a:r>
        </a:p>
      </dgm:t>
    </dgm:pt>
    <dgm:pt modelId="{9A399306-4C5D-4296-BDD8-93C858702850}" type="parTrans" cxnId="{3FA5AABE-98DE-44C9-882A-1AEEBAA14437}">
      <dgm:prSet/>
      <dgm:spPr/>
      <dgm:t>
        <a:bodyPr/>
        <a:lstStyle/>
        <a:p>
          <a:endParaRPr lang="uk-UA"/>
        </a:p>
      </dgm:t>
    </dgm:pt>
    <dgm:pt modelId="{848A0968-3C6A-4A1D-ACCB-7C0DE72BCD7C}" type="sibTrans" cxnId="{3FA5AABE-98DE-44C9-882A-1AEEBAA14437}">
      <dgm:prSet/>
      <dgm:spPr/>
      <dgm:t>
        <a:bodyPr/>
        <a:lstStyle/>
        <a:p>
          <a:endParaRPr lang="uk-UA"/>
        </a:p>
      </dgm:t>
    </dgm:pt>
    <dgm:pt modelId="{451554CC-F5E0-4B1E-829B-A9C652724BDB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кримінальне право</a:t>
          </a:r>
        </a:p>
      </dgm:t>
    </dgm:pt>
    <dgm:pt modelId="{4A577B23-6DB2-4A46-B951-2CA58A3700AA}" type="parTrans" cxnId="{6A554E29-A03B-44D6-95D0-B76BF1BCCB94}">
      <dgm:prSet/>
      <dgm:spPr/>
      <dgm:t>
        <a:bodyPr/>
        <a:lstStyle/>
        <a:p>
          <a:endParaRPr lang="uk-UA"/>
        </a:p>
      </dgm:t>
    </dgm:pt>
    <dgm:pt modelId="{2760554A-BE06-43B5-9C6F-601B437CA17D}" type="sibTrans" cxnId="{6A554E29-A03B-44D6-95D0-B76BF1BCCB94}">
      <dgm:prSet/>
      <dgm:spPr/>
      <dgm:t>
        <a:bodyPr/>
        <a:lstStyle/>
        <a:p>
          <a:endParaRPr lang="uk-UA"/>
        </a:p>
      </dgm:t>
    </dgm:pt>
    <dgm:pt modelId="{6CD3EA94-0138-4013-B425-E545D6FAA28D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фінансове</a:t>
          </a:r>
          <a:br>
            <a:rPr lang="uk-UA" sz="2100" dirty="0">
              <a:latin typeface="+mj-lt"/>
            </a:rPr>
          </a:br>
          <a:r>
            <a:rPr lang="uk-UA" sz="2100" dirty="0">
              <a:latin typeface="+mj-lt"/>
            </a:rPr>
            <a:t>право</a:t>
          </a:r>
        </a:p>
      </dgm:t>
    </dgm:pt>
    <dgm:pt modelId="{990C9B20-9096-4B19-BBCD-1F46EBD24EA2}" type="parTrans" cxnId="{83333CE2-BF7A-49DD-914A-7D95FA5E252E}">
      <dgm:prSet/>
      <dgm:spPr/>
      <dgm:t>
        <a:bodyPr/>
        <a:lstStyle/>
        <a:p>
          <a:endParaRPr lang="uk-UA"/>
        </a:p>
      </dgm:t>
    </dgm:pt>
    <dgm:pt modelId="{E872AC22-6A88-4F3E-ACA7-C6A973ED860C}" type="sibTrans" cxnId="{83333CE2-BF7A-49DD-914A-7D95FA5E252E}">
      <dgm:prSet/>
      <dgm:spPr/>
      <dgm:t>
        <a:bodyPr/>
        <a:lstStyle/>
        <a:p>
          <a:endParaRPr lang="uk-UA"/>
        </a:p>
      </dgm:t>
    </dgm:pt>
    <dgm:pt modelId="{80301253-90DE-40CD-8CBD-FE26252E7CF1}">
      <dgm:prSet phldrT="[Текст]" custT="1"/>
      <dgm:spPr/>
      <dgm:t>
        <a:bodyPr/>
        <a:lstStyle/>
        <a:p>
          <a:r>
            <a:rPr lang="uk-UA" sz="2000" dirty="0">
              <a:latin typeface="+mj-lt"/>
            </a:rPr>
            <a:t>адміністративне процесуальне право</a:t>
          </a:r>
        </a:p>
      </dgm:t>
    </dgm:pt>
    <dgm:pt modelId="{988790A5-5FF9-4025-BED2-091A4729DCEE}" type="parTrans" cxnId="{81DFE891-7465-46BB-BFCB-65561C1C793B}">
      <dgm:prSet/>
      <dgm:spPr/>
      <dgm:t>
        <a:bodyPr/>
        <a:lstStyle/>
        <a:p>
          <a:endParaRPr lang="uk-UA"/>
        </a:p>
      </dgm:t>
    </dgm:pt>
    <dgm:pt modelId="{08FEDF98-6983-4B1D-AFAF-0E383DA30769}" type="sibTrans" cxnId="{81DFE891-7465-46BB-BFCB-65561C1C793B}">
      <dgm:prSet/>
      <dgm:spPr/>
      <dgm:t>
        <a:bodyPr/>
        <a:lstStyle/>
        <a:p>
          <a:endParaRPr lang="uk-UA"/>
        </a:p>
      </dgm:t>
    </dgm:pt>
    <dgm:pt modelId="{C869CA57-1B73-4631-92B3-206B8DD33055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кримінальне процесуальне право</a:t>
          </a:r>
        </a:p>
      </dgm:t>
    </dgm:pt>
    <dgm:pt modelId="{A92E65E6-01BD-4276-9684-9635402F1234}" type="parTrans" cxnId="{1434B1A1-00E1-45D4-9901-FB1FA5C85C7B}">
      <dgm:prSet/>
      <dgm:spPr/>
      <dgm:t>
        <a:bodyPr/>
        <a:lstStyle/>
        <a:p>
          <a:endParaRPr lang="uk-UA"/>
        </a:p>
      </dgm:t>
    </dgm:pt>
    <dgm:pt modelId="{44F155BB-F33A-499E-B1E4-C9682F8209A5}" type="sibTrans" cxnId="{1434B1A1-00E1-45D4-9901-FB1FA5C85C7B}">
      <dgm:prSet/>
      <dgm:spPr/>
      <dgm:t>
        <a:bodyPr/>
        <a:lstStyle/>
        <a:p>
          <a:endParaRPr lang="uk-UA"/>
        </a:p>
      </dgm:t>
    </dgm:pt>
    <dgm:pt modelId="{A013532A-1A90-47BC-B992-3C7245C66A21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митне</a:t>
          </a:r>
          <a:br>
            <a:rPr lang="uk-UA" sz="2100" dirty="0">
              <a:latin typeface="+mj-lt"/>
            </a:rPr>
          </a:br>
          <a:r>
            <a:rPr lang="uk-UA" sz="2100" dirty="0">
              <a:latin typeface="+mj-lt"/>
            </a:rPr>
            <a:t>право</a:t>
          </a:r>
        </a:p>
      </dgm:t>
    </dgm:pt>
    <dgm:pt modelId="{A1E69CD9-5357-4B6B-A654-A735ACA096F3}" type="parTrans" cxnId="{DC58F6DE-C48F-4C9D-92EF-569F11944C18}">
      <dgm:prSet/>
      <dgm:spPr/>
      <dgm:t>
        <a:bodyPr/>
        <a:lstStyle/>
        <a:p>
          <a:endParaRPr lang="uk-UA"/>
        </a:p>
      </dgm:t>
    </dgm:pt>
    <dgm:pt modelId="{E7E701D6-470C-4DFE-A90A-1CEF74733563}" type="sibTrans" cxnId="{DC58F6DE-C48F-4C9D-92EF-569F11944C18}">
      <dgm:prSet/>
      <dgm:spPr/>
      <dgm:t>
        <a:bodyPr/>
        <a:lstStyle/>
        <a:p>
          <a:endParaRPr lang="uk-UA"/>
        </a:p>
      </dgm:t>
    </dgm:pt>
    <dgm:pt modelId="{E444B7CE-DE16-4D4B-8841-263E8F429066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міжнародне публічне право</a:t>
          </a:r>
        </a:p>
      </dgm:t>
    </dgm:pt>
    <dgm:pt modelId="{585EEF59-E165-4F01-8966-43C8B0260B93}" type="parTrans" cxnId="{B7853003-34DA-4327-A695-56ED4762BB00}">
      <dgm:prSet/>
      <dgm:spPr/>
      <dgm:t>
        <a:bodyPr/>
        <a:lstStyle/>
        <a:p>
          <a:endParaRPr lang="uk-UA"/>
        </a:p>
      </dgm:t>
    </dgm:pt>
    <dgm:pt modelId="{52ED879A-2946-474A-A3FC-E8BDE6F399F4}" type="sibTrans" cxnId="{B7853003-34DA-4327-A695-56ED4762BB00}">
      <dgm:prSet/>
      <dgm:spPr/>
      <dgm:t>
        <a:bodyPr/>
        <a:lstStyle/>
        <a:p>
          <a:endParaRPr lang="uk-UA"/>
        </a:p>
      </dgm:t>
    </dgm:pt>
    <dgm:pt modelId="{D27067B9-E0EE-4775-AEC2-F2681D3BF3F2}" type="pres">
      <dgm:prSet presAssocID="{39268CD1-4A43-4A1E-999C-DF12100767DC}" presName="diagram" presStyleCnt="0">
        <dgm:presLayoutVars>
          <dgm:dir/>
          <dgm:resizeHandles val="exact"/>
        </dgm:presLayoutVars>
      </dgm:prSet>
      <dgm:spPr/>
    </dgm:pt>
    <dgm:pt modelId="{371003CB-27EE-41D9-90D3-07F13277653A}" type="pres">
      <dgm:prSet presAssocID="{15B714B0-5C82-4C3B-8CE7-54B18F37F22B}" presName="node" presStyleLbl="node1" presStyleIdx="0" presStyleCnt="8">
        <dgm:presLayoutVars>
          <dgm:bulletEnabled val="1"/>
        </dgm:presLayoutVars>
      </dgm:prSet>
      <dgm:spPr/>
    </dgm:pt>
    <dgm:pt modelId="{46FAA68C-B729-4321-AFD8-7269B9742CA4}" type="pres">
      <dgm:prSet presAssocID="{F3FB6B7F-8258-435B-8847-ACF8B95D3D01}" presName="sibTrans" presStyleCnt="0"/>
      <dgm:spPr/>
    </dgm:pt>
    <dgm:pt modelId="{0C677D99-C9CE-44AA-AD50-3801F6F23BC3}" type="pres">
      <dgm:prSet presAssocID="{D810D052-3E1F-4975-83B8-B882A5D0CF7F}" presName="node" presStyleLbl="node1" presStyleIdx="1" presStyleCnt="8">
        <dgm:presLayoutVars>
          <dgm:bulletEnabled val="1"/>
        </dgm:presLayoutVars>
      </dgm:prSet>
      <dgm:spPr/>
    </dgm:pt>
    <dgm:pt modelId="{0538DEA1-D403-4122-A0FD-7AE9DDD6BE1F}" type="pres">
      <dgm:prSet presAssocID="{848A0968-3C6A-4A1D-ACCB-7C0DE72BCD7C}" presName="sibTrans" presStyleCnt="0"/>
      <dgm:spPr/>
    </dgm:pt>
    <dgm:pt modelId="{D505478A-7D09-4540-B5D9-DAE7953150AC}" type="pres">
      <dgm:prSet presAssocID="{451554CC-F5E0-4B1E-829B-A9C652724BDB}" presName="node" presStyleLbl="node1" presStyleIdx="2" presStyleCnt="8">
        <dgm:presLayoutVars>
          <dgm:bulletEnabled val="1"/>
        </dgm:presLayoutVars>
      </dgm:prSet>
      <dgm:spPr/>
    </dgm:pt>
    <dgm:pt modelId="{A138C462-FC20-439E-84D7-32301E21798C}" type="pres">
      <dgm:prSet presAssocID="{2760554A-BE06-43B5-9C6F-601B437CA17D}" presName="sibTrans" presStyleCnt="0"/>
      <dgm:spPr/>
    </dgm:pt>
    <dgm:pt modelId="{33BA0A82-6A5E-4667-9DD7-83DB57520040}" type="pres">
      <dgm:prSet presAssocID="{6CD3EA94-0138-4013-B425-E545D6FAA28D}" presName="node" presStyleLbl="node1" presStyleIdx="3" presStyleCnt="8">
        <dgm:presLayoutVars>
          <dgm:bulletEnabled val="1"/>
        </dgm:presLayoutVars>
      </dgm:prSet>
      <dgm:spPr/>
    </dgm:pt>
    <dgm:pt modelId="{155733DE-BB95-4957-AC93-77D5124DAF4E}" type="pres">
      <dgm:prSet presAssocID="{E872AC22-6A88-4F3E-ACA7-C6A973ED860C}" presName="sibTrans" presStyleCnt="0"/>
      <dgm:spPr/>
    </dgm:pt>
    <dgm:pt modelId="{C8BA28EA-03FB-4310-B08D-74418E84182F}" type="pres">
      <dgm:prSet presAssocID="{80301253-90DE-40CD-8CBD-FE26252E7CF1}" presName="node" presStyleLbl="node1" presStyleIdx="4" presStyleCnt="8">
        <dgm:presLayoutVars>
          <dgm:bulletEnabled val="1"/>
        </dgm:presLayoutVars>
      </dgm:prSet>
      <dgm:spPr/>
    </dgm:pt>
    <dgm:pt modelId="{AAE41EC6-2682-4B7A-BE83-EAC95460B14F}" type="pres">
      <dgm:prSet presAssocID="{08FEDF98-6983-4B1D-AFAF-0E383DA30769}" presName="sibTrans" presStyleCnt="0"/>
      <dgm:spPr/>
    </dgm:pt>
    <dgm:pt modelId="{D076BFFE-AF36-4FF2-B4B4-447B1EFFF6CA}" type="pres">
      <dgm:prSet presAssocID="{C869CA57-1B73-4631-92B3-206B8DD33055}" presName="node" presStyleLbl="node1" presStyleIdx="5" presStyleCnt="8">
        <dgm:presLayoutVars>
          <dgm:bulletEnabled val="1"/>
        </dgm:presLayoutVars>
      </dgm:prSet>
      <dgm:spPr/>
    </dgm:pt>
    <dgm:pt modelId="{0F222CD9-8424-4E7B-AEAF-8BE38F6C3D94}" type="pres">
      <dgm:prSet presAssocID="{44F155BB-F33A-499E-B1E4-C9682F8209A5}" presName="sibTrans" presStyleCnt="0"/>
      <dgm:spPr/>
    </dgm:pt>
    <dgm:pt modelId="{C9F5B02E-90D2-43B2-B789-F44035728906}" type="pres">
      <dgm:prSet presAssocID="{A013532A-1A90-47BC-B992-3C7245C66A21}" presName="node" presStyleLbl="node1" presStyleIdx="6" presStyleCnt="8">
        <dgm:presLayoutVars>
          <dgm:bulletEnabled val="1"/>
        </dgm:presLayoutVars>
      </dgm:prSet>
      <dgm:spPr/>
    </dgm:pt>
    <dgm:pt modelId="{7C8BA293-DCFE-405A-899E-45636A0D3CA9}" type="pres">
      <dgm:prSet presAssocID="{E7E701D6-470C-4DFE-A90A-1CEF74733563}" presName="sibTrans" presStyleCnt="0"/>
      <dgm:spPr/>
    </dgm:pt>
    <dgm:pt modelId="{C8C5A308-6758-4092-A28A-397E8FC037F3}" type="pres">
      <dgm:prSet presAssocID="{E444B7CE-DE16-4D4B-8841-263E8F429066}" presName="node" presStyleLbl="node1" presStyleIdx="7" presStyleCnt="8">
        <dgm:presLayoutVars>
          <dgm:bulletEnabled val="1"/>
        </dgm:presLayoutVars>
      </dgm:prSet>
      <dgm:spPr/>
    </dgm:pt>
  </dgm:ptLst>
  <dgm:cxnLst>
    <dgm:cxn modelId="{B7853003-34DA-4327-A695-56ED4762BB00}" srcId="{39268CD1-4A43-4A1E-999C-DF12100767DC}" destId="{E444B7CE-DE16-4D4B-8841-263E8F429066}" srcOrd="7" destOrd="0" parTransId="{585EEF59-E165-4F01-8966-43C8B0260B93}" sibTransId="{52ED879A-2946-474A-A3FC-E8BDE6F399F4}"/>
    <dgm:cxn modelId="{CC547A1D-285C-466E-8934-77B78BC6B4D6}" srcId="{39268CD1-4A43-4A1E-999C-DF12100767DC}" destId="{15B714B0-5C82-4C3B-8CE7-54B18F37F22B}" srcOrd="0" destOrd="0" parTransId="{94EBD955-BC23-4223-BC0B-E0CF31F88656}" sibTransId="{F3FB6B7F-8258-435B-8847-ACF8B95D3D01}"/>
    <dgm:cxn modelId="{9E645024-108C-4249-82D5-2BCF9182B7A9}" type="presOf" srcId="{6CD3EA94-0138-4013-B425-E545D6FAA28D}" destId="{33BA0A82-6A5E-4667-9DD7-83DB57520040}" srcOrd="0" destOrd="0" presId="urn:microsoft.com/office/officeart/2005/8/layout/default"/>
    <dgm:cxn modelId="{6A554E29-A03B-44D6-95D0-B76BF1BCCB94}" srcId="{39268CD1-4A43-4A1E-999C-DF12100767DC}" destId="{451554CC-F5E0-4B1E-829B-A9C652724BDB}" srcOrd="2" destOrd="0" parTransId="{4A577B23-6DB2-4A46-B951-2CA58A3700AA}" sibTransId="{2760554A-BE06-43B5-9C6F-601B437CA17D}"/>
    <dgm:cxn modelId="{7C0C572F-B444-413A-ABFF-56AB2DB34DE5}" type="presOf" srcId="{15B714B0-5C82-4C3B-8CE7-54B18F37F22B}" destId="{371003CB-27EE-41D9-90D3-07F13277653A}" srcOrd="0" destOrd="0" presId="urn:microsoft.com/office/officeart/2005/8/layout/default"/>
    <dgm:cxn modelId="{FD82733C-A962-4339-AE3B-D155D0220CC9}" type="presOf" srcId="{39268CD1-4A43-4A1E-999C-DF12100767DC}" destId="{D27067B9-E0EE-4775-AEC2-F2681D3BF3F2}" srcOrd="0" destOrd="0" presId="urn:microsoft.com/office/officeart/2005/8/layout/default"/>
    <dgm:cxn modelId="{CC20AC4D-45A4-4B71-ABEB-F18BD009246A}" type="presOf" srcId="{A013532A-1A90-47BC-B992-3C7245C66A21}" destId="{C9F5B02E-90D2-43B2-B789-F44035728906}" srcOrd="0" destOrd="0" presId="urn:microsoft.com/office/officeart/2005/8/layout/default"/>
    <dgm:cxn modelId="{24DCE86D-7703-4304-AEE8-5592DED0B056}" type="presOf" srcId="{C869CA57-1B73-4631-92B3-206B8DD33055}" destId="{D076BFFE-AF36-4FF2-B4B4-447B1EFFF6CA}" srcOrd="0" destOrd="0" presId="urn:microsoft.com/office/officeart/2005/8/layout/default"/>
    <dgm:cxn modelId="{81DFE891-7465-46BB-BFCB-65561C1C793B}" srcId="{39268CD1-4A43-4A1E-999C-DF12100767DC}" destId="{80301253-90DE-40CD-8CBD-FE26252E7CF1}" srcOrd="4" destOrd="0" parTransId="{988790A5-5FF9-4025-BED2-091A4729DCEE}" sibTransId="{08FEDF98-6983-4B1D-AFAF-0E383DA30769}"/>
    <dgm:cxn modelId="{4D138E9A-C697-4E21-978B-1AA9AB975394}" type="presOf" srcId="{80301253-90DE-40CD-8CBD-FE26252E7CF1}" destId="{C8BA28EA-03FB-4310-B08D-74418E84182F}" srcOrd="0" destOrd="0" presId="urn:microsoft.com/office/officeart/2005/8/layout/default"/>
    <dgm:cxn modelId="{1434B1A1-00E1-45D4-9901-FB1FA5C85C7B}" srcId="{39268CD1-4A43-4A1E-999C-DF12100767DC}" destId="{C869CA57-1B73-4631-92B3-206B8DD33055}" srcOrd="5" destOrd="0" parTransId="{A92E65E6-01BD-4276-9684-9635402F1234}" sibTransId="{44F155BB-F33A-499E-B1E4-C9682F8209A5}"/>
    <dgm:cxn modelId="{3FA5AABE-98DE-44C9-882A-1AEEBAA14437}" srcId="{39268CD1-4A43-4A1E-999C-DF12100767DC}" destId="{D810D052-3E1F-4975-83B8-B882A5D0CF7F}" srcOrd="1" destOrd="0" parTransId="{9A399306-4C5D-4296-BDD8-93C858702850}" sibTransId="{848A0968-3C6A-4A1D-ACCB-7C0DE72BCD7C}"/>
    <dgm:cxn modelId="{F3A289C1-9CF2-4BCD-A480-D4C4EAC0792C}" type="presOf" srcId="{E444B7CE-DE16-4D4B-8841-263E8F429066}" destId="{C8C5A308-6758-4092-A28A-397E8FC037F3}" srcOrd="0" destOrd="0" presId="urn:microsoft.com/office/officeart/2005/8/layout/default"/>
    <dgm:cxn modelId="{DC58F6DE-C48F-4C9D-92EF-569F11944C18}" srcId="{39268CD1-4A43-4A1E-999C-DF12100767DC}" destId="{A013532A-1A90-47BC-B992-3C7245C66A21}" srcOrd="6" destOrd="0" parTransId="{A1E69CD9-5357-4B6B-A654-A735ACA096F3}" sibTransId="{E7E701D6-470C-4DFE-A90A-1CEF74733563}"/>
    <dgm:cxn modelId="{83333CE2-BF7A-49DD-914A-7D95FA5E252E}" srcId="{39268CD1-4A43-4A1E-999C-DF12100767DC}" destId="{6CD3EA94-0138-4013-B425-E545D6FAA28D}" srcOrd="3" destOrd="0" parTransId="{990C9B20-9096-4B19-BBCD-1F46EBD24EA2}" sibTransId="{E872AC22-6A88-4F3E-ACA7-C6A973ED860C}"/>
    <dgm:cxn modelId="{65D0F3ED-3909-484D-B9CD-CC8BEA9C898E}" type="presOf" srcId="{451554CC-F5E0-4B1E-829B-A9C652724BDB}" destId="{D505478A-7D09-4540-B5D9-DAE7953150AC}" srcOrd="0" destOrd="0" presId="urn:microsoft.com/office/officeart/2005/8/layout/default"/>
    <dgm:cxn modelId="{307F0AFF-CCD0-4851-83F5-2A46640B7623}" type="presOf" srcId="{D810D052-3E1F-4975-83B8-B882A5D0CF7F}" destId="{0C677D99-C9CE-44AA-AD50-3801F6F23BC3}" srcOrd="0" destOrd="0" presId="urn:microsoft.com/office/officeart/2005/8/layout/default"/>
    <dgm:cxn modelId="{CF9172AA-EC2E-4600-AC87-ED64371FE6F9}" type="presParOf" srcId="{D27067B9-E0EE-4775-AEC2-F2681D3BF3F2}" destId="{371003CB-27EE-41D9-90D3-07F13277653A}" srcOrd="0" destOrd="0" presId="urn:microsoft.com/office/officeart/2005/8/layout/default"/>
    <dgm:cxn modelId="{A03387C6-242C-4086-8C17-E363D90AC5EF}" type="presParOf" srcId="{D27067B9-E0EE-4775-AEC2-F2681D3BF3F2}" destId="{46FAA68C-B729-4321-AFD8-7269B9742CA4}" srcOrd="1" destOrd="0" presId="urn:microsoft.com/office/officeart/2005/8/layout/default"/>
    <dgm:cxn modelId="{DD4DA167-C875-419E-A499-EB259F845CBE}" type="presParOf" srcId="{D27067B9-E0EE-4775-AEC2-F2681D3BF3F2}" destId="{0C677D99-C9CE-44AA-AD50-3801F6F23BC3}" srcOrd="2" destOrd="0" presId="urn:microsoft.com/office/officeart/2005/8/layout/default"/>
    <dgm:cxn modelId="{14DD94A7-3D63-4038-BE9D-A4AFDF2B0D72}" type="presParOf" srcId="{D27067B9-E0EE-4775-AEC2-F2681D3BF3F2}" destId="{0538DEA1-D403-4122-A0FD-7AE9DDD6BE1F}" srcOrd="3" destOrd="0" presId="urn:microsoft.com/office/officeart/2005/8/layout/default"/>
    <dgm:cxn modelId="{D2E1536E-704A-428E-807B-5938D9C479DD}" type="presParOf" srcId="{D27067B9-E0EE-4775-AEC2-F2681D3BF3F2}" destId="{D505478A-7D09-4540-B5D9-DAE7953150AC}" srcOrd="4" destOrd="0" presId="urn:microsoft.com/office/officeart/2005/8/layout/default"/>
    <dgm:cxn modelId="{AF034A21-5E3D-447D-9A8E-C154CEBD2866}" type="presParOf" srcId="{D27067B9-E0EE-4775-AEC2-F2681D3BF3F2}" destId="{A138C462-FC20-439E-84D7-32301E21798C}" srcOrd="5" destOrd="0" presId="urn:microsoft.com/office/officeart/2005/8/layout/default"/>
    <dgm:cxn modelId="{5D03F798-8686-4CA1-9EF1-7419B908E7E3}" type="presParOf" srcId="{D27067B9-E0EE-4775-AEC2-F2681D3BF3F2}" destId="{33BA0A82-6A5E-4667-9DD7-83DB57520040}" srcOrd="6" destOrd="0" presId="urn:microsoft.com/office/officeart/2005/8/layout/default"/>
    <dgm:cxn modelId="{1BC77492-12B7-40CB-B604-690ECA256639}" type="presParOf" srcId="{D27067B9-E0EE-4775-AEC2-F2681D3BF3F2}" destId="{155733DE-BB95-4957-AC93-77D5124DAF4E}" srcOrd="7" destOrd="0" presId="urn:microsoft.com/office/officeart/2005/8/layout/default"/>
    <dgm:cxn modelId="{AEBC4860-A949-4783-9FC3-3E71CF16EC72}" type="presParOf" srcId="{D27067B9-E0EE-4775-AEC2-F2681D3BF3F2}" destId="{C8BA28EA-03FB-4310-B08D-74418E84182F}" srcOrd="8" destOrd="0" presId="urn:microsoft.com/office/officeart/2005/8/layout/default"/>
    <dgm:cxn modelId="{216858B9-DFEC-404F-9EAB-282F1378B79E}" type="presParOf" srcId="{D27067B9-E0EE-4775-AEC2-F2681D3BF3F2}" destId="{AAE41EC6-2682-4B7A-BE83-EAC95460B14F}" srcOrd="9" destOrd="0" presId="urn:microsoft.com/office/officeart/2005/8/layout/default"/>
    <dgm:cxn modelId="{FAF0511F-031A-49EF-A353-173302FC3F02}" type="presParOf" srcId="{D27067B9-E0EE-4775-AEC2-F2681D3BF3F2}" destId="{D076BFFE-AF36-4FF2-B4B4-447B1EFFF6CA}" srcOrd="10" destOrd="0" presId="urn:microsoft.com/office/officeart/2005/8/layout/default"/>
    <dgm:cxn modelId="{74D0EFC4-A5EC-46F5-BEDF-F07BCCD42E9D}" type="presParOf" srcId="{D27067B9-E0EE-4775-AEC2-F2681D3BF3F2}" destId="{0F222CD9-8424-4E7B-AEAF-8BE38F6C3D94}" srcOrd="11" destOrd="0" presId="urn:microsoft.com/office/officeart/2005/8/layout/default"/>
    <dgm:cxn modelId="{8ED09D63-C8B9-4DCE-997D-6E86E78496FD}" type="presParOf" srcId="{D27067B9-E0EE-4775-AEC2-F2681D3BF3F2}" destId="{C9F5B02E-90D2-43B2-B789-F44035728906}" srcOrd="12" destOrd="0" presId="urn:microsoft.com/office/officeart/2005/8/layout/default"/>
    <dgm:cxn modelId="{4C052C38-8646-4626-AD76-58590EF08B85}" type="presParOf" srcId="{D27067B9-E0EE-4775-AEC2-F2681D3BF3F2}" destId="{7C8BA293-DCFE-405A-899E-45636A0D3CA9}" srcOrd="13" destOrd="0" presId="urn:microsoft.com/office/officeart/2005/8/layout/default"/>
    <dgm:cxn modelId="{C94A592A-B508-45E2-A0D1-CDF5B35B4489}" type="presParOf" srcId="{D27067B9-E0EE-4775-AEC2-F2681D3BF3F2}" destId="{C8C5A308-6758-4092-A28A-397E8FC037F3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FFB4B6-8A5F-4D2C-BA9C-87A1DF750FB2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A2D64CAD-E5DD-4120-B046-DF073F960C32}">
      <dgm:prSet phldrT="[Текст]" custT="1"/>
      <dgm:spPr/>
      <dgm:t>
        <a:bodyPr/>
        <a:lstStyle/>
        <a:p>
          <a:r>
            <a:rPr lang="uk-UA" sz="3200" b="1" dirty="0">
              <a:solidFill>
                <a:schemeClr val="accent1">
                  <a:lumMod val="50000"/>
                </a:schemeClr>
              </a:solidFill>
              <a:latin typeface="+mj-lt"/>
            </a:rPr>
            <a:t>Галузі регулятивного права</a:t>
          </a:r>
        </a:p>
      </dgm:t>
    </dgm:pt>
    <dgm:pt modelId="{C0BD9192-7A15-4BAF-B18B-82B78B1EF734}" type="parTrans" cxnId="{83884D6E-D556-4E03-A556-1DEE56D905C2}">
      <dgm:prSet/>
      <dgm:spPr/>
      <dgm:t>
        <a:bodyPr/>
        <a:lstStyle/>
        <a:p>
          <a:endParaRPr lang="uk-UA"/>
        </a:p>
      </dgm:t>
    </dgm:pt>
    <dgm:pt modelId="{9F2C3C44-E738-434B-A6B8-06F788DB95DD}" type="sibTrans" cxnId="{83884D6E-D556-4E03-A556-1DEE56D905C2}">
      <dgm:prSet/>
      <dgm:spPr/>
      <dgm:t>
        <a:bodyPr/>
        <a:lstStyle/>
        <a:p>
          <a:endParaRPr lang="uk-UA"/>
        </a:p>
      </dgm:t>
    </dgm:pt>
    <dgm:pt modelId="{F04B4116-2528-4690-8687-24B3E995BF23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конституційне право</a:t>
          </a:r>
        </a:p>
      </dgm:t>
    </dgm:pt>
    <dgm:pt modelId="{18D2A9CA-F550-40E8-B82E-C8796DAEEC59}" type="parTrans" cxnId="{8F754A4E-27B3-4BAA-AC4D-659ABB58D02B}">
      <dgm:prSet/>
      <dgm:spPr/>
      <dgm:t>
        <a:bodyPr/>
        <a:lstStyle/>
        <a:p>
          <a:endParaRPr lang="uk-UA"/>
        </a:p>
      </dgm:t>
    </dgm:pt>
    <dgm:pt modelId="{A65FA16B-E93B-4455-9868-88A106A83082}" type="sibTrans" cxnId="{8F754A4E-27B3-4BAA-AC4D-659ABB58D02B}">
      <dgm:prSet/>
      <dgm:spPr/>
      <dgm:t>
        <a:bodyPr/>
        <a:lstStyle/>
        <a:p>
          <a:endParaRPr lang="uk-UA"/>
        </a:p>
      </dgm:t>
    </dgm:pt>
    <dgm:pt modelId="{1ED203EC-6540-4477-A549-D3684A8696A1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цивільне право</a:t>
          </a:r>
        </a:p>
      </dgm:t>
    </dgm:pt>
    <dgm:pt modelId="{711D3ACD-0024-42D6-992E-80EEE506BE7C}" type="parTrans" cxnId="{465A19B4-8C8A-4538-B257-18ACD0E05BCA}">
      <dgm:prSet/>
      <dgm:spPr/>
      <dgm:t>
        <a:bodyPr/>
        <a:lstStyle/>
        <a:p>
          <a:endParaRPr lang="uk-UA"/>
        </a:p>
      </dgm:t>
    </dgm:pt>
    <dgm:pt modelId="{3D15D3D3-0A84-48E2-A3C1-A894DB3EAF07}" type="sibTrans" cxnId="{465A19B4-8C8A-4538-B257-18ACD0E05BCA}">
      <dgm:prSet/>
      <dgm:spPr/>
      <dgm:t>
        <a:bodyPr/>
        <a:lstStyle/>
        <a:p>
          <a:endParaRPr lang="uk-UA"/>
        </a:p>
      </dgm:t>
    </dgm:pt>
    <dgm:pt modelId="{0751BE04-AFD2-44C6-879B-A6B66369062D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сімейне право</a:t>
          </a:r>
        </a:p>
      </dgm:t>
    </dgm:pt>
    <dgm:pt modelId="{4026A5F2-85AA-4D6A-86DC-4AD3EF292729}" type="parTrans" cxnId="{7A453E47-1F24-4AEA-9E40-CD0C8DC3569F}">
      <dgm:prSet/>
      <dgm:spPr/>
      <dgm:t>
        <a:bodyPr/>
        <a:lstStyle/>
        <a:p>
          <a:endParaRPr lang="uk-UA"/>
        </a:p>
      </dgm:t>
    </dgm:pt>
    <dgm:pt modelId="{75F4C128-288E-4288-840D-094582ACDEAC}" type="sibTrans" cxnId="{7A453E47-1F24-4AEA-9E40-CD0C8DC3569F}">
      <dgm:prSet/>
      <dgm:spPr/>
      <dgm:t>
        <a:bodyPr/>
        <a:lstStyle/>
        <a:p>
          <a:endParaRPr lang="uk-UA"/>
        </a:p>
      </dgm:t>
    </dgm:pt>
    <dgm:pt modelId="{BCA67A3B-61F8-4550-A3B5-D21FB9253FC3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трудове право</a:t>
          </a:r>
        </a:p>
      </dgm:t>
    </dgm:pt>
    <dgm:pt modelId="{8E826193-523B-46C5-BB1F-190C2B781041}" type="parTrans" cxnId="{F06E703B-F809-4FC1-961D-31FBACD57EDA}">
      <dgm:prSet/>
      <dgm:spPr/>
      <dgm:t>
        <a:bodyPr/>
        <a:lstStyle/>
        <a:p>
          <a:endParaRPr lang="uk-UA"/>
        </a:p>
      </dgm:t>
    </dgm:pt>
    <dgm:pt modelId="{31D6A68A-4C9B-4C03-8DFB-F80915E4B94A}" type="sibTrans" cxnId="{F06E703B-F809-4FC1-961D-31FBACD57EDA}">
      <dgm:prSet/>
      <dgm:spPr/>
      <dgm:t>
        <a:bodyPr/>
        <a:lstStyle/>
        <a:p>
          <a:endParaRPr lang="uk-UA"/>
        </a:p>
      </dgm:t>
    </dgm:pt>
    <dgm:pt modelId="{61343419-9508-47A8-AE0D-EF579E59A69D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житлове право</a:t>
          </a:r>
        </a:p>
      </dgm:t>
    </dgm:pt>
    <dgm:pt modelId="{53702357-559D-44E2-9435-D1EE47394C83}" type="parTrans" cxnId="{1897D340-4CD9-445B-8604-3FD9A1CF6E1A}">
      <dgm:prSet/>
      <dgm:spPr/>
      <dgm:t>
        <a:bodyPr/>
        <a:lstStyle/>
        <a:p>
          <a:endParaRPr lang="uk-UA"/>
        </a:p>
      </dgm:t>
    </dgm:pt>
    <dgm:pt modelId="{EF0897AD-33EC-4E10-A77F-A1DB68629E79}" type="sibTrans" cxnId="{1897D340-4CD9-445B-8604-3FD9A1CF6E1A}">
      <dgm:prSet/>
      <dgm:spPr/>
      <dgm:t>
        <a:bodyPr/>
        <a:lstStyle/>
        <a:p>
          <a:endParaRPr lang="uk-UA"/>
        </a:p>
      </dgm:t>
    </dgm:pt>
    <dgm:pt modelId="{BBC6E9FD-BA21-46DA-A471-7B666BEA9A01}" type="pres">
      <dgm:prSet presAssocID="{BDFFB4B6-8A5F-4D2C-BA9C-87A1DF750FB2}" presName="Name0" presStyleCnt="0">
        <dgm:presLayoutVars>
          <dgm:dir/>
        </dgm:presLayoutVars>
      </dgm:prSet>
      <dgm:spPr/>
    </dgm:pt>
    <dgm:pt modelId="{3968426D-71D3-4C01-9EEC-12016703387E}" type="pres">
      <dgm:prSet presAssocID="{A2D64CAD-E5DD-4120-B046-DF073F960C32}" presName="withChildren" presStyleCnt="0"/>
      <dgm:spPr/>
    </dgm:pt>
    <dgm:pt modelId="{EA3A8D65-BC66-43CF-B812-7E5869F188CD}" type="pres">
      <dgm:prSet presAssocID="{A2D64CAD-E5DD-4120-B046-DF073F960C32}" presName="bigCircle" presStyleLbl="vennNode1" presStyleIdx="0" presStyleCnt="6" custLinFactNeighborX="-876" custLinFactNeighborY="-4633"/>
      <dgm:spPr/>
    </dgm:pt>
    <dgm:pt modelId="{CD349991-EC5D-43D5-A5A5-135B0BC0F20D}" type="pres">
      <dgm:prSet presAssocID="{A2D64CAD-E5DD-4120-B046-DF073F960C32}" presName="medCircle" presStyleLbl="vennNode1" presStyleIdx="1" presStyleCnt="6"/>
      <dgm:spPr/>
    </dgm:pt>
    <dgm:pt modelId="{EC40C0BD-E949-440D-B869-42A63D79C258}" type="pres">
      <dgm:prSet presAssocID="{A2D64CAD-E5DD-4120-B046-DF073F960C32}" presName="txLvl1" presStyleLbl="revTx" presStyleIdx="0" presStyleCnt="6"/>
      <dgm:spPr/>
    </dgm:pt>
    <dgm:pt modelId="{09F70553-0AE7-4B06-93D8-A7693BDBF68E}" type="pres">
      <dgm:prSet presAssocID="{A2D64CAD-E5DD-4120-B046-DF073F960C32}" presName="lin" presStyleCnt="0"/>
      <dgm:spPr/>
    </dgm:pt>
    <dgm:pt modelId="{A1D7171E-3AF5-48B0-B7A2-8D50AA419725}" type="pres">
      <dgm:prSet presAssocID="{F04B4116-2528-4690-8687-24B3E995BF23}" presName="txLvl2" presStyleLbl="revTx" presStyleIdx="1" presStyleCnt="6"/>
      <dgm:spPr/>
    </dgm:pt>
    <dgm:pt modelId="{7F7B3E96-DE7C-4338-90FC-D5B30ADB5493}" type="pres">
      <dgm:prSet presAssocID="{A65FA16B-E93B-4455-9868-88A106A83082}" presName="smCircle" presStyleLbl="vennNode1" presStyleIdx="2" presStyleCnt="6"/>
      <dgm:spPr/>
    </dgm:pt>
    <dgm:pt modelId="{802E5D4F-6A6A-4755-AAC9-8A892625A347}" type="pres">
      <dgm:prSet presAssocID="{1ED203EC-6540-4477-A549-D3684A8696A1}" presName="txLvl2" presStyleLbl="revTx" presStyleIdx="2" presStyleCnt="6"/>
      <dgm:spPr/>
    </dgm:pt>
    <dgm:pt modelId="{8AD265EE-DE0D-43A5-9B6A-946A526AB5A5}" type="pres">
      <dgm:prSet presAssocID="{3D15D3D3-0A84-48E2-A3C1-A894DB3EAF07}" presName="smCircle" presStyleLbl="vennNode1" presStyleIdx="3" presStyleCnt="6"/>
      <dgm:spPr/>
    </dgm:pt>
    <dgm:pt modelId="{5BA3F1F0-9059-4ACB-A1D2-34A918A92AD2}" type="pres">
      <dgm:prSet presAssocID="{0751BE04-AFD2-44C6-879B-A6B66369062D}" presName="txLvl2" presStyleLbl="revTx" presStyleIdx="3" presStyleCnt="6"/>
      <dgm:spPr/>
    </dgm:pt>
    <dgm:pt modelId="{0C152530-8774-4F3D-BBFD-9E6372B2793E}" type="pres">
      <dgm:prSet presAssocID="{75F4C128-288E-4288-840D-094582ACDEAC}" presName="smCircle" presStyleLbl="vennNode1" presStyleIdx="4" presStyleCnt="6"/>
      <dgm:spPr/>
    </dgm:pt>
    <dgm:pt modelId="{EB684C91-63B3-4D2D-BFA8-B87F09F1CDA5}" type="pres">
      <dgm:prSet presAssocID="{BCA67A3B-61F8-4550-A3B5-D21FB9253FC3}" presName="txLvl2" presStyleLbl="revTx" presStyleIdx="4" presStyleCnt="6"/>
      <dgm:spPr/>
    </dgm:pt>
    <dgm:pt modelId="{DB5EFFE6-CEEC-4713-8CE0-F14C5A3F1C1F}" type="pres">
      <dgm:prSet presAssocID="{31D6A68A-4C9B-4C03-8DFB-F80915E4B94A}" presName="smCircle" presStyleLbl="vennNode1" presStyleIdx="5" presStyleCnt="6"/>
      <dgm:spPr/>
    </dgm:pt>
    <dgm:pt modelId="{DBFE2FC8-6391-4790-A6D0-CE58885C2678}" type="pres">
      <dgm:prSet presAssocID="{61343419-9508-47A8-AE0D-EF579E59A69D}" presName="txLvl2" presStyleLbl="revTx" presStyleIdx="5" presStyleCnt="6"/>
      <dgm:spPr/>
    </dgm:pt>
  </dgm:ptLst>
  <dgm:cxnLst>
    <dgm:cxn modelId="{8FC5680F-F677-46F1-9323-FB7DE8A02C3C}" type="presOf" srcId="{61343419-9508-47A8-AE0D-EF579E59A69D}" destId="{DBFE2FC8-6391-4790-A6D0-CE58885C2678}" srcOrd="0" destOrd="0" presId="urn:microsoft.com/office/officeart/2008/layout/VerticalCircleList"/>
    <dgm:cxn modelId="{C29D1C19-F670-48E0-BE06-24C3483E6A6D}" type="presOf" srcId="{A2D64CAD-E5DD-4120-B046-DF073F960C32}" destId="{EC40C0BD-E949-440D-B869-42A63D79C258}" srcOrd="0" destOrd="0" presId="urn:microsoft.com/office/officeart/2008/layout/VerticalCircleList"/>
    <dgm:cxn modelId="{DC7F142B-E502-469C-9AAC-86D0E74736EE}" type="presOf" srcId="{BCA67A3B-61F8-4550-A3B5-D21FB9253FC3}" destId="{EB684C91-63B3-4D2D-BFA8-B87F09F1CDA5}" srcOrd="0" destOrd="0" presId="urn:microsoft.com/office/officeart/2008/layout/VerticalCircleList"/>
    <dgm:cxn modelId="{F06E703B-F809-4FC1-961D-31FBACD57EDA}" srcId="{A2D64CAD-E5DD-4120-B046-DF073F960C32}" destId="{BCA67A3B-61F8-4550-A3B5-D21FB9253FC3}" srcOrd="3" destOrd="0" parTransId="{8E826193-523B-46C5-BB1F-190C2B781041}" sibTransId="{31D6A68A-4C9B-4C03-8DFB-F80915E4B94A}"/>
    <dgm:cxn modelId="{1897D340-4CD9-445B-8604-3FD9A1CF6E1A}" srcId="{A2D64CAD-E5DD-4120-B046-DF073F960C32}" destId="{61343419-9508-47A8-AE0D-EF579E59A69D}" srcOrd="4" destOrd="0" parTransId="{53702357-559D-44E2-9435-D1EE47394C83}" sibTransId="{EF0897AD-33EC-4E10-A77F-A1DB68629E79}"/>
    <dgm:cxn modelId="{7A453E47-1F24-4AEA-9E40-CD0C8DC3569F}" srcId="{A2D64CAD-E5DD-4120-B046-DF073F960C32}" destId="{0751BE04-AFD2-44C6-879B-A6B66369062D}" srcOrd="2" destOrd="0" parTransId="{4026A5F2-85AA-4D6A-86DC-4AD3EF292729}" sibTransId="{75F4C128-288E-4288-840D-094582ACDEAC}"/>
    <dgm:cxn modelId="{8F754A4E-27B3-4BAA-AC4D-659ABB58D02B}" srcId="{A2D64CAD-E5DD-4120-B046-DF073F960C32}" destId="{F04B4116-2528-4690-8687-24B3E995BF23}" srcOrd="0" destOrd="0" parTransId="{18D2A9CA-F550-40E8-B82E-C8796DAEEC59}" sibTransId="{A65FA16B-E93B-4455-9868-88A106A83082}"/>
    <dgm:cxn modelId="{83884D6E-D556-4E03-A556-1DEE56D905C2}" srcId="{BDFFB4B6-8A5F-4D2C-BA9C-87A1DF750FB2}" destId="{A2D64CAD-E5DD-4120-B046-DF073F960C32}" srcOrd="0" destOrd="0" parTransId="{C0BD9192-7A15-4BAF-B18B-82B78B1EF734}" sibTransId="{9F2C3C44-E738-434B-A6B8-06F788DB95DD}"/>
    <dgm:cxn modelId="{932B2052-3F36-4AE8-A0AF-26A22E5E871A}" type="presOf" srcId="{0751BE04-AFD2-44C6-879B-A6B66369062D}" destId="{5BA3F1F0-9059-4ACB-A1D2-34A918A92AD2}" srcOrd="0" destOrd="0" presId="urn:microsoft.com/office/officeart/2008/layout/VerticalCircleList"/>
    <dgm:cxn modelId="{465A19B4-8C8A-4538-B257-18ACD0E05BCA}" srcId="{A2D64CAD-E5DD-4120-B046-DF073F960C32}" destId="{1ED203EC-6540-4477-A549-D3684A8696A1}" srcOrd="1" destOrd="0" parTransId="{711D3ACD-0024-42D6-992E-80EEE506BE7C}" sibTransId="{3D15D3D3-0A84-48E2-A3C1-A894DB3EAF07}"/>
    <dgm:cxn modelId="{4B33F2BE-F7D8-4C6A-8E59-5FFB13B15E8C}" type="presOf" srcId="{BDFFB4B6-8A5F-4D2C-BA9C-87A1DF750FB2}" destId="{BBC6E9FD-BA21-46DA-A471-7B666BEA9A01}" srcOrd="0" destOrd="0" presId="urn:microsoft.com/office/officeart/2008/layout/VerticalCircleList"/>
    <dgm:cxn modelId="{FB57BEDE-B79C-44F5-B63D-3EC2FB609343}" type="presOf" srcId="{1ED203EC-6540-4477-A549-D3684A8696A1}" destId="{802E5D4F-6A6A-4755-AAC9-8A892625A347}" srcOrd="0" destOrd="0" presId="urn:microsoft.com/office/officeart/2008/layout/VerticalCircleList"/>
    <dgm:cxn modelId="{F31C6CE1-D917-4B36-B9AF-8ACA97144AFE}" type="presOf" srcId="{F04B4116-2528-4690-8687-24B3E995BF23}" destId="{A1D7171E-3AF5-48B0-B7A2-8D50AA419725}" srcOrd="0" destOrd="0" presId="urn:microsoft.com/office/officeart/2008/layout/VerticalCircleList"/>
    <dgm:cxn modelId="{80510B24-7880-42A9-9F93-FE8680079345}" type="presParOf" srcId="{BBC6E9FD-BA21-46DA-A471-7B666BEA9A01}" destId="{3968426D-71D3-4C01-9EEC-12016703387E}" srcOrd="0" destOrd="0" presId="urn:microsoft.com/office/officeart/2008/layout/VerticalCircleList"/>
    <dgm:cxn modelId="{0B44DAE7-B3E3-4052-A26F-FB80C7EDF799}" type="presParOf" srcId="{3968426D-71D3-4C01-9EEC-12016703387E}" destId="{EA3A8D65-BC66-43CF-B812-7E5869F188CD}" srcOrd="0" destOrd="0" presId="urn:microsoft.com/office/officeart/2008/layout/VerticalCircleList"/>
    <dgm:cxn modelId="{FCF37944-706A-4908-AEE8-D1B233F9C01A}" type="presParOf" srcId="{3968426D-71D3-4C01-9EEC-12016703387E}" destId="{CD349991-EC5D-43D5-A5A5-135B0BC0F20D}" srcOrd="1" destOrd="0" presId="urn:microsoft.com/office/officeart/2008/layout/VerticalCircleList"/>
    <dgm:cxn modelId="{B25CB1D6-3772-4643-AEAD-206F3F2CC15E}" type="presParOf" srcId="{3968426D-71D3-4C01-9EEC-12016703387E}" destId="{EC40C0BD-E949-440D-B869-42A63D79C258}" srcOrd="2" destOrd="0" presId="urn:microsoft.com/office/officeart/2008/layout/VerticalCircleList"/>
    <dgm:cxn modelId="{D5CE9B06-6A64-4F63-9589-4D1E8888D4B7}" type="presParOf" srcId="{3968426D-71D3-4C01-9EEC-12016703387E}" destId="{09F70553-0AE7-4B06-93D8-A7693BDBF68E}" srcOrd="3" destOrd="0" presId="urn:microsoft.com/office/officeart/2008/layout/VerticalCircleList"/>
    <dgm:cxn modelId="{90FD6E09-73AA-4A71-A0C3-169F96F0114A}" type="presParOf" srcId="{09F70553-0AE7-4B06-93D8-A7693BDBF68E}" destId="{A1D7171E-3AF5-48B0-B7A2-8D50AA419725}" srcOrd="0" destOrd="0" presId="urn:microsoft.com/office/officeart/2008/layout/VerticalCircleList"/>
    <dgm:cxn modelId="{AE1A077F-AC36-427B-B112-15849E1490C0}" type="presParOf" srcId="{09F70553-0AE7-4B06-93D8-A7693BDBF68E}" destId="{7F7B3E96-DE7C-4338-90FC-D5B30ADB5493}" srcOrd="1" destOrd="0" presId="urn:microsoft.com/office/officeart/2008/layout/VerticalCircleList"/>
    <dgm:cxn modelId="{2BF0FE40-BBE5-4CC9-89EB-30BDE6A68149}" type="presParOf" srcId="{09F70553-0AE7-4B06-93D8-A7693BDBF68E}" destId="{802E5D4F-6A6A-4755-AAC9-8A892625A347}" srcOrd="2" destOrd="0" presId="urn:microsoft.com/office/officeart/2008/layout/VerticalCircleList"/>
    <dgm:cxn modelId="{1438E592-F217-46C0-9439-967EF954C214}" type="presParOf" srcId="{09F70553-0AE7-4B06-93D8-A7693BDBF68E}" destId="{8AD265EE-DE0D-43A5-9B6A-946A526AB5A5}" srcOrd="3" destOrd="0" presId="urn:microsoft.com/office/officeart/2008/layout/VerticalCircleList"/>
    <dgm:cxn modelId="{48019FF2-BF33-4BAD-8542-734DC3F71EBA}" type="presParOf" srcId="{09F70553-0AE7-4B06-93D8-A7693BDBF68E}" destId="{5BA3F1F0-9059-4ACB-A1D2-34A918A92AD2}" srcOrd="4" destOrd="0" presId="urn:microsoft.com/office/officeart/2008/layout/VerticalCircleList"/>
    <dgm:cxn modelId="{A90847E3-ECA3-4BAD-B9BA-EE4A45F99834}" type="presParOf" srcId="{09F70553-0AE7-4B06-93D8-A7693BDBF68E}" destId="{0C152530-8774-4F3D-BBFD-9E6372B2793E}" srcOrd="5" destOrd="0" presId="urn:microsoft.com/office/officeart/2008/layout/VerticalCircleList"/>
    <dgm:cxn modelId="{7098EDC6-A563-44A1-BA99-FB9F5C81C0E2}" type="presParOf" srcId="{09F70553-0AE7-4B06-93D8-A7693BDBF68E}" destId="{EB684C91-63B3-4D2D-BFA8-B87F09F1CDA5}" srcOrd="6" destOrd="0" presId="urn:microsoft.com/office/officeart/2008/layout/VerticalCircleList"/>
    <dgm:cxn modelId="{9C03F207-F00C-4FB0-BDC0-14A8D40E61E5}" type="presParOf" srcId="{09F70553-0AE7-4B06-93D8-A7693BDBF68E}" destId="{DB5EFFE6-CEEC-4713-8CE0-F14C5A3F1C1F}" srcOrd="7" destOrd="0" presId="urn:microsoft.com/office/officeart/2008/layout/VerticalCircleList"/>
    <dgm:cxn modelId="{7D78A90C-6232-42E9-97C9-DF556C1CAD5A}" type="presParOf" srcId="{09F70553-0AE7-4B06-93D8-A7693BDBF68E}" destId="{DBFE2FC8-6391-4790-A6D0-CE58885C2678}" srcOrd="8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35979CD-C062-409F-94FB-3F4F1E42E267}" type="doc">
      <dgm:prSet loTypeId="urn:microsoft.com/office/officeart/2005/8/layout/vList5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2E67BF2F-8804-4358-B35A-C16A82B0BCE3}">
      <dgm:prSet phldrT="[Текст]" custT="1"/>
      <dgm:spPr/>
      <dgm:t>
        <a:bodyPr/>
        <a:lstStyle/>
        <a:p>
          <a:r>
            <a:rPr lang="uk-UA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Галузі охоронного права</a:t>
          </a:r>
        </a:p>
      </dgm:t>
    </dgm:pt>
    <dgm:pt modelId="{F285FD7F-5B7C-4AA2-AED5-3300509E1229}" type="parTrans" cxnId="{16164AC7-2FA4-4FF9-8C80-243EECEB6A3A}">
      <dgm:prSet/>
      <dgm:spPr/>
      <dgm:t>
        <a:bodyPr/>
        <a:lstStyle/>
        <a:p>
          <a:endParaRPr lang="uk-UA"/>
        </a:p>
      </dgm:t>
    </dgm:pt>
    <dgm:pt modelId="{FE5C73F6-1E7E-45F9-926A-B506A8C0B461}" type="sibTrans" cxnId="{16164AC7-2FA4-4FF9-8C80-243EECEB6A3A}">
      <dgm:prSet/>
      <dgm:spPr/>
      <dgm:t>
        <a:bodyPr/>
        <a:lstStyle/>
        <a:p>
          <a:endParaRPr lang="uk-UA"/>
        </a:p>
      </dgm:t>
    </dgm:pt>
    <dgm:pt modelId="{70824307-7E6E-4BC0-8390-2CA8E12F7E5C}">
      <dgm:prSet phldrT="[Текст]" custT="1"/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кримінальне право</a:t>
          </a:r>
        </a:p>
      </dgm:t>
    </dgm:pt>
    <dgm:pt modelId="{10523672-E943-4E5B-83B0-F5D82D3599AA}" type="parTrans" cxnId="{E6D68E89-28C8-4744-9AE2-7D27C9F6A962}">
      <dgm:prSet/>
      <dgm:spPr/>
      <dgm:t>
        <a:bodyPr/>
        <a:lstStyle/>
        <a:p>
          <a:endParaRPr lang="uk-UA"/>
        </a:p>
      </dgm:t>
    </dgm:pt>
    <dgm:pt modelId="{869E1648-F202-4FF3-BC00-36C2C1BDD958}" type="sibTrans" cxnId="{E6D68E89-28C8-4744-9AE2-7D27C9F6A962}">
      <dgm:prSet/>
      <dgm:spPr/>
      <dgm:t>
        <a:bodyPr/>
        <a:lstStyle/>
        <a:p>
          <a:endParaRPr lang="uk-UA"/>
        </a:p>
      </dgm:t>
    </dgm:pt>
    <dgm:pt modelId="{66C0C7F1-710B-4EB2-A8DA-7D1CA039F716}">
      <dgm:prSet phldrT="[Текст]" custT="1"/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адміністративне право</a:t>
          </a:r>
        </a:p>
      </dgm:t>
    </dgm:pt>
    <dgm:pt modelId="{BF7C8819-89F5-47DF-A5E8-9CFCA14C8298}" type="parTrans" cxnId="{AD97F0F3-5ED4-4C57-9198-74F08DE1C002}">
      <dgm:prSet/>
      <dgm:spPr/>
      <dgm:t>
        <a:bodyPr/>
        <a:lstStyle/>
        <a:p>
          <a:endParaRPr lang="uk-UA"/>
        </a:p>
      </dgm:t>
    </dgm:pt>
    <dgm:pt modelId="{FF6397F6-F1AF-4983-8662-FEC8C2A5A3F2}" type="sibTrans" cxnId="{AD97F0F3-5ED4-4C57-9198-74F08DE1C002}">
      <dgm:prSet/>
      <dgm:spPr/>
      <dgm:t>
        <a:bodyPr/>
        <a:lstStyle/>
        <a:p>
          <a:endParaRPr lang="uk-UA"/>
        </a:p>
      </dgm:t>
    </dgm:pt>
    <dgm:pt modelId="{3810FF69-909D-419C-810D-6E4CEE8301EE}">
      <dgm:prSet phldrT="[Текст]" custT="1"/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 інші</a:t>
          </a:r>
        </a:p>
      </dgm:t>
    </dgm:pt>
    <dgm:pt modelId="{C4E3BA23-12F7-4E40-9B8C-80F4399E45B2}" type="parTrans" cxnId="{2CB6452B-95E8-4792-AA78-24F84DDB1034}">
      <dgm:prSet/>
      <dgm:spPr/>
      <dgm:t>
        <a:bodyPr/>
        <a:lstStyle/>
        <a:p>
          <a:endParaRPr lang="uk-UA"/>
        </a:p>
      </dgm:t>
    </dgm:pt>
    <dgm:pt modelId="{C8D2A18F-ECBB-4D07-90F6-4DC1591F5A12}" type="sibTrans" cxnId="{2CB6452B-95E8-4792-AA78-24F84DDB1034}">
      <dgm:prSet/>
      <dgm:spPr/>
      <dgm:t>
        <a:bodyPr/>
        <a:lstStyle/>
        <a:p>
          <a:endParaRPr lang="uk-UA"/>
        </a:p>
      </dgm:t>
    </dgm:pt>
    <dgm:pt modelId="{1AA32AA9-40B2-4C55-80E4-BB19B8F56448}" type="pres">
      <dgm:prSet presAssocID="{535979CD-C062-409F-94FB-3F4F1E42E267}" presName="Name0" presStyleCnt="0">
        <dgm:presLayoutVars>
          <dgm:dir/>
          <dgm:animLvl val="lvl"/>
          <dgm:resizeHandles val="exact"/>
        </dgm:presLayoutVars>
      </dgm:prSet>
      <dgm:spPr/>
    </dgm:pt>
    <dgm:pt modelId="{F9D66B90-C6D5-4741-AD21-AE623AD04BB7}" type="pres">
      <dgm:prSet presAssocID="{2E67BF2F-8804-4358-B35A-C16A82B0BCE3}" presName="linNode" presStyleCnt="0"/>
      <dgm:spPr/>
    </dgm:pt>
    <dgm:pt modelId="{67A2C1F4-D8FE-4E03-9DDB-58B1EDBFB981}" type="pres">
      <dgm:prSet presAssocID="{2E67BF2F-8804-4358-B35A-C16A82B0BCE3}" presName="parentText" presStyleLbl="node1" presStyleIdx="0" presStyleCnt="1" custScaleX="120916">
        <dgm:presLayoutVars>
          <dgm:chMax val="1"/>
          <dgm:bulletEnabled val="1"/>
        </dgm:presLayoutVars>
      </dgm:prSet>
      <dgm:spPr/>
    </dgm:pt>
    <dgm:pt modelId="{1F692019-64B5-44B9-87A0-807148AED36F}" type="pres">
      <dgm:prSet presAssocID="{2E67BF2F-8804-4358-B35A-C16A82B0BCE3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E234600-FC66-4D89-B555-17F580274156}" type="presOf" srcId="{70824307-7E6E-4BC0-8390-2CA8E12F7E5C}" destId="{1F692019-64B5-44B9-87A0-807148AED36F}" srcOrd="0" destOrd="0" presId="urn:microsoft.com/office/officeart/2005/8/layout/vList5"/>
    <dgm:cxn modelId="{5920620F-6812-4D78-97BF-896A4B2BDE22}" type="presOf" srcId="{66C0C7F1-710B-4EB2-A8DA-7D1CA039F716}" destId="{1F692019-64B5-44B9-87A0-807148AED36F}" srcOrd="0" destOrd="1" presId="urn:microsoft.com/office/officeart/2005/8/layout/vList5"/>
    <dgm:cxn modelId="{87DEE012-B17A-4A7E-BAF4-A588390AFCD3}" type="presOf" srcId="{3810FF69-909D-419C-810D-6E4CEE8301EE}" destId="{1F692019-64B5-44B9-87A0-807148AED36F}" srcOrd="0" destOrd="2" presId="urn:microsoft.com/office/officeart/2005/8/layout/vList5"/>
    <dgm:cxn modelId="{2CB6452B-95E8-4792-AA78-24F84DDB1034}" srcId="{2E67BF2F-8804-4358-B35A-C16A82B0BCE3}" destId="{3810FF69-909D-419C-810D-6E4CEE8301EE}" srcOrd="2" destOrd="0" parTransId="{C4E3BA23-12F7-4E40-9B8C-80F4399E45B2}" sibTransId="{C8D2A18F-ECBB-4D07-90F6-4DC1591F5A12}"/>
    <dgm:cxn modelId="{E6D68E89-28C8-4744-9AE2-7D27C9F6A962}" srcId="{2E67BF2F-8804-4358-B35A-C16A82B0BCE3}" destId="{70824307-7E6E-4BC0-8390-2CA8E12F7E5C}" srcOrd="0" destOrd="0" parTransId="{10523672-E943-4E5B-83B0-F5D82D3599AA}" sibTransId="{869E1648-F202-4FF3-BC00-36C2C1BDD958}"/>
    <dgm:cxn modelId="{16164AC7-2FA4-4FF9-8C80-243EECEB6A3A}" srcId="{535979CD-C062-409F-94FB-3F4F1E42E267}" destId="{2E67BF2F-8804-4358-B35A-C16A82B0BCE3}" srcOrd="0" destOrd="0" parTransId="{F285FD7F-5B7C-4AA2-AED5-3300509E1229}" sibTransId="{FE5C73F6-1E7E-45F9-926A-B506A8C0B461}"/>
    <dgm:cxn modelId="{E29121E2-89AF-47FB-8E7A-ABB8F1F8765F}" type="presOf" srcId="{535979CD-C062-409F-94FB-3F4F1E42E267}" destId="{1AA32AA9-40B2-4C55-80E4-BB19B8F56448}" srcOrd="0" destOrd="0" presId="urn:microsoft.com/office/officeart/2005/8/layout/vList5"/>
    <dgm:cxn modelId="{AD97F0F3-5ED4-4C57-9198-74F08DE1C002}" srcId="{2E67BF2F-8804-4358-B35A-C16A82B0BCE3}" destId="{66C0C7F1-710B-4EB2-A8DA-7D1CA039F716}" srcOrd="1" destOrd="0" parTransId="{BF7C8819-89F5-47DF-A5E8-9CFCA14C8298}" sibTransId="{FF6397F6-F1AF-4983-8662-FEC8C2A5A3F2}"/>
    <dgm:cxn modelId="{BF6119F6-6404-4568-87AB-713C63593BA0}" type="presOf" srcId="{2E67BF2F-8804-4358-B35A-C16A82B0BCE3}" destId="{67A2C1F4-D8FE-4E03-9DDB-58B1EDBFB981}" srcOrd="0" destOrd="0" presId="urn:microsoft.com/office/officeart/2005/8/layout/vList5"/>
    <dgm:cxn modelId="{8CAB51D6-4E60-46AC-A3DA-A489B60584EE}" type="presParOf" srcId="{1AA32AA9-40B2-4C55-80E4-BB19B8F56448}" destId="{F9D66B90-C6D5-4741-AD21-AE623AD04BB7}" srcOrd="0" destOrd="0" presId="urn:microsoft.com/office/officeart/2005/8/layout/vList5"/>
    <dgm:cxn modelId="{50D626C6-24C6-4186-AD51-3F9595310A4C}" type="presParOf" srcId="{F9D66B90-C6D5-4741-AD21-AE623AD04BB7}" destId="{67A2C1F4-D8FE-4E03-9DDB-58B1EDBFB981}" srcOrd="0" destOrd="0" presId="urn:microsoft.com/office/officeart/2005/8/layout/vList5"/>
    <dgm:cxn modelId="{3FB70AD7-845D-4393-BB79-6B98CD4E4E0D}" type="presParOf" srcId="{F9D66B90-C6D5-4741-AD21-AE623AD04BB7}" destId="{1F692019-64B5-44B9-87A0-807148AED3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3C37781-6B51-499A-9E9F-F75A9E4AFF5A}" type="doc">
      <dgm:prSet loTypeId="urn:microsoft.com/office/officeart/2008/layout/RadialCluster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2AB9F3C3-2029-40F2-8BA9-7261A716531F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Галузі матеріального права</a:t>
          </a:r>
        </a:p>
      </dgm:t>
    </dgm:pt>
    <dgm:pt modelId="{2A576E7B-EF28-4CD2-8BE4-39685A7789A4}" type="parTrans" cxnId="{FA94837E-81C3-4C8D-B9E4-E111F2611C17}">
      <dgm:prSet/>
      <dgm:spPr/>
      <dgm:t>
        <a:bodyPr/>
        <a:lstStyle/>
        <a:p>
          <a:endParaRPr lang="uk-UA"/>
        </a:p>
      </dgm:t>
    </dgm:pt>
    <dgm:pt modelId="{98C84509-A051-4441-8236-F888DD05A3B2}" type="sibTrans" cxnId="{FA94837E-81C3-4C8D-B9E4-E111F2611C17}">
      <dgm:prSet/>
      <dgm:spPr/>
      <dgm:t>
        <a:bodyPr/>
        <a:lstStyle/>
        <a:p>
          <a:endParaRPr lang="uk-UA"/>
        </a:p>
      </dgm:t>
    </dgm:pt>
    <dgm:pt modelId="{B6D2CBAD-566D-4598-BF8F-B6BD54C98980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конституційне право</a:t>
          </a:r>
        </a:p>
      </dgm:t>
    </dgm:pt>
    <dgm:pt modelId="{D50A9FDB-1279-4674-A59A-5F760B92F77F}" type="parTrans" cxnId="{CEB5402D-9BAC-44F6-8C70-E44F9E2465D0}">
      <dgm:prSet/>
      <dgm:spPr/>
      <dgm:t>
        <a:bodyPr/>
        <a:lstStyle/>
        <a:p>
          <a:endParaRPr lang="uk-UA"/>
        </a:p>
      </dgm:t>
    </dgm:pt>
    <dgm:pt modelId="{E1D7819C-D56C-4747-B7DD-721C494F24AA}" type="sibTrans" cxnId="{CEB5402D-9BAC-44F6-8C70-E44F9E2465D0}">
      <dgm:prSet/>
      <dgm:spPr/>
      <dgm:t>
        <a:bodyPr/>
        <a:lstStyle/>
        <a:p>
          <a:endParaRPr lang="uk-UA"/>
        </a:p>
      </dgm:t>
    </dgm:pt>
    <dgm:pt modelId="{6D990474-C3C6-4805-997A-B9B5897FADD2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цивільне право</a:t>
          </a:r>
        </a:p>
      </dgm:t>
    </dgm:pt>
    <dgm:pt modelId="{655EAD10-2EAB-4AB7-9199-6377A9D54DFB}" type="parTrans" cxnId="{BB0ADD7E-3236-46F4-902C-7235D0C8EE8A}">
      <dgm:prSet/>
      <dgm:spPr/>
      <dgm:t>
        <a:bodyPr/>
        <a:lstStyle/>
        <a:p>
          <a:endParaRPr lang="uk-UA"/>
        </a:p>
      </dgm:t>
    </dgm:pt>
    <dgm:pt modelId="{B3D60E4E-AC4A-4AA6-814E-6375CB0CF380}" type="sibTrans" cxnId="{BB0ADD7E-3236-46F4-902C-7235D0C8EE8A}">
      <dgm:prSet/>
      <dgm:spPr/>
      <dgm:t>
        <a:bodyPr/>
        <a:lstStyle/>
        <a:p>
          <a:endParaRPr lang="uk-UA"/>
        </a:p>
      </dgm:t>
    </dgm:pt>
    <dgm:pt modelId="{68DB7131-612C-4CAB-B7C6-4E0A0FEAE419}">
      <dgm:prSet phldrT="[Текст]" custT="1"/>
      <dgm:spPr/>
      <dgm:t>
        <a:bodyPr/>
        <a:lstStyle/>
        <a:p>
          <a:r>
            <a:rPr lang="uk-UA" sz="2100" dirty="0">
              <a:latin typeface="+mj-lt"/>
            </a:rPr>
            <a:t>адміністративне право</a:t>
          </a:r>
        </a:p>
      </dgm:t>
    </dgm:pt>
    <dgm:pt modelId="{4057A2A7-A8A4-47C9-8618-CED39CC6BF91}" type="parTrans" cxnId="{1B4369E5-C570-4B2D-81BA-297F3E5DC30D}">
      <dgm:prSet/>
      <dgm:spPr/>
      <dgm:t>
        <a:bodyPr/>
        <a:lstStyle/>
        <a:p>
          <a:endParaRPr lang="uk-UA"/>
        </a:p>
      </dgm:t>
    </dgm:pt>
    <dgm:pt modelId="{BEB205ED-8E62-4FAC-B62B-05F661265455}" type="sibTrans" cxnId="{1B4369E5-C570-4B2D-81BA-297F3E5DC30D}">
      <dgm:prSet/>
      <dgm:spPr/>
      <dgm:t>
        <a:bodyPr/>
        <a:lstStyle/>
        <a:p>
          <a:endParaRPr lang="uk-UA"/>
        </a:p>
      </dgm:t>
    </dgm:pt>
    <dgm:pt modelId="{D00B8979-561D-4791-95D9-98509C13A383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кримінальне право</a:t>
          </a:r>
        </a:p>
      </dgm:t>
    </dgm:pt>
    <dgm:pt modelId="{BDB508C3-08F4-4710-87E2-D6C51E950B2A}" type="parTrans" cxnId="{907EBBE7-F6FF-463B-85D5-DC6EE92EE6A4}">
      <dgm:prSet/>
      <dgm:spPr/>
      <dgm:t>
        <a:bodyPr/>
        <a:lstStyle/>
        <a:p>
          <a:endParaRPr lang="uk-UA"/>
        </a:p>
      </dgm:t>
    </dgm:pt>
    <dgm:pt modelId="{FEF294DA-45B0-44C7-A683-82878A00280F}" type="sibTrans" cxnId="{907EBBE7-F6FF-463B-85D5-DC6EE92EE6A4}">
      <dgm:prSet/>
      <dgm:spPr/>
      <dgm:t>
        <a:bodyPr/>
        <a:lstStyle/>
        <a:p>
          <a:endParaRPr lang="uk-UA"/>
        </a:p>
      </dgm:t>
    </dgm:pt>
    <dgm:pt modelId="{E3B3C2CA-7F9E-40FD-91E4-B1776A37098B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трудове право</a:t>
          </a:r>
        </a:p>
      </dgm:t>
    </dgm:pt>
    <dgm:pt modelId="{D5897077-54B3-4097-93AD-CB6E2E88D4F1}" type="parTrans" cxnId="{30479D68-E1C0-418D-B2E3-B2B15AE29577}">
      <dgm:prSet/>
      <dgm:spPr/>
      <dgm:t>
        <a:bodyPr/>
        <a:lstStyle/>
        <a:p>
          <a:endParaRPr lang="uk-UA"/>
        </a:p>
      </dgm:t>
    </dgm:pt>
    <dgm:pt modelId="{0E407752-5638-4860-B3CB-CB9C22703934}" type="sibTrans" cxnId="{30479D68-E1C0-418D-B2E3-B2B15AE29577}">
      <dgm:prSet/>
      <dgm:spPr/>
      <dgm:t>
        <a:bodyPr/>
        <a:lstStyle/>
        <a:p>
          <a:endParaRPr lang="uk-UA"/>
        </a:p>
      </dgm:t>
    </dgm:pt>
    <dgm:pt modelId="{9661BF0F-D08A-4EE4-A279-8AAA16F2B1D2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фінансове право</a:t>
          </a:r>
        </a:p>
      </dgm:t>
    </dgm:pt>
    <dgm:pt modelId="{72490345-4FB3-4FFF-B686-1CC35CBF18BC}" type="parTrans" cxnId="{5A668069-62E1-4720-9171-FE9A3E102D9F}">
      <dgm:prSet/>
      <dgm:spPr/>
      <dgm:t>
        <a:bodyPr/>
        <a:lstStyle/>
        <a:p>
          <a:endParaRPr lang="uk-UA"/>
        </a:p>
      </dgm:t>
    </dgm:pt>
    <dgm:pt modelId="{EA43E8E6-45D5-40AF-B3BF-96917B25E50E}" type="sibTrans" cxnId="{5A668069-62E1-4720-9171-FE9A3E102D9F}">
      <dgm:prSet/>
      <dgm:spPr/>
      <dgm:t>
        <a:bodyPr/>
        <a:lstStyle/>
        <a:p>
          <a:endParaRPr lang="uk-UA"/>
        </a:p>
      </dgm:t>
    </dgm:pt>
    <dgm:pt modelId="{C5827D1D-AC5B-42AE-94B3-7C7AEF05C550}" type="pres">
      <dgm:prSet presAssocID="{63C37781-6B51-499A-9E9F-F75A9E4AFF5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8CB1420-35CD-4462-BBF0-C8909BABFD6E}" type="pres">
      <dgm:prSet presAssocID="{2AB9F3C3-2029-40F2-8BA9-7261A716531F}" presName="singleCycle" presStyleCnt="0"/>
      <dgm:spPr/>
    </dgm:pt>
    <dgm:pt modelId="{007A8AF3-1C51-419C-A101-0B7870BE4DFE}" type="pres">
      <dgm:prSet presAssocID="{2AB9F3C3-2029-40F2-8BA9-7261A716531F}" presName="singleCenter" presStyleLbl="node1" presStyleIdx="0" presStyleCnt="7" custScaleX="142908">
        <dgm:presLayoutVars>
          <dgm:chMax val="7"/>
          <dgm:chPref val="7"/>
        </dgm:presLayoutVars>
      </dgm:prSet>
      <dgm:spPr/>
    </dgm:pt>
    <dgm:pt modelId="{999DFE0D-5A0C-47C2-83B7-E907C65C257E}" type="pres">
      <dgm:prSet presAssocID="{D50A9FDB-1279-4674-A59A-5F760B92F77F}" presName="Name56" presStyleLbl="parChTrans1D2" presStyleIdx="0" presStyleCnt="6"/>
      <dgm:spPr/>
    </dgm:pt>
    <dgm:pt modelId="{305E96DB-5F19-4BC5-B8C8-2398E6EE7CAF}" type="pres">
      <dgm:prSet presAssocID="{B6D2CBAD-566D-4598-BF8F-B6BD54C98980}" presName="text0" presStyleLbl="node1" presStyleIdx="1" presStyleCnt="7" custScaleX="176843">
        <dgm:presLayoutVars>
          <dgm:bulletEnabled val="1"/>
        </dgm:presLayoutVars>
      </dgm:prSet>
      <dgm:spPr/>
    </dgm:pt>
    <dgm:pt modelId="{5C0F80E7-FD5E-4ED2-8279-98F9BE9758E2}" type="pres">
      <dgm:prSet presAssocID="{655EAD10-2EAB-4AB7-9199-6377A9D54DFB}" presName="Name56" presStyleLbl="parChTrans1D2" presStyleIdx="1" presStyleCnt="6"/>
      <dgm:spPr/>
    </dgm:pt>
    <dgm:pt modelId="{20D83B98-F7A8-46BF-A6D2-2E7EA543CF49}" type="pres">
      <dgm:prSet presAssocID="{6D990474-C3C6-4805-997A-B9B5897FADD2}" presName="text0" presStyleLbl="node1" presStyleIdx="2" presStyleCnt="7" custScaleX="176843" custRadScaleRad="123586" custRadScaleInc="14172">
        <dgm:presLayoutVars>
          <dgm:bulletEnabled val="1"/>
        </dgm:presLayoutVars>
      </dgm:prSet>
      <dgm:spPr/>
    </dgm:pt>
    <dgm:pt modelId="{7C45E72C-5E52-416F-82F4-1EFC97192E1B}" type="pres">
      <dgm:prSet presAssocID="{4057A2A7-A8A4-47C9-8618-CED39CC6BF91}" presName="Name56" presStyleLbl="parChTrans1D2" presStyleIdx="2" presStyleCnt="6"/>
      <dgm:spPr/>
    </dgm:pt>
    <dgm:pt modelId="{B4CFCFE0-7DEF-43BD-87D4-842C2112ADF8}" type="pres">
      <dgm:prSet presAssocID="{68DB7131-612C-4CAB-B7C6-4E0A0FEAE419}" presName="text0" presStyleLbl="node1" presStyleIdx="3" presStyleCnt="7" custScaleX="190156" custRadScaleRad="122669" custRadScaleInc="-18561">
        <dgm:presLayoutVars>
          <dgm:bulletEnabled val="1"/>
        </dgm:presLayoutVars>
      </dgm:prSet>
      <dgm:spPr/>
    </dgm:pt>
    <dgm:pt modelId="{8A30517C-BA89-490F-9877-FEAE090BB893}" type="pres">
      <dgm:prSet presAssocID="{BDB508C3-08F4-4710-87E2-D6C51E950B2A}" presName="Name56" presStyleLbl="parChTrans1D2" presStyleIdx="3" presStyleCnt="6"/>
      <dgm:spPr/>
    </dgm:pt>
    <dgm:pt modelId="{6863448D-834C-4A58-AB8B-1F95C0E3A41C}" type="pres">
      <dgm:prSet presAssocID="{D00B8979-561D-4791-95D9-98509C13A383}" presName="text0" presStyleLbl="node1" presStyleIdx="4" presStyleCnt="7" custScaleX="176843">
        <dgm:presLayoutVars>
          <dgm:bulletEnabled val="1"/>
        </dgm:presLayoutVars>
      </dgm:prSet>
      <dgm:spPr/>
    </dgm:pt>
    <dgm:pt modelId="{6493D121-F4C9-4A05-9462-FA78949F370A}" type="pres">
      <dgm:prSet presAssocID="{D5897077-54B3-4097-93AD-CB6E2E88D4F1}" presName="Name56" presStyleLbl="parChTrans1D2" presStyleIdx="4" presStyleCnt="6"/>
      <dgm:spPr/>
    </dgm:pt>
    <dgm:pt modelId="{02A5664B-7114-4C01-99CF-6D4EFD8CCC47}" type="pres">
      <dgm:prSet presAssocID="{E3B3C2CA-7F9E-40FD-91E4-B1776A37098B}" presName="text0" presStyleLbl="node1" presStyleIdx="5" presStyleCnt="7" custScaleX="176843" custRadScaleRad="123566" custRadScaleInc="21061">
        <dgm:presLayoutVars>
          <dgm:bulletEnabled val="1"/>
        </dgm:presLayoutVars>
      </dgm:prSet>
      <dgm:spPr/>
    </dgm:pt>
    <dgm:pt modelId="{D5AF3BB3-D0FA-4337-813E-CF4C5A5BD5DB}" type="pres">
      <dgm:prSet presAssocID="{72490345-4FB3-4FFF-B686-1CC35CBF18BC}" presName="Name56" presStyleLbl="parChTrans1D2" presStyleIdx="5" presStyleCnt="6"/>
      <dgm:spPr/>
    </dgm:pt>
    <dgm:pt modelId="{29B65E72-0373-4234-8B2C-61D77925D9A6}" type="pres">
      <dgm:prSet presAssocID="{9661BF0F-D08A-4EE4-A279-8AAA16F2B1D2}" presName="text0" presStyleLbl="node1" presStyleIdx="6" presStyleCnt="7" custScaleX="176843" custRadScaleRad="125251" custRadScaleInc="-15394">
        <dgm:presLayoutVars>
          <dgm:bulletEnabled val="1"/>
        </dgm:presLayoutVars>
      </dgm:prSet>
      <dgm:spPr/>
    </dgm:pt>
  </dgm:ptLst>
  <dgm:cxnLst>
    <dgm:cxn modelId="{BD17B815-F054-4B41-8C42-A4861B9B2F83}" type="presOf" srcId="{B6D2CBAD-566D-4598-BF8F-B6BD54C98980}" destId="{305E96DB-5F19-4BC5-B8C8-2398E6EE7CAF}" srcOrd="0" destOrd="0" presId="urn:microsoft.com/office/officeart/2008/layout/RadialCluster"/>
    <dgm:cxn modelId="{CEB5402D-9BAC-44F6-8C70-E44F9E2465D0}" srcId="{2AB9F3C3-2029-40F2-8BA9-7261A716531F}" destId="{B6D2CBAD-566D-4598-BF8F-B6BD54C98980}" srcOrd="0" destOrd="0" parTransId="{D50A9FDB-1279-4674-A59A-5F760B92F77F}" sibTransId="{E1D7819C-D56C-4747-B7DD-721C494F24AA}"/>
    <dgm:cxn modelId="{14F69A36-0A9A-4C4F-87B8-F42664BDCD17}" type="presOf" srcId="{BDB508C3-08F4-4710-87E2-D6C51E950B2A}" destId="{8A30517C-BA89-490F-9877-FEAE090BB893}" srcOrd="0" destOrd="0" presId="urn:microsoft.com/office/officeart/2008/layout/RadialCluster"/>
    <dgm:cxn modelId="{5AA16A3A-2F4E-454A-A05E-D8CDDCF6AC43}" type="presOf" srcId="{63C37781-6B51-499A-9E9F-F75A9E4AFF5A}" destId="{C5827D1D-AC5B-42AE-94B3-7C7AEF05C550}" srcOrd="0" destOrd="0" presId="urn:microsoft.com/office/officeart/2008/layout/RadialCluster"/>
    <dgm:cxn modelId="{7C975464-C101-4285-ADBA-9CA610C2A67C}" type="presOf" srcId="{6D990474-C3C6-4805-997A-B9B5897FADD2}" destId="{20D83B98-F7A8-46BF-A6D2-2E7EA543CF49}" srcOrd="0" destOrd="0" presId="urn:microsoft.com/office/officeart/2008/layout/RadialCluster"/>
    <dgm:cxn modelId="{30479D68-E1C0-418D-B2E3-B2B15AE29577}" srcId="{2AB9F3C3-2029-40F2-8BA9-7261A716531F}" destId="{E3B3C2CA-7F9E-40FD-91E4-B1776A37098B}" srcOrd="4" destOrd="0" parTransId="{D5897077-54B3-4097-93AD-CB6E2E88D4F1}" sibTransId="{0E407752-5638-4860-B3CB-CB9C22703934}"/>
    <dgm:cxn modelId="{5A668069-62E1-4720-9171-FE9A3E102D9F}" srcId="{2AB9F3C3-2029-40F2-8BA9-7261A716531F}" destId="{9661BF0F-D08A-4EE4-A279-8AAA16F2B1D2}" srcOrd="5" destOrd="0" parTransId="{72490345-4FB3-4FFF-B686-1CC35CBF18BC}" sibTransId="{EA43E8E6-45D5-40AF-B3BF-96917B25E50E}"/>
    <dgm:cxn modelId="{F4A3CE4A-17CE-462F-9D27-74530AEF6AA9}" type="presOf" srcId="{D00B8979-561D-4791-95D9-98509C13A383}" destId="{6863448D-834C-4A58-AB8B-1F95C0E3A41C}" srcOrd="0" destOrd="0" presId="urn:microsoft.com/office/officeart/2008/layout/RadialCluster"/>
    <dgm:cxn modelId="{F6F9FF6B-D95B-4524-80B4-92111866B2A2}" type="presOf" srcId="{9661BF0F-D08A-4EE4-A279-8AAA16F2B1D2}" destId="{29B65E72-0373-4234-8B2C-61D77925D9A6}" srcOrd="0" destOrd="0" presId="urn:microsoft.com/office/officeart/2008/layout/RadialCluster"/>
    <dgm:cxn modelId="{68EFFF7C-303A-4D7E-9955-69596AA49F0E}" type="presOf" srcId="{4057A2A7-A8A4-47C9-8618-CED39CC6BF91}" destId="{7C45E72C-5E52-416F-82F4-1EFC97192E1B}" srcOrd="0" destOrd="0" presId="urn:microsoft.com/office/officeart/2008/layout/RadialCluster"/>
    <dgm:cxn modelId="{FA94837E-81C3-4C8D-B9E4-E111F2611C17}" srcId="{63C37781-6B51-499A-9E9F-F75A9E4AFF5A}" destId="{2AB9F3C3-2029-40F2-8BA9-7261A716531F}" srcOrd="0" destOrd="0" parTransId="{2A576E7B-EF28-4CD2-8BE4-39685A7789A4}" sibTransId="{98C84509-A051-4441-8236-F888DD05A3B2}"/>
    <dgm:cxn modelId="{BB0ADD7E-3236-46F4-902C-7235D0C8EE8A}" srcId="{2AB9F3C3-2029-40F2-8BA9-7261A716531F}" destId="{6D990474-C3C6-4805-997A-B9B5897FADD2}" srcOrd="1" destOrd="0" parTransId="{655EAD10-2EAB-4AB7-9199-6377A9D54DFB}" sibTransId="{B3D60E4E-AC4A-4AA6-814E-6375CB0CF380}"/>
    <dgm:cxn modelId="{B2EEB07F-5070-488A-BBA0-8FE037DD8E3B}" type="presOf" srcId="{D50A9FDB-1279-4674-A59A-5F760B92F77F}" destId="{999DFE0D-5A0C-47C2-83B7-E907C65C257E}" srcOrd="0" destOrd="0" presId="urn:microsoft.com/office/officeart/2008/layout/RadialCluster"/>
    <dgm:cxn modelId="{B156ABA8-237D-4C1A-A71B-6C72D7C6BEA8}" type="presOf" srcId="{D5897077-54B3-4097-93AD-CB6E2E88D4F1}" destId="{6493D121-F4C9-4A05-9462-FA78949F370A}" srcOrd="0" destOrd="0" presId="urn:microsoft.com/office/officeart/2008/layout/RadialCluster"/>
    <dgm:cxn modelId="{6020C5A9-AD71-476C-B07B-DD3D424C2E54}" type="presOf" srcId="{2AB9F3C3-2029-40F2-8BA9-7261A716531F}" destId="{007A8AF3-1C51-419C-A101-0B7870BE4DFE}" srcOrd="0" destOrd="0" presId="urn:microsoft.com/office/officeart/2008/layout/RadialCluster"/>
    <dgm:cxn modelId="{74B07DBB-2921-4AA7-9AA1-345162ABEB1B}" type="presOf" srcId="{68DB7131-612C-4CAB-B7C6-4E0A0FEAE419}" destId="{B4CFCFE0-7DEF-43BD-87D4-842C2112ADF8}" srcOrd="0" destOrd="0" presId="urn:microsoft.com/office/officeart/2008/layout/RadialCluster"/>
    <dgm:cxn modelId="{62E9B4D1-4020-4613-A1E5-58C03C41AD87}" type="presOf" srcId="{655EAD10-2EAB-4AB7-9199-6377A9D54DFB}" destId="{5C0F80E7-FD5E-4ED2-8279-98F9BE9758E2}" srcOrd="0" destOrd="0" presId="urn:microsoft.com/office/officeart/2008/layout/RadialCluster"/>
    <dgm:cxn modelId="{E24B6CDF-D569-4CAB-8FA3-88FEB5BE4E4E}" type="presOf" srcId="{E3B3C2CA-7F9E-40FD-91E4-B1776A37098B}" destId="{02A5664B-7114-4C01-99CF-6D4EFD8CCC47}" srcOrd="0" destOrd="0" presId="urn:microsoft.com/office/officeart/2008/layout/RadialCluster"/>
    <dgm:cxn modelId="{1B4369E5-C570-4B2D-81BA-297F3E5DC30D}" srcId="{2AB9F3C3-2029-40F2-8BA9-7261A716531F}" destId="{68DB7131-612C-4CAB-B7C6-4E0A0FEAE419}" srcOrd="2" destOrd="0" parTransId="{4057A2A7-A8A4-47C9-8618-CED39CC6BF91}" sibTransId="{BEB205ED-8E62-4FAC-B62B-05F661265455}"/>
    <dgm:cxn modelId="{907EBBE7-F6FF-463B-85D5-DC6EE92EE6A4}" srcId="{2AB9F3C3-2029-40F2-8BA9-7261A716531F}" destId="{D00B8979-561D-4791-95D9-98509C13A383}" srcOrd="3" destOrd="0" parTransId="{BDB508C3-08F4-4710-87E2-D6C51E950B2A}" sibTransId="{FEF294DA-45B0-44C7-A683-82878A00280F}"/>
    <dgm:cxn modelId="{8A1DC6E9-011C-4FE8-A475-A4D7BD075871}" type="presOf" srcId="{72490345-4FB3-4FFF-B686-1CC35CBF18BC}" destId="{D5AF3BB3-D0FA-4337-813E-CF4C5A5BD5DB}" srcOrd="0" destOrd="0" presId="urn:microsoft.com/office/officeart/2008/layout/RadialCluster"/>
    <dgm:cxn modelId="{6C293057-D085-464C-99B7-8E895A376E3B}" type="presParOf" srcId="{C5827D1D-AC5B-42AE-94B3-7C7AEF05C550}" destId="{38CB1420-35CD-4462-BBF0-C8909BABFD6E}" srcOrd="0" destOrd="0" presId="urn:microsoft.com/office/officeart/2008/layout/RadialCluster"/>
    <dgm:cxn modelId="{25ED6DC9-E545-491E-97CA-C59FF3A5DE78}" type="presParOf" srcId="{38CB1420-35CD-4462-BBF0-C8909BABFD6E}" destId="{007A8AF3-1C51-419C-A101-0B7870BE4DFE}" srcOrd="0" destOrd="0" presId="urn:microsoft.com/office/officeart/2008/layout/RadialCluster"/>
    <dgm:cxn modelId="{33E1F875-2725-4996-8AA8-D9C3CC863484}" type="presParOf" srcId="{38CB1420-35CD-4462-BBF0-C8909BABFD6E}" destId="{999DFE0D-5A0C-47C2-83B7-E907C65C257E}" srcOrd="1" destOrd="0" presId="urn:microsoft.com/office/officeart/2008/layout/RadialCluster"/>
    <dgm:cxn modelId="{F6AF59EE-8557-4E62-B01D-1454FBC21773}" type="presParOf" srcId="{38CB1420-35CD-4462-BBF0-C8909BABFD6E}" destId="{305E96DB-5F19-4BC5-B8C8-2398E6EE7CAF}" srcOrd="2" destOrd="0" presId="urn:microsoft.com/office/officeart/2008/layout/RadialCluster"/>
    <dgm:cxn modelId="{F8C55AD1-8131-4AE8-AB31-A03A9F43397B}" type="presParOf" srcId="{38CB1420-35CD-4462-BBF0-C8909BABFD6E}" destId="{5C0F80E7-FD5E-4ED2-8279-98F9BE9758E2}" srcOrd="3" destOrd="0" presId="urn:microsoft.com/office/officeart/2008/layout/RadialCluster"/>
    <dgm:cxn modelId="{345BB225-B813-45E9-B19E-04A922784B24}" type="presParOf" srcId="{38CB1420-35CD-4462-BBF0-C8909BABFD6E}" destId="{20D83B98-F7A8-46BF-A6D2-2E7EA543CF49}" srcOrd="4" destOrd="0" presId="urn:microsoft.com/office/officeart/2008/layout/RadialCluster"/>
    <dgm:cxn modelId="{0D8CC72B-A852-404C-85D7-4FF72BF8D797}" type="presParOf" srcId="{38CB1420-35CD-4462-BBF0-C8909BABFD6E}" destId="{7C45E72C-5E52-416F-82F4-1EFC97192E1B}" srcOrd="5" destOrd="0" presId="urn:microsoft.com/office/officeart/2008/layout/RadialCluster"/>
    <dgm:cxn modelId="{3C9346AB-21EF-43FF-BA57-88715352496F}" type="presParOf" srcId="{38CB1420-35CD-4462-BBF0-C8909BABFD6E}" destId="{B4CFCFE0-7DEF-43BD-87D4-842C2112ADF8}" srcOrd="6" destOrd="0" presId="urn:microsoft.com/office/officeart/2008/layout/RadialCluster"/>
    <dgm:cxn modelId="{73A8B2BC-74E4-4AA7-BE71-33BC2D89ECAC}" type="presParOf" srcId="{38CB1420-35CD-4462-BBF0-C8909BABFD6E}" destId="{8A30517C-BA89-490F-9877-FEAE090BB893}" srcOrd="7" destOrd="0" presId="urn:microsoft.com/office/officeart/2008/layout/RadialCluster"/>
    <dgm:cxn modelId="{64D3F47D-60DD-47DD-A22B-0AD650EB68D7}" type="presParOf" srcId="{38CB1420-35CD-4462-BBF0-C8909BABFD6E}" destId="{6863448D-834C-4A58-AB8B-1F95C0E3A41C}" srcOrd="8" destOrd="0" presId="urn:microsoft.com/office/officeart/2008/layout/RadialCluster"/>
    <dgm:cxn modelId="{4831BCF5-43F7-4162-92F3-F7032568C255}" type="presParOf" srcId="{38CB1420-35CD-4462-BBF0-C8909BABFD6E}" destId="{6493D121-F4C9-4A05-9462-FA78949F370A}" srcOrd="9" destOrd="0" presId="urn:microsoft.com/office/officeart/2008/layout/RadialCluster"/>
    <dgm:cxn modelId="{933AA8A6-E6C3-40A0-9F34-D594C5F13F3F}" type="presParOf" srcId="{38CB1420-35CD-4462-BBF0-C8909BABFD6E}" destId="{02A5664B-7114-4C01-99CF-6D4EFD8CCC47}" srcOrd="10" destOrd="0" presId="urn:microsoft.com/office/officeart/2008/layout/RadialCluster"/>
    <dgm:cxn modelId="{37C146C1-662E-4700-9A1B-F867878A59CA}" type="presParOf" srcId="{38CB1420-35CD-4462-BBF0-C8909BABFD6E}" destId="{D5AF3BB3-D0FA-4337-813E-CF4C5A5BD5DB}" srcOrd="11" destOrd="0" presId="urn:microsoft.com/office/officeart/2008/layout/RadialCluster"/>
    <dgm:cxn modelId="{12D308DE-9BE0-43CA-831A-459466CAFF7E}" type="presParOf" srcId="{38CB1420-35CD-4462-BBF0-C8909BABFD6E}" destId="{29B65E72-0373-4234-8B2C-61D77925D9A6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E3F58D92-C930-49D7-8226-12042F0180EF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8509ADAB-EC9C-40B3-AF19-5AA62234732F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конституційне процесуальне право</a:t>
          </a:r>
        </a:p>
      </dgm:t>
    </dgm:pt>
    <dgm:pt modelId="{A45B7D10-BAE0-46AA-B229-E7416BFB4A14}" type="parTrans" cxnId="{DD84AB80-3F33-42CB-9C2F-2483041B1B89}">
      <dgm:prSet/>
      <dgm:spPr/>
      <dgm:t>
        <a:bodyPr/>
        <a:lstStyle/>
        <a:p>
          <a:endParaRPr lang="uk-UA"/>
        </a:p>
      </dgm:t>
    </dgm:pt>
    <dgm:pt modelId="{FFD1DB69-5039-4DD8-93CD-3A0413B123C8}" type="sibTrans" cxnId="{DD84AB80-3F33-42CB-9C2F-2483041B1B89}">
      <dgm:prSet/>
      <dgm:spPr/>
      <dgm:t>
        <a:bodyPr/>
        <a:lstStyle/>
        <a:p>
          <a:endParaRPr lang="uk-UA"/>
        </a:p>
      </dgm:t>
    </dgm:pt>
    <dgm:pt modelId="{50BA0FF5-ECE1-4162-B191-C1EBAD274624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цивільне процесуальне право</a:t>
          </a:r>
        </a:p>
      </dgm:t>
    </dgm:pt>
    <dgm:pt modelId="{299508D2-21EB-4DD9-8E81-7C36945AC650}" type="parTrans" cxnId="{5F102FBC-3654-4995-AC58-1686BA444EAE}">
      <dgm:prSet/>
      <dgm:spPr/>
      <dgm:t>
        <a:bodyPr/>
        <a:lstStyle/>
        <a:p>
          <a:endParaRPr lang="uk-UA"/>
        </a:p>
      </dgm:t>
    </dgm:pt>
    <dgm:pt modelId="{28B5F0CE-AA38-4C85-94AF-F94B295CA043}" type="sibTrans" cxnId="{5F102FBC-3654-4995-AC58-1686BA444EAE}">
      <dgm:prSet/>
      <dgm:spPr/>
      <dgm:t>
        <a:bodyPr/>
        <a:lstStyle/>
        <a:p>
          <a:endParaRPr lang="uk-UA"/>
        </a:p>
      </dgm:t>
    </dgm:pt>
    <dgm:pt modelId="{A2686D1B-8D65-4947-8DDB-E341E8E42213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кримінальне процесуальне право</a:t>
          </a:r>
        </a:p>
      </dgm:t>
    </dgm:pt>
    <dgm:pt modelId="{CDD721C3-6387-4CA9-8FA9-E2C4B16FB322}" type="parTrans" cxnId="{79BD1140-4760-4A9D-A678-804F3E7C96D1}">
      <dgm:prSet/>
      <dgm:spPr/>
      <dgm:t>
        <a:bodyPr/>
        <a:lstStyle/>
        <a:p>
          <a:endParaRPr lang="uk-UA"/>
        </a:p>
      </dgm:t>
    </dgm:pt>
    <dgm:pt modelId="{B63015DA-E729-4DEC-A2F9-41CE040201C1}" type="sibTrans" cxnId="{79BD1140-4760-4A9D-A678-804F3E7C96D1}">
      <dgm:prSet/>
      <dgm:spPr/>
      <dgm:t>
        <a:bodyPr/>
        <a:lstStyle/>
        <a:p>
          <a:endParaRPr lang="uk-UA"/>
        </a:p>
      </dgm:t>
    </dgm:pt>
    <dgm:pt modelId="{503EEFC4-59C6-4542-A5B7-4151FD37B167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адміністративне процесуальне право</a:t>
          </a:r>
        </a:p>
      </dgm:t>
    </dgm:pt>
    <dgm:pt modelId="{833C876F-FA13-4712-A73B-907B2A4420E3}" type="parTrans" cxnId="{73B48F92-9FE1-41EE-8846-A83167F73377}">
      <dgm:prSet/>
      <dgm:spPr/>
      <dgm:t>
        <a:bodyPr/>
        <a:lstStyle/>
        <a:p>
          <a:endParaRPr lang="uk-UA"/>
        </a:p>
      </dgm:t>
    </dgm:pt>
    <dgm:pt modelId="{24F0B365-A156-4EEA-8C59-7F856CCB62C1}" type="sibTrans" cxnId="{73B48F92-9FE1-41EE-8846-A83167F73377}">
      <dgm:prSet/>
      <dgm:spPr/>
      <dgm:t>
        <a:bodyPr/>
        <a:lstStyle/>
        <a:p>
          <a:endParaRPr lang="uk-UA"/>
        </a:p>
      </dgm:t>
    </dgm:pt>
    <dgm:pt modelId="{FB656D42-51E8-49A9-8267-A7DDB5656A8D}" type="pres">
      <dgm:prSet presAssocID="{E3F58D92-C930-49D7-8226-12042F0180EF}" presName="diagram" presStyleCnt="0">
        <dgm:presLayoutVars>
          <dgm:dir/>
          <dgm:resizeHandles val="exact"/>
        </dgm:presLayoutVars>
      </dgm:prSet>
      <dgm:spPr/>
    </dgm:pt>
    <dgm:pt modelId="{C35B835C-67F3-432D-92AE-BF89E96225F4}" type="pres">
      <dgm:prSet presAssocID="{8509ADAB-EC9C-40B3-AF19-5AA62234732F}" presName="node" presStyleLbl="node1" presStyleIdx="0" presStyleCnt="4">
        <dgm:presLayoutVars>
          <dgm:bulletEnabled val="1"/>
        </dgm:presLayoutVars>
      </dgm:prSet>
      <dgm:spPr/>
    </dgm:pt>
    <dgm:pt modelId="{9C50328B-011F-4C27-9ED6-72ABA57A41DD}" type="pres">
      <dgm:prSet presAssocID="{FFD1DB69-5039-4DD8-93CD-3A0413B123C8}" presName="sibTrans" presStyleCnt="0"/>
      <dgm:spPr/>
    </dgm:pt>
    <dgm:pt modelId="{B5BC9659-D173-43FD-B279-CA3C75C9B1BD}" type="pres">
      <dgm:prSet presAssocID="{50BA0FF5-ECE1-4162-B191-C1EBAD274624}" presName="node" presStyleLbl="node1" presStyleIdx="1" presStyleCnt="4">
        <dgm:presLayoutVars>
          <dgm:bulletEnabled val="1"/>
        </dgm:presLayoutVars>
      </dgm:prSet>
      <dgm:spPr/>
    </dgm:pt>
    <dgm:pt modelId="{93C4B66E-2C77-4C07-A514-42996C60286A}" type="pres">
      <dgm:prSet presAssocID="{28B5F0CE-AA38-4C85-94AF-F94B295CA043}" presName="sibTrans" presStyleCnt="0"/>
      <dgm:spPr/>
    </dgm:pt>
    <dgm:pt modelId="{9453917A-432C-414A-93C4-216F5B5EA5CB}" type="pres">
      <dgm:prSet presAssocID="{A2686D1B-8D65-4947-8DDB-E341E8E42213}" presName="node" presStyleLbl="node1" presStyleIdx="2" presStyleCnt="4">
        <dgm:presLayoutVars>
          <dgm:bulletEnabled val="1"/>
        </dgm:presLayoutVars>
      </dgm:prSet>
      <dgm:spPr/>
    </dgm:pt>
    <dgm:pt modelId="{6416AB5C-71DC-457C-8EF5-C18F03A920B8}" type="pres">
      <dgm:prSet presAssocID="{B63015DA-E729-4DEC-A2F9-41CE040201C1}" presName="sibTrans" presStyleCnt="0"/>
      <dgm:spPr/>
    </dgm:pt>
    <dgm:pt modelId="{ADC558D7-47C6-400D-A67E-D3E479E7A6BE}" type="pres">
      <dgm:prSet presAssocID="{503EEFC4-59C6-4542-A5B7-4151FD37B167}" presName="node" presStyleLbl="node1" presStyleIdx="3" presStyleCnt="4">
        <dgm:presLayoutVars>
          <dgm:bulletEnabled val="1"/>
        </dgm:presLayoutVars>
      </dgm:prSet>
      <dgm:spPr/>
    </dgm:pt>
  </dgm:ptLst>
  <dgm:cxnLst>
    <dgm:cxn modelId="{44084219-ACAC-4CC2-8898-7AF9C68C7292}" type="presOf" srcId="{50BA0FF5-ECE1-4162-B191-C1EBAD274624}" destId="{B5BC9659-D173-43FD-B279-CA3C75C9B1BD}" srcOrd="0" destOrd="0" presId="urn:microsoft.com/office/officeart/2005/8/layout/default"/>
    <dgm:cxn modelId="{79BD1140-4760-4A9D-A678-804F3E7C96D1}" srcId="{E3F58D92-C930-49D7-8226-12042F0180EF}" destId="{A2686D1B-8D65-4947-8DDB-E341E8E42213}" srcOrd="2" destOrd="0" parTransId="{CDD721C3-6387-4CA9-8FA9-E2C4B16FB322}" sibTransId="{B63015DA-E729-4DEC-A2F9-41CE040201C1}"/>
    <dgm:cxn modelId="{52EC2B48-9089-44D5-AE32-8AC47D252DA0}" type="presOf" srcId="{503EEFC4-59C6-4542-A5B7-4151FD37B167}" destId="{ADC558D7-47C6-400D-A67E-D3E479E7A6BE}" srcOrd="0" destOrd="0" presId="urn:microsoft.com/office/officeart/2005/8/layout/default"/>
    <dgm:cxn modelId="{8D67FB6B-690F-48ED-A295-91773AD50513}" type="presOf" srcId="{A2686D1B-8D65-4947-8DDB-E341E8E42213}" destId="{9453917A-432C-414A-93C4-216F5B5EA5CB}" srcOrd="0" destOrd="0" presId="urn:microsoft.com/office/officeart/2005/8/layout/default"/>
    <dgm:cxn modelId="{DD84AB80-3F33-42CB-9C2F-2483041B1B89}" srcId="{E3F58D92-C930-49D7-8226-12042F0180EF}" destId="{8509ADAB-EC9C-40B3-AF19-5AA62234732F}" srcOrd="0" destOrd="0" parTransId="{A45B7D10-BAE0-46AA-B229-E7416BFB4A14}" sibTransId="{FFD1DB69-5039-4DD8-93CD-3A0413B123C8}"/>
    <dgm:cxn modelId="{73B48F92-9FE1-41EE-8846-A83167F73377}" srcId="{E3F58D92-C930-49D7-8226-12042F0180EF}" destId="{503EEFC4-59C6-4542-A5B7-4151FD37B167}" srcOrd="3" destOrd="0" parTransId="{833C876F-FA13-4712-A73B-907B2A4420E3}" sibTransId="{24F0B365-A156-4EEA-8C59-7F856CCB62C1}"/>
    <dgm:cxn modelId="{0DD562B6-1CB3-4414-BC0C-9681BDB7C506}" type="presOf" srcId="{8509ADAB-EC9C-40B3-AF19-5AA62234732F}" destId="{C35B835C-67F3-432D-92AE-BF89E96225F4}" srcOrd="0" destOrd="0" presId="urn:microsoft.com/office/officeart/2005/8/layout/default"/>
    <dgm:cxn modelId="{8299DBB7-A16D-4B87-AE5C-26ED39712AA7}" type="presOf" srcId="{E3F58D92-C930-49D7-8226-12042F0180EF}" destId="{FB656D42-51E8-49A9-8267-A7DDB5656A8D}" srcOrd="0" destOrd="0" presId="urn:microsoft.com/office/officeart/2005/8/layout/default"/>
    <dgm:cxn modelId="{5F102FBC-3654-4995-AC58-1686BA444EAE}" srcId="{E3F58D92-C930-49D7-8226-12042F0180EF}" destId="{50BA0FF5-ECE1-4162-B191-C1EBAD274624}" srcOrd="1" destOrd="0" parTransId="{299508D2-21EB-4DD9-8E81-7C36945AC650}" sibTransId="{28B5F0CE-AA38-4C85-94AF-F94B295CA043}"/>
    <dgm:cxn modelId="{7EF1706D-ADDC-416C-BC2B-40617ADC56E9}" type="presParOf" srcId="{FB656D42-51E8-49A9-8267-A7DDB5656A8D}" destId="{C35B835C-67F3-432D-92AE-BF89E96225F4}" srcOrd="0" destOrd="0" presId="urn:microsoft.com/office/officeart/2005/8/layout/default"/>
    <dgm:cxn modelId="{C221B31A-5E45-4BBE-BC60-3E68A1C7110A}" type="presParOf" srcId="{FB656D42-51E8-49A9-8267-A7DDB5656A8D}" destId="{9C50328B-011F-4C27-9ED6-72ABA57A41DD}" srcOrd="1" destOrd="0" presId="urn:microsoft.com/office/officeart/2005/8/layout/default"/>
    <dgm:cxn modelId="{C4C1B789-7642-42FA-948F-938E014F9619}" type="presParOf" srcId="{FB656D42-51E8-49A9-8267-A7DDB5656A8D}" destId="{B5BC9659-D173-43FD-B279-CA3C75C9B1BD}" srcOrd="2" destOrd="0" presId="urn:microsoft.com/office/officeart/2005/8/layout/default"/>
    <dgm:cxn modelId="{69619C43-3F02-4F9D-9FB8-E5CF7A326DF1}" type="presParOf" srcId="{FB656D42-51E8-49A9-8267-A7DDB5656A8D}" destId="{93C4B66E-2C77-4C07-A514-42996C60286A}" srcOrd="3" destOrd="0" presId="urn:microsoft.com/office/officeart/2005/8/layout/default"/>
    <dgm:cxn modelId="{4E0AB142-8DA9-4EA8-89D1-684E6AA3C0C1}" type="presParOf" srcId="{FB656D42-51E8-49A9-8267-A7DDB5656A8D}" destId="{9453917A-432C-414A-93C4-216F5B5EA5CB}" srcOrd="4" destOrd="0" presId="urn:microsoft.com/office/officeart/2005/8/layout/default"/>
    <dgm:cxn modelId="{82D0AFF5-6724-48CA-A88E-01A00B874760}" type="presParOf" srcId="{FB656D42-51E8-49A9-8267-A7DDB5656A8D}" destId="{6416AB5C-71DC-457C-8EF5-C18F03A920B8}" srcOrd="5" destOrd="0" presId="urn:microsoft.com/office/officeart/2005/8/layout/default"/>
    <dgm:cxn modelId="{F3801AC6-332D-463F-83BD-AB3102E05E57}" type="presParOf" srcId="{FB656D42-51E8-49A9-8267-A7DDB5656A8D}" destId="{ADC558D7-47C6-400D-A67E-D3E479E7A6B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470941-2DBC-443A-940A-2A883F974DFE}" type="doc">
      <dgm:prSet loTypeId="urn:microsoft.com/office/officeart/2005/8/layout/lProcess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045EB0DD-0F31-49B0-B7D4-C062F2E65A51}">
      <dgm:prSet phldrT="[Текст]" custT="1"/>
      <dgm:spPr/>
      <dgm:t>
        <a:bodyPr/>
        <a:lstStyle/>
        <a:p>
          <a:r>
            <a:rPr lang="uk-UA" sz="3600" b="1" i="0" dirty="0">
              <a:solidFill>
                <a:schemeClr val="accent1">
                  <a:lumMod val="50000"/>
                </a:schemeClr>
              </a:solidFill>
              <a:latin typeface="+mj-lt"/>
            </a:rPr>
            <a:t>Структура праворозуміння</a:t>
          </a:r>
        </a:p>
      </dgm:t>
    </dgm:pt>
    <dgm:pt modelId="{1678E71A-37EC-4B28-8D6B-C79DBE20F706}" type="parTrans" cxnId="{5360F0A3-8553-410F-BEC5-8DAAAF0D264F}">
      <dgm:prSet/>
      <dgm:spPr/>
      <dgm:t>
        <a:bodyPr/>
        <a:lstStyle/>
        <a:p>
          <a:endParaRPr lang="uk-UA"/>
        </a:p>
      </dgm:t>
    </dgm:pt>
    <dgm:pt modelId="{1684CBD6-E92B-425A-A31A-BF480D5143E8}" type="sibTrans" cxnId="{5360F0A3-8553-410F-BEC5-8DAAAF0D264F}">
      <dgm:prSet/>
      <dgm:spPr/>
      <dgm:t>
        <a:bodyPr/>
        <a:lstStyle/>
        <a:p>
          <a:endParaRPr lang="uk-UA"/>
        </a:p>
      </dgm:t>
    </dgm:pt>
    <dgm:pt modelId="{68448912-CC08-4C83-8A30-4BE260811570}">
      <dgm:prSet phldrT="[Текст]" custT="1"/>
      <dgm:spPr/>
      <dgm:t>
        <a:bodyPr/>
        <a:lstStyle/>
        <a:p>
          <a:r>
            <a:rPr lang="uk-UA" sz="2900" i="0" dirty="0">
              <a:latin typeface="+mj-lt"/>
            </a:rPr>
            <a:t>суб’єкт праворозуміння</a:t>
          </a:r>
        </a:p>
      </dgm:t>
    </dgm:pt>
    <dgm:pt modelId="{B693BCDE-C3B7-4451-A49F-570016E3264E}" type="parTrans" cxnId="{890C0D9F-8B2C-4DFF-9663-F7D234789DC5}">
      <dgm:prSet/>
      <dgm:spPr/>
      <dgm:t>
        <a:bodyPr/>
        <a:lstStyle/>
        <a:p>
          <a:endParaRPr lang="uk-UA"/>
        </a:p>
      </dgm:t>
    </dgm:pt>
    <dgm:pt modelId="{5B374BED-2B6E-4F60-A53D-95B4C9C9C841}" type="sibTrans" cxnId="{890C0D9F-8B2C-4DFF-9663-F7D234789DC5}">
      <dgm:prSet/>
      <dgm:spPr/>
      <dgm:t>
        <a:bodyPr/>
        <a:lstStyle/>
        <a:p>
          <a:endParaRPr lang="uk-UA"/>
        </a:p>
      </dgm:t>
    </dgm:pt>
    <dgm:pt modelId="{E274C25C-4692-414B-92E0-D5FEB2C8321F}">
      <dgm:prSet phldrT="[Текст]" custT="1"/>
      <dgm:spPr/>
      <dgm:t>
        <a:bodyPr/>
        <a:lstStyle/>
        <a:p>
          <a:r>
            <a:rPr lang="uk-UA" sz="3600" b="1" i="0" dirty="0">
              <a:solidFill>
                <a:schemeClr val="accent1">
                  <a:lumMod val="50000"/>
                </a:schemeClr>
              </a:solidFill>
              <a:latin typeface="+mj-lt"/>
            </a:rPr>
            <a:t>Функції</a:t>
          </a:r>
          <a:br>
            <a:rPr lang="uk-UA" sz="3600" b="1" i="0" dirty="0">
              <a:solidFill>
                <a:schemeClr val="accent1">
                  <a:lumMod val="50000"/>
                </a:schemeClr>
              </a:solidFill>
              <a:latin typeface="+mj-lt"/>
            </a:rPr>
          </a:br>
          <a:r>
            <a:rPr lang="uk-UA" sz="3600" b="1" i="0" dirty="0">
              <a:solidFill>
                <a:schemeClr val="accent1">
                  <a:lumMod val="50000"/>
                </a:schemeClr>
              </a:solidFill>
              <a:latin typeface="+mj-lt"/>
            </a:rPr>
            <a:t>праворозуміння</a:t>
          </a:r>
        </a:p>
      </dgm:t>
    </dgm:pt>
    <dgm:pt modelId="{93E343E5-C282-46D5-81B3-F7B4FC8ADD69}" type="parTrans" cxnId="{A6B5EAEC-5D79-4B2F-B78E-4B3835CF2BE1}">
      <dgm:prSet/>
      <dgm:spPr/>
      <dgm:t>
        <a:bodyPr/>
        <a:lstStyle/>
        <a:p>
          <a:endParaRPr lang="uk-UA"/>
        </a:p>
      </dgm:t>
    </dgm:pt>
    <dgm:pt modelId="{C0FE9A71-AEBD-4921-9748-694EEBB4CA39}" type="sibTrans" cxnId="{A6B5EAEC-5D79-4B2F-B78E-4B3835CF2BE1}">
      <dgm:prSet/>
      <dgm:spPr/>
      <dgm:t>
        <a:bodyPr/>
        <a:lstStyle/>
        <a:p>
          <a:endParaRPr lang="uk-UA"/>
        </a:p>
      </dgm:t>
    </dgm:pt>
    <dgm:pt modelId="{76C99DC2-54D3-4997-AC95-DC3CB562EE05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світоглядна</a:t>
          </a:r>
          <a:endParaRPr lang="uk-UA" sz="2900" i="0" dirty="0">
            <a:latin typeface="+mj-lt"/>
          </a:endParaRPr>
        </a:p>
      </dgm:t>
    </dgm:pt>
    <dgm:pt modelId="{6DED26AB-B258-4E92-A042-DAB6BB461732}" type="parTrans" cxnId="{F226C109-191C-4BFA-B92A-352F30EE3C29}">
      <dgm:prSet/>
      <dgm:spPr/>
      <dgm:t>
        <a:bodyPr/>
        <a:lstStyle/>
        <a:p>
          <a:endParaRPr lang="uk-UA"/>
        </a:p>
      </dgm:t>
    </dgm:pt>
    <dgm:pt modelId="{9102F645-B38A-4AAD-8DCF-1BDE1BD57F01}" type="sibTrans" cxnId="{F226C109-191C-4BFA-B92A-352F30EE3C29}">
      <dgm:prSet/>
      <dgm:spPr/>
      <dgm:t>
        <a:bodyPr/>
        <a:lstStyle/>
        <a:p>
          <a:endParaRPr lang="uk-UA"/>
        </a:p>
      </dgm:t>
    </dgm:pt>
    <dgm:pt modelId="{3E3F1220-136E-4085-9B6E-AFDD30EEB474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аксіологічна</a:t>
          </a:r>
          <a:endParaRPr lang="uk-UA" sz="2900" i="0" dirty="0">
            <a:latin typeface="+mj-lt"/>
          </a:endParaRPr>
        </a:p>
      </dgm:t>
    </dgm:pt>
    <dgm:pt modelId="{0C4FF402-24E7-4582-A750-6479F7C57CBC}" type="parTrans" cxnId="{3EF6A284-6D2F-4E77-AD9B-EDCC031A3500}">
      <dgm:prSet/>
      <dgm:spPr/>
      <dgm:t>
        <a:bodyPr/>
        <a:lstStyle/>
        <a:p>
          <a:endParaRPr lang="uk-UA"/>
        </a:p>
      </dgm:t>
    </dgm:pt>
    <dgm:pt modelId="{7686FDD2-3EF8-4C7E-86D4-718FBE13A511}" type="sibTrans" cxnId="{3EF6A284-6D2F-4E77-AD9B-EDCC031A3500}">
      <dgm:prSet/>
      <dgm:spPr/>
      <dgm:t>
        <a:bodyPr/>
        <a:lstStyle/>
        <a:p>
          <a:endParaRPr lang="uk-UA"/>
        </a:p>
      </dgm:t>
    </dgm:pt>
    <dgm:pt modelId="{AFC928C2-9F73-4329-9C75-89D88EFEC8E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900" b="0" i="0" dirty="0">
              <a:latin typeface="+mj-lt"/>
            </a:rPr>
            <a:t>зміст (результат) праворозуміння</a:t>
          </a:r>
          <a:endParaRPr lang="uk-UA" sz="2900" i="0" dirty="0">
            <a:latin typeface="+mj-lt"/>
          </a:endParaRPr>
        </a:p>
      </dgm:t>
    </dgm:pt>
    <dgm:pt modelId="{197C62EB-99DC-46B1-8150-D3BEA2734652}" type="parTrans" cxnId="{AF6E04F1-39EF-4FBF-9506-10A3272A7664}">
      <dgm:prSet/>
      <dgm:spPr/>
      <dgm:t>
        <a:bodyPr/>
        <a:lstStyle/>
        <a:p>
          <a:endParaRPr lang="uk-UA"/>
        </a:p>
      </dgm:t>
    </dgm:pt>
    <dgm:pt modelId="{6E337E78-D622-4CC8-A13D-8D9B51F65C87}" type="sibTrans" cxnId="{AF6E04F1-39EF-4FBF-9506-10A3272A7664}">
      <dgm:prSet/>
      <dgm:spPr/>
      <dgm:t>
        <a:bodyPr/>
        <a:lstStyle/>
        <a:p>
          <a:endParaRPr lang="uk-UA"/>
        </a:p>
      </dgm:t>
    </dgm:pt>
    <dgm:pt modelId="{171FA7F9-3366-4C40-97E4-429014E8CD4C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об’єкт праворозуміння</a:t>
          </a:r>
          <a:endParaRPr lang="uk-UA" sz="2900" i="0" dirty="0">
            <a:latin typeface="+mj-lt"/>
          </a:endParaRPr>
        </a:p>
      </dgm:t>
    </dgm:pt>
    <dgm:pt modelId="{44B18E82-ACC1-4A14-BACF-228BB15FD0FF}" type="parTrans" cxnId="{C0A51977-2E17-4E97-9FE3-26D69D4FEC71}">
      <dgm:prSet/>
      <dgm:spPr/>
      <dgm:t>
        <a:bodyPr/>
        <a:lstStyle/>
        <a:p>
          <a:endParaRPr lang="uk-UA"/>
        </a:p>
      </dgm:t>
    </dgm:pt>
    <dgm:pt modelId="{5B8B360F-566F-4225-AA09-9A5BBE2AB90D}" type="sibTrans" cxnId="{C0A51977-2E17-4E97-9FE3-26D69D4FEC71}">
      <dgm:prSet/>
      <dgm:spPr/>
      <dgm:t>
        <a:bodyPr/>
        <a:lstStyle/>
        <a:p>
          <a:endParaRPr lang="uk-UA"/>
        </a:p>
      </dgm:t>
    </dgm:pt>
    <dgm:pt modelId="{263C9721-DD45-484C-87B8-4E912D78CB36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евристична</a:t>
          </a:r>
          <a:endParaRPr lang="uk-UA" sz="2900" i="0" dirty="0">
            <a:latin typeface="+mj-lt"/>
          </a:endParaRPr>
        </a:p>
      </dgm:t>
    </dgm:pt>
    <dgm:pt modelId="{B0922E0B-F2AD-4787-BAAB-E9A94EB19FE7}" type="parTrans" cxnId="{507ECE91-D2F3-492A-8227-AEF2FB299758}">
      <dgm:prSet/>
      <dgm:spPr/>
      <dgm:t>
        <a:bodyPr/>
        <a:lstStyle/>
        <a:p>
          <a:endParaRPr lang="uk-UA"/>
        </a:p>
      </dgm:t>
    </dgm:pt>
    <dgm:pt modelId="{4AEEB6D0-E0F4-4B23-AA73-7375E37AEE5A}" type="sibTrans" cxnId="{507ECE91-D2F3-492A-8227-AEF2FB299758}">
      <dgm:prSet/>
      <dgm:spPr/>
      <dgm:t>
        <a:bodyPr/>
        <a:lstStyle/>
        <a:p>
          <a:endParaRPr lang="uk-UA"/>
        </a:p>
      </dgm:t>
    </dgm:pt>
    <dgm:pt modelId="{8FAE1A5C-B482-4B78-A6F7-18A62747687D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організаторська</a:t>
          </a:r>
          <a:endParaRPr lang="uk-UA" sz="2900" i="0" dirty="0">
            <a:latin typeface="+mj-lt"/>
          </a:endParaRPr>
        </a:p>
      </dgm:t>
    </dgm:pt>
    <dgm:pt modelId="{070F795F-E3A8-4CC7-AB56-C67B4A6827DC}" type="parTrans" cxnId="{E3B2C349-1B2A-4224-B7AC-DCAA2DE64A02}">
      <dgm:prSet/>
      <dgm:spPr/>
      <dgm:t>
        <a:bodyPr/>
        <a:lstStyle/>
        <a:p>
          <a:endParaRPr lang="uk-UA"/>
        </a:p>
      </dgm:t>
    </dgm:pt>
    <dgm:pt modelId="{A656BC8A-40BA-4669-ABFE-1798008C84AF}" type="sibTrans" cxnId="{E3B2C349-1B2A-4224-B7AC-DCAA2DE64A02}">
      <dgm:prSet/>
      <dgm:spPr/>
      <dgm:t>
        <a:bodyPr/>
        <a:lstStyle/>
        <a:p>
          <a:endParaRPr lang="uk-UA"/>
        </a:p>
      </dgm:t>
    </dgm:pt>
    <dgm:pt modelId="{50B4C6DF-0333-4430-8496-AE2442C48A3E}">
      <dgm:prSet phldrT="[Текст]" custT="1"/>
      <dgm:spPr/>
      <dgm:t>
        <a:bodyPr/>
        <a:lstStyle/>
        <a:p>
          <a:r>
            <a:rPr lang="uk-UA" sz="2900" i="0">
              <a:latin typeface="+mj-lt"/>
            </a:rPr>
            <a:t>прогностична</a:t>
          </a:r>
          <a:endParaRPr lang="uk-UA" sz="2900" i="0" dirty="0">
            <a:latin typeface="+mj-lt"/>
          </a:endParaRPr>
        </a:p>
      </dgm:t>
    </dgm:pt>
    <dgm:pt modelId="{5849A4BF-03FE-4CCB-8757-CC9295634C94}" type="parTrans" cxnId="{AC9D58C5-7ED2-434F-826E-9C4A9359C5FA}">
      <dgm:prSet/>
      <dgm:spPr/>
      <dgm:t>
        <a:bodyPr/>
        <a:lstStyle/>
        <a:p>
          <a:endParaRPr lang="uk-UA"/>
        </a:p>
      </dgm:t>
    </dgm:pt>
    <dgm:pt modelId="{49398DF6-71CC-4DDE-B9DF-C1F489B5344D}" type="sibTrans" cxnId="{AC9D58C5-7ED2-434F-826E-9C4A9359C5FA}">
      <dgm:prSet/>
      <dgm:spPr/>
      <dgm:t>
        <a:bodyPr/>
        <a:lstStyle/>
        <a:p>
          <a:endParaRPr lang="uk-UA"/>
        </a:p>
      </dgm:t>
    </dgm:pt>
    <dgm:pt modelId="{37008A90-BD9E-40D7-843E-FDB7912601ED}" type="pres">
      <dgm:prSet presAssocID="{46470941-2DBC-443A-940A-2A883F974DFE}" presName="theList" presStyleCnt="0">
        <dgm:presLayoutVars>
          <dgm:dir/>
          <dgm:animLvl val="lvl"/>
          <dgm:resizeHandles val="exact"/>
        </dgm:presLayoutVars>
      </dgm:prSet>
      <dgm:spPr/>
    </dgm:pt>
    <dgm:pt modelId="{D461F3D3-4006-4D2E-8848-406A9A47E51F}" type="pres">
      <dgm:prSet presAssocID="{045EB0DD-0F31-49B0-B7D4-C062F2E65A51}" presName="compNode" presStyleCnt="0"/>
      <dgm:spPr/>
    </dgm:pt>
    <dgm:pt modelId="{87D92F3A-EE45-4272-A9F8-35CC0FEA4EE1}" type="pres">
      <dgm:prSet presAssocID="{045EB0DD-0F31-49B0-B7D4-C062F2E65A51}" presName="aNode" presStyleLbl="bgShp" presStyleIdx="0" presStyleCnt="2"/>
      <dgm:spPr/>
    </dgm:pt>
    <dgm:pt modelId="{CD8F54AA-B92E-4DA4-BBFD-2031EF680A5F}" type="pres">
      <dgm:prSet presAssocID="{045EB0DD-0F31-49B0-B7D4-C062F2E65A51}" presName="textNode" presStyleLbl="bgShp" presStyleIdx="0" presStyleCnt="2"/>
      <dgm:spPr/>
    </dgm:pt>
    <dgm:pt modelId="{3F23F63F-E638-4E49-9753-2E46A85EFAA6}" type="pres">
      <dgm:prSet presAssocID="{045EB0DD-0F31-49B0-B7D4-C062F2E65A51}" presName="compChildNode" presStyleCnt="0"/>
      <dgm:spPr/>
    </dgm:pt>
    <dgm:pt modelId="{2E259F32-1515-43A7-9469-274112AC072A}" type="pres">
      <dgm:prSet presAssocID="{045EB0DD-0F31-49B0-B7D4-C062F2E65A51}" presName="theInnerList" presStyleCnt="0"/>
      <dgm:spPr/>
    </dgm:pt>
    <dgm:pt modelId="{C690EC44-DD42-4687-9BDD-B8DAE38B376A}" type="pres">
      <dgm:prSet presAssocID="{68448912-CC08-4C83-8A30-4BE260811570}" presName="childNode" presStyleLbl="node1" presStyleIdx="0" presStyleCnt="8">
        <dgm:presLayoutVars>
          <dgm:bulletEnabled val="1"/>
        </dgm:presLayoutVars>
      </dgm:prSet>
      <dgm:spPr/>
    </dgm:pt>
    <dgm:pt modelId="{5F86A48A-D003-459B-8DC9-9948CD5AB681}" type="pres">
      <dgm:prSet presAssocID="{68448912-CC08-4C83-8A30-4BE260811570}" presName="aSpace2" presStyleCnt="0"/>
      <dgm:spPr/>
    </dgm:pt>
    <dgm:pt modelId="{9E2DBD35-1297-4A97-BD63-2BBBF4D224AD}" type="pres">
      <dgm:prSet presAssocID="{171FA7F9-3366-4C40-97E4-429014E8CD4C}" presName="childNode" presStyleLbl="node1" presStyleIdx="1" presStyleCnt="8">
        <dgm:presLayoutVars>
          <dgm:bulletEnabled val="1"/>
        </dgm:presLayoutVars>
      </dgm:prSet>
      <dgm:spPr/>
    </dgm:pt>
    <dgm:pt modelId="{F7C4C82E-F949-40C1-9F85-F46C5158B065}" type="pres">
      <dgm:prSet presAssocID="{171FA7F9-3366-4C40-97E4-429014E8CD4C}" presName="aSpace2" presStyleCnt="0"/>
      <dgm:spPr/>
    </dgm:pt>
    <dgm:pt modelId="{8CF59E8F-F952-40C3-83EB-E3EC81B48979}" type="pres">
      <dgm:prSet presAssocID="{AFC928C2-9F73-4329-9C75-89D88EFEC8E6}" presName="childNode" presStyleLbl="node1" presStyleIdx="2" presStyleCnt="8">
        <dgm:presLayoutVars>
          <dgm:bulletEnabled val="1"/>
        </dgm:presLayoutVars>
      </dgm:prSet>
      <dgm:spPr/>
    </dgm:pt>
    <dgm:pt modelId="{AE6C888F-2046-4353-993F-31B732853F6F}" type="pres">
      <dgm:prSet presAssocID="{045EB0DD-0F31-49B0-B7D4-C062F2E65A51}" presName="aSpace" presStyleCnt="0"/>
      <dgm:spPr/>
    </dgm:pt>
    <dgm:pt modelId="{D6DB893F-C26B-4826-8D5E-3E5D2FF11B2E}" type="pres">
      <dgm:prSet presAssocID="{E274C25C-4692-414B-92E0-D5FEB2C8321F}" presName="compNode" presStyleCnt="0"/>
      <dgm:spPr/>
    </dgm:pt>
    <dgm:pt modelId="{B4F97E73-C98E-43C1-8FE7-D4EB2A9C33B1}" type="pres">
      <dgm:prSet presAssocID="{E274C25C-4692-414B-92E0-D5FEB2C8321F}" presName="aNode" presStyleLbl="bgShp" presStyleIdx="1" presStyleCnt="2"/>
      <dgm:spPr/>
    </dgm:pt>
    <dgm:pt modelId="{6FCADD6D-BFD8-4F26-853B-36169824C5A0}" type="pres">
      <dgm:prSet presAssocID="{E274C25C-4692-414B-92E0-D5FEB2C8321F}" presName="textNode" presStyleLbl="bgShp" presStyleIdx="1" presStyleCnt="2"/>
      <dgm:spPr/>
    </dgm:pt>
    <dgm:pt modelId="{D211AB29-3825-446B-B2EE-A80BA80D9D05}" type="pres">
      <dgm:prSet presAssocID="{E274C25C-4692-414B-92E0-D5FEB2C8321F}" presName="compChildNode" presStyleCnt="0"/>
      <dgm:spPr/>
    </dgm:pt>
    <dgm:pt modelId="{D2584E4D-A2BE-474D-B81E-1A84282111F9}" type="pres">
      <dgm:prSet presAssocID="{E274C25C-4692-414B-92E0-D5FEB2C8321F}" presName="theInnerList" presStyleCnt="0"/>
      <dgm:spPr/>
    </dgm:pt>
    <dgm:pt modelId="{61937C0A-5C5F-4E43-B3E0-612BD7612AE2}" type="pres">
      <dgm:prSet presAssocID="{76C99DC2-54D3-4997-AC95-DC3CB562EE05}" presName="childNode" presStyleLbl="node1" presStyleIdx="3" presStyleCnt="8">
        <dgm:presLayoutVars>
          <dgm:bulletEnabled val="1"/>
        </dgm:presLayoutVars>
      </dgm:prSet>
      <dgm:spPr/>
    </dgm:pt>
    <dgm:pt modelId="{D1AB493A-A3C8-41BF-8CF0-0B4F64256D0A}" type="pres">
      <dgm:prSet presAssocID="{76C99DC2-54D3-4997-AC95-DC3CB562EE05}" presName="aSpace2" presStyleCnt="0"/>
      <dgm:spPr/>
    </dgm:pt>
    <dgm:pt modelId="{BE7A5E14-4605-4EDD-9723-F76753D91C4A}" type="pres">
      <dgm:prSet presAssocID="{3E3F1220-136E-4085-9B6E-AFDD30EEB474}" presName="childNode" presStyleLbl="node1" presStyleIdx="4" presStyleCnt="8">
        <dgm:presLayoutVars>
          <dgm:bulletEnabled val="1"/>
        </dgm:presLayoutVars>
      </dgm:prSet>
      <dgm:spPr/>
    </dgm:pt>
    <dgm:pt modelId="{DD115F22-9A43-41DF-92E0-528310F56F8A}" type="pres">
      <dgm:prSet presAssocID="{3E3F1220-136E-4085-9B6E-AFDD30EEB474}" presName="aSpace2" presStyleCnt="0"/>
      <dgm:spPr/>
    </dgm:pt>
    <dgm:pt modelId="{EC77B2FC-67F0-480F-A7B8-A92DE22CF5E0}" type="pres">
      <dgm:prSet presAssocID="{263C9721-DD45-484C-87B8-4E912D78CB36}" presName="childNode" presStyleLbl="node1" presStyleIdx="5" presStyleCnt="8">
        <dgm:presLayoutVars>
          <dgm:bulletEnabled val="1"/>
        </dgm:presLayoutVars>
      </dgm:prSet>
      <dgm:spPr/>
    </dgm:pt>
    <dgm:pt modelId="{00E87E07-3254-4F4D-8FD7-8A4B5A38483E}" type="pres">
      <dgm:prSet presAssocID="{263C9721-DD45-484C-87B8-4E912D78CB36}" presName="aSpace2" presStyleCnt="0"/>
      <dgm:spPr/>
    </dgm:pt>
    <dgm:pt modelId="{5549A494-B830-4F44-898E-930770908AA3}" type="pres">
      <dgm:prSet presAssocID="{8FAE1A5C-B482-4B78-A6F7-18A62747687D}" presName="childNode" presStyleLbl="node1" presStyleIdx="6" presStyleCnt="8">
        <dgm:presLayoutVars>
          <dgm:bulletEnabled val="1"/>
        </dgm:presLayoutVars>
      </dgm:prSet>
      <dgm:spPr/>
    </dgm:pt>
    <dgm:pt modelId="{4ABC6651-5F54-481D-8E56-A8E27D226541}" type="pres">
      <dgm:prSet presAssocID="{8FAE1A5C-B482-4B78-A6F7-18A62747687D}" presName="aSpace2" presStyleCnt="0"/>
      <dgm:spPr/>
    </dgm:pt>
    <dgm:pt modelId="{BEFD6DDC-84A3-452B-B447-C44630C3BBFA}" type="pres">
      <dgm:prSet presAssocID="{50B4C6DF-0333-4430-8496-AE2442C48A3E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9D336702-EE52-48E9-A7C6-0A9456EEB6FD}" type="presOf" srcId="{045EB0DD-0F31-49B0-B7D4-C062F2E65A51}" destId="{87D92F3A-EE45-4272-A9F8-35CC0FEA4EE1}" srcOrd="0" destOrd="0" presId="urn:microsoft.com/office/officeart/2005/8/layout/lProcess2"/>
    <dgm:cxn modelId="{F226C109-191C-4BFA-B92A-352F30EE3C29}" srcId="{E274C25C-4692-414B-92E0-D5FEB2C8321F}" destId="{76C99DC2-54D3-4997-AC95-DC3CB562EE05}" srcOrd="0" destOrd="0" parTransId="{6DED26AB-B258-4E92-A042-DAB6BB461732}" sibTransId="{9102F645-B38A-4AAD-8DCF-1BDE1BD57F01}"/>
    <dgm:cxn modelId="{EB435319-7D81-43D4-AF1A-FFF6AE538CC6}" type="presOf" srcId="{E274C25C-4692-414B-92E0-D5FEB2C8321F}" destId="{6FCADD6D-BFD8-4F26-853B-36169824C5A0}" srcOrd="1" destOrd="0" presId="urn:microsoft.com/office/officeart/2005/8/layout/lProcess2"/>
    <dgm:cxn modelId="{20DB6120-186A-4224-B791-E9C67D36CA62}" type="presOf" srcId="{AFC928C2-9F73-4329-9C75-89D88EFEC8E6}" destId="{8CF59E8F-F952-40C3-83EB-E3EC81B48979}" srcOrd="0" destOrd="0" presId="urn:microsoft.com/office/officeart/2005/8/layout/lProcess2"/>
    <dgm:cxn modelId="{C658D233-A771-4330-BEB7-E7A14398C17E}" type="presOf" srcId="{E274C25C-4692-414B-92E0-D5FEB2C8321F}" destId="{B4F97E73-C98E-43C1-8FE7-D4EB2A9C33B1}" srcOrd="0" destOrd="0" presId="urn:microsoft.com/office/officeart/2005/8/layout/lProcess2"/>
    <dgm:cxn modelId="{8298695D-51EF-4832-8BAF-F1FE5F45B293}" type="presOf" srcId="{8FAE1A5C-B482-4B78-A6F7-18A62747687D}" destId="{5549A494-B830-4F44-898E-930770908AA3}" srcOrd="0" destOrd="0" presId="urn:microsoft.com/office/officeart/2005/8/layout/lProcess2"/>
    <dgm:cxn modelId="{E3B2C349-1B2A-4224-B7AC-DCAA2DE64A02}" srcId="{E274C25C-4692-414B-92E0-D5FEB2C8321F}" destId="{8FAE1A5C-B482-4B78-A6F7-18A62747687D}" srcOrd="3" destOrd="0" parTransId="{070F795F-E3A8-4CC7-AB56-C67B4A6827DC}" sibTransId="{A656BC8A-40BA-4669-ABFE-1798008C84AF}"/>
    <dgm:cxn modelId="{A7201D4C-40A4-4FBB-AA07-AB4E484A029E}" type="presOf" srcId="{46470941-2DBC-443A-940A-2A883F974DFE}" destId="{37008A90-BD9E-40D7-843E-FDB7912601ED}" srcOrd="0" destOrd="0" presId="urn:microsoft.com/office/officeart/2005/8/layout/lProcess2"/>
    <dgm:cxn modelId="{C0A51977-2E17-4E97-9FE3-26D69D4FEC71}" srcId="{045EB0DD-0F31-49B0-B7D4-C062F2E65A51}" destId="{171FA7F9-3366-4C40-97E4-429014E8CD4C}" srcOrd="1" destOrd="0" parTransId="{44B18E82-ACC1-4A14-BACF-228BB15FD0FF}" sibTransId="{5B8B360F-566F-4225-AA09-9A5BBE2AB90D}"/>
    <dgm:cxn modelId="{3EF6A284-6D2F-4E77-AD9B-EDCC031A3500}" srcId="{E274C25C-4692-414B-92E0-D5FEB2C8321F}" destId="{3E3F1220-136E-4085-9B6E-AFDD30EEB474}" srcOrd="1" destOrd="0" parTransId="{0C4FF402-24E7-4582-A750-6479F7C57CBC}" sibTransId="{7686FDD2-3EF8-4C7E-86D4-718FBE13A511}"/>
    <dgm:cxn modelId="{507ECE91-D2F3-492A-8227-AEF2FB299758}" srcId="{E274C25C-4692-414B-92E0-D5FEB2C8321F}" destId="{263C9721-DD45-484C-87B8-4E912D78CB36}" srcOrd="2" destOrd="0" parTransId="{B0922E0B-F2AD-4787-BAAB-E9A94EB19FE7}" sibTransId="{4AEEB6D0-E0F4-4B23-AA73-7375E37AEE5A}"/>
    <dgm:cxn modelId="{5482DB96-B3D8-4E79-AD72-9052E440C555}" type="presOf" srcId="{3E3F1220-136E-4085-9B6E-AFDD30EEB474}" destId="{BE7A5E14-4605-4EDD-9723-F76753D91C4A}" srcOrd="0" destOrd="0" presId="urn:microsoft.com/office/officeart/2005/8/layout/lProcess2"/>
    <dgm:cxn modelId="{A675959B-9E2D-46ED-97E5-117D1B9E2503}" type="presOf" srcId="{171FA7F9-3366-4C40-97E4-429014E8CD4C}" destId="{9E2DBD35-1297-4A97-BD63-2BBBF4D224AD}" srcOrd="0" destOrd="0" presId="urn:microsoft.com/office/officeart/2005/8/layout/lProcess2"/>
    <dgm:cxn modelId="{890C0D9F-8B2C-4DFF-9663-F7D234789DC5}" srcId="{045EB0DD-0F31-49B0-B7D4-C062F2E65A51}" destId="{68448912-CC08-4C83-8A30-4BE260811570}" srcOrd="0" destOrd="0" parTransId="{B693BCDE-C3B7-4451-A49F-570016E3264E}" sibTransId="{5B374BED-2B6E-4F60-A53D-95B4C9C9C841}"/>
    <dgm:cxn modelId="{5360F0A3-8553-410F-BEC5-8DAAAF0D264F}" srcId="{46470941-2DBC-443A-940A-2A883F974DFE}" destId="{045EB0DD-0F31-49B0-B7D4-C062F2E65A51}" srcOrd="0" destOrd="0" parTransId="{1678E71A-37EC-4B28-8D6B-C79DBE20F706}" sibTransId="{1684CBD6-E92B-425A-A31A-BF480D5143E8}"/>
    <dgm:cxn modelId="{CE1985A5-0C1E-436D-B884-99E1AAB73429}" type="presOf" srcId="{50B4C6DF-0333-4430-8496-AE2442C48A3E}" destId="{BEFD6DDC-84A3-452B-B447-C44630C3BBFA}" srcOrd="0" destOrd="0" presId="urn:microsoft.com/office/officeart/2005/8/layout/lProcess2"/>
    <dgm:cxn modelId="{A5AA46C4-02E5-416D-A487-8431D3CF041D}" type="presOf" srcId="{68448912-CC08-4C83-8A30-4BE260811570}" destId="{C690EC44-DD42-4687-9BDD-B8DAE38B376A}" srcOrd="0" destOrd="0" presId="urn:microsoft.com/office/officeart/2005/8/layout/lProcess2"/>
    <dgm:cxn modelId="{AC9D58C5-7ED2-434F-826E-9C4A9359C5FA}" srcId="{E274C25C-4692-414B-92E0-D5FEB2C8321F}" destId="{50B4C6DF-0333-4430-8496-AE2442C48A3E}" srcOrd="4" destOrd="0" parTransId="{5849A4BF-03FE-4CCB-8757-CC9295634C94}" sibTransId="{49398DF6-71CC-4DDE-B9DF-C1F489B5344D}"/>
    <dgm:cxn modelId="{CD3882E5-1F0F-44E6-A67E-3EF07F6418D1}" type="presOf" srcId="{045EB0DD-0F31-49B0-B7D4-C062F2E65A51}" destId="{CD8F54AA-B92E-4DA4-BBFD-2031EF680A5F}" srcOrd="1" destOrd="0" presId="urn:microsoft.com/office/officeart/2005/8/layout/lProcess2"/>
    <dgm:cxn modelId="{251C70E6-4CBB-4B10-A6F3-F7909EE52867}" type="presOf" srcId="{76C99DC2-54D3-4997-AC95-DC3CB562EE05}" destId="{61937C0A-5C5F-4E43-B3E0-612BD7612AE2}" srcOrd="0" destOrd="0" presId="urn:microsoft.com/office/officeart/2005/8/layout/lProcess2"/>
    <dgm:cxn modelId="{A6B5EAEC-5D79-4B2F-B78E-4B3835CF2BE1}" srcId="{46470941-2DBC-443A-940A-2A883F974DFE}" destId="{E274C25C-4692-414B-92E0-D5FEB2C8321F}" srcOrd="1" destOrd="0" parTransId="{93E343E5-C282-46D5-81B3-F7B4FC8ADD69}" sibTransId="{C0FE9A71-AEBD-4921-9748-694EEBB4CA39}"/>
    <dgm:cxn modelId="{B1A9C4F0-BD33-474E-9F0E-385B756E7FB5}" type="presOf" srcId="{263C9721-DD45-484C-87B8-4E912D78CB36}" destId="{EC77B2FC-67F0-480F-A7B8-A92DE22CF5E0}" srcOrd="0" destOrd="0" presId="urn:microsoft.com/office/officeart/2005/8/layout/lProcess2"/>
    <dgm:cxn modelId="{AF6E04F1-39EF-4FBF-9506-10A3272A7664}" srcId="{045EB0DD-0F31-49B0-B7D4-C062F2E65A51}" destId="{AFC928C2-9F73-4329-9C75-89D88EFEC8E6}" srcOrd="2" destOrd="0" parTransId="{197C62EB-99DC-46B1-8150-D3BEA2734652}" sibTransId="{6E337E78-D622-4CC8-A13D-8D9B51F65C87}"/>
    <dgm:cxn modelId="{E5E45BF8-0FEE-4A52-9339-C089BCCAE6EB}" type="presParOf" srcId="{37008A90-BD9E-40D7-843E-FDB7912601ED}" destId="{D461F3D3-4006-4D2E-8848-406A9A47E51F}" srcOrd="0" destOrd="0" presId="urn:microsoft.com/office/officeart/2005/8/layout/lProcess2"/>
    <dgm:cxn modelId="{D0148385-5744-4294-974E-C32AFA2EF2E0}" type="presParOf" srcId="{D461F3D3-4006-4D2E-8848-406A9A47E51F}" destId="{87D92F3A-EE45-4272-A9F8-35CC0FEA4EE1}" srcOrd="0" destOrd="0" presId="urn:microsoft.com/office/officeart/2005/8/layout/lProcess2"/>
    <dgm:cxn modelId="{C28A4871-F9B9-4E95-8759-838156AF91AA}" type="presParOf" srcId="{D461F3D3-4006-4D2E-8848-406A9A47E51F}" destId="{CD8F54AA-B92E-4DA4-BBFD-2031EF680A5F}" srcOrd="1" destOrd="0" presId="urn:microsoft.com/office/officeart/2005/8/layout/lProcess2"/>
    <dgm:cxn modelId="{58050D71-1BAE-44FE-A6A6-50862B817F24}" type="presParOf" srcId="{D461F3D3-4006-4D2E-8848-406A9A47E51F}" destId="{3F23F63F-E638-4E49-9753-2E46A85EFAA6}" srcOrd="2" destOrd="0" presId="urn:microsoft.com/office/officeart/2005/8/layout/lProcess2"/>
    <dgm:cxn modelId="{96DE644B-1845-49C5-B9FC-1733CE96AECC}" type="presParOf" srcId="{3F23F63F-E638-4E49-9753-2E46A85EFAA6}" destId="{2E259F32-1515-43A7-9469-274112AC072A}" srcOrd="0" destOrd="0" presId="urn:microsoft.com/office/officeart/2005/8/layout/lProcess2"/>
    <dgm:cxn modelId="{9EEE6FE3-C209-4006-BCA1-6FEA321B0295}" type="presParOf" srcId="{2E259F32-1515-43A7-9469-274112AC072A}" destId="{C690EC44-DD42-4687-9BDD-B8DAE38B376A}" srcOrd="0" destOrd="0" presId="urn:microsoft.com/office/officeart/2005/8/layout/lProcess2"/>
    <dgm:cxn modelId="{75B80C18-B390-4973-93E9-9C0E428C0899}" type="presParOf" srcId="{2E259F32-1515-43A7-9469-274112AC072A}" destId="{5F86A48A-D003-459B-8DC9-9948CD5AB681}" srcOrd="1" destOrd="0" presId="urn:microsoft.com/office/officeart/2005/8/layout/lProcess2"/>
    <dgm:cxn modelId="{F37C72C1-7DA5-4218-97B2-69C9DF78EB8B}" type="presParOf" srcId="{2E259F32-1515-43A7-9469-274112AC072A}" destId="{9E2DBD35-1297-4A97-BD63-2BBBF4D224AD}" srcOrd="2" destOrd="0" presId="urn:microsoft.com/office/officeart/2005/8/layout/lProcess2"/>
    <dgm:cxn modelId="{A789F5BC-559A-4249-8BB2-ADE379C69C89}" type="presParOf" srcId="{2E259F32-1515-43A7-9469-274112AC072A}" destId="{F7C4C82E-F949-40C1-9F85-F46C5158B065}" srcOrd="3" destOrd="0" presId="urn:microsoft.com/office/officeart/2005/8/layout/lProcess2"/>
    <dgm:cxn modelId="{45BA4FB4-D86A-451C-9B5B-B7F5310794A7}" type="presParOf" srcId="{2E259F32-1515-43A7-9469-274112AC072A}" destId="{8CF59E8F-F952-40C3-83EB-E3EC81B48979}" srcOrd="4" destOrd="0" presId="urn:microsoft.com/office/officeart/2005/8/layout/lProcess2"/>
    <dgm:cxn modelId="{B0CCDA86-9EFE-4EC5-BC9E-AFEEBF0102D5}" type="presParOf" srcId="{37008A90-BD9E-40D7-843E-FDB7912601ED}" destId="{AE6C888F-2046-4353-993F-31B732853F6F}" srcOrd="1" destOrd="0" presId="urn:microsoft.com/office/officeart/2005/8/layout/lProcess2"/>
    <dgm:cxn modelId="{0154E009-6C6A-44C4-8C24-0687951BE537}" type="presParOf" srcId="{37008A90-BD9E-40D7-843E-FDB7912601ED}" destId="{D6DB893F-C26B-4826-8D5E-3E5D2FF11B2E}" srcOrd="2" destOrd="0" presId="urn:microsoft.com/office/officeart/2005/8/layout/lProcess2"/>
    <dgm:cxn modelId="{CE4107FD-3A9E-49E3-BB07-3F19F0CA3C30}" type="presParOf" srcId="{D6DB893F-C26B-4826-8D5E-3E5D2FF11B2E}" destId="{B4F97E73-C98E-43C1-8FE7-D4EB2A9C33B1}" srcOrd="0" destOrd="0" presId="urn:microsoft.com/office/officeart/2005/8/layout/lProcess2"/>
    <dgm:cxn modelId="{715A8090-8F78-4D79-829C-67E2E94179C6}" type="presParOf" srcId="{D6DB893F-C26B-4826-8D5E-3E5D2FF11B2E}" destId="{6FCADD6D-BFD8-4F26-853B-36169824C5A0}" srcOrd="1" destOrd="0" presId="urn:microsoft.com/office/officeart/2005/8/layout/lProcess2"/>
    <dgm:cxn modelId="{72C59E1B-81C8-4DAB-BCB7-4333DD57DD05}" type="presParOf" srcId="{D6DB893F-C26B-4826-8D5E-3E5D2FF11B2E}" destId="{D211AB29-3825-446B-B2EE-A80BA80D9D05}" srcOrd="2" destOrd="0" presId="urn:microsoft.com/office/officeart/2005/8/layout/lProcess2"/>
    <dgm:cxn modelId="{67C2F723-820C-4C87-9E7F-34D04F839165}" type="presParOf" srcId="{D211AB29-3825-446B-B2EE-A80BA80D9D05}" destId="{D2584E4D-A2BE-474D-B81E-1A84282111F9}" srcOrd="0" destOrd="0" presId="urn:microsoft.com/office/officeart/2005/8/layout/lProcess2"/>
    <dgm:cxn modelId="{5117B55A-D291-49A9-A011-F50AE7D9C53D}" type="presParOf" srcId="{D2584E4D-A2BE-474D-B81E-1A84282111F9}" destId="{61937C0A-5C5F-4E43-B3E0-612BD7612AE2}" srcOrd="0" destOrd="0" presId="urn:microsoft.com/office/officeart/2005/8/layout/lProcess2"/>
    <dgm:cxn modelId="{116E23ED-7E65-4C7A-9C70-ADC8EDA67C95}" type="presParOf" srcId="{D2584E4D-A2BE-474D-B81E-1A84282111F9}" destId="{D1AB493A-A3C8-41BF-8CF0-0B4F64256D0A}" srcOrd="1" destOrd="0" presId="urn:microsoft.com/office/officeart/2005/8/layout/lProcess2"/>
    <dgm:cxn modelId="{47ED3200-B6DB-463C-A86B-FEF7BA5FAD86}" type="presParOf" srcId="{D2584E4D-A2BE-474D-B81E-1A84282111F9}" destId="{BE7A5E14-4605-4EDD-9723-F76753D91C4A}" srcOrd="2" destOrd="0" presId="urn:microsoft.com/office/officeart/2005/8/layout/lProcess2"/>
    <dgm:cxn modelId="{BA638D3F-8B40-444A-B5A1-44BB0A8DD795}" type="presParOf" srcId="{D2584E4D-A2BE-474D-B81E-1A84282111F9}" destId="{DD115F22-9A43-41DF-92E0-528310F56F8A}" srcOrd="3" destOrd="0" presId="urn:microsoft.com/office/officeart/2005/8/layout/lProcess2"/>
    <dgm:cxn modelId="{84FFE47E-55A7-4FD9-B0B3-4468377B8238}" type="presParOf" srcId="{D2584E4D-A2BE-474D-B81E-1A84282111F9}" destId="{EC77B2FC-67F0-480F-A7B8-A92DE22CF5E0}" srcOrd="4" destOrd="0" presId="urn:microsoft.com/office/officeart/2005/8/layout/lProcess2"/>
    <dgm:cxn modelId="{3AE7055F-6152-4118-A0A7-E912D5CE3166}" type="presParOf" srcId="{D2584E4D-A2BE-474D-B81E-1A84282111F9}" destId="{00E87E07-3254-4F4D-8FD7-8A4B5A38483E}" srcOrd="5" destOrd="0" presId="urn:microsoft.com/office/officeart/2005/8/layout/lProcess2"/>
    <dgm:cxn modelId="{C2960A75-385E-4D61-B31E-112B7CE66F6C}" type="presParOf" srcId="{D2584E4D-A2BE-474D-B81E-1A84282111F9}" destId="{5549A494-B830-4F44-898E-930770908AA3}" srcOrd="6" destOrd="0" presId="urn:microsoft.com/office/officeart/2005/8/layout/lProcess2"/>
    <dgm:cxn modelId="{D20FA5C1-321B-486D-AA53-0AD87CE3BA4D}" type="presParOf" srcId="{D2584E4D-A2BE-474D-B81E-1A84282111F9}" destId="{4ABC6651-5F54-481D-8E56-A8E27D226541}" srcOrd="7" destOrd="0" presId="urn:microsoft.com/office/officeart/2005/8/layout/lProcess2"/>
    <dgm:cxn modelId="{ADADB287-E191-4D93-AAF8-44333E380A1A}" type="presParOf" srcId="{D2584E4D-A2BE-474D-B81E-1A84282111F9}" destId="{BEFD6DDC-84A3-452B-B447-C44630C3BBF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55D6F2-76B2-4A98-B123-35E92B7442FA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</dgm:pt>
    <dgm:pt modelId="{5076BACA-11AD-473C-BEDB-ACF942022E39}">
      <dgm:prSet phldrT="[Текст]" custT="1"/>
      <dgm:spPr/>
      <dgm:t>
        <a:bodyPr/>
        <a:lstStyle/>
        <a:p>
          <a:r>
            <a:rPr lang="uk-UA" sz="3600" b="0" i="0" dirty="0">
              <a:solidFill>
                <a:schemeClr val="accent1">
                  <a:lumMod val="50000"/>
                </a:schemeClr>
              </a:solidFill>
              <a:latin typeface="+mj-lt"/>
            </a:rPr>
            <a:t>природно-правовий (юснатуралістичний, ідеологічний)</a:t>
          </a:r>
        </a:p>
      </dgm:t>
    </dgm:pt>
    <dgm:pt modelId="{F15431BE-594C-475D-B84D-D942C291840C}" type="parTrans" cxnId="{398FDD60-D653-45F8-8787-2E116687A6D1}">
      <dgm:prSet/>
      <dgm:spPr/>
      <dgm:t>
        <a:bodyPr/>
        <a:lstStyle/>
        <a:p>
          <a:endParaRPr lang="uk-UA"/>
        </a:p>
      </dgm:t>
    </dgm:pt>
    <dgm:pt modelId="{4D741750-E2D5-4EA8-899C-165113DD3326}" type="sibTrans" cxnId="{398FDD60-D653-45F8-8787-2E116687A6D1}">
      <dgm:prSet/>
      <dgm:spPr/>
      <dgm:t>
        <a:bodyPr/>
        <a:lstStyle/>
        <a:p>
          <a:endParaRPr lang="uk-UA"/>
        </a:p>
      </dgm:t>
    </dgm:pt>
    <dgm:pt modelId="{D1D2B160-D7FA-48DC-A72E-FD9202D5866C}">
      <dgm:prSet phldrT="[Текст]" custT="1"/>
      <dgm:spPr/>
      <dgm:t>
        <a:bodyPr anchor="ctr" anchorCtr="1"/>
        <a:lstStyle/>
        <a:p>
          <a:r>
            <a:rPr lang="uk-UA" sz="3400" b="0" i="0" dirty="0">
              <a:solidFill>
                <a:schemeClr val="accent1">
                  <a:lumMod val="50000"/>
                </a:schemeClr>
              </a:solidFill>
              <a:latin typeface="+mj-lt"/>
            </a:rPr>
            <a:t>позитивістський (нормативістський,</a:t>
          </a:r>
          <a:br>
            <a:rPr lang="uk-UA" sz="3400" b="0" i="0" dirty="0">
              <a:solidFill>
                <a:schemeClr val="accent1">
                  <a:lumMod val="50000"/>
                </a:schemeClr>
              </a:solidFill>
              <a:latin typeface="+mj-lt"/>
            </a:rPr>
          </a:br>
          <a:r>
            <a:rPr lang="uk-UA" sz="3400" b="0" i="0" dirty="0">
              <a:solidFill>
                <a:schemeClr val="accent1">
                  <a:lumMod val="50000"/>
                </a:schemeClr>
              </a:solidFill>
              <a:latin typeface="+mj-lt"/>
            </a:rPr>
            <a:t>юридико-позитивістський, етатистський)</a:t>
          </a:r>
        </a:p>
      </dgm:t>
    </dgm:pt>
    <dgm:pt modelId="{0A806528-83C2-41B8-9654-4F156EBE7229}" type="parTrans" cxnId="{66C3D39C-49CB-4C18-B876-514FFA335334}">
      <dgm:prSet/>
      <dgm:spPr/>
      <dgm:t>
        <a:bodyPr/>
        <a:lstStyle/>
        <a:p>
          <a:endParaRPr lang="uk-UA"/>
        </a:p>
      </dgm:t>
    </dgm:pt>
    <dgm:pt modelId="{DEDBFD17-21AC-4FC8-86D9-38EBF880DF54}" type="sibTrans" cxnId="{66C3D39C-49CB-4C18-B876-514FFA335334}">
      <dgm:prSet/>
      <dgm:spPr/>
      <dgm:t>
        <a:bodyPr/>
        <a:lstStyle/>
        <a:p>
          <a:endParaRPr lang="uk-UA"/>
        </a:p>
      </dgm:t>
    </dgm:pt>
    <dgm:pt modelId="{0C61D07B-7765-4DBA-8C97-1E587F0E00AD}">
      <dgm:prSet phldrT="[Текст]" custT="1"/>
      <dgm:spPr/>
      <dgm:t>
        <a:bodyPr/>
        <a:lstStyle/>
        <a:p>
          <a:r>
            <a:rPr lang="uk-UA" sz="3600" b="0" i="0" dirty="0">
              <a:solidFill>
                <a:schemeClr val="accent1">
                  <a:lumMod val="50000"/>
                </a:schemeClr>
              </a:solidFill>
              <a:latin typeface="+mj-lt"/>
            </a:rPr>
            <a:t>соціологічний</a:t>
          </a:r>
        </a:p>
      </dgm:t>
    </dgm:pt>
    <dgm:pt modelId="{2E347B75-A1A4-4085-A17A-04090CDD6A3D}" type="parTrans" cxnId="{ACC9F508-04D3-4925-AB3C-B0362F53F2E6}">
      <dgm:prSet/>
      <dgm:spPr/>
      <dgm:t>
        <a:bodyPr/>
        <a:lstStyle/>
        <a:p>
          <a:endParaRPr lang="uk-UA"/>
        </a:p>
      </dgm:t>
    </dgm:pt>
    <dgm:pt modelId="{767160E4-FBCB-46C5-AD8C-6FAD14F8D7BF}" type="sibTrans" cxnId="{ACC9F508-04D3-4925-AB3C-B0362F53F2E6}">
      <dgm:prSet/>
      <dgm:spPr/>
      <dgm:t>
        <a:bodyPr/>
        <a:lstStyle/>
        <a:p>
          <a:endParaRPr lang="uk-UA"/>
        </a:p>
      </dgm:t>
    </dgm:pt>
    <dgm:pt modelId="{6A5F342F-6BEA-4694-9562-7085FAE8E016}">
      <dgm:prSet phldrT="[Текст]" custT="1"/>
      <dgm:spPr/>
      <dgm:t>
        <a:bodyPr/>
        <a:lstStyle/>
        <a:p>
          <a:r>
            <a:rPr lang="uk-UA" sz="3600" b="0" i="0" dirty="0">
              <a:solidFill>
                <a:schemeClr val="accent1">
                  <a:lumMod val="50000"/>
                </a:schemeClr>
              </a:solidFill>
              <a:latin typeface="+mj-lt"/>
            </a:rPr>
            <a:t>інтегративний (інтегральний)</a:t>
          </a:r>
        </a:p>
      </dgm:t>
    </dgm:pt>
    <dgm:pt modelId="{EBCBA73C-A5FE-4BC7-9BE0-28C9E1A5E93C}" type="parTrans" cxnId="{2FFF55AB-5D55-4701-98F9-42A608F54ABC}">
      <dgm:prSet/>
      <dgm:spPr/>
      <dgm:t>
        <a:bodyPr/>
        <a:lstStyle/>
        <a:p>
          <a:endParaRPr lang="uk-UA"/>
        </a:p>
      </dgm:t>
    </dgm:pt>
    <dgm:pt modelId="{9615ACFC-18B3-4C36-BF34-63BEA9338667}" type="sibTrans" cxnId="{2FFF55AB-5D55-4701-98F9-42A608F54ABC}">
      <dgm:prSet/>
      <dgm:spPr/>
      <dgm:t>
        <a:bodyPr/>
        <a:lstStyle/>
        <a:p>
          <a:endParaRPr lang="uk-UA"/>
        </a:p>
      </dgm:t>
    </dgm:pt>
    <dgm:pt modelId="{39913412-F624-466E-86E3-40AB5E44DA61}" type="pres">
      <dgm:prSet presAssocID="{D955D6F2-76B2-4A98-B123-35E92B7442F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EE14EBD-BF2A-42CD-9BF8-F1ECDB7BEA2F}" type="pres">
      <dgm:prSet presAssocID="{5076BACA-11AD-473C-BEDB-ACF942022E39}" presName="circle1" presStyleLbl="node1" presStyleIdx="0" presStyleCnt="4"/>
      <dgm:spPr/>
    </dgm:pt>
    <dgm:pt modelId="{7DAB6D8C-3284-4312-8B41-D9F59CB918E9}" type="pres">
      <dgm:prSet presAssocID="{5076BACA-11AD-473C-BEDB-ACF942022E39}" presName="space" presStyleCnt="0"/>
      <dgm:spPr/>
    </dgm:pt>
    <dgm:pt modelId="{1D97B0B7-F013-4C0C-9B40-5C01B802AFFD}" type="pres">
      <dgm:prSet presAssocID="{5076BACA-11AD-473C-BEDB-ACF942022E39}" presName="rect1" presStyleLbl="alignAcc1" presStyleIdx="0" presStyleCnt="4"/>
      <dgm:spPr/>
    </dgm:pt>
    <dgm:pt modelId="{8DB788A9-043D-4B27-8D9F-0EF2B2D500D0}" type="pres">
      <dgm:prSet presAssocID="{D1D2B160-D7FA-48DC-A72E-FD9202D5866C}" presName="vertSpace2" presStyleLbl="node1" presStyleIdx="0" presStyleCnt="4"/>
      <dgm:spPr/>
    </dgm:pt>
    <dgm:pt modelId="{4642B45A-DE0B-442C-8BD9-95DB342AA9AB}" type="pres">
      <dgm:prSet presAssocID="{D1D2B160-D7FA-48DC-A72E-FD9202D5866C}" presName="circle2" presStyleLbl="node1" presStyleIdx="1" presStyleCnt="4"/>
      <dgm:spPr/>
    </dgm:pt>
    <dgm:pt modelId="{BF552391-471B-4198-B20B-7C6D5AAFE88E}" type="pres">
      <dgm:prSet presAssocID="{D1D2B160-D7FA-48DC-A72E-FD9202D5866C}" presName="rect2" presStyleLbl="alignAcc1" presStyleIdx="1" presStyleCnt="4" custLinFactNeighborX="296" custLinFactNeighborY="5437"/>
      <dgm:spPr/>
    </dgm:pt>
    <dgm:pt modelId="{68507A05-D5CE-4A93-842D-6DE863C46569}" type="pres">
      <dgm:prSet presAssocID="{0C61D07B-7765-4DBA-8C97-1E587F0E00AD}" presName="vertSpace3" presStyleLbl="node1" presStyleIdx="1" presStyleCnt="4"/>
      <dgm:spPr/>
    </dgm:pt>
    <dgm:pt modelId="{659A9204-E4CF-4405-A855-38AE4A88B5DD}" type="pres">
      <dgm:prSet presAssocID="{0C61D07B-7765-4DBA-8C97-1E587F0E00AD}" presName="circle3" presStyleLbl="node1" presStyleIdx="2" presStyleCnt="4"/>
      <dgm:spPr/>
    </dgm:pt>
    <dgm:pt modelId="{E0F602CE-108F-4824-AC50-B9B1C0947B1E}" type="pres">
      <dgm:prSet presAssocID="{0C61D07B-7765-4DBA-8C97-1E587F0E00AD}" presName="rect3" presStyleLbl="alignAcc1" presStyleIdx="2" presStyleCnt="4" custScaleY="69062" custLinFactNeighborX="197" custLinFactNeighborY="387"/>
      <dgm:spPr/>
    </dgm:pt>
    <dgm:pt modelId="{F5461E13-1874-47C7-B6FC-393513B87344}" type="pres">
      <dgm:prSet presAssocID="{6A5F342F-6BEA-4694-9562-7085FAE8E016}" presName="vertSpace4" presStyleLbl="node1" presStyleIdx="2" presStyleCnt="4"/>
      <dgm:spPr/>
    </dgm:pt>
    <dgm:pt modelId="{6E792988-2EDC-4997-BB83-04357D73C9CE}" type="pres">
      <dgm:prSet presAssocID="{6A5F342F-6BEA-4694-9562-7085FAE8E016}" presName="circle4" presStyleLbl="node1" presStyleIdx="3" presStyleCnt="4"/>
      <dgm:spPr/>
    </dgm:pt>
    <dgm:pt modelId="{B05A037E-05E1-487D-A3BF-6C07C89A2439}" type="pres">
      <dgm:prSet presAssocID="{6A5F342F-6BEA-4694-9562-7085FAE8E016}" presName="rect4" presStyleLbl="alignAcc1" presStyleIdx="3" presStyleCnt="4"/>
      <dgm:spPr/>
    </dgm:pt>
    <dgm:pt modelId="{9D07ECE9-49E2-444D-880C-49B2489BC2D0}" type="pres">
      <dgm:prSet presAssocID="{5076BACA-11AD-473C-BEDB-ACF942022E39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9300D9F9-49AE-456C-A525-FCE74E53E1FA}" type="pres">
      <dgm:prSet presAssocID="{D1D2B160-D7FA-48DC-A72E-FD9202D5866C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8941C97D-2834-4EE1-9BB5-676B24EEF051}" type="pres">
      <dgm:prSet presAssocID="{0C61D07B-7765-4DBA-8C97-1E587F0E00AD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E730AFE3-8A0B-49E2-AD68-BE1161748BEA}" type="pres">
      <dgm:prSet presAssocID="{6A5F342F-6BEA-4694-9562-7085FAE8E016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ACC9F508-04D3-4925-AB3C-B0362F53F2E6}" srcId="{D955D6F2-76B2-4A98-B123-35E92B7442FA}" destId="{0C61D07B-7765-4DBA-8C97-1E587F0E00AD}" srcOrd="2" destOrd="0" parTransId="{2E347B75-A1A4-4085-A17A-04090CDD6A3D}" sibTransId="{767160E4-FBCB-46C5-AD8C-6FAD14F8D7BF}"/>
    <dgm:cxn modelId="{74EE961A-8A79-4920-9931-013520C63E99}" type="presOf" srcId="{6A5F342F-6BEA-4694-9562-7085FAE8E016}" destId="{B05A037E-05E1-487D-A3BF-6C07C89A2439}" srcOrd="0" destOrd="0" presId="urn:microsoft.com/office/officeart/2005/8/layout/target3"/>
    <dgm:cxn modelId="{398FDD60-D653-45F8-8787-2E116687A6D1}" srcId="{D955D6F2-76B2-4A98-B123-35E92B7442FA}" destId="{5076BACA-11AD-473C-BEDB-ACF942022E39}" srcOrd="0" destOrd="0" parTransId="{F15431BE-594C-475D-B84D-D942C291840C}" sibTransId="{4D741750-E2D5-4EA8-899C-165113DD3326}"/>
    <dgm:cxn modelId="{A4BBE34A-591C-402D-B0B3-3B1A920335F2}" type="presOf" srcId="{D1D2B160-D7FA-48DC-A72E-FD9202D5866C}" destId="{BF552391-471B-4198-B20B-7C6D5AAFE88E}" srcOrd="0" destOrd="0" presId="urn:microsoft.com/office/officeart/2005/8/layout/target3"/>
    <dgm:cxn modelId="{43C68A77-6669-40C5-8832-105A63D17DD9}" type="presOf" srcId="{D1D2B160-D7FA-48DC-A72E-FD9202D5866C}" destId="{9300D9F9-49AE-456C-A525-FCE74E53E1FA}" srcOrd="1" destOrd="0" presId="urn:microsoft.com/office/officeart/2005/8/layout/target3"/>
    <dgm:cxn modelId="{463E297F-E780-430C-AB19-5988810FDAA7}" type="presOf" srcId="{0C61D07B-7765-4DBA-8C97-1E587F0E00AD}" destId="{E0F602CE-108F-4824-AC50-B9B1C0947B1E}" srcOrd="0" destOrd="0" presId="urn:microsoft.com/office/officeart/2005/8/layout/target3"/>
    <dgm:cxn modelId="{66C3D39C-49CB-4C18-B876-514FFA335334}" srcId="{D955D6F2-76B2-4A98-B123-35E92B7442FA}" destId="{D1D2B160-D7FA-48DC-A72E-FD9202D5866C}" srcOrd="1" destOrd="0" parTransId="{0A806528-83C2-41B8-9654-4F156EBE7229}" sibTransId="{DEDBFD17-21AC-4FC8-86D9-38EBF880DF54}"/>
    <dgm:cxn modelId="{2FFF55AB-5D55-4701-98F9-42A608F54ABC}" srcId="{D955D6F2-76B2-4A98-B123-35E92B7442FA}" destId="{6A5F342F-6BEA-4694-9562-7085FAE8E016}" srcOrd="3" destOrd="0" parTransId="{EBCBA73C-A5FE-4BC7-9BE0-28C9E1A5E93C}" sibTransId="{9615ACFC-18B3-4C36-BF34-63BEA9338667}"/>
    <dgm:cxn modelId="{78F344B1-AB05-40A6-836F-C02F36D67A85}" type="presOf" srcId="{5076BACA-11AD-473C-BEDB-ACF942022E39}" destId="{9D07ECE9-49E2-444D-880C-49B2489BC2D0}" srcOrd="1" destOrd="0" presId="urn:microsoft.com/office/officeart/2005/8/layout/target3"/>
    <dgm:cxn modelId="{7E3C88CD-0F50-454C-9F2C-6DE6632BC321}" type="presOf" srcId="{5076BACA-11AD-473C-BEDB-ACF942022E39}" destId="{1D97B0B7-F013-4C0C-9B40-5C01B802AFFD}" srcOrd="0" destOrd="0" presId="urn:microsoft.com/office/officeart/2005/8/layout/target3"/>
    <dgm:cxn modelId="{74CA89E5-9B2E-46EA-A121-44BF08499CD4}" type="presOf" srcId="{6A5F342F-6BEA-4694-9562-7085FAE8E016}" destId="{E730AFE3-8A0B-49E2-AD68-BE1161748BEA}" srcOrd="1" destOrd="0" presId="urn:microsoft.com/office/officeart/2005/8/layout/target3"/>
    <dgm:cxn modelId="{E11D66F2-D3BB-4CC6-A473-74A4AE3B1AE0}" type="presOf" srcId="{D955D6F2-76B2-4A98-B123-35E92B7442FA}" destId="{39913412-F624-466E-86E3-40AB5E44DA61}" srcOrd="0" destOrd="0" presId="urn:microsoft.com/office/officeart/2005/8/layout/target3"/>
    <dgm:cxn modelId="{4263EBFC-8C8A-4F8E-82DD-758A8F9A4689}" type="presOf" srcId="{0C61D07B-7765-4DBA-8C97-1E587F0E00AD}" destId="{8941C97D-2834-4EE1-9BB5-676B24EEF051}" srcOrd="1" destOrd="0" presId="urn:microsoft.com/office/officeart/2005/8/layout/target3"/>
    <dgm:cxn modelId="{82BF7E98-1C64-41E9-A768-E8E07644354F}" type="presParOf" srcId="{39913412-F624-466E-86E3-40AB5E44DA61}" destId="{FEE14EBD-BF2A-42CD-9BF8-F1ECDB7BEA2F}" srcOrd="0" destOrd="0" presId="urn:microsoft.com/office/officeart/2005/8/layout/target3"/>
    <dgm:cxn modelId="{49563918-35B2-42FB-80FD-8E4C57B8113F}" type="presParOf" srcId="{39913412-F624-466E-86E3-40AB5E44DA61}" destId="{7DAB6D8C-3284-4312-8B41-D9F59CB918E9}" srcOrd="1" destOrd="0" presId="urn:microsoft.com/office/officeart/2005/8/layout/target3"/>
    <dgm:cxn modelId="{84509F53-E744-4F0D-8997-397B483466C9}" type="presParOf" srcId="{39913412-F624-466E-86E3-40AB5E44DA61}" destId="{1D97B0B7-F013-4C0C-9B40-5C01B802AFFD}" srcOrd="2" destOrd="0" presId="urn:microsoft.com/office/officeart/2005/8/layout/target3"/>
    <dgm:cxn modelId="{4FEC525A-FCD5-4E28-AFCD-2A0F44653F11}" type="presParOf" srcId="{39913412-F624-466E-86E3-40AB5E44DA61}" destId="{8DB788A9-043D-4B27-8D9F-0EF2B2D500D0}" srcOrd="3" destOrd="0" presId="urn:microsoft.com/office/officeart/2005/8/layout/target3"/>
    <dgm:cxn modelId="{2BD4571C-BE7D-4A8A-991E-00D79132CB3F}" type="presParOf" srcId="{39913412-F624-466E-86E3-40AB5E44DA61}" destId="{4642B45A-DE0B-442C-8BD9-95DB342AA9AB}" srcOrd="4" destOrd="0" presId="urn:microsoft.com/office/officeart/2005/8/layout/target3"/>
    <dgm:cxn modelId="{1044C7B4-A1A1-4395-B351-FA96E1548D10}" type="presParOf" srcId="{39913412-F624-466E-86E3-40AB5E44DA61}" destId="{BF552391-471B-4198-B20B-7C6D5AAFE88E}" srcOrd="5" destOrd="0" presId="urn:microsoft.com/office/officeart/2005/8/layout/target3"/>
    <dgm:cxn modelId="{B2F8FF3A-C79D-4646-9562-511627BF540C}" type="presParOf" srcId="{39913412-F624-466E-86E3-40AB5E44DA61}" destId="{68507A05-D5CE-4A93-842D-6DE863C46569}" srcOrd="6" destOrd="0" presId="urn:microsoft.com/office/officeart/2005/8/layout/target3"/>
    <dgm:cxn modelId="{29C7481C-2F5F-4FBB-AAC6-E4EF8F78BF87}" type="presParOf" srcId="{39913412-F624-466E-86E3-40AB5E44DA61}" destId="{659A9204-E4CF-4405-A855-38AE4A88B5DD}" srcOrd="7" destOrd="0" presId="urn:microsoft.com/office/officeart/2005/8/layout/target3"/>
    <dgm:cxn modelId="{40CF9611-162E-40E2-8C79-DA0D709BD5C3}" type="presParOf" srcId="{39913412-F624-466E-86E3-40AB5E44DA61}" destId="{E0F602CE-108F-4824-AC50-B9B1C0947B1E}" srcOrd="8" destOrd="0" presId="urn:microsoft.com/office/officeart/2005/8/layout/target3"/>
    <dgm:cxn modelId="{F59FEDC2-8512-44AB-AE09-5C42CBCD2F02}" type="presParOf" srcId="{39913412-F624-466E-86E3-40AB5E44DA61}" destId="{F5461E13-1874-47C7-B6FC-393513B87344}" srcOrd="9" destOrd="0" presId="urn:microsoft.com/office/officeart/2005/8/layout/target3"/>
    <dgm:cxn modelId="{75A437E4-65A8-4D44-B54F-CFCC86E918CE}" type="presParOf" srcId="{39913412-F624-466E-86E3-40AB5E44DA61}" destId="{6E792988-2EDC-4997-BB83-04357D73C9CE}" srcOrd="10" destOrd="0" presId="urn:microsoft.com/office/officeart/2005/8/layout/target3"/>
    <dgm:cxn modelId="{DF02A2FA-ED44-4523-A789-6D4D1C52FD68}" type="presParOf" srcId="{39913412-F624-466E-86E3-40AB5E44DA61}" destId="{B05A037E-05E1-487D-A3BF-6C07C89A2439}" srcOrd="11" destOrd="0" presId="urn:microsoft.com/office/officeart/2005/8/layout/target3"/>
    <dgm:cxn modelId="{BC65571D-5B4C-441B-92BF-88F3852C1CB2}" type="presParOf" srcId="{39913412-F624-466E-86E3-40AB5E44DA61}" destId="{9D07ECE9-49E2-444D-880C-49B2489BC2D0}" srcOrd="12" destOrd="0" presId="urn:microsoft.com/office/officeart/2005/8/layout/target3"/>
    <dgm:cxn modelId="{0946C697-7CFC-41AB-9536-D3457C203793}" type="presParOf" srcId="{39913412-F624-466E-86E3-40AB5E44DA61}" destId="{9300D9F9-49AE-456C-A525-FCE74E53E1FA}" srcOrd="13" destOrd="0" presId="urn:microsoft.com/office/officeart/2005/8/layout/target3"/>
    <dgm:cxn modelId="{7EF3B89C-2352-4A03-8A1A-CC5A254A4FF4}" type="presParOf" srcId="{39913412-F624-466E-86E3-40AB5E44DA61}" destId="{8941C97D-2834-4EE1-9BB5-676B24EEF051}" srcOrd="14" destOrd="0" presId="urn:microsoft.com/office/officeart/2005/8/layout/target3"/>
    <dgm:cxn modelId="{CBC31D0A-2971-4D44-A7BF-9B6237E3A3AB}" type="presParOf" srcId="{39913412-F624-466E-86E3-40AB5E44DA61}" destId="{E730AFE3-8A0B-49E2-AD68-BE1161748BE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B8DD3D-8034-4A78-B8C9-C3147D2C478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3F9937F-E1ED-4161-9EEB-F13BA40FEBC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</dgm:t>
    </dgm:pt>
    <dgm:pt modelId="{FEAF859A-4FC5-4B46-86A0-367C6B7BFC7E}" type="parTrans" cxnId="{46A10A21-40E8-4864-A4F4-51D7C3239F99}">
      <dgm:prSet/>
      <dgm:spPr/>
      <dgm:t>
        <a:bodyPr/>
        <a:lstStyle/>
        <a:p>
          <a:endParaRPr lang="uk-UA"/>
        </a:p>
      </dgm:t>
    </dgm:pt>
    <dgm:pt modelId="{46E97B09-66FA-4783-987D-F2A27F06C390}" type="sibTrans" cxnId="{46A10A21-40E8-4864-A4F4-51D7C3239F99}">
      <dgm:prSet/>
      <dgm:spPr/>
      <dgm:t>
        <a:bodyPr/>
        <a:lstStyle/>
        <a:p>
          <a:endParaRPr lang="uk-UA"/>
        </a:p>
      </dgm:t>
    </dgm:pt>
    <dgm:pt modelId="{0842A37D-40B8-470B-A32A-46B91B64414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Арістотель</a:t>
          </a:r>
        </a:p>
      </dgm:t>
    </dgm:pt>
    <dgm:pt modelId="{AD3E69B0-0C52-449F-BCD2-BF3AB3238EEC}" type="parTrans" cxnId="{BF2ADC2E-BD5C-4274-ABFE-228BF1E727A5}">
      <dgm:prSet/>
      <dgm:spPr/>
      <dgm:t>
        <a:bodyPr/>
        <a:lstStyle/>
        <a:p>
          <a:endParaRPr lang="uk-UA"/>
        </a:p>
      </dgm:t>
    </dgm:pt>
    <dgm:pt modelId="{16BEFE86-EC03-4A01-87E9-DE6858173937}" type="sibTrans" cxnId="{BF2ADC2E-BD5C-4274-ABFE-228BF1E727A5}">
      <dgm:prSet/>
      <dgm:spPr/>
      <dgm:t>
        <a:bodyPr/>
        <a:lstStyle/>
        <a:p>
          <a:endParaRPr lang="uk-UA"/>
        </a:p>
      </dgm:t>
    </dgm:pt>
    <dgm:pt modelId="{5FEC0864-13C4-4A77-8A6D-3322F4A00B4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 Аквінський</a:t>
          </a:r>
        </a:p>
      </dgm:t>
    </dgm:pt>
    <dgm:pt modelId="{BD478855-4343-4FD2-A933-91D24B0D49C8}" type="parTrans" cxnId="{2E1F98E8-B160-4058-ADF9-C7F07ED81F8E}">
      <dgm:prSet/>
      <dgm:spPr/>
      <dgm:t>
        <a:bodyPr/>
        <a:lstStyle/>
        <a:p>
          <a:endParaRPr lang="uk-UA"/>
        </a:p>
      </dgm:t>
    </dgm:pt>
    <dgm:pt modelId="{CE11F14C-5D4E-4B5F-B2EF-BCE673327A02}" type="sibTrans" cxnId="{2E1F98E8-B160-4058-ADF9-C7F07ED81F8E}">
      <dgm:prSet/>
      <dgm:spPr/>
      <dgm:t>
        <a:bodyPr/>
        <a:lstStyle/>
        <a:p>
          <a:endParaRPr lang="uk-UA"/>
        </a:p>
      </dgm:t>
    </dgm:pt>
    <dgm:pt modelId="{D3EB56C3-CD0D-4433-B173-6173E3E8AB5A}">
      <dgm:prSet phldrT="[Текст]"/>
      <dgm:spPr>
        <a:solidFill>
          <a:schemeClr val="accent5"/>
        </a:solidFill>
      </dgm:spPr>
      <dgm:t>
        <a:bodyPr/>
        <a:lstStyle/>
        <a:p>
          <a:r>
            <a:rPr lang="uk-UA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</dgm:t>
    </dgm:pt>
    <dgm:pt modelId="{B3FA7AA9-B4AA-42F2-B740-0870B6D7B872}" type="parTrans" cxnId="{4B5E0702-CF4E-4C69-B60D-E25A6505D670}">
      <dgm:prSet/>
      <dgm:spPr/>
      <dgm:t>
        <a:bodyPr/>
        <a:lstStyle/>
        <a:p>
          <a:endParaRPr lang="uk-UA"/>
        </a:p>
      </dgm:t>
    </dgm:pt>
    <dgm:pt modelId="{DE1EBCFF-4FAA-43D4-9C68-96608D88C6C4}" type="sibTrans" cxnId="{4B5E0702-CF4E-4C69-B60D-E25A6505D670}">
      <dgm:prSet/>
      <dgm:spPr/>
      <dgm:t>
        <a:bodyPr/>
        <a:lstStyle/>
        <a:p>
          <a:endParaRPr lang="uk-UA"/>
        </a:p>
      </dgm:t>
    </dgm:pt>
    <dgm:pt modelId="{FD75D082-25D5-4737-A4B1-C16325A0D90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– духовний, надпозитивний феномен</a:t>
          </a:r>
        </a:p>
      </dgm:t>
    </dgm:pt>
    <dgm:pt modelId="{AFA9FBBA-5EAB-46AF-B648-2F2855E3AF93}" type="parTrans" cxnId="{6C590785-32E7-48AC-92B1-17B0B224941D}">
      <dgm:prSet/>
      <dgm:spPr/>
      <dgm:t>
        <a:bodyPr/>
        <a:lstStyle/>
        <a:p>
          <a:endParaRPr lang="uk-UA"/>
        </a:p>
      </dgm:t>
    </dgm:pt>
    <dgm:pt modelId="{6C2DADAE-328B-47E9-80E2-B9D0BBD30C81}" type="sibTrans" cxnId="{6C590785-32E7-48AC-92B1-17B0B224941D}">
      <dgm:prSet/>
      <dgm:spPr/>
      <dgm:t>
        <a:bodyPr/>
        <a:lstStyle/>
        <a:p>
          <a:endParaRPr lang="uk-UA"/>
        </a:p>
      </dgm:t>
    </dgm:pt>
    <dgm:pt modelId="{B516135B-2EAB-4280-8F27-0773E96216C2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суспільна свідомість, ідея, уявлення про право</a:t>
          </a:r>
        </a:p>
      </dgm:t>
    </dgm:pt>
    <dgm:pt modelId="{CC508013-2EDC-48DC-ACCC-0345A44883B0}" type="parTrans" cxnId="{43E43B14-A85A-4A4A-BDDC-6001BBECC160}">
      <dgm:prSet/>
      <dgm:spPr/>
      <dgm:t>
        <a:bodyPr/>
        <a:lstStyle/>
        <a:p>
          <a:endParaRPr lang="uk-UA"/>
        </a:p>
      </dgm:t>
    </dgm:pt>
    <dgm:pt modelId="{3C66060A-F32F-47FC-A7EB-7871E83B5525}" type="sibTrans" cxnId="{43E43B14-A85A-4A4A-BDDC-6001BBECC160}">
      <dgm:prSet/>
      <dgm:spPr/>
      <dgm:t>
        <a:bodyPr/>
        <a:lstStyle/>
        <a:p>
          <a:endParaRPr lang="uk-UA"/>
        </a:p>
      </dgm:t>
    </dgm:pt>
    <dgm:pt modelId="{2A9F9CCC-9E47-4ACE-BCB5-821018B108F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Цицерон</a:t>
          </a:r>
        </a:p>
      </dgm:t>
    </dgm:pt>
    <dgm:pt modelId="{11CA0BD2-19BF-408E-A6AE-BF0BC898B24F}" type="parTrans" cxnId="{575EA0D8-B273-4C40-8CD3-6C2D32E3E4CB}">
      <dgm:prSet/>
      <dgm:spPr/>
      <dgm:t>
        <a:bodyPr/>
        <a:lstStyle/>
        <a:p>
          <a:endParaRPr lang="uk-UA"/>
        </a:p>
      </dgm:t>
    </dgm:pt>
    <dgm:pt modelId="{0330D141-559D-48BB-A070-3EB6CCD04296}" type="sibTrans" cxnId="{575EA0D8-B273-4C40-8CD3-6C2D32E3E4CB}">
      <dgm:prSet/>
      <dgm:spPr/>
      <dgm:t>
        <a:bodyPr/>
        <a:lstStyle/>
        <a:p>
          <a:endParaRPr lang="uk-UA"/>
        </a:p>
      </dgm:t>
    </dgm:pt>
    <dgm:pt modelId="{951762BF-139E-4B70-8F61-E7026B37AAB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Дж. Локк</a:t>
          </a:r>
        </a:p>
      </dgm:t>
    </dgm:pt>
    <dgm:pt modelId="{EDF91BA8-105B-4186-B841-56D3E10834A3}" type="parTrans" cxnId="{D6861159-EAC4-4457-BF72-D51AC65EE48E}">
      <dgm:prSet/>
      <dgm:spPr/>
      <dgm:t>
        <a:bodyPr/>
        <a:lstStyle/>
        <a:p>
          <a:endParaRPr lang="uk-UA"/>
        </a:p>
      </dgm:t>
    </dgm:pt>
    <dgm:pt modelId="{982FBB9A-7B87-415C-BA71-8C5FD7CFB3ED}" type="sibTrans" cxnId="{D6861159-EAC4-4457-BF72-D51AC65EE48E}">
      <dgm:prSet/>
      <dgm:spPr/>
      <dgm:t>
        <a:bodyPr/>
        <a:lstStyle/>
        <a:p>
          <a:endParaRPr lang="uk-UA"/>
        </a:p>
      </dgm:t>
    </dgm:pt>
    <dgm:pt modelId="{0219556C-1AC5-4033-A125-A78808517B5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Ш.Л. Монтеск’є</a:t>
          </a:r>
        </a:p>
      </dgm:t>
    </dgm:pt>
    <dgm:pt modelId="{520AE5E2-5050-473B-84B8-E6D01B1E3327}" type="parTrans" cxnId="{2224789D-4E1F-4D68-AE35-9C97C05ACE86}">
      <dgm:prSet/>
      <dgm:spPr/>
      <dgm:t>
        <a:bodyPr/>
        <a:lstStyle/>
        <a:p>
          <a:endParaRPr lang="uk-UA"/>
        </a:p>
      </dgm:t>
    </dgm:pt>
    <dgm:pt modelId="{82199F9F-C0E0-479F-A05F-93E16C69077A}" type="sibTrans" cxnId="{2224789D-4E1F-4D68-AE35-9C97C05ACE86}">
      <dgm:prSet/>
      <dgm:spPr/>
      <dgm:t>
        <a:bodyPr/>
        <a:lstStyle/>
        <a:p>
          <a:endParaRPr lang="uk-UA"/>
        </a:p>
      </dgm:t>
    </dgm:pt>
    <dgm:pt modelId="{FC93A69D-F325-402F-B529-651CEF7603B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Ж.Ж. Руссо</a:t>
          </a:r>
        </a:p>
      </dgm:t>
    </dgm:pt>
    <dgm:pt modelId="{5F6C06A2-1713-4E00-B394-BCFE88BA9F97}" type="parTrans" cxnId="{1579472E-2D30-4488-9824-549860938E74}">
      <dgm:prSet/>
      <dgm:spPr/>
      <dgm:t>
        <a:bodyPr/>
        <a:lstStyle/>
        <a:p>
          <a:endParaRPr lang="uk-UA"/>
        </a:p>
      </dgm:t>
    </dgm:pt>
    <dgm:pt modelId="{725636E9-379B-46D9-BF5D-7C8337AB42A7}" type="sibTrans" cxnId="{1579472E-2D30-4488-9824-549860938E74}">
      <dgm:prSet/>
      <dgm:spPr/>
      <dgm:t>
        <a:bodyPr/>
        <a:lstStyle/>
        <a:p>
          <a:endParaRPr lang="uk-UA"/>
        </a:p>
      </dgm:t>
    </dgm:pt>
    <dgm:pt modelId="{54D68551-9020-4AF7-9438-CBA66883EC18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розмежування права та закону</a:t>
          </a:r>
        </a:p>
      </dgm:t>
    </dgm:pt>
    <dgm:pt modelId="{BF1C51F5-FD46-4879-8183-2E5D71D970D9}" type="parTrans" cxnId="{8EB81333-4B45-40B1-9E0E-706EA8358ADF}">
      <dgm:prSet/>
      <dgm:spPr/>
      <dgm:t>
        <a:bodyPr/>
        <a:lstStyle/>
        <a:p>
          <a:endParaRPr lang="uk-UA"/>
        </a:p>
      </dgm:t>
    </dgm:pt>
    <dgm:pt modelId="{3A2AD333-914D-4A87-8DA8-A36AC4CFA04F}" type="sibTrans" cxnId="{8EB81333-4B45-40B1-9E0E-706EA8358ADF}">
      <dgm:prSet/>
      <dgm:spPr/>
      <dgm:t>
        <a:bodyPr/>
        <a:lstStyle/>
        <a:p>
          <a:endParaRPr lang="uk-UA"/>
        </a:p>
      </dgm:t>
    </dgm:pt>
    <dgm:pt modelId="{E9611BD2-3C87-4B82-8B07-E8F4EB6D2FC1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важлива складова права –  природні, невідчужувані права людини</a:t>
          </a:r>
        </a:p>
      </dgm:t>
    </dgm:pt>
    <dgm:pt modelId="{77B4E79E-B80D-4F7B-8DA9-07E49FD16B0A}" type="parTrans" cxnId="{33D11579-A512-41BA-975F-3BD8C680F1B9}">
      <dgm:prSet/>
      <dgm:spPr/>
      <dgm:t>
        <a:bodyPr/>
        <a:lstStyle/>
        <a:p>
          <a:endParaRPr lang="uk-UA"/>
        </a:p>
      </dgm:t>
    </dgm:pt>
    <dgm:pt modelId="{8B19DCC6-58DF-4F24-8C5C-D2B6A6A4E575}" type="sibTrans" cxnId="{33D11579-A512-41BA-975F-3BD8C680F1B9}">
      <dgm:prSet/>
      <dgm:spPr/>
      <dgm:t>
        <a:bodyPr/>
        <a:lstStyle/>
        <a:p>
          <a:endParaRPr lang="uk-UA"/>
        </a:p>
      </dgm:t>
    </dgm:pt>
    <dgm:pt modelId="{0829F76B-C7F7-4415-9E67-4D1C205CD46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EF09C-84CE-449E-BF46-4513508EDE3B}" type="parTrans" cxnId="{6D64EA2A-EAFD-4AD4-89E7-184A376F5120}">
      <dgm:prSet/>
      <dgm:spPr/>
      <dgm:t>
        <a:bodyPr/>
        <a:lstStyle/>
        <a:p>
          <a:endParaRPr lang="uk-UA"/>
        </a:p>
      </dgm:t>
    </dgm:pt>
    <dgm:pt modelId="{A0B90597-4803-43E2-9FD7-0B92F0605984}" type="sibTrans" cxnId="{6D64EA2A-EAFD-4AD4-89E7-184A376F5120}">
      <dgm:prSet/>
      <dgm:spPr/>
      <dgm:t>
        <a:bodyPr/>
        <a:lstStyle/>
        <a:p>
          <a:endParaRPr lang="uk-UA"/>
        </a:p>
      </dgm:t>
    </dgm:pt>
    <dgm:pt modelId="{F7758E54-8BE1-48A7-9944-6478F096D3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Ульпіан</a:t>
          </a:r>
        </a:p>
      </dgm:t>
    </dgm:pt>
    <dgm:pt modelId="{1BE52219-21B7-4907-B6FC-462CB2DEFF59}" type="parTrans" cxnId="{03C8DEE9-AE6B-43D0-B3C8-2A87918B0AD8}">
      <dgm:prSet/>
      <dgm:spPr/>
      <dgm:t>
        <a:bodyPr/>
        <a:lstStyle/>
        <a:p>
          <a:endParaRPr lang="uk-UA"/>
        </a:p>
      </dgm:t>
    </dgm:pt>
    <dgm:pt modelId="{2E605AEA-471E-4719-9D56-0361DF2664AD}" type="sibTrans" cxnId="{03C8DEE9-AE6B-43D0-B3C8-2A87918B0AD8}">
      <dgm:prSet/>
      <dgm:spPr/>
      <dgm:t>
        <a:bodyPr/>
        <a:lstStyle/>
        <a:p>
          <a:endParaRPr lang="uk-UA"/>
        </a:p>
      </dgm:t>
    </dgm:pt>
    <dgm:pt modelId="{C37B5EE5-6DBA-436E-A43D-C1EB00A9C96B}" type="pres">
      <dgm:prSet presAssocID="{00B8DD3D-8034-4A78-B8C9-C3147D2C4784}" presName="diagram" presStyleCnt="0">
        <dgm:presLayoutVars>
          <dgm:dir/>
          <dgm:resizeHandles val="exact"/>
        </dgm:presLayoutVars>
      </dgm:prSet>
      <dgm:spPr/>
    </dgm:pt>
    <dgm:pt modelId="{47D2FE9B-967A-4636-8C13-1B00C2B1CB0A}" type="pres">
      <dgm:prSet presAssocID="{33F9937F-E1ED-4161-9EEB-F13BA40FEBC5}" presName="node" presStyleLbl="node1" presStyleIdx="0" presStyleCnt="2" custScaleX="64572" custScaleY="129273">
        <dgm:presLayoutVars>
          <dgm:bulletEnabled val="1"/>
        </dgm:presLayoutVars>
      </dgm:prSet>
      <dgm:spPr/>
    </dgm:pt>
    <dgm:pt modelId="{2A325F48-3E54-431A-A9CE-0C7A9B38CB75}" type="pres">
      <dgm:prSet presAssocID="{46E97B09-66FA-4783-987D-F2A27F06C390}" presName="sibTrans" presStyleCnt="0"/>
      <dgm:spPr/>
    </dgm:pt>
    <dgm:pt modelId="{64CBB259-2010-43BE-BDC5-A73D26C0E0C6}" type="pres">
      <dgm:prSet presAssocID="{D3EB56C3-CD0D-4433-B173-6173E3E8AB5A}" presName="node" presStyleLbl="node1" presStyleIdx="1" presStyleCnt="2" custScaleX="116855" custScaleY="129205">
        <dgm:presLayoutVars>
          <dgm:bulletEnabled val="1"/>
        </dgm:presLayoutVars>
      </dgm:prSet>
      <dgm:spPr/>
    </dgm:pt>
  </dgm:ptLst>
  <dgm:cxnLst>
    <dgm:cxn modelId="{4B5E0702-CF4E-4C69-B60D-E25A6505D670}" srcId="{00B8DD3D-8034-4A78-B8C9-C3147D2C4784}" destId="{D3EB56C3-CD0D-4433-B173-6173E3E8AB5A}" srcOrd="1" destOrd="0" parTransId="{B3FA7AA9-B4AA-42F2-B740-0870B6D7B872}" sibTransId="{DE1EBCFF-4FAA-43D4-9C68-96608D88C6C4}"/>
    <dgm:cxn modelId="{43E43B14-A85A-4A4A-BDDC-6001BBECC160}" srcId="{D3EB56C3-CD0D-4433-B173-6173E3E8AB5A}" destId="{B516135B-2EAB-4280-8F27-0773E96216C2}" srcOrd="1" destOrd="0" parTransId="{CC508013-2EDC-48DC-ACCC-0345A44883B0}" sibTransId="{3C66060A-F32F-47FC-A7EB-7871E83B5525}"/>
    <dgm:cxn modelId="{363FB41C-5F7A-47A2-9986-481FA3DCE7B1}" type="presOf" srcId="{FC93A69D-F325-402F-B529-651CEF7603BB}" destId="{47D2FE9B-967A-4636-8C13-1B00C2B1CB0A}" srcOrd="0" destOrd="7" presId="urn:microsoft.com/office/officeart/2005/8/layout/default"/>
    <dgm:cxn modelId="{46A10A21-40E8-4864-A4F4-51D7C3239F99}" srcId="{00B8DD3D-8034-4A78-B8C9-C3147D2C4784}" destId="{33F9937F-E1ED-4161-9EEB-F13BA40FEBC5}" srcOrd="0" destOrd="0" parTransId="{FEAF859A-4FC5-4B46-86A0-367C6B7BFC7E}" sibTransId="{46E97B09-66FA-4783-987D-F2A27F06C390}"/>
    <dgm:cxn modelId="{0CA78824-5372-4C12-A65A-7842A1A44003}" type="presOf" srcId="{2A9F9CCC-9E47-4ACE-BCB5-821018B108FB}" destId="{47D2FE9B-967A-4636-8C13-1B00C2B1CB0A}" srcOrd="0" destOrd="2" presId="urn:microsoft.com/office/officeart/2005/8/layout/default"/>
    <dgm:cxn modelId="{6D64EA2A-EAFD-4AD4-89E7-184A376F5120}" srcId="{33F9937F-E1ED-4161-9EEB-F13BA40FEBC5}" destId="{0829F76B-C7F7-4415-9E67-4D1C205CD46A}" srcOrd="7" destOrd="0" parTransId="{76CEF09C-84CE-449E-BF46-4513508EDE3B}" sibTransId="{A0B90597-4803-43E2-9FD7-0B92F0605984}"/>
    <dgm:cxn modelId="{1579472E-2D30-4488-9824-549860938E74}" srcId="{33F9937F-E1ED-4161-9EEB-F13BA40FEBC5}" destId="{FC93A69D-F325-402F-B529-651CEF7603BB}" srcOrd="6" destOrd="0" parTransId="{5F6C06A2-1713-4E00-B394-BCFE88BA9F97}" sibTransId="{725636E9-379B-46D9-BF5D-7C8337AB42A7}"/>
    <dgm:cxn modelId="{BF2ADC2E-BD5C-4274-ABFE-228BF1E727A5}" srcId="{33F9937F-E1ED-4161-9EEB-F13BA40FEBC5}" destId="{0842A37D-40B8-470B-A32A-46B91B644148}" srcOrd="0" destOrd="0" parTransId="{AD3E69B0-0C52-449F-BCD2-BF3AB3238EEC}" sibTransId="{16BEFE86-EC03-4A01-87E9-DE6858173937}"/>
    <dgm:cxn modelId="{8EB81333-4B45-40B1-9E0E-706EA8358ADF}" srcId="{D3EB56C3-CD0D-4433-B173-6173E3E8AB5A}" destId="{54D68551-9020-4AF7-9438-CBA66883EC18}" srcOrd="3" destOrd="0" parTransId="{BF1C51F5-FD46-4879-8183-2E5D71D970D9}" sibTransId="{3A2AD333-914D-4A87-8DA8-A36AC4CFA04F}"/>
    <dgm:cxn modelId="{897FDB3B-6075-4C7D-B3D9-115624AE7BF9}" type="presOf" srcId="{D3EB56C3-CD0D-4433-B173-6173E3E8AB5A}" destId="{64CBB259-2010-43BE-BDC5-A73D26C0E0C6}" srcOrd="0" destOrd="0" presId="urn:microsoft.com/office/officeart/2005/8/layout/default"/>
    <dgm:cxn modelId="{4A5BE654-5D9D-49A0-83B2-7593142517E7}" type="presOf" srcId="{54D68551-9020-4AF7-9438-CBA66883EC18}" destId="{64CBB259-2010-43BE-BDC5-A73D26C0E0C6}" srcOrd="0" destOrd="4" presId="urn:microsoft.com/office/officeart/2005/8/layout/default"/>
    <dgm:cxn modelId="{D6861159-EAC4-4457-BF72-D51AC65EE48E}" srcId="{33F9937F-E1ED-4161-9EEB-F13BA40FEBC5}" destId="{951762BF-139E-4B70-8F61-E7026B37AABF}" srcOrd="4" destOrd="0" parTransId="{EDF91BA8-105B-4186-B841-56D3E10834A3}" sibTransId="{982FBB9A-7B87-415C-BA71-8C5FD7CFB3ED}"/>
    <dgm:cxn modelId="{33D11579-A512-41BA-975F-3BD8C680F1B9}" srcId="{D3EB56C3-CD0D-4433-B173-6173E3E8AB5A}" destId="{E9611BD2-3C87-4B82-8B07-E8F4EB6D2FC1}" srcOrd="2" destOrd="0" parTransId="{77B4E79E-B80D-4F7B-8DA9-07E49FD16B0A}" sibTransId="{8B19DCC6-58DF-4F24-8C5C-D2B6A6A4E575}"/>
    <dgm:cxn modelId="{13E2FE7B-4561-4505-ADBB-06F6A9E09E60}" type="presOf" srcId="{0829F76B-C7F7-4415-9E67-4D1C205CD46A}" destId="{47D2FE9B-967A-4636-8C13-1B00C2B1CB0A}" srcOrd="0" destOrd="8" presId="urn:microsoft.com/office/officeart/2005/8/layout/default"/>
    <dgm:cxn modelId="{1A16047E-D653-4EFD-BD37-71257007A2CD}" type="presOf" srcId="{FD75D082-25D5-4737-A4B1-C16325A0D903}" destId="{64CBB259-2010-43BE-BDC5-A73D26C0E0C6}" srcOrd="0" destOrd="1" presId="urn:microsoft.com/office/officeart/2005/8/layout/default"/>
    <dgm:cxn modelId="{6C590785-32E7-48AC-92B1-17B0B224941D}" srcId="{D3EB56C3-CD0D-4433-B173-6173E3E8AB5A}" destId="{FD75D082-25D5-4737-A4B1-C16325A0D903}" srcOrd="0" destOrd="0" parTransId="{AFA9FBBA-5EAB-46AF-B648-2F2855E3AF93}" sibTransId="{6C2DADAE-328B-47E9-80E2-B9D0BBD30C81}"/>
    <dgm:cxn modelId="{AC61F087-72CD-4B4D-907C-07AD43A11C06}" type="presOf" srcId="{951762BF-139E-4B70-8F61-E7026B37AABF}" destId="{47D2FE9B-967A-4636-8C13-1B00C2B1CB0A}" srcOrd="0" destOrd="5" presId="urn:microsoft.com/office/officeart/2005/8/layout/default"/>
    <dgm:cxn modelId="{9AC83D90-BD6B-439C-A2F6-ED1A31161A3C}" type="presOf" srcId="{5FEC0864-13C4-4A77-8A6D-3322F4A00B4B}" destId="{47D2FE9B-967A-4636-8C13-1B00C2B1CB0A}" srcOrd="0" destOrd="4" presId="urn:microsoft.com/office/officeart/2005/8/layout/default"/>
    <dgm:cxn modelId="{2BD1FE97-4A3D-4878-8C41-3CCDFAFDE1CC}" type="presOf" srcId="{00B8DD3D-8034-4A78-B8C9-C3147D2C4784}" destId="{C37B5EE5-6DBA-436E-A43D-C1EB00A9C96B}" srcOrd="0" destOrd="0" presId="urn:microsoft.com/office/officeart/2005/8/layout/default"/>
    <dgm:cxn modelId="{2224789D-4E1F-4D68-AE35-9C97C05ACE86}" srcId="{33F9937F-E1ED-4161-9EEB-F13BA40FEBC5}" destId="{0219556C-1AC5-4033-A125-A78808517B59}" srcOrd="5" destOrd="0" parTransId="{520AE5E2-5050-473B-84B8-E6D01B1E3327}" sibTransId="{82199F9F-C0E0-479F-A05F-93E16C69077A}"/>
    <dgm:cxn modelId="{3C4659A1-8614-4251-8CE8-FEECE1837162}" type="presOf" srcId="{B516135B-2EAB-4280-8F27-0773E96216C2}" destId="{64CBB259-2010-43BE-BDC5-A73D26C0E0C6}" srcOrd="0" destOrd="2" presId="urn:microsoft.com/office/officeart/2005/8/layout/default"/>
    <dgm:cxn modelId="{C6CC9ED5-E543-4167-A5A3-12515305AF23}" type="presOf" srcId="{0219556C-1AC5-4033-A125-A78808517B59}" destId="{47D2FE9B-967A-4636-8C13-1B00C2B1CB0A}" srcOrd="0" destOrd="6" presId="urn:microsoft.com/office/officeart/2005/8/layout/default"/>
    <dgm:cxn modelId="{575EA0D8-B273-4C40-8CD3-6C2D32E3E4CB}" srcId="{33F9937F-E1ED-4161-9EEB-F13BA40FEBC5}" destId="{2A9F9CCC-9E47-4ACE-BCB5-821018B108FB}" srcOrd="1" destOrd="0" parTransId="{11CA0BD2-19BF-408E-A6AE-BF0BC898B24F}" sibTransId="{0330D141-559D-48BB-A070-3EB6CCD04296}"/>
    <dgm:cxn modelId="{29D200DD-559D-4B54-8AD6-F02ED1FC7426}" type="presOf" srcId="{E9611BD2-3C87-4B82-8B07-E8F4EB6D2FC1}" destId="{64CBB259-2010-43BE-BDC5-A73D26C0E0C6}" srcOrd="0" destOrd="3" presId="urn:microsoft.com/office/officeart/2005/8/layout/default"/>
    <dgm:cxn modelId="{DFA0E1DE-D3BB-4CBE-8173-87461456A607}" type="presOf" srcId="{33F9937F-E1ED-4161-9EEB-F13BA40FEBC5}" destId="{47D2FE9B-967A-4636-8C13-1B00C2B1CB0A}" srcOrd="0" destOrd="0" presId="urn:microsoft.com/office/officeart/2005/8/layout/default"/>
    <dgm:cxn modelId="{2E1F98E8-B160-4058-ADF9-C7F07ED81F8E}" srcId="{33F9937F-E1ED-4161-9EEB-F13BA40FEBC5}" destId="{5FEC0864-13C4-4A77-8A6D-3322F4A00B4B}" srcOrd="3" destOrd="0" parTransId="{BD478855-4343-4FD2-A933-91D24B0D49C8}" sibTransId="{CE11F14C-5D4E-4B5F-B2EF-BCE673327A02}"/>
    <dgm:cxn modelId="{03C8DEE9-AE6B-43D0-B3C8-2A87918B0AD8}" srcId="{33F9937F-E1ED-4161-9EEB-F13BA40FEBC5}" destId="{F7758E54-8BE1-48A7-9944-6478F096D36C}" srcOrd="2" destOrd="0" parTransId="{1BE52219-21B7-4907-B6FC-462CB2DEFF59}" sibTransId="{2E605AEA-471E-4719-9D56-0361DF2664AD}"/>
    <dgm:cxn modelId="{C4CB10F5-E7C1-4E93-AF13-441D00BDF305}" type="presOf" srcId="{F7758E54-8BE1-48A7-9944-6478F096D36C}" destId="{47D2FE9B-967A-4636-8C13-1B00C2B1CB0A}" srcOrd="0" destOrd="3" presId="urn:microsoft.com/office/officeart/2005/8/layout/default"/>
    <dgm:cxn modelId="{2622F0FA-49F7-460E-BE51-6E8B74B9868B}" type="presOf" srcId="{0842A37D-40B8-470B-A32A-46B91B644148}" destId="{47D2FE9B-967A-4636-8C13-1B00C2B1CB0A}" srcOrd="0" destOrd="1" presId="urn:microsoft.com/office/officeart/2005/8/layout/default"/>
    <dgm:cxn modelId="{1CED5F9A-3327-492E-8E8D-242BE9AC5095}" type="presParOf" srcId="{C37B5EE5-6DBA-436E-A43D-C1EB00A9C96B}" destId="{47D2FE9B-967A-4636-8C13-1B00C2B1CB0A}" srcOrd="0" destOrd="0" presId="urn:microsoft.com/office/officeart/2005/8/layout/default"/>
    <dgm:cxn modelId="{FB9F38CF-EA83-4DDD-9420-1D45C9ABA453}" type="presParOf" srcId="{C37B5EE5-6DBA-436E-A43D-C1EB00A9C96B}" destId="{2A325F48-3E54-431A-A9CE-0C7A9B38CB75}" srcOrd="1" destOrd="0" presId="urn:microsoft.com/office/officeart/2005/8/layout/default"/>
    <dgm:cxn modelId="{2350B4FC-65E1-4FAE-BBB2-D13B1F7A9E32}" type="presParOf" srcId="{C37B5EE5-6DBA-436E-A43D-C1EB00A9C96B}" destId="{64CBB259-2010-43BE-BDC5-A73D26C0E0C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B8DD3D-8034-4A78-B8C9-C3147D2C478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3F9937F-E1ED-4161-9EEB-F13BA40FEBC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uk-UA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</dgm:t>
    </dgm:pt>
    <dgm:pt modelId="{FEAF859A-4FC5-4B46-86A0-367C6B7BFC7E}" type="parTrans" cxnId="{46A10A21-40E8-4864-A4F4-51D7C3239F99}">
      <dgm:prSet/>
      <dgm:spPr/>
      <dgm:t>
        <a:bodyPr/>
        <a:lstStyle/>
        <a:p>
          <a:endParaRPr lang="uk-UA"/>
        </a:p>
      </dgm:t>
    </dgm:pt>
    <dgm:pt modelId="{46E97B09-66FA-4783-987D-F2A27F06C390}" type="sibTrans" cxnId="{46A10A21-40E8-4864-A4F4-51D7C3239F99}">
      <dgm:prSet/>
      <dgm:spPr/>
      <dgm:t>
        <a:bodyPr/>
        <a:lstStyle/>
        <a:p>
          <a:endParaRPr lang="uk-UA"/>
        </a:p>
      </dgm:t>
    </dgm:pt>
    <dgm:pt modelId="{D3EB56C3-CD0D-4433-B173-6173E3E8AB5A}">
      <dgm:prSet phldrT="[Текст]"/>
      <dgm:spPr>
        <a:solidFill>
          <a:schemeClr val="accent5"/>
        </a:solidFill>
      </dgm:spPr>
      <dgm:t>
        <a:bodyPr/>
        <a:lstStyle/>
        <a:p>
          <a:pPr>
            <a:lnSpc>
              <a:spcPct val="90000"/>
            </a:lnSpc>
            <a:spcAft>
              <a:spcPts val="800"/>
            </a:spcAft>
          </a:pPr>
          <a:r>
            <a:rPr lang="uk-UA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</dgm:t>
    </dgm:pt>
    <dgm:pt modelId="{B3FA7AA9-B4AA-42F2-B740-0870B6D7B872}" type="parTrans" cxnId="{4B5E0702-CF4E-4C69-B60D-E25A6505D670}">
      <dgm:prSet/>
      <dgm:spPr/>
      <dgm:t>
        <a:bodyPr/>
        <a:lstStyle/>
        <a:p>
          <a:endParaRPr lang="uk-UA"/>
        </a:p>
      </dgm:t>
    </dgm:pt>
    <dgm:pt modelId="{DE1EBCFF-4FAA-43D4-9C68-96608D88C6C4}" type="sibTrans" cxnId="{4B5E0702-CF4E-4C69-B60D-E25A6505D670}">
      <dgm:prSet/>
      <dgm:spPr/>
      <dgm:t>
        <a:bodyPr/>
        <a:lstStyle/>
        <a:p>
          <a:endParaRPr lang="uk-UA"/>
        </a:p>
      </dgm:t>
    </dgm:pt>
    <dgm:pt modelId="{0829F76B-C7F7-4415-9E67-4D1C205CD46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Дж. Остін</a:t>
          </a:r>
        </a:p>
      </dgm:t>
    </dgm:pt>
    <dgm:pt modelId="{76CEF09C-84CE-449E-BF46-4513508EDE3B}" type="parTrans" cxnId="{6D64EA2A-EAFD-4AD4-89E7-184A376F5120}">
      <dgm:prSet/>
      <dgm:spPr/>
      <dgm:t>
        <a:bodyPr/>
        <a:lstStyle/>
        <a:p>
          <a:endParaRPr lang="uk-UA"/>
        </a:p>
      </dgm:t>
    </dgm:pt>
    <dgm:pt modelId="{A0B90597-4803-43E2-9FD7-0B92F0605984}" type="sibTrans" cxnId="{6D64EA2A-EAFD-4AD4-89E7-184A376F5120}">
      <dgm:prSet/>
      <dgm:spPr/>
      <dgm:t>
        <a:bodyPr/>
        <a:lstStyle/>
        <a:p>
          <a:endParaRPr lang="uk-UA"/>
        </a:p>
      </dgm:t>
    </dgm:pt>
    <dgm:pt modelId="{2F80BB5B-CD62-4C0D-A297-CDDF7F9DC3E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Бергбом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7159D3-CC88-4457-9EE4-6EF9047E74B1}" type="parTrans" cxnId="{AB233170-3B64-4A8E-BEBC-710AF35FCC8B}">
      <dgm:prSet/>
      <dgm:spPr/>
      <dgm:t>
        <a:bodyPr/>
        <a:lstStyle/>
        <a:p>
          <a:endParaRPr lang="uk-UA"/>
        </a:p>
      </dgm:t>
    </dgm:pt>
    <dgm:pt modelId="{3EB8DBF4-FC85-40FE-9DEF-6D186FC9428C}" type="sibTrans" cxnId="{AB233170-3B64-4A8E-BEBC-710AF35FCC8B}">
      <dgm:prSet/>
      <dgm:spPr/>
      <dgm:t>
        <a:bodyPr/>
        <a:lstStyle/>
        <a:p>
          <a:endParaRPr lang="uk-UA"/>
        </a:p>
      </dgm:t>
    </dgm:pt>
    <dgm:pt modelId="{1762B028-8484-4862-BD1A-0AA53BBBEEA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Лабанд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107E2F-4F11-4D1C-871E-D29A2ACD74D2}" type="parTrans" cxnId="{107CE734-8F5F-431D-940F-D4CBEE1C3191}">
      <dgm:prSet/>
      <dgm:spPr/>
      <dgm:t>
        <a:bodyPr/>
        <a:lstStyle/>
        <a:p>
          <a:endParaRPr lang="uk-UA"/>
        </a:p>
      </dgm:t>
    </dgm:pt>
    <dgm:pt modelId="{1844634C-4147-4FEB-A62D-FC4713E1B957}" type="sibTrans" cxnId="{107CE734-8F5F-431D-940F-D4CBEE1C3191}">
      <dgm:prSet/>
      <dgm:spPr/>
      <dgm:t>
        <a:bodyPr/>
        <a:lstStyle/>
        <a:p>
          <a:endParaRPr lang="uk-UA"/>
        </a:p>
      </dgm:t>
    </dgm:pt>
    <dgm:pt modelId="{503CF68A-E444-4890-A80C-6BEF5443E01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Ж.П.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Есмен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B57CB-E68F-4542-AB4B-55C056640663}" type="parTrans" cxnId="{7FB7E34E-0553-41D1-816E-14BE807C87B2}">
      <dgm:prSet/>
      <dgm:spPr/>
      <dgm:t>
        <a:bodyPr/>
        <a:lstStyle/>
        <a:p>
          <a:endParaRPr lang="uk-UA"/>
        </a:p>
      </dgm:t>
    </dgm:pt>
    <dgm:pt modelId="{280C9A97-BAEB-4214-B00D-8A759C497A5B}" type="sibTrans" cxnId="{7FB7E34E-0553-41D1-816E-14BE807C87B2}">
      <dgm:prSet/>
      <dgm:spPr/>
      <dgm:t>
        <a:bodyPr/>
        <a:lstStyle/>
        <a:p>
          <a:endParaRPr lang="uk-UA"/>
        </a:p>
      </dgm:t>
    </dgm:pt>
    <dgm:pt modelId="{D4C15F93-DC95-4E20-8ED7-4E6E3321A37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18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Г.Ф.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Шершеневич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F8450F-0227-4686-B588-0900C07EE475}" type="parTrans" cxnId="{B8C21702-0CA1-4B30-AD25-5D463E7475B8}">
      <dgm:prSet/>
      <dgm:spPr/>
      <dgm:t>
        <a:bodyPr/>
        <a:lstStyle/>
        <a:p>
          <a:endParaRPr lang="uk-UA"/>
        </a:p>
      </dgm:t>
    </dgm:pt>
    <dgm:pt modelId="{86BF8B9C-0CE0-47FD-ADFB-51ABF93F4ED2}" type="sibTrans" cxnId="{B8C21702-0CA1-4B30-AD25-5D463E7475B8}">
      <dgm:prSet/>
      <dgm:spPr/>
      <dgm:t>
        <a:bodyPr/>
        <a:lstStyle/>
        <a:p>
          <a:endParaRPr lang="uk-UA"/>
        </a:p>
      </dgm:t>
    </dgm:pt>
    <dgm:pt modelId="{019A4B43-FD05-4AEE-89E1-810901629BE5}">
      <dgm:prSet phldrT="[Текст]" custT="1"/>
      <dgm:spPr>
        <a:solidFill>
          <a:schemeClr val="accent5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– позитивний факт, що не вимагає аксіологічного осмислення</a:t>
          </a:r>
        </a:p>
      </dgm:t>
    </dgm:pt>
    <dgm:pt modelId="{619E7614-8441-4932-A503-4BEE64AB2596}" type="parTrans" cxnId="{1C64993E-ECB1-48A4-919C-457D7210ED87}">
      <dgm:prSet/>
      <dgm:spPr/>
      <dgm:t>
        <a:bodyPr/>
        <a:lstStyle/>
        <a:p>
          <a:endParaRPr lang="uk-UA"/>
        </a:p>
      </dgm:t>
    </dgm:pt>
    <dgm:pt modelId="{7C93CF44-6590-4DF6-A41B-198EE7E44B02}" type="sibTrans" cxnId="{1C64993E-ECB1-48A4-919C-457D7210ED87}">
      <dgm:prSet/>
      <dgm:spPr/>
      <dgm:t>
        <a:bodyPr/>
        <a:lstStyle/>
        <a:p>
          <a:endParaRPr lang="uk-UA"/>
        </a:p>
      </dgm:t>
    </dgm:pt>
    <dgm:pt modelId="{293B1159-C68B-4489-AE19-59DBED6360EF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</a:t>
          </a:r>
          <a:r>
            <a:rPr lang="uk-UA" sz="25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пов’язане з іншими соціальними явищами (мораллю, політикою, економікою)</a:t>
          </a:r>
        </a:p>
      </dgm:t>
    </dgm:pt>
    <dgm:pt modelId="{7D294D79-86FA-4F72-A265-CA209E689698}" type="parTrans" cxnId="{2A6BEF33-F06C-4AA8-AF65-871925C9B029}">
      <dgm:prSet/>
      <dgm:spPr/>
      <dgm:t>
        <a:bodyPr/>
        <a:lstStyle/>
        <a:p>
          <a:endParaRPr lang="uk-UA"/>
        </a:p>
      </dgm:t>
    </dgm:pt>
    <dgm:pt modelId="{C3B52B3C-11AC-4892-A972-470F3D0A25C2}" type="sibTrans" cxnId="{2A6BEF33-F06C-4AA8-AF65-871925C9B029}">
      <dgm:prSet/>
      <dgm:spPr/>
      <dgm:t>
        <a:bodyPr/>
        <a:lstStyle/>
        <a:p>
          <a:endParaRPr lang="uk-UA"/>
        </a:p>
      </dgm:t>
    </dgm:pt>
    <dgm:pt modelId="{5210B504-B0E8-450C-B454-DB3C6076914B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необхідного зв’язку між правом і мораллю не існує</a:t>
          </a:r>
        </a:p>
      </dgm:t>
    </dgm:pt>
    <dgm:pt modelId="{DACFCC52-3592-4CC5-B88C-9E3DDA358BF6}" type="parTrans" cxnId="{AB5BD4BE-2FDE-4D0F-8AFD-54F0156C20D5}">
      <dgm:prSet/>
      <dgm:spPr/>
      <dgm:t>
        <a:bodyPr/>
        <a:lstStyle/>
        <a:p>
          <a:endParaRPr lang="uk-UA"/>
        </a:p>
      </dgm:t>
    </dgm:pt>
    <dgm:pt modelId="{9D6FF49A-ADFD-4A68-814A-447F8685FBE3}" type="sibTrans" cxnId="{AB5BD4BE-2FDE-4D0F-8AFD-54F0156C20D5}">
      <dgm:prSet/>
      <dgm:spPr/>
      <dgm:t>
        <a:bodyPr/>
        <a:lstStyle/>
        <a:p>
          <a:endParaRPr lang="uk-UA"/>
        </a:p>
      </dgm:t>
    </dgm:pt>
    <dgm:pt modelId="{92AF21F3-1B03-4B0A-8C13-8884214020DA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норма права</a:t>
          </a:r>
        </a:p>
      </dgm:t>
    </dgm:pt>
    <dgm:pt modelId="{351FCB5B-C5AE-40B3-833B-A6DF4A47C7E1}" type="parTrans" cxnId="{AC99CAF9-D368-40D5-A156-10CE19AF9AE6}">
      <dgm:prSet/>
      <dgm:spPr/>
      <dgm:t>
        <a:bodyPr/>
        <a:lstStyle/>
        <a:p>
          <a:endParaRPr lang="uk-UA"/>
        </a:p>
      </dgm:t>
    </dgm:pt>
    <dgm:pt modelId="{5D18EF86-6A20-49F0-ADA7-C0A4069C7F6F}" type="sibTrans" cxnId="{AC99CAF9-D368-40D5-A156-10CE19AF9AE6}">
      <dgm:prSet/>
      <dgm:spPr/>
      <dgm:t>
        <a:bodyPr/>
        <a:lstStyle/>
        <a:p>
          <a:endParaRPr lang="uk-UA"/>
        </a:p>
      </dgm:t>
    </dgm:pt>
    <dgm:pt modelId="{52773E77-9A83-4C80-AD64-37CFD493EAC6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і право ототожнюються</a:t>
          </a:r>
        </a:p>
      </dgm:t>
    </dgm:pt>
    <dgm:pt modelId="{85252492-0608-49E3-A0F1-AFC64486ED03}" type="parTrans" cxnId="{7E203CC4-4AB2-4BDD-954B-9C6FF83A103C}">
      <dgm:prSet/>
      <dgm:spPr/>
      <dgm:t>
        <a:bodyPr/>
        <a:lstStyle/>
        <a:p>
          <a:endParaRPr lang="uk-UA"/>
        </a:p>
      </dgm:t>
    </dgm:pt>
    <dgm:pt modelId="{CE855817-DAED-4A1D-92E9-F2F663E93A51}" type="sibTrans" cxnId="{7E203CC4-4AB2-4BDD-954B-9C6FF83A103C}">
      <dgm:prSet/>
      <dgm:spPr/>
      <dgm:t>
        <a:bodyPr/>
        <a:lstStyle/>
        <a:p>
          <a:endParaRPr lang="uk-UA"/>
        </a:p>
      </dgm:t>
    </dgm:pt>
    <dgm:pt modelId="{C37B5EE5-6DBA-436E-A43D-C1EB00A9C96B}" type="pres">
      <dgm:prSet presAssocID="{00B8DD3D-8034-4A78-B8C9-C3147D2C4784}" presName="diagram" presStyleCnt="0">
        <dgm:presLayoutVars>
          <dgm:dir/>
          <dgm:resizeHandles val="exact"/>
        </dgm:presLayoutVars>
      </dgm:prSet>
      <dgm:spPr/>
    </dgm:pt>
    <dgm:pt modelId="{47D2FE9B-967A-4636-8C13-1B00C2B1CB0A}" type="pres">
      <dgm:prSet presAssocID="{33F9937F-E1ED-4161-9EEB-F13BA40FEBC5}" presName="node" presStyleLbl="node1" presStyleIdx="0" presStyleCnt="2" custScaleX="69692" custScaleY="134419">
        <dgm:presLayoutVars>
          <dgm:bulletEnabled val="1"/>
        </dgm:presLayoutVars>
      </dgm:prSet>
      <dgm:spPr/>
    </dgm:pt>
    <dgm:pt modelId="{2A325F48-3E54-431A-A9CE-0C7A9B38CB75}" type="pres">
      <dgm:prSet presAssocID="{46E97B09-66FA-4783-987D-F2A27F06C390}" presName="sibTrans" presStyleCnt="0"/>
      <dgm:spPr/>
    </dgm:pt>
    <dgm:pt modelId="{64CBB259-2010-43BE-BDC5-A73D26C0E0C6}" type="pres">
      <dgm:prSet presAssocID="{D3EB56C3-CD0D-4433-B173-6173E3E8AB5A}" presName="node" presStyleLbl="node1" presStyleIdx="1" presStyleCnt="2" custScaleX="131624" custScaleY="136105">
        <dgm:presLayoutVars>
          <dgm:bulletEnabled val="1"/>
        </dgm:presLayoutVars>
      </dgm:prSet>
      <dgm:spPr/>
    </dgm:pt>
  </dgm:ptLst>
  <dgm:cxnLst>
    <dgm:cxn modelId="{4B5E0702-CF4E-4C69-B60D-E25A6505D670}" srcId="{00B8DD3D-8034-4A78-B8C9-C3147D2C4784}" destId="{D3EB56C3-CD0D-4433-B173-6173E3E8AB5A}" srcOrd="1" destOrd="0" parTransId="{B3FA7AA9-B4AA-42F2-B740-0870B6D7B872}" sibTransId="{DE1EBCFF-4FAA-43D4-9C68-96608D88C6C4}"/>
    <dgm:cxn modelId="{B8C21702-0CA1-4B30-AD25-5D463E7475B8}" srcId="{33F9937F-E1ED-4161-9EEB-F13BA40FEBC5}" destId="{D4C15F93-DC95-4E20-8ED7-4E6E3321A37A}" srcOrd="4" destOrd="0" parTransId="{5AF8450F-0227-4686-B588-0900C07EE475}" sibTransId="{86BF8B9C-0CE0-47FD-ADFB-51ABF93F4ED2}"/>
    <dgm:cxn modelId="{F96B550F-2FF8-412D-BE50-5C8CE8353040}" type="presOf" srcId="{503CF68A-E444-4890-A80C-6BEF5443E018}" destId="{47D2FE9B-967A-4636-8C13-1B00C2B1CB0A}" srcOrd="0" destOrd="4" presId="urn:microsoft.com/office/officeart/2005/8/layout/default"/>
    <dgm:cxn modelId="{E98A2218-5783-4554-B191-F6152D1B1225}" type="presOf" srcId="{00B8DD3D-8034-4A78-B8C9-C3147D2C4784}" destId="{C37B5EE5-6DBA-436E-A43D-C1EB00A9C96B}" srcOrd="0" destOrd="0" presId="urn:microsoft.com/office/officeart/2005/8/layout/default"/>
    <dgm:cxn modelId="{200D0F1F-27BB-43F9-8342-271C751DD04D}" type="presOf" srcId="{D4C15F93-DC95-4E20-8ED7-4E6E3321A37A}" destId="{47D2FE9B-967A-4636-8C13-1B00C2B1CB0A}" srcOrd="0" destOrd="5" presId="urn:microsoft.com/office/officeart/2005/8/layout/default"/>
    <dgm:cxn modelId="{46A10A21-40E8-4864-A4F4-51D7C3239F99}" srcId="{00B8DD3D-8034-4A78-B8C9-C3147D2C4784}" destId="{33F9937F-E1ED-4161-9EEB-F13BA40FEBC5}" srcOrd="0" destOrd="0" parTransId="{FEAF859A-4FC5-4B46-86A0-367C6B7BFC7E}" sibTransId="{46E97B09-66FA-4783-987D-F2A27F06C390}"/>
    <dgm:cxn modelId="{6D64EA2A-EAFD-4AD4-89E7-184A376F5120}" srcId="{33F9937F-E1ED-4161-9EEB-F13BA40FEBC5}" destId="{0829F76B-C7F7-4415-9E67-4D1C205CD46A}" srcOrd="0" destOrd="0" parTransId="{76CEF09C-84CE-449E-BF46-4513508EDE3B}" sibTransId="{A0B90597-4803-43E2-9FD7-0B92F0605984}"/>
    <dgm:cxn modelId="{01AC582D-B424-4032-9CE9-1EB5BE34D521}" type="presOf" srcId="{33F9937F-E1ED-4161-9EEB-F13BA40FEBC5}" destId="{47D2FE9B-967A-4636-8C13-1B00C2B1CB0A}" srcOrd="0" destOrd="0" presId="urn:microsoft.com/office/officeart/2005/8/layout/default"/>
    <dgm:cxn modelId="{2A6BEF33-F06C-4AA8-AF65-871925C9B029}" srcId="{D3EB56C3-CD0D-4433-B173-6173E3E8AB5A}" destId="{293B1159-C68B-4489-AE19-59DBED6360EF}" srcOrd="1" destOrd="0" parTransId="{7D294D79-86FA-4F72-A265-CA209E689698}" sibTransId="{C3B52B3C-11AC-4892-A972-470F3D0A25C2}"/>
    <dgm:cxn modelId="{107CE734-8F5F-431D-940F-D4CBEE1C3191}" srcId="{33F9937F-E1ED-4161-9EEB-F13BA40FEBC5}" destId="{1762B028-8484-4862-BD1A-0AA53BBBEEAD}" srcOrd="2" destOrd="0" parTransId="{88107E2F-4F11-4D1C-871E-D29A2ACD74D2}" sibTransId="{1844634C-4147-4FEB-A62D-FC4713E1B957}"/>
    <dgm:cxn modelId="{A0B74A35-8B87-4269-968A-A136B14BEADE}" type="presOf" srcId="{019A4B43-FD05-4AEE-89E1-810901629BE5}" destId="{64CBB259-2010-43BE-BDC5-A73D26C0E0C6}" srcOrd="0" destOrd="1" presId="urn:microsoft.com/office/officeart/2005/8/layout/default"/>
    <dgm:cxn modelId="{B8FA1337-76BF-4BBA-8F7B-482BE679EDBC}" type="presOf" srcId="{92AF21F3-1B03-4B0A-8C13-8884214020DA}" destId="{64CBB259-2010-43BE-BDC5-A73D26C0E0C6}" srcOrd="0" destOrd="4" presId="urn:microsoft.com/office/officeart/2005/8/layout/default"/>
    <dgm:cxn modelId="{1C64993E-ECB1-48A4-919C-457D7210ED87}" srcId="{D3EB56C3-CD0D-4433-B173-6173E3E8AB5A}" destId="{019A4B43-FD05-4AEE-89E1-810901629BE5}" srcOrd="0" destOrd="0" parTransId="{619E7614-8441-4932-A503-4BEE64AB2596}" sibTransId="{7C93CF44-6590-4DF6-A41B-198EE7E44B02}"/>
    <dgm:cxn modelId="{84721148-5112-4523-998F-716A8D49571C}" type="presOf" srcId="{1762B028-8484-4862-BD1A-0AA53BBBEEAD}" destId="{47D2FE9B-967A-4636-8C13-1B00C2B1CB0A}" srcOrd="0" destOrd="3" presId="urn:microsoft.com/office/officeart/2005/8/layout/default"/>
    <dgm:cxn modelId="{7FB7E34E-0553-41D1-816E-14BE807C87B2}" srcId="{33F9937F-E1ED-4161-9EEB-F13BA40FEBC5}" destId="{503CF68A-E444-4890-A80C-6BEF5443E018}" srcOrd="3" destOrd="0" parTransId="{97FB57CB-E68F-4542-AB4B-55C056640663}" sibTransId="{280C9A97-BAEB-4214-B00D-8A759C497A5B}"/>
    <dgm:cxn modelId="{AB233170-3B64-4A8E-BEBC-710AF35FCC8B}" srcId="{33F9937F-E1ED-4161-9EEB-F13BA40FEBC5}" destId="{2F80BB5B-CD62-4C0D-A297-CDDF7F9DC3EB}" srcOrd="1" destOrd="0" parTransId="{D17159D3-CC88-4457-9EE4-6EF9047E74B1}" sibTransId="{3EB8DBF4-FC85-40FE-9DEF-6D186FC9428C}"/>
    <dgm:cxn modelId="{52640371-05F5-416C-A9D0-F5BDA84F17B4}" type="presOf" srcId="{293B1159-C68B-4489-AE19-59DBED6360EF}" destId="{64CBB259-2010-43BE-BDC5-A73D26C0E0C6}" srcOrd="0" destOrd="2" presId="urn:microsoft.com/office/officeart/2005/8/layout/default"/>
    <dgm:cxn modelId="{16F0F655-5B2C-4DE2-A52C-A5E3D5F0BF7E}" type="presOf" srcId="{D3EB56C3-CD0D-4433-B173-6173E3E8AB5A}" destId="{64CBB259-2010-43BE-BDC5-A73D26C0E0C6}" srcOrd="0" destOrd="0" presId="urn:microsoft.com/office/officeart/2005/8/layout/default"/>
    <dgm:cxn modelId="{F0AC5287-9B2A-4439-A982-1230BE85B2FF}" type="presOf" srcId="{5210B504-B0E8-450C-B454-DB3C6076914B}" destId="{64CBB259-2010-43BE-BDC5-A73D26C0E0C6}" srcOrd="0" destOrd="3" presId="urn:microsoft.com/office/officeart/2005/8/layout/default"/>
    <dgm:cxn modelId="{12FA2DAB-8E2D-4588-B431-5EAEB1AD3F3C}" type="presOf" srcId="{0829F76B-C7F7-4415-9E67-4D1C205CD46A}" destId="{47D2FE9B-967A-4636-8C13-1B00C2B1CB0A}" srcOrd="0" destOrd="1" presId="urn:microsoft.com/office/officeart/2005/8/layout/default"/>
    <dgm:cxn modelId="{AB5BD4BE-2FDE-4D0F-8AFD-54F0156C20D5}" srcId="{D3EB56C3-CD0D-4433-B173-6173E3E8AB5A}" destId="{5210B504-B0E8-450C-B454-DB3C6076914B}" srcOrd="2" destOrd="0" parTransId="{DACFCC52-3592-4CC5-B88C-9E3DDA358BF6}" sibTransId="{9D6FF49A-ADFD-4A68-814A-447F8685FBE3}"/>
    <dgm:cxn modelId="{7E203CC4-4AB2-4BDD-954B-9C6FF83A103C}" srcId="{D3EB56C3-CD0D-4433-B173-6173E3E8AB5A}" destId="{52773E77-9A83-4C80-AD64-37CFD493EAC6}" srcOrd="4" destOrd="0" parTransId="{85252492-0608-49E3-A0F1-AFC64486ED03}" sibTransId="{CE855817-DAED-4A1D-92E9-F2F663E93A51}"/>
    <dgm:cxn modelId="{1C0C12D2-6A0C-4D02-90C0-41C2F2F97FB1}" type="presOf" srcId="{2F80BB5B-CD62-4C0D-A297-CDDF7F9DC3EB}" destId="{47D2FE9B-967A-4636-8C13-1B00C2B1CB0A}" srcOrd="0" destOrd="2" presId="urn:microsoft.com/office/officeart/2005/8/layout/default"/>
    <dgm:cxn modelId="{42CA98E8-4300-4CF5-8E3D-8DC13DE784FE}" type="presOf" srcId="{52773E77-9A83-4C80-AD64-37CFD493EAC6}" destId="{64CBB259-2010-43BE-BDC5-A73D26C0E0C6}" srcOrd="0" destOrd="5" presId="urn:microsoft.com/office/officeart/2005/8/layout/default"/>
    <dgm:cxn modelId="{AC99CAF9-D368-40D5-A156-10CE19AF9AE6}" srcId="{D3EB56C3-CD0D-4433-B173-6173E3E8AB5A}" destId="{92AF21F3-1B03-4B0A-8C13-8884214020DA}" srcOrd="3" destOrd="0" parTransId="{351FCB5B-C5AE-40B3-833B-A6DF4A47C7E1}" sibTransId="{5D18EF86-6A20-49F0-ADA7-C0A4069C7F6F}"/>
    <dgm:cxn modelId="{93C9D60B-57F5-40B4-980C-0F805042905D}" type="presParOf" srcId="{C37B5EE5-6DBA-436E-A43D-C1EB00A9C96B}" destId="{47D2FE9B-967A-4636-8C13-1B00C2B1CB0A}" srcOrd="0" destOrd="0" presId="urn:microsoft.com/office/officeart/2005/8/layout/default"/>
    <dgm:cxn modelId="{91DF81B7-7994-42B4-A09B-C9ED65E4C76A}" type="presParOf" srcId="{C37B5EE5-6DBA-436E-A43D-C1EB00A9C96B}" destId="{2A325F48-3E54-431A-A9CE-0C7A9B38CB75}" srcOrd="1" destOrd="0" presId="urn:microsoft.com/office/officeart/2005/8/layout/default"/>
    <dgm:cxn modelId="{BBBFD706-E4A9-4847-BAF5-753577E51AAB}" type="presParOf" srcId="{C37B5EE5-6DBA-436E-A43D-C1EB00A9C96B}" destId="{64CBB259-2010-43BE-BDC5-A73D26C0E0C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B8DD3D-8034-4A78-B8C9-C3147D2C478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3F9937F-E1ED-4161-9EEB-F13BA40FEBC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uk-UA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</dgm:t>
    </dgm:pt>
    <dgm:pt modelId="{FEAF859A-4FC5-4B46-86A0-367C6B7BFC7E}" type="parTrans" cxnId="{46A10A21-40E8-4864-A4F4-51D7C3239F99}">
      <dgm:prSet/>
      <dgm:spPr/>
      <dgm:t>
        <a:bodyPr/>
        <a:lstStyle/>
        <a:p>
          <a:endParaRPr lang="uk-UA"/>
        </a:p>
      </dgm:t>
    </dgm:pt>
    <dgm:pt modelId="{46E97B09-66FA-4783-987D-F2A27F06C390}" type="sibTrans" cxnId="{46A10A21-40E8-4864-A4F4-51D7C3239F99}">
      <dgm:prSet/>
      <dgm:spPr/>
      <dgm:t>
        <a:bodyPr/>
        <a:lstStyle/>
        <a:p>
          <a:endParaRPr lang="uk-UA"/>
        </a:p>
      </dgm:t>
    </dgm:pt>
    <dgm:pt modelId="{D3EB56C3-CD0D-4433-B173-6173E3E8AB5A}">
      <dgm:prSet phldrT="[Текст]"/>
      <dgm:spPr>
        <a:solidFill>
          <a:schemeClr val="accent5"/>
        </a:solidFill>
      </dgm:spPr>
      <dgm:t>
        <a:bodyPr/>
        <a:lstStyle/>
        <a:p>
          <a:pPr>
            <a:lnSpc>
              <a:spcPct val="90000"/>
            </a:lnSpc>
            <a:spcAft>
              <a:spcPts val="800"/>
            </a:spcAft>
          </a:pPr>
          <a:r>
            <a:rPr lang="uk-UA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</dgm:t>
    </dgm:pt>
    <dgm:pt modelId="{B3FA7AA9-B4AA-42F2-B740-0870B6D7B872}" type="parTrans" cxnId="{4B5E0702-CF4E-4C69-B60D-E25A6505D670}">
      <dgm:prSet/>
      <dgm:spPr/>
      <dgm:t>
        <a:bodyPr/>
        <a:lstStyle/>
        <a:p>
          <a:endParaRPr lang="uk-UA"/>
        </a:p>
      </dgm:t>
    </dgm:pt>
    <dgm:pt modelId="{DE1EBCFF-4FAA-43D4-9C68-96608D88C6C4}" type="sibTrans" cxnId="{4B5E0702-CF4E-4C69-B60D-E25A6505D670}">
      <dgm:prSet/>
      <dgm:spPr/>
      <dgm:t>
        <a:bodyPr/>
        <a:lstStyle/>
        <a:p>
          <a:endParaRPr lang="uk-UA"/>
        </a:p>
      </dgm:t>
    </dgm:pt>
    <dgm:pt modelId="{ED43F030-E782-4B63-B6C4-D96B4F07CE1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Єринг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408D4E-1EB4-4E0E-858A-8B6BC46B4D97}" type="parTrans" cxnId="{825B3ABC-BF80-4400-B2D9-5C108BAD3B1A}">
      <dgm:prSet/>
      <dgm:spPr/>
      <dgm:t>
        <a:bodyPr/>
        <a:lstStyle/>
        <a:p>
          <a:endParaRPr lang="uk-UA"/>
        </a:p>
      </dgm:t>
    </dgm:pt>
    <dgm:pt modelId="{30691CE2-DF04-46B9-8D23-5887B3FCB58C}" type="sibTrans" cxnId="{825B3ABC-BF80-4400-B2D9-5C108BAD3B1A}">
      <dgm:prSet/>
      <dgm:spPr/>
      <dgm:t>
        <a:bodyPr/>
        <a:lstStyle/>
        <a:p>
          <a:endParaRPr lang="uk-UA"/>
        </a:p>
      </dgm:t>
    </dgm:pt>
    <dgm:pt modelId="{BC34A176-CD17-45E7-A8F2-0EAD1ED3DC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Ерліх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2D9C08-8023-4F71-905A-551431740FCF}" type="parTrans" cxnId="{E04ABD87-451B-4B72-9291-981418897491}">
      <dgm:prSet/>
      <dgm:spPr/>
      <dgm:t>
        <a:bodyPr/>
        <a:lstStyle/>
        <a:p>
          <a:endParaRPr lang="uk-UA"/>
        </a:p>
      </dgm:t>
    </dgm:pt>
    <dgm:pt modelId="{EEB82757-A479-4B6F-966B-C8E7596F2A67}" type="sibTrans" cxnId="{E04ABD87-451B-4B72-9291-981418897491}">
      <dgm:prSet/>
      <dgm:spPr/>
      <dgm:t>
        <a:bodyPr/>
        <a:lstStyle/>
        <a:p>
          <a:endParaRPr lang="uk-UA"/>
        </a:p>
      </dgm:t>
    </dgm:pt>
    <dgm:pt modelId="{4D75E942-AC40-4775-9A18-3F4592EBB3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О.В. Холмс</a:t>
          </a:r>
        </a:p>
      </dgm:t>
    </dgm:pt>
    <dgm:pt modelId="{C27BA36C-2CD2-4989-A508-85A43E216A99}" type="parTrans" cxnId="{4E636025-FCB0-493A-9F73-3F9554CBE712}">
      <dgm:prSet/>
      <dgm:spPr/>
      <dgm:t>
        <a:bodyPr/>
        <a:lstStyle/>
        <a:p>
          <a:endParaRPr lang="uk-UA"/>
        </a:p>
      </dgm:t>
    </dgm:pt>
    <dgm:pt modelId="{96FFB373-F557-4866-BFE2-66B1987D4A3F}" type="sibTrans" cxnId="{4E636025-FCB0-493A-9F73-3F9554CBE712}">
      <dgm:prSet/>
      <dgm:spPr/>
      <dgm:t>
        <a:bodyPr/>
        <a:lstStyle/>
        <a:p>
          <a:endParaRPr lang="uk-UA"/>
        </a:p>
      </dgm:t>
    </dgm:pt>
    <dgm:pt modelId="{859C8247-DA56-4BFC-BF65-92B0DE140D9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Паунд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7A24DB-201A-40B2-87E5-51D5EA3263A7}" type="parTrans" cxnId="{962D3730-E81D-4D44-8E64-6E98B58D2AF0}">
      <dgm:prSet/>
      <dgm:spPr/>
      <dgm:t>
        <a:bodyPr/>
        <a:lstStyle/>
        <a:p>
          <a:endParaRPr lang="uk-UA"/>
        </a:p>
      </dgm:t>
    </dgm:pt>
    <dgm:pt modelId="{06761DE8-F37A-48E6-B690-8F2ED38AB2D2}" type="sibTrans" cxnId="{962D3730-E81D-4D44-8E64-6E98B58D2AF0}">
      <dgm:prSet/>
      <dgm:spPr/>
      <dgm:t>
        <a:bodyPr/>
        <a:lstStyle/>
        <a:p>
          <a:endParaRPr lang="uk-UA"/>
        </a:p>
      </dgm:t>
    </dgm:pt>
    <dgm:pt modelId="{DB29F68B-DF60-41FF-B57B-CA8F7E97C11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Л. </a:t>
          </a:r>
          <a:r>
            <a:rPr lang="uk-UA" sz="28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Дюгі</a:t>
          </a:r>
          <a:endParaRPr lang="uk-UA" sz="28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FA5CA-EE84-42A1-B3DE-CF654260F962}" type="parTrans" cxnId="{F7FA3D63-AF7A-4FB5-90A7-F5C96B50E554}">
      <dgm:prSet/>
      <dgm:spPr/>
      <dgm:t>
        <a:bodyPr/>
        <a:lstStyle/>
        <a:p>
          <a:endParaRPr lang="uk-UA"/>
        </a:p>
      </dgm:t>
    </dgm:pt>
    <dgm:pt modelId="{0F66BF86-8A65-4753-B786-915E0AF40B84}" type="sibTrans" cxnId="{F7FA3D63-AF7A-4FB5-90A7-F5C96B50E554}">
      <dgm:prSet/>
      <dgm:spPr/>
      <dgm:t>
        <a:bodyPr/>
        <a:lstStyle/>
        <a:p>
          <a:endParaRPr lang="uk-UA"/>
        </a:p>
      </dgm:t>
    </dgm:pt>
    <dgm:pt modelId="{9A1FE048-CE20-40B9-8D3F-EF510235961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uk-UA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Ф. Жені</a:t>
          </a:r>
        </a:p>
      </dgm:t>
    </dgm:pt>
    <dgm:pt modelId="{F146A29B-C8A6-4223-88C2-0092ED8D68BF}" type="parTrans" cxnId="{3058BBD2-E3F0-4962-8485-CFA6902E0F73}">
      <dgm:prSet/>
      <dgm:spPr/>
      <dgm:t>
        <a:bodyPr/>
        <a:lstStyle/>
        <a:p>
          <a:endParaRPr lang="uk-UA"/>
        </a:p>
      </dgm:t>
    </dgm:pt>
    <dgm:pt modelId="{CE3F31F7-015E-4408-803A-7B5B90FE555C}" type="sibTrans" cxnId="{3058BBD2-E3F0-4962-8485-CFA6902E0F73}">
      <dgm:prSet/>
      <dgm:spPr/>
      <dgm:t>
        <a:bodyPr/>
        <a:lstStyle/>
        <a:p>
          <a:endParaRPr lang="uk-UA"/>
        </a:p>
      </dgm:t>
    </dgm:pt>
    <dgm:pt modelId="{58BCC697-9F90-4DFE-8221-3B40D69B96A7}">
      <dgm:prSet phldrT="[Текст]" custT="1"/>
      <dgm:spPr>
        <a:solidFill>
          <a:schemeClr val="accent5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існує в нерозривному зв’язку з суспільними відносинами</a:t>
          </a:r>
        </a:p>
      </dgm:t>
    </dgm:pt>
    <dgm:pt modelId="{922EA19E-E8DD-4B0A-B071-8EC7D6568676}" type="parTrans" cxnId="{5C453B5D-9A50-484E-8F20-8D452A8867F4}">
      <dgm:prSet/>
      <dgm:spPr/>
      <dgm:t>
        <a:bodyPr/>
        <a:lstStyle/>
        <a:p>
          <a:endParaRPr lang="uk-UA"/>
        </a:p>
      </dgm:t>
    </dgm:pt>
    <dgm:pt modelId="{7D98ABE9-FED8-460D-81D4-3C9F7FFFA07E}" type="sibTrans" cxnId="{5C453B5D-9A50-484E-8F20-8D452A8867F4}">
      <dgm:prSet/>
      <dgm:spPr/>
      <dgm:t>
        <a:bodyPr/>
        <a:lstStyle/>
        <a:p>
          <a:endParaRPr lang="uk-UA"/>
        </a:p>
      </dgm:t>
    </dgm:pt>
    <dgm:pt modelId="{B37F957D-A29E-41B5-BF83-BB5EF1B0D82C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створюється судами й іншими державними службовцями у сфері правозастосування</a:t>
          </a:r>
        </a:p>
      </dgm:t>
    </dgm:pt>
    <dgm:pt modelId="{0C35668A-71E9-4F47-84FC-4AB91C85C572}" type="parTrans" cxnId="{22E9FDCA-72AE-44D4-B3AB-23B2E6355AE9}">
      <dgm:prSet/>
      <dgm:spPr/>
      <dgm:t>
        <a:bodyPr/>
        <a:lstStyle/>
        <a:p>
          <a:endParaRPr lang="uk-UA"/>
        </a:p>
      </dgm:t>
    </dgm:pt>
    <dgm:pt modelId="{1ED5D412-5055-4DF7-A60C-6E9FA3F29CA4}" type="sibTrans" cxnId="{22E9FDCA-72AE-44D4-B3AB-23B2E6355AE9}">
      <dgm:prSet/>
      <dgm:spPr/>
      <dgm:t>
        <a:bodyPr/>
        <a:lstStyle/>
        <a:p>
          <a:endParaRPr lang="uk-UA"/>
        </a:p>
      </dgm:t>
    </dgm:pt>
    <dgm:pt modelId="{EBE8D5FC-BDC7-4626-8AE3-F968A85105CB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суспільні відносини, насамперед ті, що складаються</a:t>
          </a:r>
          <a:b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сфері правозастосування</a:t>
          </a:r>
        </a:p>
      </dgm:t>
    </dgm:pt>
    <dgm:pt modelId="{E36F208F-4BB0-4146-9599-97E4C5636CBB}" type="parTrans" cxnId="{351AB4B1-F299-4636-B25A-37B3806E26C8}">
      <dgm:prSet/>
      <dgm:spPr/>
      <dgm:t>
        <a:bodyPr/>
        <a:lstStyle/>
        <a:p>
          <a:endParaRPr lang="uk-UA"/>
        </a:p>
      </dgm:t>
    </dgm:pt>
    <dgm:pt modelId="{6BB00A3E-F746-417F-9716-22D2742A23A0}" type="sibTrans" cxnId="{351AB4B1-F299-4636-B25A-37B3806E26C8}">
      <dgm:prSet/>
      <dgm:spPr/>
      <dgm:t>
        <a:bodyPr/>
        <a:lstStyle/>
        <a:p>
          <a:endParaRPr lang="uk-UA"/>
        </a:p>
      </dgm:t>
    </dgm:pt>
    <dgm:pt modelId="{A138D5FE-CDB5-407A-B5F3-74CBAB2F34FA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uk-UA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в дії є «живим правом», право ж у тексті норм закону – «мертве»</a:t>
          </a:r>
        </a:p>
      </dgm:t>
    </dgm:pt>
    <dgm:pt modelId="{8EF16095-E708-4A0A-872F-00D921D6D0CD}" type="parTrans" cxnId="{73BCA178-252F-4FAE-BFEB-58E7CDD3519A}">
      <dgm:prSet/>
      <dgm:spPr/>
      <dgm:t>
        <a:bodyPr/>
        <a:lstStyle/>
        <a:p>
          <a:endParaRPr lang="uk-UA"/>
        </a:p>
      </dgm:t>
    </dgm:pt>
    <dgm:pt modelId="{B62B2F1E-3720-40EA-A8FE-3EDD833F51B7}" type="sibTrans" cxnId="{73BCA178-252F-4FAE-BFEB-58E7CDD3519A}">
      <dgm:prSet/>
      <dgm:spPr/>
      <dgm:t>
        <a:bodyPr/>
        <a:lstStyle/>
        <a:p>
          <a:endParaRPr lang="uk-UA"/>
        </a:p>
      </dgm:t>
    </dgm:pt>
    <dgm:pt modelId="{C37B5EE5-6DBA-436E-A43D-C1EB00A9C96B}" type="pres">
      <dgm:prSet presAssocID="{00B8DD3D-8034-4A78-B8C9-C3147D2C4784}" presName="diagram" presStyleCnt="0">
        <dgm:presLayoutVars>
          <dgm:dir/>
          <dgm:resizeHandles val="exact"/>
        </dgm:presLayoutVars>
      </dgm:prSet>
      <dgm:spPr/>
    </dgm:pt>
    <dgm:pt modelId="{47D2FE9B-967A-4636-8C13-1B00C2B1CB0A}" type="pres">
      <dgm:prSet presAssocID="{33F9937F-E1ED-4161-9EEB-F13BA40FEBC5}" presName="node" presStyleLbl="node1" presStyleIdx="0" presStyleCnt="2" custScaleX="69692" custScaleY="134419">
        <dgm:presLayoutVars>
          <dgm:bulletEnabled val="1"/>
        </dgm:presLayoutVars>
      </dgm:prSet>
      <dgm:spPr/>
    </dgm:pt>
    <dgm:pt modelId="{2A325F48-3E54-431A-A9CE-0C7A9B38CB75}" type="pres">
      <dgm:prSet presAssocID="{46E97B09-66FA-4783-987D-F2A27F06C390}" presName="sibTrans" presStyleCnt="0"/>
      <dgm:spPr/>
    </dgm:pt>
    <dgm:pt modelId="{64CBB259-2010-43BE-BDC5-A73D26C0E0C6}" type="pres">
      <dgm:prSet presAssocID="{D3EB56C3-CD0D-4433-B173-6173E3E8AB5A}" presName="node" presStyleLbl="node1" presStyleIdx="1" presStyleCnt="2" custScaleX="131624" custScaleY="136105">
        <dgm:presLayoutVars>
          <dgm:bulletEnabled val="1"/>
        </dgm:presLayoutVars>
      </dgm:prSet>
      <dgm:spPr/>
    </dgm:pt>
  </dgm:ptLst>
  <dgm:cxnLst>
    <dgm:cxn modelId="{4B5E0702-CF4E-4C69-B60D-E25A6505D670}" srcId="{00B8DD3D-8034-4A78-B8C9-C3147D2C4784}" destId="{D3EB56C3-CD0D-4433-B173-6173E3E8AB5A}" srcOrd="1" destOrd="0" parTransId="{B3FA7AA9-B4AA-42F2-B740-0870B6D7B872}" sibTransId="{DE1EBCFF-4FAA-43D4-9C68-96608D88C6C4}"/>
    <dgm:cxn modelId="{A6249C02-BBC7-4A81-BFFF-7786138B5300}" type="presOf" srcId="{9A1FE048-CE20-40B9-8D3F-EF5102359611}" destId="{47D2FE9B-967A-4636-8C13-1B00C2B1CB0A}" srcOrd="0" destOrd="6" presId="urn:microsoft.com/office/officeart/2005/8/layout/default"/>
    <dgm:cxn modelId="{7759C705-D6F7-4223-A36B-3807BDFAE3BC}" type="presOf" srcId="{00B8DD3D-8034-4A78-B8C9-C3147D2C4784}" destId="{C37B5EE5-6DBA-436E-A43D-C1EB00A9C96B}" srcOrd="0" destOrd="0" presId="urn:microsoft.com/office/officeart/2005/8/layout/default"/>
    <dgm:cxn modelId="{BB6CEB18-9BD6-4DEE-830D-33C6F5FE0567}" type="presOf" srcId="{DB29F68B-DF60-41FF-B57B-CA8F7E97C112}" destId="{47D2FE9B-967A-4636-8C13-1B00C2B1CB0A}" srcOrd="0" destOrd="5" presId="urn:microsoft.com/office/officeart/2005/8/layout/default"/>
    <dgm:cxn modelId="{46A10A21-40E8-4864-A4F4-51D7C3239F99}" srcId="{00B8DD3D-8034-4A78-B8C9-C3147D2C4784}" destId="{33F9937F-E1ED-4161-9EEB-F13BA40FEBC5}" srcOrd="0" destOrd="0" parTransId="{FEAF859A-4FC5-4B46-86A0-367C6B7BFC7E}" sibTransId="{46E97B09-66FA-4783-987D-F2A27F06C390}"/>
    <dgm:cxn modelId="{4E636025-FCB0-493A-9F73-3F9554CBE712}" srcId="{33F9937F-E1ED-4161-9EEB-F13BA40FEBC5}" destId="{4D75E942-AC40-4775-9A18-3F4592EBB374}" srcOrd="2" destOrd="0" parTransId="{C27BA36C-2CD2-4989-A508-85A43E216A99}" sibTransId="{96FFB373-F557-4866-BFE2-66B1987D4A3F}"/>
    <dgm:cxn modelId="{962D3730-E81D-4D44-8E64-6E98B58D2AF0}" srcId="{33F9937F-E1ED-4161-9EEB-F13BA40FEBC5}" destId="{859C8247-DA56-4BFC-BF65-92B0DE140D92}" srcOrd="3" destOrd="0" parTransId="{757A24DB-201A-40B2-87E5-51D5EA3263A7}" sibTransId="{06761DE8-F37A-48E6-B690-8F2ED38AB2D2}"/>
    <dgm:cxn modelId="{85CE483D-C4A1-4046-ACF5-3A62A9C841A0}" type="presOf" srcId="{B37F957D-A29E-41B5-BF83-BB5EF1B0D82C}" destId="{64CBB259-2010-43BE-BDC5-A73D26C0E0C6}" srcOrd="0" destOrd="2" presId="urn:microsoft.com/office/officeart/2005/8/layout/default"/>
    <dgm:cxn modelId="{5C453B5D-9A50-484E-8F20-8D452A8867F4}" srcId="{D3EB56C3-CD0D-4433-B173-6173E3E8AB5A}" destId="{58BCC697-9F90-4DFE-8221-3B40D69B96A7}" srcOrd="0" destOrd="0" parTransId="{922EA19E-E8DD-4B0A-B071-8EC7D6568676}" sibTransId="{7D98ABE9-FED8-460D-81D4-3C9F7FFFA07E}"/>
    <dgm:cxn modelId="{A029B95F-353A-438F-9C18-2DD249736AFB}" type="presOf" srcId="{ED43F030-E782-4B63-B6C4-D96B4F07CE14}" destId="{47D2FE9B-967A-4636-8C13-1B00C2B1CB0A}" srcOrd="0" destOrd="1" presId="urn:microsoft.com/office/officeart/2005/8/layout/default"/>
    <dgm:cxn modelId="{F7FA3D63-AF7A-4FB5-90A7-F5C96B50E554}" srcId="{33F9937F-E1ED-4161-9EEB-F13BA40FEBC5}" destId="{DB29F68B-DF60-41FF-B57B-CA8F7E97C112}" srcOrd="4" destOrd="0" parTransId="{FD2FA5CA-EE84-42A1-B3DE-CF654260F962}" sibTransId="{0F66BF86-8A65-4753-B786-915E0AF40B84}"/>
    <dgm:cxn modelId="{73BCA178-252F-4FAE-BFEB-58E7CDD3519A}" srcId="{D3EB56C3-CD0D-4433-B173-6173E3E8AB5A}" destId="{A138D5FE-CDB5-407A-B5F3-74CBAB2F34FA}" srcOrd="3" destOrd="0" parTransId="{8EF16095-E708-4A0A-872F-00D921D6D0CD}" sibTransId="{B62B2F1E-3720-40EA-A8FE-3EDD833F51B7}"/>
    <dgm:cxn modelId="{E04ABD87-451B-4B72-9291-981418897491}" srcId="{33F9937F-E1ED-4161-9EEB-F13BA40FEBC5}" destId="{BC34A176-CD17-45E7-A8F2-0EAD1ED3DC74}" srcOrd="1" destOrd="0" parTransId="{D52D9C08-8023-4F71-905A-551431740FCF}" sibTransId="{EEB82757-A479-4B6F-966B-C8E7596F2A67}"/>
    <dgm:cxn modelId="{1CF51699-58D6-40F3-9025-F6227ED31AD8}" type="presOf" srcId="{A138D5FE-CDB5-407A-B5F3-74CBAB2F34FA}" destId="{64CBB259-2010-43BE-BDC5-A73D26C0E0C6}" srcOrd="0" destOrd="4" presId="urn:microsoft.com/office/officeart/2005/8/layout/default"/>
    <dgm:cxn modelId="{D33B65B0-2A81-4363-AA5A-AD99E84CA240}" type="presOf" srcId="{33F9937F-E1ED-4161-9EEB-F13BA40FEBC5}" destId="{47D2FE9B-967A-4636-8C13-1B00C2B1CB0A}" srcOrd="0" destOrd="0" presId="urn:microsoft.com/office/officeart/2005/8/layout/default"/>
    <dgm:cxn modelId="{351AB4B1-F299-4636-B25A-37B3806E26C8}" srcId="{D3EB56C3-CD0D-4433-B173-6173E3E8AB5A}" destId="{EBE8D5FC-BDC7-4626-8AE3-F968A85105CB}" srcOrd="2" destOrd="0" parTransId="{E36F208F-4BB0-4146-9599-97E4C5636CBB}" sibTransId="{6BB00A3E-F746-417F-9716-22D2742A23A0}"/>
    <dgm:cxn modelId="{A4A10DB4-6C50-4AAB-AFE6-F7889D671B69}" type="presOf" srcId="{859C8247-DA56-4BFC-BF65-92B0DE140D92}" destId="{47D2FE9B-967A-4636-8C13-1B00C2B1CB0A}" srcOrd="0" destOrd="4" presId="urn:microsoft.com/office/officeart/2005/8/layout/default"/>
    <dgm:cxn modelId="{825B3ABC-BF80-4400-B2D9-5C108BAD3B1A}" srcId="{33F9937F-E1ED-4161-9EEB-F13BA40FEBC5}" destId="{ED43F030-E782-4B63-B6C4-D96B4F07CE14}" srcOrd="0" destOrd="0" parTransId="{8A408D4E-1EB4-4E0E-858A-8B6BC46B4D97}" sibTransId="{30691CE2-DF04-46B9-8D23-5887B3FCB58C}"/>
    <dgm:cxn modelId="{22E9FDCA-72AE-44D4-B3AB-23B2E6355AE9}" srcId="{D3EB56C3-CD0D-4433-B173-6173E3E8AB5A}" destId="{B37F957D-A29E-41B5-BF83-BB5EF1B0D82C}" srcOrd="1" destOrd="0" parTransId="{0C35668A-71E9-4F47-84FC-4AB91C85C572}" sibTransId="{1ED5D412-5055-4DF7-A60C-6E9FA3F29CA4}"/>
    <dgm:cxn modelId="{AA3BD2CC-4ACB-460F-8A6A-85BE56FB5CA3}" type="presOf" srcId="{BC34A176-CD17-45E7-A8F2-0EAD1ED3DC74}" destId="{47D2FE9B-967A-4636-8C13-1B00C2B1CB0A}" srcOrd="0" destOrd="2" presId="urn:microsoft.com/office/officeart/2005/8/layout/default"/>
    <dgm:cxn modelId="{E89F5DD0-1B2D-4D24-B3E2-70845F04968F}" type="presOf" srcId="{58BCC697-9F90-4DFE-8221-3B40D69B96A7}" destId="{64CBB259-2010-43BE-BDC5-A73D26C0E0C6}" srcOrd="0" destOrd="1" presId="urn:microsoft.com/office/officeart/2005/8/layout/default"/>
    <dgm:cxn modelId="{93858ED2-C83B-4DF0-9AE5-74FCA467FBC5}" type="presOf" srcId="{D3EB56C3-CD0D-4433-B173-6173E3E8AB5A}" destId="{64CBB259-2010-43BE-BDC5-A73D26C0E0C6}" srcOrd="0" destOrd="0" presId="urn:microsoft.com/office/officeart/2005/8/layout/default"/>
    <dgm:cxn modelId="{3058BBD2-E3F0-4962-8485-CFA6902E0F73}" srcId="{33F9937F-E1ED-4161-9EEB-F13BA40FEBC5}" destId="{9A1FE048-CE20-40B9-8D3F-EF5102359611}" srcOrd="5" destOrd="0" parTransId="{F146A29B-C8A6-4223-88C2-0092ED8D68BF}" sibTransId="{CE3F31F7-015E-4408-803A-7B5B90FE555C}"/>
    <dgm:cxn modelId="{25B4B7D9-A9ED-4909-8F88-CB61D75F47DF}" type="presOf" srcId="{EBE8D5FC-BDC7-4626-8AE3-F968A85105CB}" destId="{64CBB259-2010-43BE-BDC5-A73D26C0E0C6}" srcOrd="0" destOrd="3" presId="urn:microsoft.com/office/officeart/2005/8/layout/default"/>
    <dgm:cxn modelId="{4119AEF5-329E-4676-9A11-D9A0889BD459}" type="presOf" srcId="{4D75E942-AC40-4775-9A18-3F4592EBB374}" destId="{47D2FE9B-967A-4636-8C13-1B00C2B1CB0A}" srcOrd="0" destOrd="3" presId="urn:microsoft.com/office/officeart/2005/8/layout/default"/>
    <dgm:cxn modelId="{4DA7E57C-C6C5-4683-B01A-39865E9A98C7}" type="presParOf" srcId="{C37B5EE5-6DBA-436E-A43D-C1EB00A9C96B}" destId="{47D2FE9B-967A-4636-8C13-1B00C2B1CB0A}" srcOrd="0" destOrd="0" presId="urn:microsoft.com/office/officeart/2005/8/layout/default"/>
    <dgm:cxn modelId="{3251B8FE-650B-4808-B1E7-482F1FAAD9FF}" type="presParOf" srcId="{C37B5EE5-6DBA-436E-A43D-C1EB00A9C96B}" destId="{2A325F48-3E54-431A-A9CE-0C7A9B38CB75}" srcOrd="1" destOrd="0" presId="urn:microsoft.com/office/officeart/2005/8/layout/default"/>
    <dgm:cxn modelId="{4B71ED02-A4D8-41C1-B313-FC29AD3EBC1D}" type="presParOf" srcId="{C37B5EE5-6DBA-436E-A43D-C1EB00A9C96B}" destId="{64CBB259-2010-43BE-BDC5-A73D26C0E0C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B8DD3D-8034-4A78-B8C9-C3147D2C478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D3EB56C3-CD0D-4433-B173-6173E3E8AB5A}">
      <dgm:prSet phldrT="[Текст]" custT="1"/>
      <dgm:spPr>
        <a:gradFill flip="none" rotWithShape="0">
          <a:gsLst>
            <a:gs pos="0">
              <a:schemeClr val="accent5">
                <a:tint val="66000"/>
                <a:satMod val="160000"/>
              </a:schemeClr>
            </a:gs>
            <a:gs pos="50000">
              <a:schemeClr val="accent5">
                <a:tint val="44500"/>
                <a:satMod val="160000"/>
              </a:schemeClr>
            </a:gs>
            <a:gs pos="100000">
              <a:schemeClr val="accent5">
                <a:tint val="23500"/>
                <a:satMod val="160000"/>
              </a:schemeClr>
            </a:gs>
          </a:gsLst>
          <a:lin ang="10800000" scaled="1"/>
          <a:tileRect/>
        </a:gradFill>
        <a:ln>
          <a:noFill/>
        </a:ln>
      </dgm:spPr>
      <dgm:t>
        <a:bodyPr/>
        <a:lstStyle/>
        <a:p>
          <a:pPr algn="l">
            <a:lnSpc>
              <a:spcPct val="90000"/>
            </a:lnSpc>
            <a:spcAft>
              <a:spcPts val="800"/>
            </a:spcAft>
          </a:pPr>
          <a:r>
            <a:rPr lang="uk-UA" sz="3600" b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виник унаслідок теоретичного пізнання та практичного освоєння соціально-правової дійсності, що базується на комплексному використанні досягнень різних підходів до осмислення права, які у своїй гармонійно синтезованій єдності відображають широке, багатоаспектне бачення права: його сутності (природи), джерел, процесів формування і функціонування, цінності та призначення</a:t>
          </a:r>
        </a:p>
      </dgm:t>
    </dgm:pt>
    <dgm:pt modelId="{B3FA7AA9-B4AA-42F2-B740-0870B6D7B872}" type="parTrans" cxnId="{4B5E0702-CF4E-4C69-B60D-E25A6505D670}">
      <dgm:prSet/>
      <dgm:spPr/>
      <dgm:t>
        <a:bodyPr/>
        <a:lstStyle/>
        <a:p>
          <a:endParaRPr lang="uk-UA"/>
        </a:p>
      </dgm:t>
    </dgm:pt>
    <dgm:pt modelId="{DE1EBCFF-4FAA-43D4-9C68-96608D88C6C4}" type="sibTrans" cxnId="{4B5E0702-CF4E-4C69-B60D-E25A6505D670}">
      <dgm:prSet/>
      <dgm:spPr/>
      <dgm:t>
        <a:bodyPr/>
        <a:lstStyle/>
        <a:p>
          <a:endParaRPr lang="uk-UA"/>
        </a:p>
      </dgm:t>
    </dgm:pt>
    <dgm:pt modelId="{C37B5EE5-6DBA-436E-A43D-C1EB00A9C96B}" type="pres">
      <dgm:prSet presAssocID="{00B8DD3D-8034-4A78-B8C9-C3147D2C4784}" presName="diagram" presStyleCnt="0">
        <dgm:presLayoutVars>
          <dgm:dir/>
          <dgm:resizeHandles val="exact"/>
        </dgm:presLayoutVars>
      </dgm:prSet>
      <dgm:spPr/>
    </dgm:pt>
    <dgm:pt modelId="{64CBB259-2010-43BE-BDC5-A73D26C0E0C6}" type="pres">
      <dgm:prSet presAssocID="{D3EB56C3-CD0D-4433-B173-6173E3E8AB5A}" presName="node" presStyleLbl="node1" presStyleIdx="0" presStyleCnt="1" custScaleX="223581" custScaleY="160343">
        <dgm:presLayoutVars>
          <dgm:bulletEnabled val="1"/>
        </dgm:presLayoutVars>
      </dgm:prSet>
      <dgm:spPr/>
    </dgm:pt>
  </dgm:ptLst>
  <dgm:cxnLst>
    <dgm:cxn modelId="{4B5E0702-CF4E-4C69-B60D-E25A6505D670}" srcId="{00B8DD3D-8034-4A78-B8C9-C3147D2C4784}" destId="{D3EB56C3-CD0D-4433-B173-6173E3E8AB5A}" srcOrd="0" destOrd="0" parTransId="{B3FA7AA9-B4AA-42F2-B740-0870B6D7B872}" sibTransId="{DE1EBCFF-4FAA-43D4-9C68-96608D88C6C4}"/>
    <dgm:cxn modelId="{C94A660D-0D32-42B9-B0F8-CAB93FE5DE12}" type="presOf" srcId="{D3EB56C3-CD0D-4433-B173-6173E3E8AB5A}" destId="{64CBB259-2010-43BE-BDC5-A73D26C0E0C6}" srcOrd="0" destOrd="0" presId="urn:microsoft.com/office/officeart/2005/8/layout/default"/>
    <dgm:cxn modelId="{F7A1657C-3372-4679-8011-5B5AE8D85B73}" type="presOf" srcId="{00B8DD3D-8034-4A78-B8C9-C3147D2C4784}" destId="{C37B5EE5-6DBA-436E-A43D-C1EB00A9C96B}" srcOrd="0" destOrd="0" presId="urn:microsoft.com/office/officeart/2005/8/layout/default"/>
    <dgm:cxn modelId="{A234803A-0D58-4E2A-9C66-2DC63062092D}" type="presParOf" srcId="{C37B5EE5-6DBA-436E-A43D-C1EB00A9C96B}" destId="{64CBB259-2010-43BE-BDC5-A73D26C0E0C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614FD-7084-40BE-9D18-E1A64A0FB9DF}">
      <dsp:nvSpPr>
        <dsp:cNvPr id="0" name=""/>
        <dsp:cNvSpPr/>
      </dsp:nvSpPr>
      <dsp:spPr>
        <a:xfrm>
          <a:off x="612032" y="1225"/>
          <a:ext cx="2577135" cy="13168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Праворозуміння</a:t>
          </a:r>
          <a:endParaRPr lang="uk-UA" sz="2000" i="0" kern="1200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2032" y="1225"/>
        <a:ext cx="2577135" cy="1316858"/>
      </dsp:txXfrm>
    </dsp:sp>
    <dsp:sp modelId="{77C2E7A7-BE7C-4B92-87AE-49C5E83DB55A}">
      <dsp:nvSpPr>
        <dsp:cNvPr id="0" name=""/>
        <dsp:cNvSpPr/>
      </dsp:nvSpPr>
      <dsp:spPr>
        <a:xfrm>
          <a:off x="3408644" y="1225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132738"/>
                <a:satOff val="-2469"/>
                <a:lumOff val="-749"/>
                <a:alphaOff val="0"/>
              </a:schemeClr>
            </a:gs>
            <a:gs pos="100000">
              <a:schemeClr val="accent3">
                <a:hueOff val="132738"/>
                <a:satOff val="-2469"/>
                <a:lumOff val="-749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32738"/>
                <a:satOff val="-2469"/>
                <a:lumOff val="-749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</a:p>
      </dsp:txBody>
      <dsp:txXfrm>
        <a:off x="3408644" y="1225"/>
        <a:ext cx="2194763" cy="1316858"/>
      </dsp:txXfrm>
    </dsp:sp>
    <dsp:sp modelId="{4FD0F721-2CC4-41A9-ABAD-44536F94AFB3}">
      <dsp:nvSpPr>
        <dsp:cNvPr id="0" name=""/>
        <dsp:cNvSpPr/>
      </dsp:nvSpPr>
      <dsp:spPr>
        <a:xfrm>
          <a:off x="5822884" y="1225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265476"/>
                <a:satOff val="-4939"/>
                <a:lumOff val="-1497"/>
                <a:alphaOff val="0"/>
              </a:schemeClr>
            </a:gs>
            <a:gs pos="100000">
              <a:schemeClr val="accent3">
                <a:hueOff val="265476"/>
                <a:satOff val="-4939"/>
                <a:lumOff val="-1497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265476"/>
                <a:satOff val="-4939"/>
                <a:lumOff val="-1497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Суб’єктивне право</a:t>
          </a:r>
        </a:p>
      </dsp:txBody>
      <dsp:txXfrm>
        <a:off x="5822884" y="1225"/>
        <a:ext cx="2194763" cy="1316858"/>
      </dsp:txXfrm>
    </dsp:sp>
    <dsp:sp modelId="{A8C748B1-4A9D-4D08-A7B2-C9615FAB5A17}">
      <dsp:nvSpPr>
        <dsp:cNvPr id="0" name=""/>
        <dsp:cNvSpPr/>
      </dsp:nvSpPr>
      <dsp:spPr>
        <a:xfrm>
          <a:off x="8237123" y="1225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398214"/>
                <a:satOff val="-7408"/>
                <a:lumOff val="-2246"/>
                <a:alphaOff val="0"/>
              </a:schemeClr>
            </a:gs>
            <a:gs pos="100000">
              <a:schemeClr val="accent3">
                <a:hueOff val="398214"/>
                <a:satOff val="-7408"/>
                <a:lumOff val="-2246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398214"/>
                <a:satOff val="-7408"/>
                <a:lumOff val="-2246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 права</a:t>
          </a:r>
        </a:p>
      </dsp:txBody>
      <dsp:txXfrm>
        <a:off x="8237123" y="1225"/>
        <a:ext cx="2194763" cy="1316858"/>
      </dsp:txXfrm>
    </dsp:sp>
    <dsp:sp modelId="{087C7AE2-F84E-402B-B98F-122062860B03}">
      <dsp:nvSpPr>
        <dsp:cNvPr id="0" name=""/>
        <dsp:cNvSpPr/>
      </dsp:nvSpPr>
      <dsp:spPr>
        <a:xfrm>
          <a:off x="803218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530953"/>
                <a:satOff val="-9878"/>
                <a:lumOff val="-2995"/>
                <a:alphaOff val="0"/>
              </a:schemeClr>
            </a:gs>
            <a:gs pos="100000">
              <a:schemeClr val="accent3">
                <a:hueOff val="530953"/>
                <a:satOff val="-9878"/>
                <a:lumOff val="-299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530953"/>
                <a:satOff val="-9878"/>
                <a:lumOff val="-299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Цінність права</a:t>
          </a:r>
        </a:p>
      </dsp:txBody>
      <dsp:txXfrm>
        <a:off x="803218" y="1537559"/>
        <a:ext cx="2194763" cy="1316858"/>
      </dsp:txXfrm>
    </dsp:sp>
    <dsp:sp modelId="{757CB513-9995-4050-A677-4D21F87312DE}">
      <dsp:nvSpPr>
        <dsp:cNvPr id="0" name=""/>
        <dsp:cNvSpPr/>
      </dsp:nvSpPr>
      <dsp:spPr>
        <a:xfrm>
          <a:off x="3217458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663691"/>
                <a:satOff val="-12347"/>
                <a:lumOff val="-3743"/>
                <a:alphaOff val="0"/>
              </a:schemeClr>
            </a:gs>
            <a:gs pos="100000">
              <a:schemeClr val="accent3">
                <a:hueOff val="663691"/>
                <a:satOff val="-12347"/>
                <a:lumOff val="-3743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663691"/>
                <a:satOff val="-12347"/>
                <a:lumOff val="-3743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</a:t>
          </a:r>
        </a:p>
      </dsp:txBody>
      <dsp:txXfrm>
        <a:off x="3217458" y="1537559"/>
        <a:ext cx="2194763" cy="1316858"/>
      </dsp:txXfrm>
    </dsp:sp>
    <dsp:sp modelId="{52274A85-13E1-4C05-AA1F-297AA6951F08}">
      <dsp:nvSpPr>
        <dsp:cNvPr id="0" name=""/>
        <dsp:cNvSpPr/>
      </dsp:nvSpPr>
      <dsp:spPr>
        <a:xfrm>
          <a:off x="5631698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796429"/>
                <a:satOff val="-14817"/>
                <a:lumOff val="-4492"/>
                <a:alphaOff val="0"/>
              </a:schemeClr>
            </a:gs>
            <a:gs pos="100000">
              <a:schemeClr val="accent3">
                <a:hueOff val="796429"/>
                <a:satOff val="-14817"/>
                <a:lumOff val="-4492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796429"/>
                <a:satOff val="-14817"/>
                <a:lumOff val="-4492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b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</a:p>
      </dsp:txBody>
      <dsp:txXfrm>
        <a:off x="5631698" y="1537559"/>
        <a:ext cx="2194763" cy="1316858"/>
      </dsp:txXfrm>
    </dsp:sp>
    <dsp:sp modelId="{51B913C9-FB60-4027-8A99-BA42F0E055A0}">
      <dsp:nvSpPr>
        <dsp:cNvPr id="0" name=""/>
        <dsp:cNvSpPr/>
      </dsp:nvSpPr>
      <dsp:spPr>
        <a:xfrm>
          <a:off x="8045937" y="1537559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929167"/>
                <a:satOff val="-17286"/>
                <a:lumOff val="-5240"/>
                <a:alphaOff val="0"/>
              </a:schemeClr>
            </a:gs>
            <a:gs pos="100000">
              <a:schemeClr val="accent3">
                <a:hueOff val="929167"/>
                <a:satOff val="-17286"/>
                <a:lumOff val="-524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929167"/>
                <a:satOff val="-17286"/>
                <a:lumOff val="-524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права</a:t>
          </a:r>
        </a:p>
      </dsp:txBody>
      <dsp:txXfrm>
        <a:off x="8045937" y="1537559"/>
        <a:ext cx="2194763" cy="1316858"/>
      </dsp:txXfrm>
    </dsp:sp>
    <dsp:sp modelId="{400D4EFC-AA68-4C80-AB23-2AF9007B3CCA}">
      <dsp:nvSpPr>
        <dsp:cNvPr id="0" name=""/>
        <dsp:cNvSpPr/>
      </dsp:nvSpPr>
      <dsp:spPr>
        <a:xfrm>
          <a:off x="803218" y="3073893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1061905"/>
                <a:satOff val="-19756"/>
                <a:lumOff val="-5989"/>
                <a:alphaOff val="0"/>
              </a:schemeClr>
            </a:gs>
            <a:gs pos="100000">
              <a:schemeClr val="accent3">
                <a:hueOff val="1061905"/>
                <a:satOff val="-19756"/>
                <a:lumOff val="-5989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061905"/>
                <a:satOff val="-19756"/>
                <a:lumOff val="-5989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Приватне право</a:t>
          </a:r>
        </a:p>
      </dsp:txBody>
      <dsp:txXfrm>
        <a:off x="803218" y="3073893"/>
        <a:ext cx="2194763" cy="1316858"/>
      </dsp:txXfrm>
    </dsp:sp>
    <dsp:sp modelId="{D4E63A78-AA72-4E35-86B1-2C259FE77B40}">
      <dsp:nvSpPr>
        <dsp:cNvPr id="0" name=""/>
        <dsp:cNvSpPr/>
      </dsp:nvSpPr>
      <dsp:spPr>
        <a:xfrm>
          <a:off x="3217458" y="3073893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1194643"/>
                <a:satOff val="-22225"/>
                <a:lumOff val="-6738"/>
                <a:alphaOff val="0"/>
              </a:schemeClr>
            </a:gs>
            <a:gs pos="100000">
              <a:schemeClr val="accent3">
                <a:hueOff val="1194643"/>
                <a:satOff val="-22225"/>
                <a:lumOff val="-6738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194643"/>
                <a:satOff val="-22225"/>
                <a:lumOff val="-6738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Публічне право</a:t>
          </a:r>
        </a:p>
      </dsp:txBody>
      <dsp:txXfrm>
        <a:off x="3217458" y="3073893"/>
        <a:ext cx="2194763" cy="1316858"/>
      </dsp:txXfrm>
    </dsp:sp>
    <dsp:sp modelId="{82233E8C-466B-457B-B277-F260D643B8AE}">
      <dsp:nvSpPr>
        <dsp:cNvPr id="0" name=""/>
        <dsp:cNvSpPr/>
      </dsp:nvSpPr>
      <dsp:spPr>
        <a:xfrm>
          <a:off x="5631698" y="3073893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1327382"/>
                <a:satOff val="-24695"/>
                <a:lumOff val="-7486"/>
                <a:alphaOff val="0"/>
              </a:schemeClr>
            </a:gs>
            <a:gs pos="100000">
              <a:schemeClr val="accent3">
                <a:hueOff val="1327382"/>
                <a:satOff val="-24695"/>
                <a:lumOff val="-7486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327382"/>
                <a:satOff val="-24695"/>
                <a:lumOff val="-7486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Регулятивне право</a:t>
          </a:r>
        </a:p>
      </dsp:txBody>
      <dsp:txXfrm>
        <a:off x="5631698" y="3073893"/>
        <a:ext cx="2194763" cy="1316858"/>
      </dsp:txXfrm>
    </dsp:sp>
    <dsp:sp modelId="{9787F707-3ECF-4ABE-AC5A-7CFD1071A42A}">
      <dsp:nvSpPr>
        <dsp:cNvPr id="0" name=""/>
        <dsp:cNvSpPr/>
      </dsp:nvSpPr>
      <dsp:spPr>
        <a:xfrm>
          <a:off x="8045937" y="3073893"/>
          <a:ext cx="2194763" cy="1316858"/>
        </a:xfrm>
        <a:prstGeom prst="rect">
          <a:avLst/>
        </a:prstGeom>
        <a:gradFill rotWithShape="0">
          <a:gsLst>
            <a:gs pos="0">
              <a:schemeClr val="accent3">
                <a:hueOff val="1460120"/>
                <a:satOff val="-27164"/>
                <a:lumOff val="-8235"/>
                <a:alphaOff val="0"/>
              </a:schemeClr>
            </a:gs>
            <a:gs pos="100000">
              <a:schemeClr val="accent3">
                <a:hueOff val="1460120"/>
                <a:satOff val="-27164"/>
                <a:lumOff val="-823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460120"/>
                <a:satOff val="-27164"/>
                <a:lumOff val="-823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Охоронне право</a:t>
          </a:r>
        </a:p>
      </dsp:txBody>
      <dsp:txXfrm>
        <a:off x="8045937" y="3073893"/>
        <a:ext cx="2194763" cy="13168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49E4F-8A81-43FB-94B7-4C683F19B453}">
      <dsp:nvSpPr>
        <dsp:cNvPr id="0" name=""/>
        <dsp:cNvSpPr/>
      </dsp:nvSpPr>
      <dsp:spPr>
        <a:xfrm>
          <a:off x="2959996" y="2646903"/>
          <a:ext cx="2069203" cy="18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9203" y="0"/>
              </a:lnTo>
              <a:lnTo>
                <a:pt x="2069203" y="18475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2F975-C090-4F76-939E-31C17EDE8FBE}">
      <dsp:nvSpPr>
        <dsp:cNvPr id="0" name=""/>
        <dsp:cNvSpPr/>
      </dsp:nvSpPr>
      <dsp:spPr>
        <a:xfrm>
          <a:off x="6507202" y="1375821"/>
          <a:ext cx="2069203" cy="184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9203" y="0"/>
              </a:lnTo>
              <a:lnTo>
                <a:pt x="2069203" y="18475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BBE49-FA80-4E74-B97E-9517759F4E46}">
      <dsp:nvSpPr>
        <dsp:cNvPr id="0" name=""/>
        <dsp:cNvSpPr/>
      </dsp:nvSpPr>
      <dsp:spPr>
        <a:xfrm>
          <a:off x="6507202" y="1191070"/>
          <a:ext cx="2069203" cy="184750"/>
        </a:xfrm>
        <a:custGeom>
          <a:avLst/>
          <a:gdLst/>
          <a:ahLst/>
          <a:cxnLst/>
          <a:rect l="0" t="0" r="0" b="0"/>
          <a:pathLst>
            <a:path>
              <a:moveTo>
                <a:pt x="0" y="184750"/>
              </a:moveTo>
              <a:lnTo>
                <a:pt x="2069203" y="184750"/>
              </a:lnTo>
              <a:lnTo>
                <a:pt x="2069203" y="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319B1-A96A-4A1A-9627-99304E0EA96A}">
      <dsp:nvSpPr>
        <dsp:cNvPr id="0" name=""/>
        <dsp:cNvSpPr/>
      </dsp:nvSpPr>
      <dsp:spPr>
        <a:xfrm>
          <a:off x="2959996" y="1826612"/>
          <a:ext cx="2069203" cy="820291"/>
        </a:xfrm>
        <a:custGeom>
          <a:avLst/>
          <a:gdLst/>
          <a:ahLst/>
          <a:cxnLst/>
          <a:rect l="0" t="0" r="0" b="0"/>
          <a:pathLst>
            <a:path>
              <a:moveTo>
                <a:pt x="0" y="820291"/>
              </a:moveTo>
              <a:lnTo>
                <a:pt x="2069203" y="820291"/>
              </a:lnTo>
              <a:lnTo>
                <a:pt x="2069203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FFC84-991A-4FF2-9D4D-093859854779}">
      <dsp:nvSpPr>
        <dsp:cNvPr id="0" name=""/>
        <dsp:cNvSpPr/>
      </dsp:nvSpPr>
      <dsp:spPr>
        <a:xfrm>
          <a:off x="3990" y="2196112"/>
          <a:ext cx="2956005" cy="9015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solidFill>
                <a:schemeClr val="bg1"/>
              </a:solidFill>
              <a:latin typeface="+mj-lt"/>
            </a:rPr>
            <a:t>ПРАВО</a:t>
          </a:r>
        </a:p>
      </dsp:txBody>
      <dsp:txXfrm>
        <a:off x="3990" y="2196112"/>
        <a:ext cx="2956005" cy="901581"/>
      </dsp:txXfrm>
    </dsp:sp>
    <dsp:sp modelId="{0BB1F488-4A4C-41E5-B4A6-A5FFD6732354}">
      <dsp:nvSpPr>
        <dsp:cNvPr id="0" name=""/>
        <dsp:cNvSpPr/>
      </dsp:nvSpPr>
      <dsp:spPr>
        <a:xfrm>
          <a:off x="3551197" y="925030"/>
          <a:ext cx="2956005" cy="9015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solidFill>
                <a:schemeClr val="bg1"/>
              </a:solidFill>
              <a:latin typeface="+mj-lt"/>
            </a:rPr>
            <a:t>Позитивне</a:t>
          </a:r>
        </a:p>
      </dsp:txBody>
      <dsp:txXfrm>
        <a:off x="3551197" y="925030"/>
        <a:ext cx="2956005" cy="901581"/>
      </dsp:txXfrm>
    </dsp:sp>
    <dsp:sp modelId="{87516A2C-86AA-4C8C-807F-D72BF4171D98}">
      <dsp:nvSpPr>
        <dsp:cNvPr id="0" name=""/>
        <dsp:cNvSpPr/>
      </dsp:nvSpPr>
      <dsp:spPr>
        <a:xfrm>
          <a:off x="7098403" y="289489"/>
          <a:ext cx="2956005" cy="90158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об</a:t>
          </a:r>
          <a:r>
            <a:rPr lang="en-US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’</a:t>
          </a:r>
          <a:r>
            <a:rPr lang="uk-UA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єктивне</a:t>
          </a:r>
        </a:p>
      </dsp:txBody>
      <dsp:txXfrm>
        <a:off x="7098403" y="289489"/>
        <a:ext cx="2956005" cy="901581"/>
      </dsp:txXfrm>
    </dsp:sp>
    <dsp:sp modelId="{84C19967-458E-4BFD-B309-1FA40B3DE7F8}">
      <dsp:nvSpPr>
        <dsp:cNvPr id="0" name=""/>
        <dsp:cNvSpPr/>
      </dsp:nvSpPr>
      <dsp:spPr>
        <a:xfrm>
          <a:off x="7098403" y="1560571"/>
          <a:ext cx="2956005" cy="90158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суб</a:t>
          </a:r>
          <a:r>
            <a:rPr lang="en-US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’</a:t>
          </a:r>
          <a:r>
            <a:rPr lang="uk-UA" sz="40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єктивне</a:t>
          </a:r>
        </a:p>
      </dsp:txBody>
      <dsp:txXfrm>
        <a:off x="7098403" y="1560571"/>
        <a:ext cx="2956005" cy="901581"/>
      </dsp:txXfrm>
    </dsp:sp>
    <dsp:sp modelId="{B618DD03-D8DC-495B-86BA-827E4B0C3EF5}">
      <dsp:nvSpPr>
        <dsp:cNvPr id="0" name=""/>
        <dsp:cNvSpPr/>
      </dsp:nvSpPr>
      <dsp:spPr>
        <a:xfrm>
          <a:off x="3551197" y="2831654"/>
          <a:ext cx="2956005" cy="9015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solidFill>
                <a:schemeClr val="bg1"/>
              </a:solidFill>
              <a:latin typeface="+mj-lt"/>
            </a:rPr>
            <a:t>Природне</a:t>
          </a:r>
        </a:p>
      </dsp:txBody>
      <dsp:txXfrm>
        <a:off x="3551197" y="2831654"/>
        <a:ext cx="2956005" cy="9015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857EB-FDF8-4A32-A816-D50CC9452390}">
      <dsp:nvSpPr>
        <dsp:cNvPr id="0" name=""/>
        <dsp:cNvSpPr/>
      </dsp:nvSpPr>
      <dsp:spPr>
        <a:xfrm>
          <a:off x="1227" y="518773"/>
          <a:ext cx="4469308" cy="223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Позитивне (юридичне, спеціальносоціальне) право </a:t>
          </a:r>
        </a:p>
      </dsp:txBody>
      <dsp:txXfrm>
        <a:off x="66678" y="584224"/>
        <a:ext cx="4338406" cy="2103752"/>
      </dsp:txXfrm>
    </dsp:sp>
    <dsp:sp modelId="{15A1CFC4-9D16-4F48-82FE-C747D365B80F}">
      <dsp:nvSpPr>
        <dsp:cNvPr id="0" name=""/>
        <dsp:cNvSpPr/>
      </dsp:nvSpPr>
      <dsp:spPr>
        <a:xfrm>
          <a:off x="448158" y="2753428"/>
          <a:ext cx="446930" cy="1675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990"/>
              </a:lnTo>
              <a:lnTo>
                <a:pt x="446930" y="167599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C1AC-2197-4BEB-972D-2D74EB93E505}">
      <dsp:nvSpPr>
        <dsp:cNvPr id="0" name=""/>
        <dsp:cNvSpPr/>
      </dsp:nvSpPr>
      <dsp:spPr>
        <a:xfrm>
          <a:off x="895089" y="3312091"/>
          <a:ext cx="3575446" cy="223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є наслідком суспільної та державної діяльності, втіленням волевиявлення народу і держави</a:t>
          </a:r>
        </a:p>
      </dsp:txBody>
      <dsp:txXfrm>
        <a:off x="960540" y="3377542"/>
        <a:ext cx="3444544" cy="2103752"/>
      </dsp:txXfrm>
    </dsp:sp>
    <dsp:sp modelId="{CB2186B5-8581-48D1-8DFC-ABDC54B11F32}">
      <dsp:nvSpPr>
        <dsp:cNvPr id="0" name=""/>
        <dsp:cNvSpPr/>
      </dsp:nvSpPr>
      <dsp:spPr>
        <a:xfrm>
          <a:off x="5587863" y="518773"/>
          <a:ext cx="4469308" cy="223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Природне (загальносоціальне) право</a:t>
          </a:r>
        </a:p>
      </dsp:txBody>
      <dsp:txXfrm>
        <a:off x="5653314" y="584224"/>
        <a:ext cx="4338406" cy="2103752"/>
      </dsp:txXfrm>
    </dsp:sp>
    <dsp:sp modelId="{BAB60EBE-8C9A-4F36-92EA-A287E5153501}">
      <dsp:nvSpPr>
        <dsp:cNvPr id="0" name=""/>
        <dsp:cNvSpPr/>
      </dsp:nvSpPr>
      <dsp:spPr>
        <a:xfrm>
          <a:off x="6034794" y="2753428"/>
          <a:ext cx="446930" cy="1675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990"/>
              </a:lnTo>
              <a:lnTo>
                <a:pt x="446930" y="167599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0924A-4120-451E-B872-1E28698B62B4}">
      <dsp:nvSpPr>
        <dsp:cNvPr id="0" name=""/>
        <dsp:cNvSpPr/>
      </dsp:nvSpPr>
      <dsp:spPr>
        <a:xfrm>
          <a:off x="6481725" y="3312091"/>
          <a:ext cx="3575446" cy="223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сукупність прав і обов’язків, що має загальносоціальне, людське, тобто недержавне походження,</a:t>
          </a:r>
          <a:br>
            <a:rPr lang="uk-UA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є основою невід’ємних, природних прав людини</a:t>
          </a:r>
        </a:p>
      </dsp:txBody>
      <dsp:txXfrm>
        <a:off x="6547176" y="3377542"/>
        <a:ext cx="3444544" cy="21037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9CA30-371E-4310-B6B6-5D4C3F00695A}">
      <dsp:nvSpPr>
        <dsp:cNvPr id="0" name=""/>
        <dsp:cNvSpPr/>
      </dsp:nvSpPr>
      <dsp:spPr>
        <a:xfrm>
          <a:off x="3541" y="0"/>
          <a:ext cx="971590" cy="97159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3C6F0B-ABA2-451F-A17A-CA6B92443D00}">
      <dsp:nvSpPr>
        <dsp:cNvPr id="0" name=""/>
        <dsp:cNvSpPr/>
      </dsp:nvSpPr>
      <dsp:spPr>
        <a:xfrm>
          <a:off x="100700" y="97159"/>
          <a:ext cx="777272" cy="7772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E00C87-E7E8-4197-810C-1BE1A288683E}">
      <dsp:nvSpPr>
        <dsp:cNvPr id="0" name=""/>
        <dsp:cNvSpPr/>
      </dsp:nvSpPr>
      <dsp:spPr>
        <a:xfrm>
          <a:off x="260936" y="1296729"/>
          <a:ext cx="4687214" cy="4088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загальнообов’язкових норм, дотримання та виконання яких забезпечуються державою,</a:t>
          </a:r>
          <a:br>
            <a:rPr lang="uk-UA" sz="27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7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має ключове значення в регулюванні суспільних відносин, забезпеченні правопорядку на національному та міжнародному рівнях</a:t>
          </a:r>
        </a:p>
      </dsp:txBody>
      <dsp:txXfrm>
        <a:off x="260936" y="1296729"/>
        <a:ext cx="4687214" cy="4088774"/>
      </dsp:txXfrm>
    </dsp:sp>
    <dsp:sp modelId="{F674D410-ACEE-478D-8C68-3411288169CF}">
      <dsp:nvSpPr>
        <dsp:cNvPr id="0" name=""/>
        <dsp:cNvSpPr/>
      </dsp:nvSpPr>
      <dsp:spPr>
        <a:xfrm>
          <a:off x="1177546" y="0"/>
          <a:ext cx="2874287" cy="97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</a:p>
      </dsp:txBody>
      <dsp:txXfrm>
        <a:off x="1177546" y="0"/>
        <a:ext cx="2874287" cy="971590"/>
      </dsp:txXfrm>
    </dsp:sp>
    <dsp:sp modelId="{F5278706-3725-48C7-A4D7-81EC14ABA654}">
      <dsp:nvSpPr>
        <dsp:cNvPr id="0" name=""/>
        <dsp:cNvSpPr/>
      </dsp:nvSpPr>
      <dsp:spPr>
        <a:xfrm>
          <a:off x="9180879" y="30187"/>
          <a:ext cx="971590" cy="97159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462AAD-C432-4310-8FDF-DE3B1F36182E}">
      <dsp:nvSpPr>
        <dsp:cNvPr id="0" name=""/>
        <dsp:cNvSpPr/>
      </dsp:nvSpPr>
      <dsp:spPr>
        <a:xfrm>
          <a:off x="9278085" y="117282"/>
          <a:ext cx="777272" cy="777272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E83E2F-D11C-48C9-B958-5C3BF8FCA498}">
      <dsp:nvSpPr>
        <dsp:cNvPr id="0" name=""/>
        <dsp:cNvSpPr/>
      </dsp:nvSpPr>
      <dsp:spPr>
        <a:xfrm>
          <a:off x="5299053" y="1266308"/>
          <a:ext cx="4932391" cy="4088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міра можливої поведінки суб’єкта суспільних відносин, що передбачені нормами об’єктивного права. Суб’єктивне право інтерпретується як певні юридично визнані можливості (права та свободи) поведінки суб’єкта права з метою задоволення власного інтересу (потреби)</a:t>
          </a:r>
        </a:p>
      </dsp:txBody>
      <dsp:txXfrm>
        <a:off x="5299053" y="1266308"/>
        <a:ext cx="4932391" cy="4088774"/>
      </dsp:txXfrm>
    </dsp:sp>
    <dsp:sp modelId="{F1A61B24-B9D3-4EFD-BBDF-0F373C6594AD}">
      <dsp:nvSpPr>
        <dsp:cNvPr id="0" name=""/>
        <dsp:cNvSpPr/>
      </dsp:nvSpPr>
      <dsp:spPr>
        <a:xfrm>
          <a:off x="6039843" y="91436"/>
          <a:ext cx="2874287" cy="97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Суб’єктивне право </a:t>
          </a:r>
        </a:p>
      </dsp:txBody>
      <dsp:txXfrm>
        <a:off x="6039843" y="91436"/>
        <a:ext cx="2874287" cy="9715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C5BFA-3E16-4688-B370-84476A11EB35}">
      <dsp:nvSpPr>
        <dsp:cNvPr id="0" name=""/>
        <dsp:cNvSpPr/>
      </dsp:nvSpPr>
      <dsp:spPr>
        <a:xfrm>
          <a:off x="0" y="0"/>
          <a:ext cx="5689599" cy="56895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9D903-F943-49ED-AFA1-60BB757C3A18}">
      <dsp:nvSpPr>
        <dsp:cNvPr id="0" name=""/>
        <dsp:cNvSpPr/>
      </dsp:nvSpPr>
      <dsp:spPr>
        <a:xfrm>
          <a:off x="2844799" y="0"/>
          <a:ext cx="7467918" cy="5689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огляду на те, що в теорії держави та права </a:t>
          </a:r>
          <a:r>
            <a:rPr lang="uk-UA" sz="28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об’єктивне право</a:t>
          </a: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має винятково юридичний (регулятивно-охоронний) зміст, саме це розуміння права стане предметом розгляду в межах цього та наступного питань теми</a:t>
          </a:r>
        </a:p>
      </dsp:txBody>
      <dsp:txXfrm>
        <a:off x="2844799" y="0"/>
        <a:ext cx="7467918" cy="2702559"/>
      </dsp:txXfrm>
    </dsp:sp>
    <dsp:sp modelId="{0F9DB109-53DB-47FA-88AA-68D2407080F0}">
      <dsp:nvSpPr>
        <dsp:cNvPr id="0" name=""/>
        <dsp:cNvSpPr/>
      </dsp:nvSpPr>
      <dsp:spPr>
        <a:xfrm>
          <a:off x="1493519" y="2702559"/>
          <a:ext cx="2702559" cy="27025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F7486-4B29-4125-9B76-30585911BD93}">
      <dsp:nvSpPr>
        <dsp:cNvPr id="0" name=""/>
        <dsp:cNvSpPr/>
      </dsp:nvSpPr>
      <dsp:spPr>
        <a:xfrm>
          <a:off x="2844799" y="2346578"/>
          <a:ext cx="7467918" cy="31706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  <a:r>
            <a:rPr lang="uk-UA" sz="2600" b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це загальнообов’язковий, свідомо-вольовий, формально визначений, нормативний регулятор суспільних відносин, що відповідає визнаній у суспільстві мірі справедливості, свободи та рівності, встановлений чи санкціонований державою або іншим уповноваженим суб’єктом правотворчості та забезпечується ними, включаючи можливість застосування державного примусу</a:t>
          </a:r>
        </a:p>
      </dsp:txBody>
      <dsp:txXfrm>
        <a:off x="2844799" y="2346578"/>
        <a:ext cx="7467918" cy="317069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CC1BF-449B-45AD-9815-FD2ED9A4C1B8}">
      <dsp:nvSpPr>
        <dsp:cNvPr id="0" name=""/>
        <dsp:cNvSpPr/>
      </dsp:nvSpPr>
      <dsp:spPr>
        <a:xfrm>
          <a:off x="15" y="63166"/>
          <a:ext cx="3452663" cy="12669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відповідає визнаній у суспільстві мірі справедливості, свободи та рівності</a:t>
          </a:r>
        </a:p>
      </dsp:txBody>
      <dsp:txXfrm>
        <a:off x="15" y="63166"/>
        <a:ext cx="3452663" cy="1266906"/>
      </dsp:txXfrm>
    </dsp:sp>
    <dsp:sp modelId="{F7DD734F-9116-43D1-A25F-A665BBBCBC66}">
      <dsp:nvSpPr>
        <dsp:cNvPr id="0" name=""/>
        <dsp:cNvSpPr/>
      </dsp:nvSpPr>
      <dsp:spPr>
        <a:xfrm>
          <a:off x="3800845" y="126845"/>
          <a:ext cx="2456708" cy="108922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є регулятором суспільних відносин</a:t>
          </a:r>
        </a:p>
      </dsp:txBody>
      <dsp:txXfrm>
        <a:off x="3800845" y="126845"/>
        <a:ext cx="2456708" cy="1089225"/>
      </dsp:txXfrm>
    </dsp:sp>
    <dsp:sp modelId="{C881139D-FE8B-48A5-B38E-64DC362295FD}">
      <dsp:nvSpPr>
        <dsp:cNvPr id="0" name=""/>
        <dsp:cNvSpPr/>
      </dsp:nvSpPr>
      <dsp:spPr>
        <a:xfrm>
          <a:off x="6605720" y="112292"/>
          <a:ext cx="3452663" cy="11225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має свідомо-вольовий характер</a:t>
          </a:r>
        </a:p>
      </dsp:txBody>
      <dsp:txXfrm>
        <a:off x="6605720" y="112292"/>
        <a:ext cx="3452663" cy="112251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0F822-C84A-4643-8AC2-436F8B3A7D01}">
      <dsp:nvSpPr>
        <dsp:cNvPr id="0" name=""/>
        <dsp:cNvSpPr/>
      </dsp:nvSpPr>
      <dsp:spPr>
        <a:xfrm>
          <a:off x="0" y="199738"/>
          <a:ext cx="5549079" cy="129556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встановлюється чи санкціонується (офіційно схвалюється) державою або іншим уповноваженим суб’єктом правотворчості в чітко визначеному порядку</a:t>
          </a:r>
        </a:p>
      </dsp:txBody>
      <dsp:txXfrm>
        <a:off x="0" y="199738"/>
        <a:ext cx="5549079" cy="1295567"/>
      </dsp:txXfrm>
    </dsp:sp>
    <dsp:sp modelId="{298A9B71-54CF-45C6-8723-923FBCC26736}">
      <dsp:nvSpPr>
        <dsp:cNvPr id="0" name=""/>
        <dsp:cNvSpPr/>
      </dsp:nvSpPr>
      <dsp:spPr>
        <a:xfrm>
          <a:off x="5824321" y="0"/>
          <a:ext cx="4224668" cy="14925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забезпечується державою або іншим уповноваженим суб’єктом правотворчості, включаючи можливість застосування державного примусу</a:t>
          </a:r>
        </a:p>
      </dsp:txBody>
      <dsp:txXfrm>
        <a:off x="5824321" y="0"/>
        <a:ext cx="4224668" cy="149251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0F822-C84A-4643-8AC2-436F8B3A7D01}">
      <dsp:nvSpPr>
        <dsp:cNvPr id="0" name=""/>
        <dsp:cNvSpPr/>
      </dsp:nvSpPr>
      <dsp:spPr>
        <a:xfrm>
          <a:off x="8346" y="213104"/>
          <a:ext cx="2260918" cy="106232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має нормативний характер</a:t>
          </a:r>
        </a:p>
      </dsp:txBody>
      <dsp:txXfrm>
        <a:off x="8346" y="213104"/>
        <a:ext cx="2260918" cy="1062320"/>
      </dsp:txXfrm>
    </dsp:sp>
    <dsp:sp modelId="{3C56064F-5C78-4351-B3CA-51373E6E056A}">
      <dsp:nvSpPr>
        <dsp:cNvPr id="0" name=""/>
        <dsp:cNvSpPr/>
      </dsp:nvSpPr>
      <dsp:spPr>
        <a:xfrm>
          <a:off x="2441538" y="210076"/>
          <a:ext cx="1770533" cy="106232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має загальний характер</a:t>
          </a:r>
        </a:p>
      </dsp:txBody>
      <dsp:txXfrm>
        <a:off x="2441538" y="210076"/>
        <a:ext cx="1770533" cy="1062320"/>
      </dsp:txXfrm>
    </dsp:sp>
    <dsp:sp modelId="{E71968A7-9C7C-4BDC-BCBF-0A353D8F0AF3}">
      <dsp:nvSpPr>
        <dsp:cNvPr id="0" name=""/>
        <dsp:cNvSpPr/>
      </dsp:nvSpPr>
      <dsp:spPr>
        <a:xfrm>
          <a:off x="4389125" y="210076"/>
          <a:ext cx="1770533" cy="10623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є формально визначеним</a:t>
          </a:r>
        </a:p>
      </dsp:txBody>
      <dsp:txXfrm>
        <a:off x="4389125" y="210076"/>
        <a:ext cx="1770533" cy="1062320"/>
      </dsp:txXfrm>
    </dsp:sp>
    <dsp:sp modelId="{7B3F6216-160D-4F40-8D68-BC58A1FB984C}">
      <dsp:nvSpPr>
        <dsp:cNvPr id="0" name=""/>
        <dsp:cNvSpPr/>
      </dsp:nvSpPr>
      <dsp:spPr>
        <a:xfrm>
          <a:off x="6336712" y="210076"/>
          <a:ext cx="1770533" cy="1062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має обов’язковий характер</a:t>
          </a:r>
        </a:p>
      </dsp:txBody>
      <dsp:txXfrm>
        <a:off x="6336712" y="210076"/>
        <a:ext cx="1770533" cy="1062320"/>
      </dsp:txXfrm>
    </dsp:sp>
    <dsp:sp modelId="{8DD17B4A-6641-4E01-B318-BFAFE116364B}">
      <dsp:nvSpPr>
        <dsp:cNvPr id="0" name=""/>
        <dsp:cNvSpPr/>
      </dsp:nvSpPr>
      <dsp:spPr>
        <a:xfrm>
          <a:off x="8284299" y="210076"/>
          <a:ext cx="1770533" cy="106232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має системний характер</a:t>
          </a:r>
        </a:p>
      </dsp:txBody>
      <dsp:txXfrm>
        <a:off x="8284299" y="210076"/>
        <a:ext cx="1770533" cy="106232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6E9FD-1FF5-4F40-819F-3970C9D933AE}">
      <dsp:nvSpPr>
        <dsp:cNvPr id="0" name=""/>
        <dsp:cNvSpPr/>
      </dsp:nvSpPr>
      <dsp:spPr>
        <a:xfrm>
          <a:off x="-711813" y="63797"/>
          <a:ext cx="4210115" cy="4211052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D307C-5739-43DA-9864-12E1821FEA9D}">
      <dsp:nvSpPr>
        <dsp:cNvPr id="0" name=""/>
        <dsp:cNvSpPr/>
      </dsp:nvSpPr>
      <dsp:spPr>
        <a:xfrm>
          <a:off x="3229247" y="64605"/>
          <a:ext cx="6927008" cy="4146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універсальним регулятором суспільних відносин, засобом (інструментом) узгодження особистих, суспільних і державних інтересів, встановлення та забезпечення правопорядку</a:t>
          </a:r>
          <a:endParaRPr lang="uk-UA" sz="2800" i="0" kern="1200" dirty="0">
            <a:solidFill>
              <a:schemeClr val="accent1">
                <a:lumMod val="50000"/>
              </a:schemeClr>
            </a:solidFill>
            <a:latin typeface="+mj-lt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виразником міри справедливості, свободи та рівності в суспільстві відповідно до рівня його соціального, економічного та культурного розвитку, що уможливлює досягнення компромісів між суб’єктами права</a:t>
          </a:r>
          <a:endParaRPr lang="uk-UA" sz="2800" i="0" kern="1200" dirty="0">
            <a:solidFill>
              <a:schemeClr val="accent1">
                <a:lumMod val="50000"/>
              </a:schemeClr>
            </a:solidFill>
            <a:latin typeface="+mj-lt"/>
            <a:cs typeface="Times New Roman" panose="02020603050405020304" pitchFamily="18" charset="0"/>
          </a:endParaRPr>
        </a:p>
      </dsp:txBody>
      <dsp:txXfrm>
        <a:off x="3229247" y="64605"/>
        <a:ext cx="6927008" cy="4146446"/>
      </dsp:txXfrm>
    </dsp:sp>
    <dsp:sp modelId="{AA2AFFD9-14A5-446E-AFA9-D86B23E99279}">
      <dsp:nvSpPr>
        <dsp:cNvPr id="0" name=""/>
        <dsp:cNvSpPr/>
      </dsp:nvSpPr>
      <dsp:spPr>
        <a:xfrm>
          <a:off x="193365" y="1620131"/>
          <a:ext cx="2349283" cy="1174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 права полягає в тому, що воно одночасно є</a:t>
          </a:r>
        </a:p>
      </dsp:txBody>
      <dsp:txXfrm>
        <a:off x="193365" y="1620131"/>
        <a:ext cx="2349283" cy="11744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29FBB-E5AA-49C2-B4D8-3D9A871C74BB}">
      <dsp:nvSpPr>
        <dsp:cNvPr id="0" name=""/>
        <dsp:cNvSpPr/>
      </dsp:nvSpPr>
      <dsp:spPr>
        <a:xfrm rot="5400000">
          <a:off x="3491028" y="-538331"/>
          <a:ext cx="2061562" cy="42558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власна цінність права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інструментальна (службова) цінність права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історико-культурна цінність права</a:t>
          </a:r>
        </a:p>
      </dsp:txBody>
      <dsp:txXfrm rot="-5400000">
        <a:off x="2393900" y="659434"/>
        <a:ext cx="4155183" cy="1860288"/>
      </dsp:txXfrm>
    </dsp:sp>
    <dsp:sp modelId="{D0D7719E-DB6A-412F-A32F-143A705870DC}">
      <dsp:nvSpPr>
        <dsp:cNvPr id="0" name=""/>
        <dsp:cNvSpPr/>
      </dsp:nvSpPr>
      <dsp:spPr>
        <a:xfrm>
          <a:off x="0" y="284475"/>
          <a:ext cx="2393899" cy="261020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>
              <a:latin typeface="+mj-lt"/>
            </a:rPr>
            <a:t>Основні аспекти цінності права</a:t>
          </a:r>
          <a:endParaRPr lang="uk-UA" sz="2800" b="1" kern="1200" dirty="0">
            <a:latin typeface="+mj-lt"/>
          </a:endParaRPr>
        </a:p>
      </dsp:txBody>
      <dsp:txXfrm>
        <a:off x="116861" y="401336"/>
        <a:ext cx="2160177" cy="237648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29FBB-E5AA-49C2-B4D8-3D9A871C74BB}">
      <dsp:nvSpPr>
        <dsp:cNvPr id="0" name=""/>
        <dsp:cNvSpPr/>
      </dsp:nvSpPr>
      <dsp:spPr>
        <a:xfrm rot="5400000">
          <a:off x="3491028" y="-538331"/>
          <a:ext cx="2061562" cy="425582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7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загальнолюдський (світовий) вимір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7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соціальний (національний) вимір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70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особистісний вимір</a:t>
          </a:r>
        </a:p>
      </dsp:txBody>
      <dsp:txXfrm rot="-5400000">
        <a:off x="2393900" y="659434"/>
        <a:ext cx="4155183" cy="1860288"/>
      </dsp:txXfrm>
    </dsp:sp>
    <dsp:sp modelId="{D0D7719E-DB6A-412F-A32F-143A705870DC}">
      <dsp:nvSpPr>
        <dsp:cNvPr id="0" name=""/>
        <dsp:cNvSpPr/>
      </dsp:nvSpPr>
      <dsp:spPr>
        <a:xfrm>
          <a:off x="0" y="284475"/>
          <a:ext cx="2393899" cy="261020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>
              <a:latin typeface="+mj-lt"/>
            </a:rPr>
            <a:t>Виміри цінності права</a:t>
          </a:r>
          <a:endParaRPr lang="uk-UA" sz="2800" b="1" kern="1200" dirty="0">
            <a:latin typeface="+mj-lt"/>
          </a:endParaRPr>
        </a:p>
      </dsp:txBody>
      <dsp:txXfrm>
        <a:off x="116861" y="401336"/>
        <a:ext cx="2160177" cy="2376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59B7A-1948-4220-A731-8466FD7671A6}">
      <dsp:nvSpPr>
        <dsp:cNvPr id="0" name=""/>
        <dsp:cNvSpPr/>
      </dsp:nvSpPr>
      <dsp:spPr>
        <a:xfrm>
          <a:off x="0" y="8108"/>
          <a:ext cx="10241596" cy="9921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Сучасні підходи до розуміння права</a:t>
          </a:r>
          <a:endParaRPr lang="uk-UA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33" y="56541"/>
        <a:ext cx="10144730" cy="895294"/>
      </dsp:txXfrm>
    </dsp:sp>
    <dsp:sp modelId="{42204797-5B53-4EB8-BB44-D402646BBA94}">
      <dsp:nvSpPr>
        <dsp:cNvPr id="0" name=""/>
        <dsp:cNvSpPr/>
      </dsp:nvSpPr>
      <dsp:spPr>
        <a:xfrm>
          <a:off x="0" y="1152908"/>
          <a:ext cx="10241596" cy="992160"/>
        </a:xfrm>
        <a:prstGeom prst="roundRect">
          <a:avLst/>
        </a:prstGeom>
        <a:gradFill rotWithShape="0">
          <a:gsLst>
            <a:gs pos="0">
              <a:schemeClr val="accent3">
                <a:hueOff val="486707"/>
                <a:satOff val="-9055"/>
                <a:lumOff val="-2745"/>
                <a:alphaOff val="0"/>
              </a:schemeClr>
            </a:gs>
            <a:gs pos="100000">
              <a:schemeClr val="accent3">
                <a:hueOff val="486707"/>
                <a:satOff val="-9055"/>
                <a:lumOff val="-274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486707"/>
                <a:satOff val="-9055"/>
                <a:lumOff val="-274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Поняття, сутність і цінність права</a:t>
          </a:r>
          <a:endParaRPr lang="uk-UA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33" y="1201341"/>
        <a:ext cx="10144730" cy="895294"/>
      </dsp:txXfrm>
    </dsp:sp>
    <dsp:sp modelId="{2EF8B4F5-C973-4460-ADB1-B7CB1DC1B0E9}">
      <dsp:nvSpPr>
        <dsp:cNvPr id="0" name=""/>
        <dsp:cNvSpPr/>
      </dsp:nvSpPr>
      <dsp:spPr>
        <a:xfrm>
          <a:off x="0" y="2297708"/>
          <a:ext cx="10241596" cy="992160"/>
        </a:xfrm>
        <a:prstGeom prst="roundRect">
          <a:avLst/>
        </a:prstGeom>
        <a:gradFill rotWithShape="0">
          <a:gsLst>
            <a:gs pos="0">
              <a:schemeClr val="accent3">
                <a:hueOff val="973413"/>
                <a:satOff val="-18109"/>
                <a:lumOff val="-5490"/>
                <a:alphaOff val="0"/>
              </a:schemeClr>
            </a:gs>
            <a:gs pos="100000">
              <a:schemeClr val="accent3">
                <a:hueOff val="973413"/>
                <a:satOff val="-18109"/>
                <a:lumOff val="-549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973413"/>
                <a:satOff val="-18109"/>
                <a:lumOff val="-549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Принципи права як основа діяльності поліції</a:t>
          </a:r>
        </a:p>
      </dsp:txBody>
      <dsp:txXfrm>
        <a:off x="48433" y="2346141"/>
        <a:ext cx="10144730" cy="895294"/>
      </dsp:txXfrm>
    </dsp:sp>
    <dsp:sp modelId="{50605140-2F08-4B9A-8FEF-2A28A3237121}">
      <dsp:nvSpPr>
        <dsp:cNvPr id="0" name=""/>
        <dsp:cNvSpPr/>
      </dsp:nvSpPr>
      <dsp:spPr>
        <a:xfrm>
          <a:off x="0" y="3442508"/>
          <a:ext cx="10241596" cy="992160"/>
        </a:xfrm>
        <a:prstGeom prst="roundRect">
          <a:avLst/>
        </a:prstGeom>
        <a:gradFill rotWithShape="0">
          <a:gsLst>
            <a:gs pos="0">
              <a:schemeClr val="accent3">
                <a:hueOff val="1460120"/>
                <a:satOff val="-27164"/>
                <a:lumOff val="-8235"/>
                <a:alphaOff val="0"/>
              </a:schemeClr>
            </a:gs>
            <a:gs pos="100000">
              <a:schemeClr val="accent3">
                <a:hueOff val="1460120"/>
                <a:satOff val="-27164"/>
                <a:lumOff val="-823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1460120"/>
                <a:satOff val="-27164"/>
                <a:lumOff val="-823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Функції та структура права</a:t>
          </a:r>
          <a:endParaRPr lang="uk-UA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33" y="3490941"/>
        <a:ext cx="10144730" cy="89529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7C496-D973-4F1E-B86B-63E74F036F89}">
      <dsp:nvSpPr>
        <dsp:cNvPr id="0" name=""/>
        <dsp:cNvSpPr/>
      </dsp:nvSpPr>
      <dsp:spPr>
        <a:xfrm rot="16200000">
          <a:off x="3017837" y="-3017837"/>
          <a:ext cx="4022725" cy="10058399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 </a:t>
          </a: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це найбільш загальні та стабільні засади, що сприяють утвердженню, забезпеченню і захисту суспільних цінностей, виражають сутність права та визначають напрями його подальшого розвитку</a:t>
          </a:r>
        </a:p>
      </dsp:txBody>
      <dsp:txXfrm rot="5400000">
        <a:off x="0" y="804545"/>
        <a:ext cx="10058399" cy="241363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7237D-32EA-48E0-B5E2-FB28A6C57FD1}">
      <dsp:nvSpPr>
        <dsp:cNvPr id="0" name=""/>
        <dsp:cNvSpPr/>
      </dsp:nvSpPr>
      <dsp:spPr>
        <a:xfrm>
          <a:off x="0" y="1109"/>
          <a:ext cx="10058399" cy="7658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спрямовані на утвердження, забезпечення та захист суспільних цінностей</a:t>
          </a:r>
        </a:p>
      </dsp:txBody>
      <dsp:txXfrm>
        <a:off x="37388" y="38497"/>
        <a:ext cx="9983623" cy="691116"/>
      </dsp:txXfrm>
    </dsp:sp>
    <dsp:sp modelId="{89030364-3D94-49FE-8D32-D39CA0485519}">
      <dsp:nvSpPr>
        <dsp:cNvPr id="0" name=""/>
        <dsp:cNvSpPr/>
      </dsp:nvSpPr>
      <dsp:spPr>
        <a:xfrm>
          <a:off x="0" y="778021"/>
          <a:ext cx="10058399" cy="7658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найбільш загальний, абстрактний характер</a:t>
          </a:r>
        </a:p>
      </dsp:txBody>
      <dsp:txXfrm>
        <a:off x="37388" y="815409"/>
        <a:ext cx="9983623" cy="691116"/>
      </dsp:txXfrm>
    </dsp:sp>
    <dsp:sp modelId="{A47CAFA3-B32E-4B86-8EA7-8D75E76E7C2B}">
      <dsp:nvSpPr>
        <dsp:cNvPr id="0" name=""/>
        <dsp:cNvSpPr/>
      </dsp:nvSpPr>
      <dsp:spPr>
        <a:xfrm>
          <a:off x="0" y="1555136"/>
          <a:ext cx="10058399" cy="7658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визначають зміст системи права та її структурних елементів,</a:t>
          </a:r>
          <a:b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 також напрями їх подальшого розвитку</a:t>
          </a:r>
        </a:p>
      </dsp:txBody>
      <dsp:txXfrm>
        <a:off x="37388" y="1592524"/>
        <a:ext cx="9983623" cy="691116"/>
      </dsp:txXfrm>
    </dsp:sp>
    <dsp:sp modelId="{C345C66D-0BE6-42CE-BB78-7A22AAC63687}">
      <dsp:nvSpPr>
        <dsp:cNvPr id="0" name=""/>
        <dsp:cNvSpPr/>
      </dsp:nvSpPr>
      <dsp:spPr>
        <a:xfrm>
          <a:off x="0" y="2332251"/>
          <a:ext cx="10058399" cy="7658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пріоритетність (примат) над нормами права</a:t>
          </a:r>
        </a:p>
      </dsp:txBody>
      <dsp:txXfrm>
        <a:off x="37388" y="2369639"/>
        <a:ext cx="9983623" cy="691116"/>
      </dsp:txXfrm>
    </dsp:sp>
    <dsp:sp modelId="{B9365C6A-4447-47AF-AC67-01DE966D95C4}">
      <dsp:nvSpPr>
        <dsp:cNvPr id="0" name=""/>
        <dsp:cNvSpPr/>
      </dsp:nvSpPr>
      <dsp:spPr>
        <a:xfrm>
          <a:off x="0" y="3109366"/>
          <a:ext cx="10058399" cy="76589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підвищена стабільність і стійкість</a:t>
          </a:r>
        </a:p>
      </dsp:txBody>
      <dsp:txXfrm>
        <a:off x="37388" y="3146754"/>
        <a:ext cx="9983623" cy="691116"/>
      </dsp:txXfrm>
    </dsp:sp>
    <dsp:sp modelId="{15A8E25D-1417-4F10-B0C0-5EAA8C978824}">
      <dsp:nvSpPr>
        <dsp:cNvPr id="0" name=""/>
        <dsp:cNvSpPr/>
      </dsp:nvSpPr>
      <dsp:spPr>
        <a:xfrm>
          <a:off x="0" y="3886481"/>
          <a:ext cx="10058399" cy="7658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закріплюються зазвичай у формах (джерелах) права</a:t>
          </a:r>
        </a:p>
      </dsp:txBody>
      <dsp:txXfrm>
        <a:off x="37388" y="3923869"/>
        <a:ext cx="9983623" cy="69111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ECA5A-75BB-4B76-9949-42337DAA8946}">
      <dsp:nvSpPr>
        <dsp:cNvPr id="0" name=""/>
        <dsp:cNvSpPr/>
      </dsp:nvSpPr>
      <dsp:spPr>
        <a:xfrm>
          <a:off x="3786" y="57082"/>
          <a:ext cx="3668997" cy="8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формою нормативного вираження</a:t>
          </a:r>
        </a:p>
      </dsp:txBody>
      <dsp:txXfrm>
        <a:off x="3786" y="57082"/>
        <a:ext cx="3668997" cy="891000"/>
      </dsp:txXfrm>
    </dsp:sp>
    <dsp:sp modelId="{BF188B3B-913A-4D1D-9629-09778230D78F}">
      <dsp:nvSpPr>
        <dsp:cNvPr id="0" name=""/>
        <dsp:cNvSpPr/>
      </dsp:nvSpPr>
      <dsp:spPr>
        <a:xfrm>
          <a:off x="3672783" y="29238"/>
          <a:ext cx="411929" cy="946687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EB77A-9F24-4C3F-B13E-F1FDF001A1A6}">
      <dsp:nvSpPr>
        <dsp:cNvPr id="0" name=""/>
        <dsp:cNvSpPr/>
      </dsp:nvSpPr>
      <dsp:spPr>
        <a:xfrm>
          <a:off x="4253271" y="81249"/>
          <a:ext cx="5602245" cy="946687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права, що закріплені в міжнародних і внутрішньодержавних деклараціях, конституціях і чинному законодавстві</a:t>
          </a:r>
        </a:p>
      </dsp:txBody>
      <dsp:txXfrm>
        <a:off x="4253271" y="81249"/>
        <a:ext cx="5602245" cy="946687"/>
      </dsp:txXfrm>
    </dsp:sp>
    <dsp:sp modelId="{DAE39A1E-4590-4DF5-BF63-88AECE96718F}">
      <dsp:nvSpPr>
        <dsp:cNvPr id="0" name=""/>
        <dsp:cNvSpPr/>
      </dsp:nvSpPr>
      <dsp:spPr>
        <a:xfrm>
          <a:off x="4045" y="1175704"/>
          <a:ext cx="3668997" cy="8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змістом (функціональним призначенням і об’єктом відображення)</a:t>
          </a:r>
          <a:endParaRPr lang="uk-UA" sz="2000" b="1" kern="1200" baseline="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5" y="1175704"/>
        <a:ext cx="3668997" cy="891000"/>
      </dsp:txXfrm>
    </dsp:sp>
    <dsp:sp modelId="{2DAF61FF-7D4D-4796-97B7-A782263A7FE6}">
      <dsp:nvSpPr>
        <dsp:cNvPr id="0" name=""/>
        <dsp:cNvSpPr/>
      </dsp:nvSpPr>
      <dsp:spPr>
        <a:xfrm>
          <a:off x="3672783" y="1137925"/>
          <a:ext cx="411929" cy="89100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25717-4C21-4E0D-849D-457BF3783529}">
      <dsp:nvSpPr>
        <dsp:cNvPr id="0" name=""/>
        <dsp:cNvSpPr/>
      </dsp:nvSpPr>
      <dsp:spPr>
        <a:xfrm>
          <a:off x="4253271" y="1094347"/>
          <a:ext cx="5602245" cy="8910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71754"/>
                <a:satOff val="-15199"/>
                <a:lumOff val="30265"/>
                <a:alphaOff val="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загальносоціальні (соціально-правові)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спеціально-юридичні (спеціальноправові)</a:t>
          </a:r>
        </a:p>
      </dsp:txBody>
      <dsp:txXfrm>
        <a:off x="4253271" y="1094347"/>
        <a:ext cx="5602245" cy="891000"/>
      </dsp:txXfrm>
    </dsp:sp>
    <dsp:sp modelId="{9A70C70B-6B41-4C72-BC03-B8B8AEDFDF87}">
      <dsp:nvSpPr>
        <dsp:cNvPr id="0" name=""/>
        <dsp:cNvSpPr/>
      </dsp:nvSpPr>
      <dsp:spPr>
        <a:xfrm>
          <a:off x="3786" y="2831332"/>
          <a:ext cx="3668997" cy="8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сферою дії (ступенем, сферою поширеності)</a:t>
          </a:r>
        </a:p>
      </dsp:txBody>
      <dsp:txXfrm>
        <a:off x="3786" y="2831332"/>
        <a:ext cx="3668997" cy="891000"/>
      </dsp:txXfrm>
    </dsp:sp>
    <dsp:sp modelId="{D901833A-C299-4000-A5F2-E0984EBB8C1D}">
      <dsp:nvSpPr>
        <dsp:cNvPr id="0" name=""/>
        <dsp:cNvSpPr/>
      </dsp:nvSpPr>
      <dsp:spPr>
        <a:xfrm>
          <a:off x="3672783" y="2190926"/>
          <a:ext cx="411929" cy="2171812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313D8-44E8-4673-8B35-1E7F657B3AD1}">
      <dsp:nvSpPr>
        <dsp:cNvPr id="0" name=""/>
        <dsp:cNvSpPr/>
      </dsp:nvSpPr>
      <dsp:spPr>
        <a:xfrm>
          <a:off x="4253271" y="2134046"/>
          <a:ext cx="5602245" cy="217181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основоположні (загальнолюдські; універсальні; цивілізаційні; загальні принципи права, визнані цивілізованими націями)</a:t>
          </a:r>
          <a:endParaRPr lang="uk-UA" sz="2000" kern="1200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 (загальноправові, основні)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міжгалузеві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галузеві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інститутів права</a:t>
          </a:r>
        </a:p>
      </dsp:txBody>
      <dsp:txXfrm>
        <a:off x="4253271" y="2134046"/>
        <a:ext cx="5602245" cy="217181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BA0CB-7FFF-4BD7-9C29-268233AAC9D6}">
      <dsp:nvSpPr>
        <dsp:cNvPr id="0" name=""/>
        <dsp:cNvSpPr/>
      </dsp:nvSpPr>
      <dsp:spPr>
        <a:xfrm>
          <a:off x="49" y="21799"/>
          <a:ext cx="4700141" cy="14400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Основоположні принципи права</a:t>
          </a:r>
        </a:p>
      </dsp:txBody>
      <dsp:txXfrm>
        <a:off x="49" y="21799"/>
        <a:ext cx="4700141" cy="1440000"/>
      </dsp:txXfrm>
    </dsp:sp>
    <dsp:sp modelId="{5B1BBD51-59AA-4E02-BB1C-9CA8BCC88FD0}">
      <dsp:nvSpPr>
        <dsp:cNvPr id="0" name=""/>
        <dsp:cNvSpPr/>
      </dsp:nvSpPr>
      <dsp:spPr>
        <a:xfrm>
          <a:off x="49" y="1461800"/>
          <a:ext cx="4700141" cy="253912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справедливості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свободи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рівності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гуманізму</a:t>
          </a:r>
        </a:p>
      </dsp:txBody>
      <dsp:txXfrm>
        <a:off x="49" y="1461800"/>
        <a:ext cx="4700141" cy="2539125"/>
      </dsp:txXfrm>
    </dsp:sp>
    <dsp:sp modelId="{4CFD8727-0DCF-4AE9-863B-7390F8CFA5A4}">
      <dsp:nvSpPr>
        <dsp:cNvPr id="0" name=""/>
        <dsp:cNvSpPr/>
      </dsp:nvSpPr>
      <dsp:spPr>
        <a:xfrm>
          <a:off x="5358209" y="21799"/>
          <a:ext cx="4700141" cy="14400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Загальні</a:t>
          </a:r>
          <a:br>
            <a:rPr lang="uk-UA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принципи права</a:t>
          </a:r>
          <a:endParaRPr lang="uk-UA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58209" y="21799"/>
        <a:ext cx="4700141" cy="1440000"/>
      </dsp:txXfrm>
    </dsp:sp>
    <dsp:sp modelId="{619F1CEB-3E7F-4C6C-8451-097EB2FB637A}">
      <dsp:nvSpPr>
        <dsp:cNvPr id="0" name=""/>
        <dsp:cNvSpPr/>
      </dsp:nvSpPr>
      <dsp:spPr>
        <a:xfrm>
          <a:off x="5358209" y="1461800"/>
          <a:ext cx="4700141" cy="253912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верховенства права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правової визначеності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пропорційності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добросовісності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uk-UA" sz="24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розумності</a:t>
          </a:r>
        </a:p>
      </dsp:txBody>
      <dsp:txXfrm>
        <a:off x="5358209" y="1461800"/>
        <a:ext cx="4700141" cy="253912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712D6-1C86-4473-9510-1B0A4EE77DFC}">
      <dsp:nvSpPr>
        <dsp:cNvPr id="0" name=""/>
        <dsp:cNvSpPr/>
      </dsp:nvSpPr>
      <dsp:spPr>
        <a:xfrm>
          <a:off x="1204" y="104270"/>
          <a:ext cx="10055991" cy="13136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Роль права в суспільному житті розкривається через притаманні йому функції</a:t>
          </a:r>
        </a:p>
      </dsp:txBody>
      <dsp:txXfrm>
        <a:off x="39681" y="142747"/>
        <a:ext cx="9979037" cy="1236734"/>
      </dsp:txXfrm>
    </dsp:sp>
    <dsp:sp modelId="{A92A275E-9D9F-439B-AE27-EF62143B4286}">
      <dsp:nvSpPr>
        <dsp:cNvPr id="0" name=""/>
        <dsp:cNvSpPr/>
      </dsp:nvSpPr>
      <dsp:spPr>
        <a:xfrm rot="5400000">
          <a:off x="4873777" y="1573381"/>
          <a:ext cx="310845" cy="3108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A6AA26-1E29-4053-B4CF-E729747CD1E2}">
      <dsp:nvSpPr>
        <dsp:cNvPr id="0" name=""/>
        <dsp:cNvSpPr/>
      </dsp:nvSpPr>
      <dsp:spPr>
        <a:xfrm>
          <a:off x="1204" y="2039650"/>
          <a:ext cx="10055991" cy="214592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Функції права </a:t>
          </a:r>
          <a:r>
            <a:rPr lang="uk-UA" sz="3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основні напрями впливу права на суспільні відносини</a:t>
          </a:r>
          <a:br>
            <a:rPr lang="en-US" sz="3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метою їх упорядкування, що визначаються</a:t>
          </a:r>
          <a:br>
            <a:rPr lang="en-US" sz="3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його сутністю та соціальним призначенням</a:t>
          </a:r>
        </a:p>
      </dsp:txBody>
      <dsp:txXfrm>
        <a:off x="64056" y="2102502"/>
        <a:ext cx="9930287" cy="202021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77B81-A43D-4DA5-9F40-D55A7C373CDE}">
      <dsp:nvSpPr>
        <dsp:cNvPr id="0" name=""/>
        <dsp:cNvSpPr/>
      </dsp:nvSpPr>
      <dsp:spPr>
        <a:xfrm>
          <a:off x="0" y="2246"/>
          <a:ext cx="10058399" cy="7041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відображають основні напрями (вектори) цілеспрямованого впливу права на суспільні відносини з метою їх упорядкування (гармонізації)</a:t>
          </a:r>
        </a:p>
      </dsp:txBody>
      <dsp:txXfrm>
        <a:off x="34376" y="36622"/>
        <a:ext cx="9989647" cy="635441"/>
      </dsp:txXfrm>
    </dsp:sp>
    <dsp:sp modelId="{D7318797-27C7-4F35-B8F0-F9D095E3CE07}">
      <dsp:nvSpPr>
        <dsp:cNvPr id="0" name=""/>
        <dsp:cNvSpPr/>
      </dsp:nvSpPr>
      <dsp:spPr>
        <a:xfrm>
          <a:off x="0" y="718477"/>
          <a:ext cx="10058399" cy="7041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визначаються сутністю та соціальним призначення права</a:t>
          </a:r>
        </a:p>
      </dsp:txBody>
      <dsp:txXfrm>
        <a:off x="34376" y="752853"/>
        <a:ext cx="9989647" cy="635441"/>
      </dsp:txXfrm>
    </dsp:sp>
    <dsp:sp modelId="{9FFD6AD3-F157-49E5-84E8-BE43D150ED42}">
      <dsp:nvSpPr>
        <dsp:cNvPr id="0" name=""/>
        <dsp:cNvSpPr/>
      </dsp:nvSpPr>
      <dsp:spPr>
        <a:xfrm>
          <a:off x="0" y="1434708"/>
          <a:ext cx="10058399" cy="70419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виражають найбільш істотні, іманентні властивості права, спрямовані на здійснення найважливіших завдань</a:t>
          </a:r>
        </a:p>
      </dsp:txBody>
      <dsp:txXfrm>
        <a:off x="34376" y="1469084"/>
        <a:ext cx="9989647" cy="635441"/>
      </dsp:txXfrm>
    </dsp:sp>
    <dsp:sp modelId="{4FD0C0E7-26C4-48EA-AC58-9D842BF2B1BF}">
      <dsp:nvSpPr>
        <dsp:cNvPr id="0" name=""/>
        <dsp:cNvSpPr/>
      </dsp:nvSpPr>
      <dsp:spPr>
        <a:xfrm>
          <a:off x="0" y="2150939"/>
          <a:ext cx="10058399" cy="70419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виникають і змінюються об’єктивно на кожному етапі розвитку суспільства</a:t>
          </a:r>
        </a:p>
      </dsp:txBody>
      <dsp:txXfrm>
        <a:off x="34376" y="2185315"/>
        <a:ext cx="9989647" cy="635441"/>
      </dsp:txXfrm>
    </dsp:sp>
    <dsp:sp modelId="{E803692C-9706-42F2-A86F-5865715D4E4B}">
      <dsp:nvSpPr>
        <dsp:cNvPr id="0" name=""/>
        <dsp:cNvSpPr/>
      </dsp:nvSpPr>
      <dsp:spPr>
        <a:xfrm>
          <a:off x="0" y="2867170"/>
          <a:ext cx="10058399" cy="70419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характеризуються безперервністю, тривалістю дії та водночас гнучкою зміною свого змісту залежно від розвитку суспільних відносин</a:t>
          </a:r>
        </a:p>
      </dsp:txBody>
      <dsp:txXfrm>
        <a:off x="34376" y="2901546"/>
        <a:ext cx="9989647" cy="635441"/>
      </dsp:txXfrm>
    </dsp:sp>
    <dsp:sp modelId="{9C343E85-6136-4A72-9D9A-C7DDFB1C1CEC}">
      <dsp:nvSpPr>
        <dsp:cNvPr id="0" name=""/>
        <dsp:cNvSpPr/>
      </dsp:nvSpPr>
      <dsp:spPr>
        <a:xfrm>
          <a:off x="0" y="3583402"/>
          <a:ext cx="10058399" cy="7041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складають єдину цілісну систему</a:t>
          </a:r>
        </a:p>
      </dsp:txBody>
      <dsp:txXfrm>
        <a:off x="34376" y="3617778"/>
        <a:ext cx="9989647" cy="63544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935C6-ECD0-4800-85E6-2542EC2F3012}">
      <dsp:nvSpPr>
        <dsp:cNvPr id="0" name=""/>
        <dsp:cNvSpPr/>
      </dsp:nvSpPr>
      <dsp:spPr>
        <a:xfrm rot="5400000">
          <a:off x="5609052" y="-2346090"/>
          <a:ext cx="1804695" cy="66545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tx2">
                  <a:lumMod val="50000"/>
                </a:schemeClr>
              </a:solidFill>
              <a:latin typeface="+mj-lt"/>
            </a:rPr>
            <a:t>напрями взаємодії права та інших соціальних явищ як поєднання форми і змісту, характеризують соціальний вплив права на суспільне життя, не використовуючи спеціальних</a:t>
          </a:r>
          <a:r>
            <a:rPr lang="uk-UA" sz="2400" b="1" kern="1200" dirty="0">
              <a:solidFill>
                <a:schemeClr val="tx2">
                  <a:lumMod val="50000"/>
                </a:schemeClr>
              </a:solidFill>
              <a:latin typeface="+mj-lt"/>
            </a:rPr>
            <a:t> </a:t>
          </a:r>
          <a:r>
            <a:rPr lang="uk-UA" sz="2400" kern="1200" dirty="0">
              <a:solidFill>
                <a:schemeClr val="tx2">
                  <a:lumMod val="50000"/>
                </a:schemeClr>
              </a:solidFill>
              <a:latin typeface="+mj-lt"/>
            </a:rPr>
            <a:t>юридичних засобів</a:t>
          </a:r>
        </a:p>
      </dsp:txBody>
      <dsp:txXfrm rot="-5400000">
        <a:off x="3184132" y="166928"/>
        <a:ext cx="6566438" cy="1628499"/>
      </dsp:txXfrm>
    </dsp:sp>
    <dsp:sp modelId="{C93F0A81-7EBD-43DB-A96D-51753C818B01}">
      <dsp:nvSpPr>
        <dsp:cNvPr id="0" name=""/>
        <dsp:cNvSpPr/>
      </dsp:nvSpPr>
      <dsp:spPr>
        <a:xfrm>
          <a:off x="11" y="49"/>
          <a:ext cx="3403482" cy="1962256"/>
        </a:xfrm>
        <a:prstGeom prst="roundRect">
          <a:avLst/>
        </a:prstGeom>
        <a:solidFill>
          <a:schemeClr val="tx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загальносоціальні (соціальні)</a:t>
          </a:r>
          <a:br>
            <a:rPr lang="en-US" sz="2600" kern="1200" dirty="0">
              <a:latin typeface="+mj-lt"/>
            </a:rPr>
          </a:br>
          <a:r>
            <a:rPr lang="uk-UA" sz="2800" kern="1200" dirty="0">
              <a:latin typeface="+mj-lt"/>
            </a:rPr>
            <a:t>функції</a:t>
          </a:r>
          <a:r>
            <a:rPr lang="uk-UA" sz="2600" kern="1200" dirty="0">
              <a:latin typeface="+mj-lt"/>
            </a:rPr>
            <a:t> права </a:t>
          </a:r>
        </a:p>
      </dsp:txBody>
      <dsp:txXfrm>
        <a:off x="95800" y="95838"/>
        <a:ext cx="3211904" cy="1770678"/>
      </dsp:txXfrm>
    </dsp:sp>
    <dsp:sp modelId="{C28E071B-F9FC-4975-B6C0-9633112ACDC9}">
      <dsp:nvSpPr>
        <dsp:cNvPr id="0" name=""/>
        <dsp:cNvSpPr/>
      </dsp:nvSpPr>
      <dsp:spPr>
        <a:xfrm rot="5400000">
          <a:off x="5753049" y="-291051"/>
          <a:ext cx="1569805" cy="66651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tx2">
                  <a:lumMod val="50000"/>
                </a:schemeClr>
              </a:solidFill>
              <a:latin typeface="+mj-lt"/>
            </a:rPr>
            <a:t>напрями власне правового впливу на суспільні відносини, характеризують призначення права як юридичного інструмента стосовно наявних і бажаних суспільних відносин</a:t>
          </a:r>
        </a:p>
      </dsp:txBody>
      <dsp:txXfrm rot="-5400000">
        <a:off x="3205353" y="2333277"/>
        <a:ext cx="6588565" cy="1416541"/>
      </dsp:txXfrm>
    </dsp:sp>
    <dsp:sp modelId="{9A914E95-D1B3-4A65-921D-C878B07EF75F}">
      <dsp:nvSpPr>
        <dsp:cNvPr id="0" name=""/>
        <dsp:cNvSpPr/>
      </dsp:nvSpPr>
      <dsp:spPr>
        <a:xfrm>
          <a:off x="190" y="2060418"/>
          <a:ext cx="3388602" cy="1962256"/>
        </a:xfrm>
        <a:prstGeom prst="roundRect">
          <a:avLst/>
        </a:prstGeom>
        <a:solidFill>
          <a:schemeClr val="tx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>
              <a:latin typeface="+mj-lt"/>
            </a:rPr>
            <a:t>спеціальноюридичні </a:t>
          </a:r>
          <a:r>
            <a:rPr lang="uk-UA" sz="2400" kern="1200" dirty="0">
              <a:latin typeface="+mj-lt"/>
            </a:rPr>
            <a:t>(спеціальносоціальні, юридичні, спеціальні)</a:t>
          </a:r>
          <a:br>
            <a:rPr lang="en-US" sz="2400" kern="1200" dirty="0">
              <a:latin typeface="+mj-lt"/>
            </a:rPr>
          </a:br>
          <a:r>
            <a:rPr lang="uk-UA" sz="2500" kern="1200" dirty="0">
              <a:latin typeface="+mj-lt"/>
            </a:rPr>
            <a:t>функції права</a:t>
          </a:r>
        </a:p>
      </dsp:txBody>
      <dsp:txXfrm>
        <a:off x="95979" y="2156207"/>
        <a:ext cx="3197024" cy="177067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38F3B-359F-4704-BDCC-822C4A31AA8C}">
      <dsp:nvSpPr>
        <dsp:cNvPr id="0" name=""/>
        <dsp:cNvSpPr/>
      </dsp:nvSpPr>
      <dsp:spPr>
        <a:xfrm>
          <a:off x="3272480" y="1695366"/>
          <a:ext cx="3591726" cy="13037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Види загальносоціальних функцій права</a:t>
          </a:r>
        </a:p>
      </dsp:txBody>
      <dsp:txXfrm>
        <a:off x="3336126" y="1759012"/>
        <a:ext cx="3464434" cy="1176505"/>
      </dsp:txXfrm>
    </dsp:sp>
    <dsp:sp modelId="{4F54F2CE-61D7-40B2-88FC-B226054C5D99}">
      <dsp:nvSpPr>
        <dsp:cNvPr id="0" name=""/>
        <dsp:cNvSpPr/>
      </dsp:nvSpPr>
      <dsp:spPr>
        <a:xfrm rot="16200000">
          <a:off x="4700190" y="1327213"/>
          <a:ext cx="7363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6305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E3CC8-2A35-4406-A221-92E948E599ED}">
      <dsp:nvSpPr>
        <dsp:cNvPr id="0" name=""/>
        <dsp:cNvSpPr/>
      </dsp:nvSpPr>
      <dsp:spPr>
        <a:xfrm>
          <a:off x="3865115" y="85516"/>
          <a:ext cx="2406456" cy="8735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культурна</a:t>
          </a:r>
          <a:endParaRPr lang="uk-UA" sz="2800" kern="1200" dirty="0">
            <a:latin typeface="+mj-lt"/>
          </a:endParaRPr>
        </a:p>
      </dsp:txBody>
      <dsp:txXfrm>
        <a:off x="3907758" y="128159"/>
        <a:ext cx="2321170" cy="788257"/>
      </dsp:txXfrm>
    </dsp:sp>
    <dsp:sp modelId="{2BC65077-7824-41F7-B0CF-CD12FE2BC8C2}">
      <dsp:nvSpPr>
        <dsp:cNvPr id="0" name=""/>
        <dsp:cNvSpPr/>
      </dsp:nvSpPr>
      <dsp:spPr>
        <a:xfrm rot="20818361">
          <a:off x="6857773" y="1875413"/>
          <a:ext cx="4998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9893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2AB17-9D8A-4DA5-A7F6-01BC14178FF0}">
      <dsp:nvSpPr>
        <dsp:cNvPr id="0" name=""/>
        <dsp:cNvSpPr/>
      </dsp:nvSpPr>
      <dsp:spPr>
        <a:xfrm>
          <a:off x="7351234" y="1103907"/>
          <a:ext cx="2406456" cy="87354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виховна</a:t>
          </a:r>
          <a:endParaRPr lang="uk-UA" sz="2800" kern="1200" dirty="0">
            <a:latin typeface="+mj-lt"/>
          </a:endParaRPr>
        </a:p>
      </dsp:txBody>
      <dsp:txXfrm>
        <a:off x="7393877" y="1146550"/>
        <a:ext cx="2321170" cy="788257"/>
      </dsp:txXfrm>
    </dsp:sp>
    <dsp:sp modelId="{DFF437CA-0982-4C18-A9F5-10779C8B2310}">
      <dsp:nvSpPr>
        <dsp:cNvPr id="0" name=""/>
        <dsp:cNvSpPr/>
      </dsp:nvSpPr>
      <dsp:spPr>
        <a:xfrm rot="1630670">
          <a:off x="6293026" y="3185251"/>
          <a:ext cx="8148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483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95C8D-9819-404C-A653-CB6276960EED}">
      <dsp:nvSpPr>
        <dsp:cNvPr id="0" name=""/>
        <dsp:cNvSpPr/>
      </dsp:nvSpPr>
      <dsp:spPr>
        <a:xfrm>
          <a:off x="6710323" y="3371340"/>
          <a:ext cx="2406456" cy="87354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ідеологічна</a:t>
          </a:r>
          <a:endParaRPr lang="uk-UA" sz="2800" kern="1200" dirty="0">
            <a:latin typeface="+mj-lt"/>
          </a:endParaRPr>
        </a:p>
      </dsp:txBody>
      <dsp:txXfrm>
        <a:off x="6752966" y="3413983"/>
        <a:ext cx="2321170" cy="788257"/>
      </dsp:txXfrm>
    </dsp:sp>
    <dsp:sp modelId="{D77B7F28-C9E6-41C1-9227-F3C80CCE59DA}">
      <dsp:nvSpPr>
        <dsp:cNvPr id="0" name=""/>
        <dsp:cNvSpPr/>
      </dsp:nvSpPr>
      <dsp:spPr>
        <a:xfrm rot="9167494">
          <a:off x="3110301" y="3166156"/>
          <a:ext cx="7304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045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20D62-25E1-40D4-8791-70AA25B368A9}">
      <dsp:nvSpPr>
        <dsp:cNvPr id="0" name=""/>
        <dsp:cNvSpPr/>
      </dsp:nvSpPr>
      <dsp:spPr>
        <a:xfrm>
          <a:off x="1097927" y="3333149"/>
          <a:ext cx="2406456" cy="87354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інформаційна</a:t>
          </a:r>
          <a:endParaRPr lang="uk-UA" sz="2800" kern="1200" dirty="0">
            <a:latin typeface="+mj-lt"/>
          </a:endParaRPr>
        </a:p>
      </dsp:txBody>
      <dsp:txXfrm>
        <a:off x="1140570" y="3375792"/>
        <a:ext cx="2321170" cy="788257"/>
      </dsp:txXfrm>
    </dsp:sp>
    <dsp:sp modelId="{0B6ED817-C064-47EC-8AA1-CE5AF9FB93A6}">
      <dsp:nvSpPr>
        <dsp:cNvPr id="0" name=""/>
        <dsp:cNvSpPr/>
      </dsp:nvSpPr>
      <dsp:spPr>
        <a:xfrm rot="11604449">
          <a:off x="2806202" y="1864376"/>
          <a:ext cx="4727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2719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F169E-DBE1-4ADF-8FCF-C77B651B7D5B}">
      <dsp:nvSpPr>
        <dsp:cNvPr id="0" name=""/>
        <dsp:cNvSpPr/>
      </dsp:nvSpPr>
      <dsp:spPr>
        <a:xfrm>
          <a:off x="249613" y="1067321"/>
          <a:ext cx="2563030" cy="8735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комунікативна</a:t>
          </a:r>
        </a:p>
      </dsp:txBody>
      <dsp:txXfrm>
        <a:off x="292256" y="1109964"/>
        <a:ext cx="2477744" cy="78825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F18D2-1D7A-4B9E-A66F-7B602AE61D56}">
      <dsp:nvSpPr>
        <dsp:cNvPr id="0" name=""/>
        <dsp:cNvSpPr/>
      </dsp:nvSpPr>
      <dsp:spPr>
        <a:xfrm>
          <a:off x="2959996" y="2329133"/>
          <a:ext cx="591201" cy="635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5600" y="0"/>
              </a:lnTo>
              <a:lnTo>
                <a:pt x="295600" y="635541"/>
              </a:lnTo>
              <a:lnTo>
                <a:pt x="591201" y="6355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79A61-FFDE-4887-B392-88ECC3620C56}">
      <dsp:nvSpPr>
        <dsp:cNvPr id="0" name=""/>
        <dsp:cNvSpPr/>
      </dsp:nvSpPr>
      <dsp:spPr>
        <a:xfrm>
          <a:off x="6507202" y="1693591"/>
          <a:ext cx="591201" cy="635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5600" y="0"/>
              </a:lnTo>
              <a:lnTo>
                <a:pt x="295600" y="635541"/>
              </a:lnTo>
              <a:lnTo>
                <a:pt x="591201" y="63554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BE283-8BF4-4F97-9BEA-A835A3DA268D}">
      <dsp:nvSpPr>
        <dsp:cNvPr id="0" name=""/>
        <dsp:cNvSpPr/>
      </dsp:nvSpPr>
      <dsp:spPr>
        <a:xfrm>
          <a:off x="6507202" y="1058050"/>
          <a:ext cx="591201" cy="635541"/>
        </a:xfrm>
        <a:custGeom>
          <a:avLst/>
          <a:gdLst/>
          <a:ahLst/>
          <a:cxnLst/>
          <a:rect l="0" t="0" r="0" b="0"/>
          <a:pathLst>
            <a:path>
              <a:moveTo>
                <a:pt x="0" y="635541"/>
              </a:moveTo>
              <a:lnTo>
                <a:pt x="295600" y="635541"/>
              </a:lnTo>
              <a:lnTo>
                <a:pt x="295600" y="0"/>
              </a:lnTo>
              <a:lnTo>
                <a:pt x="591201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609DF-E401-4EF1-8F2A-727E213F2850}">
      <dsp:nvSpPr>
        <dsp:cNvPr id="0" name=""/>
        <dsp:cNvSpPr/>
      </dsp:nvSpPr>
      <dsp:spPr>
        <a:xfrm>
          <a:off x="2959996" y="1693591"/>
          <a:ext cx="591201" cy="635541"/>
        </a:xfrm>
        <a:custGeom>
          <a:avLst/>
          <a:gdLst/>
          <a:ahLst/>
          <a:cxnLst/>
          <a:rect l="0" t="0" r="0" b="0"/>
          <a:pathLst>
            <a:path>
              <a:moveTo>
                <a:pt x="0" y="635541"/>
              </a:moveTo>
              <a:lnTo>
                <a:pt x="295600" y="635541"/>
              </a:lnTo>
              <a:lnTo>
                <a:pt x="295600" y="0"/>
              </a:lnTo>
              <a:lnTo>
                <a:pt x="591201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8624A-6881-4C3C-9FF0-0C2467DFA69A}">
      <dsp:nvSpPr>
        <dsp:cNvPr id="0" name=""/>
        <dsp:cNvSpPr/>
      </dsp:nvSpPr>
      <dsp:spPr>
        <a:xfrm>
          <a:off x="3990" y="1635749"/>
          <a:ext cx="2956005" cy="13867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+mj-lt"/>
            </a:rPr>
            <a:t>C</a:t>
          </a:r>
          <a:r>
            <a:rPr lang="uk-UA" sz="2800" b="1" kern="1200" dirty="0" err="1">
              <a:latin typeface="+mj-lt"/>
            </a:rPr>
            <a:t>пеціальноюри-дичні</a:t>
          </a:r>
          <a:br>
            <a:rPr lang="uk-UA" sz="2800" b="1" kern="1200" dirty="0">
              <a:latin typeface="+mj-lt"/>
            </a:rPr>
          </a:br>
          <a:r>
            <a:rPr lang="uk-UA" sz="2800" b="1" kern="1200" dirty="0">
              <a:latin typeface="+mj-lt"/>
            </a:rPr>
            <a:t>функції права</a:t>
          </a:r>
          <a:endParaRPr lang="uk-UA" sz="2800" kern="1200" dirty="0">
            <a:latin typeface="+mj-lt"/>
          </a:endParaRPr>
        </a:p>
      </dsp:txBody>
      <dsp:txXfrm>
        <a:off x="3990" y="1635749"/>
        <a:ext cx="2956005" cy="1386767"/>
      </dsp:txXfrm>
    </dsp:sp>
    <dsp:sp modelId="{D180588E-71EF-4299-BCD2-460AB09C8B4B}">
      <dsp:nvSpPr>
        <dsp:cNvPr id="0" name=""/>
        <dsp:cNvSpPr/>
      </dsp:nvSpPr>
      <dsp:spPr>
        <a:xfrm>
          <a:off x="3551197" y="1242801"/>
          <a:ext cx="2956005" cy="9015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регулятивна</a:t>
          </a:r>
        </a:p>
      </dsp:txBody>
      <dsp:txXfrm>
        <a:off x="3551197" y="1242801"/>
        <a:ext cx="2956005" cy="901581"/>
      </dsp:txXfrm>
    </dsp:sp>
    <dsp:sp modelId="{1611AF3E-62D6-440C-9C10-93321E3AB44F}">
      <dsp:nvSpPr>
        <dsp:cNvPr id="0" name=""/>
        <dsp:cNvSpPr/>
      </dsp:nvSpPr>
      <dsp:spPr>
        <a:xfrm>
          <a:off x="7098403" y="607259"/>
          <a:ext cx="2956005" cy="9015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регулятивна</a:t>
          </a:r>
          <a:br>
            <a:rPr lang="uk-UA" sz="2800" kern="1200" dirty="0">
              <a:latin typeface="+mj-lt"/>
            </a:rPr>
          </a:br>
          <a:r>
            <a:rPr lang="uk-UA" sz="2800" kern="1200" dirty="0">
              <a:latin typeface="+mj-lt"/>
            </a:rPr>
            <a:t>статична</a:t>
          </a:r>
        </a:p>
      </dsp:txBody>
      <dsp:txXfrm>
        <a:off x="7098403" y="607259"/>
        <a:ext cx="2956005" cy="901581"/>
      </dsp:txXfrm>
    </dsp:sp>
    <dsp:sp modelId="{A2C19A85-5CB1-4413-97AE-B0142374347C}">
      <dsp:nvSpPr>
        <dsp:cNvPr id="0" name=""/>
        <dsp:cNvSpPr/>
      </dsp:nvSpPr>
      <dsp:spPr>
        <a:xfrm>
          <a:off x="7098403" y="1878342"/>
          <a:ext cx="2956005" cy="9015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регулятивна динамічна</a:t>
          </a:r>
        </a:p>
      </dsp:txBody>
      <dsp:txXfrm>
        <a:off x="7098403" y="1878342"/>
        <a:ext cx="2956005" cy="901581"/>
      </dsp:txXfrm>
    </dsp:sp>
    <dsp:sp modelId="{CC8D40D5-C599-472C-BF1C-4885EB13BF30}">
      <dsp:nvSpPr>
        <dsp:cNvPr id="0" name=""/>
        <dsp:cNvSpPr/>
      </dsp:nvSpPr>
      <dsp:spPr>
        <a:xfrm>
          <a:off x="3551197" y="2513883"/>
          <a:ext cx="2956005" cy="9015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охоронна</a:t>
          </a:r>
        </a:p>
      </dsp:txBody>
      <dsp:txXfrm>
        <a:off x="3551197" y="2513883"/>
        <a:ext cx="2956005" cy="90158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74F3D-E2A8-4C33-B0B4-D3BDB4A2745E}">
      <dsp:nvSpPr>
        <dsp:cNvPr id="0" name=""/>
        <dsp:cNvSpPr/>
      </dsp:nvSpPr>
      <dsp:spPr>
        <a:xfrm>
          <a:off x="2905" y="1230"/>
          <a:ext cx="10052588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Елементи структури права</a:t>
          </a:r>
        </a:p>
      </dsp:txBody>
      <dsp:txXfrm>
        <a:off x="38804" y="37129"/>
        <a:ext cx="9980790" cy="1153876"/>
      </dsp:txXfrm>
    </dsp:sp>
    <dsp:sp modelId="{8AC6A125-3A59-4E4B-AC49-8C5C42686431}">
      <dsp:nvSpPr>
        <dsp:cNvPr id="0" name=""/>
        <dsp:cNvSpPr/>
      </dsp:nvSpPr>
      <dsp:spPr>
        <a:xfrm>
          <a:off x="12717" y="1398525"/>
          <a:ext cx="3122918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методом правового регулювання</a:t>
          </a:r>
        </a:p>
      </dsp:txBody>
      <dsp:txXfrm>
        <a:off x="48616" y="1434424"/>
        <a:ext cx="3051120" cy="1153876"/>
      </dsp:txXfrm>
    </dsp:sp>
    <dsp:sp modelId="{72B1103B-EFD4-4F6F-A9F3-CA6D35FE3F23}">
      <dsp:nvSpPr>
        <dsp:cNvPr id="0" name=""/>
        <dsp:cNvSpPr/>
      </dsp:nvSpPr>
      <dsp:spPr>
        <a:xfrm>
          <a:off x="12717" y="2795820"/>
          <a:ext cx="1529342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приватне право</a:t>
          </a:r>
        </a:p>
      </dsp:txBody>
      <dsp:txXfrm>
        <a:off x="48616" y="2831719"/>
        <a:ext cx="1457544" cy="1153876"/>
      </dsp:txXfrm>
    </dsp:sp>
    <dsp:sp modelId="{50EABC8A-A505-4A73-A3BB-D64E131247FA}">
      <dsp:nvSpPr>
        <dsp:cNvPr id="0" name=""/>
        <dsp:cNvSpPr/>
      </dsp:nvSpPr>
      <dsp:spPr>
        <a:xfrm>
          <a:off x="1606293" y="2795820"/>
          <a:ext cx="1529342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публічне право</a:t>
          </a:r>
        </a:p>
      </dsp:txBody>
      <dsp:txXfrm>
        <a:off x="1642192" y="2831719"/>
        <a:ext cx="1457544" cy="1153876"/>
      </dsp:txXfrm>
    </dsp:sp>
    <dsp:sp modelId="{F188B92D-B92F-4CDC-87A6-62069834A15C}">
      <dsp:nvSpPr>
        <dsp:cNvPr id="0" name=""/>
        <dsp:cNvSpPr/>
      </dsp:nvSpPr>
      <dsp:spPr>
        <a:xfrm>
          <a:off x="3264101" y="1398525"/>
          <a:ext cx="3186523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функціональним призначенням</a:t>
          </a:r>
        </a:p>
      </dsp:txBody>
      <dsp:txXfrm>
        <a:off x="3300000" y="1434424"/>
        <a:ext cx="3114725" cy="1153876"/>
      </dsp:txXfrm>
    </dsp:sp>
    <dsp:sp modelId="{24AFE985-7DD4-4822-B210-18F0DA84E3B3}">
      <dsp:nvSpPr>
        <dsp:cNvPr id="0" name=""/>
        <dsp:cNvSpPr/>
      </dsp:nvSpPr>
      <dsp:spPr>
        <a:xfrm>
          <a:off x="3264101" y="2795820"/>
          <a:ext cx="1592948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регулятивне право</a:t>
          </a:r>
        </a:p>
      </dsp:txBody>
      <dsp:txXfrm>
        <a:off x="3300000" y="2831719"/>
        <a:ext cx="1521150" cy="1153876"/>
      </dsp:txXfrm>
    </dsp:sp>
    <dsp:sp modelId="{3C5363CA-9457-481D-B1E2-BCFF6C79746C}">
      <dsp:nvSpPr>
        <dsp:cNvPr id="0" name=""/>
        <dsp:cNvSpPr/>
      </dsp:nvSpPr>
      <dsp:spPr>
        <a:xfrm>
          <a:off x="4921281" y="2795820"/>
          <a:ext cx="1529342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охоронне право</a:t>
          </a:r>
        </a:p>
      </dsp:txBody>
      <dsp:txXfrm>
        <a:off x="4957180" y="2831719"/>
        <a:ext cx="1457544" cy="1153876"/>
      </dsp:txXfrm>
    </dsp:sp>
    <dsp:sp modelId="{86136AA4-ADB9-4704-BE96-F2869A2146CA}">
      <dsp:nvSpPr>
        <dsp:cNvPr id="0" name=""/>
        <dsp:cNvSpPr/>
      </dsp:nvSpPr>
      <dsp:spPr>
        <a:xfrm>
          <a:off x="6579089" y="1398525"/>
          <a:ext cx="3466592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субординацією</a:t>
          </a:r>
          <a:br>
            <a:rPr lang="uk-UA" sz="2400" b="1" kern="1200" dirty="0">
              <a:latin typeface="+mj-lt"/>
            </a:rPr>
          </a:br>
          <a:r>
            <a:rPr lang="uk-UA" sz="2400" b="1" kern="1200" dirty="0">
              <a:latin typeface="+mj-lt"/>
            </a:rPr>
            <a:t>у правовому регулюванні</a:t>
          </a:r>
        </a:p>
      </dsp:txBody>
      <dsp:txXfrm>
        <a:off x="6614988" y="1434424"/>
        <a:ext cx="3394794" cy="1153876"/>
      </dsp:txXfrm>
    </dsp:sp>
    <dsp:sp modelId="{62A2336D-9BBB-4F85-9947-A3AAFCDE27B3}">
      <dsp:nvSpPr>
        <dsp:cNvPr id="0" name=""/>
        <dsp:cNvSpPr/>
      </dsp:nvSpPr>
      <dsp:spPr>
        <a:xfrm>
          <a:off x="6579089" y="2795820"/>
          <a:ext cx="1604326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матеріальне право</a:t>
          </a:r>
        </a:p>
      </dsp:txBody>
      <dsp:txXfrm>
        <a:off x="6614988" y="2831719"/>
        <a:ext cx="1532528" cy="1153876"/>
      </dsp:txXfrm>
    </dsp:sp>
    <dsp:sp modelId="{7C303730-903F-4F04-AA10-9FEF232015A6}">
      <dsp:nvSpPr>
        <dsp:cNvPr id="0" name=""/>
        <dsp:cNvSpPr/>
      </dsp:nvSpPr>
      <dsp:spPr>
        <a:xfrm>
          <a:off x="8247648" y="2795820"/>
          <a:ext cx="1798033" cy="12256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процесуальне право</a:t>
          </a:r>
        </a:p>
      </dsp:txBody>
      <dsp:txXfrm>
        <a:off x="8283547" y="2831719"/>
        <a:ext cx="1726235" cy="1153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4C7FF-423B-43C0-A203-ADB9D7B120E4}">
      <dsp:nvSpPr>
        <dsp:cNvPr id="0" name=""/>
        <dsp:cNvSpPr/>
      </dsp:nvSpPr>
      <dsp:spPr>
        <a:xfrm>
          <a:off x="0" y="1683"/>
          <a:ext cx="10058399" cy="9944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i="0" kern="1200" dirty="0">
              <a:latin typeface="+mj-lt"/>
            </a:rPr>
            <a:t>пізнавальний характер</a:t>
          </a:r>
        </a:p>
      </dsp:txBody>
      <dsp:txXfrm>
        <a:off x="48543" y="50226"/>
        <a:ext cx="9961313" cy="897322"/>
      </dsp:txXfrm>
    </dsp:sp>
    <dsp:sp modelId="{0E37B7BE-30D4-4A45-B616-68D8D583705C}">
      <dsp:nvSpPr>
        <dsp:cNvPr id="0" name=""/>
        <dsp:cNvSpPr/>
      </dsp:nvSpPr>
      <dsp:spPr>
        <a:xfrm>
          <a:off x="0" y="1009999"/>
          <a:ext cx="10058399" cy="99440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i="0" kern="1200" dirty="0">
              <a:latin typeface="+mj-lt"/>
            </a:rPr>
            <a:t>загальноправовий характер</a:t>
          </a:r>
        </a:p>
      </dsp:txBody>
      <dsp:txXfrm>
        <a:off x="48543" y="1058542"/>
        <a:ext cx="9961313" cy="897322"/>
      </dsp:txXfrm>
    </dsp:sp>
    <dsp:sp modelId="{F4E29D1F-BE10-4382-A187-392C2B992A0C}">
      <dsp:nvSpPr>
        <dsp:cNvPr id="0" name=""/>
        <dsp:cNvSpPr/>
      </dsp:nvSpPr>
      <dsp:spPr>
        <a:xfrm>
          <a:off x="0" y="2018316"/>
          <a:ext cx="10058399" cy="9944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i="0" kern="1200">
              <a:latin typeface="+mj-lt"/>
            </a:rPr>
            <a:t>теоретичний характер</a:t>
          </a:r>
          <a:endParaRPr lang="uk-UA" sz="4400" i="0" kern="1200" dirty="0">
            <a:latin typeface="+mj-lt"/>
          </a:endParaRPr>
        </a:p>
      </dsp:txBody>
      <dsp:txXfrm>
        <a:off x="48543" y="2066859"/>
        <a:ext cx="9961313" cy="897322"/>
      </dsp:txXfrm>
    </dsp:sp>
    <dsp:sp modelId="{F2043B4C-3B1D-43EE-AD19-A7F7699CF317}">
      <dsp:nvSpPr>
        <dsp:cNvPr id="0" name=""/>
        <dsp:cNvSpPr/>
      </dsp:nvSpPr>
      <dsp:spPr>
        <a:xfrm>
          <a:off x="0" y="3026632"/>
          <a:ext cx="10058399" cy="99440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i="0" kern="1200">
              <a:latin typeface="+mj-lt"/>
            </a:rPr>
            <a:t>інтегративний (синтетичний) характер</a:t>
          </a:r>
          <a:endParaRPr lang="uk-UA" sz="4400" i="0" kern="1200" dirty="0">
            <a:latin typeface="+mj-lt"/>
          </a:endParaRPr>
        </a:p>
      </dsp:txBody>
      <dsp:txXfrm>
        <a:off x="48543" y="3075175"/>
        <a:ext cx="9961313" cy="897322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EAD86-8B85-4151-83B5-BE6EDEAAE21A}">
      <dsp:nvSpPr>
        <dsp:cNvPr id="0" name=""/>
        <dsp:cNvSpPr/>
      </dsp:nvSpPr>
      <dsp:spPr>
        <a:xfrm>
          <a:off x="2502395" y="2204593"/>
          <a:ext cx="1957315" cy="17861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Галузі приватного права</a:t>
          </a:r>
          <a:endParaRPr lang="uk-UA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89587" y="2291785"/>
        <a:ext cx="1782931" cy="1611748"/>
      </dsp:txXfrm>
    </dsp:sp>
    <dsp:sp modelId="{48DC1027-F090-4C6B-A5EA-818207719BEB}">
      <dsp:nvSpPr>
        <dsp:cNvPr id="0" name=""/>
        <dsp:cNvSpPr/>
      </dsp:nvSpPr>
      <dsp:spPr>
        <a:xfrm rot="16200000">
          <a:off x="3007228" y="1730768"/>
          <a:ext cx="9476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47650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E99937-17E6-4C77-A124-C6F278D89432}">
      <dsp:nvSpPr>
        <dsp:cNvPr id="0" name=""/>
        <dsp:cNvSpPr/>
      </dsp:nvSpPr>
      <dsp:spPr>
        <a:xfrm>
          <a:off x="2496449" y="60234"/>
          <a:ext cx="1969208" cy="119670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цивільне право</a:t>
          </a:r>
        </a:p>
      </dsp:txBody>
      <dsp:txXfrm>
        <a:off x="2554867" y="118652"/>
        <a:ext cx="1852372" cy="1079872"/>
      </dsp:txXfrm>
    </dsp:sp>
    <dsp:sp modelId="{84616F0B-0D55-43AD-BCFC-D0B89F43085C}">
      <dsp:nvSpPr>
        <dsp:cNvPr id="0" name=""/>
        <dsp:cNvSpPr/>
      </dsp:nvSpPr>
      <dsp:spPr>
        <a:xfrm rot="19695837">
          <a:off x="4442003" y="2430080"/>
          <a:ext cx="2368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868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876C6-3B8B-44B9-8D42-8F3087DBF996}">
      <dsp:nvSpPr>
        <dsp:cNvPr id="0" name=""/>
        <dsp:cNvSpPr/>
      </dsp:nvSpPr>
      <dsp:spPr>
        <a:xfrm>
          <a:off x="4644015" y="1171073"/>
          <a:ext cx="1969208" cy="11967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сімейне</a:t>
          </a:r>
          <a:b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</a:p>
      </dsp:txBody>
      <dsp:txXfrm>
        <a:off x="4702433" y="1229491"/>
        <a:ext cx="1852372" cy="1079872"/>
      </dsp:txXfrm>
    </dsp:sp>
    <dsp:sp modelId="{7E215798-3CF3-4D07-A7D0-DEAB51466669}">
      <dsp:nvSpPr>
        <dsp:cNvPr id="0" name=""/>
        <dsp:cNvSpPr/>
      </dsp:nvSpPr>
      <dsp:spPr>
        <a:xfrm rot="771429">
          <a:off x="4454379" y="3368353"/>
          <a:ext cx="4253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320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54219-D9C5-4A3D-9D9E-4FE373D28C1B}">
      <dsp:nvSpPr>
        <dsp:cNvPr id="0" name=""/>
        <dsp:cNvSpPr/>
      </dsp:nvSpPr>
      <dsp:spPr>
        <a:xfrm>
          <a:off x="4874367" y="3042049"/>
          <a:ext cx="1969208" cy="119670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авторське право</a:t>
          </a:r>
        </a:p>
      </dsp:txBody>
      <dsp:txXfrm>
        <a:off x="4932785" y="3100467"/>
        <a:ext cx="1852372" cy="1079872"/>
      </dsp:txXfrm>
    </dsp:sp>
    <dsp:sp modelId="{1CD7CF5F-DFA9-4671-BBD4-7917C27480E2}">
      <dsp:nvSpPr>
        <dsp:cNvPr id="0" name=""/>
        <dsp:cNvSpPr/>
      </dsp:nvSpPr>
      <dsp:spPr>
        <a:xfrm rot="3857143">
          <a:off x="3689293" y="4343779"/>
          <a:ext cx="7837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3719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C6C35-F75E-4A8F-AC3C-A7DCD82C6850}">
      <dsp:nvSpPr>
        <dsp:cNvPr id="0" name=""/>
        <dsp:cNvSpPr/>
      </dsp:nvSpPr>
      <dsp:spPr>
        <a:xfrm>
          <a:off x="3554722" y="4696832"/>
          <a:ext cx="1969208" cy="11967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трудове</a:t>
          </a:r>
          <a:b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</a:p>
      </dsp:txBody>
      <dsp:txXfrm>
        <a:off x="3613140" y="4755250"/>
        <a:ext cx="1852372" cy="1079872"/>
      </dsp:txXfrm>
    </dsp:sp>
    <dsp:sp modelId="{F7E39747-8E3D-4119-B891-59042CE92D27}">
      <dsp:nvSpPr>
        <dsp:cNvPr id="0" name=""/>
        <dsp:cNvSpPr/>
      </dsp:nvSpPr>
      <dsp:spPr>
        <a:xfrm rot="6942857">
          <a:off x="2489094" y="4343779"/>
          <a:ext cx="7837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3719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CAACE-2B83-4344-B8F7-16380C224CD9}">
      <dsp:nvSpPr>
        <dsp:cNvPr id="0" name=""/>
        <dsp:cNvSpPr/>
      </dsp:nvSpPr>
      <dsp:spPr>
        <a:xfrm>
          <a:off x="1438175" y="4696832"/>
          <a:ext cx="1969208" cy="11967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житлове право</a:t>
          </a:r>
        </a:p>
      </dsp:txBody>
      <dsp:txXfrm>
        <a:off x="1496593" y="4755250"/>
        <a:ext cx="1852372" cy="1079872"/>
      </dsp:txXfrm>
    </dsp:sp>
    <dsp:sp modelId="{6662CFC5-1035-4E48-B2F4-929C121E49BF}">
      <dsp:nvSpPr>
        <dsp:cNvPr id="0" name=""/>
        <dsp:cNvSpPr/>
      </dsp:nvSpPr>
      <dsp:spPr>
        <a:xfrm rot="10028571">
          <a:off x="2082407" y="3368353"/>
          <a:ext cx="4253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320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3E2E3-8412-4320-9436-490DD2A2BBAB}">
      <dsp:nvSpPr>
        <dsp:cNvPr id="0" name=""/>
        <dsp:cNvSpPr/>
      </dsp:nvSpPr>
      <dsp:spPr>
        <a:xfrm>
          <a:off x="118530" y="3042049"/>
          <a:ext cx="1969208" cy="119670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цивільне процесуальне право</a:t>
          </a:r>
        </a:p>
      </dsp:txBody>
      <dsp:txXfrm>
        <a:off x="176948" y="3100467"/>
        <a:ext cx="1852372" cy="1079872"/>
      </dsp:txXfrm>
    </dsp:sp>
    <dsp:sp modelId="{1BAE793B-0907-40BF-AD47-995DDD6620A5}">
      <dsp:nvSpPr>
        <dsp:cNvPr id="0" name=""/>
        <dsp:cNvSpPr/>
      </dsp:nvSpPr>
      <dsp:spPr>
        <a:xfrm rot="12723773">
          <a:off x="2243247" y="2410168"/>
          <a:ext cx="2805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544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B94E6-6421-40B9-82D0-98504BEFD77F}">
      <dsp:nvSpPr>
        <dsp:cNvPr id="0" name=""/>
        <dsp:cNvSpPr/>
      </dsp:nvSpPr>
      <dsp:spPr>
        <a:xfrm>
          <a:off x="324806" y="1138996"/>
          <a:ext cx="1969208" cy="11967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міжнародне приватне право</a:t>
          </a:r>
        </a:p>
      </dsp:txBody>
      <dsp:txXfrm>
        <a:off x="383224" y="1197414"/>
        <a:ext cx="1852372" cy="107987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03CB-27EE-41D9-90D3-07F13277653A}">
      <dsp:nvSpPr>
        <dsp:cNvPr id="0" name=""/>
        <dsp:cNvSpPr/>
      </dsp:nvSpPr>
      <dsp:spPr>
        <a:xfrm>
          <a:off x="0" y="364299"/>
          <a:ext cx="2029023" cy="12174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конституційне право</a:t>
          </a:r>
        </a:p>
      </dsp:txBody>
      <dsp:txXfrm>
        <a:off x="0" y="364299"/>
        <a:ext cx="2029023" cy="1217414"/>
      </dsp:txXfrm>
    </dsp:sp>
    <dsp:sp modelId="{0C677D99-C9CE-44AA-AD50-3801F6F23BC3}">
      <dsp:nvSpPr>
        <dsp:cNvPr id="0" name=""/>
        <dsp:cNvSpPr/>
      </dsp:nvSpPr>
      <dsp:spPr>
        <a:xfrm>
          <a:off x="2231925" y="364299"/>
          <a:ext cx="2029023" cy="121741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адміністративне право</a:t>
          </a:r>
        </a:p>
      </dsp:txBody>
      <dsp:txXfrm>
        <a:off x="2231925" y="364299"/>
        <a:ext cx="2029023" cy="1217414"/>
      </dsp:txXfrm>
    </dsp:sp>
    <dsp:sp modelId="{D505478A-7D09-4540-B5D9-DAE7953150AC}">
      <dsp:nvSpPr>
        <dsp:cNvPr id="0" name=""/>
        <dsp:cNvSpPr/>
      </dsp:nvSpPr>
      <dsp:spPr>
        <a:xfrm>
          <a:off x="4463851" y="364299"/>
          <a:ext cx="2029023" cy="121741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кримінальне право</a:t>
          </a:r>
        </a:p>
      </dsp:txBody>
      <dsp:txXfrm>
        <a:off x="4463851" y="364299"/>
        <a:ext cx="2029023" cy="1217414"/>
      </dsp:txXfrm>
    </dsp:sp>
    <dsp:sp modelId="{33BA0A82-6A5E-4667-9DD7-83DB57520040}">
      <dsp:nvSpPr>
        <dsp:cNvPr id="0" name=""/>
        <dsp:cNvSpPr/>
      </dsp:nvSpPr>
      <dsp:spPr>
        <a:xfrm>
          <a:off x="0" y="1784615"/>
          <a:ext cx="2029023" cy="121741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фінансове</a:t>
          </a:r>
          <a:br>
            <a:rPr lang="uk-UA" sz="2100" kern="1200" dirty="0">
              <a:latin typeface="+mj-lt"/>
            </a:rPr>
          </a:br>
          <a:r>
            <a:rPr lang="uk-UA" sz="2100" kern="1200" dirty="0">
              <a:latin typeface="+mj-lt"/>
            </a:rPr>
            <a:t>право</a:t>
          </a:r>
        </a:p>
      </dsp:txBody>
      <dsp:txXfrm>
        <a:off x="0" y="1784615"/>
        <a:ext cx="2029023" cy="1217414"/>
      </dsp:txXfrm>
    </dsp:sp>
    <dsp:sp modelId="{C8BA28EA-03FB-4310-B08D-74418E84182F}">
      <dsp:nvSpPr>
        <dsp:cNvPr id="0" name=""/>
        <dsp:cNvSpPr/>
      </dsp:nvSpPr>
      <dsp:spPr>
        <a:xfrm>
          <a:off x="2231925" y="1784615"/>
          <a:ext cx="2029023" cy="121741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адміністративне процесуальне право</a:t>
          </a:r>
        </a:p>
      </dsp:txBody>
      <dsp:txXfrm>
        <a:off x="2231925" y="1784615"/>
        <a:ext cx="2029023" cy="1217414"/>
      </dsp:txXfrm>
    </dsp:sp>
    <dsp:sp modelId="{D076BFFE-AF36-4FF2-B4B4-447B1EFFF6CA}">
      <dsp:nvSpPr>
        <dsp:cNvPr id="0" name=""/>
        <dsp:cNvSpPr/>
      </dsp:nvSpPr>
      <dsp:spPr>
        <a:xfrm>
          <a:off x="4463851" y="1784615"/>
          <a:ext cx="2029023" cy="12174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кримінальне процесуальне право</a:t>
          </a:r>
        </a:p>
      </dsp:txBody>
      <dsp:txXfrm>
        <a:off x="4463851" y="1784615"/>
        <a:ext cx="2029023" cy="1217414"/>
      </dsp:txXfrm>
    </dsp:sp>
    <dsp:sp modelId="{C9F5B02E-90D2-43B2-B789-F44035728906}">
      <dsp:nvSpPr>
        <dsp:cNvPr id="0" name=""/>
        <dsp:cNvSpPr/>
      </dsp:nvSpPr>
      <dsp:spPr>
        <a:xfrm>
          <a:off x="1115962" y="3204932"/>
          <a:ext cx="2029023" cy="121741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митне</a:t>
          </a:r>
          <a:br>
            <a:rPr lang="uk-UA" sz="2100" kern="1200" dirty="0">
              <a:latin typeface="+mj-lt"/>
            </a:rPr>
          </a:br>
          <a:r>
            <a:rPr lang="uk-UA" sz="2100" kern="1200" dirty="0">
              <a:latin typeface="+mj-lt"/>
            </a:rPr>
            <a:t>право</a:t>
          </a:r>
        </a:p>
      </dsp:txBody>
      <dsp:txXfrm>
        <a:off x="1115962" y="3204932"/>
        <a:ext cx="2029023" cy="1217414"/>
      </dsp:txXfrm>
    </dsp:sp>
    <dsp:sp modelId="{C8C5A308-6758-4092-A28A-397E8FC037F3}">
      <dsp:nvSpPr>
        <dsp:cNvPr id="0" name=""/>
        <dsp:cNvSpPr/>
      </dsp:nvSpPr>
      <dsp:spPr>
        <a:xfrm>
          <a:off x="3347888" y="3204932"/>
          <a:ext cx="2029023" cy="121741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міжнародне публічне право</a:t>
          </a:r>
        </a:p>
      </dsp:txBody>
      <dsp:txXfrm>
        <a:off x="3347888" y="3204932"/>
        <a:ext cx="2029023" cy="121741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A8D65-BC66-43CF-B812-7E5869F188CD}">
      <dsp:nvSpPr>
        <dsp:cNvPr id="0" name=""/>
        <dsp:cNvSpPr/>
      </dsp:nvSpPr>
      <dsp:spPr>
        <a:xfrm>
          <a:off x="286406" y="0"/>
          <a:ext cx="5498080" cy="549808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349991-EC5D-43D5-A5A5-135B0BC0F20D}">
      <dsp:nvSpPr>
        <dsp:cNvPr id="0" name=""/>
        <dsp:cNvSpPr/>
      </dsp:nvSpPr>
      <dsp:spPr>
        <a:xfrm>
          <a:off x="594654" y="232138"/>
          <a:ext cx="989654" cy="98965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C40C0BD-E949-440D-B869-42A63D79C258}">
      <dsp:nvSpPr>
        <dsp:cNvPr id="0" name=""/>
        <dsp:cNvSpPr/>
      </dsp:nvSpPr>
      <dsp:spPr>
        <a:xfrm>
          <a:off x="1089481" y="232138"/>
          <a:ext cx="5293580" cy="98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" rIns="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Галузі регулятивного права</a:t>
          </a:r>
        </a:p>
      </dsp:txBody>
      <dsp:txXfrm>
        <a:off x="1089481" y="232138"/>
        <a:ext cx="5293580" cy="989654"/>
      </dsp:txXfrm>
    </dsp:sp>
    <dsp:sp modelId="{A1D7171E-3AF5-48B0-B7A2-8D50AA419725}">
      <dsp:nvSpPr>
        <dsp:cNvPr id="0" name=""/>
        <dsp:cNvSpPr/>
      </dsp:nvSpPr>
      <dsp:spPr>
        <a:xfrm>
          <a:off x="1089481" y="1221793"/>
          <a:ext cx="5293580" cy="56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конституційне право</a:t>
          </a:r>
        </a:p>
      </dsp:txBody>
      <dsp:txXfrm>
        <a:off x="1089481" y="1221793"/>
        <a:ext cx="5293580" cy="568866"/>
      </dsp:txXfrm>
    </dsp:sp>
    <dsp:sp modelId="{7F7B3E96-DE7C-4338-90FC-D5B30ADB5493}">
      <dsp:nvSpPr>
        <dsp:cNvPr id="0" name=""/>
        <dsp:cNvSpPr/>
      </dsp:nvSpPr>
      <dsp:spPr>
        <a:xfrm>
          <a:off x="1089481" y="1790660"/>
          <a:ext cx="204208" cy="20420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02E5D4F-6A6A-4755-AAC9-8A892625A347}">
      <dsp:nvSpPr>
        <dsp:cNvPr id="0" name=""/>
        <dsp:cNvSpPr/>
      </dsp:nvSpPr>
      <dsp:spPr>
        <a:xfrm>
          <a:off x="1089481" y="1994868"/>
          <a:ext cx="5293580" cy="56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цивільне право</a:t>
          </a:r>
        </a:p>
      </dsp:txBody>
      <dsp:txXfrm>
        <a:off x="1089481" y="1994868"/>
        <a:ext cx="5293580" cy="568866"/>
      </dsp:txXfrm>
    </dsp:sp>
    <dsp:sp modelId="{8AD265EE-DE0D-43A5-9B6A-946A526AB5A5}">
      <dsp:nvSpPr>
        <dsp:cNvPr id="0" name=""/>
        <dsp:cNvSpPr/>
      </dsp:nvSpPr>
      <dsp:spPr>
        <a:xfrm>
          <a:off x="1089481" y="2563735"/>
          <a:ext cx="204208" cy="20420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BA3F1F0-9059-4ACB-A1D2-34A918A92AD2}">
      <dsp:nvSpPr>
        <dsp:cNvPr id="0" name=""/>
        <dsp:cNvSpPr/>
      </dsp:nvSpPr>
      <dsp:spPr>
        <a:xfrm>
          <a:off x="1089481" y="2767944"/>
          <a:ext cx="5293580" cy="56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сімейне право</a:t>
          </a:r>
        </a:p>
      </dsp:txBody>
      <dsp:txXfrm>
        <a:off x="1089481" y="2767944"/>
        <a:ext cx="5293580" cy="568866"/>
      </dsp:txXfrm>
    </dsp:sp>
    <dsp:sp modelId="{0C152530-8774-4F3D-BBFD-9E6372B2793E}">
      <dsp:nvSpPr>
        <dsp:cNvPr id="0" name=""/>
        <dsp:cNvSpPr/>
      </dsp:nvSpPr>
      <dsp:spPr>
        <a:xfrm>
          <a:off x="1089481" y="3336810"/>
          <a:ext cx="204208" cy="20420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B684C91-63B3-4D2D-BFA8-B87F09F1CDA5}">
      <dsp:nvSpPr>
        <dsp:cNvPr id="0" name=""/>
        <dsp:cNvSpPr/>
      </dsp:nvSpPr>
      <dsp:spPr>
        <a:xfrm>
          <a:off x="1089481" y="3541019"/>
          <a:ext cx="5293580" cy="56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трудове право</a:t>
          </a:r>
        </a:p>
      </dsp:txBody>
      <dsp:txXfrm>
        <a:off x="1089481" y="3541019"/>
        <a:ext cx="5293580" cy="568866"/>
      </dsp:txXfrm>
    </dsp:sp>
    <dsp:sp modelId="{DB5EFFE6-CEEC-4713-8CE0-F14C5A3F1C1F}">
      <dsp:nvSpPr>
        <dsp:cNvPr id="0" name=""/>
        <dsp:cNvSpPr/>
      </dsp:nvSpPr>
      <dsp:spPr>
        <a:xfrm>
          <a:off x="1089481" y="4109886"/>
          <a:ext cx="204208" cy="20420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BFE2FC8-6391-4790-A6D0-CE58885C2678}">
      <dsp:nvSpPr>
        <dsp:cNvPr id="0" name=""/>
        <dsp:cNvSpPr/>
      </dsp:nvSpPr>
      <dsp:spPr>
        <a:xfrm>
          <a:off x="1089481" y="4314094"/>
          <a:ext cx="5293580" cy="568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житлове право</a:t>
          </a:r>
        </a:p>
      </dsp:txBody>
      <dsp:txXfrm>
        <a:off x="1089481" y="4314094"/>
        <a:ext cx="5293580" cy="5688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92019-64B5-44B9-87A0-807148AED36F}">
      <dsp:nvSpPr>
        <dsp:cNvPr id="0" name=""/>
        <dsp:cNvSpPr/>
      </dsp:nvSpPr>
      <dsp:spPr>
        <a:xfrm rot="5400000">
          <a:off x="3357918" y="-428727"/>
          <a:ext cx="2404644" cy="386326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кримінальне право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адміністративне право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 інші</a:t>
          </a:r>
        </a:p>
      </dsp:txBody>
      <dsp:txXfrm rot="-5400000">
        <a:off x="2628611" y="417965"/>
        <a:ext cx="3745875" cy="2169874"/>
      </dsp:txXfrm>
    </dsp:sp>
    <dsp:sp modelId="{67A2C1F4-D8FE-4E03-9DDB-58B1EDBFB981}">
      <dsp:nvSpPr>
        <dsp:cNvPr id="0" name=""/>
        <dsp:cNvSpPr/>
      </dsp:nvSpPr>
      <dsp:spPr>
        <a:xfrm>
          <a:off x="1004" y="0"/>
          <a:ext cx="2627606" cy="300580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Галузі охоронного права</a:t>
          </a:r>
        </a:p>
      </dsp:txBody>
      <dsp:txXfrm>
        <a:off x="129273" y="128269"/>
        <a:ext cx="2371068" cy="274926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A8AF3-1C51-419C-A101-0B7870BE4DFE}">
      <dsp:nvSpPr>
        <dsp:cNvPr id="0" name=""/>
        <dsp:cNvSpPr/>
      </dsp:nvSpPr>
      <dsp:spPr>
        <a:xfrm>
          <a:off x="2426037" y="1905530"/>
          <a:ext cx="2334133" cy="16333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Галузі матеріального права</a:t>
          </a:r>
        </a:p>
      </dsp:txBody>
      <dsp:txXfrm>
        <a:off x="2505769" y="1985262"/>
        <a:ext cx="2174669" cy="1473848"/>
      </dsp:txXfrm>
    </dsp:sp>
    <dsp:sp modelId="{999DFE0D-5A0C-47C2-83B7-E907C65C257E}">
      <dsp:nvSpPr>
        <dsp:cNvPr id="0" name=""/>
        <dsp:cNvSpPr/>
      </dsp:nvSpPr>
      <dsp:spPr>
        <a:xfrm rot="16200000">
          <a:off x="3187732" y="1500158"/>
          <a:ext cx="8107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0743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E96DB-5F19-4BC5-B8C8-2398E6EE7CAF}">
      <dsp:nvSpPr>
        <dsp:cNvPr id="0" name=""/>
        <dsp:cNvSpPr/>
      </dsp:nvSpPr>
      <dsp:spPr>
        <a:xfrm>
          <a:off x="2625491" y="467"/>
          <a:ext cx="1935226" cy="10943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конституційне право</a:t>
          </a:r>
        </a:p>
      </dsp:txBody>
      <dsp:txXfrm>
        <a:off x="2678911" y="53887"/>
        <a:ext cx="1828386" cy="987479"/>
      </dsp:txXfrm>
    </dsp:sp>
    <dsp:sp modelId="{5C0F80E7-FD5E-4ED2-8279-98F9BE9758E2}">
      <dsp:nvSpPr>
        <dsp:cNvPr id="0" name=""/>
        <dsp:cNvSpPr/>
      </dsp:nvSpPr>
      <dsp:spPr>
        <a:xfrm rot="20055096">
          <a:off x="4744411" y="2090346"/>
          <a:ext cx="3174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7454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83B98-F7A8-46BF-A6D2-2E7EA543CF49}">
      <dsp:nvSpPr>
        <dsp:cNvPr id="0" name=""/>
        <dsp:cNvSpPr/>
      </dsp:nvSpPr>
      <dsp:spPr>
        <a:xfrm>
          <a:off x="5046106" y="1007544"/>
          <a:ext cx="1935226" cy="10943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цивільне право</a:t>
          </a:r>
        </a:p>
      </dsp:txBody>
      <dsp:txXfrm>
        <a:off x="5099526" y="1060964"/>
        <a:ext cx="1828386" cy="987479"/>
      </dsp:txXfrm>
    </dsp:sp>
    <dsp:sp modelId="{7C45E72C-5E52-416F-82F4-1EFC97192E1B}">
      <dsp:nvSpPr>
        <dsp:cNvPr id="0" name=""/>
        <dsp:cNvSpPr/>
      </dsp:nvSpPr>
      <dsp:spPr>
        <a:xfrm rot="1465902">
          <a:off x="4749297" y="3302597"/>
          <a:ext cx="2428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872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FCFE0-7DEF-43BD-87D4-842C2112ADF8}">
      <dsp:nvSpPr>
        <dsp:cNvPr id="0" name=""/>
        <dsp:cNvSpPr/>
      </dsp:nvSpPr>
      <dsp:spPr>
        <a:xfrm>
          <a:off x="4981296" y="3278331"/>
          <a:ext cx="2080913" cy="109431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latin typeface="+mj-lt"/>
            </a:rPr>
            <a:t>адміністративне право</a:t>
          </a:r>
        </a:p>
      </dsp:txBody>
      <dsp:txXfrm>
        <a:off x="5034716" y="3331751"/>
        <a:ext cx="1974073" cy="987479"/>
      </dsp:txXfrm>
    </dsp:sp>
    <dsp:sp modelId="{8A30517C-BA89-490F-9877-FEAE090BB893}">
      <dsp:nvSpPr>
        <dsp:cNvPr id="0" name=""/>
        <dsp:cNvSpPr/>
      </dsp:nvSpPr>
      <dsp:spPr>
        <a:xfrm rot="5400000">
          <a:off x="3187732" y="3944215"/>
          <a:ext cx="8107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0743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3448D-834C-4A58-AB8B-1F95C0E3A41C}">
      <dsp:nvSpPr>
        <dsp:cNvPr id="0" name=""/>
        <dsp:cNvSpPr/>
      </dsp:nvSpPr>
      <dsp:spPr>
        <a:xfrm>
          <a:off x="2625491" y="4349586"/>
          <a:ext cx="1935226" cy="109431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кримінальне право</a:t>
          </a:r>
        </a:p>
      </dsp:txBody>
      <dsp:txXfrm>
        <a:off x="2678911" y="4403006"/>
        <a:ext cx="1828386" cy="987479"/>
      </dsp:txXfrm>
    </dsp:sp>
    <dsp:sp modelId="{6493D121-F4C9-4A05-9462-FA78949F370A}">
      <dsp:nvSpPr>
        <dsp:cNvPr id="0" name=""/>
        <dsp:cNvSpPr/>
      </dsp:nvSpPr>
      <dsp:spPr>
        <a:xfrm rot="9379098">
          <a:off x="2084981" y="3305553"/>
          <a:ext cx="3560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047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5664B-7114-4C01-99CF-6D4EFD8CCC47}">
      <dsp:nvSpPr>
        <dsp:cNvPr id="0" name=""/>
        <dsp:cNvSpPr/>
      </dsp:nvSpPr>
      <dsp:spPr>
        <a:xfrm>
          <a:off x="164746" y="3254281"/>
          <a:ext cx="1935226" cy="10943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трудове право</a:t>
          </a:r>
        </a:p>
      </dsp:txBody>
      <dsp:txXfrm>
        <a:off x="218166" y="3307701"/>
        <a:ext cx="1828386" cy="987479"/>
      </dsp:txXfrm>
    </dsp:sp>
    <dsp:sp modelId="{D5AF3BB3-D0FA-4337-813E-CF4C5A5BD5DB}">
      <dsp:nvSpPr>
        <dsp:cNvPr id="0" name=""/>
        <dsp:cNvSpPr/>
      </dsp:nvSpPr>
      <dsp:spPr>
        <a:xfrm rot="12322908">
          <a:off x="2082552" y="2091126"/>
          <a:ext cx="3609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0904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65E72-0373-4234-8B2C-61D77925D9A6}">
      <dsp:nvSpPr>
        <dsp:cNvPr id="0" name=""/>
        <dsp:cNvSpPr/>
      </dsp:nvSpPr>
      <dsp:spPr>
        <a:xfrm>
          <a:off x="164744" y="1007536"/>
          <a:ext cx="1935226" cy="10943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фінансове право</a:t>
          </a:r>
        </a:p>
      </dsp:txBody>
      <dsp:txXfrm>
        <a:off x="218164" y="1060956"/>
        <a:ext cx="1828386" cy="987479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B835C-67F3-432D-92AE-BF89E96225F4}">
      <dsp:nvSpPr>
        <dsp:cNvPr id="0" name=""/>
        <dsp:cNvSpPr/>
      </dsp:nvSpPr>
      <dsp:spPr>
        <a:xfrm>
          <a:off x="792" y="43428"/>
          <a:ext cx="3091090" cy="18546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конституційне процесуальне право</a:t>
          </a:r>
        </a:p>
      </dsp:txBody>
      <dsp:txXfrm>
        <a:off x="792" y="43428"/>
        <a:ext cx="3091090" cy="1854654"/>
      </dsp:txXfrm>
    </dsp:sp>
    <dsp:sp modelId="{B5BC9659-D173-43FD-B279-CA3C75C9B1BD}">
      <dsp:nvSpPr>
        <dsp:cNvPr id="0" name=""/>
        <dsp:cNvSpPr/>
      </dsp:nvSpPr>
      <dsp:spPr>
        <a:xfrm>
          <a:off x="3400992" y="43428"/>
          <a:ext cx="3091090" cy="185465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цивільне процесуальне право</a:t>
          </a:r>
        </a:p>
      </dsp:txBody>
      <dsp:txXfrm>
        <a:off x="3400992" y="43428"/>
        <a:ext cx="3091090" cy="1854654"/>
      </dsp:txXfrm>
    </dsp:sp>
    <dsp:sp modelId="{9453917A-432C-414A-93C4-216F5B5EA5CB}">
      <dsp:nvSpPr>
        <dsp:cNvPr id="0" name=""/>
        <dsp:cNvSpPr/>
      </dsp:nvSpPr>
      <dsp:spPr>
        <a:xfrm>
          <a:off x="792" y="2207192"/>
          <a:ext cx="3091090" cy="18546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кримінальне процесуальне право</a:t>
          </a:r>
        </a:p>
      </dsp:txBody>
      <dsp:txXfrm>
        <a:off x="792" y="2207192"/>
        <a:ext cx="3091090" cy="1854654"/>
      </dsp:txXfrm>
    </dsp:sp>
    <dsp:sp modelId="{ADC558D7-47C6-400D-A67E-D3E479E7A6BE}">
      <dsp:nvSpPr>
        <dsp:cNvPr id="0" name=""/>
        <dsp:cNvSpPr/>
      </dsp:nvSpPr>
      <dsp:spPr>
        <a:xfrm>
          <a:off x="3400992" y="2207192"/>
          <a:ext cx="3091090" cy="1854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адміністративне процесуальне право</a:t>
          </a:r>
        </a:p>
      </dsp:txBody>
      <dsp:txXfrm>
        <a:off x="3400992" y="2207192"/>
        <a:ext cx="3091090" cy="1854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92F3A-EE45-4272-A9F8-35CC0FEA4EE1}">
      <dsp:nvSpPr>
        <dsp:cNvPr id="0" name=""/>
        <dsp:cNvSpPr/>
      </dsp:nvSpPr>
      <dsp:spPr>
        <a:xfrm>
          <a:off x="5181" y="0"/>
          <a:ext cx="4984422" cy="431069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Структура праворозуміння</a:t>
          </a:r>
        </a:p>
      </dsp:txBody>
      <dsp:txXfrm>
        <a:off x="5181" y="0"/>
        <a:ext cx="4984422" cy="1293209"/>
      </dsp:txXfrm>
    </dsp:sp>
    <dsp:sp modelId="{C690EC44-DD42-4687-9BDD-B8DAE38B376A}">
      <dsp:nvSpPr>
        <dsp:cNvPr id="0" name=""/>
        <dsp:cNvSpPr/>
      </dsp:nvSpPr>
      <dsp:spPr>
        <a:xfrm>
          <a:off x="503623" y="1293577"/>
          <a:ext cx="3987538" cy="8468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 dirty="0">
              <a:latin typeface="+mj-lt"/>
            </a:rPr>
            <a:t>суб’єкт праворозуміння</a:t>
          </a:r>
        </a:p>
      </dsp:txBody>
      <dsp:txXfrm>
        <a:off x="528427" y="1318381"/>
        <a:ext cx="3937930" cy="797271"/>
      </dsp:txXfrm>
    </dsp:sp>
    <dsp:sp modelId="{9E2DBD35-1297-4A97-BD63-2BBBF4D224AD}">
      <dsp:nvSpPr>
        <dsp:cNvPr id="0" name=""/>
        <dsp:cNvSpPr/>
      </dsp:nvSpPr>
      <dsp:spPr>
        <a:xfrm>
          <a:off x="503623" y="2270745"/>
          <a:ext cx="3987538" cy="8468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об’єкт праворозуміння</a:t>
          </a:r>
          <a:endParaRPr lang="uk-UA" sz="2900" i="0" kern="1200" dirty="0">
            <a:latin typeface="+mj-lt"/>
          </a:endParaRPr>
        </a:p>
      </dsp:txBody>
      <dsp:txXfrm>
        <a:off x="528427" y="2295549"/>
        <a:ext cx="3937930" cy="797271"/>
      </dsp:txXfrm>
    </dsp:sp>
    <dsp:sp modelId="{8CF59E8F-F952-40C3-83EB-E3EC81B48979}">
      <dsp:nvSpPr>
        <dsp:cNvPr id="0" name=""/>
        <dsp:cNvSpPr/>
      </dsp:nvSpPr>
      <dsp:spPr>
        <a:xfrm>
          <a:off x="503623" y="3247914"/>
          <a:ext cx="3987538" cy="8468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900" b="0" i="0" kern="1200" dirty="0">
              <a:latin typeface="+mj-lt"/>
            </a:rPr>
            <a:t>зміст (результат) праворозуміння</a:t>
          </a:r>
          <a:endParaRPr lang="uk-UA" sz="2900" i="0" kern="1200" dirty="0">
            <a:latin typeface="+mj-lt"/>
          </a:endParaRPr>
        </a:p>
      </dsp:txBody>
      <dsp:txXfrm>
        <a:off x="528427" y="3272718"/>
        <a:ext cx="3937930" cy="797271"/>
      </dsp:txXfrm>
    </dsp:sp>
    <dsp:sp modelId="{B4F97E73-C98E-43C1-8FE7-D4EB2A9C33B1}">
      <dsp:nvSpPr>
        <dsp:cNvPr id="0" name=""/>
        <dsp:cNvSpPr/>
      </dsp:nvSpPr>
      <dsp:spPr>
        <a:xfrm>
          <a:off x="5363435" y="0"/>
          <a:ext cx="4984422" cy="431069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Функції</a:t>
          </a:r>
          <a:br>
            <a:rPr lang="uk-UA" sz="3600" b="1" i="0" kern="1200" dirty="0">
              <a:solidFill>
                <a:schemeClr val="accent1">
                  <a:lumMod val="50000"/>
                </a:schemeClr>
              </a:solidFill>
              <a:latin typeface="+mj-lt"/>
            </a:rPr>
          </a:br>
          <a:r>
            <a:rPr lang="uk-UA" sz="3600" b="1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праворозуміння</a:t>
          </a:r>
        </a:p>
      </dsp:txBody>
      <dsp:txXfrm>
        <a:off x="5363435" y="0"/>
        <a:ext cx="4984422" cy="1293209"/>
      </dsp:txXfrm>
    </dsp:sp>
    <dsp:sp modelId="{61937C0A-5C5F-4E43-B3E0-612BD7612AE2}">
      <dsp:nvSpPr>
        <dsp:cNvPr id="0" name=""/>
        <dsp:cNvSpPr/>
      </dsp:nvSpPr>
      <dsp:spPr>
        <a:xfrm>
          <a:off x="5861878" y="1294024"/>
          <a:ext cx="3987538" cy="498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світоглядна</a:t>
          </a:r>
          <a:endParaRPr lang="uk-UA" sz="2900" i="0" kern="1200" dirty="0">
            <a:latin typeface="+mj-lt"/>
          </a:endParaRPr>
        </a:p>
      </dsp:txBody>
      <dsp:txXfrm>
        <a:off x="5876484" y="1308630"/>
        <a:ext cx="3958326" cy="469475"/>
      </dsp:txXfrm>
    </dsp:sp>
    <dsp:sp modelId="{BE7A5E14-4605-4EDD-9723-F76753D91C4A}">
      <dsp:nvSpPr>
        <dsp:cNvPr id="0" name=""/>
        <dsp:cNvSpPr/>
      </dsp:nvSpPr>
      <dsp:spPr>
        <a:xfrm>
          <a:off x="5861878" y="1869433"/>
          <a:ext cx="3987538" cy="498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аксіологічна</a:t>
          </a:r>
          <a:endParaRPr lang="uk-UA" sz="2900" i="0" kern="1200" dirty="0">
            <a:latin typeface="+mj-lt"/>
          </a:endParaRPr>
        </a:p>
      </dsp:txBody>
      <dsp:txXfrm>
        <a:off x="5876484" y="1884039"/>
        <a:ext cx="3958326" cy="469475"/>
      </dsp:txXfrm>
    </dsp:sp>
    <dsp:sp modelId="{EC77B2FC-67F0-480F-A7B8-A92DE22CF5E0}">
      <dsp:nvSpPr>
        <dsp:cNvPr id="0" name=""/>
        <dsp:cNvSpPr/>
      </dsp:nvSpPr>
      <dsp:spPr>
        <a:xfrm>
          <a:off x="5861878" y="2444841"/>
          <a:ext cx="3987538" cy="498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евристична</a:t>
          </a:r>
          <a:endParaRPr lang="uk-UA" sz="2900" i="0" kern="1200" dirty="0">
            <a:latin typeface="+mj-lt"/>
          </a:endParaRPr>
        </a:p>
      </dsp:txBody>
      <dsp:txXfrm>
        <a:off x="5876484" y="2459447"/>
        <a:ext cx="3958326" cy="469475"/>
      </dsp:txXfrm>
    </dsp:sp>
    <dsp:sp modelId="{5549A494-B830-4F44-898E-930770908AA3}">
      <dsp:nvSpPr>
        <dsp:cNvPr id="0" name=""/>
        <dsp:cNvSpPr/>
      </dsp:nvSpPr>
      <dsp:spPr>
        <a:xfrm>
          <a:off x="5861878" y="3020250"/>
          <a:ext cx="3987538" cy="498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організаторська</a:t>
          </a:r>
          <a:endParaRPr lang="uk-UA" sz="2900" i="0" kern="1200" dirty="0">
            <a:latin typeface="+mj-lt"/>
          </a:endParaRPr>
        </a:p>
      </dsp:txBody>
      <dsp:txXfrm>
        <a:off x="5876484" y="3034856"/>
        <a:ext cx="3958326" cy="469475"/>
      </dsp:txXfrm>
    </dsp:sp>
    <dsp:sp modelId="{BEFD6DDC-84A3-452B-B447-C44630C3BBFA}">
      <dsp:nvSpPr>
        <dsp:cNvPr id="0" name=""/>
        <dsp:cNvSpPr/>
      </dsp:nvSpPr>
      <dsp:spPr>
        <a:xfrm>
          <a:off x="5861878" y="3595659"/>
          <a:ext cx="3987538" cy="498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i="0" kern="1200">
              <a:latin typeface="+mj-lt"/>
            </a:rPr>
            <a:t>прогностична</a:t>
          </a:r>
          <a:endParaRPr lang="uk-UA" sz="2900" i="0" kern="1200" dirty="0">
            <a:latin typeface="+mj-lt"/>
          </a:endParaRPr>
        </a:p>
      </dsp:txBody>
      <dsp:txXfrm>
        <a:off x="5876484" y="3610265"/>
        <a:ext cx="3958326" cy="469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14EBD-BF2A-42CD-9BF8-F1ECDB7BEA2F}">
      <dsp:nvSpPr>
        <dsp:cNvPr id="0" name=""/>
        <dsp:cNvSpPr/>
      </dsp:nvSpPr>
      <dsp:spPr>
        <a:xfrm>
          <a:off x="0" y="0"/>
          <a:ext cx="4361497" cy="436149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7B0B7-F013-4C0C-9B40-5C01B802AFFD}">
      <dsp:nvSpPr>
        <dsp:cNvPr id="0" name=""/>
        <dsp:cNvSpPr/>
      </dsp:nvSpPr>
      <dsp:spPr>
        <a:xfrm>
          <a:off x="2180748" y="0"/>
          <a:ext cx="8131968" cy="43614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природно-правовий (юснатуралістичний, ідеологічний)</a:t>
          </a:r>
        </a:p>
      </dsp:txBody>
      <dsp:txXfrm>
        <a:off x="2180748" y="0"/>
        <a:ext cx="8131968" cy="926818"/>
      </dsp:txXfrm>
    </dsp:sp>
    <dsp:sp modelId="{4642B45A-DE0B-442C-8BD9-95DB342AA9AB}">
      <dsp:nvSpPr>
        <dsp:cNvPr id="0" name=""/>
        <dsp:cNvSpPr/>
      </dsp:nvSpPr>
      <dsp:spPr>
        <a:xfrm>
          <a:off x="572446" y="926818"/>
          <a:ext cx="3216604" cy="321660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58883"/>
            <a:satOff val="-1934"/>
            <a:lumOff val="224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52391-471B-4198-B20B-7C6D5AAFE88E}">
      <dsp:nvSpPr>
        <dsp:cNvPr id="0" name=""/>
        <dsp:cNvSpPr/>
      </dsp:nvSpPr>
      <dsp:spPr>
        <a:xfrm>
          <a:off x="2180748" y="1101704"/>
          <a:ext cx="8131968" cy="32166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53277"/>
              <a:satOff val="-1398"/>
              <a:lumOff val="204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позитивістський (нормативістський,</a:t>
          </a:r>
          <a:br>
            <a:rPr lang="uk-UA" sz="34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</a:br>
          <a:r>
            <a:rPr lang="uk-UA" sz="34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юридико-позитивістський, етатистський)</a:t>
          </a:r>
        </a:p>
      </dsp:txBody>
      <dsp:txXfrm>
        <a:off x="2180748" y="1101704"/>
        <a:ext cx="8131968" cy="926818"/>
      </dsp:txXfrm>
    </dsp:sp>
    <dsp:sp modelId="{659A9204-E4CF-4405-A855-38AE4A88B5DD}">
      <dsp:nvSpPr>
        <dsp:cNvPr id="0" name=""/>
        <dsp:cNvSpPr/>
      </dsp:nvSpPr>
      <dsp:spPr>
        <a:xfrm>
          <a:off x="1144892" y="1853636"/>
          <a:ext cx="2071711" cy="207171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117765"/>
            <a:satOff val="-3868"/>
            <a:lumOff val="449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602CE-108F-4824-AC50-B9B1C0947B1E}">
      <dsp:nvSpPr>
        <dsp:cNvPr id="0" name=""/>
        <dsp:cNvSpPr/>
      </dsp:nvSpPr>
      <dsp:spPr>
        <a:xfrm>
          <a:off x="2180748" y="2182126"/>
          <a:ext cx="8131968" cy="14307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106554"/>
              <a:satOff val="-2797"/>
              <a:lumOff val="409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соціологічний</a:t>
          </a:r>
        </a:p>
      </dsp:txBody>
      <dsp:txXfrm>
        <a:off x="2180748" y="2182126"/>
        <a:ext cx="8131968" cy="640079"/>
      </dsp:txXfrm>
    </dsp:sp>
    <dsp:sp modelId="{6E792988-2EDC-4997-BB83-04357D73C9CE}">
      <dsp:nvSpPr>
        <dsp:cNvPr id="0" name=""/>
        <dsp:cNvSpPr/>
      </dsp:nvSpPr>
      <dsp:spPr>
        <a:xfrm>
          <a:off x="1717339" y="2780454"/>
          <a:ext cx="926818" cy="92681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58883"/>
            <a:satOff val="-1934"/>
            <a:lumOff val="224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A037E-05E1-487D-A3BF-6C07C89A2439}">
      <dsp:nvSpPr>
        <dsp:cNvPr id="0" name=""/>
        <dsp:cNvSpPr/>
      </dsp:nvSpPr>
      <dsp:spPr>
        <a:xfrm>
          <a:off x="2180748" y="2780454"/>
          <a:ext cx="8131968" cy="9268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53277"/>
              <a:satOff val="-1398"/>
              <a:lumOff val="204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0" i="0" kern="1200" dirty="0">
              <a:solidFill>
                <a:schemeClr val="accent1">
                  <a:lumMod val="50000"/>
                </a:schemeClr>
              </a:solidFill>
              <a:latin typeface="+mj-lt"/>
            </a:rPr>
            <a:t>інтегративний (інтегральний)</a:t>
          </a:r>
        </a:p>
      </dsp:txBody>
      <dsp:txXfrm>
        <a:off x="2180748" y="2780454"/>
        <a:ext cx="8131968" cy="9268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2FE9B-967A-4636-8C13-1B00C2B1CB0A}">
      <dsp:nvSpPr>
        <dsp:cNvPr id="0" name=""/>
        <dsp:cNvSpPr/>
      </dsp:nvSpPr>
      <dsp:spPr>
        <a:xfrm>
          <a:off x="74552" y="3801"/>
          <a:ext cx="3342595" cy="4015121"/>
        </a:xfrm>
        <a:prstGeom prst="rect">
          <a:avLst/>
        </a:prstGeom>
        <a:gradFill rotWithShape="1">
          <a:gsLst>
            <a:gs pos="0">
              <a:schemeClr val="accent3">
                <a:tint val="90000"/>
              </a:schemeClr>
            </a:gs>
            <a:gs pos="48000">
              <a:schemeClr val="accent3">
                <a:tint val="54000"/>
                <a:satMod val="140000"/>
              </a:schemeClr>
            </a:gs>
            <a:gs pos="100000">
              <a:schemeClr val="accent3">
                <a:tint val="24000"/>
                <a:satMod val="26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outerShdw blurRad="63500" dist="12700" dir="5400000" sx="102000" sy="102000" rotWithShape="0">
            <a:srgbClr val="000000">
              <a:alpha val="32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Арістотель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Цицерон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Ульпіан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 Аквінський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Дж. Локк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Ш.Л. Монтеск’є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Ж.Ж. Руссо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552" y="3801"/>
        <a:ext cx="3342595" cy="4015121"/>
      </dsp:txXfrm>
    </dsp:sp>
    <dsp:sp modelId="{64CBB259-2010-43BE-BDC5-A73D26C0E0C6}">
      <dsp:nvSpPr>
        <dsp:cNvPr id="0" name=""/>
        <dsp:cNvSpPr/>
      </dsp:nvSpPr>
      <dsp:spPr>
        <a:xfrm>
          <a:off x="3934801" y="4858"/>
          <a:ext cx="6049045" cy="4013008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– духовний, надпозитивний феномен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суспільна свідомість, ідея, уявлення про право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важлива складова права –  природні, невідчужувані права людини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розмежування права та закону</a:t>
          </a:r>
        </a:p>
      </dsp:txBody>
      <dsp:txXfrm>
        <a:off x="3934801" y="4858"/>
        <a:ext cx="6049045" cy="40130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2FE9B-967A-4636-8C13-1B00C2B1CB0A}">
      <dsp:nvSpPr>
        <dsp:cNvPr id="0" name=""/>
        <dsp:cNvSpPr/>
      </dsp:nvSpPr>
      <dsp:spPr>
        <a:xfrm>
          <a:off x="854" y="92231"/>
          <a:ext cx="3316695" cy="3838262"/>
        </a:xfrm>
        <a:prstGeom prst="rect">
          <a:avLst/>
        </a:prstGeom>
        <a:gradFill rotWithShape="1">
          <a:gsLst>
            <a:gs pos="0">
              <a:schemeClr val="accent3">
                <a:tint val="90000"/>
              </a:schemeClr>
            </a:gs>
            <a:gs pos="48000">
              <a:schemeClr val="accent3">
                <a:tint val="54000"/>
                <a:satMod val="140000"/>
              </a:schemeClr>
            </a:gs>
            <a:gs pos="100000">
              <a:schemeClr val="accent3">
                <a:tint val="24000"/>
                <a:satMod val="26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outerShdw blurRad="63500" dist="12700" dir="5400000" sx="102000" sy="102000" rotWithShape="0">
            <a:srgbClr val="000000">
              <a:alpha val="32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Дж. Остін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Бергбом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Лабанд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Ж.П.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Есмен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18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Г.Ф.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Шершеневич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" y="92231"/>
        <a:ext cx="3316695" cy="3838262"/>
      </dsp:txXfrm>
    </dsp:sp>
    <dsp:sp modelId="{64CBB259-2010-43BE-BDC5-A73D26C0E0C6}">
      <dsp:nvSpPr>
        <dsp:cNvPr id="0" name=""/>
        <dsp:cNvSpPr/>
      </dsp:nvSpPr>
      <dsp:spPr>
        <a:xfrm>
          <a:off x="3793458" y="68159"/>
          <a:ext cx="6264087" cy="3886405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uk-UA" sz="36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– позитивний факт, що не вимагає аксіологічного осмислення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</a:t>
          </a:r>
          <a:r>
            <a:rPr lang="uk-UA" sz="25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пов’язане з іншими соціальними явищами (мораллю, політикою, економікою)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необхідного зв’язку між правом і мораллю не існує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норма права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6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і право ототожнюються</a:t>
          </a:r>
        </a:p>
      </dsp:txBody>
      <dsp:txXfrm>
        <a:off x="3793458" y="68159"/>
        <a:ext cx="6264087" cy="38864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2FE9B-967A-4636-8C13-1B00C2B1CB0A}">
      <dsp:nvSpPr>
        <dsp:cNvPr id="0" name=""/>
        <dsp:cNvSpPr/>
      </dsp:nvSpPr>
      <dsp:spPr>
        <a:xfrm>
          <a:off x="854" y="92231"/>
          <a:ext cx="3316695" cy="3838262"/>
        </a:xfrm>
        <a:prstGeom prst="rect">
          <a:avLst/>
        </a:prstGeom>
        <a:gradFill rotWithShape="1">
          <a:gsLst>
            <a:gs pos="0">
              <a:schemeClr val="accent3">
                <a:tint val="90000"/>
              </a:schemeClr>
            </a:gs>
            <a:gs pos="48000">
              <a:schemeClr val="accent3">
                <a:tint val="54000"/>
                <a:satMod val="140000"/>
              </a:schemeClr>
            </a:gs>
            <a:gs pos="100000">
              <a:schemeClr val="accent3">
                <a:tint val="24000"/>
                <a:satMod val="26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outerShdw blurRad="63500" dist="12700" dir="5400000" sx="102000" sy="102000" rotWithShape="0">
            <a:srgbClr val="000000">
              <a:alpha val="32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Представники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Єринг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Ерліх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О.В. Холмс</a:t>
          </a: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Паунд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Л. </a:t>
          </a:r>
          <a:r>
            <a:rPr lang="uk-UA" sz="28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Дюгі</a:t>
          </a:r>
          <a:endParaRPr lang="uk-UA" sz="28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uk-UA" sz="28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Ф. Жені</a:t>
          </a:r>
        </a:p>
      </dsp:txBody>
      <dsp:txXfrm>
        <a:off x="854" y="92231"/>
        <a:ext cx="3316695" cy="3838262"/>
      </dsp:txXfrm>
    </dsp:sp>
    <dsp:sp modelId="{64CBB259-2010-43BE-BDC5-A73D26C0E0C6}">
      <dsp:nvSpPr>
        <dsp:cNvPr id="0" name=""/>
        <dsp:cNvSpPr/>
      </dsp:nvSpPr>
      <dsp:spPr>
        <a:xfrm>
          <a:off x="3793458" y="68159"/>
          <a:ext cx="6264087" cy="3886405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uk-UA" sz="36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 положення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існує в нерозривному зв’язку з суспільними відносинами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створюється судами й іншими державними службовцями у сфері правозастосування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вихідна форма буття права – суспільні відносини, насамперед ті, що складаються</a:t>
          </a:r>
          <a:b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сфері правозастосування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uk-UA" sz="24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 в дії є «живим правом», право ж у тексті норм закону – «мертве»</a:t>
          </a:r>
        </a:p>
      </dsp:txBody>
      <dsp:txXfrm>
        <a:off x="3793458" y="68159"/>
        <a:ext cx="6264087" cy="38864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BB259-2010-43BE-BDC5-A73D26C0E0C6}">
      <dsp:nvSpPr>
        <dsp:cNvPr id="0" name=""/>
        <dsp:cNvSpPr/>
      </dsp:nvSpPr>
      <dsp:spPr>
        <a:xfrm>
          <a:off x="10975" y="2355"/>
          <a:ext cx="10036448" cy="4318634"/>
        </a:xfrm>
        <a:prstGeom prst="rect">
          <a:avLst/>
        </a:prstGeom>
        <a:gradFill flip="none" rotWithShape="0">
          <a:gsLst>
            <a:gs pos="0">
              <a:schemeClr val="accent5">
                <a:tint val="66000"/>
                <a:satMod val="160000"/>
              </a:schemeClr>
            </a:gs>
            <a:gs pos="50000">
              <a:schemeClr val="accent5">
                <a:tint val="44500"/>
                <a:satMod val="160000"/>
              </a:schemeClr>
            </a:gs>
            <a:gs pos="100000">
              <a:schemeClr val="accent5">
                <a:tint val="23500"/>
                <a:satMod val="160000"/>
              </a:schemeClr>
            </a:gs>
          </a:gsLst>
          <a:lin ang="10800000" scaled="1"/>
          <a:tileRect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uk-UA" sz="3600" b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виник унаслідок теоретичного пізнання та практичного освоєння соціально-правової дійсності, що базується на комплексному використанні досягнень різних підходів до осмислення права, які у своїй гармонійно синтезованій єдності відображають широке, багатоаспектне бачення права: його сутності (природи), джерел, процесів формування і функціонування, цінності та призначення</a:t>
          </a:r>
        </a:p>
      </dsp:txBody>
      <dsp:txXfrm>
        <a:off x="10975" y="2355"/>
        <a:ext cx="10036448" cy="4318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294E-2C30-4A42-94AF-CC2BD5B97733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F8DF-2197-4DED-BCE0-32C56EC459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751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59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575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223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054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8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5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3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2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6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7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0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85" y="1911121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043" y="491329"/>
            <a:ext cx="11002264" cy="1101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858617" y="4862818"/>
            <a:ext cx="2447558" cy="910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883293" y="5916033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08" y="1735374"/>
            <a:ext cx="7423912" cy="4038019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77033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Природно-правовий підхід</a:t>
            </a:r>
            <a:b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до розуміння права</a:t>
            </a:r>
            <a:r>
              <a:rPr lang="uk-UA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99664"/>
              </p:ext>
            </p:extLst>
          </p:nvPr>
        </p:nvGraphicFramePr>
        <p:xfrm>
          <a:off x="1097280" y="202914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55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Позитивістський підхід</a:t>
            </a:r>
            <a:b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до розуміння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230776"/>
              </p:ext>
            </p:extLst>
          </p:nvPr>
        </p:nvGraphicFramePr>
        <p:xfrm>
          <a:off x="1097280" y="202914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403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Соціологічний підхід</a:t>
            </a:r>
            <a:b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до розуміння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025522"/>
              </p:ext>
            </p:extLst>
          </p:nvPr>
        </p:nvGraphicFramePr>
        <p:xfrm>
          <a:off x="1097280" y="202914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209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Інтегративний (інтегральний) підхід</a:t>
            </a:r>
            <a:b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до розуміння права (засновник Дж. </a:t>
            </a:r>
            <a:r>
              <a:rPr lang="uk-UA" sz="4400" b="1" dirty="0" err="1">
                <a:solidFill>
                  <a:schemeClr val="accent1">
                    <a:lumMod val="50000"/>
                  </a:schemeClr>
                </a:solidFill>
              </a:rPr>
              <a:t>Холл</a:t>
            </a: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720192"/>
              </p:ext>
            </p:extLst>
          </p:nvPr>
        </p:nvGraphicFramePr>
        <p:xfrm>
          <a:off x="1097280" y="1909012"/>
          <a:ext cx="10058400" cy="4323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046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2. Поняття, сутність і цінність права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7543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983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174246"/>
              </p:ext>
            </p:extLst>
          </p:nvPr>
        </p:nvGraphicFramePr>
        <p:xfrm>
          <a:off x="1096963" y="142240"/>
          <a:ext cx="10058400" cy="606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249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646588"/>
              </p:ext>
            </p:extLst>
          </p:nvPr>
        </p:nvGraphicFramePr>
        <p:xfrm>
          <a:off x="1096963" y="629920"/>
          <a:ext cx="1024159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247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45513"/>
              </p:ext>
            </p:extLst>
          </p:nvPr>
        </p:nvGraphicFramePr>
        <p:xfrm>
          <a:off x="1096962" y="558800"/>
          <a:ext cx="10312718" cy="568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8474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142224"/>
            <a:ext cx="10058400" cy="1450757"/>
          </a:xfrm>
        </p:spPr>
        <p:txBody>
          <a:bodyPr/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права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767004"/>
              </p:ext>
            </p:extLst>
          </p:nvPr>
        </p:nvGraphicFramePr>
        <p:xfrm>
          <a:off x="1096963" y="1846264"/>
          <a:ext cx="10058400" cy="133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655859"/>
              </p:ext>
            </p:extLst>
          </p:nvPr>
        </p:nvGraphicFramePr>
        <p:xfrm>
          <a:off x="1096963" y="3197010"/>
          <a:ext cx="10058400" cy="1495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032559"/>
              </p:ext>
            </p:extLst>
          </p:nvPr>
        </p:nvGraphicFramePr>
        <p:xfrm>
          <a:off x="1096963" y="4692316"/>
          <a:ext cx="10058400" cy="1482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03695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800" b="1" dirty="0">
                <a:solidFill>
                  <a:schemeClr val="accent1">
                    <a:lumMod val="50000"/>
                  </a:schemeClr>
                </a:solidFill>
              </a:rPr>
              <a:t>Сутність права </a:t>
            </a:r>
            <a:r>
              <a:rPr lang="uk-UA" sz="3800" dirty="0">
                <a:solidFill>
                  <a:schemeClr val="accent1">
                    <a:lumMod val="50000"/>
                  </a:schemeClr>
                </a:solidFill>
              </a:rPr>
              <a:t>– це внутрішня цілісність усіх його багатоманітних якостей (властивостей)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425729"/>
              </p:ext>
            </p:extLst>
          </p:nvPr>
        </p:nvGraphicFramePr>
        <p:xfrm>
          <a:off x="1193533" y="1981201"/>
          <a:ext cx="10156256" cy="4211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95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 5.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ВЧЕННЯ ПРО ПРАВО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7280" y="1667806"/>
            <a:ext cx="10058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Динамічне правотворення, що протягом останніх десятиліть відбувається в Україні, характеризується як складний і суперечливий процес. На теперішній час є всі підстави стверджувати, що утвердження та забезпечення в Україні </a:t>
            </a:r>
            <a:r>
              <a:rPr lang="uk-UA" sz="2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демократії, верховенства права, прав і свобод людини</a:t>
            </a:r>
            <a:r>
              <a:rPr lang="uk-UA" sz="25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виявилися набагато складнішими, ніж попередньо передбачалося. Тому подальше реформування правової системи та підвищення ефективності правового регулювання залишається одним з першочергових завдань. Важливим кроком на шляху до його розв’язання є поглиблене осмислення сучасних підходів до розуміння </a:t>
            </a:r>
            <a:r>
              <a:rPr lang="uk-UA" sz="2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права як особливого соціокультурного феномена. </a:t>
            </a:r>
            <a:r>
              <a:rPr lang="uk-UA" sz="25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Ґрунтовного вивчення потребує природа об’єктивного права, насамперед, сутність і цінність, ознаки та принципи, функції і структура останнього</a:t>
            </a:r>
            <a:endParaRPr lang="uk-UA" sz="25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1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5221" y="786863"/>
            <a:ext cx="3200400" cy="5710845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chemeClr val="accent1">
                    <a:lumMod val="50000"/>
                  </a:schemeClr>
                </a:solidFill>
              </a:rPr>
              <a:t>Цінність права </a:t>
            </a:r>
            <a:r>
              <a:rPr lang="uk-UA" sz="3000" dirty="0">
                <a:solidFill>
                  <a:schemeClr val="accent1">
                    <a:lumMod val="50000"/>
                  </a:schemeClr>
                </a:solidFill>
              </a:rPr>
              <a:t>– це здатність права завдяки притаманним йому змістовим і формальним властивостям задовольняти особисті, суспільні та державні потреби в упорядкованості, безпеці, свободі, справедливості тощо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283877"/>
              </p:ext>
            </p:extLst>
          </p:nvPr>
        </p:nvGraphicFramePr>
        <p:xfrm>
          <a:off x="4739640" y="265083"/>
          <a:ext cx="6649720" cy="317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67231"/>
              </p:ext>
            </p:extLst>
          </p:nvPr>
        </p:nvGraphicFramePr>
        <p:xfrm>
          <a:off x="4739640" y="3211483"/>
          <a:ext cx="6649720" cy="317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62434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890338"/>
            <a:ext cx="10058400" cy="666549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3. Принципи права як основа діяльності поліції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57236"/>
              </p:ext>
            </p:extLst>
          </p:nvPr>
        </p:nvGraphicFramePr>
        <p:xfrm>
          <a:off x="1097280" y="2046790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68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Ознаки принципів права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278443"/>
              </p:ext>
            </p:extLst>
          </p:nvPr>
        </p:nvGraphicFramePr>
        <p:xfrm>
          <a:off x="1097280" y="1869440"/>
          <a:ext cx="10058400" cy="4653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247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Види принципів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786531"/>
              </p:ext>
            </p:extLst>
          </p:nvPr>
        </p:nvGraphicFramePr>
        <p:xfrm>
          <a:off x="1300163" y="1886903"/>
          <a:ext cx="9855517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069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Види принципів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83774"/>
              </p:ext>
            </p:extLst>
          </p:nvPr>
        </p:nvGraphicFramePr>
        <p:xfrm>
          <a:off x="1097280" y="198850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0205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589547"/>
            <a:ext cx="10058400" cy="1039529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4. Функції та структура права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752045"/>
              </p:ext>
            </p:extLst>
          </p:nvPr>
        </p:nvGraphicFramePr>
        <p:xfrm>
          <a:off x="1096963" y="1846263"/>
          <a:ext cx="10058400" cy="4289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050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Ознаки функцій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514531"/>
              </p:ext>
            </p:extLst>
          </p:nvPr>
        </p:nvGraphicFramePr>
        <p:xfrm>
          <a:off x="1096963" y="1846263"/>
          <a:ext cx="10058400" cy="4289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152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500" b="1" dirty="0">
                <a:solidFill>
                  <a:schemeClr val="accent1">
                    <a:lumMod val="50000"/>
                  </a:schemeClr>
                </a:solidFill>
              </a:rPr>
              <a:t>Види функцій права</a:t>
            </a:r>
            <a:br>
              <a:rPr lang="en-US" sz="35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500" b="1" dirty="0">
                <a:solidFill>
                  <a:schemeClr val="accent1">
                    <a:lumMod val="50000"/>
                  </a:schemeClr>
                </a:solidFill>
              </a:rPr>
              <a:t>(за сферами впливу права на суспільні відносини)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34721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2157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200" b="1" dirty="0">
                <a:solidFill>
                  <a:schemeClr val="accent1">
                    <a:lumMod val="50000"/>
                  </a:schemeClr>
                </a:solidFill>
              </a:rPr>
              <a:t>Види загальносоціальних функцій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107270"/>
              </p:ext>
            </p:extLst>
          </p:nvPr>
        </p:nvGraphicFramePr>
        <p:xfrm>
          <a:off x="1096963" y="1846263"/>
          <a:ext cx="10058400" cy="434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272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800" b="1" dirty="0">
                <a:solidFill>
                  <a:schemeClr val="accent1">
                    <a:lumMod val="50000"/>
                  </a:schemeClr>
                </a:solidFill>
              </a:rPr>
              <a:t>Види спеціальноюридичних функцій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47013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337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640080"/>
            <a:ext cx="10058400" cy="883920"/>
          </a:xfrm>
        </p:spPr>
        <p:txBody>
          <a:bodyPr>
            <a:normAutofit/>
          </a:bodyPr>
          <a:lstStyle/>
          <a:p>
            <a:r>
              <a:rPr lang="uk-UA" sz="5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5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189598"/>
              </p:ext>
            </p:extLst>
          </p:nvPr>
        </p:nvGraphicFramePr>
        <p:xfrm>
          <a:off x="853440" y="1846263"/>
          <a:ext cx="11043920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829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1">
                    <a:lumMod val="50000"/>
                  </a:schemeClr>
                </a:solidFill>
              </a:rPr>
              <a:t>Структура права </a:t>
            </a:r>
            <a:r>
              <a:rPr lang="uk-UA" sz="3600" dirty="0">
                <a:solidFill>
                  <a:schemeClr val="accent1">
                    <a:lumMod val="50000"/>
                  </a:schemeClr>
                </a:solidFill>
              </a:rPr>
              <a:t>– це внутрішня будова права,</a:t>
            </a:r>
            <a:br>
              <a:rPr lang="uk-UA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600" dirty="0">
                <a:solidFill>
                  <a:schemeClr val="accent1">
                    <a:lumMod val="50000"/>
                  </a:schemeClr>
                </a:solidFill>
              </a:rPr>
              <a:t>спосіб закономірного зв’язку між його взаємозумовленими та взаємодіючими елементами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874085"/>
              </p:ext>
            </p:extLst>
          </p:nvPr>
        </p:nvGraphicFramePr>
        <p:xfrm>
          <a:off x="1097280" y="1990642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0512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788" y="126182"/>
            <a:ext cx="3404937" cy="630670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Приватне право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права, предметом регулювання яких є відносини у сфері реалізації приватних (особистих) інтересів суб’єктів права за допомогою диспозитивного методу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482286"/>
              </p:ext>
            </p:extLst>
          </p:nvPr>
        </p:nvGraphicFramePr>
        <p:xfrm>
          <a:off x="4395537" y="126182"/>
          <a:ext cx="6962107" cy="5953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678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916" y="234128"/>
            <a:ext cx="3537284" cy="6144927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Публічне право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 права, предметом регулювання яких є відносини у сфері реалізації публічних (суспільних і державних) інтересів суб’єктів права за допомогою імперативного методу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330347"/>
              </p:ext>
            </p:extLst>
          </p:nvPr>
        </p:nvGraphicFramePr>
        <p:xfrm>
          <a:off x="4784558" y="1734469"/>
          <a:ext cx="6492875" cy="4786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4"/>
          <p:cNvSpPr/>
          <p:nvPr/>
        </p:nvSpPr>
        <p:spPr>
          <a:xfrm>
            <a:off x="5094081" y="234128"/>
            <a:ext cx="5721596" cy="14233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3200" b="1" kern="12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5378" y="1012289"/>
            <a:ext cx="4666086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Галузі публічного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428745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36884" y="1024770"/>
            <a:ext cx="3525253" cy="5266782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>
                    <a:lumMod val="50000"/>
                  </a:schemeClr>
                </a:solidFill>
              </a:rPr>
              <a:t>Регулятивне право </a:t>
            </a:r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права, що охороняють урегульовані правом суспільні відносини від будь-яких посягань і поновлюють порядок їхнього функціонування шляхом застосування засобів державно-владного впливу, зокрема примусу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147004"/>
              </p:ext>
            </p:extLst>
          </p:nvPr>
        </p:nvGraphicFramePr>
        <p:xfrm>
          <a:off x="4768516" y="791033"/>
          <a:ext cx="6717632" cy="550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947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95" y="449180"/>
            <a:ext cx="3244516" cy="5968463"/>
          </a:xfrm>
        </p:spPr>
        <p:txBody>
          <a:bodyPr>
            <a:noAutofit/>
          </a:bodyPr>
          <a:lstStyle/>
          <a:p>
            <a:r>
              <a:rPr lang="uk-UA" sz="2900" b="1" dirty="0">
                <a:solidFill>
                  <a:schemeClr val="accent1">
                    <a:lumMod val="50000"/>
                  </a:schemeClr>
                </a:solidFill>
              </a:rPr>
              <a:t>Охоронне право</a:t>
            </a:r>
            <a:br>
              <a:rPr lang="uk-UA" sz="29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2900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права, що охороняють урегульовані правом суспільні відносини від будь-яких посягань і поновлюють порядок їхнього функціонування шляхом застосування засобів державно-владного впливу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408746"/>
              </p:ext>
            </p:extLst>
          </p:nvPr>
        </p:nvGraphicFramePr>
        <p:xfrm>
          <a:off x="4624138" y="2302042"/>
          <a:ext cx="6492875" cy="3005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4325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731838"/>
            <a:ext cx="3465094" cy="5293895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1">
                    <a:lumMod val="50000"/>
                  </a:schemeClr>
                </a:solidFill>
              </a:rPr>
              <a:t>Матеріальне право </a:t>
            </a:r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права, що безпосередньо регулюють відносини в різних сферах суспільного життя, встановлюють суб’єктивні права та юридичні обов’язки їх учасників, визначають відповідальність за правопорушення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801870"/>
              </p:ext>
            </p:extLst>
          </p:nvPr>
        </p:nvGraphicFramePr>
        <p:xfrm>
          <a:off x="4283242" y="731838"/>
          <a:ext cx="7259053" cy="5444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395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336" y="988512"/>
            <a:ext cx="3364832" cy="5143131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chemeClr val="accent1">
                    <a:lumMod val="50000"/>
                  </a:schemeClr>
                </a:solidFill>
              </a:rPr>
              <a:t>Процесуальне право</a:t>
            </a:r>
            <a:br>
              <a:rPr lang="uk-UA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</a:rPr>
              <a:t>– це сукупність норм (підсистема) права, що впорядковують процедуру (послідовність дій) встановлення та реалізації норм матеріального права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680318"/>
              </p:ext>
            </p:extLst>
          </p:nvPr>
        </p:nvGraphicFramePr>
        <p:xfrm>
          <a:off x="4768515" y="1996658"/>
          <a:ext cx="6492875" cy="41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66188" y="1124584"/>
            <a:ext cx="5586787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Галузі процесуального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964877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</a:rPr>
              <a:t>Список використаних джерел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852863"/>
            <a:ext cx="10058400" cy="4058653"/>
          </a:xfrm>
        </p:spPr>
        <p:txBody>
          <a:bodyPr>
            <a:noAutofit/>
          </a:bodyPr>
          <a:lstStyle/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Дроботов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С.А. Функції права у розвиткові демократичної і правової держави : монографія. Київ : Логос, 2012. 336 с.</a:t>
            </a:r>
          </a:p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Ковальський В.С. Охоронна функція права : монографія. Київ : Юрінком Інтер, 2010. 336 с.</a:t>
            </a:r>
          </a:p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Колодій А.М. Принципи права України : монографія. Київ : Юрінком Інтер, 1998. 208 с.</a:t>
            </a:r>
          </a:p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Максимов С.І. Праворозуміння. </a:t>
            </a:r>
            <a:r>
              <a:rPr lang="uk-UA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Велика українська юридична енциклопедія :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у 20 т. Т. 3 : Загальна теорія права / </a:t>
            </a:r>
            <a:r>
              <a:rPr lang="uk-UA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Редкол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 : </a:t>
            </a:r>
            <a:b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О.В. Петришин (голова) та ін. Харків : Право, 2017. С. 587–593.</a:t>
            </a:r>
          </a:p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Погребняк С.П. Основоположні принципи права (змістовна характеристика) : монографія. Харків : Право, 2008. 240 с.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457200" lvl="0" indent="-45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31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158906"/>
              </p:ext>
            </p:extLst>
          </p:nvPr>
        </p:nvGraphicFramePr>
        <p:xfrm>
          <a:off x="1096962" y="1846263"/>
          <a:ext cx="10241597" cy="4442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2" y="649705"/>
            <a:ext cx="10058400" cy="1015465"/>
          </a:xfrm>
        </p:spPr>
        <p:txBody>
          <a:bodyPr>
            <a:normAutofit/>
          </a:bodyPr>
          <a:lstStyle/>
          <a:p>
            <a:r>
              <a:rPr lang="uk-UA" sz="5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Сучасні підходи до розуміння права</a:t>
            </a:r>
            <a:endParaRPr lang="uk-UA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97280" y="1826409"/>
            <a:ext cx="10058400" cy="4180750"/>
          </a:xfrm>
          <a:ln>
            <a:noFill/>
          </a:ln>
          <a:effectLst>
            <a:outerShdw blurRad="63500" dist="12700" dir="5400000" sx="102000" sy="102000" rotWithShape="0">
              <a:srgbClr val="000000">
                <a:alpha val="32000"/>
              </a:srgbClr>
            </a:outerShdw>
            <a:softEdge rad="1270000"/>
          </a:effectLst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400" b="1" kern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Праворозуміння (розуміння права)</a:t>
            </a:r>
            <a:br>
              <a:rPr lang="uk-UA" sz="4400" kern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uk-UA" sz="4400" kern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– це процес і результат цілеспрямованого пізнання та сприйняття сутності та змісту права як особливого соціокультурного явища, його функціонування і призначення в житті людини, суспільства та держави</a:t>
            </a:r>
          </a:p>
        </p:txBody>
      </p:sp>
    </p:spTree>
    <p:extLst>
      <p:ext uri="{BB962C8B-B14F-4D97-AF65-F5344CB8AC3E}">
        <p14:creationId xmlns:p14="http://schemas.microsoft.com/office/powerpoint/2010/main" val="85240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5400" b="1" dirty="0">
                <a:solidFill>
                  <a:schemeClr val="accent6">
                    <a:lumMod val="50000"/>
                  </a:schemeClr>
                </a:solidFill>
              </a:rPr>
              <a:t>Ознаки праворозуміння</a:t>
            </a:r>
            <a:endParaRPr lang="uk-UA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159975"/>
              </p:ext>
            </p:extLst>
          </p:nvPr>
        </p:nvGraphicFramePr>
        <p:xfrm>
          <a:off x="1097280" y="200882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532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281920" cy="1450757"/>
          </a:xfrm>
        </p:spPr>
        <p:txBody>
          <a:bodyPr>
            <a:normAutofit/>
          </a:bodyPr>
          <a:lstStyle/>
          <a:p>
            <a:r>
              <a:rPr lang="uk-UA" sz="4600" b="1" dirty="0">
                <a:solidFill>
                  <a:schemeClr val="accent1">
                    <a:lumMod val="50000"/>
                  </a:schemeClr>
                </a:solidFill>
              </a:rPr>
              <a:t>Структура та функції праворозуміння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113328"/>
              </p:ext>
            </p:extLst>
          </p:nvPr>
        </p:nvGraphicFramePr>
        <p:xfrm>
          <a:off x="1097280" y="1846263"/>
          <a:ext cx="10353040" cy="4310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44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Підхід до розуміння права</a:t>
            </a:r>
            <a:b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</a:rPr>
              <a:t>(тип праворозуміння)</a:t>
            </a:r>
            <a:endParaRPr lang="uk-UA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97280" y="2131817"/>
            <a:ext cx="10058400" cy="4070200"/>
          </a:xfrm>
          <a:ln>
            <a:noFill/>
          </a:ln>
          <a:effectLst>
            <a:outerShdw blurRad="63500" dist="12700" dir="5400000" sx="102000" sy="102000" rotWithShape="0">
              <a:srgbClr val="000000">
                <a:alpha val="32000"/>
              </a:srgbClr>
            </a:outerShdw>
            <a:softEdge rad="1270000"/>
          </a:effectLst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– це зумовлений світоглядною позицією суб’єкта пізнання певний образ (спосіб бачення) права, що відображає його сутність і зміст, функціонування та призначення в житті людини, суспільства і держави</a:t>
            </a:r>
          </a:p>
        </p:txBody>
      </p:sp>
    </p:spTree>
    <p:extLst>
      <p:ext uri="{BB962C8B-B14F-4D97-AF65-F5344CB8AC3E}">
        <p14:creationId xmlns:p14="http://schemas.microsoft.com/office/powerpoint/2010/main" val="360397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Основні (класичні) підходи</a:t>
            </a:r>
            <a:br>
              <a:rPr lang="uk-UA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до розуміння права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927736"/>
              </p:ext>
            </p:extLst>
          </p:nvPr>
        </p:nvGraphicFramePr>
        <p:xfrm>
          <a:off x="1097280" y="1892251"/>
          <a:ext cx="10312717" cy="4361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519310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1625</TotalTime>
  <Words>1901</Words>
  <Application>Microsoft Office PowerPoint</Application>
  <PresentationFormat>Широкоэкранный</PresentationFormat>
  <Paragraphs>255</Paragraphs>
  <Slides>37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Calibri</vt:lpstr>
      <vt:lpstr>Times New Roman</vt:lpstr>
      <vt:lpstr>Ретро</vt:lpstr>
      <vt:lpstr>Презентация PowerPoint</vt:lpstr>
      <vt:lpstr>ТЕМА 5. ЗАГАЛЬНЕ ВЧЕННЯ ПРО ПРАВО</vt:lpstr>
      <vt:lpstr>Основні терміни теми</vt:lpstr>
      <vt:lpstr>Навчальні питання теми</vt:lpstr>
      <vt:lpstr>1. Сучасні підходи до розуміння права</vt:lpstr>
      <vt:lpstr>Ознаки праворозуміння</vt:lpstr>
      <vt:lpstr>Структура та функції праворозуміння</vt:lpstr>
      <vt:lpstr>Підхід до розуміння права (тип праворозуміння)</vt:lpstr>
      <vt:lpstr>Основні (класичні) підходи до розуміння права</vt:lpstr>
      <vt:lpstr>Природно-правовий підхід до розуміння права </vt:lpstr>
      <vt:lpstr>Позитивістський підхід до розуміння права</vt:lpstr>
      <vt:lpstr>Соціологічний підхід до розуміння права</vt:lpstr>
      <vt:lpstr>Інтегративний (інтегральний) підхід до розуміння права (засновник Дж. Холл)</vt:lpstr>
      <vt:lpstr>2. Поняття, сутність і цінність права</vt:lpstr>
      <vt:lpstr>Презентация PowerPoint</vt:lpstr>
      <vt:lpstr>Презентация PowerPoint</vt:lpstr>
      <vt:lpstr>Презентация PowerPoint</vt:lpstr>
      <vt:lpstr>Ознаки права</vt:lpstr>
      <vt:lpstr>Сутність права – це внутрішня цілісність усіх його багатоманітних якостей (властивостей)</vt:lpstr>
      <vt:lpstr>Цінність права – це здатність права завдяки притаманним йому змістовим і формальним властивостям задовольняти особисті, суспільні та державні потреби в упорядкованості, безпеці, свободі, справедливості тощо</vt:lpstr>
      <vt:lpstr>3. Принципи права як основа діяльності поліції</vt:lpstr>
      <vt:lpstr>Ознаки принципів права</vt:lpstr>
      <vt:lpstr>Види принципів права</vt:lpstr>
      <vt:lpstr>Види принципів права</vt:lpstr>
      <vt:lpstr>4. Функції та структура права</vt:lpstr>
      <vt:lpstr>Ознаки функцій права</vt:lpstr>
      <vt:lpstr>Види функцій права (за сферами впливу права на суспільні відносини)</vt:lpstr>
      <vt:lpstr>Види загальносоціальних функцій права</vt:lpstr>
      <vt:lpstr>Види спеціальноюридичних функцій права</vt:lpstr>
      <vt:lpstr>Структура права – це внутрішня будова права, спосіб закономірного зв’язку між його взаємозумовленими та взаємодіючими елементами</vt:lpstr>
      <vt:lpstr>Приватне право – це сукупність норм (підсистема) права, предметом регулювання яких є відносини у сфері реалізації приватних (особистих) інтересів суб’єктів права за допомогою диспозитивного методу</vt:lpstr>
      <vt:lpstr>Публічне право – це сукупність норм (підсистема)  права, предметом регулювання яких є відносини у сфері реалізації публічних (суспільних і державних) інтересів суб’єктів права за допомогою імперативного методу</vt:lpstr>
      <vt:lpstr>Регулятивне право – це сукупність норм (підсистема) права, що охороняють урегульовані правом суспільні відносини від будь-яких посягань і поновлюють порядок їхнього функціонування шляхом застосування засобів державно-владного впливу, зокрема примусу</vt:lpstr>
      <vt:lpstr>Охоронне право – це сукупність норм (підсистема) права, що охороняють урегульовані правом суспільні відносини від будь-яких посягань і поновлюють порядок їхнього функціонування шляхом застосування засобів державно-владного впливу</vt:lpstr>
      <vt:lpstr>Матеріальне право – це сукупність норм (підсистема) права, що безпосередньо регулюють відносини в різних сферах суспільного життя, встановлюють суб’єктивні права та юридичні обов’язки їх учасників, визначають відповідальність за правопорушення</vt:lpstr>
      <vt:lpstr>Процесуальне право – це сукупність норм (підсистема) права, що впорядковують процедуру (послідовність дій) встановлення та реалізації норм матеріального права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Мультимедійний навчальний посібник з навчальної дисципліни «Теорія держави та права»</dc:title>
  <dc:creator>Юрій Кривицький</dc:creator>
  <cp:lastModifiedBy>Ivanov Ivan</cp:lastModifiedBy>
  <cp:revision>137</cp:revision>
  <dcterms:created xsi:type="dcterms:W3CDTF">2016-01-25T12:15:19Z</dcterms:created>
  <dcterms:modified xsi:type="dcterms:W3CDTF">2024-10-15T11:50:45Z</dcterms:modified>
</cp:coreProperties>
</file>