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8" r:id="rId1"/>
    <p:sldMasterId id="2147484060" r:id="rId2"/>
  </p:sldMasterIdLst>
  <p:notesMasterIdLst>
    <p:notesMasterId r:id="rId41"/>
  </p:notesMasterIdLst>
  <p:sldIdLst>
    <p:sldId id="349" r:id="rId3"/>
    <p:sldId id="257" r:id="rId4"/>
    <p:sldId id="258" r:id="rId5"/>
    <p:sldId id="260" r:id="rId6"/>
    <p:sldId id="261" r:id="rId7"/>
    <p:sldId id="318" r:id="rId8"/>
    <p:sldId id="319" r:id="rId9"/>
    <p:sldId id="320" r:id="rId10"/>
    <p:sldId id="301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1" r:id="rId21"/>
    <p:sldId id="306" r:id="rId22"/>
    <p:sldId id="332" r:id="rId23"/>
    <p:sldId id="333" r:id="rId24"/>
    <p:sldId id="334" r:id="rId25"/>
    <p:sldId id="335" r:id="rId26"/>
    <p:sldId id="336" r:id="rId27"/>
    <p:sldId id="337" r:id="rId28"/>
    <p:sldId id="338" r:id="rId29"/>
    <p:sldId id="339" r:id="rId30"/>
    <p:sldId id="340" r:id="rId31"/>
    <p:sldId id="341" r:id="rId32"/>
    <p:sldId id="342" r:id="rId33"/>
    <p:sldId id="343" r:id="rId34"/>
    <p:sldId id="344" r:id="rId35"/>
    <p:sldId id="345" r:id="rId36"/>
    <p:sldId id="346" r:id="rId37"/>
    <p:sldId id="347" r:id="rId38"/>
    <p:sldId id="348" r:id="rId39"/>
    <p:sldId id="298" r:id="rId4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2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3D3EC6-5FC0-4C05-B2E5-0CE860767FB5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39A4FC-0D55-4081-ABA0-062A406A9099}">
      <dgm:prSet phldrT="[Текст]" custT="1"/>
      <dgm:spPr/>
      <dgm:t>
        <a:bodyPr/>
        <a:lstStyle/>
        <a:p>
          <a:pPr algn="just"/>
          <a:r>
            <a:rPr lang="uk-UA" sz="3600" dirty="0">
              <a:solidFill>
                <a:schemeClr val="accent4">
                  <a:lumMod val="50000"/>
                </a:schemeClr>
              </a:solidFill>
              <a:latin typeface="+mj-lt"/>
            </a:rPr>
            <a:t>Засвоєння теоретичних положень цієї теми сприятиме формуванню вмінь і навичок спеціально-юридичного аналізу діючої в державі системи стримувань і противаг, порядку розподілу державної влади по території держави та способів взаємодії органів публічної влади між собою та народом. Осмислення відповідних знань дозволить здобувачу сформувати особисте, критичне відношення до політичного життя суспільства</a:t>
          </a:r>
          <a:endParaRPr lang="ru-RU" sz="3600" dirty="0">
            <a:solidFill>
              <a:schemeClr val="accent4">
                <a:lumMod val="50000"/>
              </a:schemeClr>
            </a:solidFill>
            <a:latin typeface="+mj-lt"/>
          </a:endParaRPr>
        </a:p>
      </dgm:t>
    </dgm:pt>
    <dgm:pt modelId="{E7BA80CF-7D93-46A3-A68A-29DD73F3D029}" type="parTrans" cxnId="{8AE6B033-894B-496D-B25B-43FC2E4E2AA0}">
      <dgm:prSet/>
      <dgm:spPr/>
      <dgm:t>
        <a:bodyPr/>
        <a:lstStyle/>
        <a:p>
          <a:endParaRPr lang="ru-RU"/>
        </a:p>
      </dgm:t>
    </dgm:pt>
    <dgm:pt modelId="{F34A274E-F219-493E-A075-0686E10EA076}" type="sibTrans" cxnId="{8AE6B033-894B-496D-B25B-43FC2E4E2AA0}">
      <dgm:prSet/>
      <dgm:spPr/>
      <dgm:t>
        <a:bodyPr/>
        <a:lstStyle/>
        <a:p>
          <a:endParaRPr lang="ru-RU"/>
        </a:p>
      </dgm:t>
    </dgm:pt>
    <dgm:pt modelId="{D022621F-A478-4635-B502-A0AF5C6DC131}" type="pres">
      <dgm:prSet presAssocID="{723D3EC6-5FC0-4C05-B2E5-0CE860767FB5}" presName="Name0" presStyleCnt="0">
        <dgm:presLayoutVars>
          <dgm:dir/>
        </dgm:presLayoutVars>
      </dgm:prSet>
      <dgm:spPr/>
    </dgm:pt>
    <dgm:pt modelId="{E77D884F-EED0-4F84-9A4D-1D80698CD5CD}" type="pres">
      <dgm:prSet presAssocID="{3939A4FC-0D55-4081-ABA0-062A406A9099}" presName="noChildren" presStyleCnt="0"/>
      <dgm:spPr/>
    </dgm:pt>
    <dgm:pt modelId="{E33D1B0A-12A4-43BB-8483-01F6AFF7F8B0}" type="pres">
      <dgm:prSet presAssocID="{3939A4FC-0D55-4081-ABA0-062A406A9099}" presName="gap" presStyleCnt="0"/>
      <dgm:spPr/>
    </dgm:pt>
    <dgm:pt modelId="{5EDD0642-CE76-484B-84F6-E65987C8D837}" type="pres">
      <dgm:prSet presAssocID="{3939A4FC-0D55-4081-ABA0-062A406A9099}" presName="medCircle2" presStyleLbl="vennNode1" presStyleIdx="0" presStyleCnt="1"/>
      <dgm:spPr/>
    </dgm:pt>
    <dgm:pt modelId="{0D993F46-5ECD-4BD7-BC3F-859BFF885DF5}" type="pres">
      <dgm:prSet presAssocID="{3939A4FC-0D55-4081-ABA0-062A406A9099}" presName="txLvlOnly1" presStyleLbl="revTx" presStyleIdx="0" presStyleCnt="1" custScaleX="124897" custScaleY="311404" custLinFactNeighborX="1967" custLinFactNeighborY="-1749"/>
      <dgm:spPr/>
    </dgm:pt>
  </dgm:ptLst>
  <dgm:cxnLst>
    <dgm:cxn modelId="{8AE6B033-894B-496D-B25B-43FC2E4E2AA0}" srcId="{723D3EC6-5FC0-4C05-B2E5-0CE860767FB5}" destId="{3939A4FC-0D55-4081-ABA0-062A406A9099}" srcOrd="0" destOrd="0" parTransId="{E7BA80CF-7D93-46A3-A68A-29DD73F3D029}" sibTransId="{F34A274E-F219-493E-A075-0686E10EA076}"/>
    <dgm:cxn modelId="{0E9DD9D7-73C0-4BC9-AFBD-A73ABD9DF4D4}" type="presOf" srcId="{723D3EC6-5FC0-4C05-B2E5-0CE860767FB5}" destId="{D022621F-A478-4635-B502-A0AF5C6DC131}" srcOrd="0" destOrd="0" presId="urn:microsoft.com/office/officeart/2008/layout/VerticalCircleList"/>
    <dgm:cxn modelId="{8EBD47F1-65BD-4076-B55E-5AA17F614DA1}" type="presOf" srcId="{3939A4FC-0D55-4081-ABA0-062A406A9099}" destId="{0D993F46-5ECD-4BD7-BC3F-859BFF885DF5}" srcOrd="0" destOrd="0" presId="urn:microsoft.com/office/officeart/2008/layout/VerticalCircleList"/>
    <dgm:cxn modelId="{88F78D0A-A75D-4F6B-B534-54A7AF97540F}" type="presParOf" srcId="{D022621F-A478-4635-B502-A0AF5C6DC131}" destId="{E77D884F-EED0-4F84-9A4D-1D80698CD5CD}" srcOrd="0" destOrd="0" presId="urn:microsoft.com/office/officeart/2008/layout/VerticalCircleList"/>
    <dgm:cxn modelId="{663F0C0E-8042-48F5-A220-B615CDDE5A31}" type="presParOf" srcId="{E77D884F-EED0-4F84-9A4D-1D80698CD5CD}" destId="{E33D1B0A-12A4-43BB-8483-01F6AFF7F8B0}" srcOrd="0" destOrd="0" presId="urn:microsoft.com/office/officeart/2008/layout/VerticalCircleList"/>
    <dgm:cxn modelId="{D044ABE4-7D45-4FB3-8BB7-1908A70725FD}" type="presParOf" srcId="{E77D884F-EED0-4F84-9A4D-1D80698CD5CD}" destId="{5EDD0642-CE76-484B-84F6-E65987C8D837}" srcOrd="1" destOrd="0" presId="urn:microsoft.com/office/officeart/2008/layout/VerticalCircleList"/>
    <dgm:cxn modelId="{418581BC-B6CE-4149-9252-10A8CA5F0760}" type="presParOf" srcId="{E77D884F-EED0-4F84-9A4D-1D80698CD5CD}" destId="{0D993F46-5ECD-4BD7-BC3F-859BFF885DF5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84D98BE-45F8-4E99-9E2B-5986F33063C1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6859AA37-133B-4C88-95A7-DFC710789C57}">
      <dgm:prSet phldrT="[Текст]" custT="1"/>
      <dgm:spPr/>
      <dgm:t>
        <a:bodyPr/>
        <a:lstStyle/>
        <a:p>
          <a:r>
            <a:rPr lang="uk-UA" sz="2400" b="1" dirty="0">
              <a:latin typeface="+mj-lt"/>
            </a:rPr>
            <a:t>Різновиди сегментарної державної форми</a:t>
          </a:r>
          <a:endParaRPr lang="ru-RU" sz="2400" b="1" dirty="0">
            <a:latin typeface="+mj-lt"/>
          </a:endParaRPr>
        </a:p>
      </dgm:t>
    </dgm:pt>
    <dgm:pt modelId="{3B47ADFF-A77A-4BE6-855A-4F45DBBF6C11}" type="parTrans" cxnId="{ABD7C090-E71C-4DD3-8B77-43CB8931B65E}">
      <dgm:prSet/>
      <dgm:spPr/>
      <dgm:t>
        <a:bodyPr/>
        <a:lstStyle/>
        <a:p>
          <a:endParaRPr lang="ru-RU"/>
        </a:p>
      </dgm:t>
    </dgm:pt>
    <dgm:pt modelId="{06B06D21-7926-4D70-BC7F-00C95AA8E69F}" type="sibTrans" cxnId="{ABD7C090-E71C-4DD3-8B77-43CB8931B65E}">
      <dgm:prSet/>
      <dgm:spPr/>
      <dgm:t>
        <a:bodyPr/>
        <a:lstStyle/>
        <a:p>
          <a:endParaRPr lang="ru-RU"/>
        </a:p>
      </dgm:t>
    </dgm:pt>
    <dgm:pt modelId="{6CA580B5-B266-4155-82BC-AED4777E420E}">
      <dgm:prSet custT="1"/>
      <dgm:spPr/>
      <dgm:t>
        <a:bodyPr/>
        <a:lstStyle/>
        <a:p>
          <a:r>
            <a:rPr lang="uk-UA" sz="2200" b="1" dirty="0">
              <a:latin typeface="+mj-lt"/>
            </a:rPr>
            <a:t>держави, що тяжіють до </a:t>
          </a:r>
          <a:r>
            <a:rPr lang="uk-UA" sz="2200" b="1" dirty="0" err="1">
              <a:latin typeface="+mj-lt"/>
            </a:rPr>
            <a:t>монократичної</a:t>
          </a:r>
          <a:r>
            <a:rPr lang="uk-UA" sz="2200" b="1" dirty="0">
              <a:latin typeface="+mj-lt"/>
            </a:rPr>
            <a:t> форми</a:t>
          </a:r>
        </a:p>
      </dgm:t>
    </dgm:pt>
    <dgm:pt modelId="{D62D6F43-2401-4EA8-915B-A0A9B7BE9D28}" type="parTrans" cxnId="{08607276-2DAE-440F-B3CE-E987EBED3276}">
      <dgm:prSet/>
      <dgm:spPr/>
      <dgm:t>
        <a:bodyPr/>
        <a:lstStyle/>
        <a:p>
          <a:endParaRPr lang="ru-RU"/>
        </a:p>
      </dgm:t>
    </dgm:pt>
    <dgm:pt modelId="{B0DA7A12-A8BB-42B2-A02B-CCACBAA0BC82}" type="sibTrans" cxnId="{08607276-2DAE-440F-B3CE-E987EBED3276}">
      <dgm:prSet/>
      <dgm:spPr/>
      <dgm:t>
        <a:bodyPr/>
        <a:lstStyle/>
        <a:p>
          <a:endParaRPr lang="ru-RU"/>
        </a:p>
      </dgm:t>
    </dgm:pt>
    <dgm:pt modelId="{F280EDB6-B581-45B0-8CE6-04396BD942A4}">
      <dgm:prSet custT="1"/>
      <dgm:spPr/>
      <dgm:t>
        <a:bodyPr/>
        <a:lstStyle/>
        <a:p>
          <a:r>
            <a:rPr lang="uk-UA" sz="2000" dirty="0">
              <a:latin typeface="+mj-lt"/>
            </a:rPr>
            <a:t>Йорданія</a:t>
          </a:r>
        </a:p>
      </dgm:t>
    </dgm:pt>
    <dgm:pt modelId="{D2315190-BEC2-4B92-A629-F385427BDA38}" type="parTrans" cxnId="{C0618D80-FF64-41FE-8E76-EF0A6BF408FF}">
      <dgm:prSet/>
      <dgm:spPr/>
      <dgm:t>
        <a:bodyPr/>
        <a:lstStyle/>
        <a:p>
          <a:endParaRPr lang="ru-RU"/>
        </a:p>
      </dgm:t>
    </dgm:pt>
    <dgm:pt modelId="{366C7C4A-37A9-4140-8214-ED4513A0CEEE}" type="sibTrans" cxnId="{C0618D80-FF64-41FE-8E76-EF0A6BF408FF}">
      <dgm:prSet/>
      <dgm:spPr/>
      <dgm:t>
        <a:bodyPr/>
        <a:lstStyle/>
        <a:p>
          <a:endParaRPr lang="ru-RU"/>
        </a:p>
      </dgm:t>
    </dgm:pt>
    <dgm:pt modelId="{8FC6E58E-8BAA-4B63-BD55-13B019C51150}">
      <dgm:prSet custT="1"/>
      <dgm:spPr/>
      <dgm:t>
        <a:bodyPr/>
        <a:lstStyle/>
        <a:p>
          <a:r>
            <a:rPr lang="uk-UA" sz="2200" b="1" dirty="0">
              <a:latin typeface="+mj-lt"/>
            </a:rPr>
            <a:t>держави, що тяжіють до </a:t>
          </a:r>
          <a:r>
            <a:rPr lang="uk-UA" sz="2200" b="1" dirty="0" err="1">
              <a:latin typeface="+mj-lt"/>
            </a:rPr>
            <a:t>полікратичної</a:t>
          </a:r>
          <a:r>
            <a:rPr lang="uk-UA" sz="2200" b="1" dirty="0">
              <a:latin typeface="+mj-lt"/>
            </a:rPr>
            <a:t> форми</a:t>
          </a:r>
        </a:p>
      </dgm:t>
    </dgm:pt>
    <dgm:pt modelId="{0375CBBE-CF30-4381-9E46-F8129E28FB5D}" type="parTrans" cxnId="{8A7027E5-0442-4A8B-BC05-4BC03ABCCEBC}">
      <dgm:prSet/>
      <dgm:spPr/>
      <dgm:t>
        <a:bodyPr/>
        <a:lstStyle/>
        <a:p>
          <a:endParaRPr lang="ru-RU"/>
        </a:p>
      </dgm:t>
    </dgm:pt>
    <dgm:pt modelId="{839820F0-2C3B-4CD4-83C9-9ACC2295FBA6}" type="sibTrans" cxnId="{8A7027E5-0442-4A8B-BC05-4BC03ABCCEBC}">
      <dgm:prSet/>
      <dgm:spPr/>
      <dgm:t>
        <a:bodyPr/>
        <a:lstStyle/>
        <a:p>
          <a:endParaRPr lang="ru-RU"/>
        </a:p>
      </dgm:t>
    </dgm:pt>
    <dgm:pt modelId="{8A4D788B-C864-483E-88AF-B1F767CE8F4C}">
      <dgm:prSet custT="1"/>
      <dgm:spPr/>
      <dgm:t>
        <a:bodyPr/>
        <a:lstStyle/>
        <a:p>
          <a:r>
            <a:rPr lang="uk-UA" sz="2000" dirty="0">
              <a:latin typeface="+mj-lt"/>
            </a:rPr>
            <a:t>Польща</a:t>
          </a:r>
        </a:p>
      </dgm:t>
    </dgm:pt>
    <dgm:pt modelId="{DFCF99A2-2CD7-4ED6-B55C-ADD776D7BB06}" type="parTrans" cxnId="{E1E725DD-4D34-4324-96DF-C247F29048AC}">
      <dgm:prSet/>
      <dgm:spPr/>
      <dgm:t>
        <a:bodyPr/>
        <a:lstStyle/>
        <a:p>
          <a:endParaRPr lang="ru-RU"/>
        </a:p>
      </dgm:t>
    </dgm:pt>
    <dgm:pt modelId="{A6E4E3B0-DC45-4AEF-943A-E379AFA8027F}" type="sibTrans" cxnId="{E1E725DD-4D34-4324-96DF-C247F29048AC}">
      <dgm:prSet/>
      <dgm:spPr/>
      <dgm:t>
        <a:bodyPr/>
        <a:lstStyle/>
        <a:p>
          <a:endParaRPr lang="ru-RU"/>
        </a:p>
      </dgm:t>
    </dgm:pt>
    <dgm:pt modelId="{C92D9E82-EAB6-4BDB-91B1-4B6F548E8DC9}">
      <dgm:prSet custT="1"/>
      <dgm:spPr/>
      <dgm:t>
        <a:bodyPr/>
        <a:lstStyle/>
        <a:p>
          <a:r>
            <a:rPr lang="uk-UA" sz="2000" dirty="0">
              <a:latin typeface="+mj-lt"/>
            </a:rPr>
            <a:t>Марокко</a:t>
          </a:r>
        </a:p>
      </dgm:t>
    </dgm:pt>
    <dgm:pt modelId="{943574F2-A09C-49D8-B509-A3A635423470}" type="parTrans" cxnId="{92DB267E-9CAB-49DF-BE4F-6C086D9929CA}">
      <dgm:prSet/>
      <dgm:spPr/>
      <dgm:t>
        <a:bodyPr/>
        <a:lstStyle/>
        <a:p>
          <a:endParaRPr lang="ru-RU"/>
        </a:p>
      </dgm:t>
    </dgm:pt>
    <dgm:pt modelId="{D99652F1-6ED9-4605-9E4F-67807C81A75A}" type="sibTrans" cxnId="{92DB267E-9CAB-49DF-BE4F-6C086D9929CA}">
      <dgm:prSet/>
      <dgm:spPr/>
      <dgm:t>
        <a:bodyPr/>
        <a:lstStyle/>
        <a:p>
          <a:endParaRPr lang="ru-RU"/>
        </a:p>
      </dgm:t>
    </dgm:pt>
    <dgm:pt modelId="{44BD7EA4-27C4-475E-80ED-865413603259}">
      <dgm:prSet custT="1"/>
      <dgm:spPr/>
      <dgm:t>
        <a:bodyPr/>
        <a:lstStyle/>
        <a:p>
          <a:r>
            <a:rPr lang="uk-UA" sz="2000" dirty="0">
              <a:latin typeface="+mj-lt"/>
            </a:rPr>
            <a:t>Таїланд</a:t>
          </a:r>
        </a:p>
      </dgm:t>
    </dgm:pt>
    <dgm:pt modelId="{2073CEF0-6C1F-4868-BD92-8EEA2D93BB69}" type="parTrans" cxnId="{2B997803-A571-47CE-87D3-89ECF015D2FE}">
      <dgm:prSet/>
      <dgm:spPr/>
      <dgm:t>
        <a:bodyPr/>
        <a:lstStyle/>
        <a:p>
          <a:endParaRPr lang="ru-RU"/>
        </a:p>
      </dgm:t>
    </dgm:pt>
    <dgm:pt modelId="{F54A5B59-0E98-4805-8388-7B2F2E6F69D0}" type="sibTrans" cxnId="{2B997803-A571-47CE-87D3-89ECF015D2FE}">
      <dgm:prSet/>
      <dgm:spPr/>
      <dgm:t>
        <a:bodyPr/>
        <a:lstStyle/>
        <a:p>
          <a:endParaRPr lang="ru-RU"/>
        </a:p>
      </dgm:t>
    </dgm:pt>
    <dgm:pt modelId="{5CC7C7A4-01C7-48BA-8BCD-CDED87233C10}">
      <dgm:prSet custT="1"/>
      <dgm:spPr/>
      <dgm:t>
        <a:bodyPr/>
        <a:lstStyle/>
        <a:p>
          <a:r>
            <a:rPr lang="uk-UA" sz="2000" dirty="0">
              <a:latin typeface="+mj-lt"/>
            </a:rPr>
            <a:t>Чехія</a:t>
          </a:r>
        </a:p>
      </dgm:t>
    </dgm:pt>
    <dgm:pt modelId="{7DE9991E-AB83-4E18-B1F2-785B71997A93}" type="parTrans" cxnId="{B347D0B1-1CBB-48A3-BBEE-1AB8C0841FAF}">
      <dgm:prSet/>
      <dgm:spPr/>
      <dgm:t>
        <a:bodyPr/>
        <a:lstStyle/>
        <a:p>
          <a:endParaRPr lang="ru-RU"/>
        </a:p>
      </dgm:t>
    </dgm:pt>
    <dgm:pt modelId="{B751AB90-CA8F-4E83-96E2-5AA927C59549}" type="sibTrans" cxnId="{B347D0B1-1CBB-48A3-BBEE-1AB8C0841FAF}">
      <dgm:prSet/>
      <dgm:spPr/>
      <dgm:t>
        <a:bodyPr/>
        <a:lstStyle/>
        <a:p>
          <a:endParaRPr lang="ru-RU"/>
        </a:p>
      </dgm:t>
    </dgm:pt>
    <dgm:pt modelId="{42958E5D-7F0F-4264-94FD-694C95809198}" type="pres">
      <dgm:prSet presAssocID="{484D98BE-45F8-4E99-9E2B-5986F33063C1}" presName="Name0" presStyleCnt="0">
        <dgm:presLayoutVars>
          <dgm:dir/>
        </dgm:presLayoutVars>
      </dgm:prSet>
      <dgm:spPr/>
    </dgm:pt>
    <dgm:pt modelId="{E6E4B54D-AF2E-432C-B8DA-EF951633EFBA}" type="pres">
      <dgm:prSet presAssocID="{6859AA37-133B-4C88-95A7-DFC710789C57}" presName="withChildren" presStyleCnt="0"/>
      <dgm:spPr/>
    </dgm:pt>
    <dgm:pt modelId="{B263D2BD-63DB-4362-AC8A-6E1E992F6D35}" type="pres">
      <dgm:prSet presAssocID="{6859AA37-133B-4C88-95A7-DFC710789C57}" presName="bigCircle" presStyleLbl="vennNode1" presStyleIdx="0" presStyleCnt="8"/>
      <dgm:spPr/>
    </dgm:pt>
    <dgm:pt modelId="{27725A26-FE25-424D-A921-4F08D4D5D471}" type="pres">
      <dgm:prSet presAssocID="{6859AA37-133B-4C88-95A7-DFC710789C57}" presName="medCircle" presStyleLbl="vennNode1" presStyleIdx="1" presStyleCnt="8"/>
      <dgm:spPr/>
    </dgm:pt>
    <dgm:pt modelId="{39EA2F86-DE18-4880-9B62-163B1AF99F9F}" type="pres">
      <dgm:prSet presAssocID="{6859AA37-133B-4C88-95A7-DFC710789C57}" presName="txLvl1" presStyleLbl="revTx" presStyleIdx="0" presStyleCnt="8"/>
      <dgm:spPr/>
    </dgm:pt>
    <dgm:pt modelId="{4734C6A0-2AF9-4428-8C2E-080121C05B53}" type="pres">
      <dgm:prSet presAssocID="{6859AA37-133B-4C88-95A7-DFC710789C57}" presName="lin" presStyleCnt="0"/>
      <dgm:spPr/>
    </dgm:pt>
    <dgm:pt modelId="{21CE5AFC-B97B-4ABD-A0BB-4C7188FB2CF7}" type="pres">
      <dgm:prSet presAssocID="{6CA580B5-B266-4155-82BC-AED4777E420E}" presName="txLvl2" presStyleLbl="revTx" presStyleIdx="1" presStyleCnt="8"/>
      <dgm:spPr/>
    </dgm:pt>
    <dgm:pt modelId="{0861DDA3-514B-4784-9DD4-B4AF38E513BD}" type="pres">
      <dgm:prSet presAssocID="{F280EDB6-B581-45B0-8CE6-04396BD942A4}" presName="indentDot1" presStyleCnt="0"/>
      <dgm:spPr/>
    </dgm:pt>
    <dgm:pt modelId="{B350B30A-8841-4113-9195-727C3E245A1D}" type="pres">
      <dgm:prSet presAssocID="{F280EDB6-B581-45B0-8CE6-04396BD942A4}" presName="gap1" presStyleLbl="node3" presStyleIdx="0" presStyleCnt="0"/>
      <dgm:spPr/>
    </dgm:pt>
    <dgm:pt modelId="{FBD5B3E3-B519-4CE4-AE3F-5DAF60E96CB0}" type="pres">
      <dgm:prSet presAssocID="{F280EDB6-B581-45B0-8CE6-04396BD942A4}" presName="smCircle1" presStyleLbl="vennNode1" presStyleIdx="2" presStyleCnt="8" custLinFactX="-88989" custLinFactY="100000" custLinFactNeighborX="-100000" custLinFactNeighborY="153995"/>
      <dgm:spPr/>
    </dgm:pt>
    <dgm:pt modelId="{F75DDA59-7F53-4239-9213-7B5DA868D717}" type="pres">
      <dgm:prSet presAssocID="{F280EDB6-B581-45B0-8CE6-04396BD942A4}" presName="txLvl3" presStyleLbl="revTx" presStyleIdx="2" presStyleCnt="8">
        <dgm:presLayoutVars>
          <dgm:bulletEnabled val="1"/>
        </dgm:presLayoutVars>
      </dgm:prSet>
      <dgm:spPr/>
    </dgm:pt>
    <dgm:pt modelId="{93619035-5D3A-4E9B-BD89-A1FFD841C372}" type="pres">
      <dgm:prSet presAssocID="{366C7C4A-37A9-4140-8214-ED4513A0CEEE}" presName="indentDot2" presStyleCnt="0"/>
      <dgm:spPr/>
    </dgm:pt>
    <dgm:pt modelId="{78C2DB85-5DFF-47D2-B7FC-AF9118499C86}" type="pres">
      <dgm:prSet presAssocID="{366C7C4A-37A9-4140-8214-ED4513A0CEEE}" presName="gap2" presStyleLbl="sibTrans2D3" presStyleIdx="0" presStyleCnt="0"/>
      <dgm:spPr/>
    </dgm:pt>
    <dgm:pt modelId="{4230AA5E-0D75-4F7A-89D2-94730BC1B0F6}" type="pres">
      <dgm:prSet presAssocID="{366C7C4A-37A9-4140-8214-ED4513A0CEEE}" presName="smCircle2" presStyleLbl="vennNode1" presStyleIdx="3" presStyleCnt="8" custLinFactX="-88989" custLinFactY="100000" custLinFactNeighborX="-100000" custLinFactNeighborY="153995"/>
      <dgm:spPr/>
    </dgm:pt>
    <dgm:pt modelId="{0941116B-EBF6-4BD1-A6A5-7CB3038246AD}" type="pres">
      <dgm:prSet presAssocID="{C92D9E82-EAB6-4BDB-91B1-4B6F548E8DC9}" presName="txLvl3" presStyleLbl="revTx" presStyleIdx="3" presStyleCnt="8">
        <dgm:presLayoutVars>
          <dgm:bulletEnabled val="1"/>
        </dgm:presLayoutVars>
      </dgm:prSet>
      <dgm:spPr/>
    </dgm:pt>
    <dgm:pt modelId="{6984F0AD-9CAA-4D0F-92E4-99804F12EBD8}" type="pres">
      <dgm:prSet presAssocID="{D99652F1-6ED9-4605-9E4F-67807C81A75A}" presName="indentDot2" presStyleCnt="0"/>
      <dgm:spPr/>
    </dgm:pt>
    <dgm:pt modelId="{25A8AFB7-7AAB-471E-968C-FAC4C2071D28}" type="pres">
      <dgm:prSet presAssocID="{D99652F1-6ED9-4605-9E4F-67807C81A75A}" presName="gap2" presStyleLbl="sibTrans2D3" presStyleIdx="0" presStyleCnt="0"/>
      <dgm:spPr/>
    </dgm:pt>
    <dgm:pt modelId="{F8F26302-B6A1-4D35-96D6-DA5FDA6EDB1A}" type="pres">
      <dgm:prSet presAssocID="{D99652F1-6ED9-4605-9E4F-67807C81A75A}" presName="smCircle2" presStyleLbl="vennNode1" presStyleIdx="4" presStyleCnt="8" custLinFactX="-88989" custLinFactY="100000" custLinFactNeighborX="-100000" custLinFactNeighborY="153995"/>
      <dgm:spPr/>
    </dgm:pt>
    <dgm:pt modelId="{2CB937D4-C252-45E1-8B1D-5D1C4E3270F5}" type="pres">
      <dgm:prSet presAssocID="{44BD7EA4-27C4-475E-80ED-865413603259}" presName="txLvl3" presStyleLbl="revTx" presStyleIdx="4" presStyleCnt="8">
        <dgm:presLayoutVars>
          <dgm:bulletEnabled val="1"/>
        </dgm:presLayoutVars>
      </dgm:prSet>
      <dgm:spPr/>
    </dgm:pt>
    <dgm:pt modelId="{1BFCF031-5D16-470F-8B04-2624A1DA0B6C}" type="pres">
      <dgm:prSet presAssocID="{B0DA7A12-A8BB-42B2-A02B-CCACBAA0BC82}" presName="indentDot3" presStyleCnt="0"/>
      <dgm:spPr/>
    </dgm:pt>
    <dgm:pt modelId="{21D51C0C-F6D5-4D3E-AA36-58085BDA83E6}" type="pres">
      <dgm:prSet presAssocID="{B0DA7A12-A8BB-42B2-A02B-CCACBAA0BC82}" presName="gap3" presStyleLbl="sibTrans2D2" presStyleIdx="0" presStyleCnt="0"/>
      <dgm:spPr/>
    </dgm:pt>
    <dgm:pt modelId="{E603045D-E969-4AA6-B2A7-04D680B29E3B}" type="pres">
      <dgm:prSet presAssocID="{B0DA7A12-A8BB-42B2-A02B-CCACBAA0BC82}" presName="smCircle3" presStyleLbl="vennNode1" presStyleIdx="5" presStyleCnt="8" custLinFactX="-88989" custLinFactY="100000" custLinFactNeighborX="-100000" custLinFactNeighborY="153995"/>
      <dgm:spPr/>
    </dgm:pt>
    <dgm:pt modelId="{92DDF21A-9EC8-441E-9448-EF9B6C20AB90}" type="pres">
      <dgm:prSet presAssocID="{8FC6E58E-8BAA-4B63-BD55-13B019C51150}" presName="txLvl2" presStyleLbl="revTx" presStyleIdx="5" presStyleCnt="8"/>
      <dgm:spPr/>
    </dgm:pt>
    <dgm:pt modelId="{84306A84-DB40-494D-B8CB-7ACA13F98910}" type="pres">
      <dgm:prSet presAssocID="{8A4D788B-C864-483E-88AF-B1F767CE8F4C}" presName="indentDot1" presStyleCnt="0"/>
      <dgm:spPr/>
    </dgm:pt>
    <dgm:pt modelId="{E2DF1663-720D-4EFE-87CC-B82FB69BA1EB}" type="pres">
      <dgm:prSet presAssocID="{8A4D788B-C864-483E-88AF-B1F767CE8F4C}" presName="gap1" presStyleLbl="node3" presStyleIdx="0" presStyleCnt="0"/>
      <dgm:spPr/>
    </dgm:pt>
    <dgm:pt modelId="{0458BA9C-2937-40E2-9141-F184F9B009A9}" type="pres">
      <dgm:prSet presAssocID="{8A4D788B-C864-483E-88AF-B1F767CE8F4C}" presName="smCircle1" presStyleLbl="vennNode1" presStyleIdx="6" presStyleCnt="8" custLinFactX="-88989" custLinFactY="100000" custLinFactNeighborX="-100000" custLinFactNeighborY="153995"/>
      <dgm:spPr/>
    </dgm:pt>
    <dgm:pt modelId="{2F666138-4D94-45E7-A3D2-768C0DEFBF94}" type="pres">
      <dgm:prSet presAssocID="{8A4D788B-C864-483E-88AF-B1F767CE8F4C}" presName="txLvl3" presStyleLbl="revTx" presStyleIdx="6" presStyleCnt="8">
        <dgm:presLayoutVars>
          <dgm:bulletEnabled val="1"/>
        </dgm:presLayoutVars>
      </dgm:prSet>
      <dgm:spPr/>
    </dgm:pt>
    <dgm:pt modelId="{D32BC9DE-3FE3-4AFF-BE99-05F14991D867}" type="pres">
      <dgm:prSet presAssocID="{A6E4E3B0-DC45-4AEF-943A-E379AFA8027F}" presName="indentDot2" presStyleCnt="0"/>
      <dgm:spPr/>
    </dgm:pt>
    <dgm:pt modelId="{6F4F09D1-ECA2-45D6-8F22-2C5CBCD10263}" type="pres">
      <dgm:prSet presAssocID="{A6E4E3B0-DC45-4AEF-943A-E379AFA8027F}" presName="gap2" presStyleLbl="sibTrans2D3" presStyleIdx="0" presStyleCnt="0"/>
      <dgm:spPr/>
    </dgm:pt>
    <dgm:pt modelId="{56D41836-940E-414F-BE76-3657FC84C5BF}" type="pres">
      <dgm:prSet presAssocID="{A6E4E3B0-DC45-4AEF-943A-E379AFA8027F}" presName="smCircle2" presStyleLbl="vennNode1" presStyleIdx="7" presStyleCnt="8" custLinFactX="-88989" custLinFactY="100000" custLinFactNeighborX="-100000" custLinFactNeighborY="153995"/>
      <dgm:spPr/>
    </dgm:pt>
    <dgm:pt modelId="{C1DA74AA-369F-4EBC-B8AA-BB4A74163113}" type="pres">
      <dgm:prSet presAssocID="{5CC7C7A4-01C7-48BA-8BCD-CDED87233C10}" presName="txLvl3" presStyleLbl="revTx" presStyleIdx="7" presStyleCnt="8">
        <dgm:presLayoutVars>
          <dgm:bulletEnabled val="1"/>
        </dgm:presLayoutVars>
      </dgm:prSet>
      <dgm:spPr/>
    </dgm:pt>
  </dgm:ptLst>
  <dgm:cxnLst>
    <dgm:cxn modelId="{2B997803-A571-47CE-87D3-89ECF015D2FE}" srcId="{6CA580B5-B266-4155-82BC-AED4777E420E}" destId="{44BD7EA4-27C4-475E-80ED-865413603259}" srcOrd="2" destOrd="0" parTransId="{2073CEF0-6C1F-4868-BD92-8EEA2D93BB69}" sibTransId="{F54A5B59-0E98-4805-8388-7B2F2E6F69D0}"/>
    <dgm:cxn modelId="{0E4B2F09-0547-4254-9FD5-FE197DC862F1}" type="presOf" srcId="{F280EDB6-B581-45B0-8CE6-04396BD942A4}" destId="{F75DDA59-7F53-4239-9213-7B5DA868D717}" srcOrd="0" destOrd="0" presId="urn:microsoft.com/office/officeart/2008/layout/VerticalCircleList"/>
    <dgm:cxn modelId="{A42CCF16-7D3A-4013-8841-CD2DFBDA4F8C}" type="presOf" srcId="{6859AA37-133B-4C88-95A7-DFC710789C57}" destId="{39EA2F86-DE18-4880-9B62-163B1AF99F9F}" srcOrd="0" destOrd="0" presId="urn:microsoft.com/office/officeart/2008/layout/VerticalCircleList"/>
    <dgm:cxn modelId="{0657E24D-B0B0-4B45-A994-2D04B74B8C63}" type="presOf" srcId="{C92D9E82-EAB6-4BDB-91B1-4B6F548E8DC9}" destId="{0941116B-EBF6-4BD1-A6A5-7CB3038246AD}" srcOrd="0" destOrd="0" presId="urn:microsoft.com/office/officeart/2008/layout/VerticalCircleList"/>
    <dgm:cxn modelId="{08607276-2DAE-440F-B3CE-E987EBED3276}" srcId="{6859AA37-133B-4C88-95A7-DFC710789C57}" destId="{6CA580B5-B266-4155-82BC-AED4777E420E}" srcOrd="0" destOrd="0" parTransId="{D62D6F43-2401-4EA8-915B-A0A9B7BE9D28}" sibTransId="{B0DA7A12-A8BB-42B2-A02B-CCACBAA0BC82}"/>
    <dgm:cxn modelId="{92DB267E-9CAB-49DF-BE4F-6C086D9929CA}" srcId="{6CA580B5-B266-4155-82BC-AED4777E420E}" destId="{C92D9E82-EAB6-4BDB-91B1-4B6F548E8DC9}" srcOrd="1" destOrd="0" parTransId="{943574F2-A09C-49D8-B509-A3A635423470}" sibTransId="{D99652F1-6ED9-4605-9E4F-67807C81A75A}"/>
    <dgm:cxn modelId="{C0618D80-FF64-41FE-8E76-EF0A6BF408FF}" srcId="{6CA580B5-B266-4155-82BC-AED4777E420E}" destId="{F280EDB6-B581-45B0-8CE6-04396BD942A4}" srcOrd="0" destOrd="0" parTransId="{D2315190-BEC2-4B92-A629-F385427BDA38}" sibTransId="{366C7C4A-37A9-4140-8214-ED4513A0CEEE}"/>
    <dgm:cxn modelId="{ABD7C090-E71C-4DD3-8B77-43CB8931B65E}" srcId="{484D98BE-45F8-4E99-9E2B-5986F33063C1}" destId="{6859AA37-133B-4C88-95A7-DFC710789C57}" srcOrd="0" destOrd="0" parTransId="{3B47ADFF-A77A-4BE6-855A-4F45DBBF6C11}" sibTransId="{06B06D21-7926-4D70-BC7F-00C95AA8E69F}"/>
    <dgm:cxn modelId="{B347D0B1-1CBB-48A3-BBEE-1AB8C0841FAF}" srcId="{8FC6E58E-8BAA-4B63-BD55-13B019C51150}" destId="{5CC7C7A4-01C7-48BA-8BCD-CDED87233C10}" srcOrd="1" destOrd="0" parTransId="{7DE9991E-AB83-4E18-B1F2-785B71997A93}" sibTransId="{B751AB90-CA8F-4E83-96E2-5AA927C59549}"/>
    <dgm:cxn modelId="{C0CCA6C1-1DDF-4933-848A-A53C1455B518}" type="presOf" srcId="{6CA580B5-B266-4155-82BC-AED4777E420E}" destId="{21CE5AFC-B97B-4ABD-A0BB-4C7188FB2CF7}" srcOrd="0" destOrd="0" presId="urn:microsoft.com/office/officeart/2008/layout/VerticalCircleList"/>
    <dgm:cxn modelId="{4FD3E5C9-A510-43F9-B582-AECC1498111F}" type="presOf" srcId="{44BD7EA4-27C4-475E-80ED-865413603259}" destId="{2CB937D4-C252-45E1-8B1D-5D1C4E3270F5}" srcOrd="0" destOrd="0" presId="urn:microsoft.com/office/officeart/2008/layout/VerticalCircleList"/>
    <dgm:cxn modelId="{964517D2-5545-47E5-A0B2-45E46A245029}" type="presOf" srcId="{5CC7C7A4-01C7-48BA-8BCD-CDED87233C10}" destId="{C1DA74AA-369F-4EBC-B8AA-BB4A74163113}" srcOrd="0" destOrd="0" presId="urn:microsoft.com/office/officeart/2008/layout/VerticalCircleList"/>
    <dgm:cxn modelId="{BBF22ED2-29F6-45D8-A2EC-F689092D5251}" type="presOf" srcId="{8FC6E58E-8BAA-4B63-BD55-13B019C51150}" destId="{92DDF21A-9EC8-441E-9448-EF9B6C20AB90}" srcOrd="0" destOrd="0" presId="urn:microsoft.com/office/officeart/2008/layout/VerticalCircleList"/>
    <dgm:cxn modelId="{E1E725DD-4D34-4324-96DF-C247F29048AC}" srcId="{8FC6E58E-8BAA-4B63-BD55-13B019C51150}" destId="{8A4D788B-C864-483E-88AF-B1F767CE8F4C}" srcOrd="0" destOrd="0" parTransId="{DFCF99A2-2CD7-4ED6-B55C-ADD776D7BB06}" sibTransId="{A6E4E3B0-DC45-4AEF-943A-E379AFA8027F}"/>
    <dgm:cxn modelId="{335C68E4-2E9F-4E14-B54F-48CD42038C00}" type="presOf" srcId="{8A4D788B-C864-483E-88AF-B1F767CE8F4C}" destId="{2F666138-4D94-45E7-A3D2-768C0DEFBF94}" srcOrd="0" destOrd="0" presId="urn:microsoft.com/office/officeart/2008/layout/VerticalCircleList"/>
    <dgm:cxn modelId="{8A7027E5-0442-4A8B-BC05-4BC03ABCCEBC}" srcId="{6859AA37-133B-4C88-95A7-DFC710789C57}" destId="{8FC6E58E-8BAA-4B63-BD55-13B019C51150}" srcOrd="1" destOrd="0" parTransId="{0375CBBE-CF30-4381-9E46-F8129E28FB5D}" sibTransId="{839820F0-2C3B-4CD4-83C9-9ACC2295FBA6}"/>
    <dgm:cxn modelId="{4DEFD9FA-2B43-4EA7-A2E2-9646FF2566A6}" type="presOf" srcId="{484D98BE-45F8-4E99-9E2B-5986F33063C1}" destId="{42958E5D-7F0F-4264-94FD-694C95809198}" srcOrd="0" destOrd="0" presId="urn:microsoft.com/office/officeart/2008/layout/VerticalCircleList"/>
    <dgm:cxn modelId="{CA606D8A-619B-4721-9FE6-7644FBE92A9B}" type="presParOf" srcId="{42958E5D-7F0F-4264-94FD-694C95809198}" destId="{E6E4B54D-AF2E-432C-B8DA-EF951633EFBA}" srcOrd="0" destOrd="0" presId="urn:microsoft.com/office/officeart/2008/layout/VerticalCircleList"/>
    <dgm:cxn modelId="{67C0A267-BF53-4CD0-8FB3-C30A00C9AC13}" type="presParOf" srcId="{E6E4B54D-AF2E-432C-B8DA-EF951633EFBA}" destId="{B263D2BD-63DB-4362-AC8A-6E1E992F6D35}" srcOrd="0" destOrd="0" presId="urn:microsoft.com/office/officeart/2008/layout/VerticalCircleList"/>
    <dgm:cxn modelId="{DF4C4716-B150-4926-9F1C-4FDF60C7D07B}" type="presParOf" srcId="{E6E4B54D-AF2E-432C-B8DA-EF951633EFBA}" destId="{27725A26-FE25-424D-A921-4F08D4D5D471}" srcOrd="1" destOrd="0" presId="urn:microsoft.com/office/officeart/2008/layout/VerticalCircleList"/>
    <dgm:cxn modelId="{C854FB31-F232-45CD-A38B-F3A884637E40}" type="presParOf" srcId="{E6E4B54D-AF2E-432C-B8DA-EF951633EFBA}" destId="{39EA2F86-DE18-4880-9B62-163B1AF99F9F}" srcOrd="2" destOrd="0" presId="urn:microsoft.com/office/officeart/2008/layout/VerticalCircleList"/>
    <dgm:cxn modelId="{D6E3DF5C-C53B-467E-A5CD-BE05982713AD}" type="presParOf" srcId="{E6E4B54D-AF2E-432C-B8DA-EF951633EFBA}" destId="{4734C6A0-2AF9-4428-8C2E-080121C05B53}" srcOrd="3" destOrd="0" presId="urn:microsoft.com/office/officeart/2008/layout/VerticalCircleList"/>
    <dgm:cxn modelId="{685B6C97-AB24-4BE2-B98E-D6C2D1EAF55E}" type="presParOf" srcId="{4734C6A0-2AF9-4428-8C2E-080121C05B53}" destId="{21CE5AFC-B97B-4ABD-A0BB-4C7188FB2CF7}" srcOrd="0" destOrd="0" presId="urn:microsoft.com/office/officeart/2008/layout/VerticalCircleList"/>
    <dgm:cxn modelId="{2D7F1AB6-07BB-41B5-B7BC-436819351969}" type="presParOf" srcId="{4734C6A0-2AF9-4428-8C2E-080121C05B53}" destId="{0861DDA3-514B-4784-9DD4-B4AF38E513BD}" srcOrd="1" destOrd="0" presId="urn:microsoft.com/office/officeart/2008/layout/VerticalCircleList"/>
    <dgm:cxn modelId="{E1FD3AB4-EF8A-483A-8979-A5B8307A4F5D}" type="presParOf" srcId="{0861DDA3-514B-4784-9DD4-B4AF38E513BD}" destId="{B350B30A-8841-4113-9195-727C3E245A1D}" srcOrd="0" destOrd="0" presId="urn:microsoft.com/office/officeart/2008/layout/VerticalCircleList"/>
    <dgm:cxn modelId="{C391F2BE-04F0-406E-B92E-9A5DB435CDF0}" type="presParOf" srcId="{0861DDA3-514B-4784-9DD4-B4AF38E513BD}" destId="{FBD5B3E3-B519-4CE4-AE3F-5DAF60E96CB0}" srcOrd="1" destOrd="0" presId="urn:microsoft.com/office/officeart/2008/layout/VerticalCircleList"/>
    <dgm:cxn modelId="{2FF63A8B-6E5E-45E7-9DD6-04C4042E56C1}" type="presParOf" srcId="{4734C6A0-2AF9-4428-8C2E-080121C05B53}" destId="{F75DDA59-7F53-4239-9213-7B5DA868D717}" srcOrd="2" destOrd="0" presId="urn:microsoft.com/office/officeart/2008/layout/VerticalCircleList"/>
    <dgm:cxn modelId="{BE9DCE85-B81D-4404-ABE6-360C10146CC5}" type="presParOf" srcId="{4734C6A0-2AF9-4428-8C2E-080121C05B53}" destId="{93619035-5D3A-4E9B-BD89-A1FFD841C372}" srcOrd="3" destOrd="0" presId="urn:microsoft.com/office/officeart/2008/layout/VerticalCircleList"/>
    <dgm:cxn modelId="{D83A6C23-F18F-4445-8DBC-6EFE4D03E17E}" type="presParOf" srcId="{93619035-5D3A-4E9B-BD89-A1FFD841C372}" destId="{78C2DB85-5DFF-47D2-B7FC-AF9118499C86}" srcOrd="0" destOrd="0" presId="urn:microsoft.com/office/officeart/2008/layout/VerticalCircleList"/>
    <dgm:cxn modelId="{FA060183-DF56-435E-8E76-CA3C19EF50FF}" type="presParOf" srcId="{93619035-5D3A-4E9B-BD89-A1FFD841C372}" destId="{4230AA5E-0D75-4F7A-89D2-94730BC1B0F6}" srcOrd="1" destOrd="0" presId="urn:microsoft.com/office/officeart/2008/layout/VerticalCircleList"/>
    <dgm:cxn modelId="{3D610FE3-98E8-4963-9EA1-3BCB0BAA42C0}" type="presParOf" srcId="{4734C6A0-2AF9-4428-8C2E-080121C05B53}" destId="{0941116B-EBF6-4BD1-A6A5-7CB3038246AD}" srcOrd="4" destOrd="0" presId="urn:microsoft.com/office/officeart/2008/layout/VerticalCircleList"/>
    <dgm:cxn modelId="{D849857E-4D46-46A4-B8F4-AA92C43AF5A1}" type="presParOf" srcId="{4734C6A0-2AF9-4428-8C2E-080121C05B53}" destId="{6984F0AD-9CAA-4D0F-92E4-99804F12EBD8}" srcOrd="5" destOrd="0" presId="urn:microsoft.com/office/officeart/2008/layout/VerticalCircleList"/>
    <dgm:cxn modelId="{F84A6C3E-EDC2-410F-A02C-D51F4BD63645}" type="presParOf" srcId="{6984F0AD-9CAA-4D0F-92E4-99804F12EBD8}" destId="{25A8AFB7-7AAB-471E-968C-FAC4C2071D28}" srcOrd="0" destOrd="0" presId="urn:microsoft.com/office/officeart/2008/layout/VerticalCircleList"/>
    <dgm:cxn modelId="{1C89AA2F-DD52-4A3A-B110-18625DB39FCD}" type="presParOf" srcId="{6984F0AD-9CAA-4D0F-92E4-99804F12EBD8}" destId="{F8F26302-B6A1-4D35-96D6-DA5FDA6EDB1A}" srcOrd="1" destOrd="0" presId="urn:microsoft.com/office/officeart/2008/layout/VerticalCircleList"/>
    <dgm:cxn modelId="{E9CA117A-D77E-4738-AD25-123DDCC46A8B}" type="presParOf" srcId="{4734C6A0-2AF9-4428-8C2E-080121C05B53}" destId="{2CB937D4-C252-45E1-8B1D-5D1C4E3270F5}" srcOrd="6" destOrd="0" presId="urn:microsoft.com/office/officeart/2008/layout/VerticalCircleList"/>
    <dgm:cxn modelId="{B1D3EEA3-2721-442A-816B-12C64B70EC30}" type="presParOf" srcId="{4734C6A0-2AF9-4428-8C2E-080121C05B53}" destId="{1BFCF031-5D16-470F-8B04-2624A1DA0B6C}" srcOrd="7" destOrd="0" presId="urn:microsoft.com/office/officeart/2008/layout/VerticalCircleList"/>
    <dgm:cxn modelId="{DF1B0B80-7787-4378-9B5D-A8F2BE606BA3}" type="presParOf" srcId="{1BFCF031-5D16-470F-8B04-2624A1DA0B6C}" destId="{21D51C0C-F6D5-4D3E-AA36-58085BDA83E6}" srcOrd="0" destOrd="0" presId="urn:microsoft.com/office/officeart/2008/layout/VerticalCircleList"/>
    <dgm:cxn modelId="{55A01F6E-DE11-42E2-9687-7DD532AA1B3C}" type="presParOf" srcId="{1BFCF031-5D16-470F-8B04-2624A1DA0B6C}" destId="{E603045D-E969-4AA6-B2A7-04D680B29E3B}" srcOrd="1" destOrd="0" presId="urn:microsoft.com/office/officeart/2008/layout/VerticalCircleList"/>
    <dgm:cxn modelId="{FD647E5C-EB0A-40D4-9C63-6B0A43A36C8D}" type="presParOf" srcId="{4734C6A0-2AF9-4428-8C2E-080121C05B53}" destId="{92DDF21A-9EC8-441E-9448-EF9B6C20AB90}" srcOrd="8" destOrd="0" presId="urn:microsoft.com/office/officeart/2008/layout/VerticalCircleList"/>
    <dgm:cxn modelId="{B2CFB456-6DD6-4396-A084-D55EA945DAEE}" type="presParOf" srcId="{4734C6A0-2AF9-4428-8C2E-080121C05B53}" destId="{84306A84-DB40-494D-B8CB-7ACA13F98910}" srcOrd="9" destOrd="0" presId="urn:microsoft.com/office/officeart/2008/layout/VerticalCircleList"/>
    <dgm:cxn modelId="{281F9C7E-3988-44FA-8D90-641470DFA28E}" type="presParOf" srcId="{84306A84-DB40-494D-B8CB-7ACA13F98910}" destId="{E2DF1663-720D-4EFE-87CC-B82FB69BA1EB}" srcOrd="0" destOrd="0" presId="urn:microsoft.com/office/officeart/2008/layout/VerticalCircleList"/>
    <dgm:cxn modelId="{9E6BB0B7-9E73-48B9-BD33-FD4ADE5278EA}" type="presParOf" srcId="{84306A84-DB40-494D-B8CB-7ACA13F98910}" destId="{0458BA9C-2937-40E2-9141-F184F9B009A9}" srcOrd="1" destOrd="0" presId="urn:microsoft.com/office/officeart/2008/layout/VerticalCircleList"/>
    <dgm:cxn modelId="{CDCC5C1A-F09B-47CC-B01E-E026FCFB8212}" type="presParOf" srcId="{4734C6A0-2AF9-4428-8C2E-080121C05B53}" destId="{2F666138-4D94-45E7-A3D2-768C0DEFBF94}" srcOrd="10" destOrd="0" presId="urn:microsoft.com/office/officeart/2008/layout/VerticalCircleList"/>
    <dgm:cxn modelId="{CB5F08E5-2CB1-4313-B479-CC40BDD6497D}" type="presParOf" srcId="{4734C6A0-2AF9-4428-8C2E-080121C05B53}" destId="{D32BC9DE-3FE3-4AFF-BE99-05F14991D867}" srcOrd="11" destOrd="0" presId="urn:microsoft.com/office/officeart/2008/layout/VerticalCircleList"/>
    <dgm:cxn modelId="{7433F053-82D5-440D-AC39-07614867A637}" type="presParOf" srcId="{D32BC9DE-3FE3-4AFF-BE99-05F14991D867}" destId="{6F4F09D1-ECA2-45D6-8F22-2C5CBCD10263}" srcOrd="0" destOrd="0" presId="urn:microsoft.com/office/officeart/2008/layout/VerticalCircleList"/>
    <dgm:cxn modelId="{11E49478-AF64-4F1A-873B-8F76911083AD}" type="presParOf" srcId="{D32BC9DE-3FE3-4AFF-BE99-05F14991D867}" destId="{56D41836-940E-414F-BE76-3657FC84C5BF}" srcOrd="1" destOrd="0" presId="urn:microsoft.com/office/officeart/2008/layout/VerticalCircleList"/>
    <dgm:cxn modelId="{0E8BDEAD-CE8C-4441-B30A-899AD6C3E4EA}" type="presParOf" srcId="{4734C6A0-2AF9-4428-8C2E-080121C05B53}" destId="{C1DA74AA-369F-4EBC-B8AA-BB4A74163113}" srcOrd="1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CB7196A-6D25-418F-A16C-AB4DF34314FD}" type="doc">
      <dgm:prSet loTypeId="urn:microsoft.com/office/officeart/2005/8/layout/list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7F959C8E-942D-4128-84F0-63092EC78A65}">
      <dgm:prSet custT="1"/>
      <dgm:spPr/>
      <dgm:t>
        <a:bodyPr/>
        <a:lstStyle/>
        <a:p>
          <a:r>
            <a:rPr lang="uk-UA" sz="3200" b="1" dirty="0" err="1">
              <a:latin typeface="+mj-lt"/>
            </a:rPr>
            <a:t>Полікратична</a:t>
          </a:r>
          <a:r>
            <a:rPr lang="uk-UA" sz="3200" b="1" dirty="0">
              <a:latin typeface="+mj-lt"/>
            </a:rPr>
            <a:t> державна форма</a:t>
          </a:r>
          <a:br>
            <a:rPr lang="uk-UA" sz="3200" b="1" dirty="0">
              <a:latin typeface="+mj-lt"/>
            </a:rPr>
          </a:br>
          <a:r>
            <a:rPr lang="uk-UA" sz="3200" b="1" dirty="0">
              <a:latin typeface="+mj-lt"/>
            </a:rPr>
            <a:t>протилежна </a:t>
          </a:r>
          <a:r>
            <a:rPr lang="uk-UA" sz="3200" b="1" dirty="0" err="1">
              <a:latin typeface="+mj-lt"/>
            </a:rPr>
            <a:t>монократичній</a:t>
          </a:r>
          <a:r>
            <a:rPr lang="uk-UA" sz="3200" b="1" dirty="0">
              <a:latin typeface="+mj-lt"/>
            </a:rPr>
            <a:t> і характеризується такими ознаками</a:t>
          </a:r>
        </a:p>
      </dgm:t>
    </dgm:pt>
    <dgm:pt modelId="{51BDD785-C0E7-42D3-9727-C3B900A112B3}" type="parTrans" cxnId="{AEAC7A59-E3F0-44FA-B751-EA9D0D0B7519}">
      <dgm:prSet/>
      <dgm:spPr/>
      <dgm:t>
        <a:bodyPr/>
        <a:lstStyle/>
        <a:p>
          <a:endParaRPr lang="ru-RU"/>
        </a:p>
      </dgm:t>
    </dgm:pt>
    <dgm:pt modelId="{0A1A39F6-BC71-400C-A7FA-18C8A033A1BF}" type="sibTrans" cxnId="{AEAC7A59-E3F0-44FA-B751-EA9D0D0B7519}">
      <dgm:prSet/>
      <dgm:spPr/>
      <dgm:t>
        <a:bodyPr/>
        <a:lstStyle/>
        <a:p>
          <a:endParaRPr lang="ru-RU"/>
        </a:p>
      </dgm:t>
    </dgm:pt>
    <dgm:pt modelId="{755B3ABF-A914-4DB8-9C60-F52F2DD4A278}">
      <dgm:prSet custT="1"/>
      <dgm:spPr/>
      <dgm:t>
        <a:bodyPr/>
        <a:lstStyle/>
        <a:p>
          <a:r>
            <a:rPr lang="uk-UA" sz="2800" dirty="0">
              <a:latin typeface="+mj-lt"/>
            </a:rPr>
            <a:t>діє поділ державної влади та існує місцеве самоврядування</a:t>
          </a:r>
        </a:p>
      </dgm:t>
    </dgm:pt>
    <dgm:pt modelId="{CAEBEBAB-B3DE-44C8-AFC5-22B8F3697D05}" type="parTrans" cxnId="{2F62443D-AB1E-467B-B6E0-F310C20A1AF0}">
      <dgm:prSet/>
      <dgm:spPr/>
      <dgm:t>
        <a:bodyPr/>
        <a:lstStyle/>
        <a:p>
          <a:endParaRPr lang="ru-RU"/>
        </a:p>
      </dgm:t>
    </dgm:pt>
    <dgm:pt modelId="{1EE492B8-9345-4A2F-AC90-85CFC4FE8603}" type="sibTrans" cxnId="{2F62443D-AB1E-467B-B6E0-F310C20A1AF0}">
      <dgm:prSet/>
      <dgm:spPr/>
      <dgm:t>
        <a:bodyPr/>
        <a:lstStyle/>
        <a:p>
          <a:endParaRPr lang="ru-RU"/>
        </a:p>
      </dgm:t>
    </dgm:pt>
    <dgm:pt modelId="{D3BB1981-E320-47CC-BDD2-AEC9D2932D32}">
      <dgm:prSet custT="1"/>
      <dgm:spPr/>
      <dgm:t>
        <a:bodyPr/>
        <a:lstStyle/>
        <a:p>
          <a:r>
            <a:rPr lang="uk-UA" sz="2800" dirty="0">
              <a:latin typeface="+mj-lt"/>
            </a:rPr>
            <a:t>в державно-правовому режимі домінують демократичні методи управління</a:t>
          </a:r>
        </a:p>
      </dgm:t>
    </dgm:pt>
    <dgm:pt modelId="{CE9C64F4-E980-459D-97D9-B639232AC7C6}" type="parTrans" cxnId="{CC887180-E92F-4435-99FB-E2E96436E8D6}">
      <dgm:prSet/>
      <dgm:spPr/>
      <dgm:t>
        <a:bodyPr/>
        <a:lstStyle/>
        <a:p>
          <a:endParaRPr lang="ru-RU"/>
        </a:p>
      </dgm:t>
    </dgm:pt>
    <dgm:pt modelId="{C6A22C75-AF15-4C73-8C51-FCD5327775C3}" type="sibTrans" cxnId="{CC887180-E92F-4435-99FB-E2E96436E8D6}">
      <dgm:prSet/>
      <dgm:spPr/>
      <dgm:t>
        <a:bodyPr/>
        <a:lstStyle/>
        <a:p>
          <a:endParaRPr lang="ru-RU"/>
        </a:p>
      </dgm:t>
    </dgm:pt>
    <dgm:pt modelId="{1B50F846-D642-4AD0-832F-0308B83A78CB}">
      <dgm:prSet custT="1"/>
      <dgm:spPr/>
      <dgm:t>
        <a:bodyPr/>
        <a:lstStyle/>
        <a:p>
          <a:r>
            <a:rPr lang="uk-UA" sz="2800" dirty="0">
              <a:latin typeface="+mj-lt"/>
            </a:rPr>
            <a:t>не обмежується певною формою правління, існує, наприклад, при парламентській монархії в Японії або президентській республіці США</a:t>
          </a:r>
        </a:p>
      </dgm:t>
    </dgm:pt>
    <dgm:pt modelId="{94A47A1D-6AC5-4074-8C8B-3C94B9C84223}" type="parTrans" cxnId="{E4B8D053-A5DB-4E72-9570-2CE8856F83B0}">
      <dgm:prSet/>
      <dgm:spPr/>
      <dgm:t>
        <a:bodyPr/>
        <a:lstStyle/>
        <a:p>
          <a:endParaRPr lang="ru-RU"/>
        </a:p>
      </dgm:t>
    </dgm:pt>
    <dgm:pt modelId="{51C8BAEC-5E67-4DA2-ADB4-7EC0681B0D6D}" type="sibTrans" cxnId="{E4B8D053-A5DB-4E72-9570-2CE8856F83B0}">
      <dgm:prSet/>
      <dgm:spPr/>
      <dgm:t>
        <a:bodyPr/>
        <a:lstStyle/>
        <a:p>
          <a:endParaRPr lang="ru-RU"/>
        </a:p>
      </dgm:t>
    </dgm:pt>
    <dgm:pt modelId="{3FE5E28A-E9EA-444E-81AB-7A684B32B3E9}" type="pres">
      <dgm:prSet presAssocID="{6CB7196A-6D25-418F-A16C-AB4DF34314FD}" presName="linear" presStyleCnt="0">
        <dgm:presLayoutVars>
          <dgm:dir/>
          <dgm:animLvl val="lvl"/>
          <dgm:resizeHandles val="exact"/>
        </dgm:presLayoutVars>
      </dgm:prSet>
      <dgm:spPr/>
    </dgm:pt>
    <dgm:pt modelId="{7AD5FCB6-4284-4AAE-9983-9D37283BC515}" type="pres">
      <dgm:prSet presAssocID="{7F959C8E-942D-4128-84F0-63092EC78A65}" presName="parentLin" presStyleCnt="0"/>
      <dgm:spPr/>
    </dgm:pt>
    <dgm:pt modelId="{9D72BD69-5C1C-48F3-89E0-3612C7F70766}" type="pres">
      <dgm:prSet presAssocID="{7F959C8E-942D-4128-84F0-63092EC78A65}" presName="parentLeftMargin" presStyleLbl="node1" presStyleIdx="0" presStyleCnt="1"/>
      <dgm:spPr/>
    </dgm:pt>
    <dgm:pt modelId="{B86541F2-5CAC-4BFC-B145-17A638858C60}" type="pres">
      <dgm:prSet presAssocID="{7F959C8E-942D-4128-84F0-63092EC78A65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D6EFDCA3-9264-4DB4-9903-59B6977C02F7}" type="pres">
      <dgm:prSet presAssocID="{7F959C8E-942D-4128-84F0-63092EC78A65}" presName="negativeSpace" presStyleCnt="0"/>
      <dgm:spPr/>
    </dgm:pt>
    <dgm:pt modelId="{30B196EC-A640-4547-8C91-1E56BF730B27}" type="pres">
      <dgm:prSet presAssocID="{7F959C8E-942D-4128-84F0-63092EC78A65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835E2234-9B31-49A2-B4E3-C2F63E2A83E1}" type="presOf" srcId="{1B50F846-D642-4AD0-832F-0308B83A78CB}" destId="{30B196EC-A640-4547-8C91-1E56BF730B27}" srcOrd="0" destOrd="2" presId="urn:microsoft.com/office/officeart/2005/8/layout/list1"/>
    <dgm:cxn modelId="{6DA80038-C2E0-4ECD-ADF8-BAFCC6B0C5A6}" type="presOf" srcId="{7F959C8E-942D-4128-84F0-63092EC78A65}" destId="{B86541F2-5CAC-4BFC-B145-17A638858C60}" srcOrd="1" destOrd="0" presId="urn:microsoft.com/office/officeart/2005/8/layout/list1"/>
    <dgm:cxn modelId="{2F62443D-AB1E-467B-B6E0-F310C20A1AF0}" srcId="{7F959C8E-942D-4128-84F0-63092EC78A65}" destId="{755B3ABF-A914-4DB8-9C60-F52F2DD4A278}" srcOrd="0" destOrd="0" parTransId="{CAEBEBAB-B3DE-44C8-AFC5-22B8F3697D05}" sibTransId="{1EE492B8-9345-4A2F-AC90-85CFC4FE8603}"/>
    <dgm:cxn modelId="{C9FFA05C-EE7B-4EDD-AC96-E9622F083789}" type="presOf" srcId="{755B3ABF-A914-4DB8-9C60-F52F2DD4A278}" destId="{30B196EC-A640-4547-8C91-1E56BF730B27}" srcOrd="0" destOrd="0" presId="urn:microsoft.com/office/officeart/2005/8/layout/list1"/>
    <dgm:cxn modelId="{E4B8D053-A5DB-4E72-9570-2CE8856F83B0}" srcId="{7F959C8E-942D-4128-84F0-63092EC78A65}" destId="{1B50F846-D642-4AD0-832F-0308B83A78CB}" srcOrd="2" destOrd="0" parTransId="{94A47A1D-6AC5-4074-8C8B-3C94B9C84223}" sibTransId="{51C8BAEC-5E67-4DA2-ADB4-7EC0681B0D6D}"/>
    <dgm:cxn modelId="{7B5EBA54-20C1-4D70-994B-F3679F04872D}" type="presOf" srcId="{6CB7196A-6D25-418F-A16C-AB4DF34314FD}" destId="{3FE5E28A-E9EA-444E-81AB-7A684B32B3E9}" srcOrd="0" destOrd="0" presId="urn:microsoft.com/office/officeart/2005/8/layout/list1"/>
    <dgm:cxn modelId="{AEAC7A59-E3F0-44FA-B751-EA9D0D0B7519}" srcId="{6CB7196A-6D25-418F-A16C-AB4DF34314FD}" destId="{7F959C8E-942D-4128-84F0-63092EC78A65}" srcOrd="0" destOrd="0" parTransId="{51BDD785-C0E7-42D3-9727-C3B900A112B3}" sibTransId="{0A1A39F6-BC71-400C-A7FA-18C8A033A1BF}"/>
    <dgm:cxn modelId="{CC887180-E92F-4435-99FB-E2E96436E8D6}" srcId="{7F959C8E-942D-4128-84F0-63092EC78A65}" destId="{D3BB1981-E320-47CC-BDD2-AEC9D2932D32}" srcOrd="1" destOrd="0" parTransId="{CE9C64F4-E980-459D-97D9-B639232AC7C6}" sibTransId="{C6A22C75-AF15-4C73-8C51-FCD5327775C3}"/>
    <dgm:cxn modelId="{12B53FA8-1AC5-447D-91DF-09337AD67170}" type="presOf" srcId="{7F959C8E-942D-4128-84F0-63092EC78A65}" destId="{9D72BD69-5C1C-48F3-89E0-3612C7F70766}" srcOrd="0" destOrd="0" presId="urn:microsoft.com/office/officeart/2005/8/layout/list1"/>
    <dgm:cxn modelId="{3681D1D8-DE1D-46FD-9E4F-8204D4A2C027}" type="presOf" srcId="{D3BB1981-E320-47CC-BDD2-AEC9D2932D32}" destId="{30B196EC-A640-4547-8C91-1E56BF730B27}" srcOrd="0" destOrd="1" presId="urn:microsoft.com/office/officeart/2005/8/layout/list1"/>
    <dgm:cxn modelId="{F1817D88-40E6-4183-A06B-081E8576CFFB}" type="presParOf" srcId="{3FE5E28A-E9EA-444E-81AB-7A684B32B3E9}" destId="{7AD5FCB6-4284-4AAE-9983-9D37283BC515}" srcOrd="0" destOrd="0" presId="urn:microsoft.com/office/officeart/2005/8/layout/list1"/>
    <dgm:cxn modelId="{019E5E3A-CB6D-4F3F-B006-B22F220D739D}" type="presParOf" srcId="{7AD5FCB6-4284-4AAE-9983-9D37283BC515}" destId="{9D72BD69-5C1C-48F3-89E0-3612C7F70766}" srcOrd="0" destOrd="0" presId="urn:microsoft.com/office/officeart/2005/8/layout/list1"/>
    <dgm:cxn modelId="{F16281EF-377D-485D-9010-6F5FADF29BF9}" type="presParOf" srcId="{7AD5FCB6-4284-4AAE-9983-9D37283BC515}" destId="{B86541F2-5CAC-4BFC-B145-17A638858C60}" srcOrd="1" destOrd="0" presId="urn:microsoft.com/office/officeart/2005/8/layout/list1"/>
    <dgm:cxn modelId="{9B39B057-6D44-4793-9363-59DED922B45D}" type="presParOf" srcId="{3FE5E28A-E9EA-444E-81AB-7A684B32B3E9}" destId="{D6EFDCA3-9264-4DB4-9903-59B6977C02F7}" srcOrd="1" destOrd="0" presId="urn:microsoft.com/office/officeart/2005/8/layout/list1"/>
    <dgm:cxn modelId="{109C00EC-0375-466C-8547-950DC9B2FFEC}" type="presParOf" srcId="{3FE5E28A-E9EA-444E-81AB-7A684B32B3E9}" destId="{30B196EC-A640-4547-8C91-1E56BF730B27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BAA77A0-FF67-4A77-A380-487B02D12B33}" type="doc">
      <dgm:prSet loTypeId="urn:microsoft.com/office/officeart/2005/8/layout/hList6" loCatId="list" qsTypeId="urn:microsoft.com/office/officeart/2005/8/quickstyle/simple1" qsCatId="simple" csTypeId="urn:microsoft.com/office/officeart/2005/8/colors/accent1_4" csCatId="accent1" phldr="1"/>
      <dgm:spPr/>
    </dgm:pt>
    <dgm:pt modelId="{06D87685-0A90-4BAB-BAC5-F3D23829ACB0}">
      <dgm:prSet phldrT="[Текст]" custT="1"/>
      <dgm:spPr/>
      <dgm:t>
        <a:bodyPr/>
        <a:lstStyle/>
        <a:p>
          <a:r>
            <a:rPr lang="uk-UA" sz="2800" b="1" dirty="0">
              <a:latin typeface="+mj-lt"/>
            </a:rPr>
            <a:t>Форма державного правління</a:t>
          </a:r>
          <a:br>
            <a:rPr lang="uk-UA" sz="2800" b="1" dirty="0">
              <a:latin typeface="+mj-lt"/>
            </a:rPr>
          </a:br>
          <a:r>
            <a:rPr lang="uk-UA" sz="2800" dirty="0">
              <a:latin typeface="+mj-lt"/>
            </a:rPr>
            <a:t>– це спосіб (порядок) організації і здійснення державної влади, що характеризує формальний (нормативний) та одночасно фактично діючий порядок формування та взаємодії вищих органів державної влади (глави держави, парламенту та уряду) між собою та народом</a:t>
          </a:r>
          <a:endParaRPr lang="ru-RU" sz="2800" dirty="0">
            <a:latin typeface="+mj-lt"/>
          </a:endParaRPr>
        </a:p>
      </dgm:t>
    </dgm:pt>
    <dgm:pt modelId="{18DE3456-4A19-4237-9C36-7A7CBA74B24C}" type="parTrans" cxnId="{6A77BE08-ACD2-4A7C-8AAD-C9E6355BC7AC}">
      <dgm:prSet/>
      <dgm:spPr/>
      <dgm:t>
        <a:bodyPr/>
        <a:lstStyle/>
        <a:p>
          <a:endParaRPr lang="ru-RU"/>
        </a:p>
      </dgm:t>
    </dgm:pt>
    <dgm:pt modelId="{A22CE2B6-672A-479B-BBCD-494C30284E21}" type="sibTrans" cxnId="{6A77BE08-ACD2-4A7C-8AAD-C9E6355BC7AC}">
      <dgm:prSet/>
      <dgm:spPr/>
      <dgm:t>
        <a:bodyPr/>
        <a:lstStyle/>
        <a:p>
          <a:endParaRPr lang="ru-RU"/>
        </a:p>
      </dgm:t>
    </dgm:pt>
    <dgm:pt modelId="{354F8DE9-8D32-4055-B828-74C6ACF1F2FF}" type="pres">
      <dgm:prSet presAssocID="{ABAA77A0-FF67-4A77-A380-487B02D12B33}" presName="Name0" presStyleCnt="0">
        <dgm:presLayoutVars>
          <dgm:dir/>
          <dgm:resizeHandles val="exact"/>
        </dgm:presLayoutVars>
      </dgm:prSet>
      <dgm:spPr/>
    </dgm:pt>
    <dgm:pt modelId="{2594900A-FED0-48A7-977C-75AA484DF553}" type="pres">
      <dgm:prSet presAssocID="{06D87685-0A90-4BAB-BAC5-F3D23829ACB0}" presName="node" presStyleLbl="node1" presStyleIdx="0" presStyleCnt="1">
        <dgm:presLayoutVars>
          <dgm:bulletEnabled val="1"/>
        </dgm:presLayoutVars>
      </dgm:prSet>
      <dgm:spPr/>
    </dgm:pt>
  </dgm:ptLst>
  <dgm:cxnLst>
    <dgm:cxn modelId="{6A77BE08-ACD2-4A7C-8AAD-C9E6355BC7AC}" srcId="{ABAA77A0-FF67-4A77-A380-487B02D12B33}" destId="{06D87685-0A90-4BAB-BAC5-F3D23829ACB0}" srcOrd="0" destOrd="0" parTransId="{18DE3456-4A19-4237-9C36-7A7CBA74B24C}" sibTransId="{A22CE2B6-672A-479B-BBCD-494C30284E21}"/>
    <dgm:cxn modelId="{458B2361-6ED2-45B5-8BB5-CC3B41065D9B}" type="presOf" srcId="{ABAA77A0-FF67-4A77-A380-487B02D12B33}" destId="{354F8DE9-8D32-4055-B828-74C6ACF1F2FF}" srcOrd="0" destOrd="0" presId="urn:microsoft.com/office/officeart/2005/8/layout/hList6"/>
    <dgm:cxn modelId="{C77B31B6-1267-4DD9-805D-5EE7C2A73D53}" type="presOf" srcId="{06D87685-0A90-4BAB-BAC5-F3D23829ACB0}" destId="{2594900A-FED0-48A7-977C-75AA484DF553}" srcOrd="0" destOrd="0" presId="urn:microsoft.com/office/officeart/2005/8/layout/hList6"/>
    <dgm:cxn modelId="{92ACAC46-45DC-4D11-B019-BAB5AFA46FE9}" type="presParOf" srcId="{354F8DE9-8D32-4055-B828-74C6ACF1F2FF}" destId="{2594900A-FED0-48A7-977C-75AA484DF553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A241C67-5A07-4345-A91C-A4B49A0B20D6}" type="doc">
      <dgm:prSet loTypeId="urn:microsoft.com/office/officeart/2005/8/layout/hierarchy3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4E905E5F-518B-46A2-879E-C037B37C6ECB}">
      <dgm:prSet phldrT="[Текст]" custT="1"/>
      <dgm:spPr/>
      <dgm:t>
        <a:bodyPr/>
        <a:lstStyle/>
        <a:p>
          <a:r>
            <a:rPr lang="uk-UA" sz="2800" b="1" dirty="0">
              <a:latin typeface="+mj-lt"/>
            </a:rPr>
            <a:t>Основні форми державного правління</a:t>
          </a:r>
          <a:endParaRPr lang="ru-RU" sz="2800" b="1" dirty="0">
            <a:latin typeface="+mj-lt"/>
          </a:endParaRPr>
        </a:p>
      </dgm:t>
    </dgm:pt>
    <dgm:pt modelId="{2938F3F6-B3B2-48F0-BFC1-1DE8B980D17E}" type="parTrans" cxnId="{4FE59069-466B-4FBA-9047-4D1A56272962}">
      <dgm:prSet/>
      <dgm:spPr/>
      <dgm:t>
        <a:bodyPr/>
        <a:lstStyle/>
        <a:p>
          <a:endParaRPr lang="ru-RU"/>
        </a:p>
      </dgm:t>
    </dgm:pt>
    <dgm:pt modelId="{A5FA358E-1B03-4CB8-A2C2-51866DD3BA42}" type="sibTrans" cxnId="{4FE59069-466B-4FBA-9047-4D1A56272962}">
      <dgm:prSet/>
      <dgm:spPr/>
      <dgm:t>
        <a:bodyPr/>
        <a:lstStyle/>
        <a:p>
          <a:endParaRPr lang="ru-RU"/>
        </a:p>
      </dgm:t>
    </dgm:pt>
    <dgm:pt modelId="{67976CEC-99BA-45B7-9E5F-78FDFDFA602B}">
      <dgm:prSet custT="1"/>
      <dgm:spPr/>
      <dgm:t>
        <a:bodyPr/>
        <a:lstStyle/>
        <a:p>
          <a:r>
            <a:rPr lang="uk-UA" sz="2800" dirty="0">
              <a:latin typeface="+mj-lt"/>
            </a:rPr>
            <a:t>монархія</a:t>
          </a:r>
        </a:p>
      </dgm:t>
    </dgm:pt>
    <dgm:pt modelId="{A52E6CDE-1387-4341-9271-921E0938AE88}" type="parTrans" cxnId="{0038A150-76CC-498E-BB61-03C1431142EB}">
      <dgm:prSet/>
      <dgm:spPr/>
      <dgm:t>
        <a:bodyPr/>
        <a:lstStyle/>
        <a:p>
          <a:endParaRPr lang="ru-RU"/>
        </a:p>
      </dgm:t>
    </dgm:pt>
    <dgm:pt modelId="{E7630715-C41D-4A82-B11D-56E63398EF10}" type="sibTrans" cxnId="{0038A150-76CC-498E-BB61-03C1431142EB}">
      <dgm:prSet/>
      <dgm:spPr/>
      <dgm:t>
        <a:bodyPr/>
        <a:lstStyle/>
        <a:p>
          <a:endParaRPr lang="ru-RU"/>
        </a:p>
      </dgm:t>
    </dgm:pt>
    <dgm:pt modelId="{D3BB16E2-7319-4C9C-8FF4-298CA2FAB867}">
      <dgm:prSet custT="1"/>
      <dgm:spPr/>
      <dgm:t>
        <a:bodyPr/>
        <a:lstStyle/>
        <a:p>
          <a:r>
            <a:rPr lang="uk-UA" sz="2800" dirty="0">
              <a:latin typeface="+mj-lt"/>
            </a:rPr>
            <a:t>республіка</a:t>
          </a:r>
        </a:p>
      </dgm:t>
    </dgm:pt>
    <dgm:pt modelId="{25A14883-19C9-435D-9A21-EA086EDE8677}" type="parTrans" cxnId="{667BC62C-55E9-4F74-9D1A-E7016BEDF4CC}">
      <dgm:prSet/>
      <dgm:spPr/>
      <dgm:t>
        <a:bodyPr/>
        <a:lstStyle/>
        <a:p>
          <a:endParaRPr lang="ru-RU"/>
        </a:p>
      </dgm:t>
    </dgm:pt>
    <dgm:pt modelId="{E9A06D98-54F9-472B-B55A-41CD765F302B}" type="sibTrans" cxnId="{667BC62C-55E9-4F74-9D1A-E7016BEDF4CC}">
      <dgm:prSet/>
      <dgm:spPr/>
      <dgm:t>
        <a:bodyPr/>
        <a:lstStyle/>
        <a:p>
          <a:endParaRPr lang="ru-RU"/>
        </a:p>
      </dgm:t>
    </dgm:pt>
    <dgm:pt modelId="{A9E34164-CCDC-4D13-95FB-15701CECC586}" type="pres">
      <dgm:prSet presAssocID="{8A241C67-5A07-4345-A91C-A4B49A0B20D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849CBF1-4168-42AF-BE05-8FD8EBCDA381}" type="pres">
      <dgm:prSet presAssocID="{4E905E5F-518B-46A2-879E-C037B37C6ECB}" presName="root" presStyleCnt="0"/>
      <dgm:spPr/>
    </dgm:pt>
    <dgm:pt modelId="{D5EAD9C0-E780-4DAE-85C4-6284796FD3B5}" type="pres">
      <dgm:prSet presAssocID="{4E905E5F-518B-46A2-879E-C037B37C6ECB}" presName="rootComposite" presStyleCnt="0"/>
      <dgm:spPr/>
    </dgm:pt>
    <dgm:pt modelId="{28712E86-9B86-4707-A962-3CCACB56CBFF}" type="pres">
      <dgm:prSet presAssocID="{4E905E5F-518B-46A2-879E-C037B37C6ECB}" presName="rootText" presStyleLbl="node1" presStyleIdx="0" presStyleCnt="1"/>
      <dgm:spPr/>
    </dgm:pt>
    <dgm:pt modelId="{E56F8930-5E45-421F-9303-9215DCD8D9CF}" type="pres">
      <dgm:prSet presAssocID="{4E905E5F-518B-46A2-879E-C037B37C6ECB}" presName="rootConnector" presStyleLbl="node1" presStyleIdx="0" presStyleCnt="1"/>
      <dgm:spPr/>
    </dgm:pt>
    <dgm:pt modelId="{F919FB2A-73F1-494B-9663-0121DE695FEA}" type="pres">
      <dgm:prSet presAssocID="{4E905E5F-518B-46A2-879E-C037B37C6ECB}" presName="childShape" presStyleCnt="0"/>
      <dgm:spPr/>
    </dgm:pt>
    <dgm:pt modelId="{4D3E99EC-8AA1-422D-998F-431769040878}" type="pres">
      <dgm:prSet presAssocID="{A52E6CDE-1387-4341-9271-921E0938AE88}" presName="Name13" presStyleLbl="parChTrans1D2" presStyleIdx="0" presStyleCnt="2"/>
      <dgm:spPr/>
    </dgm:pt>
    <dgm:pt modelId="{578278AA-B1E2-4430-935E-2153A18E9421}" type="pres">
      <dgm:prSet presAssocID="{67976CEC-99BA-45B7-9E5F-78FDFDFA602B}" presName="childText" presStyleLbl="bgAcc1" presStyleIdx="0" presStyleCnt="2">
        <dgm:presLayoutVars>
          <dgm:bulletEnabled val="1"/>
        </dgm:presLayoutVars>
      </dgm:prSet>
      <dgm:spPr/>
    </dgm:pt>
    <dgm:pt modelId="{1B819D52-DEA0-44D7-A83C-40DCF480E664}" type="pres">
      <dgm:prSet presAssocID="{25A14883-19C9-435D-9A21-EA086EDE8677}" presName="Name13" presStyleLbl="parChTrans1D2" presStyleIdx="1" presStyleCnt="2"/>
      <dgm:spPr/>
    </dgm:pt>
    <dgm:pt modelId="{9EC78D94-67C7-4967-BD68-FB25B70A35AB}" type="pres">
      <dgm:prSet presAssocID="{D3BB16E2-7319-4C9C-8FF4-298CA2FAB867}" presName="childText" presStyleLbl="bgAcc1" presStyleIdx="1" presStyleCnt="2">
        <dgm:presLayoutVars>
          <dgm:bulletEnabled val="1"/>
        </dgm:presLayoutVars>
      </dgm:prSet>
      <dgm:spPr/>
    </dgm:pt>
  </dgm:ptLst>
  <dgm:cxnLst>
    <dgm:cxn modelId="{667BC62C-55E9-4F74-9D1A-E7016BEDF4CC}" srcId="{4E905E5F-518B-46A2-879E-C037B37C6ECB}" destId="{D3BB16E2-7319-4C9C-8FF4-298CA2FAB867}" srcOrd="1" destOrd="0" parTransId="{25A14883-19C9-435D-9A21-EA086EDE8677}" sibTransId="{E9A06D98-54F9-472B-B55A-41CD765F302B}"/>
    <dgm:cxn modelId="{4E227432-79FE-4BBA-97A3-3C22179F8904}" type="presOf" srcId="{8A241C67-5A07-4345-A91C-A4B49A0B20D6}" destId="{A9E34164-CCDC-4D13-95FB-15701CECC586}" srcOrd="0" destOrd="0" presId="urn:microsoft.com/office/officeart/2005/8/layout/hierarchy3"/>
    <dgm:cxn modelId="{91255D5C-4E1D-4700-92B0-15EA51A60C69}" type="presOf" srcId="{67976CEC-99BA-45B7-9E5F-78FDFDFA602B}" destId="{578278AA-B1E2-4430-935E-2153A18E9421}" srcOrd="0" destOrd="0" presId="urn:microsoft.com/office/officeart/2005/8/layout/hierarchy3"/>
    <dgm:cxn modelId="{4FE59069-466B-4FBA-9047-4D1A56272962}" srcId="{8A241C67-5A07-4345-A91C-A4B49A0B20D6}" destId="{4E905E5F-518B-46A2-879E-C037B37C6ECB}" srcOrd="0" destOrd="0" parTransId="{2938F3F6-B3B2-48F0-BFC1-1DE8B980D17E}" sibTransId="{A5FA358E-1B03-4CB8-A2C2-51866DD3BA42}"/>
    <dgm:cxn modelId="{0038A150-76CC-498E-BB61-03C1431142EB}" srcId="{4E905E5F-518B-46A2-879E-C037B37C6ECB}" destId="{67976CEC-99BA-45B7-9E5F-78FDFDFA602B}" srcOrd="0" destOrd="0" parTransId="{A52E6CDE-1387-4341-9271-921E0938AE88}" sibTransId="{E7630715-C41D-4A82-B11D-56E63398EF10}"/>
    <dgm:cxn modelId="{5B1F1CA3-4AC6-4D80-AF70-79B2737B4D10}" type="presOf" srcId="{A52E6CDE-1387-4341-9271-921E0938AE88}" destId="{4D3E99EC-8AA1-422D-998F-431769040878}" srcOrd="0" destOrd="0" presId="urn:microsoft.com/office/officeart/2005/8/layout/hierarchy3"/>
    <dgm:cxn modelId="{251437A5-B86B-4CFE-A039-68E6C573AA92}" type="presOf" srcId="{D3BB16E2-7319-4C9C-8FF4-298CA2FAB867}" destId="{9EC78D94-67C7-4967-BD68-FB25B70A35AB}" srcOrd="0" destOrd="0" presId="urn:microsoft.com/office/officeart/2005/8/layout/hierarchy3"/>
    <dgm:cxn modelId="{AF3EA3A8-4039-4877-A663-5D71668EED26}" type="presOf" srcId="{4E905E5F-518B-46A2-879E-C037B37C6ECB}" destId="{E56F8930-5E45-421F-9303-9215DCD8D9CF}" srcOrd="1" destOrd="0" presId="urn:microsoft.com/office/officeart/2005/8/layout/hierarchy3"/>
    <dgm:cxn modelId="{D3DF27CD-1647-4E5A-85ED-101D40ADFE7A}" type="presOf" srcId="{4E905E5F-518B-46A2-879E-C037B37C6ECB}" destId="{28712E86-9B86-4707-A962-3CCACB56CBFF}" srcOrd="0" destOrd="0" presId="urn:microsoft.com/office/officeart/2005/8/layout/hierarchy3"/>
    <dgm:cxn modelId="{E22CBFF0-D5F4-4ABF-882A-68D9BF9FBD11}" type="presOf" srcId="{25A14883-19C9-435D-9A21-EA086EDE8677}" destId="{1B819D52-DEA0-44D7-A83C-40DCF480E664}" srcOrd="0" destOrd="0" presId="urn:microsoft.com/office/officeart/2005/8/layout/hierarchy3"/>
    <dgm:cxn modelId="{CCE74210-2759-42AF-BF9F-24CCA239080A}" type="presParOf" srcId="{A9E34164-CCDC-4D13-95FB-15701CECC586}" destId="{5849CBF1-4168-42AF-BE05-8FD8EBCDA381}" srcOrd="0" destOrd="0" presId="urn:microsoft.com/office/officeart/2005/8/layout/hierarchy3"/>
    <dgm:cxn modelId="{228A30E5-7327-478C-8EB7-273328681B0E}" type="presParOf" srcId="{5849CBF1-4168-42AF-BE05-8FD8EBCDA381}" destId="{D5EAD9C0-E780-4DAE-85C4-6284796FD3B5}" srcOrd="0" destOrd="0" presId="urn:microsoft.com/office/officeart/2005/8/layout/hierarchy3"/>
    <dgm:cxn modelId="{8A31E0AD-AAB6-4B09-97D8-1B720C332383}" type="presParOf" srcId="{D5EAD9C0-E780-4DAE-85C4-6284796FD3B5}" destId="{28712E86-9B86-4707-A962-3CCACB56CBFF}" srcOrd="0" destOrd="0" presId="urn:microsoft.com/office/officeart/2005/8/layout/hierarchy3"/>
    <dgm:cxn modelId="{94487FEC-97DC-4E61-A491-BB1D42605B8E}" type="presParOf" srcId="{D5EAD9C0-E780-4DAE-85C4-6284796FD3B5}" destId="{E56F8930-5E45-421F-9303-9215DCD8D9CF}" srcOrd="1" destOrd="0" presId="urn:microsoft.com/office/officeart/2005/8/layout/hierarchy3"/>
    <dgm:cxn modelId="{43BAC48B-9CCE-4CEA-97E3-92CCB958EFB6}" type="presParOf" srcId="{5849CBF1-4168-42AF-BE05-8FD8EBCDA381}" destId="{F919FB2A-73F1-494B-9663-0121DE695FEA}" srcOrd="1" destOrd="0" presId="urn:microsoft.com/office/officeart/2005/8/layout/hierarchy3"/>
    <dgm:cxn modelId="{572E7263-DBD3-428F-853E-44A39E5D59BB}" type="presParOf" srcId="{F919FB2A-73F1-494B-9663-0121DE695FEA}" destId="{4D3E99EC-8AA1-422D-998F-431769040878}" srcOrd="0" destOrd="0" presId="urn:microsoft.com/office/officeart/2005/8/layout/hierarchy3"/>
    <dgm:cxn modelId="{72D9C706-C57E-4FE9-89AC-A6C591F76DEF}" type="presParOf" srcId="{F919FB2A-73F1-494B-9663-0121DE695FEA}" destId="{578278AA-B1E2-4430-935E-2153A18E9421}" srcOrd="1" destOrd="0" presId="urn:microsoft.com/office/officeart/2005/8/layout/hierarchy3"/>
    <dgm:cxn modelId="{ED625BCD-D1AC-4165-84CA-F9A8A6808F44}" type="presParOf" srcId="{F919FB2A-73F1-494B-9663-0121DE695FEA}" destId="{1B819D52-DEA0-44D7-A83C-40DCF480E664}" srcOrd="2" destOrd="0" presId="urn:microsoft.com/office/officeart/2005/8/layout/hierarchy3"/>
    <dgm:cxn modelId="{4EC5A28F-69F3-42E0-8D48-0DC8BBE8952E}" type="presParOf" srcId="{F919FB2A-73F1-494B-9663-0121DE695FEA}" destId="{9EC78D94-67C7-4967-BD68-FB25B70A35A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FD22801-D825-4042-A07E-CCF2A4B2E49E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9E953F-4629-4A4A-8CB0-D4362AE56936}">
      <dgm:prSet phldrT="[Текст]" custT="1"/>
      <dgm:spPr/>
      <dgm:t>
        <a:bodyPr/>
        <a:lstStyle/>
        <a:p>
          <a:r>
            <a:rPr lang="uk-UA" sz="2800" b="1" dirty="0">
              <a:latin typeface="+mj-lt"/>
            </a:rPr>
            <a:t>Монархія</a:t>
          </a:r>
          <a:r>
            <a:rPr lang="uk-UA" sz="2800" dirty="0">
              <a:latin typeface="+mj-lt"/>
            </a:rPr>
            <a:t> – це форма державного правління, при якій глава держави очолює систему вищих органів державної влади та повністю або частково зосереджує в своїх руках державну владу, яка передається у спадок представникам правлячої династії</a:t>
          </a:r>
          <a:endParaRPr lang="ru-RU" sz="2800" dirty="0">
            <a:latin typeface="+mj-lt"/>
          </a:endParaRPr>
        </a:p>
      </dgm:t>
    </dgm:pt>
    <dgm:pt modelId="{6C8889D6-A94E-4C28-B157-4120595C31B7}" type="parTrans" cxnId="{A41BD2A0-3ACA-40DC-BDCE-3E0980C201CA}">
      <dgm:prSet/>
      <dgm:spPr/>
      <dgm:t>
        <a:bodyPr/>
        <a:lstStyle/>
        <a:p>
          <a:endParaRPr lang="ru-RU"/>
        </a:p>
      </dgm:t>
    </dgm:pt>
    <dgm:pt modelId="{752352FB-C004-48EB-B7AA-D0E716385EC8}" type="sibTrans" cxnId="{A41BD2A0-3ACA-40DC-BDCE-3E0980C201CA}">
      <dgm:prSet/>
      <dgm:spPr/>
      <dgm:t>
        <a:bodyPr/>
        <a:lstStyle/>
        <a:p>
          <a:endParaRPr lang="ru-RU"/>
        </a:p>
      </dgm:t>
    </dgm:pt>
    <dgm:pt modelId="{EDCE3ABE-41C5-4156-913F-2001EE5A3F05}" type="pres">
      <dgm:prSet presAssocID="{5FD22801-D825-4042-A07E-CCF2A4B2E49E}" presName="Name0" presStyleCnt="0">
        <dgm:presLayoutVars>
          <dgm:dir/>
        </dgm:presLayoutVars>
      </dgm:prSet>
      <dgm:spPr/>
    </dgm:pt>
    <dgm:pt modelId="{FD8F7E4B-ED77-4395-A094-5F9F96956242}" type="pres">
      <dgm:prSet presAssocID="{CC9E953F-4629-4A4A-8CB0-D4362AE56936}" presName="noChildren" presStyleCnt="0"/>
      <dgm:spPr/>
    </dgm:pt>
    <dgm:pt modelId="{5463E6DA-FD9B-47BC-A1B3-109667920176}" type="pres">
      <dgm:prSet presAssocID="{CC9E953F-4629-4A4A-8CB0-D4362AE56936}" presName="gap" presStyleCnt="0"/>
      <dgm:spPr/>
    </dgm:pt>
    <dgm:pt modelId="{76549B91-7206-41DC-BFB8-B3A36911EF7A}" type="pres">
      <dgm:prSet presAssocID="{CC9E953F-4629-4A4A-8CB0-D4362AE56936}" presName="medCircle2" presStyleLbl="vennNode1" presStyleIdx="0" presStyleCnt="1"/>
      <dgm:spPr/>
    </dgm:pt>
    <dgm:pt modelId="{2D3A06D5-6F1D-4F77-96A7-78CA1D1F2CE9}" type="pres">
      <dgm:prSet presAssocID="{CC9E953F-4629-4A4A-8CB0-D4362AE56936}" presName="txLvlOnly1" presStyleLbl="revTx" presStyleIdx="0" presStyleCnt="1"/>
      <dgm:spPr/>
    </dgm:pt>
  </dgm:ptLst>
  <dgm:cxnLst>
    <dgm:cxn modelId="{76BF472B-B104-4F73-80E7-90FC0ACF8E21}" type="presOf" srcId="{5FD22801-D825-4042-A07E-CCF2A4B2E49E}" destId="{EDCE3ABE-41C5-4156-913F-2001EE5A3F05}" srcOrd="0" destOrd="0" presId="urn:microsoft.com/office/officeart/2008/layout/VerticalCircleList"/>
    <dgm:cxn modelId="{A41BD2A0-3ACA-40DC-BDCE-3E0980C201CA}" srcId="{5FD22801-D825-4042-A07E-CCF2A4B2E49E}" destId="{CC9E953F-4629-4A4A-8CB0-D4362AE56936}" srcOrd="0" destOrd="0" parTransId="{6C8889D6-A94E-4C28-B157-4120595C31B7}" sibTransId="{752352FB-C004-48EB-B7AA-D0E716385EC8}"/>
    <dgm:cxn modelId="{1545E9FC-5131-4B29-AB17-A6EBFF58D07C}" type="presOf" srcId="{CC9E953F-4629-4A4A-8CB0-D4362AE56936}" destId="{2D3A06D5-6F1D-4F77-96A7-78CA1D1F2CE9}" srcOrd="0" destOrd="0" presId="urn:microsoft.com/office/officeart/2008/layout/VerticalCircleList"/>
    <dgm:cxn modelId="{FC416E2E-36E5-4F8C-9B6A-BAD70C6EA9C1}" type="presParOf" srcId="{EDCE3ABE-41C5-4156-913F-2001EE5A3F05}" destId="{FD8F7E4B-ED77-4395-A094-5F9F96956242}" srcOrd="0" destOrd="0" presId="urn:microsoft.com/office/officeart/2008/layout/VerticalCircleList"/>
    <dgm:cxn modelId="{1B63D172-5CF5-440B-A65A-D68610D3C4DE}" type="presParOf" srcId="{FD8F7E4B-ED77-4395-A094-5F9F96956242}" destId="{5463E6DA-FD9B-47BC-A1B3-109667920176}" srcOrd="0" destOrd="0" presId="urn:microsoft.com/office/officeart/2008/layout/VerticalCircleList"/>
    <dgm:cxn modelId="{80E3E1C5-8220-40D8-9E6E-F8A501C3F204}" type="presParOf" srcId="{FD8F7E4B-ED77-4395-A094-5F9F96956242}" destId="{76549B91-7206-41DC-BFB8-B3A36911EF7A}" srcOrd="1" destOrd="0" presId="urn:microsoft.com/office/officeart/2008/layout/VerticalCircleList"/>
    <dgm:cxn modelId="{26BAA48C-4C19-4563-8182-107B05626F15}" type="presParOf" srcId="{FD8F7E4B-ED77-4395-A094-5F9F96956242}" destId="{2D3A06D5-6F1D-4F77-96A7-78CA1D1F2CE9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1657B17-6650-475A-A0A8-1B03AB4239C1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A3788A9-9ECF-4B93-AF41-7F9A40F7E83F}">
      <dgm:prSet phldrT="[Текст]" custT="1"/>
      <dgm:spPr/>
      <dgm:t>
        <a:bodyPr/>
        <a:lstStyle/>
        <a:p>
          <a:r>
            <a:rPr lang="uk-UA" sz="2400" b="1" dirty="0">
              <a:latin typeface="+mj-lt"/>
            </a:rPr>
            <a:t>Ознаки монархічної форми державного правління</a:t>
          </a:r>
          <a:endParaRPr lang="ru-RU" sz="2400" b="1" dirty="0">
            <a:latin typeface="+mj-lt"/>
          </a:endParaRPr>
        </a:p>
      </dgm:t>
    </dgm:pt>
    <dgm:pt modelId="{DC8DC415-9491-4113-8F0B-B686129EFF5B}" type="parTrans" cxnId="{66C271A2-B256-4B56-8FEC-6C8BD16F09C1}">
      <dgm:prSet/>
      <dgm:spPr/>
      <dgm:t>
        <a:bodyPr/>
        <a:lstStyle/>
        <a:p>
          <a:endParaRPr lang="ru-RU"/>
        </a:p>
      </dgm:t>
    </dgm:pt>
    <dgm:pt modelId="{2B11A5C5-723A-4B1F-978E-8DF8890851BF}" type="sibTrans" cxnId="{66C271A2-B256-4B56-8FEC-6C8BD16F09C1}">
      <dgm:prSet/>
      <dgm:spPr/>
      <dgm:t>
        <a:bodyPr/>
        <a:lstStyle/>
        <a:p>
          <a:endParaRPr lang="ru-RU"/>
        </a:p>
      </dgm:t>
    </dgm:pt>
    <dgm:pt modelId="{791E119B-6324-4B60-8827-3A094FAD77B8}">
      <dgm:prSet custT="1"/>
      <dgm:spPr/>
      <dgm:t>
        <a:bodyPr/>
        <a:lstStyle/>
        <a:p>
          <a:r>
            <a:rPr lang="uk-UA" sz="2200" dirty="0">
              <a:solidFill>
                <a:schemeClr val="accent2">
                  <a:lumMod val="50000"/>
                </a:schemeClr>
              </a:solidFill>
              <a:latin typeface="+mj-lt"/>
            </a:rPr>
            <a:t>монарх є головою держави і здійснює від її імені представництво</a:t>
          </a:r>
        </a:p>
      </dgm:t>
    </dgm:pt>
    <dgm:pt modelId="{A7027A2A-02AD-4D2D-93B1-B5E2390FBB76}" type="parTrans" cxnId="{94D92B26-8537-4F55-9968-D808929D2EE4}">
      <dgm:prSet/>
      <dgm:spPr/>
      <dgm:t>
        <a:bodyPr/>
        <a:lstStyle/>
        <a:p>
          <a:endParaRPr lang="ru-RU"/>
        </a:p>
      </dgm:t>
    </dgm:pt>
    <dgm:pt modelId="{D9FE6F4C-0E8B-4013-8D7A-DB8B2BA83E08}" type="sibTrans" cxnId="{94D92B26-8537-4F55-9968-D808929D2EE4}">
      <dgm:prSet/>
      <dgm:spPr/>
      <dgm:t>
        <a:bodyPr/>
        <a:lstStyle/>
        <a:p>
          <a:endParaRPr lang="ru-RU"/>
        </a:p>
      </dgm:t>
    </dgm:pt>
    <dgm:pt modelId="{02D606B5-C940-468E-9296-FF3EFDF14851}">
      <dgm:prSet custT="1"/>
      <dgm:spPr/>
      <dgm:t>
        <a:bodyPr/>
        <a:lstStyle/>
        <a:p>
          <a:r>
            <a:rPr lang="uk-UA" sz="2200" dirty="0">
              <a:solidFill>
                <a:schemeClr val="accent2">
                  <a:lumMod val="50000"/>
                </a:schemeClr>
              </a:solidFill>
              <a:latin typeface="+mj-lt"/>
            </a:rPr>
            <a:t>монарх є носієм державної влади за правом крові (спорідненості) й отримує її згідно процедури престолонаслідування</a:t>
          </a:r>
        </a:p>
      </dgm:t>
    </dgm:pt>
    <dgm:pt modelId="{A41BADD9-E328-4E9F-B198-459BFB6F1B50}" type="parTrans" cxnId="{DFA5419A-D740-4E82-A36F-3A03408755C6}">
      <dgm:prSet/>
      <dgm:spPr/>
      <dgm:t>
        <a:bodyPr/>
        <a:lstStyle/>
        <a:p>
          <a:endParaRPr lang="ru-RU"/>
        </a:p>
      </dgm:t>
    </dgm:pt>
    <dgm:pt modelId="{31E16587-1405-4B7F-A3B9-879954AE98F3}" type="sibTrans" cxnId="{DFA5419A-D740-4E82-A36F-3A03408755C6}">
      <dgm:prSet/>
      <dgm:spPr/>
      <dgm:t>
        <a:bodyPr/>
        <a:lstStyle/>
        <a:p>
          <a:endParaRPr lang="ru-RU"/>
        </a:p>
      </dgm:t>
    </dgm:pt>
    <dgm:pt modelId="{DF673424-8448-4200-BC5A-2C19194254C7}">
      <dgm:prSet custT="1"/>
      <dgm:spPr/>
      <dgm:t>
        <a:bodyPr/>
        <a:lstStyle/>
        <a:p>
          <a:r>
            <a:rPr lang="uk-UA" sz="2200" dirty="0">
              <a:solidFill>
                <a:schemeClr val="accent2">
                  <a:lumMod val="50000"/>
                </a:schemeClr>
              </a:solidFill>
              <a:latin typeface="+mj-lt"/>
            </a:rPr>
            <a:t>монарх здійснює державну владу безстроково</a:t>
          </a:r>
        </a:p>
      </dgm:t>
    </dgm:pt>
    <dgm:pt modelId="{1ED61EB3-366E-4F47-AF42-BDDA4BA380A2}" type="parTrans" cxnId="{DA1D2080-5ED3-41EA-B115-98508D403019}">
      <dgm:prSet/>
      <dgm:spPr/>
      <dgm:t>
        <a:bodyPr/>
        <a:lstStyle/>
        <a:p>
          <a:endParaRPr lang="ru-RU"/>
        </a:p>
      </dgm:t>
    </dgm:pt>
    <dgm:pt modelId="{2FD61CB5-24BB-4366-AFBD-220FD35BB968}" type="sibTrans" cxnId="{DA1D2080-5ED3-41EA-B115-98508D403019}">
      <dgm:prSet/>
      <dgm:spPr/>
      <dgm:t>
        <a:bodyPr/>
        <a:lstStyle/>
        <a:p>
          <a:endParaRPr lang="ru-RU"/>
        </a:p>
      </dgm:t>
    </dgm:pt>
    <dgm:pt modelId="{FE145F20-7855-4DA4-95C6-894141310B79}">
      <dgm:prSet custT="1"/>
      <dgm:spPr/>
      <dgm:t>
        <a:bodyPr/>
        <a:lstStyle/>
        <a:p>
          <a:r>
            <a:rPr lang="uk-UA" sz="2200" dirty="0">
              <a:solidFill>
                <a:schemeClr val="accent2">
                  <a:lumMod val="50000"/>
                </a:schemeClr>
              </a:solidFill>
              <a:latin typeface="+mj-lt"/>
            </a:rPr>
            <a:t>монарх офіційно непідлеглий будь-яким іншим суб’єктам</a:t>
          </a:r>
        </a:p>
      </dgm:t>
    </dgm:pt>
    <dgm:pt modelId="{AA9A370A-B492-4F21-8910-49145D679D56}" type="parTrans" cxnId="{BDC04B73-AC83-4863-BC6D-2F6E19E2349C}">
      <dgm:prSet/>
      <dgm:spPr/>
      <dgm:t>
        <a:bodyPr/>
        <a:lstStyle/>
        <a:p>
          <a:endParaRPr lang="ru-RU"/>
        </a:p>
      </dgm:t>
    </dgm:pt>
    <dgm:pt modelId="{946E461E-3C85-4049-B464-F1BAF4397B72}" type="sibTrans" cxnId="{BDC04B73-AC83-4863-BC6D-2F6E19E2349C}">
      <dgm:prSet/>
      <dgm:spPr/>
      <dgm:t>
        <a:bodyPr/>
        <a:lstStyle/>
        <a:p>
          <a:endParaRPr lang="ru-RU"/>
        </a:p>
      </dgm:t>
    </dgm:pt>
    <dgm:pt modelId="{0BBF3FE8-43A1-45CA-B0E7-F20CC3B041C2}">
      <dgm:prSet custT="1"/>
      <dgm:spPr/>
      <dgm:t>
        <a:bodyPr/>
        <a:lstStyle/>
        <a:p>
          <a:r>
            <a:rPr lang="uk-UA" sz="2200" dirty="0">
              <a:solidFill>
                <a:schemeClr val="accent2">
                  <a:lumMod val="50000"/>
                </a:schemeClr>
              </a:solidFill>
              <a:latin typeface="+mj-lt"/>
            </a:rPr>
            <a:t>монарх юридично безвідповідальний (відсторонити монарха від влади неможливо)</a:t>
          </a:r>
          <a:endParaRPr lang="ru-RU" sz="2200" dirty="0">
            <a:solidFill>
              <a:schemeClr val="accent2">
                <a:lumMod val="50000"/>
              </a:schemeClr>
            </a:solidFill>
            <a:latin typeface="+mj-lt"/>
          </a:endParaRPr>
        </a:p>
      </dgm:t>
    </dgm:pt>
    <dgm:pt modelId="{409176F0-9795-4A6B-96E9-BC1330D57400}" type="parTrans" cxnId="{91DCBE11-95DC-4CB3-8D8D-141954361DAC}">
      <dgm:prSet/>
      <dgm:spPr/>
      <dgm:t>
        <a:bodyPr/>
        <a:lstStyle/>
        <a:p>
          <a:endParaRPr lang="ru-RU"/>
        </a:p>
      </dgm:t>
    </dgm:pt>
    <dgm:pt modelId="{276E8342-98FC-4F02-BDFB-649F52077336}" type="sibTrans" cxnId="{91DCBE11-95DC-4CB3-8D8D-141954361DAC}">
      <dgm:prSet/>
      <dgm:spPr/>
      <dgm:t>
        <a:bodyPr/>
        <a:lstStyle/>
        <a:p>
          <a:endParaRPr lang="ru-RU"/>
        </a:p>
      </dgm:t>
    </dgm:pt>
    <dgm:pt modelId="{73A8AAD0-15C4-4EDC-8106-55AEAB6D19E9}" type="pres">
      <dgm:prSet presAssocID="{F1657B17-6650-475A-A0A8-1B03AB4239C1}" presName="linear" presStyleCnt="0">
        <dgm:presLayoutVars>
          <dgm:dir/>
          <dgm:animLvl val="lvl"/>
          <dgm:resizeHandles val="exact"/>
        </dgm:presLayoutVars>
      </dgm:prSet>
      <dgm:spPr/>
    </dgm:pt>
    <dgm:pt modelId="{38A070F2-78E0-4C8D-9633-48B8425D5709}" type="pres">
      <dgm:prSet presAssocID="{FA3788A9-9ECF-4B93-AF41-7F9A40F7E83F}" presName="parentLin" presStyleCnt="0"/>
      <dgm:spPr/>
    </dgm:pt>
    <dgm:pt modelId="{7721BFBC-F626-47BD-AFC9-A9958D1E0312}" type="pres">
      <dgm:prSet presAssocID="{FA3788A9-9ECF-4B93-AF41-7F9A40F7E83F}" presName="parentLeftMargin" presStyleLbl="node1" presStyleIdx="0" presStyleCnt="1"/>
      <dgm:spPr/>
    </dgm:pt>
    <dgm:pt modelId="{BB0B6C12-C5ED-4FC3-BB3A-B10402A51F23}" type="pres">
      <dgm:prSet presAssocID="{FA3788A9-9ECF-4B93-AF41-7F9A40F7E83F}" presName="parentText" presStyleLbl="node1" presStyleIdx="0" presStyleCnt="1" custScaleX="121717" custScaleY="357751">
        <dgm:presLayoutVars>
          <dgm:chMax val="0"/>
          <dgm:bulletEnabled val="1"/>
        </dgm:presLayoutVars>
      </dgm:prSet>
      <dgm:spPr/>
    </dgm:pt>
    <dgm:pt modelId="{8F920FC3-F26C-4415-8A87-15ABA08CBFAA}" type="pres">
      <dgm:prSet presAssocID="{FA3788A9-9ECF-4B93-AF41-7F9A40F7E83F}" presName="negativeSpace" presStyleCnt="0"/>
      <dgm:spPr/>
    </dgm:pt>
    <dgm:pt modelId="{68EADFFD-BFA3-4D44-B075-29B0FD71E396}" type="pres">
      <dgm:prSet presAssocID="{FA3788A9-9ECF-4B93-AF41-7F9A40F7E83F}" presName="childText" presStyleLbl="conFgAcc1" presStyleIdx="0" presStyleCnt="1" custLinFactY="433" custLinFactNeighborX="926" custLinFactNeighborY="100000">
        <dgm:presLayoutVars>
          <dgm:bulletEnabled val="1"/>
        </dgm:presLayoutVars>
      </dgm:prSet>
      <dgm:spPr/>
    </dgm:pt>
  </dgm:ptLst>
  <dgm:cxnLst>
    <dgm:cxn modelId="{91DCBE11-95DC-4CB3-8D8D-141954361DAC}" srcId="{FA3788A9-9ECF-4B93-AF41-7F9A40F7E83F}" destId="{0BBF3FE8-43A1-45CA-B0E7-F20CC3B041C2}" srcOrd="4" destOrd="0" parTransId="{409176F0-9795-4A6B-96E9-BC1330D57400}" sibTransId="{276E8342-98FC-4F02-BDFB-649F52077336}"/>
    <dgm:cxn modelId="{94D92B26-8537-4F55-9968-D808929D2EE4}" srcId="{FA3788A9-9ECF-4B93-AF41-7F9A40F7E83F}" destId="{791E119B-6324-4B60-8827-3A094FAD77B8}" srcOrd="0" destOrd="0" parTransId="{A7027A2A-02AD-4D2D-93B1-B5E2390FBB76}" sibTransId="{D9FE6F4C-0E8B-4013-8D7A-DB8B2BA83E08}"/>
    <dgm:cxn modelId="{EB04E830-FE53-408A-AE79-E123205772A6}" type="presOf" srcId="{02D606B5-C940-468E-9296-FF3EFDF14851}" destId="{68EADFFD-BFA3-4D44-B075-29B0FD71E396}" srcOrd="0" destOrd="1" presId="urn:microsoft.com/office/officeart/2005/8/layout/list1"/>
    <dgm:cxn modelId="{0363AB61-78FC-4254-A43B-657C600BEF5F}" type="presOf" srcId="{FA3788A9-9ECF-4B93-AF41-7F9A40F7E83F}" destId="{BB0B6C12-C5ED-4FC3-BB3A-B10402A51F23}" srcOrd="1" destOrd="0" presId="urn:microsoft.com/office/officeart/2005/8/layout/list1"/>
    <dgm:cxn modelId="{3A3CDB6A-0815-48E7-8D6C-EC1888C067FA}" type="presOf" srcId="{F1657B17-6650-475A-A0A8-1B03AB4239C1}" destId="{73A8AAD0-15C4-4EDC-8106-55AEAB6D19E9}" srcOrd="0" destOrd="0" presId="urn:microsoft.com/office/officeart/2005/8/layout/list1"/>
    <dgm:cxn modelId="{4B85A34F-22C7-48C9-9D01-9D8CCAE0264F}" type="presOf" srcId="{FE145F20-7855-4DA4-95C6-894141310B79}" destId="{68EADFFD-BFA3-4D44-B075-29B0FD71E396}" srcOrd="0" destOrd="3" presId="urn:microsoft.com/office/officeart/2005/8/layout/list1"/>
    <dgm:cxn modelId="{BDC04B73-AC83-4863-BC6D-2F6E19E2349C}" srcId="{FA3788A9-9ECF-4B93-AF41-7F9A40F7E83F}" destId="{FE145F20-7855-4DA4-95C6-894141310B79}" srcOrd="3" destOrd="0" parTransId="{AA9A370A-B492-4F21-8910-49145D679D56}" sibTransId="{946E461E-3C85-4049-B464-F1BAF4397B72}"/>
    <dgm:cxn modelId="{DA1D2080-5ED3-41EA-B115-98508D403019}" srcId="{FA3788A9-9ECF-4B93-AF41-7F9A40F7E83F}" destId="{DF673424-8448-4200-BC5A-2C19194254C7}" srcOrd="2" destOrd="0" parTransId="{1ED61EB3-366E-4F47-AF42-BDDA4BA380A2}" sibTransId="{2FD61CB5-24BB-4366-AFBD-220FD35BB968}"/>
    <dgm:cxn modelId="{DFA5419A-D740-4E82-A36F-3A03408755C6}" srcId="{FA3788A9-9ECF-4B93-AF41-7F9A40F7E83F}" destId="{02D606B5-C940-468E-9296-FF3EFDF14851}" srcOrd="1" destOrd="0" parTransId="{A41BADD9-E328-4E9F-B198-459BFB6F1B50}" sibTransId="{31E16587-1405-4B7F-A3B9-879954AE98F3}"/>
    <dgm:cxn modelId="{66C271A2-B256-4B56-8FEC-6C8BD16F09C1}" srcId="{F1657B17-6650-475A-A0A8-1B03AB4239C1}" destId="{FA3788A9-9ECF-4B93-AF41-7F9A40F7E83F}" srcOrd="0" destOrd="0" parTransId="{DC8DC415-9491-4113-8F0B-B686129EFF5B}" sibTransId="{2B11A5C5-723A-4B1F-978E-8DF8890851BF}"/>
    <dgm:cxn modelId="{88DA5AA3-7BE6-4114-B5E9-2F2800C5018A}" type="presOf" srcId="{791E119B-6324-4B60-8827-3A094FAD77B8}" destId="{68EADFFD-BFA3-4D44-B075-29B0FD71E396}" srcOrd="0" destOrd="0" presId="urn:microsoft.com/office/officeart/2005/8/layout/list1"/>
    <dgm:cxn modelId="{D1510EA7-865F-470B-8889-0AB4DAC38CDE}" type="presOf" srcId="{FA3788A9-9ECF-4B93-AF41-7F9A40F7E83F}" destId="{7721BFBC-F626-47BD-AFC9-A9958D1E0312}" srcOrd="0" destOrd="0" presId="urn:microsoft.com/office/officeart/2005/8/layout/list1"/>
    <dgm:cxn modelId="{474133C9-53B2-4713-8E6F-B3747082A4AA}" type="presOf" srcId="{DF673424-8448-4200-BC5A-2C19194254C7}" destId="{68EADFFD-BFA3-4D44-B075-29B0FD71E396}" srcOrd="0" destOrd="2" presId="urn:microsoft.com/office/officeart/2005/8/layout/list1"/>
    <dgm:cxn modelId="{34E4A5E1-4AEC-4CB2-B334-589CAC4C111D}" type="presOf" srcId="{0BBF3FE8-43A1-45CA-B0E7-F20CC3B041C2}" destId="{68EADFFD-BFA3-4D44-B075-29B0FD71E396}" srcOrd="0" destOrd="4" presId="urn:microsoft.com/office/officeart/2005/8/layout/list1"/>
    <dgm:cxn modelId="{43CD031C-437F-490A-A947-42D2A2D5632E}" type="presParOf" srcId="{73A8AAD0-15C4-4EDC-8106-55AEAB6D19E9}" destId="{38A070F2-78E0-4C8D-9633-48B8425D5709}" srcOrd="0" destOrd="0" presId="urn:microsoft.com/office/officeart/2005/8/layout/list1"/>
    <dgm:cxn modelId="{9B71D530-9291-4E16-A4E9-6D7D2FCA8B3A}" type="presParOf" srcId="{38A070F2-78E0-4C8D-9633-48B8425D5709}" destId="{7721BFBC-F626-47BD-AFC9-A9958D1E0312}" srcOrd="0" destOrd="0" presId="urn:microsoft.com/office/officeart/2005/8/layout/list1"/>
    <dgm:cxn modelId="{D653763E-56CC-4F89-B34B-AA04A35D84A2}" type="presParOf" srcId="{38A070F2-78E0-4C8D-9633-48B8425D5709}" destId="{BB0B6C12-C5ED-4FC3-BB3A-B10402A51F23}" srcOrd="1" destOrd="0" presId="urn:microsoft.com/office/officeart/2005/8/layout/list1"/>
    <dgm:cxn modelId="{39B59E69-025E-4C4A-991B-8C314F39BE72}" type="presParOf" srcId="{73A8AAD0-15C4-4EDC-8106-55AEAB6D19E9}" destId="{8F920FC3-F26C-4415-8A87-15ABA08CBFAA}" srcOrd="1" destOrd="0" presId="urn:microsoft.com/office/officeart/2005/8/layout/list1"/>
    <dgm:cxn modelId="{362CF457-B417-412F-9D6F-A13D085A9B0E}" type="presParOf" srcId="{73A8AAD0-15C4-4EDC-8106-55AEAB6D19E9}" destId="{68EADFFD-BFA3-4D44-B075-29B0FD71E39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D717857-0B6D-499D-9A75-5B132E283BE5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6613CB99-9134-4FAA-9771-D844BE6DB27A}">
      <dgm:prSet phldrT="[Текст]" custT="1"/>
      <dgm:spPr/>
      <dgm:t>
        <a:bodyPr/>
        <a:lstStyle/>
        <a:p>
          <a:r>
            <a:rPr lang="uk-UA" sz="2800" b="1" dirty="0">
              <a:solidFill>
                <a:schemeClr val="accent4">
                  <a:lumMod val="50000"/>
                </a:schemeClr>
              </a:solidFill>
              <a:latin typeface="+mj-lt"/>
            </a:rPr>
            <a:t>Види монархій</a:t>
          </a:r>
          <a:endParaRPr lang="ru-RU" sz="2800" b="1" dirty="0">
            <a:solidFill>
              <a:schemeClr val="accent4">
                <a:lumMod val="50000"/>
              </a:schemeClr>
            </a:solidFill>
            <a:latin typeface="+mj-lt"/>
          </a:endParaRPr>
        </a:p>
      </dgm:t>
    </dgm:pt>
    <dgm:pt modelId="{EE85D735-822B-45EF-BB6B-30E379B7E5EC}" type="parTrans" cxnId="{B347F494-3144-4D2A-B843-96FE5E9B03D3}">
      <dgm:prSet/>
      <dgm:spPr/>
      <dgm:t>
        <a:bodyPr/>
        <a:lstStyle/>
        <a:p>
          <a:endParaRPr lang="ru-RU"/>
        </a:p>
      </dgm:t>
    </dgm:pt>
    <dgm:pt modelId="{48AC99F8-9949-4683-95F6-FA4412C30536}" type="sibTrans" cxnId="{B347F494-3144-4D2A-B843-96FE5E9B03D3}">
      <dgm:prSet/>
      <dgm:spPr/>
      <dgm:t>
        <a:bodyPr/>
        <a:lstStyle/>
        <a:p>
          <a:endParaRPr lang="ru-RU"/>
        </a:p>
      </dgm:t>
    </dgm:pt>
    <dgm:pt modelId="{90A6C149-DA25-4610-90CE-C8D75C41B5D2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10000"/>
                </a:schemeClr>
              </a:solidFill>
              <a:latin typeface="+mj-lt"/>
            </a:rPr>
            <a:t>за способом передачі верховної влади</a:t>
          </a:r>
        </a:p>
      </dgm:t>
    </dgm:pt>
    <dgm:pt modelId="{ABA2A842-2493-4C6F-A5C6-4D2F3A7DE0A2}" type="parTrans" cxnId="{BBDE831E-6F37-4ED8-9D57-5C37131ABBEA}">
      <dgm:prSet/>
      <dgm:spPr/>
      <dgm:t>
        <a:bodyPr/>
        <a:lstStyle/>
        <a:p>
          <a:endParaRPr lang="ru-RU"/>
        </a:p>
      </dgm:t>
    </dgm:pt>
    <dgm:pt modelId="{B0B7EE08-EB93-49F5-AAE6-87AAD905CB90}" type="sibTrans" cxnId="{BBDE831E-6F37-4ED8-9D57-5C37131ABBEA}">
      <dgm:prSet/>
      <dgm:spPr/>
      <dgm:t>
        <a:bodyPr/>
        <a:lstStyle/>
        <a:p>
          <a:endParaRPr lang="ru-RU"/>
        </a:p>
      </dgm:t>
    </dgm:pt>
    <dgm:pt modelId="{5DC4BBA1-140C-4B5C-A609-65F9A7BED9EA}">
      <dgm:prSet custT="1"/>
      <dgm:spPr/>
      <dgm:t>
        <a:bodyPr/>
        <a:lstStyle/>
        <a:p>
          <a:r>
            <a:rPr lang="uk-UA" sz="2400" dirty="0">
              <a:latin typeface="+mj-lt"/>
            </a:rPr>
            <a:t>традиційні (династичні)</a:t>
          </a:r>
        </a:p>
      </dgm:t>
    </dgm:pt>
    <dgm:pt modelId="{2A479E62-B9BC-4AA6-9864-F33733F956BD}" type="parTrans" cxnId="{54812347-B31F-4DBD-985F-80D9DB6481DA}">
      <dgm:prSet/>
      <dgm:spPr/>
      <dgm:t>
        <a:bodyPr/>
        <a:lstStyle/>
        <a:p>
          <a:endParaRPr lang="ru-RU"/>
        </a:p>
      </dgm:t>
    </dgm:pt>
    <dgm:pt modelId="{72ED3DEB-3990-444D-9A0A-9D151479F8FC}" type="sibTrans" cxnId="{54812347-B31F-4DBD-985F-80D9DB6481DA}">
      <dgm:prSet/>
      <dgm:spPr/>
      <dgm:t>
        <a:bodyPr/>
        <a:lstStyle/>
        <a:p>
          <a:endParaRPr lang="ru-RU"/>
        </a:p>
      </dgm:t>
    </dgm:pt>
    <dgm:pt modelId="{AE8C2015-5519-46F0-B427-B3AF1D2A470B}">
      <dgm:prSet custT="1"/>
      <dgm:spPr/>
      <dgm:t>
        <a:bodyPr/>
        <a:lstStyle/>
        <a:p>
          <a:r>
            <a:rPr lang="uk-UA" sz="2400" dirty="0">
              <a:latin typeface="+mj-lt"/>
            </a:rPr>
            <a:t>електоральні (виборні)</a:t>
          </a:r>
        </a:p>
      </dgm:t>
    </dgm:pt>
    <dgm:pt modelId="{5591F69E-15C2-4552-9B0A-112136FBB289}" type="parTrans" cxnId="{98359BDF-CD39-4909-A54C-DF2B8A71E6C0}">
      <dgm:prSet/>
      <dgm:spPr/>
      <dgm:t>
        <a:bodyPr/>
        <a:lstStyle/>
        <a:p>
          <a:endParaRPr lang="ru-RU"/>
        </a:p>
      </dgm:t>
    </dgm:pt>
    <dgm:pt modelId="{436A444E-050D-4DD6-9767-0E5A378C9B51}" type="sibTrans" cxnId="{98359BDF-CD39-4909-A54C-DF2B8A71E6C0}">
      <dgm:prSet/>
      <dgm:spPr/>
      <dgm:t>
        <a:bodyPr/>
        <a:lstStyle/>
        <a:p>
          <a:endParaRPr lang="ru-RU"/>
        </a:p>
      </dgm:t>
    </dgm:pt>
    <dgm:pt modelId="{357A8C76-407C-4873-8609-8DFE2E323FA8}">
      <dgm:prSet custT="1"/>
      <dgm:spPr/>
      <dgm:t>
        <a:bodyPr/>
        <a:lstStyle/>
        <a:p>
          <a:r>
            <a:rPr lang="uk-UA" sz="2400">
              <a:latin typeface="+mj-lt"/>
            </a:rPr>
            <a:t>персонально-вольові</a:t>
          </a:r>
        </a:p>
      </dgm:t>
    </dgm:pt>
    <dgm:pt modelId="{ACB26F4F-2CE9-48B5-A1F3-AA967BA2DB14}" type="parTrans" cxnId="{7610BAA6-8603-46C0-B9B9-AE13A715826A}">
      <dgm:prSet/>
      <dgm:spPr/>
      <dgm:t>
        <a:bodyPr/>
        <a:lstStyle/>
        <a:p>
          <a:endParaRPr lang="ru-RU"/>
        </a:p>
      </dgm:t>
    </dgm:pt>
    <dgm:pt modelId="{EE1EABD1-C7E9-4F6F-A101-20CF35FA58ED}" type="sibTrans" cxnId="{7610BAA6-8603-46C0-B9B9-AE13A715826A}">
      <dgm:prSet/>
      <dgm:spPr/>
      <dgm:t>
        <a:bodyPr/>
        <a:lstStyle/>
        <a:p>
          <a:endParaRPr lang="ru-RU"/>
        </a:p>
      </dgm:t>
    </dgm:pt>
    <dgm:pt modelId="{2CB63FF5-39D3-46C2-AF11-192B102D6F47}">
      <dgm:prSet custT="1"/>
      <dgm:spPr/>
      <dgm:t>
        <a:bodyPr/>
        <a:lstStyle/>
        <a:p>
          <a:r>
            <a:rPr lang="uk-UA" sz="2400" dirty="0">
              <a:latin typeface="+mj-lt"/>
            </a:rPr>
            <a:t>змішані</a:t>
          </a:r>
        </a:p>
      </dgm:t>
    </dgm:pt>
    <dgm:pt modelId="{BE933A17-7743-425E-8346-EEE1D7A4E908}" type="parTrans" cxnId="{F38CA4FB-ADCB-4AE0-A44E-76E073BFE1F6}">
      <dgm:prSet/>
      <dgm:spPr/>
      <dgm:t>
        <a:bodyPr/>
        <a:lstStyle/>
        <a:p>
          <a:endParaRPr lang="ru-RU"/>
        </a:p>
      </dgm:t>
    </dgm:pt>
    <dgm:pt modelId="{4A972FD2-4AD7-420E-8F88-24C635888229}" type="sibTrans" cxnId="{F38CA4FB-ADCB-4AE0-A44E-76E073BFE1F6}">
      <dgm:prSet/>
      <dgm:spPr/>
      <dgm:t>
        <a:bodyPr/>
        <a:lstStyle/>
        <a:p>
          <a:endParaRPr lang="ru-RU"/>
        </a:p>
      </dgm:t>
    </dgm:pt>
    <dgm:pt modelId="{7051510B-A975-4B53-B2FF-8A08077AF5B7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10000"/>
                </a:schemeClr>
              </a:solidFill>
              <a:latin typeface="+mj-lt"/>
            </a:rPr>
            <a:t>за обсягом і характером повноважень монарха</a:t>
          </a:r>
        </a:p>
      </dgm:t>
    </dgm:pt>
    <dgm:pt modelId="{39B182BF-2071-46F6-BCB7-FDFC3E4FC859}" type="parTrans" cxnId="{203F112B-70D9-4638-A77B-2EA7E649031C}">
      <dgm:prSet/>
      <dgm:spPr/>
      <dgm:t>
        <a:bodyPr/>
        <a:lstStyle/>
        <a:p>
          <a:endParaRPr lang="ru-RU"/>
        </a:p>
      </dgm:t>
    </dgm:pt>
    <dgm:pt modelId="{4B73074F-9386-4990-ADE5-8446212C4971}" type="sibTrans" cxnId="{203F112B-70D9-4638-A77B-2EA7E649031C}">
      <dgm:prSet/>
      <dgm:spPr/>
      <dgm:t>
        <a:bodyPr/>
        <a:lstStyle/>
        <a:p>
          <a:endParaRPr lang="ru-RU"/>
        </a:p>
      </dgm:t>
    </dgm:pt>
    <dgm:pt modelId="{D932E73A-0382-4E45-89DA-1DD58DBA2419}">
      <dgm:prSet custT="1"/>
      <dgm:spPr/>
      <dgm:t>
        <a:bodyPr/>
        <a:lstStyle/>
        <a:p>
          <a:r>
            <a:rPr lang="uk-UA" sz="2400" dirty="0">
              <a:latin typeface="+mj-lt"/>
            </a:rPr>
            <a:t>необмежені</a:t>
          </a:r>
        </a:p>
      </dgm:t>
    </dgm:pt>
    <dgm:pt modelId="{78B829A8-7C92-4A31-AE5E-7B584E36652B}" type="parTrans" cxnId="{F8E1D8C0-E72E-4AE6-BDBA-3356F80F52EE}">
      <dgm:prSet/>
      <dgm:spPr/>
      <dgm:t>
        <a:bodyPr/>
        <a:lstStyle/>
        <a:p>
          <a:endParaRPr lang="ru-RU"/>
        </a:p>
      </dgm:t>
    </dgm:pt>
    <dgm:pt modelId="{29ED2E60-62E2-41D0-9DDF-68483717CE1F}" type="sibTrans" cxnId="{F8E1D8C0-E72E-4AE6-BDBA-3356F80F52EE}">
      <dgm:prSet/>
      <dgm:spPr/>
      <dgm:t>
        <a:bodyPr/>
        <a:lstStyle/>
        <a:p>
          <a:endParaRPr lang="ru-RU"/>
        </a:p>
      </dgm:t>
    </dgm:pt>
    <dgm:pt modelId="{31C7C20E-A5DB-4428-93E9-53F725DFCE74}">
      <dgm:prSet custT="1"/>
      <dgm:spPr/>
      <dgm:t>
        <a:bodyPr/>
        <a:lstStyle/>
        <a:p>
          <a:r>
            <a:rPr lang="uk-UA" sz="2400" dirty="0">
              <a:latin typeface="+mj-lt"/>
            </a:rPr>
            <a:t>обмежені</a:t>
          </a:r>
        </a:p>
      </dgm:t>
    </dgm:pt>
    <dgm:pt modelId="{8113625F-EF57-4931-A248-39E40E516409}" type="parTrans" cxnId="{EB4473C3-25F0-4CE3-BBCF-345B2996FA84}">
      <dgm:prSet/>
      <dgm:spPr/>
      <dgm:t>
        <a:bodyPr/>
        <a:lstStyle/>
        <a:p>
          <a:endParaRPr lang="ru-RU"/>
        </a:p>
      </dgm:t>
    </dgm:pt>
    <dgm:pt modelId="{5AFE3758-5ED2-495C-8D71-412E23D8574B}" type="sibTrans" cxnId="{EB4473C3-25F0-4CE3-BBCF-345B2996FA84}">
      <dgm:prSet/>
      <dgm:spPr/>
      <dgm:t>
        <a:bodyPr/>
        <a:lstStyle/>
        <a:p>
          <a:endParaRPr lang="ru-RU"/>
        </a:p>
      </dgm:t>
    </dgm:pt>
    <dgm:pt modelId="{EBC2BF8A-F983-40EE-82F9-8BE1C9BA18B8}" type="pres">
      <dgm:prSet presAssocID="{2D717857-0B6D-499D-9A75-5B132E283BE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B8FDC23-D53E-4CCE-B1A0-0108CF521AC3}" type="pres">
      <dgm:prSet presAssocID="{6613CB99-9134-4FAA-9771-D844BE6DB27A}" presName="hierRoot1" presStyleCnt="0">
        <dgm:presLayoutVars>
          <dgm:hierBranch val="init"/>
        </dgm:presLayoutVars>
      </dgm:prSet>
      <dgm:spPr/>
    </dgm:pt>
    <dgm:pt modelId="{45CB68F7-C819-46E2-AE2C-5551DC83053B}" type="pres">
      <dgm:prSet presAssocID="{6613CB99-9134-4FAA-9771-D844BE6DB27A}" presName="rootComposite1" presStyleCnt="0"/>
      <dgm:spPr/>
    </dgm:pt>
    <dgm:pt modelId="{8898784E-0667-4ED8-8615-65DF48207D9F}" type="pres">
      <dgm:prSet presAssocID="{6613CB99-9134-4FAA-9771-D844BE6DB27A}" presName="rootText1" presStyleLbl="node0" presStyleIdx="0" presStyleCnt="1" custScaleY="156379">
        <dgm:presLayoutVars>
          <dgm:chPref val="3"/>
        </dgm:presLayoutVars>
      </dgm:prSet>
      <dgm:spPr/>
    </dgm:pt>
    <dgm:pt modelId="{58F7B0BD-01F3-44F0-933F-A4A8E19CEEA6}" type="pres">
      <dgm:prSet presAssocID="{6613CB99-9134-4FAA-9771-D844BE6DB27A}" presName="rootConnector1" presStyleLbl="node1" presStyleIdx="0" presStyleCnt="0"/>
      <dgm:spPr/>
    </dgm:pt>
    <dgm:pt modelId="{3260A6D9-938F-4D16-B989-252B5526B54D}" type="pres">
      <dgm:prSet presAssocID="{6613CB99-9134-4FAA-9771-D844BE6DB27A}" presName="hierChild2" presStyleCnt="0"/>
      <dgm:spPr/>
    </dgm:pt>
    <dgm:pt modelId="{659923FC-C572-41DC-91E8-8AB0F84F3958}" type="pres">
      <dgm:prSet presAssocID="{ABA2A842-2493-4C6F-A5C6-4D2F3A7DE0A2}" presName="Name64" presStyleLbl="parChTrans1D2" presStyleIdx="0" presStyleCnt="2"/>
      <dgm:spPr/>
    </dgm:pt>
    <dgm:pt modelId="{621735D3-CAB2-4FDF-A34C-D500CE6CABB3}" type="pres">
      <dgm:prSet presAssocID="{90A6C149-DA25-4610-90CE-C8D75C41B5D2}" presName="hierRoot2" presStyleCnt="0">
        <dgm:presLayoutVars>
          <dgm:hierBranch val="init"/>
        </dgm:presLayoutVars>
      </dgm:prSet>
      <dgm:spPr/>
    </dgm:pt>
    <dgm:pt modelId="{E0F5F422-FB75-4FF4-B792-F7322A1056AD}" type="pres">
      <dgm:prSet presAssocID="{90A6C149-DA25-4610-90CE-C8D75C41B5D2}" presName="rootComposite" presStyleCnt="0"/>
      <dgm:spPr/>
    </dgm:pt>
    <dgm:pt modelId="{1C37111C-6508-43D5-9F8C-41E34BAF5616}" type="pres">
      <dgm:prSet presAssocID="{90A6C149-DA25-4610-90CE-C8D75C41B5D2}" presName="rootText" presStyleLbl="node2" presStyleIdx="0" presStyleCnt="2" custScaleY="204362">
        <dgm:presLayoutVars>
          <dgm:chPref val="3"/>
        </dgm:presLayoutVars>
      </dgm:prSet>
      <dgm:spPr/>
    </dgm:pt>
    <dgm:pt modelId="{E0C47F7F-7F95-45AE-8098-1894A7CC84A8}" type="pres">
      <dgm:prSet presAssocID="{90A6C149-DA25-4610-90CE-C8D75C41B5D2}" presName="rootConnector" presStyleLbl="node2" presStyleIdx="0" presStyleCnt="2"/>
      <dgm:spPr/>
    </dgm:pt>
    <dgm:pt modelId="{FE4D56BA-AE73-4A26-BB5A-9C9C4D190336}" type="pres">
      <dgm:prSet presAssocID="{90A6C149-DA25-4610-90CE-C8D75C41B5D2}" presName="hierChild4" presStyleCnt="0"/>
      <dgm:spPr/>
    </dgm:pt>
    <dgm:pt modelId="{16775571-00E3-4E46-8DD0-5B3316AE74D3}" type="pres">
      <dgm:prSet presAssocID="{2A479E62-B9BC-4AA6-9864-F33733F956BD}" presName="Name64" presStyleLbl="parChTrans1D3" presStyleIdx="0" presStyleCnt="6"/>
      <dgm:spPr/>
    </dgm:pt>
    <dgm:pt modelId="{1EA56165-FBB4-44CC-ACA7-F58D30C24411}" type="pres">
      <dgm:prSet presAssocID="{5DC4BBA1-140C-4B5C-A609-65F9A7BED9EA}" presName="hierRoot2" presStyleCnt="0">
        <dgm:presLayoutVars>
          <dgm:hierBranch val="init"/>
        </dgm:presLayoutVars>
      </dgm:prSet>
      <dgm:spPr/>
    </dgm:pt>
    <dgm:pt modelId="{BAC5413A-D7A0-4CDD-BC9F-9C914410D934}" type="pres">
      <dgm:prSet presAssocID="{5DC4BBA1-140C-4B5C-A609-65F9A7BED9EA}" presName="rootComposite" presStyleCnt="0"/>
      <dgm:spPr/>
    </dgm:pt>
    <dgm:pt modelId="{952DE344-36B1-4772-9A4B-46EA2BC96D72}" type="pres">
      <dgm:prSet presAssocID="{5DC4BBA1-140C-4B5C-A609-65F9A7BED9EA}" presName="rootText" presStyleLbl="node3" presStyleIdx="0" presStyleCnt="6">
        <dgm:presLayoutVars>
          <dgm:chPref val="3"/>
        </dgm:presLayoutVars>
      </dgm:prSet>
      <dgm:spPr/>
    </dgm:pt>
    <dgm:pt modelId="{D8425868-54A5-4A09-BC27-5DECB1AA68D0}" type="pres">
      <dgm:prSet presAssocID="{5DC4BBA1-140C-4B5C-A609-65F9A7BED9EA}" presName="rootConnector" presStyleLbl="node3" presStyleIdx="0" presStyleCnt="6"/>
      <dgm:spPr/>
    </dgm:pt>
    <dgm:pt modelId="{7CDBF608-F193-4943-99A6-1D439AABC706}" type="pres">
      <dgm:prSet presAssocID="{5DC4BBA1-140C-4B5C-A609-65F9A7BED9EA}" presName="hierChild4" presStyleCnt="0"/>
      <dgm:spPr/>
    </dgm:pt>
    <dgm:pt modelId="{B4CB6048-A755-4842-921E-F4A86B4CFB98}" type="pres">
      <dgm:prSet presAssocID="{5DC4BBA1-140C-4B5C-A609-65F9A7BED9EA}" presName="hierChild5" presStyleCnt="0"/>
      <dgm:spPr/>
    </dgm:pt>
    <dgm:pt modelId="{F0B50716-8B7E-4B7F-9E3C-92C357F84103}" type="pres">
      <dgm:prSet presAssocID="{5591F69E-15C2-4552-9B0A-112136FBB289}" presName="Name64" presStyleLbl="parChTrans1D3" presStyleIdx="1" presStyleCnt="6"/>
      <dgm:spPr/>
    </dgm:pt>
    <dgm:pt modelId="{A07A0FC7-22C3-4D18-8A6D-88C0FFEDC225}" type="pres">
      <dgm:prSet presAssocID="{AE8C2015-5519-46F0-B427-B3AF1D2A470B}" presName="hierRoot2" presStyleCnt="0">
        <dgm:presLayoutVars>
          <dgm:hierBranch val="init"/>
        </dgm:presLayoutVars>
      </dgm:prSet>
      <dgm:spPr/>
    </dgm:pt>
    <dgm:pt modelId="{9D42C65A-5A8C-4B48-8334-BC5305BAA8DD}" type="pres">
      <dgm:prSet presAssocID="{AE8C2015-5519-46F0-B427-B3AF1D2A470B}" presName="rootComposite" presStyleCnt="0"/>
      <dgm:spPr/>
    </dgm:pt>
    <dgm:pt modelId="{6BFDEF73-8EA6-4144-8546-55BD9CD7D896}" type="pres">
      <dgm:prSet presAssocID="{AE8C2015-5519-46F0-B427-B3AF1D2A470B}" presName="rootText" presStyleLbl="node3" presStyleIdx="1" presStyleCnt="6">
        <dgm:presLayoutVars>
          <dgm:chPref val="3"/>
        </dgm:presLayoutVars>
      </dgm:prSet>
      <dgm:spPr/>
    </dgm:pt>
    <dgm:pt modelId="{B57EEA64-1835-47C9-8FE7-E27C726BA895}" type="pres">
      <dgm:prSet presAssocID="{AE8C2015-5519-46F0-B427-B3AF1D2A470B}" presName="rootConnector" presStyleLbl="node3" presStyleIdx="1" presStyleCnt="6"/>
      <dgm:spPr/>
    </dgm:pt>
    <dgm:pt modelId="{1A10CCFF-BC09-4B0D-B4A5-BB0B98F4A539}" type="pres">
      <dgm:prSet presAssocID="{AE8C2015-5519-46F0-B427-B3AF1D2A470B}" presName="hierChild4" presStyleCnt="0"/>
      <dgm:spPr/>
    </dgm:pt>
    <dgm:pt modelId="{71D703BE-F67C-4C28-A7BC-FE472457AFE0}" type="pres">
      <dgm:prSet presAssocID="{AE8C2015-5519-46F0-B427-B3AF1D2A470B}" presName="hierChild5" presStyleCnt="0"/>
      <dgm:spPr/>
    </dgm:pt>
    <dgm:pt modelId="{744815B9-0A00-441F-B9A4-DA12971F8206}" type="pres">
      <dgm:prSet presAssocID="{ACB26F4F-2CE9-48B5-A1F3-AA967BA2DB14}" presName="Name64" presStyleLbl="parChTrans1D3" presStyleIdx="2" presStyleCnt="6"/>
      <dgm:spPr/>
    </dgm:pt>
    <dgm:pt modelId="{A50A2E21-3EEE-49F3-B36B-6E0B4426B287}" type="pres">
      <dgm:prSet presAssocID="{357A8C76-407C-4873-8609-8DFE2E323FA8}" presName="hierRoot2" presStyleCnt="0">
        <dgm:presLayoutVars>
          <dgm:hierBranch val="init"/>
        </dgm:presLayoutVars>
      </dgm:prSet>
      <dgm:spPr/>
    </dgm:pt>
    <dgm:pt modelId="{BF0067A3-B372-4DE5-A56A-60B5F827E34E}" type="pres">
      <dgm:prSet presAssocID="{357A8C76-407C-4873-8609-8DFE2E323FA8}" presName="rootComposite" presStyleCnt="0"/>
      <dgm:spPr/>
    </dgm:pt>
    <dgm:pt modelId="{60311FA9-02DD-4768-AAFD-BCD0C933AC5E}" type="pres">
      <dgm:prSet presAssocID="{357A8C76-407C-4873-8609-8DFE2E323FA8}" presName="rootText" presStyleLbl="node3" presStyleIdx="2" presStyleCnt="6">
        <dgm:presLayoutVars>
          <dgm:chPref val="3"/>
        </dgm:presLayoutVars>
      </dgm:prSet>
      <dgm:spPr/>
    </dgm:pt>
    <dgm:pt modelId="{BA1D422F-B8EB-438D-8368-A31FEA846FDA}" type="pres">
      <dgm:prSet presAssocID="{357A8C76-407C-4873-8609-8DFE2E323FA8}" presName="rootConnector" presStyleLbl="node3" presStyleIdx="2" presStyleCnt="6"/>
      <dgm:spPr/>
    </dgm:pt>
    <dgm:pt modelId="{20CD2D18-BD6C-41AC-9A4D-E4B40C3B8954}" type="pres">
      <dgm:prSet presAssocID="{357A8C76-407C-4873-8609-8DFE2E323FA8}" presName="hierChild4" presStyleCnt="0"/>
      <dgm:spPr/>
    </dgm:pt>
    <dgm:pt modelId="{63632EE9-CBE1-4859-81E1-47C7A5A8239D}" type="pres">
      <dgm:prSet presAssocID="{357A8C76-407C-4873-8609-8DFE2E323FA8}" presName="hierChild5" presStyleCnt="0"/>
      <dgm:spPr/>
    </dgm:pt>
    <dgm:pt modelId="{8827AEBC-FFF7-490A-B09C-658D46B2733A}" type="pres">
      <dgm:prSet presAssocID="{BE933A17-7743-425E-8346-EEE1D7A4E908}" presName="Name64" presStyleLbl="parChTrans1D3" presStyleIdx="3" presStyleCnt="6"/>
      <dgm:spPr/>
    </dgm:pt>
    <dgm:pt modelId="{69FE7466-1666-4439-9EE7-9DABF6B5CDAB}" type="pres">
      <dgm:prSet presAssocID="{2CB63FF5-39D3-46C2-AF11-192B102D6F47}" presName="hierRoot2" presStyleCnt="0">
        <dgm:presLayoutVars>
          <dgm:hierBranch val="init"/>
        </dgm:presLayoutVars>
      </dgm:prSet>
      <dgm:spPr/>
    </dgm:pt>
    <dgm:pt modelId="{7B6D34C7-E8AF-4D65-9C8F-740C247169B4}" type="pres">
      <dgm:prSet presAssocID="{2CB63FF5-39D3-46C2-AF11-192B102D6F47}" presName="rootComposite" presStyleCnt="0"/>
      <dgm:spPr/>
    </dgm:pt>
    <dgm:pt modelId="{B19BFF20-B474-4BF4-8EDF-3FD0D5DA707F}" type="pres">
      <dgm:prSet presAssocID="{2CB63FF5-39D3-46C2-AF11-192B102D6F47}" presName="rootText" presStyleLbl="node3" presStyleIdx="3" presStyleCnt="6">
        <dgm:presLayoutVars>
          <dgm:chPref val="3"/>
        </dgm:presLayoutVars>
      </dgm:prSet>
      <dgm:spPr/>
    </dgm:pt>
    <dgm:pt modelId="{67698858-E538-46C6-A0AD-E92265853A7F}" type="pres">
      <dgm:prSet presAssocID="{2CB63FF5-39D3-46C2-AF11-192B102D6F47}" presName="rootConnector" presStyleLbl="node3" presStyleIdx="3" presStyleCnt="6"/>
      <dgm:spPr/>
    </dgm:pt>
    <dgm:pt modelId="{8B2F2F79-E002-402B-A9E9-FA4D5BFD8194}" type="pres">
      <dgm:prSet presAssocID="{2CB63FF5-39D3-46C2-AF11-192B102D6F47}" presName="hierChild4" presStyleCnt="0"/>
      <dgm:spPr/>
    </dgm:pt>
    <dgm:pt modelId="{B416E42A-24E9-40FC-A9DA-1BE5F019D659}" type="pres">
      <dgm:prSet presAssocID="{2CB63FF5-39D3-46C2-AF11-192B102D6F47}" presName="hierChild5" presStyleCnt="0"/>
      <dgm:spPr/>
    </dgm:pt>
    <dgm:pt modelId="{DB42BD5A-29CB-40F3-9788-14F7829C2FC8}" type="pres">
      <dgm:prSet presAssocID="{90A6C149-DA25-4610-90CE-C8D75C41B5D2}" presName="hierChild5" presStyleCnt="0"/>
      <dgm:spPr/>
    </dgm:pt>
    <dgm:pt modelId="{58FFF905-E73B-4240-8F0D-4A20AF01E0EE}" type="pres">
      <dgm:prSet presAssocID="{39B182BF-2071-46F6-BCB7-FDFC3E4FC859}" presName="Name64" presStyleLbl="parChTrans1D2" presStyleIdx="1" presStyleCnt="2"/>
      <dgm:spPr/>
    </dgm:pt>
    <dgm:pt modelId="{ADCF08FE-20BA-4FD9-9A90-FB90372B6DEB}" type="pres">
      <dgm:prSet presAssocID="{7051510B-A975-4B53-B2FF-8A08077AF5B7}" presName="hierRoot2" presStyleCnt="0">
        <dgm:presLayoutVars>
          <dgm:hierBranch val="init"/>
        </dgm:presLayoutVars>
      </dgm:prSet>
      <dgm:spPr/>
    </dgm:pt>
    <dgm:pt modelId="{B340AF5D-6097-4B55-880D-039A01B1A1BD}" type="pres">
      <dgm:prSet presAssocID="{7051510B-A975-4B53-B2FF-8A08077AF5B7}" presName="rootComposite" presStyleCnt="0"/>
      <dgm:spPr/>
    </dgm:pt>
    <dgm:pt modelId="{6697BA0B-8E07-44CE-857E-6015D46F2F78}" type="pres">
      <dgm:prSet presAssocID="{7051510B-A975-4B53-B2FF-8A08077AF5B7}" presName="rootText" presStyleLbl="node2" presStyleIdx="1" presStyleCnt="2" custScaleY="204362">
        <dgm:presLayoutVars>
          <dgm:chPref val="3"/>
        </dgm:presLayoutVars>
      </dgm:prSet>
      <dgm:spPr/>
    </dgm:pt>
    <dgm:pt modelId="{0FF75B2E-D115-482E-B7D8-B3965DBE4A56}" type="pres">
      <dgm:prSet presAssocID="{7051510B-A975-4B53-B2FF-8A08077AF5B7}" presName="rootConnector" presStyleLbl="node2" presStyleIdx="1" presStyleCnt="2"/>
      <dgm:spPr/>
    </dgm:pt>
    <dgm:pt modelId="{97045AB3-9BDD-4BB9-9017-771A6D3403E3}" type="pres">
      <dgm:prSet presAssocID="{7051510B-A975-4B53-B2FF-8A08077AF5B7}" presName="hierChild4" presStyleCnt="0"/>
      <dgm:spPr/>
    </dgm:pt>
    <dgm:pt modelId="{BD82497E-AEC6-457B-8B8A-3432B380FD1C}" type="pres">
      <dgm:prSet presAssocID="{78B829A8-7C92-4A31-AE5E-7B584E36652B}" presName="Name64" presStyleLbl="parChTrans1D3" presStyleIdx="4" presStyleCnt="6"/>
      <dgm:spPr/>
    </dgm:pt>
    <dgm:pt modelId="{26E414E6-2F2A-4423-B17F-2E72A260BDA1}" type="pres">
      <dgm:prSet presAssocID="{D932E73A-0382-4E45-89DA-1DD58DBA2419}" presName="hierRoot2" presStyleCnt="0">
        <dgm:presLayoutVars>
          <dgm:hierBranch val="init"/>
        </dgm:presLayoutVars>
      </dgm:prSet>
      <dgm:spPr/>
    </dgm:pt>
    <dgm:pt modelId="{93679885-C8C3-4100-9740-1710F8577844}" type="pres">
      <dgm:prSet presAssocID="{D932E73A-0382-4E45-89DA-1DD58DBA2419}" presName="rootComposite" presStyleCnt="0"/>
      <dgm:spPr/>
    </dgm:pt>
    <dgm:pt modelId="{BCDC8452-4984-4D2E-8E9E-0B5649966C73}" type="pres">
      <dgm:prSet presAssocID="{D932E73A-0382-4E45-89DA-1DD58DBA2419}" presName="rootText" presStyleLbl="node3" presStyleIdx="4" presStyleCnt="6">
        <dgm:presLayoutVars>
          <dgm:chPref val="3"/>
        </dgm:presLayoutVars>
      </dgm:prSet>
      <dgm:spPr/>
    </dgm:pt>
    <dgm:pt modelId="{ECA4242E-044C-467D-A33C-3E7A9144DE0E}" type="pres">
      <dgm:prSet presAssocID="{D932E73A-0382-4E45-89DA-1DD58DBA2419}" presName="rootConnector" presStyleLbl="node3" presStyleIdx="4" presStyleCnt="6"/>
      <dgm:spPr/>
    </dgm:pt>
    <dgm:pt modelId="{81677BBF-E93F-43F2-8E87-1D1249F86D43}" type="pres">
      <dgm:prSet presAssocID="{D932E73A-0382-4E45-89DA-1DD58DBA2419}" presName="hierChild4" presStyleCnt="0"/>
      <dgm:spPr/>
    </dgm:pt>
    <dgm:pt modelId="{3C37028A-42E5-4A18-9923-BF300088CEED}" type="pres">
      <dgm:prSet presAssocID="{D932E73A-0382-4E45-89DA-1DD58DBA2419}" presName="hierChild5" presStyleCnt="0"/>
      <dgm:spPr/>
    </dgm:pt>
    <dgm:pt modelId="{0CBFFF17-B316-4472-8FC9-010222B63B77}" type="pres">
      <dgm:prSet presAssocID="{8113625F-EF57-4931-A248-39E40E516409}" presName="Name64" presStyleLbl="parChTrans1D3" presStyleIdx="5" presStyleCnt="6"/>
      <dgm:spPr/>
    </dgm:pt>
    <dgm:pt modelId="{5F415881-C2F4-441E-9752-433D603869AF}" type="pres">
      <dgm:prSet presAssocID="{31C7C20E-A5DB-4428-93E9-53F725DFCE74}" presName="hierRoot2" presStyleCnt="0">
        <dgm:presLayoutVars>
          <dgm:hierBranch val="init"/>
        </dgm:presLayoutVars>
      </dgm:prSet>
      <dgm:spPr/>
    </dgm:pt>
    <dgm:pt modelId="{8F6EC715-6A91-4CB5-8B33-69505992F190}" type="pres">
      <dgm:prSet presAssocID="{31C7C20E-A5DB-4428-93E9-53F725DFCE74}" presName="rootComposite" presStyleCnt="0"/>
      <dgm:spPr/>
    </dgm:pt>
    <dgm:pt modelId="{6AAEC156-705F-4CF0-A3E2-61C97432C1A1}" type="pres">
      <dgm:prSet presAssocID="{31C7C20E-A5DB-4428-93E9-53F725DFCE74}" presName="rootText" presStyleLbl="node3" presStyleIdx="5" presStyleCnt="6">
        <dgm:presLayoutVars>
          <dgm:chPref val="3"/>
        </dgm:presLayoutVars>
      </dgm:prSet>
      <dgm:spPr/>
    </dgm:pt>
    <dgm:pt modelId="{3E3A2FCD-63BB-4498-BFAE-6AA5F2420521}" type="pres">
      <dgm:prSet presAssocID="{31C7C20E-A5DB-4428-93E9-53F725DFCE74}" presName="rootConnector" presStyleLbl="node3" presStyleIdx="5" presStyleCnt="6"/>
      <dgm:spPr/>
    </dgm:pt>
    <dgm:pt modelId="{D78E4F21-3C38-475D-BA50-62E1B53F5F8D}" type="pres">
      <dgm:prSet presAssocID="{31C7C20E-A5DB-4428-93E9-53F725DFCE74}" presName="hierChild4" presStyleCnt="0"/>
      <dgm:spPr/>
    </dgm:pt>
    <dgm:pt modelId="{880C66B6-690E-4C03-B94C-900CE6DB0D6F}" type="pres">
      <dgm:prSet presAssocID="{31C7C20E-A5DB-4428-93E9-53F725DFCE74}" presName="hierChild5" presStyleCnt="0"/>
      <dgm:spPr/>
    </dgm:pt>
    <dgm:pt modelId="{6E8F28E9-E1DF-4D9C-8F51-F6EFAD44D7D5}" type="pres">
      <dgm:prSet presAssocID="{7051510B-A975-4B53-B2FF-8A08077AF5B7}" presName="hierChild5" presStyleCnt="0"/>
      <dgm:spPr/>
    </dgm:pt>
    <dgm:pt modelId="{D88A3BF7-B187-4035-B62B-E475D5735AC5}" type="pres">
      <dgm:prSet presAssocID="{6613CB99-9134-4FAA-9771-D844BE6DB27A}" presName="hierChild3" presStyleCnt="0"/>
      <dgm:spPr/>
    </dgm:pt>
  </dgm:ptLst>
  <dgm:cxnLst>
    <dgm:cxn modelId="{39115B01-AB8E-442C-B98B-83E23E8497D2}" type="presOf" srcId="{7051510B-A975-4B53-B2FF-8A08077AF5B7}" destId="{0FF75B2E-D115-482E-B7D8-B3965DBE4A56}" srcOrd="1" destOrd="0" presId="urn:microsoft.com/office/officeart/2009/3/layout/HorizontalOrganizationChart"/>
    <dgm:cxn modelId="{4D24CC12-35CB-4658-B8FD-383178FC5657}" type="presOf" srcId="{5DC4BBA1-140C-4B5C-A609-65F9A7BED9EA}" destId="{D8425868-54A5-4A09-BC27-5DECB1AA68D0}" srcOrd="1" destOrd="0" presId="urn:microsoft.com/office/officeart/2009/3/layout/HorizontalOrganizationChart"/>
    <dgm:cxn modelId="{A4405A15-1BD0-4348-AD42-01BECCD61554}" type="presOf" srcId="{5DC4BBA1-140C-4B5C-A609-65F9A7BED9EA}" destId="{952DE344-36B1-4772-9A4B-46EA2BC96D72}" srcOrd="0" destOrd="0" presId="urn:microsoft.com/office/officeart/2009/3/layout/HorizontalOrganizationChart"/>
    <dgm:cxn modelId="{BBDE831E-6F37-4ED8-9D57-5C37131ABBEA}" srcId="{6613CB99-9134-4FAA-9771-D844BE6DB27A}" destId="{90A6C149-DA25-4610-90CE-C8D75C41B5D2}" srcOrd="0" destOrd="0" parTransId="{ABA2A842-2493-4C6F-A5C6-4D2F3A7DE0A2}" sibTransId="{B0B7EE08-EB93-49F5-AAE6-87AAD905CB90}"/>
    <dgm:cxn modelId="{03DE2723-5B94-4A40-AF08-7F171BBF135F}" type="presOf" srcId="{ACB26F4F-2CE9-48B5-A1F3-AA967BA2DB14}" destId="{744815B9-0A00-441F-B9A4-DA12971F8206}" srcOrd="0" destOrd="0" presId="urn:microsoft.com/office/officeart/2009/3/layout/HorizontalOrganizationChart"/>
    <dgm:cxn modelId="{ED613228-B67C-488E-8819-90054F1C65BD}" type="presOf" srcId="{D932E73A-0382-4E45-89DA-1DD58DBA2419}" destId="{ECA4242E-044C-467D-A33C-3E7A9144DE0E}" srcOrd="1" destOrd="0" presId="urn:microsoft.com/office/officeart/2009/3/layout/HorizontalOrganizationChart"/>
    <dgm:cxn modelId="{203F112B-70D9-4638-A77B-2EA7E649031C}" srcId="{6613CB99-9134-4FAA-9771-D844BE6DB27A}" destId="{7051510B-A975-4B53-B2FF-8A08077AF5B7}" srcOrd="1" destOrd="0" parTransId="{39B182BF-2071-46F6-BCB7-FDFC3E4FC859}" sibTransId="{4B73074F-9386-4990-ADE5-8446212C4971}"/>
    <dgm:cxn modelId="{B8E94A2B-19B2-4F05-828A-80F858CC7D7C}" type="presOf" srcId="{6613CB99-9134-4FAA-9771-D844BE6DB27A}" destId="{58F7B0BD-01F3-44F0-933F-A4A8E19CEEA6}" srcOrd="1" destOrd="0" presId="urn:microsoft.com/office/officeart/2009/3/layout/HorizontalOrganizationChart"/>
    <dgm:cxn modelId="{DB2A182E-8643-4E3F-B434-DC07DE981C3C}" type="presOf" srcId="{8113625F-EF57-4931-A248-39E40E516409}" destId="{0CBFFF17-B316-4472-8FC9-010222B63B77}" srcOrd="0" destOrd="0" presId="urn:microsoft.com/office/officeart/2009/3/layout/HorizontalOrganizationChart"/>
    <dgm:cxn modelId="{EC458A2E-5FC6-4BB7-8989-D59AF5E11E55}" type="presOf" srcId="{BE933A17-7743-425E-8346-EEE1D7A4E908}" destId="{8827AEBC-FFF7-490A-B09C-658D46B2733A}" srcOrd="0" destOrd="0" presId="urn:microsoft.com/office/officeart/2009/3/layout/HorizontalOrganizationChart"/>
    <dgm:cxn modelId="{40303A30-B345-4C58-B274-2B383CC82889}" type="presOf" srcId="{AE8C2015-5519-46F0-B427-B3AF1D2A470B}" destId="{B57EEA64-1835-47C9-8FE7-E27C726BA895}" srcOrd="1" destOrd="0" presId="urn:microsoft.com/office/officeart/2009/3/layout/HorizontalOrganizationChart"/>
    <dgm:cxn modelId="{01702134-AFEB-4B63-8400-47446E419F0B}" type="presOf" srcId="{D932E73A-0382-4E45-89DA-1DD58DBA2419}" destId="{BCDC8452-4984-4D2E-8E9E-0B5649966C73}" srcOrd="0" destOrd="0" presId="urn:microsoft.com/office/officeart/2009/3/layout/HorizontalOrganizationChart"/>
    <dgm:cxn modelId="{2DB04635-5A34-47A3-8046-13299533DF79}" type="presOf" srcId="{2D717857-0B6D-499D-9A75-5B132E283BE5}" destId="{EBC2BF8A-F983-40EE-82F9-8BE1C9BA18B8}" srcOrd="0" destOrd="0" presId="urn:microsoft.com/office/officeart/2009/3/layout/HorizontalOrganizationChart"/>
    <dgm:cxn modelId="{FD72673D-49BD-4031-9CC9-F4FD733AA9FA}" type="presOf" srcId="{AE8C2015-5519-46F0-B427-B3AF1D2A470B}" destId="{6BFDEF73-8EA6-4144-8546-55BD9CD7D896}" srcOrd="0" destOrd="0" presId="urn:microsoft.com/office/officeart/2009/3/layout/HorizontalOrganizationChart"/>
    <dgm:cxn modelId="{54812347-B31F-4DBD-985F-80D9DB6481DA}" srcId="{90A6C149-DA25-4610-90CE-C8D75C41B5D2}" destId="{5DC4BBA1-140C-4B5C-A609-65F9A7BED9EA}" srcOrd="0" destOrd="0" parTransId="{2A479E62-B9BC-4AA6-9864-F33733F956BD}" sibTransId="{72ED3DEB-3990-444D-9A0A-9D151479F8FC}"/>
    <dgm:cxn modelId="{29589868-870B-4F8E-BB10-4CFD3C1F6676}" type="presOf" srcId="{5591F69E-15C2-4552-9B0A-112136FBB289}" destId="{F0B50716-8B7E-4B7F-9E3C-92C357F84103}" srcOrd="0" destOrd="0" presId="urn:microsoft.com/office/officeart/2009/3/layout/HorizontalOrganizationChart"/>
    <dgm:cxn modelId="{91727769-E3E3-4D50-9F81-FCCDE07DC4BA}" type="presOf" srcId="{39B182BF-2071-46F6-BCB7-FDFC3E4FC859}" destId="{58FFF905-E73B-4240-8F0D-4A20AF01E0EE}" srcOrd="0" destOrd="0" presId="urn:microsoft.com/office/officeart/2009/3/layout/HorizontalOrganizationChart"/>
    <dgm:cxn modelId="{DFBDDC6E-C1F9-417A-867A-94095783D6EF}" type="presOf" srcId="{2A479E62-B9BC-4AA6-9864-F33733F956BD}" destId="{16775571-00E3-4E46-8DD0-5B3316AE74D3}" srcOrd="0" destOrd="0" presId="urn:microsoft.com/office/officeart/2009/3/layout/HorizontalOrganizationChart"/>
    <dgm:cxn modelId="{C17BBD6F-0E96-4C59-85B9-6B3A861A20D3}" type="presOf" srcId="{90A6C149-DA25-4610-90CE-C8D75C41B5D2}" destId="{1C37111C-6508-43D5-9F8C-41E34BAF5616}" srcOrd="0" destOrd="0" presId="urn:microsoft.com/office/officeart/2009/3/layout/HorizontalOrganizationChart"/>
    <dgm:cxn modelId="{C7F83571-C6FB-447F-B325-81ECBAB82F19}" type="presOf" srcId="{2CB63FF5-39D3-46C2-AF11-192B102D6F47}" destId="{67698858-E538-46C6-A0AD-E92265853A7F}" srcOrd="1" destOrd="0" presId="urn:microsoft.com/office/officeart/2009/3/layout/HorizontalOrganizationChart"/>
    <dgm:cxn modelId="{02F18659-DAAF-4AB2-AD55-0326304DA5ED}" type="presOf" srcId="{357A8C76-407C-4873-8609-8DFE2E323FA8}" destId="{BA1D422F-B8EB-438D-8368-A31FEA846FDA}" srcOrd="1" destOrd="0" presId="urn:microsoft.com/office/officeart/2009/3/layout/HorizontalOrganizationChart"/>
    <dgm:cxn modelId="{3DEABF85-552D-4FDC-8A6C-6943E8B385AB}" type="presOf" srcId="{357A8C76-407C-4873-8609-8DFE2E323FA8}" destId="{60311FA9-02DD-4768-AAFD-BCD0C933AC5E}" srcOrd="0" destOrd="0" presId="urn:microsoft.com/office/officeart/2009/3/layout/HorizontalOrganizationChart"/>
    <dgm:cxn modelId="{B347F494-3144-4D2A-B843-96FE5E9B03D3}" srcId="{2D717857-0B6D-499D-9A75-5B132E283BE5}" destId="{6613CB99-9134-4FAA-9771-D844BE6DB27A}" srcOrd="0" destOrd="0" parTransId="{EE85D735-822B-45EF-BB6B-30E379B7E5EC}" sibTransId="{48AC99F8-9949-4683-95F6-FA4412C30536}"/>
    <dgm:cxn modelId="{A4EC419F-BE79-4B52-BACA-96BA6E100859}" type="presOf" srcId="{7051510B-A975-4B53-B2FF-8A08077AF5B7}" destId="{6697BA0B-8E07-44CE-857E-6015D46F2F78}" srcOrd="0" destOrd="0" presId="urn:microsoft.com/office/officeart/2009/3/layout/HorizontalOrganizationChart"/>
    <dgm:cxn modelId="{7610BAA6-8603-46C0-B9B9-AE13A715826A}" srcId="{90A6C149-DA25-4610-90CE-C8D75C41B5D2}" destId="{357A8C76-407C-4873-8609-8DFE2E323FA8}" srcOrd="2" destOrd="0" parTransId="{ACB26F4F-2CE9-48B5-A1F3-AA967BA2DB14}" sibTransId="{EE1EABD1-C7E9-4F6F-A101-20CF35FA58ED}"/>
    <dgm:cxn modelId="{97393DBA-2E40-42D2-A6CE-AA231EAB7772}" type="presOf" srcId="{2CB63FF5-39D3-46C2-AF11-192B102D6F47}" destId="{B19BFF20-B474-4BF4-8EDF-3FD0D5DA707F}" srcOrd="0" destOrd="0" presId="urn:microsoft.com/office/officeart/2009/3/layout/HorizontalOrganizationChart"/>
    <dgm:cxn modelId="{CE2DF4BC-BA29-49C0-BDA1-AF46124EFAC3}" type="presOf" srcId="{31C7C20E-A5DB-4428-93E9-53F725DFCE74}" destId="{6AAEC156-705F-4CF0-A3E2-61C97432C1A1}" srcOrd="0" destOrd="0" presId="urn:microsoft.com/office/officeart/2009/3/layout/HorizontalOrganizationChart"/>
    <dgm:cxn modelId="{F8E1D8C0-E72E-4AE6-BDBA-3356F80F52EE}" srcId="{7051510B-A975-4B53-B2FF-8A08077AF5B7}" destId="{D932E73A-0382-4E45-89DA-1DD58DBA2419}" srcOrd="0" destOrd="0" parTransId="{78B829A8-7C92-4A31-AE5E-7B584E36652B}" sibTransId="{29ED2E60-62E2-41D0-9DDF-68483717CE1F}"/>
    <dgm:cxn modelId="{EB4473C3-25F0-4CE3-BBCF-345B2996FA84}" srcId="{7051510B-A975-4B53-B2FF-8A08077AF5B7}" destId="{31C7C20E-A5DB-4428-93E9-53F725DFCE74}" srcOrd="1" destOrd="0" parTransId="{8113625F-EF57-4931-A248-39E40E516409}" sibTransId="{5AFE3758-5ED2-495C-8D71-412E23D8574B}"/>
    <dgm:cxn modelId="{B0C802CD-862D-4206-AFA4-7A41115AF76E}" type="presOf" srcId="{6613CB99-9134-4FAA-9771-D844BE6DB27A}" destId="{8898784E-0667-4ED8-8615-65DF48207D9F}" srcOrd="0" destOrd="0" presId="urn:microsoft.com/office/officeart/2009/3/layout/HorizontalOrganizationChart"/>
    <dgm:cxn modelId="{209C8DDF-D963-4B87-9A23-97D0F9D1FD9A}" type="presOf" srcId="{78B829A8-7C92-4A31-AE5E-7B584E36652B}" destId="{BD82497E-AEC6-457B-8B8A-3432B380FD1C}" srcOrd="0" destOrd="0" presId="urn:microsoft.com/office/officeart/2009/3/layout/HorizontalOrganizationChart"/>
    <dgm:cxn modelId="{98359BDF-CD39-4909-A54C-DF2B8A71E6C0}" srcId="{90A6C149-DA25-4610-90CE-C8D75C41B5D2}" destId="{AE8C2015-5519-46F0-B427-B3AF1D2A470B}" srcOrd="1" destOrd="0" parTransId="{5591F69E-15C2-4552-9B0A-112136FBB289}" sibTransId="{436A444E-050D-4DD6-9767-0E5A378C9B51}"/>
    <dgm:cxn modelId="{754474E4-6A89-4717-B4D1-AFB62E3FBB6A}" type="presOf" srcId="{ABA2A842-2493-4C6F-A5C6-4D2F3A7DE0A2}" destId="{659923FC-C572-41DC-91E8-8AB0F84F3958}" srcOrd="0" destOrd="0" presId="urn:microsoft.com/office/officeart/2009/3/layout/HorizontalOrganizationChart"/>
    <dgm:cxn modelId="{EE6B48ED-B2B8-4FBB-BBC4-7D2C01642F08}" type="presOf" srcId="{31C7C20E-A5DB-4428-93E9-53F725DFCE74}" destId="{3E3A2FCD-63BB-4498-BFAE-6AA5F2420521}" srcOrd="1" destOrd="0" presId="urn:microsoft.com/office/officeart/2009/3/layout/HorizontalOrganizationChart"/>
    <dgm:cxn modelId="{15210DFB-0DA0-4CB7-9534-9189566EDA48}" type="presOf" srcId="{90A6C149-DA25-4610-90CE-C8D75C41B5D2}" destId="{E0C47F7F-7F95-45AE-8098-1894A7CC84A8}" srcOrd="1" destOrd="0" presId="urn:microsoft.com/office/officeart/2009/3/layout/HorizontalOrganizationChart"/>
    <dgm:cxn modelId="{F38CA4FB-ADCB-4AE0-A44E-76E073BFE1F6}" srcId="{90A6C149-DA25-4610-90CE-C8D75C41B5D2}" destId="{2CB63FF5-39D3-46C2-AF11-192B102D6F47}" srcOrd="3" destOrd="0" parTransId="{BE933A17-7743-425E-8346-EEE1D7A4E908}" sibTransId="{4A972FD2-4AD7-420E-8F88-24C635888229}"/>
    <dgm:cxn modelId="{CA4EAE30-AF00-47D2-85F6-35E77C545349}" type="presParOf" srcId="{EBC2BF8A-F983-40EE-82F9-8BE1C9BA18B8}" destId="{6B8FDC23-D53E-4CCE-B1A0-0108CF521AC3}" srcOrd="0" destOrd="0" presId="urn:microsoft.com/office/officeart/2009/3/layout/HorizontalOrganizationChart"/>
    <dgm:cxn modelId="{A2A05132-9BC4-4DEC-99BD-E032BC4BB47A}" type="presParOf" srcId="{6B8FDC23-D53E-4CCE-B1A0-0108CF521AC3}" destId="{45CB68F7-C819-46E2-AE2C-5551DC83053B}" srcOrd="0" destOrd="0" presId="urn:microsoft.com/office/officeart/2009/3/layout/HorizontalOrganizationChart"/>
    <dgm:cxn modelId="{BB19E05D-CA4C-445E-A112-3312688A205F}" type="presParOf" srcId="{45CB68F7-C819-46E2-AE2C-5551DC83053B}" destId="{8898784E-0667-4ED8-8615-65DF48207D9F}" srcOrd="0" destOrd="0" presId="urn:microsoft.com/office/officeart/2009/3/layout/HorizontalOrganizationChart"/>
    <dgm:cxn modelId="{F10A571E-ABAF-4C75-BCB2-B1321BCC4F55}" type="presParOf" srcId="{45CB68F7-C819-46E2-AE2C-5551DC83053B}" destId="{58F7B0BD-01F3-44F0-933F-A4A8E19CEEA6}" srcOrd="1" destOrd="0" presId="urn:microsoft.com/office/officeart/2009/3/layout/HorizontalOrganizationChart"/>
    <dgm:cxn modelId="{4A739C2C-9F86-4BAF-9FCB-102C4BB6C783}" type="presParOf" srcId="{6B8FDC23-D53E-4CCE-B1A0-0108CF521AC3}" destId="{3260A6D9-938F-4D16-B989-252B5526B54D}" srcOrd="1" destOrd="0" presId="urn:microsoft.com/office/officeart/2009/3/layout/HorizontalOrganizationChart"/>
    <dgm:cxn modelId="{608AFEC2-6609-46E9-A6CC-7BE366646EAA}" type="presParOf" srcId="{3260A6D9-938F-4D16-B989-252B5526B54D}" destId="{659923FC-C572-41DC-91E8-8AB0F84F3958}" srcOrd="0" destOrd="0" presId="urn:microsoft.com/office/officeart/2009/3/layout/HorizontalOrganizationChart"/>
    <dgm:cxn modelId="{39D4B4CC-FB57-47D8-AB32-3E3D07452506}" type="presParOf" srcId="{3260A6D9-938F-4D16-B989-252B5526B54D}" destId="{621735D3-CAB2-4FDF-A34C-D500CE6CABB3}" srcOrd="1" destOrd="0" presId="urn:microsoft.com/office/officeart/2009/3/layout/HorizontalOrganizationChart"/>
    <dgm:cxn modelId="{0F9F66CD-25D1-4D18-910E-B5A21A112B73}" type="presParOf" srcId="{621735D3-CAB2-4FDF-A34C-D500CE6CABB3}" destId="{E0F5F422-FB75-4FF4-B792-F7322A1056AD}" srcOrd="0" destOrd="0" presId="urn:microsoft.com/office/officeart/2009/3/layout/HorizontalOrganizationChart"/>
    <dgm:cxn modelId="{974B63EE-032F-47BF-AF12-BFA44D9CF02F}" type="presParOf" srcId="{E0F5F422-FB75-4FF4-B792-F7322A1056AD}" destId="{1C37111C-6508-43D5-9F8C-41E34BAF5616}" srcOrd="0" destOrd="0" presId="urn:microsoft.com/office/officeart/2009/3/layout/HorizontalOrganizationChart"/>
    <dgm:cxn modelId="{CEC75065-84A4-4376-98CA-FCF10D4E2EA4}" type="presParOf" srcId="{E0F5F422-FB75-4FF4-B792-F7322A1056AD}" destId="{E0C47F7F-7F95-45AE-8098-1894A7CC84A8}" srcOrd="1" destOrd="0" presId="urn:microsoft.com/office/officeart/2009/3/layout/HorizontalOrganizationChart"/>
    <dgm:cxn modelId="{C371321C-D339-4F44-926C-955DBF81FC24}" type="presParOf" srcId="{621735D3-CAB2-4FDF-A34C-D500CE6CABB3}" destId="{FE4D56BA-AE73-4A26-BB5A-9C9C4D190336}" srcOrd="1" destOrd="0" presId="urn:microsoft.com/office/officeart/2009/3/layout/HorizontalOrganizationChart"/>
    <dgm:cxn modelId="{E46C3E18-B960-4BC0-9F07-7232928203F5}" type="presParOf" srcId="{FE4D56BA-AE73-4A26-BB5A-9C9C4D190336}" destId="{16775571-00E3-4E46-8DD0-5B3316AE74D3}" srcOrd="0" destOrd="0" presId="urn:microsoft.com/office/officeart/2009/3/layout/HorizontalOrganizationChart"/>
    <dgm:cxn modelId="{471F4BBB-35E5-4C25-BC93-CD25B2A6742D}" type="presParOf" srcId="{FE4D56BA-AE73-4A26-BB5A-9C9C4D190336}" destId="{1EA56165-FBB4-44CC-ACA7-F58D30C24411}" srcOrd="1" destOrd="0" presId="urn:microsoft.com/office/officeart/2009/3/layout/HorizontalOrganizationChart"/>
    <dgm:cxn modelId="{8F301530-0A57-422C-9410-507DF4598C2A}" type="presParOf" srcId="{1EA56165-FBB4-44CC-ACA7-F58D30C24411}" destId="{BAC5413A-D7A0-4CDD-BC9F-9C914410D934}" srcOrd="0" destOrd="0" presId="urn:microsoft.com/office/officeart/2009/3/layout/HorizontalOrganizationChart"/>
    <dgm:cxn modelId="{8CD42ABE-A1DA-4E4D-977B-9AE0D821B278}" type="presParOf" srcId="{BAC5413A-D7A0-4CDD-BC9F-9C914410D934}" destId="{952DE344-36B1-4772-9A4B-46EA2BC96D72}" srcOrd="0" destOrd="0" presId="urn:microsoft.com/office/officeart/2009/3/layout/HorizontalOrganizationChart"/>
    <dgm:cxn modelId="{F4EC41F7-2F38-4A56-B06F-C913B6A2D65B}" type="presParOf" srcId="{BAC5413A-D7A0-4CDD-BC9F-9C914410D934}" destId="{D8425868-54A5-4A09-BC27-5DECB1AA68D0}" srcOrd="1" destOrd="0" presId="urn:microsoft.com/office/officeart/2009/3/layout/HorizontalOrganizationChart"/>
    <dgm:cxn modelId="{1C8CA2E7-F1CF-4AB7-AEF2-239DF3AACBE9}" type="presParOf" srcId="{1EA56165-FBB4-44CC-ACA7-F58D30C24411}" destId="{7CDBF608-F193-4943-99A6-1D439AABC706}" srcOrd="1" destOrd="0" presId="urn:microsoft.com/office/officeart/2009/3/layout/HorizontalOrganizationChart"/>
    <dgm:cxn modelId="{A1BC0C14-D7A9-4F42-9BC1-73E3CBA08186}" type="presParOf" srcId="{1EA56165-FBB4-44CC-ACA7-F58D30C24411}" destId="{B4CB6048-A755-4842-921E-F4A86B4CFB98}" srcOrd="2" destOrd="0" presId="urn:microsoft.com/office/officeart/2009/3/layout/HorizontalOrganizationChart"/>
    <dgm:cxn modelId="{CD0365B9-CABE-4A87-9D29-30EF4377BEEB}" type="presParOf" srcId="{FE4D56BA-AE73-4A26-BB5A-9C9C4D190336}" destId="{F0B50716-8B7E-4B7F-9E3C-92C357F84103}" srcOrd="2" destOrd="0" presId="urn:microsoft.com/office/officeart/2009/3/layout/HorizontalOrganizationChart"/>
    <dgm:cxn modelId="{7896019B-1171-49EC-86C3-AECF03B1BD19}" type="presParOf" srcId="{FE4D56BA-AE73-4A26-BB5A-9C9C4D190336}" destId="{A07A0FC7-22C3-4D18-8A6D-88C0FFEDC225}" srcOrd="3" destOrd="0" presId="urn:microsoft.com/office/officeart/2009/3/layout/HorizontalOrganizationChart"/>
    <dgm:cxn modelId="{D2CA6D4D-43C4-4F16-9F47-865FEE298792}" type="presParOf" srcId="{A07A0FC7-22C3-4D18-8A6D-88C0FFEDC225}" destId="{9D42C65A-5A8C-4B48-8334-BC5305BAA8DD}" srcOrd="0" destOrd="0" presId="urn:microsoft.com/office/officeart/2009/3/layout/HorizontalOrganizationChart"/>
    <dgm:cxn modelId="{EDBD1370-184E-4BAE-B4F6-7A7B5E1CD16F}" type="presParOf" srcId="{9D42C65A-5A8C-4B48-8334-BC5305BAA8DD}" destId="{6BFDEF73-8EA6-4144-8546-55BD9CD7D896}" srcOrd="0" destOrd="0" presId="urn:microsoft.com/office/officeart/2009/3/layout/HorizontalOrganizationChart"/>
    <dgm:cxn modelId="{E153D8A5-8DDB-440F-84A7-0C66077B87DC}" type="presParOf" srcId="{9D42C65A-5A8C-4B48-8334-BC5305BAA8DD}" destId="{B57EEA64-1835-47C9-8FE7-E27C726BA895}" srcOrd="1" destOrd="0" presId="urn:microsoft.com/office/officeart/2009/3/layout/HorizontalOrganizationChart"/>
    <dgm:cxn modelId="{21141600-E5BA-4D43-BE76-928C5A2703A9}" type="presParOf" srcId="{A07A0FC7-22C3-4D18-8A6D-88C0FFEDC225}" destId="{1A10CCFF-BC09-4B0D-B4A5-BB0B98F4A539}" srcOrd="1" destOrd="0" presId="urn:microsoft.com/office/officeart/2009/3/layout/HorizontalOrganizationChart"/>
    <dgm:cxn modelId="{1637E041-288D-433C-84E2-F64403A91DB9}" type="presParOf" srcId="{A07A0FC7-22C3-4D18-8A6D-88C0FFEDC225}" destId="{71D703BE-F67C-4C28-A7BC-FE472457AFE0}" srcOrd="2" destOrd="0" presId="urn:microsoft.com/office/officeart/2009/3/layout/HorizontalOrganizationChart"/>
    <dgm:cxn modelId="{7281B662-A8B5-49C3-A51A-56234706DCF2}" type="presParOf" srcId="{FE4D56BA-AE73-4A26-BB5A-9C9C4D190336}" destId="{744815B9-0A00-441F-B9A4-DA12971F8206}" srcOrd="4" destOrd="0" presId="urn:microsoft.com/office/officeart/2009/3/layout/HorizontalOrganizationChart"/>
    <dgm:cxn modelId="{F41767CE-7502-4C72-A542-19F0E74CB37E}" type="presParOf" srcId="{FE4D56BA-AE73-4A26-BB5A-9C9C4D190336}" destId="{A50A2E21-3EEE-49F3-B36B-6E0B4426B287}" srcOrd="5" destOrd="0" presId="urn:microsoft.com/office/officeart/2009/3/layout/HorizontalOrganizationChart"/>
    <dgm:cxn modelId="{0FC4A21B-5CA4-4709-BD82-EB7999CB4C84}" type="presParOf" srcId="{A50A2E21-3EEE-49F3-B36B-6E0B4426B287}" destId="{BF0067A3-B372-4DE5-A56A-60B5F827E34E}" srcOrd="0" destOrd="0" presId="urn:microsoft.com/office/officeart/2009/3/layout/HorizontalOrganizationChart"/>
    <dgm:cxn modelId="{557C2AB2-4D51-40D7-8F1C-033487466EAD}" type="presParOf" srcId="{BF0067A3-B372-4DE5-A56A-60B5F827E34E}" destId="{60311FA9-02DD-4768-AAFD-BCD0C933AC5E}" srcOrd="0" destOrd="0" presId="urn:microsoft.com/office/officeart/2009/3/layout/HorizontalOrganizationChart"/>
    <dgm:cxn modelId="{0510C31C-F079-4DA3-96F9-697DB6C0C455}" type="presParOf" srcId="{BF0067A3-B372-4DE5-A56A-60B5F827E34E}" destId="{BA1D422F-B8EB-438D-8368-A31FEA846FDA}" srcOrd="1" destOrd="0" presId="urn:microsoft.com/office/officeart/2009/3/layout/HorizontalOrganizationChart"/>
    <dgm:cxn modelId="{7E7FF662-61D8-46CD-98B1-1CD79831E0C8}" type="presParOf" srcId="{A50A2E21-3EEE-49F3-B36B-6E0B4426B287}" destId="{20CD2D18-BD6C-41AC-9A4D-E4B40C3B8954}" srcOrd="1" destOrd="0" presId="urn:microsoft.com/office/officeart/2009/3/layout/HorizontalOrganizationChart"/>
    <dgm:cxn modelId="{25EDAFA1-C427-4023-BBE6-82B47273BEED}" type="presParOf" srcId="{A50A2E21-3EEE-49F3-B36B-6E0B4426B287}" destId="{63632EE9-CBE1-4859-81E1-47C7A5A8239D}" srcOrd="2" destOrd="0" presId="urn:microsoft.com/office/officeart/2009/3/layout/HorizontalOrganizationChart"/>
    <dgm:cxn modelId="{D2675F33-F23A-4C5C-93A9-1BC88B8D8D19}" type="presParOf" srcId="{FE4D56BA-AE73-4A26-BB5A-9C9C4D190336}" destId="{8827AEBC-FFF7-490A-B09C-658D46B2733A}" srcOrd="6" destOrd="0" presId="urn:microsoft.com/office/officeart/2009/3/layout/HorizontalOrganizationChart"/>
    <dgm:cxn modelId="{2655CAFF-994F-4559-8D20-B9AD319F68BE}" type="presParOf" srcId="{FE4D56BA-AE73-4A26-BB5A-9C9C4D190336}" destId="{69FE7466-1666-4439-9EE7-9DABF6B5CDAB}" srcOrd="7" destOrd="0" presId="urn:microsoft.com/office/officeart/2009/3/layout/HorizontalOrganizationChart"/>
    <dgm:cxn modelId="{0CD2D8D2-D9A6-4AA8-8466-29EF9FD0354B}" type="presParOf" srcId="{69FE7466-1666-4439-9EE7-9DABF6B5CDAB}" destId="{7B6D34C7-E8AF-4D65-9C8F-740C247169B4}" srcOrd="0" destOrd="0" presId="urn:microsoft.com/office/officeart/2009/3/layout/HorizontalOrganizationChart"/>
    <dgm:cxn modelId="{56FD7850-154F-47B6-AF4A-53D034470FB2}" type="presParOf" srcId="{7B6D34C7-E8AF-4D65-9C8F-740C247169B4}" destId="{B19BFF20-B474-4BF4-8EDF-3FD0D5DA707F}" srcOrd="0" destOrd="0" presId="urn:microsoft.com/office/officeart/2009/3/layout/HorizontalOrganizationChart"/>
    <dgm:cxn modelId="{CD1F648C-A0F4-4A14-AAF0-AF53E3CF23C9}" type="presParOf" srcId="{7B6D34C7-E8AF-4D65-9C8F-740C247169B4}" destId="{67698858-E538-46C6-A0AD-E92265853A7F}" srcOrd="1" destOrd="0" presId="urn:microsoft.com/office/officeart/2009/3/layout/HorizontalOrganizationChart"/>
    <dgm:cxn modelId="{D27D7667-070A-4892-84DE-5577CC8D9F82}" type="presParOf" srcId="{69FE7466-1666-4439-9EE7-9DABF6B5CDAB}" destId="{8B2F2F79-E002-402B-A9E9-FA4D5BFD8194}" srcOrd="1" destOrd="0" presId="urn:microsoft.com/office/officeart/2009/3/layout/HorizontalOrganizationChart"/>
    <dgm:cxn modelId="{31024B3D-23F3-4A8E-AB75-33A971BAE1B8}" type="presParOf" srcId="{69FE7466-1666-4439-9EE7-9DABF6B5CDAB}" destId="{B416E42A-24E9-40FC-A9DA-1BE5F019D659}" srcOrd="2" destOrd="0" presId="urn:microsoft.com/office/officeart/2009/3/layout/HorizontalOrganizationChart"/>
    <dgm:cxn modelId="{6CE61443-C086-4A13-87EC-64792F638F0D}" type="presParOf" srcId="{621735D3-CAB2-4FDF-A34C-D500CE6CABB3}" destId="{DB42BD5A-29CB-40F3-9788-14F7829C2FC8}" srcOrd="2" destOrd="0" presId="urn:microsoft.com/office/officeart/2009/3/layout/HorizontalOrganizationChart"/>
    <dgm:cxn modelId="{8A14B44D-6765-4953-8C09-1041FCDF5F0E}" type="presParOf" srcId="{3260A6D9-938F-4D16-B989-252B5526B54D}" destId="{58FFF905-E73B-4240-8F0D-4A20AF01E0EE}" srcOrd="2" destOrd="0" presId="urn:microsoft.com/office/officeart/2009/3/layout/HorizontalOrganizationChart"/>
    <dgm:cxn modelId="{33C84B44-8B3D-4758-9DFC-9E8CE919C349}" type="presParOf" srcId="{3260A6D9-938F-4D16-B989-252B5526B54D}" destId="{ADCF08FE-20BA-4FD9-9A90-FB90372B6DEB}" srcOrd="3" destOrd="0" presId="urn:microsoft.com/office/officeart/2009/3/layout/HorizontalOrganizationChart"/>
    <dgm:cxn modelId="{82EC3098-991F-454A-A068-4035F6DA0869}" type="presParOf" srcId="{ADCF08FE-20BA-4FD9-9A90-FB90372B6DEB}" destId="{B340AF5D-6097-4B55-880D-039A01B1A1BD}" srcOrd="0" destOrd="0" presId="urn:microsoft.com/office/officeart/2009/3/layout/HorizontalOrganizationChart"/>
    <dgm:cxn modelId="{1CF443D0-6F11-4F6A-B423-1BA065D2435B}" type="presParOf" srcId="{B340AF5D-6097-4B55-880D-039A01B1A1BD}" destId="{6697BA0B-8E07-44CE-857E-6015D46F2F78}" srcOrd="0" destOrd="0" presId="urn:microsoft.com/office/officeart/2009/3/layout/HorizontalOrganizationChart"/>
    <dgm:cxn modelId="{5CD21998-C4C5-4520-8601-8EBE31F5A376}" type="presParOf" srcId="{B340AF5D-6097-4B55-880D-039A01B1A1BD}" destId="{0FF75B2E-D115-482E-B7D8-B3965DBE4A56}" srcOrd="1" destOrd="0" presId="urn:microsoft.com/office/officeart/2009/3/layout/HorizontalOrganizationChart"/>
    <dgm:cxn modelId="{6A528866-5189-4160-9C01-AEE06012688E}" type="presParOf" srcId="{ADCF08FE-20BA-4FD9-9A90-FB90372B6DEB}" destId="{97045AB3-9BDD-4BB9-9017-771A6D3403E3}" srcOrd="1" destOrd="0" presId="urn:microsoft.com/office/officeart/2009/3/layout/HorizontalOrganizationChart"/>
    <dgm:cxn modelId="{FB04831E-83D2-446D-AE8D-0721F5BC5FEB}" type="presParOf" srcId="{97045AB3-9BDD-4BB9-9017-771A6D3403E3}" destId="{BD82497E-AEC6-457B-8B8A-3432B380FD1C}" srcOrd="0" destOrd="0" presId="urn:microsoft.com/office/officeart/2009/3/layout/HorizontalOrganizationChart"/>
    <dgm:cxn modelId="{22934D4D-9986-4005-904A-DF9028A3C57C}" type="presParOf" srcId="{97045AB3-9BDD-4BB9-9017-771A6D3403E3}" destId="{26E414E6-2F2A-4423-B17F-2E72A260BDA1}" srcOrd="1" destOrd="0" presId="urn:microsoft.com/office/officeart/2009/3/layout/HorizontalOrganizationChart"/>
    <dgm:cxn modelId="{BA4292DE-E700-4408-80DA-38EC6ED3C6A6}" type="presParOf" srcId="{26E414E6-2F2A-4423-B17F-2E72A260BDA1}" destId="{93679885-C8C3-4100-9740-1710F8577844}" srcOrd="0" destOrd="0" presId="urn:microsoft.com/office/officeart/2009/3/layout/HorizontalOrganizationChart"/>
    <dgm:cxn modelId="{33BF11DC-8DDE-4D48-9E5E-D82C389172FE}" type="presParOf" srcId="{93679885-C8C3-4100-9740-1710F8577844}" destId="{BCDC8452-4984-4D2E-8E9E-0B5649966C73}" srcOrd="0" destOrd="0" presId="urn:microsoft.com/office/officeart/2009/3/layout/HorizontalOrganizationChart"/>
    <dgm:cxn modelId="{0CBB2C30-67B9-4DF7-8D7A-D7CAE506E183}" type="presParOf" srcId="{93679885-C8C3-4100-9740-1710F8577844}" destId="{ECA4242E-044C-467D-A33C-3E7A9144DE0E}" srcOrd="1" destOrd="0" presId="urn:microsoft.com/office/officeart/2009/3/layout/HorizontalOrganizationChart"/>
    <dgm:cxn modelId="{3194AB7A-1401-4FB2-83D8-66A572A476E9}" type="presParOf" srcId="{26E414E6-2F2A-4423-B17F-2E72A260BDA1}" destId="{81677BBF-E93F-43F2-8E87-1D1249F86D43}" srcOrd="1" destOrd="0" presId="urn:microsoft.com/office/officeart/2009/3/layout/HorizontalOrganizationChart"/>
    <dgm:cxn modelId="{4DEE22D1-E20E-4652-B3FE-C36FC0E9573D}" type="presParOf" srcId="{26E414E6-2F2A-4423-B17F-2E72A260BDA1}" destId="{3C37028A-42E5-4A18-9923-BF300088CEED}" srcOrd="2" destOrd="0" presId="urn:microsoft.com/office/officeart/2009/3/layout/HorizontalOrganizationChart"/>
    <dgm:cxn modelId="{803AE746-689F-4B7B-9B34-7B2D21742B61}" type="presParOf" srcId="{97045AB3-9BDD-4BB9-9017-771A6D3403E3}" destId="{0CBFFF17-B316-4472-8FC9-010222B63B77}" srcOrd="2" destOrd="0" presId="urn:microsoft.com/office/officeart/2009/3/layout/HorizontalOrganizationChart"/>
    <dgm:cxn modelId="{0610DB97-1E4E-446F-9765-507DB52677AC}" type="presParOf" srcId="{97045AB3-9BDD-4BB9-9017-771A6D3403E3}" destId="{5F415881-C2F4-441E-9752-433D603869AF}" srcOrd="3" destOrd="0" presId="urn:microsoft.com/office/officeart/2009/3/layout/HorizontalOrganizationChart"/>
    <dgm:cxn modelId="{BC2155AA-95A2-4D93-8E5A-A36B26388580}" type="presParOf" srcId="{5F415881-C2F4-441E-9752-433D603869AF}" destId="{8F6EC715-6A91-4CB5-8B33-69505992F190}" srcOrd="0" destOrd="0" presId="urn:microsoft.com/office/officeart/2009/3/layout/HorizontalOrganizationChart"/>
    <dgm:cxn modelId="{A4509EFA-757A-4B96-800A-A3C8C4AD802C}" type="presParOf" srcId="{8F6EC715-6A91-4CB5-8B33-69505992F190}" destId="{6AAEC156-705F-4CF0-A3E2-61C97432C1A1}" srcOrd="0" destOrd="0" presId="urn:microsoft.com/office/officeart/2009/3/layout/HorizontalOrganizationChart"/>
    <dgm:cxn modelId="{7DA50582-9C9D-4E11-BBED-6DC8EE4B5D4D}" type="presParOf" srcId="{8F6EC715-6A91-4CB5-8B33-69505992F190}" destId="{3E3A2FCD-63BB-4498-BFAE-6AA5F2420521}" srcOrd="1" destOrd="0" presId="urn:microsoft.com/office/officeart/2009/3/layout/HorizontalOrganizationChart"/>
    <dgm:cxn modelId="{78E67BD2-5A02-490D-B059-936CA3F46D28}" type="presParOf" srcId="{5F415881-C2F4-441E-9752-433D603869AF}" destId="{D78E4F21-3C38-475D-BA50-62E1B53F5F8D}" srcOrd="1" destOrd="0" presId="urn:microsoft.com/office/officeart/2009/3/layout/HorizontalOrganizationChart"/>
    <dgm:cxn modelId="{E5684E2F-56AC-41EC-B500-1C800D57866C}" type="presParOf" srcId="{5F415881-C2F4-441E-9752-433D603869AF}" destId="{880C66B6-690E-4C03-B94C-900CE6DB0D6F}" srcOrd="2" destOrd="0" presId="urn:microsoft.com/office/officeart/2009/3/layout/HorizontalOrganizationChart"/>
    <dgm:cxn modelId="{B29A9699-ACC7-4909-B1B4-375D2E599A8F}" type="presParOf" srcId="{ADCF08FE-20BA-4FD9-9A90-FB90372B6DEB}" destId="{6E8F28E9-E1DF-4D9C-8F51-F6EFAD44D7D5}" srcOrd="2" destOrd="0" presId="urn:microsoft.com/office/officeart/2009/3/layout/HorizontalOrganizationChart"/>
    <dgm:cxn modelId="{4AD5F2DE-6814-4782-BF9E-5B051789ECB4}" type="presParOf" srcId="{6B8FDC23-D53E-4CCE-B1A0-0108CF521AC3}" destId="{D88A3BF7-B187-4035-B62B-E475D5735AC5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FBDB3D8-7484-4197-B24B-4C394632B58D}" type="doc">
      <dgm:prSet loTypeId="urn:microsoft.com/office/officeart/2005/8/layout/hierarchy4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883D4CEB-FB72-4CBE-97A1-67F0FA465129}">
      <dgm:prSet phldrT="[Текст]" custT="1"/>
      <dgm:spPr/>
      <dgm:t>
        <a:bodyPr/>
        <a:lstStyle/>
        <a:p>
          <a:r>
            <a:rPr lang="uk-UA" sz="3600" b="1" dirty="0">
              <a:latin typeface="+mj-lt"/>
            </a:rPr>
            <a:t>Необмежена монархія </a:t>
          </a:r>
          <a:r>
            <a:rPr lang="uk-UA" sz="3600" dirty="0">
              <a:latin typeface="+mj-lt"/>
            </a:rPr>
            <a:t>– така форма правління, де влада монарха не обмежується якимись органами чи законом: монарх відіграє роль єдинодержавного правителя</a:t>
          </a:r>
          <a:endParaRPr lang="ru-RU" sz="3600" dirty="0">
            <a:latin typeface="+mj-lt"/>
          </a:endParaRPr>
        </a:p>
      </dgm:t>
    </dgm:pt>
    <dgm:pt modelId="{1738593A-AD43-442C-93B4-0EA9348F721F}" type="parTrans" cxnId="{94C68A2C-7E59-41C7-8E3D-CBBE2D5C590F}">
      <dgm:prSet/>
      <dgm:spPr/>
      <dgm:t>
        <a:bodyPr/>
        <a:lstStyle/>
        <a:p>
          <a:endParaRPr lang="ru-RU"/>
        </a:p>
      </dgm:t>
    </dgm:pt>
    <dgm:pt modelId="{FC88B42E-B895-43B9-8D60-9C1DF9F0758B}" type="sibTrans" cxnId="{94C68A2C-7E59-41C7-8E3D-CBBE2D5C590F}">
      <dgm:prSet/>
      <dgm:spPr/>
      <dgm:t>
        <a:bodyPr/>
        <a:lstStyle/>
        <a:p>
          <a:endParaRPr lang="ru-RU"/>
        </a:p>
      </dgm:t>
    </dgm:pt>
    <dgm:pt modelId="{E1889114-5F01-40FD-ACE1-495C7013E09C}">
      <dgm:prSet custT="1"/>
      <dgm:spPr/>
      <dgm:t>
        <a:bodyPr/>
        <a:lstStyle/>
        <a:p>
          <a:r>
            <a:rPr lang="uk-UA" sz="3200" b="1" dirty="0">
              <a:latin typeface="+mj-lt"/>
            </a:rPr>
            <a:t>Види необмеженої монархії</a:t>
          </a:r>
        </a:p>
      </dgm:t>
    </dgm:pt>
    <dgm:pt modelId="{10522659-F30A-4D1D-9B6C-5C98C63B3B6A}" type="parTrans" cxnId="{9A73BD88-DC70-4A4E-93EA-E9ECDA332BA0}">
      <dgm:prSet/>
      <dgm:spPr/>
      <dgm:t>
        <a:bodyPr/>
        <a:lstStyle/>
        <a:p>
          <a:endParaRPr lang="ru-RU"/>
        </a:p>
      </dgm:t>
    </dgm:pt>
    <dgm:pt modelId="{21862E6E-C55E-47D2-930E-E033238A97B4}" type="sibTrans" cxnId="{9A73BD88-DC70-4A4E-93EA-E9ECDA332BA0}">
      <dgm:prSet/>
      <dgm:spPr/>
      <dgm:t>
        <a:bodyPr/>
        <a:lstStyle/>
        <a:p>
          <a:endParaRPr lang="ru-RU"/>
        </a:p>
      </dgm:t>
    </dgm:pt>
    <dgm:pt modelId="{C3448119-7E7E-4787-8A80-81AE441A3603}">
      <dgm:prSet custT="1"/>
      <dgm:spPr/>
      <dgm:t>
        <a:bodyPr/>
        <a:lstStyle/>
        <a:p>
          <a:r>
            <a:rPr lang="uk-UA" sz="3200" dirty="0">
              <a:latin typeface="+mj-lt"/>
            </a:rPr>
            <a:t>деспотична</a:t>
          </a:r>
        </a:p>
      </dgm:t>
    </dgm:pt>
    <dgm:pt modelId="{9F0BBC59-D329-4BD5-9D86-0F91FA73CA08}" type="parTrans" cxnId="{B8F6DBE3-3846-405F-81C0-E82F88EE813E}">
      <dgm:prSet/>
      <dgm:spPr/>
      <dgm:t>
        <a:bodyPr/>
        <a:lstStyle/>
        <a:p>
          <a:endParaRPr lang="ru-RU"/>
        </a:p>
      </dgm:t>
    </dgm:pt>
    <dgm:pt modelId="{FDEDF582-0882-4022-84DE-5F8ADBB95652}" type="sibTrans" cxnId="{B8F6DBE3-3846-405F-81C0-E82F88EE813E}">
      <dgm:prSet/>
      <dgm:spPr/>
      <dgm:t>
        <a:bodyPr/>
        <a:lstStyle/>
        <a:p>
          <a:endParaRPr lang="ru-RU"/>
        </a:p>
      </dgm:t>
    </dgm:pt>
    <dgm:pt modelId="{20390888-2E3E-46D1-9A07-9A143C98CBFA}">
      <dgm:prSet custT="1"/>
      <dgm:spPr/>
      <dgm:t>
        <a:bodyPr/>
        <a:lstStyle/>
        <a:p>
          <a:r>
            <a:rPr lang="uk-UA" sz="3200" dirty="0">
              <a:latin typeface="+mj-lt"/>
            </a:rPr>
            <a:t>абсолютна</a:t>
          </a:r>
        </a:p>
      </dgm:t>
    </dgm:pt>
    <dgm:pt modelId="{0D4D0C3B-0DDD-43AA-A57E-D9BEB5148B33}" type="parTrans" cxnId="{4C9E7592-CDD9-4781-89FD-36CF0EA2B98C}">
      <dgm:prSet/>
      <dgm:spPr/>
      <dgm:t>
        <a:bodyPr/>
        <a:lstStyle/>
        <a:p>
          <a:endParaRPr lang="ru-RU"/>
        </a:p>
      </dgm:t>
    </dgm:pt>
    <dgm:pt modelId="{1FEBC82D-3AA5-4735-8E47-18F020E25CB3}" type="sibTrans" cxnId="{4C9E7592-CDD9-4781-89FD-36CF0EA2B98C}">
      <dgm:prSet/>
      <dgm:spPr/>
      <dgm:t>
        <a:bodyPr/>
        <a:lstStyle/>
        <a:p>
          <a:endParaRPr lang="ru-RU"/>
        </a:p>
      </dgm:t>
    </dgm:pt>
    <dgm:pt modelId="{B3BBC2C6-AAEE-4C29-AFC6-4724078DBBDD}">
      <dgm:prSet custT="1"/>
      <dgm:spPr/>
      <dgm:t>
        <a:bodyPr/>
        <a:lstStyle/>
        <a:p>
          <a:r>
            <a:rPr lang="uk-UA" sz="2800" dirty="0">
              <a:solidFill>
                <a:schemeClr val="accent4">
                  <a:lumMod val="50000"/>
                </a:schemeClr>
              </a:solidFill>
              <a:latin typeface="+mj-lt"/>
            </a:rPr>
            <a:t>Єгипет, Вавилон, Ассирія, Китай, Індія тощо</a:t>
          </a:r>
        </a:p>
      </dgm:t>
    </dgm:pt>
    <dgm:pt modelId="{5E5161B3-3EDD-4798-8B03-40156C08671B}" type="parTrans" cxnId="{CF563801-C585-4178-8FA5-EBA3FA35EAB3}">
      <dgm:prSet/>
      <dgm:spPr/>
      <dgm:t>
        <a:bodyPr/>
        <a:lstStyle/>
        <a:p>
          <a:endParaRPr lang="ru-RU"/>
        </a:p>
      </dgm:t>
    </dgm:pt>
    <dgm:pt modelId="{D2B33D28-D946-47C2-8101-E8647F957691}" type="sibTrans" cxnId="{CF563801-C585-4178-8FA5-EBA3FA35EAB3}">
      <dgm:prSet/>
      <dgm:spPr/>
      <dgm:t>
        <a:bodyPr/>
        <a:lstStyle/>
        <a:p>
          <a:endParaRPr lang="ru-RU"/>
        </a:p>
      </dgm:t>
    </dgm:pt>
    <dgm:pt modelId="{51A67559-B209-4B27-9C67-A50901F60A99}">
      <dgm:prSet custT="1"/>
      <dgm:spPr/>
      <dgm:t>
        <a:bodyPr/>
        <a:lstStyle/>
        <a:p>
          <a:r>
            <a:rPr lang="uk-UA" sz="2800" dirty="0">
              <a:solidFill>
                <a:schemeClr val="accent4">
                  <a:lumMod val="50000"/>
                </a:schemeClr>
              </a:solidFill>
              <a:latin typeface="+mj-lt"/>
            </a:rPr>
            <a:t>Бахрейн, Бруней, Ватикан, Катар, Кувейт, ОАЕ, Оман, Саудівська Аравія</a:t>
          </a:r>
        </a:p>
      </dgm:t>
    </dgm:pt>
    <dgm:pt modelId="{3E8A7FCA-3570-4F4F-9262-D1C644D51C71}" type="parTrans" cxnId="{AFC04330-5EE4-407A-8F7A-21514C4C8B31}">
      <dgm:prSet/>
      <dgm:spPr/>
      <dgm:t>
        <a:bodyPr/>
        <a:lstStyle/>
        <a:p>
          <a:endParaRPr lang="ru-RU"/>
        </a:p>
      </dgm:t>
    </dgm:pt>
    <dgm:pt modelId="{F7490949-E1C8-45BD-BA49-9C8ADE71C451}" type="sibTrans" cxnId="{AFC04330-5EE4-407A-8F7A-21514C4C8B31}">
      <dgm:prSet/>
      <dgm:spPr/>
      <dgm:t>
        <a:bodyPr/>
        <a:lstStyle/>
        <a:p>
          <a:endParaRPr lang="ru-RU"/>
        </a:p>
      </dgm:t>
    </dgm:pt>
    <dgm:pt modelId="{662BD45D-F360-4255-BCB3-00A855FF441B}" type="pres">
      <dgm:prSet presAssocID="{1FBDB3D8-7484-4197-B24B-4C394632B58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B726B86-9467-401B-9E15-6BB741AFA939}" type="pres">
      <dgm:prSet presAssocID="{883D4CEB-FB72-4CBE-97A1-67F0FA465129}" presName="vertOne" presStyleCnt="0"/>
      <dgm:spPr/>
    </dgm:pt>
    <dgm:pt modelId="{69F02C36-037F-4BF0-AC56-6EDDE867632E}" type="pres">
      <dgm:prSet presAssocID="{883D4CEB-FB72-4CBE-97A1-67F0FA465129}" presName="txOne" presStyleLbl="node0" presStyleIdx="0" presStyleCnt="1" custScaleY="117999">
        <dgm:presLayoutVars>
          <dgm:chPref val="3"/>
        </dgm:presLayoutVars>
      </dgm:prSet>
      <dgm:spPr/>
    </dgm:pt>
    <dgm:pt modelId="{BDC216C0-E6C1-4CC2-9F35-15916245937B}" type="pres">
      <dgm:prSet presAssocID="{883D4CEB-FB72-4CBE-97A1-67F0FA465129}" presName="parTransOne" presStyleCnt="0"/>
      <dgm:spPr/>
    </dgm:pt>
    <dgm:pt modelId="{7036E075-9C31-40C8-AB14-338E9348110E}" type="pres">
      <dgm:prSet presAssocID="{883D4CEB-FB72-4CBE-97A1-67F0FA465129}" presName="horzOne" presStyleCnt="0"/>
      <dgm:spPr/>
    </dgm:pt>
    <dgm:pt modelId="{3299CA7A-F47D-4AC4-8016-32DBEDA031EB}" type="pres">
      <dgm:prSet presAssocID="{E1889114-5F01-40FD-ACE1-495C7013E09C}" presName="vertTwo" presStyleCnt="0"/>
      <dgm:spPr/>
    </dgm:pt>
    <dgm:pt modelId="{42AFE10A-6EF1-443D-AA17-E73375D81754}" type="pres">
      <dgm:prSet presAssocID="{E1889114-5F01-40FD-ACE1-495C7013E09C}" presName="txTwo" presStyleLbl="node2" presStyleIdx="0" presStyleCnt="1" custScaleY="50876">
        <dgm:presLayoutVars>
          <dgm:chPref val="3"/>
        </dgm:presLayoutVars>
      </dgm:prSet>
      <dgm:spPr/>
    </dgm:pt>
    <dgm:pt modelId="{A1FD016D-836C-47C9-8A7D-002B09C70FF6}" type="pres">
      <dgm:prSet presAssocID="{E1889114-5F01-40FD-ACE1-495C7013E09C}" presName="parTransTwo" presStyleCnt="0"/>
      <dgm:spPr/>
    </dgm:pt>
    <dgm:pt modelId="{5A40E546-C54D-4544-8493-D2D5C85ABBA8}" type="pres">
      <dgm:prSet presAssocID="{E1889114-5F01-40FD-ACE1-495C7013E09C}" presName="horzTwo" presStyleCnt="0"/>
      <dgm:spPr/>
    </dgm:pt>
    <dgm:pt modelId="{FF7A4045-1C76-4049-97C0-B280A4A99D31}" type="pres">
      <dgm:prSet presAssocID="{C3448119-7E7E-4787-8A80-81AE441A3603}" presName="vertThree" presStyleCnt="0"/>
      <dgm:spPr/>
    </dgm:pt>
    <dgm:pt modelId="{1484C24C-2C9B-4258-AFB4-DFCB8D52FACE}" type="pres">
      <dgm:prSet presAssocID="{C3448119-7E7E-4787-8A80-81AE441A3603}" presName="txThree" presStyleLbl="node3" presStyleIdx="0" presStyleCnt="2" custScaleY="52640">
        <dgm:presLayoutVars>
          <dgm:chPref val="3"/>
        </dgm:presLayoutVars>
      </dgm:prSet>
      <dgm:spPr/>
    </dgm:pt>
    <dgm:pt modelId="{1E9EB10D-5D02-4F61-8A9C-FA5B634064E7}" type="pres">
      <dgm:prSet presAssocID="{C3448119-7E7E-4787-8A80-81AE441A3603}" presName="parTransThree" presStyleCnt="0"/>
      <dgm:spPr/>
    </dgm:pt>
    <dgm:pt modelId="{AC5B00D4-B6C1-4E69-B0F7-0C7B9726DE39}" type="pres">
      <dgm:prSet presAssocID="{C3448119-7E7E-4787-8A80-81AE441A3603}" presName="horzThree" presStyleCnt="0"/>
      <dgm:spPr/>
    </dgm:pt>
    <dgm:pt modelId="{E135F62F-CB4F-4E0F-A64A-061291D11993}" type="pres">
      <dgm:prSet presAssocID="{B3BBC2C6-AAEE-4C29-AFC6-4724078DBBDD}" presName="vertFour" presStyleCnt="0">
        <dgm:presLayoutVars>
          <dgm:chPref val="3"/>
        </dgm:presLayoutVars>
      </dgm:prSet>
      <dgm:spPr/>
    </dgm:pt>
    <dgm:pt modelId="{82E76736-2C13-45EE-A204-6FEDE5FF6A41}" type="pres">
      <dgm:prSet presAssocID="{B3BBC2C6-AAEE-4C29-AFC6-4724078DBBDD}" presName="txFour" presStyleLbl="node4" presStyleIdx="0" presStyleCnt="2" custScaleY="83077">
        <dgm:presLayoutVars>
          <dgm:chPref val="3"/>
        </dgm:presLayoutVars>
      </dgm:prSet>
      <dgm:spPr/>
    </dgm:pt>
    <dgm:pt modelId="{BDB94D50-19AC-4F83-9116-2094E40DEB81}" type="pres">
      <dgm:prSet presAssocID="{B3BBC2C6-AAEE-4C29-AFC6-4724078DBBDD}" presName="horzFour" presStyleCnt="0"/>
      <dgm:spPr/>
    </dgm:pt>
    <dgm:pt modelId="{33FBD1E2-FE09-4517-847A-752CF5C8E111}" type="pres">
      <dgm:prSet presAssocID="{FDEDF582-0882-4022-84DE-5F8ADBB95652}" presName="sibSpaceThree" presStyleCnt="0"/>
      <dgm:spPr/>
    </dgm:pt>
    <dgm:pt modelId="{D899C7BB-C52A-45FD-98A0-7389927C7A4A}" type="pres">
      <dgm:prSet presAssocID="{20390888-2E3E-46D1-9A07-9A143C98CBFA}" presName="vertThree" presStyleCnt="0"/>
      <dgm:spPr/>
    </dgm:pt>
    <dgm:pt modelId="{5B453F30-3826-4DC0-B909-D201A1452D5B}" type="pres">
      <dgm:prSet presAssocID="{20390888-2E3E-46D1-9A07-9A143C98CBFA}" presName="txThree" presStyleLbl="node3" presStyleIdx="1" presStyleCnt="2" custScaleY="52640">
        <dgm:presLayoutVars>
          <dgm:chPref val="3"/>
        </dgm:presLayoutVars>
      </dgm:prSet>
      <dgm:spPr/>
    </dgm:pt>
    <dgm:pt modelId="{4A929564-8F56-4E26-B013-F7334D96D858}" type="pres">
      <dgm:prSet presAssocID="{20390888-2E3E-46D1-9A07-9A143C98CBFA}" presName="parTransThree" presStyleCnt="0"/>
      <dgm:spPr/>
    </dgm:pt>
    <dgm:pt modelId="{60D6A30A-1974-4125-8CE6-99F06D2049A7}" type="pres">
      <dgm:prSet presAssocID="{20390888-2E3E-46D1-9A07-9A143C98CBFA}" presName="horzThree" presStyleCnt="0"/>
      <dgm:spPr/>
    </dgm:pt>
    <dgm:pt modelId="{1F7CD392-7CF5-42CB-BDE0-58198FDE2EEC}" type="pres">
      <dgm:prSet presAssocID="{51A67559-B209-4B27-9C67-A50901F60A99}" presName="vertFour" presStyleCnt="0">
        <dgm:presLayoutVars>
          <dgm:chPref val="3"/>
        </dgm:presLayoutVars>
      </dgm:prSet>
      <dgm:spPr/>
    </dgm:pt>
    <dgm:pt modelId="{8A246F7A-D850-479D-887E-BEB1E2C1674B}" type="pres">
      <dgm:prSet presAssocID="{51A67559-B209-4B27-9C67-A50901F60A99}" presName="txFour" presStyleLbl="node4" presStyleIdx="1" presStyleCnt="2" custScaleY="83077">
        <dgm:presLayoutVars>
          <dgm:chPref val="3"/>
        </dgm:presLayoutVars>
      </dgm:prSet>
      <dgm:spPr/>
    </dgm:pt>
    <dgm:pt modelId="{4A12D411-D9C2-4F28-A01D-37DAB2990061}" type="pres">
      <dgm:prSet presAssocID="{51A67559-B209-4B27-9C67-A50901F60A99}" presName="horzFour" presStyleCnt="0"/>
      <dgm:spPr/>
    </dgm:pt>
  </dgm:ptLst>
  <dgm:cxnLst>
    <dgm:cxn modelId="{CF563801-C585-4178-8FA5-EBA3FA35EAB3}" srcId="{C3448119-7E7E-4787-8A80-81AE441A3603}" destId="{B3BBC2C6-AAEE-4C29-AFC6-4724078DBBDD}" srcOrd="0" destOrd="0" parTransId="{5E5161B3-3EDD-4798-8B03-40156C08671B}" sibTransId="{D2B33D28-D946-47C2-8101-E8647F957691}"/>
    <dgm:cxn modelId="{283D8002-49E7-4D11-8A25-D1C30678EFDB}" type="presOf" srcId="{C3448119-7E7E-4787-8A80-81AE441A3603}" destId="{1484C24C-2C9B-4258-AFB4-DFCB8D52FACE}" srcOrd="0" destOrd="0" presId="urn:microsoft.com/office/officeart/2005/8/layout/hierarchy4"/>
    <dgm:cxn modelId="{C6C13F11-400C-4AA7-BB4C-8B90C7F6B02E}" type="presOf" srcId="{20390888-2E3E-46D1-9A07-9A143C98CBFA}" destId="{5B453F30-3826-4DC0-B909-D201A1452D5B}" srcOrd="0" destOrd="0" presId="urn:microsoft.com/office/officeart/2005/8/layout/hierarchy4"/>
    <dgm:cxn modelId="{94C68A2C-7E59-41C7-8E3D-CBBE2D5C590F}" srcId="{1FBDB3D8-7484-4197-B24B-4C394632B58D}" destId="{883D4CEB-FB72-4CBE-97A1-67F0FA465129}" srcOrd="0" destOrd="0" parTransId="{1738593A-AD43-442C-93B4-0EA9348F721F}" sibTransId="{FC88B42E-B895-43B9-8D60-9C1DF9F0758B}"/>
    <dgm:cxn modelId="{AFC04330-5EE4-407A-8F7A-21514C4C8B31}" srcId="{20390888-2E3E-46D1-9A07-9A143C98CBFA}" destId="{51A67559-B209-4B27-9C67-A50901F60A99}" srcOrd="0" destOrd="0" parTransId="{3E8A7FCA-3570-4F4F-9262-D1C644D51C71}" sibTransId="{F7490949-E1C8-45BD-BA49-9C8ADE71C451}"/>
    <dgm:cxn modelId="{9E819B50-CA0D-4EFF-84B2-13A77C5239A2}" type="presOf" srcId="{E1889114-5F01-40FD-ACE1-495C7013E09C}" destId="{42AFE10A-6EF1-443D-AA17-E73375D81754}" srcOrd="0" destOrd="0" presId="urn:microsoft.com/office/officeart/2005/8/layout/hierarchy4"/>
    <dgm:cxn modelId="{BE3CCE55-C9B8-4B92-9318-C2C646E40608}" type="presOf" srcId="{B3BBC2C6-AAEE-4C29-AFC6-4724078DBBDD}" destId="{82E76736-2C13-45EE-A204-6FEDE5FF6A41}" srcOrd="0" destOrd="0" presId="urn:microsoft.com/office/officeart/2005/8/layout/hierarchy4"/>
    <dgm:cxn modelId="{F196CA7E-96A0-49AB-BB4E-A6752701209A}" type="presOf" srcId="{51A67559-B209-4B27-9C67-A50901F60A99}" destId="{8A246F7A-D850-479D-887E-BEB1E2C1674B}" srcOrd="0" destOrd="0" presId="urn:microsoft.com/office/officeart/2005/8/layout/hierarchy4"/>
    <dgm:cxn modelId="{9A73BD88-DC70-4A4E-93EA-E9ECDA332BA0}" srcId="{883D4CEB-FB72-4CBE-97A1-67F0FA465129}" destId="{E1889114-5F01-40FD-ACE1-495C7013E09C}" srcOrd="0" destOrd="0" parTransId="{10522659-F30A-4D1D-9B6C-5C98C63B3B6A}" sibTransId="{21862E6E-C55E-47D2-930E-E033238A97B4}"/>
    <dgm:cxn modelId="{4C9E7592-CDD9-4781-89FD-36CF0EA2B98C}" srcId="{E1889114-5F01-40FD-ACE1-495C7013E09C}" destId="{20390888-2E3E-46D1-9A07-9A143C98CBFA}" srcOrd="1" destOrd="0" parTransId="{0D4D0C3B-0DDD-43AA-A57E-D9BEB5148B33}" sibTransId="{1FEBC82D-3AA5-4735-8E47-18F020E25CB3}"/>
    <dgm:cxn modelId="{938740B7-2CB1-48D4-BFD2-6415547AC7E8}" type="presOf" srcId="{883D4CEB-FB72-4CBE-97A1-67F0FA465129}" destId="{69F02C36-037F-4BF0-AC56-6EDDE867632E}" srcOrd="0" destOrd="0" presId="urn:microsoft.com/office/officeart/2005/8/layout/hierarchy4"/>
    <dgm:cxn modelId="{B8F6DBE3-3846-405F-81C0-E82F88EE813E}" srcId="{E1889114-5F01-40FD-ACE1-495C7013E09C}" destId="{C3448119-7E7E-4787-8A80-81AE441A3603}" srcOrd="0" destOrd="0" parTransId="{9F0BBC59-D329-4BD5-9D86-0F91FA73CA08}" sibTransId="{FDEDF582-0882-4022-84DE-5F8ADBB95652}"/>
    <dgm:cxn modelId="{452931FF-1336-40EA-8F46-17369AA03209}" type="presOf" srcId="{1FBDB3D8-7484-4197-B24B-4C394632B58D}" destId="{662BD45D-F360-4255-BCB3-00A855FF441B}" srcOrd="0" destOrd="0" presId="urn:microsoft.com/office/officeart/2005/8/layout/hierarchy4"/>
    <dgm:cxn modelId="{37972A81-6F28-4B4E-BD3B-A421C2100B0E}" type="presParOf" srcId="{662BD45D-F360-4255-BCB3-00A855FF441B}" destId="{CB726B86-9467-401B-9E15-6BB741AFA939}" srcOrd="0" destOrd="0" presId="urn:microsoft.com/office/officeart/2005/8/layout/hierarchy4"/>
    <dgm:cxn modelId="{EACE9F3B-76A4-4258-8C70-D39C5BF9777A}" type="presParOf" srcId="{CB726B86-9467-401B-9E15-6BB741AFA939}" destId="{69F02C36-037F-4BF0-AC56-6EDDE867632E}" srcOrd="0" destOrd="0" presId="urn:microsoft.com/office/officeart/2005/8/layout/hierarchy4"/>
    <dgm:cxn modelId="{FAF520D5-E521-4B45-BDF4-987BE7D28352}" type="presParOf" srcId="{CB726B86-9467-401B-9E15-6BB741AFA939}" destId="{BDC216C0-E6C1-4CC2-9F35-15916245937B}" srcOrd="1" destOrd="0" presId="urn:microsoft.com/office/officeart/2005/8/layout/hierarchy4"/>
    <dgm:cxn modelId="{EF0A690D-24CA-4E77-B534-793B0596581F}" type="presParOf" srcId="{CB726B86-9467-401B-9E15-6BB741AFA939}" destId="{7036E075-9C31-40C8-AB14-338E9348110E}" srcOrd="2" destOrd="0" presId="urn:microsoft.com/office/officeart/2005/8/layout/hierarchy4"/>
    <dgm:cxn modelId="{05DF2C45-D728-4F7E-AC82-ED0F9024C37D}" type="presParOf" srcId="{7036E075-9C31-40C8-AB14-338E9348110E}" destId="{3299CA7A-F47D-4AC4-8016-32DBEDA031EB}" srcOrd="0" destOrd="0" presId="urn:microsoft.com/office/officeart/2005/8/layout/hierarchy4"/>
    <dgm:cxn modelId="{E17014D5-7C0F-4A85-8FF0-DBBFD04F6365}" type="presParOf" srcId="{3299CA7A-F47D-4AC4-8016-32DBEDA031EB}" destId="{42AFE10A-6EF1-443D-AA17-E73375D81754}" srcOrd="0" destOrd="0" presId="urn:microsoft.com/office/officeart/2005/8/layout/hierarchy4"/>
    <dgm:cxn modelId="{A0F50874-C5CD-406E-A3B8-167C5382BD7A}" type="presParOf" srcId="{3299CA7A-F47D-4AC4-8016-32DBEDA031EB}" destId="{A1FD016D-836C-47C9-8A7D-002B09C70FF6}" srcOrd="1" destOrd="0" presId="urn:microsoft.com/office/officeart/2005/8/layout/hierarchy4"/>
    <dgm:cxn modelId="{65F85FC2-8AAE-4CFB-9980-56B933C8968A}" type="presParOf" srcId="{3299CA7A-F47D-4AC4-8016-32DBEDA031EB}" destId="{5A40E546-C54D-4544-8493-D2D5C85ABBA8}" srcOrd="2" destOrd="0" presId="urn:microsoft.com/office/officeart/2005/8/layout/hierarchy4"/>
    <dgm:cxn modelId="{FEDB82FE-7A5B-4663-BADF-0C07714F8B4D}" type="presParOf" srcId="{5A40E546-C54D-4544-8493-D2D5C85ABBA8}" destId="{FF7A4045-1C76-4049-97C0-B280A4A99D31}" srcOrd="0" destOrd="0" presId="urn:microsoft.com/office/officeart/2005/8/layout/hierarchy4"/>
    <dgm:cxn modelId="{8B3D4CDB-D839-4958-B843-0A5532A9041E}" type="presParOf" srcId="{FF7A4045-1C76-4049-97C0-B280A4A99D31}" destId="{1484C24C-2C9B-4258-AFB4-DFCB8D52FACE}" srcOrd="0" destOrd="0" presId="urn:microsoft.com/office/officeart/2005/8/layout/hierarchy4"/>
    <dgm:cxn modelId="{219AD9EA-3501-42CD-8282-78805A00C6AB}" type="presParOf" srcId="{FF7A4045-1C76-4049-97C0-B280A4A99D31}" destId="{1E9EB10D-5D02-4F61-8A9C-FA5B634064E7}" srcOrd="1" destOrd="0" presId="urn:microsoft.com/office/officeart/2005/8/layout/hierarchy4"/>
    <dgm:cxn modelId="{940A2781-254D-4247-B323-4961F1E4A48D}" type="presParOf" srcId="{FF7A4045-1C76-4049-97C0-B280A4A99D31}" destId="{AC5B00D4-B6C1-4E69-B0F7-0C7B9726DE39}" srcOrd="2" destOrd="0" presId="urn:microsoft.com/office/officeart/2005/8/layout/hierarchy4"/>
    <dgm:cxn modelId="{40ECB3D5-EED3-43C2-9672-E42BD8EE0013}" type="presParOf" srcId="{AC5B00D4-B6C1-4E69-B0F7-0C7B9726DE39}" destId="{E135F62F-CB4F-4E0F-A64A-061291D11993}" srcOrd="0" destOrd="0" presId="urn:microsoft.com/office/officeart/2005/8/layout/hierarchy4"/>
    <dgm:cxn modelId="{0498726F-B4E5-4741-9183-7C428309D01D}" type="presParOf" srcId="{E135F62F-CB4F-4E0F-A64A-061291D11993}" destId="{82E76736-2C13-45EE-A204-6FEDE5FF6A41}" srcOrd="0" destOrd="0" presId="urn:microsoft.com/office/officeart/2005/8/layout/hierarchy4"/>
    <dgm:cxn modelId="{C4C44957-6040-4DDC-9D02-3443DA3C7F2D}" type="presParOf" srcId="{E135F62F-CB4F-4E0F-A64A-061291D11993}" destId="{BDB94D50-19AC-4F83-9116-2094E40DEB81}" srcOrd="1" destOrd="0" presId="urn:microsoft.com/office/officeart/2005/8/layout/hierarchy4"/>
    <dgm:cxn modelId="{12D41340-525C-4D69-9EF3-3EA94DD03EB1}" type="presParOf" srcId="{5A40E546-C54D-4544-8493-D2D5C85ABBA8}" destId="{33FBD1E2-FE09-4517-847A-752CF5C8E111}" srcOrd="1" destOrd="0" presId="urn:microsoft.com/office/officeart/2005/8/layout/hierarchy4"/>
    <dgm:cxn modelId="{4F992E34-3860-4F70-8F15-99D621424546}" type="presParOf" srcId="{5A40E546-C54D-4544-8493-D2D5C85ABBA8}" destId="{D899C7BB-C52A-45FD-98A0-7389927C7A4A}" srcOrd="2" destOrd="0" presId="urn:microsoft.com/office/officeart/2005/8/layout/hierarchy4"/>
    <dgm:cxn modelId="{4B584F84-7A98-45E0-A209-FAAFCA51E47C}" type="presParOf" srcId="{D899C7BB-C52A-45FD-98A0-7389927C7A4A}" destId="{5B453F30-3826-4DC0-B909-D201A1452D5B}" srcOrd="0" destOrd="0" presId="urn:microsoft.com/office/officeart/2005/8/layout/hierarchy4"/>
    <dgm:cxn modelId="{EF3233D1-C64A-4565-8D83-8BDAA5CDA4F8}" type="presParOf" srcId="{D899C7BB-C52A-45FD-98A0-7389927C7A4A}" destId="{4A929564-8F56-4E26-B013-F7334D96D858}" srcOrd="1" destOrd="0" presId="urn:microsoft.com/office/officeart/2005/8/layout/hierarchy4"/>
    <dgm:cxn modelId="{64C042ED-79D5-4ADD-9A1D-2CC5AFD187D7}" type="presParOf" srcId="{D899C7BB-C52A-45FD-98A0-7389927C7A4A}" destId="{60D6A30A-1974-4125-8CE6-99F06D2049A7}" srcOrd="2" destOrd="0" presId="urn:microsoft.com/office/officeart/2005/8/layout/hierarchy4"/>
    <dgm:cxn modelId="{C62508A2-F72B-41D6-95E8-C58BEEA0C2D2}" type="presParOf" srcId="{60D6A30A-1974-4125-8CE6-99F06D2049A7}" destId="{1F7CD392-7CF5-42CB-BDE0-58198FDE2EEC}" srcOrd="0" destOrd="0" presId="urn:microsoft.com/office/officeart/2005/8/layout/hierarchy4"/>
    <dgm:cxn modelId="{008D221A-9A4C-4B60-ABD6-F5003C02C7CB}" type="presParOf" srcId="{1F7CD392-7CF5-42CB-BDE0-58198FDE2EEC}" destId="{8A246F7A-D850-479D-887E-BEB1E2C1674B}" srcOrd="0" destOrd="0" presId="urn:microsoft.com/office/officeart/2005/8/layout/hierarchy4"/>
    <dgm:cxn modelId="{45CED63F-0CEC-4FA0-93AA-CC0B07F8E290}" type="presParOf" srcId="{1F7CD392-7CF5-42CB-BDE0-58198FDE2EEC}" destId="{4A12D411-D9C2-4F28-A01D-37DAB299006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D151FAE9-5EB5-4699-BDD4-CF6ADAC46781}" type="doc">
      <dgm:prSet loTypeId="urn:microsoft.com/office/officeart/2005/8/layout/hierarchy4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598E2CDB-3F52-4D67-A9C1-52ADFBBCAA85}">
      <dgm:prSet phldrT="[Текст]" custT="1"/>
      <dgm:spPr/>
      <dgm:t>
        <a:bodyPr/>
        <a:lstStyle/>
        <a:p>
          <a:r>
            <a:rPr lang="uk-UA" sz="2800" b="1" dirty="0">
              <a:latin typeface="+mj-lt"/>
            </a:rPr>
            <a:t>Обмежена монархія </a:t>
          </a:r>
          <a:r>
            <a:rPr lang="uk-UA" sz="2800" dirty="0">
              <a:latin typeface="+mj-lt"/>
            </a:rPr>
            <a:t>– така форма правління, де влада монарха обмежена конституцією, або ж традицією та повноваженнями інших державних органів </a:t>
          </a:r>
          <a:endParaRPr lang="ru-RU" sz="2800" dirty="0">
            <a:latin typeface="+mj-lt"/>
          </a:endParaRPr>
        </a:p>
      </dgm:t>
    </dgm:pt>
    <dgm:pt modelId="{96BC7F6A-0527-4F5C-8DA1-DF42FD4922E4}" type="parTrans" cxnId="{64B4CCA4-F7FC-470F-94EB-1434A06F950F}">
      <dgm:prSet/>
      <dgm:spPr/>
      <dgm:t>
        <a:bodyPr/>
        <a:lstStyle/>
        <a:p>
          <a:endParaRPr lang="ru-RU"/>
        </a:p>
      </dgm:t>
    </dgm:pt>
    <dgm:pt modelId="{2A25F402-CF62-4E67-9265-60800813A399}" type="sibTrans" cxnId="{64B4CCA4-F7FC-470F-94EB-1434A06F950F}">
      <dgm:prSet/>
      <dgm:spPr/>
      <dgm:t>
        <a:bodyPr/>
        <a:lstStyle/>
        <a:p>
          <a:endParaRPr lang="ru-RU"/>
        </a:p>
      </dgm:t>
    </dgm:pt>
    <dgm:pt modelId="{3D395E11-7203-4665-8BD8-03806E2F0DF4}">
      <dgm:prSet custT="1"/>
      <dgm:spPr/>
      <dgm:t>
        <a:bodyPr/>
        <a:lstStyle/>
        <a:p>
          <a:r>
            <a:rPr lang="uk-UA" sz="2800" dirty="0">
              <a:latin typeface="+mj-lt"/>
            </a:rPr>
            <a:t>станово-представницька</a:t>
          </a:r>
        </a:p>
      </dgm:t>
    </dgm:pt>
    <dgm:pt modelId="{A522F35E-12FD-4791-97B6-554EF00D717C}" type="parTrans" cxnId="{2F5A58E7-4EB8-45D3-BE98-6E0C660F6AFF}">
      <dgm:prSet/>
      <dgm:spPr/>
      <dgm:t>
        <a:bodyPr/>
        <a:lstStyle/>
        <a:p>
          <a:endParaRPr lang="ru-RU"/>
        </a:p>
      </dgm:t>
    </dgm:pt>
    <dgm:pt modelId="{C2F705D8-BFDB-4A52-A2F4-480CA6F21732}" type="sibTrans" cxnId="{2F5A58E7-4EB8-45D3-BE98-6E0C660F6AFF}">
      <dgm:prSet/>
      <dgm:spPr/>
      <dgm:t>
        <a:bodyPr/>
        <a:lstStyle/>
        <a:p>
          <a:endParaRPr lang="ru-RU"/>
        </a:p>
      </dgm:t>
    </dgm:pt>
    <dgm:pt modelId="{4D01FBC7-B15A-405D-9DB2-DE6064FF1F6C}">
      <dgm:prSet custT="1"/>
      <dgm:spPr/>
      <dgm:t>
        <a:bodyPr/>
        <a:lstStyle/>
        <a:p>
          <a:r>
            <a:rPr lang="uk-UA" sz="2800" dirty="0">
              <a:latin typeface="+mj-lt"/>
            </a:rPr>
            <a:t>конституційна</a:t>
          </a:r>
        </a:p>
      </dgm:t>
    </dgm:pt>
    <dgm:pt modelId="{66F62D9E-A749-44C4-9DDB-28C136B7E5E5}" type="parTrans" cxnId="{4984964E-AC63-473D-9C70-43E6A3D5A091}">
      <dgm:prSet/>
      <dgm:spPr/>
      <dgm:t>
        <a:bodyPr/>
        <a:lstStyle/>
        <a:p>
          <a:endParaRPr lang="ru-RU"/>
        </a:p>
      </dgm:t>
    </dgm:pt>
    <dgm:pt modelId="{7516DBEE-6382-44CF-9F94-8D8081C5C4D7}" type="sibTrans" cxnId="{4984964E-AC63-473D-9C70-43E6A3D5A091}">
      <dgm:prSet/>
      <dgm:spPr/>
      <dgm:t>
        <a:bodyPr/>
        <a:lstStyle/>
        <a:p>
          <a:endParaRPr lang="ru-RU"/>
        </a:p>
      </dgm:t>
    </dgm:pt>
    <dgm:pt modelId="{E4DD17FD-6492-4D76-92C1-8CB4E7A4E1F5}">
      <dgm:prSet phldrT="[Текст]" custT="1"/>
      <dgm:spPr/>
      <dgm:t>
        <a:bodyPr/>
        <a:lstStyle/>
        <a:p>
          <a:r>
            <a:rPr lang="uk-UA" sz="2800" b="1" dirty="0">
              <a:latin typeface="+mj-lt"/>
            </a:rPr>
            <a:t>Види обмеженої монархії</a:t>
          </a:r>
          <a:endParaRPr lang="ru-RU" sz="2800" b="1" dirty="0">
            <a:latin typeface="+mj-lt"/>
          </a:endParaRPr>
        </a:p>
      </dgm:t>
    </dgm:pt>
    <dgm:pt modelId="{C02BCBF9-BF39-45DE-9E78-D7563B2B0538}" type="parTrans" cxnId="{85EFDB3E-0ADD-48EC-8734-8AA9A6E8079B}">
      <dgm:prSet/>
      <dgm:spPr/>
      <dgm:t>
        <a:bodyPr/>
        <a:lstStyle/>
        <a:p>
          <a:endParaRPr lang="ru-RU"/>
        </a:p>
      </dgm:t>
    </dgm:pt>
    <dgm:pt modelId="{6706DA3A-9299-4DCC-BAE4-E70C243F8F29}" type="sibTrans" cxnId="{85EFDB3E-0ADD-48EC-8734-8AA9A6E8079B}">
      <dgm:prSet/>
      <dgm:spPr/>
      <dgm:t>
        <a:bodyPr/>
        <a:lstStyle/>
        <a:p>
          <a:endParaRPr lang="ru-RU"/>
        </a:p>
      </dgm:t>
    </dgm:pt>
    <dgm:pt modelId="{92D06CBD-D0EB-4805-8EC9-4B641EC900F1}">
      <dgm:prSet custT="1"/>
      <dgm:spPr/>
      <dgm:t>
        <a:bodyPr/>
        <a:lstStyle/>
        <a:p>
          <a:r>
            <a:rPr lang="uk-UA" sz="2400" dirty="0">
              <a:solidFill>
                <a:schemeClr val="accent4">
                  <a:lumMod val="50000"/>
                </a:schemeClr>
              </a:solidFill>
              <a:latin typeface="+mj-lt"/>
            </a:rPr>
            <a:t>Марокко, Йорданія, Таїланд, Непал, Малайзія)</a:t>
          </a:r>
        </a:p>
      </dgm:t>
    </dgm:pt>
    <dgm:pt modelId="{A834DF4A-3654-4250-A454-9D30D3A17DD5}" type="parTrans" cxnId="{8FF47D2D-3C28-400C-96B9-CE760747C3C2}">
      <dgm:prSet/>
      <dgm:spPr/>
      <dgm:t>
        <a:bodyPr/>
        <a:lstStyle/>
        <a:p>
          <a:endParaRPr lang="ru-RU"/>
        </a:p>
      </dgm:t>
    </dgm:pt>
    <dgm:pt modelId="{5A070970-01D1-450B-AD72-7843B823C3E8}" type="sibTrans" cxnId="{8FF47D2D-3C28-400C-96B9-CE760747C3C2}">
      <dgm:prSet/>
      <dgm:spPr/>
      <dgm:t>
        <a:bodyPr/>
        <a:lstStyle/>
        <a:p>
          <a:endParaRPr lang="ru-RU"/>
        </a:p>
      </dgm:t>
    </dgm:pt>
    <dgm:pt modelId="{CA84CB66-10ED-4C0B-95EF-6E6E125EEA60}">
      <dgm:prSet custT="1"/>
      <dgm:spPr/>
      <dgm:t>
        <a:bodyPr/>
        <a:lstStyle/>
        <a:p>
          <a:r>
            <a:rPr lang="uk-UA" sz="2800" dirty="0">
              <a:solidFill>
                <a:schemeClr val="bg2">
                  <a:lumMod val="25000"/>
                </a:schemeClr>
              </a:solidFill>
              <a:latin typeface="+mj-lt"/>
            </a:rPr>
            <a:t>дуалістична</a:t>
          </a:r>
        </a:p>
      </dgm:t>
    </dgm:pt>
    <dgm:pt modelId="{71C6CD9D-28BB-4B27-8A43-1A53C34A7235}" type="parTrans" cxnId="{A8F9A000-CCCB-4BB0-9EBE-D3A843AAF82D}">
      <dgm:prSet/>
      <dgm:spPr/>
      <dgm:t>
        <a:bodyPr/>
        <a:lstStyle/>
        <a:p>
          <a:endParaRPr lang="ru-RU"/>
        </a:p>
      </dgm:t>
    </dgm:pt>
    <dgm:pt modelId="{BC87C1AA-6D71-4C45-B5CF-43E725BF9F0D}" type="sibTrans" cxnId="{A8F9A000-CCCB-4BB0-9EBE-D3A843AAF82D}">
      <dgm:prSet/>
      <dgm:spPr/>
      <dgm:t>
        <a:bodyPr/>
        <a:lstStyle/>
        <a:p>
          <a:endParaRPr lang="ru-RU"/>
        </a:p>
      </dgm:t>
    </dgm:pt>
    <dgm:pt modelId="{FFE1DB03-53C4-4674-8325-1E6F7CDBC3FF}">
      <dgm:prSet custT="1"/>
      <dgm:spPr/>
      <dgm:t>
        <a:bodyPr/>
        <a:lstStyle/>
        <a:p>
          <a:r>
            <a:rPr lang="uk-UA" sz="2800" dirty="0">
              <a:solidFill>
                <a:schemeClr val="bg2">
                  <a:lumMod val="25000"/>
                </a:schemeClr>
              </a:solidFill>
              <a:latin typeface="+mj-lt"/>
            </a:rPr>
            <a:t>парламентська</a:t>
          </a:r>
        </a:p>
      </dgm:t>
    </dgm:pt>
    <dgm:pt modelId="{B062D0C2-2B83-406F-81C4-A4740BA948EB}" type="parTrans" cxnId="{47DEABFA-6412-481C-97AF-8E0CC6ACCF2D}">
      <dgm:prSet/>
      <dgm:spPr/>
      <dgm:t>
        <a:bodyPr/>
        <a:lstStyle/>
        <a:p>
          <a:endParaRPr lang="ru-RU"/>
        </a:p>
      </dgm:t>
    </dgm:pt>
    <dgm:pt modelId="{6BBF0530-11FF-47C0-B8FE-58193B08D136}" type="sibTrans" cxnId="{47DEABFA-6412-481C-97AF-8E0CC6ACCF2D}">
      <dgm:prSet/>
      <dgm:spPr/>
      <dgm:t>
        <a:bodyPr/>
        <a:lstStyle/>
        <a:p>
          <a:endParaRPr lang="ru-RU"/>
        </a:p>
      </dgm:t>
    </dgm:pt>
    <dgm:pt modelId="{DAE4E16F-88F4-4C8B-89B1-1EA8E28752E9}">
      <dgm:prSet custT="1"/>
      <dgm:spPr/>
      <dgm:t>
        <a:bodyPr/>
        <a:lstStyle/>
        <a:p>
          <a:r>
            <a:rPr lang="uk-UA" sz="2400" dirty="0">
              <a:solidFill>
                <a:schemeClr val="accent4">
                  <a:lumMod val="50000"/>
                </a:schemeClr>
              </a:solidFill>
              <a:latin typeface="+mj-lt"/>
            </a:rPr>
            <a:t>Великобританія, Швеція, Данія, Іспанія, Японія, Норвегія, Бельгія</a:t>
          </a:r>
        </a:p>
      </dgm:t>
    </dgm:pt>
    <dgm:pt modelId="{3768CAA5-DDD2-4D40-9AD1-02673A4DD8BB}" type="parTrans" cxnId="{B25455B4-2310-45C0-8909-4A46FB104E83}">
      <dgm:prSet/>
      <dgm:spPr/>
      <dgm:t>
        <a:bodyPr/>
        <a:lstStyle/>
        <a:p>
          <a:endParaRPr lang="ru-RU"/>
        </a:p>
      </dgm:t>
    </dgm:pt>
    <dgm:pt modelId="{66103D62-AE68-4B23-8C73-010B06BB921E}" type="sibTrans" cxnId="{B25455B4-2310-45C0-8909-4A46FB104E83}">
      <dgm:prSet/>
      <dgm:spPr/>
      <dgm:t>
        <a:bodyPr/>
        <a:lstStyle/>
        <a:p>
          <a:endParaRPr lang="ru-RU"/>
        </a:p>
      </dgm:t>
    </dgm:pt>
    <dgm:pt modelId="{88374275-85F0-4579-8F5E-8370E15B19EE}" type="pres">
      <dgm:prSet presAssocID="{D151FAE9-5EB5-4699-BDD4-CF6ADAC4678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25DEFE0-B72A-44EF-B5CA-E9B543ED19F3}" type="pres">
      <dgm:prSet presAssocID="{598E2CDB-3F52-4D67-A9C1-52ADFBBCAA85}" presName="vertOne" presStyleCnt="0"/>
      <dgm:spPr/>
    </dgm:pt>
    <dgm:pt modelId="{9EAFB6E5-AE70-4AD8-8401-A556623E887C}" type="pres">
      <dgm:prSet presAssocID="{598E2CDB-3F52-4D67-A9C1-52ADFBBCAA85}" presName="txOne" presStyleLbl="node0" presStyleIdx="0" presStyleCnt="1">
        <dgm:presLayoutVars>
          <dgm:chPref val="3"/>
        </dgm:presLayoutVars>
      </dgm:prSet>
      <dgm:spPr/>
    </dgm:pt>
    <dgm:pt modelId="{5140113C-0CDD-4476-99B8-29CA23272706}" type="pres">
      <dgm:prSet presAssocID="{598E2CDB-3F52-4D67-A9C1-52ADFBBCAA85}" presName="parTransOne" presStyleCnt="0"/>
      <dgm:spPr/>
    </dgm:pt>
    <dgm:pt modelId="{24A50662-2C1D-44DA-B008-1CF507ACA283}" type="pres">
      <dgm:prSet presAssocID="{598E2CDB-3F52-4D67-A9C1-52ADFBBCAA85}" presName="horzOne" presStyleCnt="0"/>
      <dgm:spPr/>
    </dgm:pt>
    <dgm:pt modelId="{628C86DD-3E71-456D-8A55-2AE6CED0FFCF}" type="pres">
      <dgm:prSet presAssocID="{E4DD17FD-6492-4D76-92C1-8CB4E7A4E1F5}" presName="vertTwo" presStyleCnt="0"/>
      <dgm:spPr/>
    </dgm:pt>
    <dgm:pt modelId="{BBD4C25F-57C2-4C5A-AC68-80F24E4014A9}" type="pres">
      <dgm:prSet presAssocID="{E4DD17FD-6492-4D76-92C1-8CB4E7A4E1F5}" presName="txTwo" presStyleLbl="node2" presStyleIdx="0" presStyleCnt="1" custScaleY="62109">
        <dgm:presLayoutVars>
          <dgm:chPref val="3"/>
        </dgm:presLayoutVars>
      </dgm:prSet>
      <dgm:spPr/>
    </dgm:pt>
    <dgm:pt modelId="{B27F8756-6026-4FB2-BED5-9C038F299597}" type="pres">
      <dgm:prSet presAssocID="{E4DD17FD-6492-4D76-92C1-8CB4E7A4E1F5}" presName="parTransTwo" presStyleCnt="0"/>
      <dgm:spPr/>
    </dgm:pt>
    <dgm:pt modelId="{48CB4D2A-6238-4AF5-B9C0-E8A26D124031}" type="pres">
      <dgm:prSet presAssocID="{E4DD17FD-6492-4D76-92C1-8CB4E7A4E1F5}" presName="horzTwo" presStyleCnt="0"/>
      <dgm:spPr/>
    </dgm:pt>
    <dgm:pt modelId="{0E311137-94E6-43A9-9838-F1CE0F86AE32}" type="pres">
      <dgm:prSet presAssocID="{3D395E11-7203-4665-8BD8-03806E2F0DF4}" presName="vertThree" presStyleCnt="0"/>
      <dgm:spPr/>
    </dgm:pt>
    <dgm:pt modelId="{F58A903E-947B-46AB-A95F-8A993C6F7C49}" type="pres">
      <dgm:prSet presAssocID="{3D395E11-7203-4665-8BD8-03806E2F0DF4}" presName="txThree" presStyleLbl="node3" presStyleIdx="0" presStyleCnt="2" custScaleX="76665">
        <dgm:presLayoutVars>
          <dgm:chPref val="3"/>
        </dgm:presLayoutVars>
      </dgm:prSet>
      <dgm:spPr/>
    </dgm:pt>
    <dgm:pt modelId="{08658B07-0801-4E8C-A1D5-803915584558}" type="pres">
      <dgm:prSet presAssocID="{3D395E11-7203-4665-8BD8-03806E2F0DF4}" presName="horzThree" presStyleCnt="0"/>
      <dgm:spPr/>
    </dgm:pt>
    <dgm:pt modelId="{7AA1429F-F028-447B-9E3B-8AB19C9334C1}" type="pres">
      <dgm:prSet presAssocID="{C2F705D8-BFDB-4A52-A2F4-480CA6F21732}" presName="sibSpaceThree" presStyleCnt="0"/>
      <dgm:spPr/>
    </dgm:pt>
    <dgm:pt modelId="{5EB9E5FB-4074-48B4-8DD8-5F88834426ED}" type="pres">
      <dgm:prSet presAssocID="{4D01FBC7-B15A-405D-9DB2-DE6064FF1F6C}" presName="vertThree" presStyleCnt="0"/>
      <dgm:spPr/>
    </dgm:pt>
    <dgm:pt modelId="{B3777ED8-877A-49B2-A6C6-C5C87D198E1D}" type="pres">
      <dgm:prSet presAssocID="{4D01FBC7-B15A-405D-9DB2-DE6064FF1F6C}" presName="txThree" presStyleLbl="node3" presStyleIdx="1" presStyleCnt="2">
        <dgm:presLayoutVars>
          <dgm:chPref val="3"/>
        </dgm:presLayoutVars>
      </dgm:prSet>
      <dgm:spPr/>
    </dgm:pt>
    <dgm:pt modelId="{C9A141D9-5F17-44B3-9ECC-9E14C7A6F839}" type="pres">
      <dgm:prSet presAssocID="{4D01FBC7-B15A-405D-9DB2-DE6064FF1F6C}" presName="parTransThree" presStyleCnt="0"/>
      <dgm:spPr/>
    </dgm:pt>
    <dgm:pt modelId="{BFE8B69A-8C95-43F0-AE48-C92BF2EEF873}" type="pres">
      <dgm:prSet presAssocID="{4D01FBC7-B15A-405D-9DB2-DE6064FF1F6C}" presName="horzThree" presStyleCnt="0"/>
      <dgm:spPr/>
    </dgm:pt>
    <dgm:pt modelId="{47DBD215-7AF7-42D6-AB13-7AAF6A960733}" type="pres">
      <dgm:prSet presAssocID="{CA84CB66-10ED-4C0B-95EF-6E6E125EEA60}" presName="vertFour" presStyleCnt="0">
        <dgm:presLayoutVars>
          <dgm:chPref val="3"/>
        </dgm:presLayoutVars>
      </dgm:prSet>
      <dgm:spPr/>
    </dgm:pt>
    <dgm:pt modelId="{B250630D-C65C-4B04-9BC5-DB2C3FEDC4B8}" type="pres">
      <dgm:prSet presAssocID="{CA84CB66-10ED-4C0B-95EF-6E6E125EEA60}" presName="txFour" presStyleLbl="node4" presStyleIdx="0" presStyleCnt="4" custScaleY="58646">
        <dgm:presLayoutVars>
          <dgm:chPref val="3"/>
        </dgm:presLayoutVars>
      </dgm:prSet>
      <dgm:spPr/>
    </dgm:pt>
    <dgm:pt modelId="{1BE7335C-61F1-45E8-8E56-E1BBFA2D7A3D}" type="pres">
      <dgm:prSet presAssocID="{CA84CB66-10ED-4C0B-95EF-6E6E125EEA60}" presName="parTransFour" presStyleCnt="0"/>
      <dgm:spPr/>
    </dgm:pt>
    <dgm:pt modelId="{38E8532C-93CA-4416-AB7E-52C823E836AC}" type="pres">
      <dgm:prSet presAssocID="{CA84CB66-10ED-4C0B-95EF-6E6E125EEA60}" presName="horzFour" presStyleCnt="0"/>
      <dgm:spPr/>
    </dgm:pt>
    <dgm:pt modelId="{AE29F73E-2139-4BBE-93FB-DEC99E75FA75}" type="pres">
      <dgm:prSet presAssocID="{92D06CBD-D0EB-4805-8EC9-4B641EC900F1}" presName="vertFour" presStyleCnt="0">
        <dgm:presLayoutVars>
          <dgm:chPref val="3"/>
        </dgm:presLayoutVars>
      </dgm:prSet>
      <dgm:spPr/>
    </dgm:pt>
    <dgm:pt modelId="{0D870B5A-402C-4C07-A7C5-24D8CA78F906}" type="pres">
      <dgm:prSet presAssocID="{92D06CBD-D0EB-4805-8EC9-4B641EC900F1}" presName="txFour" presStyleLbl="node4" presStyleIdx="1" presStyleCnt="4">
        <dgm:presLayoutVars>
          <dgm:chPref val="3"/>
        </dgm:presLayoutVars>
      </dgm:prSet>
      <dgm:spPr/>
    </dgm:pt>
    <dgm:pt modelId="{19C26FE7-FD2B-4D46-8939-6BCF2E8C532E}" type="pres">
      <dgm:prSet presAssocID="{92D06CBD-D0EB-4805-8EC9-4B641EC900F1}" presName="horzFour" presStyleCnt="0"/>
      <dgm:spPr/>
    </dgm:pt>
    <dgm:pt modelId="{413E8BE9-3637-41DA-98B3-5507D3EC697A}" type="pres">
      <dgm:prSet presAssocID="{BC87C1AA-6D71-4C45-B5CF-43E725BF9F0D}" presName="sibSpaceFour" presStyleCnt="0"/>
      <dgm:spPr/>
    </dgm:pt>
    <dgm:pt modelId="{5013229E-0703-44A4-977E-9228B4289889}" type="pres">
      <dgm:prSet presAssocID="{FFE1DB03-53C4-4674-8325-1E6F7CDBC3FF}" presName="vertFour" presStyleCnt="0">
        <dgm:presLayoutVars>
          <dgm:chPref val="3"/>
        </dgm:presLayoutVars>
      </dgm:prSet>
      <dgm:spPr/>
    </dgm:pt>
    <dgm:pt modelId="{F63C8907-CA4C-4887-9C69-FE53669805C5}" type="pres">
      <dgm:prSet presAssocID="{FFE1DB03-53C4-4674-8325-1E6F7CDBC3FF}" presName="txFour" presStyleLbl="node4" presStyleIdx="2" presStyleCnt="4" custScaleY="58646">
        <dgm:presLayoutVars>
          <dgm:chPref val="3"/>
        </dgm:presLayoutVars>
      </dgm:prSet>
      <dgm:spPr/>
    </dgm:pt>
    <dgm:pt modelId="{50975D11-4201-4BF3-B99F-0BC1ED213AB5}" type="pres">
      <dgm:prSet presAssocID="{FFE1DB03-53C4-4674-8325-1E6F7CDBC3FF}" presName="parTransFour" presStyleCnt="0"/>
      <dgm:spPr/>
    </dgm:pt>
    <dgm:pt modelId="{F680BBE3-A9B6-4AD0-83AE-FC2473E9BDB3}" type="pres">
      <dgm:prSet presAssocID="{FFE1DB03-53C4-4674-8325-1E6F7CDBC3FF}" presName="horzFour" presStyleCnt="0"/>
      <dgm:spPr/>
    </dgm:pt>
    <dgm:pt modelId="{5DFED831-6CDF-410A-BC0C-750BE83D5D83}" type="pres">
      <dgm:prSet presAssocID="{DAE4E16F-88F4-4C8B-89B1-1EA8E28752E9}" presName="vertFour" presStyleCnt="0">
        <dgm:presLayoutVars>
          <dgm:chPref val="3"/>
        </dgm:presLayoutVars>
      </dgm:prSet>
      <dgm:spPr/>
    </dgm:pt>
    <dgm:pt modelId="{C01B6ECC-3631-46BC-B2EF-81F38C953603}" type="pres">
      <dgm:prSet presAssocID="{DAE4E16F-88F4-4C8B-89B1-1EA8E28752E9}" presName="txFour" presStyleLbl="node4" presStyleIdx="3" presStyleCnt="4">
        <dgm:presLayoutVars>
          <dgm:chPref val="3"/>
        </dgm:presLayoutVars>
      </dgm:prSet>
      <dgm:spPr/>
    </dgm:pt>
    <dgm:pt modelId="{674CC474-E311-44D8-97E4-920832A99964}" type="pres">
      <dgm:prSet presAssocID="{DAE4E16F-88F4-4C8B-89B1-1EA8E28752E9}" presName="horzFour" presStyleCnt="0"/>
      <dgm:spPr/>
    </dgm:pt>
  </dgm:ptLst>
  <dgm:cxnLst>
    <dgm:cxn modelId="{A8F9A000-CCCB-4BB0-9EBE-D3A843AAF82D}" srcId="{4D01FBC7-B15A-405D-9DB2-DE6064FF1F6C}" destId="{CA84CB66-10ED-4C0B-95EF-6E6E125EEA60}" srcOrd="0" destOrd="0" parTransId="{71C6CD9D-28BB-4B27-8A43-1A53C34A7235}" sibTransId="{BC87C1AA-6D71-4C45-B5CF-43E725BF9F0D}"/>
    <dgm:cxn modelId="{8FF47D2D-3C28-400C-96B9-CE760747C3C2}" srcId="{CA84CB66-10ED-4C0B-95EF-6E6E125EEA60}" destId="{92D06CBD-D0EB-4805-8EC9-4B641EC900F1}" srcOrd="0" destOrd="0" parTransId="{A834DF4A-3654-4250-A454-9D30D3A17DD5}" sibTransId="{5A070970-01D1-450B-AD72-7843B823C3E8}"/>
    <dgm:cxn modelId="{85EFDB3E-0ADD-48EC-8734-8AA9A6E8079B}" srcId="{598E2CDB-3F52-4D67-A9C1-52ADFBBCAA85}" destId="{E4DD17FD-6492-4D76-92C1-8CB4E7A4E1F5}" srcOrd="0" destOrd="0" parTransId="{C02BCBF9-BF39-45DE-9E78-D7563B2B0538}" sibTransId="{6706DA3A-9299-4DCC-BAE4-E70C243F8F29}"/>
    <dgm:cxn modelId="{E97DB641-AC02-445C-8116-207CDAB83D04}" type="presOf" srcId="{FFE1DB03-53C4-4674-8325-1E6F7CDBC3FF}" destId="{F63C8907-CA4C-4887-9C69-FE53669805C5}" srcOrd="0" destOrd="0" presId="urn:microsoft.com/office/officeart/2005/8/layout/hierarchy4"/>
    <dgm:cxn modelId="{4984964E-AC63-473D-9C70-43E6A3D5A091}" srcId="{E4DD17FD-6492-4D76-92C1-8CB4E7A4E1F5}" destId="{4D01FBC7-B15A-405D-9DB2-DE6064FF1F6C}" srcOrd="1" destOrd="0" parTransId="{66F62D9E-A749-44C4-9DDB-28C136B7E5E5}" sibTransId="{7516DBEE-6382-44CF-9F94-8D8081C5C4D7}"/>
    <dgm:cxn modelId="{D8C65B51-FE7D-4C0D-BA05-FFE07BBF2C92}" type="presOf" srcId="{CA84CB66-10ED-4C0B-95EF-6E6E125EEA60}" destId="{B250630D-C65C-4B04-9BC5-DB2C3FEDC4B8}" srcOrd="0" destOrd="0" presId="urn:microsoft.com/office/officeart/2005/8/layout/hierarchy4"/>
    <dgm:cxn modelId="{8CA3057C-4F9E-48AD-9FBC-17E2FE6F233B}" type="presOf" srcId="{E4DD17FD-6492-4D76-92C1-8CB4E7A4E1F5}" destId="{BBD4C25F-57C2-4C5A-AC68-80F24E4014A9}" srcOrd="0" destOrd="0" presId="urn:microsoft.com/office/officeart/2005/8/layout/hierarchy4"/>
    <dgm:cxn modelId="{9192307F-8989-428C-9488-5D81433BFFDC}" type="presOf" srcId="{D151FAE9-5EB5-4699-BDD4-CF6ADAC46781}" destId="{88374275-85F0-4579-8F5E-8370E15B19EE}" srcOrd="0" destOrd="0" presId="urn:microsoft.com/office/officeart/2005/8/layout/hierarchy4"/>
    <dgm:cxn modelId="{8096928A-BCA1-4849-8117-646F1DD0A405}" type="presOf" srcId="{92D06CBD-D0EB-4805-8EC9-4B641EC900F1}" destId="{0D870B5A-402C-4C07-A7C5-24D8CA78F906}" srcOrd="0" destOrd="0" presId="urn:microsoft.com/office/officeart/2005/8/layout/hierarchy4"/>
    <dgm:cxn modelId="{34097E97-4849-43E7-9DF8-0B1732F540FF}" type="presOf" srcId="{4D01FBC7-B15A-405D-9DB2-DE6064FF1F6C}" destId="{B3777ED8-877A-49B2-A6C6-C5C87D198E1D}" srcOrd="0" destOrd="0" presId="urn:microsoft.com/office/officeart/2005/8/layout/hierarchy4"/>
    <dgm:cxn modelId="{23FBFEA0-9FE2-4EF6-9662-739024EC22ED}" type="presOf" srcId="{DAE4E16F-88F4-4C8B-89B1-1EA8E28752E9}" destId="{C01B6ECC-3631-46BC-B2EF-81F38C953603}" srcOrd="0" destOrd="0" presId="urn:microsoft.com/office/officeart/2005/8/layout/hierarchy4"/>
    <dgm:cxn modelId="{64B4CCA4-F7FC-470F-94EB-1434A06F950F}" srcId="{D151FAE9-5EB5-4699-BDD4-CF6ADAC46781}" destId="{598E2CDB-3F52-4D67-A9C1-52ADFBBCAA85}" srcOrd="0" destOrd="0" parTransId="{96BC7F6A-0527-4F5C-8DA1-DF42FD4922E4}" sibTransId="{2A25F402-CF62-4E67-9265-60800813A399}"/>
    <dgm:cxn modelId="{B25455B4-2310-45C0-8909-4A46FB104E83}" srcId="{FFE1DB03-53C4-4674-8325-1E6F7CDBC3FF}" destId="{DAE4E16F-88F4-4C8B-89B1-1EA8E28752E9}" srcOrd="0" destOrd="0" parTransId="{3768CAA5-DDD2-4D40-9AD1-02673A4DD8BB}" sibTransId="{66103D62-AE68-4B23-8C73-010B06BB921E}"/>
    <dgm:cxn modelId="{8F7A82D8-CCA3-4252-8101-DD3B51CF52F9}" type="presOf" srcId="{598E2CDB-3F52-4D67-A9C1-52ADFBBCAA85}" destId="{9EAFB6E5-AE70-4AD8-8401-A556623E887C}" srcOrd="0" destOrd="0" presId="urn:microsoft.com/office/officeart/2005/8/layout/hierarchy4"/>
    <dgm:cxn modelId="{7C8C03D9-0EA6-4C67-983D-6751A675EA18}" type="presOf" srcId="{3D395E11-7203-4665-8BD8-03806E2F0DF4}" destId="{F58A903E-947B-46AB-A95F-8A993C6F7C49}" srcOrd="0" destOrd="0" presId="urn:microsoft.com/office/officeart/2005/8/layout/hierarchy4"/>
    <dgm:cxn modelId="{2F5A58E7-4EB8-45D3-BE98-6E0C660F6AFF}" srcId="{E4DD17FD-6492-4D76-92C1-8CB4E7A4E1F5}" destId="{3D395E11-7203-4665-8BD8-03806E2F0DF4}" srcOrd="0" destOrd="0" parTransId="{A522F35E-12FD-4791-97B6-554EF00D717C}" sibTransId="{C2F705D8-BFDB-4A52-A2F4-480CA6F21732}"/>
    <dgm:cxn modelId="{47DEABFA-6412-481C-97AF-8E0CC6ACCF2D}" srcId="{4D01FBC7-B15A-405D-9DB2-DE6064FF1F6C}" destId="{FFE1DB03-53C4-4674-8325-1E6F7CDBC3FF}" srcOrd="1" destOrd="0" parTransId="{B062D0C2-2B83-406F-81C4-A4740BA948EB}" sibTransId="{6BBF0530-11FF-47C0-B8FE-58193B08D136}"/>
    <dgm:cxn modelId="{E00E1555-466F-44D2-A133-8DA4346F7971}" type="presParOf" srcId="{88374275-85F0-4579-8F5E-8370E15B19EE}" destId="{E25DEFE0-B72A-44EF-B5CA-E9B543ED19F3}" srcOrd="0" destOrd="0" presId="urn:microsoft.com/office/officeart/2005/8/layout/hierarchy4"/>
    <dgm:cxn modelId="{3A21AF46-3926-4D1B-94CA-D37D56CF20B6}" type="presParOf" srcId="{E25DEFE0-B72A-44EF-B5CA-E9B543ED19F3}" destId="{9EAFB6E5-AE70-4AD8-8401-A556623E887C}" srcOrd="0" destOrd="0" presId="urn:microsoft.com/office/officeart/2005/8/layout/hierarchy4"/>
    <dgm:cxn modelId="{788DC4C8-694C-4547-862A-A7FB9D9FDC1B}" type="presParOf" srcId="{E25DEFE0-B72A-44EF-B5CA-E9B543ED19F3}" destId="{5140113C-0CDD-4476-99B8-29CA23272706}" srcOrd="1" destOrd="0" presId="urn:microsoft.com/office/officeart/2005/8/layout/hierarchy4"/>
    <dgm:cxn modelId="{DF92BD4F-001C-46CC-89AF-98345ABC9D47}" type="presParOf" srcId="{E25DEFE0-B72A-44EF-B5CA-E9B543ED19F3}" destId="{24A50662-2C1D-44DA-B008-1CF507ACA283}" srcOrd="2" destOrd="0" presId="urn:microsoft.com/office/officeart/2005/8/layout/hierarchy4"/>
    <dgm:cxn modelId="{85A90676-C043-456D-B3EF-46359BBC192D}" type="presParOf" srcId="{24A50662-2C1D-44DA-B008-1CF507ACA283}" destId="{628C86DD-3E71-456D-8A55-2AE6CED0FFCF}" srcOrd="0" destOrd="0" presId="urn:microsoft.com/office/officeart/2005/8/layout/hierarchy4"/>
    <dgm:cxn modelId="{2488589E-15D4-45F8-A6D5-D2E06D953450}" type="presParOf" srcId="{628C86DD-3E71-456D-8A55-2AE6CED0FFCF}" destId="{BBD4C25F-57C2-4C5A-AC68-80F24E4014A9}" srcOrd="0" destOrd="0" presId="urn:microsoft.com/office/officeart/2005/8/layout/hierarchy4"/>
    <dgm:cxn modelId="{51D1D594-53F1-4DB5-9E55-30DDCD4516E2}" type="presParOf" srcId="{628C86DD-3E71-456D-8A55-2AE6CED0FFCF}" destId="{B27F8756-6026-4FB2-BED5-9C038F299597}" srcOrd="1" destOrd="0" presId="urn:microsoft.com/office/officeart/2005/8/layout/hierarchy4"/>
    <dgm:cxn modelId="{D0185FFF-1502-478D-9D2C-3C5186566090}" type="presParOf" srcId="{628C86DD-3E71-456D-8A55-2AE6CED0FFCF}" destId="{48CB4D2A-6238-4AF5-B9C0-E8A26D124031}" srcOrd="2" destOrd="0" presId="urn:microsoft.com/office/officeart/2005/8/layout/hierarchy4"/>
    <dgm:cxn modelId="{4795A6D4-1B41-4AB4-A8AF-C0EF2D7EA68C}" type="presParOf" srcId="{48CB4D2A-6238-4AF5-B9C0-E8A26D124031}" destId="{0E311137-94E6-43A9-9838-F1CE0F86AE32}" srcOrd="0" destOrd="0" presId="urn:microsoft.com/office/officeart/2005/8/layout/hierarchy4"/>
    <dgm:cxn modelId="{CCEBCB8A-FABA-4E45-A113-99DD42C66DB4}" type="presParOf" srcId="{0E311137-94E6-43A9-9838-F1CE0F86AE32}" destId="{F58A903E-947B-46AB-A95F-8A993C6F7C49}" srcOrd="0" destOrd="0" presId="urn:microsoft.com/office/officeart/2005/8/layout/hierarchy4"/>
    <dgm:cxn modelId="{B3860000-6155-493C-ADC3-CE30A526ED56}" type="presParOf" srcId="{0E311137-94E6-43A9-9838-F1CE0F86AE32}" destId="{08658B07-0801-4E8C-A1D5-803915584558}" srcOrd="1" destOrd="0" presId="urn:microsoft.com/office/officeart/2005/8/layout/hierarchy4"/>
    <dgm:cxn modelId="{2B988977-F749-485B-B27F-848683D07CA8}" type="presParOf" srcId="{48CB4D2A-6238-4AF5-B9C0-E8A26D124031}" destId="{7AA1429F-F028-447B-9E3B-8AB19C9334C1}" srcOrd="1" destOrd="0" presId="urn:microsoft.com/office/officeart/2005/8/layout/hierarchy4"/>
    <dgm:cxn modelId="{EFB0B918-CB86-448B-B34F-823858042515}" type="presParOf" srcId="{48CB4D2A-6238-4AF5-B9C0-E8A26D124031}" destId="{5EB9E5FB-4074-48B4-8DD8-5F88834426ED}" srcOrd="2" destOrd="0" presId="urn:microsoft.com/office/officeart/2005/8/layout/hierarchy4"/>
    <dgm:cxn modelId="{D3F8E11B-7766-460D-AD53-3E37B98E81BB}" type="presParOf" srcId="{5EB9E5FB-4074-48B4-8DD8-5F88834426ED}" destId="{B3777ED8-877A-49B2-A6C6-C5C87D198E1D}" srcOrd="0" destOrd="0" presId="urn:microsoft.com/office/officeart/2005/8/layout/hierarchy4"/>
    <dgm:cxn modelId="{9CF1CFB4-D0B4-41D5-BB8F-6D87009DC65B}" type="presParOf" srcId="{5EB9E5FB-4074-48B4-8DD8-5F88834426ED}" destId="{C9A141D9-5F17-44B3-9ECC-9E14C7A6F839}" srcOrd="1" destOrd="0" presId="urn:microsoft.com/office/officeart/2005/8/layout/hierarchy4"/>
    <dgm:cxn modelId="{7B7246A8-E850-47A4-8386-1E6700B0748C}" type="presParOf" srcId="{5EB9E5FB-4074-48B4-8DD8-5F88834426ED}" destId="{BFE8B69A-8C95-43F0-AE48-C92BF2EEF873}" srcOrd="2" destOrd="0" presId="urn:microsoft.com/office/officeart/2005/8/layout/hierarchy4"/>
    <dgm:cxn modelId="{21183E3D-369E-47E1-A632-653F009D10EC}" type="presParOf" srcId="{BFE8B69A-8C95-43F0-AE48-C92BF2EEF873}" destId="{47DBD215-7AF7-42D6-AB13-7AAF6A960733}" srcOrd="0" destOrd="0" presId="urn:microsoft.com/office/officeart/2005/8/layout/hierarchy4"/>
    <dgm:cxn modelId="{2702DD43-2928-4004-82C6-4547E7A2B5ED}" type="presParOf" srcId="{47DBD215-7AF7-42D6-AB13-7AAF6A960733}" destId="{B250630D-C65C-4B04-9BC5-DB2C3FEDC4B8}" srcOrd="0" destOrd="0" presId="urn:microsoft.com/office/officeart/2005/8/layout/hierarchy4"/>
    <dgm:cxn modelId="{54A3DEEE-6A33-4025-B1B0-3B487B62DD4C}" type="presParOf" srcId="{47DBD215-7AF7-42D6-AB13-7AAF6A960733}" destId="{1BE7335C-61F1-45E8-8E56-E1BBFA2D7A3D}" srcOrd="1" destOrd="0" presId="urn:microsoft.com/office/officeart/2005/8/layout/hierarchy4"/>
    <dgm:cxn modelId="{1D2B5945-99F0-4F2C-8E71-AC753321BB1F}" type="presParOf" srcId="{47DBD215-7AF7-42D6-AB13-7AAF6A960733}" destId="{38E8532C-93CA-4416-AB7E-52C823E836AC}" srcOrd="2" destOrd="0" presId="urn:microsoft.com/office/officeart/2005/8/layout/hierarchy4"/>
    <dgm:cxn modelId="{B5F7A2CA-7821-48AD-936C-68E80B8C0AB1}" type="presParOf" srcId="{38E8532C-93CA-4416-AB7E-52C823E836AC}" destId="{AE29F73E-2139-4BBE-93FB-DEC99E75FA75}" srcOrd="0" destOrd="0" presId="urn:microsoft.com/office/officeart/2005/8/layout/hierarchy4"/>
    <dgm:cxn modelId="{9A716CA2-DD88-416E-BC00-B11376AD9AED}" type="presParOf" srcId="{AE29F73E-2139-4BBE-93FB-DEC99E75FA75}" destId="{0D870B5A-402C-4C07-A7C5-24D8CA78F906}" srcOrd="0" destOrd="0" presId="urn:microsoft.com/office/officeart/2005/8/layout/hierarchy4"/>
    <dgm:cxn modelId="{CEE44D16-8BEF-4B91-B9DE-6E98F610E50A}" type="presParOf" srcId="{AE29F73E-2139-4BBE-93FB-DEC99E75FA75}" destId="{19C26FE7-FD2B-4D46-8939-6BCF2E8C532E}" srcOrd="1" destOrd="0" presId="urn:microsoft.com/office/officeart/2005/8/layout/hierarchy4"/>
    <dgm:cxn modelId="{FE4F6390-105B-4FF1-A501-4C3A3F0A4201}" type="presParOf" srcId="{BFE8B69A-8C95-43F0-AE48-C92BF2EEF873}" destId="{413E8BE9-3637-41DA-98B3-5507D3EC697A}" srcOrd="1" destOrd="0" presId="urn:microsoft.com/office/officeart/2005/8/layout/hierarchy4"/>
    <dgm:cxn modelId="{C5D645A4-4E33-45BE-AC67-E967DF7A27B4}" type="presParOf" srcId="{BFE8B69A-8C95-43F0-AE48-C92BF2EEF873}" destId="{5013229E-0703-44A4-977E-9228B4289889}" srcOrd="2" destOrd="0" presId="urn:microsoft.com/office/officeart/2005/8/layout/hierarchy4"/>
    <dgm:cxn modelId="{08FABAE7-1DFC-4ECB-A184-57936B86D5D4}" type="presParOf" srcId="{5013229E-0703-44A4-977E-9228B4289889}" destId="{F63C8907-CA4C-4887-9C69-FE53669805C5}" srcOrd="0" destOrd="0" presId="urn:microsoft.com/office/officeart/2005/8/layout/hierarchy4"/>
    <dgm:cxn modelId="{094FD4F8-1FF0-481E-BBE9-C2F6F2C2CE74}" type="presParOf" srcId="{5013229E-0703-44A4-977E-9228B4289889}" destId="{50975D11-4201-4BF3-B99F-0BC1ED213AB5}" srcOrd="1" destOrd="0" presId="urn:microsoft.com/office/officeart/2005/8/layout/hierarchy4"/>
    <dgm:cxn modelId="{1295ACFD-1A56-4EC4-87C8-87E96D42BAEC}" type="presParOf" srcId="{5013229E-0703-44A4-977E-9228B4289889}" destId="{F680BBE3-A9B6-4AD0-83AE-FC2473E9BDB3}" srcOrd="2" destOrd="0" presId="urn:microsoft.com/office/officeart/2005/8/layout/hierarchy4"/>
    <dgm:cxn modelId="{920EC8FC-093D-4DE8-9C2B-1D2644BC1E81}" type="presParOf" srcId="{F680BBE3-A9B6-4AD0-83AE-FC2473E9BDB3}" destId="{5DFED831-6CDF-410A-BC0C-750BE83D5D83}" srcOrd="0" destOrd="0" presId="urn:microsoft.com/office/officeart/2005/8/layout/hierarchy4"/>
    <dgm:cxn modelId="{7327968D-81B6-49A0-9EB0-50E3BF679EA2}" type="presParOf" srcId="{5DFED831-6CDF-410A-BC0C-750BE83D5D83}" destId="{C01B6ECC-3631-46BC-B2EF-81F38C953603}" srcOrd="0" destOrd="0" presId="urn:microsoft.com/office/officeart/2005/8/layout/hierarchy4"/>
    <dgm:cxn modelId="{2E6BDCA7-6216-4301-B904-0E49AB4EF05B}" type="presParOf" srcId="{5DFED831-6CDF-410A-BC0C-750BE83D5D83}" destId="{674CC474-E311-44D8-97E4-920832A9996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FF0A896A-0934-4D0C-9C47-E7776D199CD4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3CE201F2-B325-4058-81B7-666E092E356D}">
      <dgm:prSet phldrT="[Текст]" custT="1"/>
      <dgm:spPr/>
      <dgm:t>
        <a:bodyPr/>
        <a:lstStyle/>
        <a:p>
          <a:r>
            <a:rPr lang="uk-UA" sz="2800" b="1" dirty="0">
              <a:latin typeface="+mj-lt"/>
            </a:rPr>
            <a:t>Республіка</a:t>
          </a:r>
          <a:r>
            <a:rPr lang="uk-UA" sz="2800" dirty="0">
              <a:latin typeface="+mj-lt"/>
            </a:rPr>
            <a:t> – це форма державного правління, в якій державна влада належить виборним органам, які обираються на певний строк громадянами-виборцями або формуються загальнонаціональними представницькими (виборними) установами</a:t>
          </a:r>
          <a:endParaRPr lang="ru-RU" sz="2800" dirty="0">
            <a:latin typeface="+mj-lt"/>
          </a:endParaRPr>
        </a:p>
      </dgm:t>
    </dgm:pt>
    <dgm:pt modelId="{8B45158E-9055-4E79-8B4D-E2D2A0519C26}" type="parTrans" cxnId="{7F4A3A02-D0B0-46CA-A83D-689D9B4257BF}">
      <dgm:prSet/>
      <dgm:spPr/>
      <dgm:t>
        <a:bodyPr/>
        <a:lstStyle/>
        <a:p>
          <a:endParaRPr lang="ru-RU"/>
        </a:p>
      </dgm:t>
    </dgm:pt>
    <dgm:pt modelId="{7EFDFC1C-7687-43E8-9377-E59D8E037D7A}" type="sibTrans" cxnId="{7F4A3A02-D0B0-46CA-A83D-689D9B4257BF}">
      <dgm:prSet/>
      <dgm:spPr/>
      <dgm:t>
        <a:bodyPr/>
        <a:lstStyle/>
        <a:p>
          <a:endParaRPr lang="ru-RU"/>
        </a:p>
      </dgm:t>
    </dgm:pt>
    <dgm:pt modelId="{A03E8351-C7A0-4C14-BB96-3343597C818C}" type="pres">
      <dgm:prSet presAssocID="{FF0A896A-0934-4D0C-9C47-E7776D199CD4}" presName="diagram" presStyleCnt="0">
        <dgm:presLayoutVars>
          <dgm:dir/>
          <dgm:resizeHandles val="exact"/>
        </dgm:presLayoutVars>
      </dgm:prSet>
      <dgm:spPr/>
    </dgm:pt>
    <dgm:pt modelId="{2D271C84-ECB5-49B5-B3A3-EB14FC8C7D19}" type="pres">
      <dgm:prSet presAssocID="{3CE201F2-B325-4058-81B7-666E092E356D}" presName="node" presStyleLbl="node1" presStyleIdx="0" presStyleCnt="1" custScaleY="135888">
        <dgm:presLayoutVars>
          <dgm:bulletEnabled val="1"/>
        </dgm:presLayoutVars>
      </dgm:prSet>
      <dgm:spPr/>
    </dgm:pt>
  </dgm:ptLst>
  <dgm:cxnLst>
    <dgm:cxn modelId="{7F4A3A02-D0B0-46CA-A83D-689D9B4257BF}" srcId="{FF0A896A-0934-4D0C-9C47-E7776D199CD4}" destId="{3CE201F2-B325-4058-81B7-666E092E356D}" srcOrd="0" destOrd="0" parTransId="{8B45158E-9055-4E79-8B4D-E2D2A0519C26}" sibTransId="{7EFDFC1C-7687-43E8-9377-E59D8E037D7A}"/>
    <dgm:cxn modelId="{32298592-7109-4B19-A28A-7222D753FC01}" type="presOf" srcId="{3CE201F2-B325-4058-81B7-666E092E356D}" destId="{2D271C84-ECB5-49B5-B3A3-EB14FC8C7D19}" srcOrd="0" destOrd="0" presId="urn:microsoft.com/office/officeart/2005/8/layout/default"/>
    <dgm:cxn modelId="{5AE88C96-5798-48BF-95E6-2D5A85098B7D}" type="presOf" srcId="{FF0A896A-0934-4D0C-9C47-E7776D199CD4}" destId="{A03E8351-C7A0-4C14-BB96-3343597C818C}" srcOrd="0" destOrd="0" presId="urn:microsoft.com/office/officeart/2005/8/layout/default"/>
    <dgm:cxn modelId="{705F4644-7B80-438D-8EE3-DE4A22883101}" type="presParOf" srcId="{A03E8351-C7A0-4C14-BB96-3343597C818C}" destId="{2D271C84-ECB5-49B5-B3A3-EB14FC8C7D19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1EAF46-9925-4148-B945-76F2224F016E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5190140F-8992-4A64-8E7F-265EAA0F769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800" dirty="0">
              <a:latin typeface="+mj-lt"/>
            </a:rPr>
            <a:t>Форма держави</a:t>
          </a:r>
          <a:endParaRPr lang="uk-UA" sz="2800" i="0" baseline="0" dirty="0">
            <a:latin typeface="+mj-lt"/>
            <a:cs typeface="Times New Roman" panose="02020603050405020304" pitchFamily="18" charset="0"/>
          </a:endParaRPr>
        </a:p>
      </dgm:t>
    </dgm:pt>
    <dgm:pt modelId="{5205974C-CAB2-4A7C-83F1-85BA7018E8B3}" type="parTrans" cxnId="{A18BB5D9-3067-483F-AFA5-880AC7FD6911}">
      <dgm:prSet/>
      <dgm:spPr/>
      <dgm:t>
        <a:bodyPr/>
        <a:lstStyle/>
        <a:p>
          <a:endParaRPr lang="uk-UA"/>
        </a:p>
      </dgm:t>
    </dgm:pt>
    <dgm:pt modelId="{A4B3E884-D7EA-43C9-92B5-92C2471AB22A}" type="sibTrans" cxnId="{A18BB5D9-3067-483F-AFA5-880AC7FD6911}">
      <dgm:prSet/>
      <dgm:spPr/>
      <dgm:t>
        <a:bodyPr/>
        <a:lstStyle/>
        <a:p>
          <a:endParaRPr lang="uk-UA"/>
        </a:p>
      </dgm:t>
    </dgm:pt>
    <dgm:pt modelId="{BCC67CFE-6768-41F4-B5A2-17877BBD60A6}">
      <dgm:prSet custT="1"/>
      <dgm:spPr/>
      <dgm:t>
        <a:bodyPr/>
        <a:lstStyle/>
        <a:p>
          <a:r>
            <a:rPr lang="uk-UA" sz="2800" dirty="0">
              <a:latin typeface="+mj-lt"/>
            </a:rPr>
            <a:t>Форма державного правління</a:t>
          </a:r>
        </a:p>
      </dgm:t>
    </dgm:pt>
    <dgm:pt modelId="{A9D0BDEF-FEE4-4626-A57E-0242557B08D8}" type="parTrans" cxnId="{F2AEF058-2C38-4348-A81E-6C41E35C8EAA}">
      <dgm:prSet/>
      <dgm:spPr/>
      <dgm:t>
        <a:bodyPr/>
        <a:lstStyle/>
        <a:p>
          <a:endParaRPr lang="ru-RU"/>
        </a:p>
      </dgm:t>
    </dgm:pt>
    <dgm:pt modelId="{61F1FED9-3998-475B-A0B5-F9D697E591DA}" type="sibTrans" cxnId="{F2AEF058-2C38-4348-A81E-6C41E35C8EAA}">
      <dgm:prSet/>
      <dgm:spPr/>
      <dgm:t>
        <a:bodyPr/>
        <a:lstStyle/>
        <a:p>
          <a:endParaRPr lang="ru-RU"/>
        </a:p>
      </dgm:t>
    </dgm:pt>
    <dgm:pt modelId="{B105D06E-8250-4EF4-A3FD-083D5473BB89}">
      <dgm:prSet custT="1"/>
      <dgm:spPr/>
      <dgm:t>
        <a:bodyPr/>
        <a:lstStyle/>
        <a:p>
          <a:r>
            <a:rPr lang="uk-UA" sz="2400" dirty="0">
              <a:latin typeface="+mj-lt"/>
            </a:rPr>
            <a:t>Монархічна форма державного правління</a:t>
          </a:r>
        </a:p>
      </dgm:t>
    </dgm:pt>
    <dgm:pt modelId="{7D31459C-CD2D-4253-8742-0EBA1CDB7FA1}" type="parTrans" cxnId="{784565F0-CCE9-4A6D-9A9E-9DBD906ED7A6}">
      <dgm:prSet/>
      <dgm:spPr/>
      <dgm:t>
        <a:bodyPr/>
        <a:lstStyle/>
        <a:p>
          <a:endParaRPr lang="ru-RU"/>
        </a:p>
      </dgm:t>
    </dgm:pt>
    <dgm:pt modelId="{B953B3E2-0DBE-4692-995C-8ACAE6E13C32}" type="sibTrans" cxnId="{784565F0-CCE9-4A6D-9A9E-9DBD906ED7A6}">
      <dgm:prSet/>
      <dgm:spPr/>
      <dgm:t>
        <a:bodyPr/>
        <a:lstStyle/>
        <a:p>
          <a:endParaRPr lang="ru-RU"/>
        </a:p>
      </dgm:t>
    </dgm:pt>
    <dgm:pt modelId="{D55656FF-7426-49A0-9F1D-45950439B03F}">
      <dgm:prSet custT="1"/>
      <dgm:spPr/>
      <dgm:t>
        <a:bodyPr/>
        <a:lstStyle/>
        <a:p>
          <a:r>
            <a:rPr lang="uk-UA" sz="2400" dirty="0">
              <a:latin typeface="+mj-lt"/>
            </a:rPr>
            <a:t>Республіканська форма державного правління</a:t>
          </a:r>
        </a:p>
      </dgm:t>
    </dgm:pt>
    <dgm:pt modelId="{BD5E224C-57F4-463C-AE8B-0E9B26020D42}" type="parTrans" cxnId="{281DBBF6-DD60-4467-9702-086E622A67CB}">
      <dgm:prSet/>
      <dgm:spPr/>
      <dgm:t>
        <a:bodyPr/>
        <a:lstStyle/>
        <a:p>
          <a:endParaRPr lang="ru-RU"/>
        </a:p>
      </dgm:t>
    </dgm:pt>
    <dgm:pt modelId="{3E286D26-65AD-45CB-9D93-AF75282A581D}" type="sibTrans" cxnId="{281DBBF6-DD60-4467-9702-086E622A67CB}">
      <dgm:prSet/>
      <dgm:spPr/>
      <dgm:t>
        <a:bodyPr/>
        <a:lstStyle/>
        <a:p>
          <a:endParaRPr lang="ru-RU"/>
        </a:p>
      </dgm:t>
    </dgm:pt>
    <dgm:pt modelId="{C7502A54-511B-43EB-9879-9518129BBA81}">
      <dgm:prSet custT="1"/>
      <dgm:spPr/>
      <dgm:t>
        <a:bodyPr/>
        <a:lstStyle/>
        <a:p>
          <a:r>
            <a:rPr lang="uk-UA" sz="2800" dirty="0">
              <a:latin typeface="+mj-lt"/>
            </a:rPr>
            <a:t>Форма державного устрою</a:t>
          </a:r>
        </a:p>
      </dgm:t>
    </dgm:pt>
    <dgm:pt modelId="{093E1F49-40B0-41AE-AACF-56B78D820EB5}" type="parTrans" cxnId="{BBB32B40-277A-432D-97AE-DB95E13518F5}">
      <dgm:prSet/>
      <dgm:spPr/>
      <dgm:t>
        <a:bodyPr/>
        <a:lstStyle/>
        <a:p>
          <a:endParaRPr lang="ru-RU"/>
        </a:p>
      </dgm:t>
    </dgm:pt>
    <dgm:pt modelId="{4135970E-31B0-4DB0-8D25-D091A9D48615}" type="sibTrans" cxnId="{BBB32B40-277A-432D-97AE-DB95E13518F5}">
      <dgm:prSet/>
      <dgm:spPr/>
      <dgm:t>
        <a:bodyPr/>
        <a:lstStyle/>
        <a:p>
          <a:endParaRPr lang="ru-RU"/>
        </a:p>
      </dgm:t>
    </dgm:pt>
    <dgm:pt modelId="{A6D53DBF-0F56-4BF5-B171-FAA83ECEE0DD}">
      <dgm:prSet custT="1"/>
      <dgm:spPr/>
      <dgm:t>
        <a:bodyPr/>
        <a:lstStyle/>
        <a:p>
          <a:r>
            <a:rPr lang="uk-UA" sz="2800" dirty="0">
              <a:latin typeface="+mj-lt"/>
            </a:rPr>
            <a:t>Федерація</a:t>
          </a:r>
        </a:p>
      </dgm:t>
    </dgm:pt>
    <dgm:pt modelId="{8D66E393-1A58-4DDB-8DCE-63FE27B7B8BD}" type="parTrans" cxnId="{F140E3AD-F2F0-4333-869A-7A73A7F95123}">
      <dgm:prSet/>
      <dgm:spPr/>
      <dgm:t>
        <a:bodyPr/>
        <a:lstStyle/>
        <a:p>
          <a:endParaRPr lang="ru-RU"/>
        </a:p>
      </dgm:t>
    </dgm:pt>
    <dgm:pt modelId="{E80FCC6F-7066-4BB6-A0D0-9537DFFDE166}" type="sibTrans" cxnId="{F140E3AD-F2F0-4333-869A-7A73A7F95123}">
      <dgm:prSet/>
      <dgm:spPr/>
      <dgm:t>
        <a:bodyPr/>
        <a:lstStyle/>
        <a:p>
          <a:endParaRPr lang="ru-RU"/>
        </a:p>
      </dgm:t>
    </dgm:pt>
    <dgm:pt modelId="{375F95FB-FC89-4921-A0AC-89132E09B492}">
      <dgm:prSet custT="1"/>
      <dgm:spPr/>
      <dgm:t>
        <a:bodyPr/>
        <a:lstStyle/>
        <a:p>
          <a:r>
            <a:rPr lang="uk-UA" sz="2800" dirty="0">
              <a:latin typeface="+mj-lt"/>
            </a:rPr>
            <a:t>Унітарна держава</a:t>
          </a:r>
        </a:p>
      </dgm:t>
    </dgm:pt>
    <dgm:pt modelId="{DEC892A4-83F7-437A-A65C-51FC0F024782}" type="parTrans" cxnId="{D2F3E2F0-EA96-44C0-BE85-2CE4FCFE53E6}">
      <dgm:prSet/>
      <dgm:spPr/>
      <dgm:t>
        <a:bodyPr/>
        <a:lstStyle/>
        <a:p>
          <a:endParaRPr lang="ru-RU"/>
        </a:p>
      </dgm:t>
    </dgm:pt>
    <dgm:pt modelId="{7CD73CFF-9E60-4A86-9B7A-D3A0BAD41B1E}" type="sibTrans" cxnId="{D2F3E2F0-EA96-44C0-BE85-2CE4FCFE53E6}">
      <dgm:prSet/>
      <dgm:spPr/>
      <dgm:t>
        <a:bodyPr/>
        <a:lstStyle/>
        <a:p>
          <a:endParaRPr lang="ru-RU"/>
        </a:p>
      </dgm:t>
    </dgm:pt>
    <dgm:pt modelId="{DB077911-C809-403D-9F49-6D76C4F1AF1A}">
      <dgm:prSet custT="1"/>
      <dgm:spPr/>
      <dgm:t>
        <a:bodyPr/>
        <a:lstStyle/>
        <a:p>
          <a:r>
            <a:rPr lang="uk-UA" sz="2800" dirty="0">
              <a:latin typeface="+mj-lt"/>
            </a:rPr>
            <a:t>Унія</a:t>
          </a:r>
        </a:p>
      </dgm:t>
    </dgm:pt>
    <dgm:pt modelId="{C9603E6A-3998-4098-B7B5-1DFF356C6784}" type="parTrans" cxnId="{66613C41-DD08-46C1-9A6B-DC9502B5E83B}">
      <dgm:prSet/>
      <dgm:spPr/>
      <dgm:t>
        <a:bodyPr/>
        <a:lstStyle/>
        <a:p>
          <a:endParaRPr lang="ru-RU"/>
        </a:p>
      </dgm:t>
    </dgm:pt>
    <dgm:pt modelId="{53B8277A-9829-4991-9BF9-DACE216AD615}" type="sibTrans" cxnId="{66613C41-DD08-46C1-9A6B-DC9502B5E83B}">
      <dgm:prSet/>
      <dgm:spPr/>
      <dgm:t>
        <a:bodyPr/>
        <a:lstStyle/>
        <a:p>
          <a:endParaRPr lang="ru-RU"/>
        </a:p>
      </dgm:t>
    </dgm:pt>
    <dgm:pt modelId="{5843111D-3569-4676-B571-773225D3C843}">
      <dgm:prSet custT="1"/>
      <dgm:spPr/>
      <dgm:t>
        <a:bodyPr/>
        <a:lstStyle/>
        <a:p>
          <a:r>
            <a:rPr lang="uk-UA" sz="2800" dirty="0">
              <a:latin typeface="+mj-lt"/>
            </a:rPr>
            <a:t>Протекторат</a:t>
          </a:r>
        </a:p>
      </dgm:t>
    </dgm:pt>
    <dgm:pt modelId="{1EDD5E3A-6341-4936-BC1B-4359E99C4267}" type="parTrans" cxnId="{8EF4082A-4EF3-4135-9760-FA578152D543}">
      <dgm:prSet/>
      <dgm:spPr/>
      <dgm:t>
        <a:bodyPr/>
        <a:lstStyle/>
        <a:p>
          <a:endParaRPr lang="ru-RU"/>
        </a:p>
      </dgm:t>
    </dgm:pt>
    <dgm:pt modelId="{80F7A7F4-6E50-434C-B659-A48336E30F65}" type="sibTrans" cxnId="{8EF4082A-4EF3-4135-9760-FA578152D543}">
      <dgm:prSet/>
      <dgm:spPr/>
      <dgm:t>
        <a:bodyPr/>
        <a:lstStyle/>
        <a:p>
          <a:endParaRPr lang="ru-RU"/>
        </a:p>
      </dgm:t>
    </dgm:pt>
    <dgm:pt modelId="{9578BB42-B91B-402C-A183-D1889EBD559D}">
      <dgm:prSet custT="1"/>
      <dgm:spPr/>
      <dgm:t>
        <a:bodyPr/>
        <a:lstStyle/>
        <a:p>
          <a:r>
            <a:rPr lang="uk-UA" sz="2800" dirty="0">
              <a:latin typeface="+mj-lt"/>
            </a:rPr>
            <a:t>Форма державного режиму</a:t>
          </a:r>
        </a:p>
      </dgm:t>
    </dgm:pt>
    <dgm:pt modelId="{923735FF-4C69-4099-87D8-7D0BF76CF279}" type="parTrans" cxnId="{43B74009-8113-4E19-90C4-AD77CB22C80A}">
      <dgm:prSet/>
      <dgm:spPr/>
      <dgm:t>
        <a:bodyPr/>
        <a:lstStyle/>
        <a:p>
          <a:endParaRPr lang="ru-RU"/>
        </a:p>
      </dgm:t>
    </dgm:pt>
    <dgm:pt modelId="{A12348D7-B14C-419E-9100-3B59A596EDE5}" type="sibTrans" cxnId="{43B74009-8113-4E19-90C4-AD77CB22C80A}">
      <dgm:prSet/>
      <dgm:spPr/>
      <dgm:t>
        <a:bodyPr/>
        <a:lstStyle/>
        <a:p>
          <a:endParaRPr lang="ru-RU"/>
        </a:p>
      </dgm:t>
    </dgm:pt>
    <dgm:pt modelId="{E15DB1C3-4D17-4B68-B69A-389528228815}">
      <dgm:prSet custT="1"/>
      <dgm:spPr/>
      <dgm:t>
        <a:bodyPr/>
        <a:lstStyle/>
        <a:p>
          <a:r>
            <a:rPr lang="uk-UA" sz="2400" dirty="0">
              <a:latin typeface="+mj-lt"/>
            </a:rPr>
            <a:t>Демократична форма державного режиму</a:t>
          </a:r>
        </a:p>
      </dgm:t>
    </dgm:pt>
    <dgm:pt modelId="{7E579DD8-11E2-4A6F-8B17-63A90D451D53}" type="parTrans" cxnId="{3FF908B8-4A35-4337-9086-463E81C2D2ED}">
      <dgm:prSet/>
      <dgm:spPr/>
      <dgm:t>
        <a:bodyPr/>
        <a:lstStyle/>
        <a:p>
          <a:endParaRPr lang="ru-RU"/>
        </a:p>
      </dgm:t>
    </dgm:pt>
    <dgm:pt modelId="{3D8F7F7A-49A2-4071-8AD2-BF7CF0F7BF22}" type="sibTrans" cxnId="{3FF908B8-4A35-4337-9086-463E81C2D2ED}">
      <dgm:prSet/>
      <dgm:spPr/>
      <dgm:t>
        <a:bodyPr/>
        <a:lstStyle/>
        <a:p>
          <a:endParaRPr lang="ru-RU"/>
        </a:p>
      </dgm:t>
    </dgm:pt>
    <dgm:pt modelId="{4E181C2E-CE21-4B82-93C2-4E34AC130228}">
      <dgm:prSet custT="1"/>
      <dgm:spPr/>
      <dgm:t>
        <a:bodyPr/>
        <a:lstStyle/>
        <a:p>
          <a:r>
            <a:rPr lang="uk-UA" sz="2400" dirty="0">
              <a:latin typeface="+mj-lt"/>
            </a:rPr>
            <a:t>Антидемократична форма державного режиму</a:t>
          </a:r>
        </a:p>
      </dgm:t>
    </dgm:pt>
    <dgm:pt modelId="{4A659B27-E460-4937-92C6-8F65996081B0}" type="parTrans" cxnId="{DC33E8DD-D704-4A6E-90FA-DF8A2E2AB20C}">
      <dgm:prSet/>
      <dgm:spPr/>
      <dgm:t>
        <a:bodyPr/>
        <a:lstStyle/>
        <a:p>
          <a:endParaRPr lang="ru-RU"/>
        </a:p>
      </dgm:t>
    </dgm:pt>
    <dgm:pt modelId="{C1E8EE5F-C3B0-448A-BC1A-ADEC9D2F76F7}" type="sibTrans" cxnId="{DC33E8DD-D704-4A6E-90FA-DF8A2E2AB20C}">
      <dgm:prSet/>
      <dgm:spPr/>
      <dgm:t>
        <a:bodyPr/>
        <a:lstStyle/>
        <a:p>
          <a:endParaRPr lang="ru-RU"/>
        </a:p>
      </dgm:t>
    </dgm:pt>
    <dgm:pt modelId="{DEDB464C-3721-4062-9BBA-902D534AC10A}" type="pres">
      <dgm:prSet presAssocID="{331EAF46-9925-4148-B945-76F2224F016E}" presName="diagram" presStyleCnt="0">
        <dgm:presLayoutVars>
          <dgm:dir/>
          <dgm:resizeHandles val="exact"/>
        </dgm:presLayoutVars>
      </dgm:prSet>
      <dgm:spPr/>
    </dgm:pt>
    <dgm:pt modelId="{52274A85-13E1-4C05-AA1F-297AA6951F08}" type="pres">
      <dgm:prSet presAssocID="{5190140F-8992-4A64-8E7F-265EAA0F769A}" presName="node" presStyleLbl="node1" presStyleIdx="0" presStyleCnt="12">
        <dgm:presLayoutVars>
          <dgm:bulletEnabled val="1"/>
        </dgm:presLayoutVars>
      </dgm:prSet>
      <dgm:spPr/>
    </dgm:pt>
    <dgm:pt modelId="{9D353007-019A-459D-82C7-44F0320715DB}" type="pres">
      <dgm:prSet presAssocID="{A4B3E884-D7EA-43C9-92B5-92C2471AB22A}" presName="sibTrans" presStyleCnt="0"/>
      <dgm:spPr/>
    </dgm:pt>
    <dgm:pt modelId="{9A9E776B-94C2-41BA-AA43-623BBF733296}" type="pres">
      <dgm:prSet presAssocID="{BCC67CFE-6768-41F4-B5A2-17877BBD60A6}" presName="node" presStyleLbl="node1" presStyleIdx="1" presStyleCnt="12">
        <dgm:presLayoutVars>
          <dgm:bulletEnabled val="1"/>
        </dgm:presLayoutVars>
      </dgm:prSet>
      <dgm:spPr/>
    </dgm:pt>
    <dgm:pt modelId="{D76518C9-E909-43D9-BB62-8FE99469E9E1}" type="pres">
      <dgm:prSet presAssocID="{61F1FED9-3998-475B-A0B5-F9D697E591DA}" presName="sibTrans" presStyleCnt="0"/>
      <dgm:spPr/>
    </dgm:pt>
    <dgm:pt modelId="{F41F7AC5-A63C-447F-8DAE-241D772477AB}" type="pres">
      <dgm:prSet presAssocID="{B105D06E-8250-4EF4-A3FD-083D5473BB89}" presName="node" presStyleLbl="node1" presStyleIdx="2" presStyleCnt="12">
        <dgm:presLayoutVars>
          <dgm:bulletEnabled val="1"/>
        </dgm:presLayoutVars>
      </dgm:prSet>
      <dgm:spPr/>
    </dgm:pt>
    <dgm:pt modelId="{8325C96A-67BE-441D-96DF-4901DBE8CEA6}" type="pres">
      <dgm:prSet presAssocID="{B953B3E2-0DBE-4692-995C-8ACAE6E13C32}" presName="sibTrans" presStyleCnt="0"/>
      <dgm:spPr/>
    </dgm:pt>
    <dgm:pt modelId="{8B13CD9C-75BB-4585-A72F-3BB581E75235}" type="pres">
      <dgm:prSet presAssocID="{D55656FF-7426-49A0-9F1D-45950439B03F}" presName="node" presStyleLbl="node1" presStyleIdx="3" presStyleCnt="12" custScaleX="122273">
        <dgm:presLayoutVars>
          <dgm:bulletEnabled val="1"/>
        </dgm:presLayoutVars>
      </dgm:prSet>
      <dgm:spPr/>
    </dgm:pt>
    <dgm:pt modelId="{D946635C-D884-4719-86D9-C4C2DC6657B4}" type="pres">
      <dgm:prSet presAssocID="{3E286D26-65AD-45CB-9D93-AF75282A581D}" presName="sibTrans" presStyleCnt="0"/>
      <dgm:spPr/>
    </dgm:pt>
    <dgm:pt modelId="{8ABD282E-0771-4B0B-BBA2-D0F774B1D492}" type="pres">
      <dgm:prSet presAssocID="{C7502A54-511B-43EB-9879-9518129BBA81}" presName="node" presStyleLbl="node1" presStyleIdx="4" presStyleCnt="12">
        <dgm:presLayoutVars>
          <dgm:bulletEnabled val="1"/>
        </dgm:presLayoutVars>
      </dgm:prSet>
      <dgm:spPr/>
    </dgm:pt>
    <dgm:pt modelId="{F0C62374-407E-4578-A18E-5DA37DDD5E89}" type="pres">
      <dgm:prSet presAssocID="{4135970E-31B0-4DB0-8D25-D091A9D48615}" presName="sibTrans" presStyleCnt="0"/>
      <dgm:spPr/>
    </dgm:pt>
    <dgm:pt modelId="{BDA619F4-A244-4384-A117-26CDA33D9033}" type="pres">
      <dgm:prSet presAssocID="{A6D53DBF-0F56-4BF5-B171-FAA83ECEE0DD}" presName="node" presStyleLbl="node1" presStyleIdx="5" presStyleCnt="12">
        <dgm:presLayoutVars>
          <dgm:bulletEnabled val="1"/>
        </dgm:presLayoutVars>
      </dgm:prSet>
      <dgm:spPr/>
    </dgm:pt>
    <dgm:pt modelId="{D8ACD8DE-5E65-4EDF-9D79-E2FA15A65BC7}" type="pres">
      <dgm:prSet presAssocID="{E80FCC6F-7066-4BB6-A0D0-9537DFFDE166}" presName="sibTrans" presStyleCnt="0"/>
      <dgm:spPr/>
    </dgm:pt>
    <dgm:pt modelId="{561C08C1-EBB8-4B35-B608-2C182ACB7061}" type="pres">
      <dgm:prSet presAssocID="{375F95FB-FC89-4921-A0AC-89132E09B492}" presName="node" presStyleLbl="node1" presStyleIdx="6" presStyleCnt="12">
        <dgm:presLayoutVars>
          <dgm:bulletEnabled val="1"/>
        </dgm:presLayoutVars>
      </dgm:prSet>
      <dgm:spPr/>
    </dgm:pt>
    <dgm:pt modelId="{C3697737-CC8F-40CC-A7E7-B1C05BF723A4}" type="pres">
      <dgm:prSet presAssocID="{7CD73CFF-9E60-4A86-9B7A-D3A0BAD41B1E}" presName="sibTrans" presStyleCnt="0"/>
      <dgm:spPr/>
    </dgm:pt>
    <dgm:pt modelId="{409D58D2-4A58-4C84-9312-2C3BB44AC613}" type="pres">
      <dgm:prSet presAssocID="{DB077911-C809-403D-9F49-6D76C4F1AF1A}" presName="node" presStyleLbl="node1" presStyleIdx="7" presStyleCnt="12" custScaleX="122273">
        <dgm:presLayoutVars>
          <dgm:bulletEnabled val="1"/>
        </dgm:presLayoutVars>
      </dgm:prSet>
      <dgm:spPr/>
    </dgm:pt>
    <dgm:pt modelId="{9BD7030D-9058-4BA5-9E82-A8C16874185A}" type="pres">
      <dgm:prSet presAssocID="{53B8277A-9829-4991-9BF9-DACE216AD615}" presName="sibTrans" presStyleCnt="0"/>
      <dgm:spPr/>
    </dgm:pt>
    <dgm:pt modelId="{FAA093B0-C158-4E4A-A782-8DBC55AD11B3}" type="pres">
      <dgm:prSet presAssocID="{5843111D-3569-4676-B571-773225D3C843}" presName="node" presStyleLbl="node1" presStyleIdx="8" presStyleCnt="12">
        <dgm:presLayoutVars>
          <dgm:bulletEnabled val="1"/>
        </dgm:presLayoutVars>
      </dgm:prSet>
      <dgm:spPr/>
    </dgm:pt>
    <dgm:pt modelId="{56173125-65A7-436F-B72D-64F5ECCA3CFD}" type="pres">
      <dgm:prSet presAssocID="{80F7A7F4-6E50-434C-B659-A48336E30F65}" presName="sibTrans" presStyleCnt="0"/>
      <dgm:spPr/>
    </dgm:pt>
    <dgm:pt modelId="{26FE187E-E3FD-44AA-B05E-34255DDF690E}" type="pres">
      <dgm:prSet presAssocID="{9578BB42-B91B-402C-A183-D1889EBD559D}" presName="node" presStyleLbl="node1" presStyleIdx="9" presStyleCnt="12">
        <dgm:presLayoutVars>
          <dgm:bulletEnabled val="1"/>
        </dgm:presLayoutVars>
      </dgm:prSet>
      <dgm:spPr/>
    </dgm:pt>
    <dgm:pt modelId="{DFFE877B-5C67-4928-8C9D-22C8A386990F}" type="pres">
      <dgm:prSet presAssocID="{A12348D7-B14C-419E-9100-3B59A596EDE5}" presName="sibTrans" presStyleCnt="0"/>
      <dgm:spPr/>
    </dgm:pt>
    <dgm:pt modelId="{6DF18417-F5B9-43EF-810D-3932ADD8B749}" type="pres">
      <dgm:prSet presAssocID="{E15DB1C3-4D17-4B68-B69A-389528228815}" presName="node" presStyleLbl="node1" presStyleIdx="10" presStyleCnt="12">
        <dgm:presLayoutVars>
          <dgm:bulletEnabled val="1"/>
        </dgm:presLayoutVars>
      </dgm:prSet>
      <dgm:spPr/>
    </dgm:pt>
    <dgm:pt modelId="{8969D15A-89CD-4DD2-A9BD-4B7D7A54D306}" type="pres">
      <dgm:prSet presAssocID="{3D8F7F7A-49A2-4071-8AD2-BF7CF0F7BF22}" presName="sibTrans" presStyleCnt="0"/>
      <dgm:spPr/>
    </dgm:pt>
    <dgm:pt modelId="{71673CFE-2A55-40DC-B929-E5AF236A63F7}" type="pres">
      <dgm:prSet presAssocID="{4E181C2E-CE21-4B82-93C2-4E34AC130228}" presName="node" presStyleLbl="node1" presStyleIdx="11" presStyleCnt="12" custScaleX="122273">
        <dgm:presLayoutVars>
          <dgm:bulletEnabled val="1"/>
        </dgm:presLayoutVars>
      </dgm:prSet>
      <dgm:spPr/>
    </dgm:pt>
  </dgm:ptLst>
  <dgm:cxnLst>
    <dgm:cxn modelId="{43B74009-8113-4E19-90C4-AD77CB22C80A}" srcId="{331EAF46-9925-4148-B945-76F2224F016E}" destId="{9578BB42-B91B-402C-A183-D1889EBD559D}" srcOrd="9" destOrd="0" parTransId="{923735FF-4C69-4099-87D8-7D0BF76CF279}" sibTransId="{A12348D7-B14C-419E-9100-3B59A596EDE5}"/>
    <dgm:cxn modelId="{6712E313-793D-4ACB-B667-5C3B795AE8E8}" type="presOf" srcId="{E15DB1C3-4D17-4B68-B69A-389528228815}" destId="{6DF18417-F5B9-43EF-810D-3932ADD8B749}" srcOrd="0" destOrd="0" presId="urn:microsoft.com/office/officeart/2005/8/layout/default"/>
    <dgm:cxn modelId="{53B12919-BDA0-4ED2-AE28-D14157F44D10}" type="presOf" srcId="{C7502A54-511B-43EB-9879-9518129BBA81}" destId="{8ABD282E-0771-4B0B-BBA2-D0F774B1D492}" srcOrd="0" destOrd="0" presId="urn:microsoft.com/office/officeart/2005/8/layout/default"/>
    <dgm:cxn modelId="{8CB6D81F-69E0-4B87-96C4-DBEA4CF255A2}" type="presOf" srcId="{B105D06E-8250-4EF4-A3FD-083D5473BB89}" destId="{F41F7AC5-A63C-447F-8DAE-241D772477AB}" srcOrd="0" destOrd="0" presId="urn:microsoft.com/office/officeart/2005/8/layout/default"/>
    <dgm:cxn modelId="{8EF4082A-4EF3-4135-9760-FA578152D543}" srcId="{331EAF46-9925-4148-B945-76F2224F016E}" destId="{5843111D-3569-4676-B571-773225D3C843}" srcOrd="8" destOrd="0" parTransId="{1EDD5E3A-6341-4936-BC1B-4359E99C4267}" sibTransId="{80F7A7F4-6E50-434C-B659-A48336E30F65}"/>
    <dgm:cxn modelId="{3DC26433-23D1-4530-8BFC-1B0A7D23BEF1}" type="presOf" srcId="{331EAF46-9925-4148-B945-76F2224F016E}" destId="{DEDB464C-3721-4062-9BBA-902D534AC10A}" srcOrd="0" destOrd="0" presId="urn:microsoft.com/office/officeart/2005/8/layout/default"/>
    <dgm:cxn modelId="{BBB32B40-277A-432D-97AE-DB95E13518F5}" srcId="{331EAF46-9925-4148-B945-76F2224F016E}" destId="{C7502A54-511B-43EB-9879-9518129BBA81}" srcOrd="4" destOrd="0" parTransId="{093E1F49-40B0-41AE-AACF-56B78D820EB5}" sibTransId="{4135970E-31B0-4DB0-8D25-D091A9D48615}"/>
    <dgm:cxn modelId="{ED5C2E60-3DB6-4966-9CB4-2FC072EBC07F}" type="presOf" srcId="{D55656FF-7426-49A0-9F1D-45950439B03F}" destId="{8B13CD9C-75BB-4585-A72F-3BB581E75235}" srcOrd="0" destOrd="0" presId="urn:microsoft.com/office/officeart/2005/8/layout/default"/>
    <dgm:cxn modelId="{66613C41-DD08-46C1-9A6B-DC9502B5E83B}" srcId="{331EAF46-9925-4148-B945-76F2224F016E}" destId="{DB077911-C809-403D-9F49-6D76C4F1AF1A}" srcOrd="7" destOrd="0" parTransId="{C9603E6A-3998-4098-B7B5-1DFF356C6784}" sibTransId="{53B8277A-9829-4991-9BF9-DACE216AD615}"/>
    <dgm:cxn modelId="{BB96F461-22A5-4011-8E93-3C20124856AB}" type="presOf" srcId="{5190140F-8992-4A64-8E7F-265EAA0F769A}" destId="{52274A85-13E1-4C05-AA1F-297AA6951F08}" srcOrd="0" destOrd="0" presId="urn:microsoft.com/office/officeart/2005/8/layout/default"/>
    <dgm:cxn modelId="{676E7265-BE85-4DC5-BDDB-A7E9DF8B644E}" type="presOf" srcId="{4E181C2E-CE21-4B82-93C2-4E34AC130228}" destId="{71673CFE-2A55-40DC-B929-E5AF236A63F7}" srcOrd="0" destOrd="0" presId="urn:microsoft.com/office/officeart/2005/8/layout/default"/>
    <dgm:cxn modelId="{FAC52649-0119-4B29-9009-FE097A3EB6BB}" type="presOf" srcId="{A6D53DBF-0F56-4BF5-B171-FAA83ECEE0DD}" destId="{BDA619F4-A244-4384-A117-26CDA33D9033}" srcOrd="0" destOrd="0" presId="urn:microsoft.com/office/officeart/2005/8/layout/default"/>
    <dgm:cxn modelId="{F2AEF058-2C38-4348-A81E-6C41E35C8EAA}" srcId="{331EAF46-9925-4148-B945-76F2224F016E}" destId="{BCC67CFE-6768-41F4-B5A2-17877BBD60A6}" srcOrd="1" destOrd="0" parTransId="{A9D0BDEF-FEE4-4626-A57E-0242557B08D8}" sibTransId="{61F1FED9-3998-475B-A0B5-F9D697E591DA}"/>
    <dgm:cxn modelId="{CF432D92-6341-471C-A67E-B47B7ED435D7}" type="presOf" srcId="{9578BB42-B91B-402C-A183-D1889EBD559D}" destId="{26FE187E-E3FD-44AA-B05E-34255DDF690E}" srcOrd="0" destOrd="0" presId="urn:microsoft.com/office/officeart/2005/8/layout/default"/>
    <dgm:cxn modelId="{F140E3AD-F2F0-4333-869A-7A73A7F95123}" srcId="{331EAF46-9925-4148-B945-76F2224F016E}" destId="{A6D53DBF-0F56-4BF5-B171-FAA83ECEE0DD}" srcOrd="5" destOrd="0" parTransId="{8D66E393-1A58-4DDB-8DCE-63FE27B7B8BD}" sibTransId="{E80FCC6F-7066-4BB6-A0D0-9537DFFDE166}"/>
    <dgm:cxn modelId="{9DB6D0B3-A306-42FB-A640-BA55C6F04F6A}" type="presOf" srcId="{DB077911-C809-403D-9F49-6D76C4F1AF1A}" destId="{409D58D2-4A58-4C84-9312-2C3BB44AC613}" srcOrd="0" destOrd="0" presId="urn:microsoft.com/office/officeart/2005/8/layout/default"/>
    <dgm:cxn modelId="{A7D083B6-E6D1-4F6F-BBB3-EF5AE818AF62}" type="presOf" srcId="{375F95FB-FC89-4921-A0AC-89132E09B492}" destId="{561C08C1-EBB8-4B35-B608-2C182ACB7061}" srcOrd="0" destOrd="0" presId="urn:microsoft.com/office/officeart/2005/8/layout/default"/>
    <dgm:cxn modelId="{59EA2CB7-FBC7-4779-B2CF-327382EC2FD9}" type="presOf" srcId="{BCC67CFE-6768-41F4-B5A2-17877BBD60A6}" destId="{9A9E776B-94C2-41BA-AA43-623BBF733296}" srcOrd="0" destOrd="0" presId="urn:microsoft.com/office/officeart/2005/8/layout/default"/>
    <dgm:cxn modelId="{3FF908B8-4A35-4337-9086-463E81C2D2ED}" srcId="{331EAF46-9925-4148-B945-76F2224F016E}" destId="{E15DB1C3-4D17-4B68-B69A-389528228815}" srcOrd="10" destOrd="0" parTransId="{7E579DD8-11E2-4A6F-8B17-63A90D451D53}" sibTransId="{3D8F7F7A-49A2-4071-8AD2-BF7CF0F7BF22}"/>
    <dgm:cxn modelId="{A18BB5D9-3067-483F-AFA5-880AC7FD6911}" srcId="{331EAF46-9925-4148-B945-76F2224F016E}" destId="{5190140F-8992-4A64-8E7F-265EAA0F769A}" srcOrd="0" destOrd="0" parTransId="{5205974C-CAB2-4A7C-83F1-85BA7018E8B3}" sibTransId="{A4B3E884-D7EA-43C9-92B5-92C2471AB22A}"/>
    <dgm:cxn modelId="{DC33E8DD-D704-4A6E-90FA-DF8A2E2AB20C}" srcId="{331EAF46-9925-4148-B945-76F2224F016E}" destId="{4E181C2E-CE21-4B82-93C2-4E34AC130228}" srcOrd="11" destOrd="0" parTransId="{4A659B27-E460-4937-92C6-8F65996081B0}" sibTransId="{C1E8EE5F-C3B0-448A-BC1A-ADEC9D2F76F7}"/>
    <dgm:cxn modelId="{690A5EDF-0CC9-46DA-9DD5-2F8A95069DFF}" type="presOf" srcId="{5843111D-3569-4676-B571-773225D3C843}" destId="{FAA093B0-C158-4E4A-A782-8DBC55AD11B3}" srcOrd="0" destOrd="0" presId="urn:microsoft.com/office/officeart/2005/8/layout/default"/>
    <dgm:cxn modelId="{784565F0-CCE9-4A6D-9A9E-9DBD906ED7A6}" srcId="{331EAF46-9925-4148-B945-76F2224F016E}" destId="{B105D06E-8250-4EF4-A3FD-083D5473BB89}" srcOrd="2" destOrd="0" parTransId="{7D31459C-CD2D-4253-8742-0EBA1CDB7FA1}" sibTransId="{B953B3E2-0DBE-4692-995C-8ACAE6E13C32}"/>
    <dgm:cxn modelId="{D2F3E2F0-EA96-44C0-BE85-2CE4FCFE53E6}" srcId="{331EAF46-9925-4148-B945-76F2224F016E}" destId="{375F95FB-FC89-4921-A0AC-89132E09B492}" srcOrd="6" destOrd="0" parTransId="{DEC892A4-83F7-437A-A65C-51FC0F024782}" sibTransId="{7CD73CFF-9E60-4A86-9B7A-D3A0BAD41B1E}"/>
    <dgm:cxn modelId="{281DBBF6-DD60-4467-9702-086E622A67CB}" srcId="{331EAF46-9925-4148-B945-76F2224F016E}" destId="{D55656FF-7426-49A0-9F1D-45950439B03F}" srcOrd="3" destOrd="0" parTransId="{BD5E224C-57F4-463C-AE8B-0E9B26020D42}" sibTransId="{3E286D26-65AD-45CB-9D93-AF75282A581D}"/>
    <dgm:cxn modelId="{A4F5EF1F-CF5C-43FB-BD61-6082C717FED4}" type="presParOf" srcId="{DEDB464C-3721-4062-9BBA-902D534AC10A}" destId="{52274A85-13E1-4C05-AA1F-297AA6951F08}" srcOrd="0" destOrd="0" presId="urn:microsoft.com/office/officeart/2005/8/layout/default"/>
    <dgm:cxn modelId="{EE1C6E25-8505-4143-8496-F1D42C019B14}" type="presParOf" srcId="{DEDB464C-3721-4062-9BBA-902D534AC10A}" destId="{9D353007-019A-459D-82C7-44F0320715DB}" srcOrd="1" destOrd="0" presId="urn:microsoft.com/office/officeart/2005/8/layout/default"/>
    <dgm:cxn modelId="{D3A05C5F-5122-4088-8789-737A9FA64F1F}" type="presParOf" srcId="{DEDB464C-3721-4062-9BBA-902D534AC10A}" destId="{9A9E776B-94C2-41BA-AA43-623BBF733296}" srcOrd="2" destOrd="0" presId="urn:microsoft.com/office/officeart/2005/8/layout/default"/>
    <dgm:cxn modelId="{C8B06DFE-56E3-47BE-94C8-152EA3C903E2}" type="presParOf" srcId="{DEDB464C-3721-4062-9BBA-902D534AC10A}" destId="{D76518C9-E909-43D9-BB62-8FE99469E9E1}" srcOrd="3" destOrd="0" presId="urn:microsoft.com/office/officeart/2005/8/layout/default"/>
    <dgm:cxn modelId="{B2FDD813-3113-4613-B41F-3716D82FFD7F}" type="presParOf" srcId="{DEDB464C-3721-4062-9BBA-902D534AC10A}" destId="{F41F7AC5-A63C-447F-8DAE-241D772477AB}" srcOrd="4" destOrd="0" presId="urn:microsoft.com/office/officeart/2005/8/layout/default"/>
    <dgm:cxn modelId="{40DF3915-85E2-4596-8536-75A76D6CF716}" type="presParOf" srcId="{DEDB464C-3721-4062-9BBA-902D534AC10A}" destId="{8325C96A-67BE-441D-96DF-4901DBE8CEA6}" srcOrd="5" destOrd="0" presId="urn:microsoft.com/office/officeart/2005/8/layout/default"/>
    <dgm:cxn modelId="{909F867B-8DBF-4A81-963B-940C6E454A42}" type="presParOf" srcId="{DEDB464C-3721-4062-9BBA-902D534AC10A}" destId="{8B13CD9C-75BB-4585-A72F-3BB581E75235}" srcOrd="6" destOrd="0" presId="urn:microsoft.com/office/officeart/2005/8/layout/default"/>
    <dgm:cxn modelId="{54F05AA4-BA17-4B49-8A9F-49BF4AA1628F}" type="presParOf" srcId="{DEDB464C-3721-4062-9BBA-902D534AC10A}" destId="{D946635C-D884-4719-86D9-C4C2DC6657B4}" srcOrd="7" destOrd="0" presId="urn:microsoft.com/office/officeart/2005/8/layout/default"/>
    <dgm:cxn modelId="{72534B6E-1F7C-428E-BBA4-CE8549C1B46B}" type="presParOf" srcId="{DEDB464C-3721-4062-9BBA-902D534AC10A}" destId="{8ABD282E-0771-4B0B-BBA2-D0F774B1D492}" srcOrd="8" destOrd="0" presId="urn:microsoft.com/office/officeart/2005/8/layout/default"/>
    <dgm:cxn modelId="{39F20F26-BF13-4990-A6A6-313933B6850D}" type="presParOf" srcId="{DEDB464C-3721-4062-9BBA-902D534AC10A}" destId="{F0C62374-407E-4578-A18E-5DA37DDD5E89}" srcOrd="9" destOrd="0" presId="urn:microsoft.com/office/officeart/2005/8/layout/default"/>
    <dgm:cxn modelId="{D017767D-D0E0-478C-AB94-A88F2F92428F}" type="presParOf" srcId="{DEDB464C-3721-4062-9BBA-902D534AC10A}" destId="{BDA619F4-A244-4384-A117-26CDA33D9033}" srcOrd="10" destOrd="0" presId="urn:microsoft.com/office/officeart/2005/8/layout/default"/>
    <dgm:cxn modelId="{488487ED-1368-4EDC-AA23-2CB5DCAEBD45}" type="presParOf" srcId="{DEDB464C-3721-4062-9BBA-902D534AC10A}" destId="{D8ACD8DE-5E65-4EDF-9D79-E2FA15A65BC7}" srcOrd="11" destOrd="0" presId="urn:microsoft.com/office/officeart/2005/8/layout/default"/>
    <dgm:cxn modelId="{4A661026-F1BF-45B8-BB62-8CDCA3B63C25}" type="presParOf" srcId="{DEDB464C-3721-4062-9BBA-902D534AC10A}" destId="{561C08C1-EBB8-4B35-B608-2C182ACB7061}" srcOrd="12" destOrd="0" presId="urn:microsoft.com/office/officeart/2005/8/layout/default"/>
    <dgm:cxn modelId="{27E29771-CC3A-4B79-9E4A-63F02DC0312D}" type="presParOf" srcId="{DEDB464C-3721-4062-9BBA-902D534AC10A}" destId="{C3697737-CC8F-40CC-A7E7-B1C05BF723A4}" srcOrd="13" destOrd="0" presId="urn:microsoft.com/office/officeart/2005/8/layout/default"/>
    <dgm:cxn modelId="{14F60765-7B26-46A9-A371-6DF4AB6B16F0}" type="presParOf" srcId="{DEDB464C-3721-4062-9BBA-902D534AC10A}" destId="{409D58D2-4A58-4C84-9312-2C3BB44AC613}" srcOrd="14" destOrd="0" presId="urn:microsoft.com/office/officeart/2005/8/layout/default"/>
    <dgm:cxn modelId="{3F9D4497-BDB9-42D6-8CA5-18FD359A243B}" type="presParOf" srcId="{DEDB464C-3721-4062-9BBA-902D534AC10A}" destId="{9BD7030D-9058-4BA5-9E82-A8C16874185A}" srcOrd="15" destOrd="0" presId="urn:microsoft.com/office/officeart/2005/8/layout/default"/>
    <dgm:cxn modelId="{9FC5305F-DCDF-401F-854C-BE52ECC64906}" type="presParOf" srcId="{DEDB464C-3721-4062-9BBA-902D534AC10A}" destId="{FAA093B0-C158-4E4A-A782-8DBC55AD11B3}" srcOrd="16" destOrd="0" presId="urn:microsoft.com/office/officeart/2005/8/layout/default"/>
    <dgm:cxn modelId="{1C4FB5C7-DE22-4C66-8B7F-A08326375050}" type="presParOf" srcId="{DEDB464C-3721-4062-9BBA-902D534AC10A}" destId="{56173125-65A7-436F-B72D-64F5ECCA3CFD}" srcOrd="17" destOrd="0" presId="urn:microsoft.com/office/officeart/2005/8/layout/default"/>
    <dgm:cxn modelId="{6454C326-A037-44EF-9584-D37DDA429ECD}" type="presParOf" srcId="{DEDB464C-3721-4062-9BBA-902D534AC10A}" destId="{26FE187E-E3FD-44AA-B05E-34255DDF690E}" srcOrd="18" destOrd="0" presId="urn:microsoft.com/office/officeart/2005/8/layout/default"/>
    <dgm:cxn modelId="{88C3CF13-DA54-493C-B892-CAF6E370A9EA}" type="presParOf" srcId="{DEDB464C-3721-4062-9BBA-902D534AC10A}" destId="{DFFE877B-5C67-4928-8C9D-22C8A386990F}" srcOrd="19" destOrd="0" presId="urn:microsoft.com/office/officeart/2005/8/layout/default"/>
    <dgm:cxn modelId="{7E639D36-57B0-4D16-B31F-705106BBE5B3}" type="presParOf" srcId="{DEDB464C-3721-4062-9BBA-902D534AC10A}" destId="{6DF18417-F5B9-43EF-810D-3932ADD8B749}" srcOrd="20" destOrd="0" presId="urn:microsoft.com/office/officeart/2005/8/layout/default"/>
    <dgm:cxn modelId="{51B341BE-781B-4912-A85E-717F62F541E6}" type="presParOf" srcId="{DEDB464C-3721-4062-9BBA-902D534AC10A}" destId="{8969D15A-89CD-4DD2-A9BD-4B7D7A54D306}" srcOrd="21" destOrd="0" presId="urn:microsoft.com/office/officeart/2005/8/layout/default"/>
    <dgm:cxn modelId="{F480C860-A85A-478F-9E6A-FD2610DFCFAE}" type="presParOf" srcId="{DEDB464C-3721-4062-9BBA-902D534AC10A}" destId="{71673CFE-2A55-40DC-B929-E5AF236A63F7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63F57927-06FE-45BE-ACEE-B1839ED06BE3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A3982244-17B6-4BF1-B33F-D1F5D527664B}">
      <dgm:prSet phldrT="[Текст]" custT="1"/>
      <dgm:spPr/>
      <dgm:t>
        <a:bodyPr/>
        <a:lstStyle/>
        <a:p>
          <a:r>
            <a:rPr lang="uk-UA" sz="2800" b="1">
              <a:latin typeface="+mj-lt"/>
            </a:rPr>
            <a:t>Види республіки</a:t>
          </a:r>
          <a:endParaRPr lang="ru-RU" sz="2800" b="1" dirty="0">
            <a:latin typeface="+mj-lt"/>
          </a:endParaRPr>
        </a:p>
      </dgm:t>
    </dgm:pt>
    <dgm:pt modelId="{3233736D-929D-4830-B639-48F72B93F41C}" type="parTrans" cxnId="{455BBE46-948D-4579-8934-F0FDD10EEC8D}">
      <dgm:prSet/>
      <dgm:spPr/>
      <dgm:t>
        <a:bodyPr/>
        <a:lstStyle/>
        <a:p>
          <a:endParaRPr lang="ru-RU"/>
        </a:p>
      </dgm:t>
    </dgm:pt>
    <dgm:pt modelId="{0EDC0EE8-2EB9-461E-A9A4-311DBB64C145}" type="sibTrans" cxnId="{455BBE46-948D-4579-8934-F0FDD10EEC8D}">
      <dgm:prSet/>
      <dgm:spPr/>
      <dgm:t>
        <a:bodyPr/>
        <a:lstStyle/>
        <a:p>
          <a:endParaRPr lang="ru-RU"/>
        </a:p>
      </dgm:t>
    </dgm:pt>
    <dgm:pt modelId="{23A362DE-EDA2-45E2-9145-5DE0E28BCCA5}">
      <dgm:prSet custT="1"/>
      <dgm:spPr/>
      <dgm:t>
        <a:bodyPr/>
        <a:lstStyle/>
        <a:p>
          <a:r>
            <a:rPr lang="uk-UA" sz="2800">
              <a:latin typeface="+mj-lt"/>
            </a:rPr>
            <a:t>парламентська</a:t>
          </a:r>
          <a:endParaRPr lang="uk-UA" sz="2800" dirty="0">
            <a:latin typeface="+mj-lt"/>
          </a:endParaRPr>
        </a:p>
      </dgm:t>
    </dgm:pt>
    <dgm:pt modelId="{6D00945D-DFCC-42F2-AFFE-C6FD98BE9A09}" type="parTrans" cxnId="{0A355E42-B6A7-4071-B9C0-45BFBD97D675}">
      <dgm:prSet/>
      <dgm:spPr/>
      <dgm:t>
        <a:bodyPr/>
        <a:lstStyle/>
        <a:p>
          <a:endParaRPr lang="ru-RU"/>
        </a:p>
      </dgm:t>
    </dgm:pt>
    <dgm:pt modelId="{DD1EB0F8-BAE2-46B0-9552-46A23B88D63A}" type="sibTrans" cxnId="{0A355E42-B6A7-4071-B9C0-45BFBD97D675}">
      <dgm:prSet/>
      <dgm:spPr/>
      <dgm:t>
        <a:bodyPr/>
        <a:lstStyle/>
        <a:p>
          <a:endParaRPr lang="ru-RU"/>
        </a:p>
      </dgm:t>
    </dgm:pt>
    <dgm:pt modelId="{FFA1B207-AFD5-49BD-9CBF-47C750655EED}">
      <dgm:prSet custT="1"/>
      <dgm:spPr/>
      <dgm:t>
        <a:bodyPr/>
        <a:lstStyle/>
        <a:p>
          <a:r>
            <a:rPr lang="uk-UA" sz="2800">
              <a:latin typeface="+mj-lt"/>
            </a:rPr>
            <a:t>президентська</a:t>
          </a:r>
          <a:endParaRPr lang="uk-UA" sz="2800" dirty="0">
            <a:latin typeface="+mj-lt"/>
          </a:endParaRPr>
        </a:p>
      </dgm:t>
    </dgm:pt>
    <dgm:pt modelId="{2A3CE27A-48D9-4461-ACEC-D399F440A08D}" type="parTrans" cxnId="{681B455B-F772-4CBF-A554-90AE98D4C952}">
      <dgm:prSet/>
      <dgm:spPr/>
      <dgm:t>
        <a:bodyPr/>
        <a:lstStyle/>
        <a:p>
          <a:endParaRPr lang="ru-RU"/>
        </a:p>
      </dgm:t>
    </dgm:pt>
    <dgm:pt modelId="{6FD9D31C-F55E-4B23-A32D-674ACFA8914B}" type="sibTrans" cxnId="{681B455B-F772-4CBF-A554-90AE98D4C952}">
      <dgm:prSet/>
      <dgm:spPr/>
      <dgm:t>
        <a:bodyPr/>
        <a:lstStyle/>
        <a:p>
          <a:endParaRPr lang="ru-RU"/>
        </a:p>
      </dgm:t>
    </dgm:pt>
    <dgm:pt modelId="{B636D721-8CBD-4CBB-8185-CEA539FC71AA}">
      <dgm:prSet custT="1"/>
      <dgm:spPr/>
      <dgm:t>
        <a:bodyPr/>
        <a:lstStyle/>
        <a:p>
          <a:r>
            <a:rPr lang="uk-UA" sz="2800" dirty="0">
              <a:latin typeface="+mj-lt"/>
            </a:rPr>
            <a:t>змішана</a:t>
          </a:r>
        </a:p>
      </dgm:t>
    </dgm:pt>
    <dgm:pt modelId="{95A3F071-984F-41D1-A307-D5ADC5464E08}" type="parTrans" cxnId="{061B70F5-F736-47F0-9BBC-C26278591342}">
      <dgm:prSet/>
      <dgm:spPr/>
      <dgm:t>
        <a:bodyPr/>
        <a:lstStyle/>
        <a:p>
          <a:endParaRPr lang="ru-RU"/>
        </a:p>
      </dgm:t>
    </dgm:pt>
    <dgm:pt modelId="{BA2ADFB5-40D3-4851-BA1B-3A99E5D94BF0}" type="sibTrans" cxnId="{061B70F5-F736-47F0-9BBC-C26278591342}">
      <dgm:prSet/>
      <dgm:spPr/>
      <dgm:t>
        <a:bodyPr/>
        <a:lstStyle/>
        <a:p>
          <a:endParaRPr lang="ru-RU"/>
        </a:p>
      </dgm:t>
    </dgm:pt>
    <dgm:pt modelId="{7A26980D-8ED0-4712-83A2-652E93F712E4}" type="pres">
      <dgm:prSet presAssocID="{63F57927-06FE-45BE-ACEE-B1839ED06B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ED10BBF-F4CB-4393-B905-AF8F973E8E4C}" type="pres">
      <dgm:prSet presAssocID="{A3982244-17B6-4BF1-B33F-D1F5D527664B}" presName="hierRoot1" presStyleCnt="0">
        <dgm:presLayoutVars>
          <dgm:hierBranch val="init"/>
        </dgm:presLayoutVars>
      </dgm:prSet>
      <dgm:spPr/>
    </dgm:pt>
    <dgm:pt modelId="{771468A5-1971-4A1E-B422-900B73FF8624}" type="pres">
      <dgm:prSet presAssocID="{A3982244-17B6-4BF1-B33F-D1F5D527664B}" presName="rootComposite1" presStyleCnt="0"/>
      <dgm:spPr/>
    </dgm:pt>
    <dgm:pt modelId="{28E8747B-9CF2-4457-9F1A-9FBD61F19827}" type="pres">
      <dgm:prSet presAssocID="{A3982244-17B6-4BF1-B33F-D1F5D527664B}" presName="rootText1" presStyleLbl="node0" presStyleIdx="0" presStyleCnt="1" custScaleY="123360">
        <dgm:presLayoutVars>
          <dgm:chPref val="3"/>
        </dgm:presLayoutVars>
      </dgm:prSet>
      <dgm:spPr/>
    </dgm:pt>
    <dgm:pt modelId="{0F744C8B-5968-4A60-B99B-B69AA1FD07D4}" type="pres">
      <dgm:prSet presAssocID="{A3982244-17B6-4BF1-B33F-D1F5D527664B}" presName="rootConnector1" presStyleLbl="node1" presStyleIdx="0" presStyleCnt="0"/>
      <dgm:spPr/>
    </dgm:pt>
    <dgm:pt modelId="{D94AE1D0-CD8E-4F96-B934-5BBB515C38F4}" type="pres">
      <dgm:prSet presAssocID="{A3982244-17B6-4BF1-B33F-D1F5D527664B}" presName="hierChild2" presStyleCnt="0"/>
      <dgm:spPr/>
    </dgm:pt>
    <dgm:pt modelId="{F5D20836-2C0B-48CB-8E41-E02D1C2E339A}" type="pres">
      <dgm:prSet presAssocID="{6D00945D-DFCC-42F2-AFFE-C6FD98BE9A09}" presName="Name64" presStyleLbl="parChTrans1D2" presStyleIdx="0" presStyleCnt="3"/>
      <dgm:spPr/>
    </dgm:pt>
    <dgm:pt modelId="{88DCA0BD-E6E7-4E88-B888-6E34FEA1A3B1}" type="pres">
      <dgm:prSet presAssocID="{23A362DE-EDA2-45E2-9145-5DE0E28BCCA5}" presName="hierRoot2" presStyleCnt="0">
        <dgm:presLayoutVars>
          <dgm:hierBranch val="init"/>
        </dgm:presLayoutVars>
      </dgm:prSet>
      <dgm:spPr/>
    </dgm:pt>
    <dgm:pt modelId="{2C0C1CA2-745B-41F1-94BA-38A9F4F38847}" type="pres">
      <dgm:prSet presAssocID="{23A362DE-EDA2-45E2-9145-5DE0E28BCCA5}" presName="rootComposite" presStyleCnt="0"/>
      <dgm:spPr/>
    </dgm:pt>
    <dgm:pt modelId="{DBFAE65A-2047-4310-942D-0BFE5BC44616}" type="pres">
      <dgm:prSet presAssocID="{23A362DE-EDA2-45E2-9145-5DE0E28BCCA5}" presName="rootText" presStyleLbl="node2" presStyleIdx="0" presStyleCnt="3" custScaleY="123360">
        <dgm:presLayoutVars>
          <dgm:chPref val="3"/>
        </dgm:presLayoutVars>
      </dgm:prSet>
      <dgm:spPr/>
    </dgm:pt>
    <dgm:pt modelId="{83CB95CA-9CD6-4175-AFE3-D14711FBE4FE}" type="pres">
      <dgm:prSet presAssocID="{23A362DE-EDA2-45E2-9145-5DE0E28BCCA5}" presName="rootConnector" presStyleLbl="node2" presStyleIdx="0" presStyleCnt="3"/>
      <dgm:spPr/>
    </dgm:pt>
    <dgm:pt modelId="{745005EA-C5C6-4411-8156-C84C9FC324E7}" type="pres">
      <dgm:prSet presAssocID="{23A362DE-EDA2-45E2-9145-5DE0E28BCCA5}" presName="hierChild4" presStyleCnt="0"/>
      <dgm:spPr/>
    </dgm:pt>
    <dgm:pt modelId="{4900C088-4307-4726-B0BC-BE9E7EEAC903}" type="pres">
      <dgm:prSet presAssocID="{23A362DE-EDA2-45E2-9145-5DE0E28BCCA5}" presName="hierChild5" presStyleCnt="0"/>
      <dgm:spPr/>
    </dgm:pt>
    <dgm:pt modelId="{FDF6D626-A63D-4951-A2D5-CC622E57D1F1}" type="pres">
      <dgm:prSet presAssocID="{2A3CE27A-48D9-4461-ACEC-D399F440A08D}" presName="Name64" presStyleLbl="parChTrans1D2" presStyleIdx="1" presStyleCnt="3"/>
      <dgm:spPr/>
    </dgm:pt>
    <dgm:pt modelId="{D575C06E-E4A1-4D42-AB32-840866A98B79}" type="pres">
      <dgm:prSet presAssocID="{FFA1B207-AFD5-49BD-9CBF-47C750655EED}" presName="hierRoot2" presStyleCnt="0">
        <dgm:presLayoutVars>
          <dgm:hierBranch val="init"/>
        </dgm:presLayoutVars>
      </dgm:prSet>
      <dgm:spPr/>
    </dgm:pt>
    <dgm:pt modelId="{FF884311-FE3A-4320-9779-B875B1F44AEE}" type="pres">
      <dgm:prSet presAssocID="{FFA1B207-AFD5-49BD-9CBF-47C750655EED}" presName="rootComposite" presStyleCnt="0"/>
      <dgm:spPr/>
    </dgm:pt>
    <dgm:pt modelId="{3CC5AB42-8879-4D66-9DF9-59A64265A358}" type="pres">
      <dgm:prSet presAssocID="{FFA1B207-AFD5-49BD-9CBF-47C750655EED}" presName="rootText" presStyleLbl="node2" presStyleIdx="1" presStyleCnt="3" custScaleY="123360">
        <dgm:presLayoutVars>
          <dgm:chPref val="3"/>
        </dgm:presLayoutVars>
      </dgm:prSet>
      <dgm:spPr/>
    </dgm:pt>
    <dgm:pt modelId="{DF69E7CA-CB94-4411-8746-A726D4AE6682}" type="pres">
      <dgm:prSet presAssocID="{FFA1B207-AFD5-49BD-9CBF-47C750655EED}" presName="rootConnector" presStyleLbl="node2" presStyleIdx="1" presStyleCnt="3"/>
      <dgm:spPr/>
    </dgm:pt>
    <dgm:pt modelId="{123112E0-A971-4C93-808F-722C151B71E3}" type="pres">
      <dgm:prSet presAssocID="{FFA1B207-AFD5-49BD-9CBF-47C750655EED}" presName="hierChild4" presStyleCnt="0"/>
      <dgm:spPr/>
    </dgm:pt>
    <dgm:pt modelId="{E21B2009-71B2-4789-A8FD-FD59F661786C}" type="pres">
      <dgm:prSet presAssocID="{FFA1B207-AFD5-49BD-9CBF-47C750655EED}" presName="hierChild5" presStyleCnt="0"/>
      <dgm:spPr/>
    </dgm:pt>
    <dgm:pt modelId="{B2418493-A887-445D-A173-59D5695DE7AE}" type="pres">
      <dgm:prSet presAssocID="{95A3F071-984F-41D1-A307-D5ADC5464E08}" presName="Name64" presStyleLbl="parChTrans1D2" presStyleIdx="2" presStyleCnt="3"/>
      <dgm:spPr/>
    </dgm:pt>
    <dgm:pt modelId="{C249BC89-0232-4876-A617-1175CA2ECD2F}" type="pres">
      <dgm:prSet presAssocID="{B636D721-8CBD-4CBB-8185-CEA539FC71AA}" presName="hierRoot2" presStyleCnt="0">
        <dgm:presLayoutVars>
          <dgm:hierBranch val="init"/>
        </dgm:presLayoutVars>
      </dgm:prSet>
      <dgm:spPr/>
    </dgm:pt>
    <dgm:pt modelId="{5DA83956-5F78-499B-ACF6-F11B2CD25984}" type="pres">
      <dgm:prSet presAssocID="{B636D721-8CBD-4CBB-8185-CEA539FC71AA}" presName="rootComposite" presStyleCnt="0"/>
      <dgm:spPr/>
    </dgm:pt>
    <dgm:pt modelId="{CD77E515-D6E4-40E0-A4ED-93AF9CB55BCC}" type="pres">
      <dgm:prSet presAssocID="{B636D721-8CBD-4CBB-8185-CEA539FC71AA}" presName="rootText" presStyleLbl="node2" presStyleIdx="2" presStyleCnt="3" custScaleY="123360">
        <dgm:presLayoutVars>
          <dgm:chPref val="3"/>
        </dgm:presLayoutVars>
      </dgm:prSet>
      <dgm:spPr/>
    </dgm:pt>
    <dgm:pt modelId="{DE722655-4D5D-4194-A9FA-3E02996A703C}" type="pres">
      <dgm:prSet presAssocID="{B636D721-8CBD-4CBB-8185-CEA539FC71AA}" presName="rootConnector" presStyleLbl="node2" presStyleIdx="2" presStyleCnt="3"/>
      <dgm:spPr/>
    </dgm:pt>
    <dgm:pt modelId="{40B09726-EFF0-4069-B0AE-D974AE6115A3}" type="pres">
      <dgm:prSet presAssocID="{B636D721-8CBD-4CBB-8185-CEA539FC71AA}" presName="hierChild4" presStyleCnt="0"/>
      <dgm:spPr/>
    </dgm:pt>
    <dgm:pt modelId="{F255BF4F-A002-45D8-95D6-919908D227E6}" type="pres">
      <dgm:prSet presAssocID="{B636D721-8CBD-4CBB-8185-CEA539FC71AA}" presName="hierChild5" presStyleCnt="0"/>
      <dgm:spPr/>
    </dgm:pt>
    <dgm:pt modelId="{DC99D37E-317B-4430-B64F-B3B6F9987938}" type="pres">
      <dgm:prSet presAssocID="{A3982244-17B6-4BF1-B33F-D1F5D527664B}" presName="hierChild3" presStyleCnt="0"/>
      <dgm:spPr/>
    </dgm:pt>
  </dgm:ptLst>
  <dgm:cxnLst>
    <dgm:cxn modelId="{8573860D-ABD8-43C9-9EB5-0D38BAB91F98}" type="presOf" srcId="{23A362DE-EDA2-45E2-9145-5DE0E28BCCA5}" destId="{83CB95CA-9CD6-4175-AFE3-D14711FBE4FE}" srcOrd="1" destOrd="0" presId="urn:microsoft.com/office/officeart/2009/3/layout/HorizontalOrganizationChart"/>
    <dgm:cxn modelId="{FDBE0E27-C5EE-4530-9B8E-FAA352F62393}" type="presOf" srcId="{95A3F071-984F-41D1-A307-D5ADC5464E08}" destId="{B2418493-A887-445D-A173-59D5695DE7AE}" srcOrd="0" destOrd="0" presId="urn:microsoft.com/office/officeart/2009/3/layout/HorizontalOrganizationChart"/>
    <dgm:cxn modelId="{681B455B-F772-4CBF-A554-90AE98D4C952}" srcId="{A3982244-17B6-4BF1-B33F-D1F5D527664B}" destId="{FFA1B207-AFD5-49BD-9CBF-47C750655EED}" srcOrd="1" destOrd="0" parTransId="{2A3CE27A-48D9-4461-ACEC-D399F440A08D}" sibTransId="{6FD9D31C-F55E-4B23-A32D-674ACFA8914B}"/>
    <dgm:cxn modelId="{0494B661-A083-49FE-8638-391734F00DF0}" type="presOf" srcId="{A3982244-17B6-4BF1-B33F-D1F5D527664B}" destId="{0F744C8B-5968-4A60-B99B-B69AA1FD07D4}" srcOrd="1" destOrd="0" presId="urn:microsoft.com/office/officeart/2009/3/layout/HorizontalOrganizationChart"/>
    <dgm:cxn modelId="{0A355E42-B6A7-4071-B9C0-45BFBD97D675}" srcId="{A3982244-17B6-4BF1-B33F-D1F5D527664B}" destId="{23A362DE-EDA2-45E2-9145-5DE0E28BCCA5}" srcOrd="0" destOrd="0" parTransId="{6D00945D-DFCC-42F2-AFFE-C6FD98BE9A09}" sibTransId="{DD1EB0F8-BAE2-46B0-9552-46A23B88D63A}"/>
    <dgm:cxn modelId="{455BBE46-948D-4579-8934-F0FDD10EEC8D}" srcId="{63F57927-06FE-45BE-ACEE-B1839ED06BE3}" destId="{A3982244-17B6-4BF1-B33F-D1F5D527664B}" srcOrd="0" destOrd="0" parTransId="{3233736D-929D-4830-B639-48F72B93F41C}" sibTransId="{0EDC0EE8-2EB9-461E-A9A4-311DBB64C145}"/>
    <dgm:cxn modelId="{8470B374-6301-44B6-8C2A-E5319B923327}" type="presOf" srcId="{23A362DE-EDA2-45E2-9145-5DE0E28BCCA5}" destId="{DBFAE65A-2047-4310-942D-0BFE5BC44616}" srcOrd="0" destOrd="0" presId="urn:microsoft.com/office/officeart/2009/3/layout/HorizontalOrganizationChart"/>
    <dgm:cxn modelId="{13C7448A-F99B-4ADC-A06E-987C86B21F67}" type="presOf" srcId="{B636D721-8CBD-4CBB-8185-CEA539FC71AA}" destId="{DE722655-4D5D-4194-A9FA-3E02996A703C}" srcOrd="1" destOrd="0" presId="urn:microsoft.com/office/officeart/2009/3/layout/HorizontalOrganizationChart"/>
    <dgm:cxn modelId="{098AA79B-9391-4E0A-951D-CC938BF69B4E}" type="presOf" srcId="{2A3CE27A-48D9-4461-ACEC-D399F440A08D}" destId="{FDF6D626-A63D-4951-A2D5-CC622E57D1F1}" srcOrd="0" destOrd="0" presId="urn:microsoft.com/office/officeart/2009/3/layout/HorizontalOrganizationChart"/>
    <dgm:cxn modelId="{6A6D0AAB-41AF-4440-AA11-3B94A5DF09E2}" type="presOf" srcId="{6D00945D-DFCC-42F2-AFFE-C6FD98BE9A09}" destId="{F5D20836-2C0B-48CB-8E41-E02D1C2E339A}" srcOrd="0" destOrd="0" presId="urn:microsoft.com/office/officeart/2009/3/layout/HorizontalOrganizationChart"/>
    <dgm:cxn modelId="{1614FEAF-C22E-4F5D-9FAF-8F4983557257}" type="presOf" srcId="{A3982244-17B6-4BF1-B33F-D1F5D527664B}" destId="{28E8747B-9CF2-4457-9F1A-9FBD61F19827}" srcOrd="0" destOrd="0" presId="urn:microsoft.com/office/officeart/2009/3/layout/HorizontalOrganizationChart"/>
    <dgm:cxn modelId="{0E5B77C6-CD25-420F-9B5F-19581F0A5A9B}" type="presOf" srcId="{63F57927-06FE-45BE-ACEE-B1839ED06BE3}" destId="{7A26980D-8ED0-4712-83A2-652E93F712E4}" srcOrd="0" destOrd="0" presId="urn:microsoft.com/office/officeart/2009/3/layout/HorizontalOrganizationChart"/>
    <dgm:cxn modelId="{72FF92C6-1905-4FB8-B354-C37699463DB4}" type="presOf" srcId="{FFA1B207-AFD5-49BD-9CBF-47C750655EED}" destId="{DF69E7CA-CB94-4411-8746-A726D4AE6682}" srcOrd="1" destOrd="0" presId="urn:microsoft.com/office/officeart/2009/3/layout/HorizontalOrganizationChart"/>
    <dgm:cxn modelId="{96EF85D9-0858-4035-89E8-AFBEAB084C83}" type="presOf" srcId="{B636D721-8CBD-4CBB-8185-CEA539FC71AA}" destId="{CD77E515-D6E4-40E0-A4ED-93AF9CB55BCC}" srcOrd="0" destOrd="0" presId="urn:microsoft.com/office/officeart/2009/3/layout/HorizontalOrganizationChart"/>
    <dgm:cxn modelId="{061B70F5-F736-47F0-9BBC-C26278591342}" srcId="{A3982244-17B6-4BF1-B33F-D1F5D527664B}" destId="{B636D721-8CBD-4CBB-8185-CEA539FC71AA}" srcOrd="2" destOrd="0" parTransId="{95A3F071-984F-41D1-A307-D5ADC5464E08}" sibTransId="{BA2ADFB5-40D3-4851-BA1B-3A99E5D94BF0}"/>
    <dgm:cxn modelId="{946513F8-7135-418C-9456-3BADF62E0BD5}" type="presOf" srcId="{FFA1B207-AFD5-49BD-9CBF-47C750655EED}" destId="{3CC5AB42-8879-4D66-9DF9-59A64265A358}" srcOrd="0" destOrd="0" presId="urn:microsoft.com/office/officeart/2009/3/layout/HorizontalOrganizationChart"/>
    <dgm:cxn modelId="{7EFD9ABF-E3C6-4412-924D-5767E5D5E9DC}" type="presParOf" srcId="{7A26980D-8ED0-4712-83A2-652E93F712E4}" destId="{EED10BBF-F4CB-4393-B905-AF8F973E8E4C}" srcOrd="0" destOrd="0" presId="urn:microsoft.com/office/officeart/2009/3/layout/HorizontalOrganizationChart"/>
    <dgm:cxn modelId="{652792E8-555C-4B14-8B0D-CDE3DCF3E031}" type="presParOf" srcId="{EED10BBF-F4CB-4393-B905-AF8F973E8E4C}" destId="{771468A5-1971-4A1E-B422-900B73FF8624}" srcOrd="0" destOrd="0" presId="urn:microsoft.com/office/officeart/2009/3/layout/HorizontalOrganizationChart"/>
    <dgm:cxn modelId="{A2F96428-5F27-4195-AA8D-EAEECE41473B}" type="presParOf" srcId="{771468A5-1971-4A1E-B422-900B73FF8624}" destId="{28E8747B-9CF2-4457-9F1A-9FBD61F19827}" srcOrd="0" destOrd="0" presId="urn:microsoft.com/office/officeart/2009/3/layout/HorizontalOrganizationChart"/>
    <dgm:cxn modelId="{EB3DE886-B572-4E1A-B607-38AC3DC3F441}" type="presParOf" srcId="{771468A5-1971-4A1E-B422-900B73FF8624}" destId="{0F744C8B-5968-4A60-B99B-B69AA1FD07D4}" srcOrd="1" destOrd="0" presId="urn:microsoft.com/office/officeart/2009/3/layout/HorizontalOrganizationChart"/>
    <dgm:cxn modelId="{91291295-655F-4C3B-9B3A-6AB21AB291BF}" type="presParOf" srcId="{EED10BBF-F4CB-4393-B905-AF8F973E8E4C}" destId="{D94AE1D0-CD8E-4F96-B934-5BBB515C38F4}" srcOrd="1" destOrd="0" presId="urn:microsoft.com/office/officeart/2009/3/layout/HorizontalOrganizationChart"/>
    <dgm:cxn modelId="{4514B43C-9B09-4A06-8694-FCC74C35C3C7}" type="presParOf" srcId="{D94AE1D0-CD8E-4F96-B934-5BBB515C38F4}" destId="{F5D20836-2C0B-48CB-8E41-E02D1C2E339A}" srcOrd="0" destOrd="0" presId="urn:microsoft.com/office/officeart/2009/3/layout/HorizontalOrganizationChart"/>
    <dgm:cxn modelId="{7CA6D19A-05F1-4C16-8F2F-2DF821573C87}" type="presParOf" srcId="{D94AE1D0-CD8E-4F96-B934-5BBB515C38F4}" destId="{88DCA0BD-E6E7-4E88-B888-6E34FEA1A3B1}" srcOrd="1" destOrd="0" presId="urn:microsoft.com/office/officeart/2009/3/layout/HorizontalOrganizationChart"/>
    <dgm:cxn modelId="{2AF8B582-D29F-4AF1-8855-2A2600833AE2}" type="presParOf" srcId="{88DCA0BD-E6E7-4E88-B888-6E34FEA1A3B1}" destId="{2C0C1CA2-745B-41F1-94BA-38A9F4F38847}" srcOrd="0" destOrd="0" presId="urn:microsoft.com/office/officeart/2009/3/layout/HorizontalOrganizationChart"/>
    <dgm:cxn modelId="{717EACB9-0A66-483D-80E5-5C70AE8F7691}" type="presParOf" srcId="{2C0C1CA2-745B-41F1-94BA-38A9F4F38847}" destId="{DBFAE65A-2047-4310-942D-0BFE5BC44616}" srcOrd="0" destOrd="0" presId="urn:microsoft.com/office/officeart/2009/3/layout/HorizontalOrganizationChart"/>
    <dgm:cxn modelId="{F37D9D0B-93D7-486E-AD82-C3F9E04F0FAF}" type="presParOf" srcId="{2C0C1CA2-745B-41F1-94BA-38A9F4F38847}" destId="{83CB95CA-9CD6-4175-AFE3-D14711FBE4FE}" srcOrd="1" destOrd="0" presId="urn:microsoft.com/office/officeart/2009/3/layout/HorizontalOrganizationChart"/>
    <dgm:cxn modelId="{91941189-0B66-460E-9647-30CD2FF8C212}" type="presParOf" srcId="{88DCA0BD-E6E7-4E88-B888-6E34FEA1A3B1}" destId="{745005EA-C5C6-4411-8156-C84C9FC324E7}" srcOrd="1" destOrd="0" presId="urn:microsoft.com/office/officeart/2009/3/layout/HorizontalOrganizationChart"/>
    <dgm:cxn modelId="{E084B215-DFF2-46E0-8842-FED2DF395E4E}" type="presParOf" srcId="{88DCA0BD-E6E7-4E88-B888-6E34FEA1A3B1}" destId="{4900C088-4307-4726-B0BC-BE9E7EEAC903}" srcOrd="2" destOrd="0" presId="urn:microsoft.com/office/officeart/2009/3/layout/HorizontalOrganizationChart"/>
    <dgm:cxn modelId="{B6976850-5890-43DF-8D1D-9596BC880729}" type="presParOf" srcId="{D94AE1D0-CD8E-4F96-B934-5BBB515C38F4}" destId="{FDF6D626-A63D-4951-A2D5-CC622E57D1F1}" srcOrd="2" destOrd="0" presId="urn:microsoft.com/office/officeart/2009/3/layout/HorizontalOrganizationChart"/>
    <dgm:cxn modelId="{06405F92-D5BE-4F54-A894-444A82EB111D}" type="presParOf" srcId="{D94AE1D0-CD8E-4F96-B934-5BBB515C38F4}" destId="{D575C06E-E4A1-4D42-AB32-840866A98B79}" srcOrd="3" destOrd="0" presId="urn:microsoft.com/office/officeart/2009/3/layout/HorizontalOrganizationChart"/>
    <dgm:cxn modelId="{B0518660-46E1-473B-ADD6-D9330884B540}" type="presParOf" srcId="{D575C06E-E4A1-4D42-AB32-840866A98B79}" destId="{FF884311-FE3A-4320-9779-B875B1F44AEE}" srcOrd="0" destOrd="0" presId="urn:microsoft.com/office/officeart/2009/3/layout/HorizontalOrganizationChart"/>
    <dgm:cxn modelId="{2A89D06D-807D-4D95-9C74-598D8B8643F0}" type="presParOf" srcId="{FF884311-FE3A-4320-9779-B875B1F44AEE}" destId="{3CC5AB42-8879-4D66-9DF9-59A64265A358}" srcOrd="0" destOrd="0" presId="urn:microsoft.com/office/officeart/2009/3/layout/HorizontalOrganizationChart"/>
    <dgm:cxn modelId="{6BB44A89-B0A3-4046-89CF-02D395B3D641}" type="presParOf" srcId="{FF884311-FE3A-4320-9779-B875B1F44AEE}" destId="{DF69E7CA-CB94-4411-8746-A726D4AE6682}" srcOrd="1" destOrd="0" presId="urn:microsoft.com/office/officeart/2009/3/layout/HorizontalOrganizationChart"/>
    <dgm:cxn modelId="{DD0383C9-6D84-4A55-80D1-7EB17071C817}" type="presParOf" srcId="{D575C06E-E4A1-4D42-AB32-840866A98B79}" destId="{123112E0-A971-4C93-808F-722C151B71E3}" srcOrd="1" destOrd="0" presId="urn:microsoft.com/office/officeart/2009/3/layout/HorizontalOrganizationChart"/>
    <dgm:cxn modelId="{E36F4188-4856-4495-AE2C-69C5F86697BA}" type="presParOf" srcId="{D575C06E-E4A1-4D42-AB32-840866A98B79}" destId="{E21B2009-71B2-4789-A8FD-FD59F661786C}" srcOrd="2" destOrd="0" presId="urn:microsoft.com/office/officeart/2009/3/layout/HorizontalOrganizationChart"/>
    <dgm:cxn modelId="{3F5C99C6-B1CB-4B60-9399-2B102A473DD5}" type="presParOf" srcId="{D94AE1D0-CD8E-4F96-B934-5BBB515C38F4}" destId="{B2418493-A887-445D-A173-59D5695DE7AE}" srcOrd="4" destOrd="0" presId="urn:microsoft.com/office/officeart/2009/3/layout/HorizontalOrganizationChart"/>
    <dgm:cxn modelId="{129A0CC4-1561-4189-B3DD-AF077280CD13}" type="presParOf" srcId="{D94AE1D0-CD8E-4F96-B934-5BBB515C38F4}" destId="{C249BC89-0232-4876-A617-1175CA2ECD2F}" srcOrd="5" destOrd="0" presId="urn:microsoft.com/office/officeart/2009/3/layout/HorizontalOrganizationChart"/>
    <dgm:cxn modelId="{25AA5057-0F6E-4634-A5E4-28A0D71189A3}" type="presParOf" srcId="{C249BC89-0232-4876-A617-1175CA2ECD2F}" destId="{5DA83956-5F78-499B-ACF6-F11B2CD25984}" srcOrd="0" destOrd="0" presId="urn:microsoft.com/office/officeart/2009/3/layout/HorizontalOrganizationChart"/>
    <dgm:cxn modelId="{8C4BB30F-4715-43D1-8E57-CA28631A7F99}" type="presParOf" srcId="{5DA83956-5F78-499B-ACF6-F11B2CD25984}" destId="{CD77E515-D6E4-40E0-A4ED-93AF9CB55BCC}" srcOrd="0" destOrd="0" presId="urn:microsoft.com/office/officeart/2009/3/layout/HorizontalOrganizationChart"/>
    <dgm:cxn modelId="{9000F15D-8919-4F82-8003-794812971F3E}" type="presParOf" srcId="{5DA83956-5F78-499B-ACF6-F11B2CD25984}" destId="{DE722655-4D5D-4194-A9FA-3E02996A703C}" srcOrd="1" destOrd="0" presId="urn:microsoft.com/office/officeart/2009/3/layout/HorizontalOrganizationChart"/>
    <dgm:cxn modelId="{2CC7D6BE-F713-4BAD-8330-7A963CA1CA39}" type="presParOf" srcId="{C249BC89-0232-4876-A617-1175CA2ECD2F}" destId="{40B09726-EFF0-4069-B0AE-D974AE6115A3}" srcOrd="1" destOrd="0" presId="urn:microsoft.com/office/officeart/2009/3/layout/HorizontalOrganizationChart"/>
    <dgm:cxn modelId="{54FB756F-D2DD-4E3A-B5AF-A2DBCDA78AE3}" type="presParOf" srcId="{C249BC89-0232-4876-A617-1175CA2ECD2F}" destId="{F255BF4F-A002-45D8-95D6-919908D227E6}" srcOrd="2" destOrd="0" presId="urn:microsoft.com/office/officeart/2009/3/layout/HorizontalOrganizationChart"/>
    <dgm:cxn modelId="{57AD9AA7-62E7-45EB-A950-4CF476F4212E}" type="presParOf" srcId="{EED10BBF-F4CB-4393-B905-AF8F973E8E4C}" destId="{DC99D37E-317B-4430-B64F-B3B6F9987938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9555FC7F-BD14-46E3-90B7-71B7C9D72E0F}" type="doc">
      <dgm:prSet loTypeId="urn:microsoft.com/office/officeart/2005/8/layout/process4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D086233F-57ED-42E1-A17C-7F3470390C09}">
      <dgm:prSet phldrT="[Текст]" custT="1"/>
      <dgm:spPr/>
      <dgm:t>
        <a:bodyPr/>
        <a:lstStyle/>
        <a:p>
          <a:r>
            <a:rPr lang="uk-UA" sz="3600" b="1" dirty="0">
              <a:latin typeface="+mj-lt"/>
            </a:rPr>
            <a:t>Парламентська республіка </a:t>
          </a:r>
          <a:r>
            <a:rPr lang="uk-UA" sz="3600" dirty="0">
              <a:latin typeface="+mj-lt"/>
            </a:rPr>
            <a:t>– є різновидом республіканської форми правління, де головну роль в організації та функціонуванні вищої державної влади в країні відіграє парламент</a:t>
          </a:r>
          <a:endParaRPr lang="ru-RU" sz="3600" dirty="0">
            <a:latin typeface="+mj-lt"/>
          </a:endParaRPr>
        </a:p>
      </dgm:t>
    </dgm:pt>
    <dgm:pt modelId="{57C7170D-6F4C-4CCB-BB90-D84DD5B6BD30}" type="parTrans" cxnId="{27670360-0ECD-4DD0-A68E-39A4771128DF}">
      <dgm:prSet/>
      <dgm:spPr/>
      <dgm:t>
        <a:bodyPr/>
        <a:lstStyle/>
        <a:p>
          <a:endParaRPr lang="ru-RU"/>
        </a:p>
      </dgm:t>
    </dgm:pt>
    <dgm:pt modelId="{A83BBD2F-3306-4011-843F-BC7124698F59}" type="sibTrans" cxnId="{27670360-0ECD-4DD0-A68E-39A4771128DF}">
      <dgm:prSet/>
      <dgm:spPr/>
      <dgm:t>
        <a:bodyPr/>
        <a:lstStyle/>
        <a:p>
          <a:endParaRPr lang="ru-RU"/>
        </a:p>
      </dgm:t>
    </dgm:pt>
    <dgm:pt modelId="{17A24A30-5A4F-4F8F-9A31-ACD721686DF8}">
      <dgm:prSet custT="1"/>
      <dgm:spPr/>
      <dgm:t>
        <a:bodyPr/>
        <a:lstStyle/>
        <a:p>
          <a:r>
            <a:rPr lang="uk-UA" sz="3200">
              <a:latin typeface="+mj-lt"/>
            </a:rPr>
            <a:t>Парламент формує уряд і має право в будь-який момент відправити його у відставку</a:t>
          </a:r>
          <a:endParaRPr lang="uk-UA" sz="3200" dirty="0">
            <a:latin typeface="+mj-lt"/>
          </a:endParaRPr>
        </a:p>
      </dgm:t>
    </dgm:pt>
    <dgm:pt modelId="{1DF5CA4F-99DF-4D08-AC5C-26B85AB0B02B}" type="parTrans" cxnId="{E61B4E7B-C705-42BC-A399-DF63E28501A3}">
      <dgm:prSet/>
      <dgm:spPr/>
      <dgm:t>
        <a:bodyPr/>
        <a:lstStyle/>
        <a:p>
          <a:endParaRPr lang="ru-RU"/>
        </a:p>
      </dgm:t>
    </dgm:pt>
    <dgm:pt modelId="{127FF7DF-F8C8-45F3-8195-71CD61AEA965}" type="sibTrans" cxnId="{E61B4E7B-C705-42BC-A399-DF63E28501A3}">
      <dgm:prSet/>
      <dgm:spPr/>
      <dgm:t>
        <a:bodyPr/>
        <a:lstStyle/>
        <a:p>
          <a:endParaRPr lang="ru-RU"/>
        </a:p>
      </dgm:t>
    </dgm:pt>
    <dgm:pt modelId="{1B4DA938-3F99-435A-A2EB-419E0AD1CEAE}">
      <dgm:prSet custT="1"/>
      <dgm:spPr/>
      <dgm:t>
        <a:bodyPr/>
        <a:lstStyle/>
        <a:p>
          <a:r>
            <a:rPr lang="uk-UA" sz="3200" dirty="0">
              <a:latin typeface="+mj-lt"/>
            </a:rPr>
            <a:t>Президент не має яких-небудь істотних повноважень</a:t>
          </a:r>
          <a:br>
            <a:rPr lang="uk-UA" sz="3200" dirty="0">
              <a:latin typeface="+mj-lt"/>
            </a:rPr>
          </a:br>
          <a:r>
            <a:rPr lang="uk-UA" sz="3200" dirty="0">
              <a:latin typeface="+mj-lt"/>
            </a:rPr>
            <a:t>(Австрія, Італія, Ізраїль, Греція, ФРН)</a:t>
          </a:r>
        </a:p>
      </dgm:t>
    </dgm:pt>
    <dgm:pt modelId="{66E8BD1F-4269-4DFC-A49E-44ACC89D3C59}" type="parTrans" cxnId="{49A7DBFB-3A8C-42BC-8996-578DC1089672}">
      <dgm:prSet/>
      <dgm:spPr/>
      <dgm:t>
        <a:bodyPr/>
        <a:lstStyle/>
        <a:p>
          <a:endParaRPr lang="ru-RU"/>
        </a:p>
      </dgm:t>
    </dgm:pt>
    <dgm:pt modelId="{5B1606CE-C0FC-4850-9D14-A3C0E3876C35}" type="sibTrans" cxnId="{49A7DBFB-3A8C-42BC-8996-578DC1089672}">
      <dgm:prSet/>
      <dgm:spPr/>
      <dgm:t>
        <a:bodyPr/>
        <a:lstStyle/>
        <a:p>
          <a:endParaRPr lang="ru-RU"/>
        </a:p>
      </dgm:t>
    </dgm:pt>
    <dgm:pt modelId="{F1DE6E93-4614-4FB1-B897-E4D58CE98091}" type="pres">
      <dgm:prSet presAssocID="{9555FC7F-BD14-46E3-90B7-71B7C9D72E0F}" presName="Name0" presStyleCnt="0">
        <dgm:presLayoutVars>
          <dgm:dir/>
          <dgm:animLvl val="lvl"/>
          <dgm:resizeHandles val="exact"/>
        </dgm:presLayoutVars>
      </dgm:prSet>
      <dgm:spPr/>
    </dgm:pt>
    <dgm:pt modelId="{8D929196-B247-4564-B286-90DB3D3F82A2}" type="pres">
      <dgm:prSet presAssocID="{D086233F-57ED-42E1-A17C-7F3470390C09}" presName="boxAndChildren" presStyleCnt="0"/>
      <dgm:spPr/>
    </dgm:pt>
    <dgm:pt modelId="{ECBEC4E6-282C-4963-BD3A-725E70BBD0B7}" type="pres">
      <dgm:prSet presAssocID="{D086233F-57ED-42E1-A17C-7F3470390C09}" presName="parentTextBox" presStyleLbl="node1" presStyleIdx="0" presStyleCnt="1"/>
      <dgm:spPr/>
    </dgm:pt>
    <dgm:pt modelId="{8C0062BD-6F2C-463A-8164-2464DCCBBC8A}" type="pres">
      <dgm:prSet presAssocID="{D086233F-57ED-42E1-A17C-7F3470390C09}" presName="entireBox" presStyleLbl="node1" presStyleIdx="0" presStyleCnt="1"/>
      <dgm:spPr/>
    </dgm:pt>
    <dgm:pt modelId="{4E242217-4E97-4AB8-8CA2-36CA70668FE5}" type="pres">
      <dgm:prSet presAssocID="{D086233F-57ED-42E1-A17C-7F3470390C09}" presName="descendantBox" presStyleCnt="0"/>
      <dgm:spPr/>
    </dgm:pt>
    <dgm:pt modelId="{9188D6DA-698B-461D-BD52-476F72E0033C}" type="pres">
      <dgm:prSet presAssocID="{17A24A30-5A4F-4F8F-9A31-ACD721686DF8}" presName="childTextBox" presStyleLbl="fgAccFollowNode1" presStyleIdx="0" presStyleCnt="2">
        <dgm:presLayoutVars>
          <dgm:bulletEnabled val="1"/>
        </dgm:presLayoutVars>
      </dgm:prSet>
      <dgm:spPr/>
    </dgm:pt>
    <dgm:pt modelId="{40A9E5A2-D1DD-4923-A521-CD196ABB5EE9}" type="pres">
      <dgm:prSet presAssocID="{1B4DA938-3F99-435A-A2EB-419E0AD1CEAE}" presName="childTextBox" presStyleLbl="fgAccFollowNode1" presStyleIdx="1" presStyleCnt="2">
        <dgm:presLayoutVars>
          <dgm:bulletEnabled val="1"/>
        </dgm:presLayoutVars>
      </dgm:prSet>
      <dgm:spPr/>
    </dgm:pt>
  </dgm:ptLst>
  <dgm:cxnLst>
    <dgm:cxn modelId="{AD6E9B3B-E831-44B7-8D31-76E7C047FDB3}" type="presOf" srcId="{D086233F-57ED-42E1-A17C-7F3470390C09}" destId="{8C0062BD-6F2C-463A-8164-2464DCCBBC8A}" srcOrd="1" destOrd="0" presId="urn:microsoft.com/office/officeart/2005/8/layout/process4"/>
    <dgm:cxn modelId="{27670360-0ECD-4DD0-A68E-39A4771128DF}" srcId="{9555FC7F-BD14-46E3-90B7-71B7C9D72E0F}" destId="{D086233F-57ED-42E1-A17C-7F3470390C09}" srcOrd="0" destOrd="0" parTransId="{57C7170D-6F4C-4CCB-BB90-D84DD5B6BD30}" sibTransId="{A83BBD2F-3306-4011-843F-BC7124698F59}"/>
    <dgm:cxn modelId="{DC0D376E-8441-4F5D-BA67-21E93677F7C5}" type="presOf" srcId="{1B4DA938-3F99-435A-A2EB-419E0AD1CEAE}" destId="{40A9E5A2-D1DD-4923-A521-CD196ABB5EE9}" srcOrd="0" destOrd="0" presId="urn:microsoft.com/office/officeart/2005/8/layout/process4"/>
    <dgm:cxn modelId="{E61B4E7B-C705-42BC-A399-DF63E28501A3}" srcId="{D086233F-57ED-42E1-A17C-7F3470390C09}" destId="{17A24A30-5A4F-4F8F-9A31-ACD721686DF8}" srcOrd="0" destOrd="0" parTransId="{1DF5CA4F-99DF-4D08-AC5C-26B85AB0B02B}" sibTransId="{127FF7DF-F8C8-45F3-8195-71CD61AEA965}"/>
    <dgm:cxn modelId="{B098E8B5-7DE2-4010-BB89-59FA68695223}" type="presOf" srcId="{9555FC7F-BD14-46E3-90B7-71B7C9D72E0F}" destId="{F1DE6E93-4614-4FB1-B897-E4D58CE98091}" srcOrd="0" destOrd="0" presId="urn:microsoft.com/office/officeart/2005/8/layout/process4"/>
    <dgm:cxn modelId="{DADBAFCB-B6E2-40F2-9404-04C6BA99E3D5}" type="presOf" srcId="{D086233F-57ED-42E1-A17C-7F3470390C09}" destId="{ECBEC4E6-282C-4963-BD3A-725E70BBD0B7}" srcOrd="0" destOrd="0" presId="urn:microsoft.com/office/officeart/2005/8/layout/process4"/>
    <dgm:cxn modelId="{6955AAF5-175F-431A-ACB8-F1CAB7E05E15}" type="presOf" srcId="{17A24A30-5A4F-4F8F-9A31-ACD721686DF8}" destId="{9188D6DA-698B-461D-BD52-476F72E0033C}" srcOrd="0" destOrd="0" presId="urn:microsoft.com/office/officeart/2005/8/layout/process4"/>
    <dgm:cxn modelId="{49A7DBFB-3A8C-42BC-8996-578DC1089672}" srcId="{D086233F-57ED-42E1-A17C-7F3470390C09}" destId="{1B4DA938-3F99-435A-A2EB-419E0AD1CEAE}" srcOrd="1" destOrd="0" parTransId="{66E8BD1F-4269-4DFC-A49E-44ACC89D3C59}" sibTransId="{5B1606CE-C0FC-4850-9D14-A3C0E3876C35}"/>
    <dgm:cxn modelId="{712991C2-A69C-41F7-9D65-CD1CC73BAEA6}" type="presParOf" srcId="{F1DE6E93-4614-4FB1-B897-E4D58CE98091}" destId="{8D929196-B247-4564-B286-90DB3D3F82A2}" srcOrd="0" destOrd="0" presId="urn:microsoft.com/office/officeart/2005/8/layout/process4"/>
    <dgm:cxn modelId="{817CD86F-9ACF-42C1-AC90-58545A4C23DE}" type="presParOf" srcId="{8D929196-B247-4564-B286-90DB3D3F82A2}" destId="{ECBEC4E6-282C-4963-BD3A-725E70BBD0B7}" srcOrd="0" destOrd="0" presId="urn:microsoft.com/office/officeart/2005/8/layout/process4"/>
    <dgm:cxn modelId="{DBF9CF2A-1497-4E02-8B80-6DB5ABB96522}" type="presParOf" srcId="{8D929196-B247-4564-B286-90DB3D3F82A2}" destId="{8C0062BD-6F2C-463A-8164-2464DCCBBC8A}" srcOrd="1" destOrd="0" presId="urn:microsoft.com/office/officeart/2005/8/layout/process4"/>
    <dgm:cxn modelId="{F5C0D7AD-0185-4441-B5D7-2DC83844265C}" type="presParOf" srcId="{8D929196-B247-4564-B286-90DB3D3F82A2}" destId="{4E242217-4E97-4AB8-8CA2-36CA70668FE5}" srcOrd="2" destOrd="0" presId="urn:microsoft.com/office/officeart/2005/8/layout/process4"/>
    <dgm:cxn modelId="{AF0060D1-FFDC-4D5B-BC8B-4D62EF247532}" type="presParOf" srcId="{4E242217-4E97-4AB8-8CA2-36CA70668FE5}" destId="{9188D6DA-698B-461D-BD52-476F72E0033C}" srcOrd="0" destOrd="0" presId="urn:microsoft.com/office/officeart/2005/8/layout/process4"/>
    <dgm:cxn modelId="{7C0F8D8F-A9E1-47ED-8145-8AC0F155AF95}" type="presParOf" srcId="{4E242217-4E97-4AB8-8CA2-36CA70668FE5}" destId="{40A9E5A2-D1DD-4923-A521-CD196ABB5EE9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00CBED88-4314-4FAD-BE57-AB4798B0B576}" type="doc">
      <dgm:prSet loTypeId="urn:microsoft.com/office/officeart/2005/8/layout/list1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B0D16FA4-8592-4090-9C19-C641997164BF}">
      <dgm:prSet custT="1"/>
      <dgm:spPr/>
      <dgm:t>
        <a:bodyPr/>
        <a:lstStyle/>
        <a:p>
          <a:r>
            <a:rPr lang="uk-UA" sz="2200" dirty="0">
              <a:latin typeface="+mj-lt"/>
            </a:rPr>
            <a:t>формальне верховенство парламенту, перед яким уряд несе відповідальність за свою політичну діяльність</a:t>
          </a:r>
          <a:endParaRPr lang="ru-RU" sz="2200" dirty="0"/>
        </a:p>
      </dgm:t>
    </dgm:pt>
    <dgm:pt modelId="{62DF4335-C408-4BFD-870E-80869C40E555}" type="parTrans" cxnId="{D986C6C0-6087-4F2C-A7E3-2000685A2131}">
      <dgm:prSet/>
      <dgm:spPr/>
      <dgm:t>
        <a:bodyPr/>
        <a:lstStyle/>
        <a:p>
          <a:endParaRPr lang="ru-RU"/>
        </a:p>
      </dgm:t>
    </dgm:pt>
    <dgm:pt modelId="{830C6499-C0FE-4FDA-9950-CD98E24A7112}" type="sibTrans" cxnId="{D986C6C0-6087-4F2C-A7E3-2000685A2131}">
      <dgm:prSet/>
      <dgm:spPr/>
      <dgm:t>
        <a:bodyPr/>
        <a:lstStyle/>
        <a:p>
          <a:endParaRPr lang="ru-RU"/>
        </a:p>
      </dgm:t>
    </dgm:pt>
    <dgm:pt modelId="{247A7E92-76FA-458A-89DE-AD64E6273160}">
      <dgm:prSet custT="1"/>
      <dgm:spPr/>
      <dgm:t>
        <a:bodyPr/>
        <a:lstStyle/>
        <a:p>
          <a:r>
            <a:rPr lang="uk-UA" sz="2200" dirty="0">
              <a:latin typeface="+mj-lt"/>
            </a:rPr>
            <a:t>уряд формується парламентом</a:t>
          </a:r>
        </a:p>
      </dgm:t>
    </dgm:pt>
    <dgm:pt modelId="{BB38BE23-80E0-42F3-924F-B6DE69BBCF40}" type="parTrans" cxnId="{8FC82741-4C3F-4E4F-A18D-D95026495F56}">
      <dgm:prSet/>
      <dgm:spPr/>
      <dgm:t>
        <a:bodyPr/>
        <a:lstStyle/>
        <a:p>
          <a:endParaRPr lang="ru-RU"/>
        </a:p>
      </dgm:t>
    </dgm:pt>
    <dgm:pt modelId="{40CE7000-11B3-41DB-8C65-446A52B93847}" type="sibTrans" cxnId="{8FC82741-4C3F-4E4F-A18D-D95026495F56}">
      <dgm:prSet/>
      <dgm:spPr/>
      <dgm:t>
        <a:bodyPr/>
        <a:lstStyle/>
        <a:p>
          <a:endParaRPr lang="ru-RU"/>
        </a:p>
      </dgm:t>
    </dgm:pt>
    <dgm:pt modelId="{FB6BF2DD-515E-4D85-B973-C4AA42E54C9E}">
      <dgm:prSet custT="1"/>
      <dgm:spPr/>
      <dgm:t>
        <a:bodyPr/>
        <a:lstStyle/>
        <a:p>
          <a:r>
            <a:rPr lang="uk-UA" sz="2200" dirty="0">
              <a:latin typeface="+mj-lt"/>
            </a:rPr>
            <a:t>виконавча влада існує окремо від президента, на якого покладені номінальні представницькі функції, а реальна влада належить главі, уряду (прем’єр-міністру, канцлеру)</a:t>
          </a:r>
        </a:p>
      </dgm:t>
    </dgm:pt>
    <dgm:pt modelId="{86FE8829-A67B-4B44-B7F0-56FC636FB3C0}" type="parTrans" cxnId="{A74A7D66-E08E-4FC2-9B49-CE8563758A4E}">
      <dgm:prSet/>
      <dgm:spPr/>
      <dgm:t>
        <a:bodyPr/>
        <a:lstStyle/>
        <a:p>
          <a:endParaRPr lang="ru-RU"/>
        </a:p>
      </dgm:t>
    </dgm:pt>
    <dgm:pt modelId="{18638D00-9844-4247-A957-92AD8F2528C3}" type="sibTrans" cxnId="{A74A7D66-E08E-4FC2-9B49-CE8563758A4E}">
      <dgm:prSet/>
      <dgm:spPr/>
      <dgm:t>
        <a:bodyPr/>
        <a:lstStyle/>
        <a:p>
          <a:endParaRPr lang="ru-RU"/>
        </a:p>
      </dgm:t>
    </dgm:pt>
    <dgm:pt modelId="{BE893378-633F-4177-AD6B-2574B81B5EF1}">
      <dgm:prSet custT="1"/>
      <dgm:spPr/>
      <dgm:t>
        <a:bodyPr/>
        <a:lstStyle/>
        <a:p>
          <a:r>
            <a:rPr lang="uk-UA" sz="2200" dirty="0">
              <a:solidFill>
                <a:schemeClr val="bg2">
                  <a:lumMod val="25000"/>
                </a:schemeClr>
              </a:solidFill>
              <a:latin typeface="+mj-lt"/>
            </a:rPr>
            <a:t>президент може обиратися двома шляхами</a:t>
          </a:r>
        </a:p>
      </dgm:t>
    </dgm:pt>
    <dgm:pt modelId="{1137CE45-FB05-4501-93FB-8F0F92E52032}" type="parTrans" cxnId="{37D28B3C-E88F-4FC3-8B61-AE5A95D4DCFE}">
      <dgm:prSet/>
      <dgm:spPr/>
      <dgm:t>
        <a:bodyPr/>
        <a:lstStyle/>
        <a:p>
          <a:endParaRPr lang="ru-RU"/>
        </a:p>
      </dgm:t>
    </dgm:pt>
    <dgm:pt modelId="{A21360B4-526C-4B9A-8549-6C76F74ABD01}" type="sibTrans" cxnId="{37D28B3C-E88F-4FC3-8B61-AE5A95D4DCFE}">
      <dgm:prSet/>
      <dgm:spPr/>
      <dgm:t>
        <a:bodyPr/>
        <a:lstStyle/>
        <a:p>
          <a:endParaRPr lang="ru-RU"/>
        </a:p>
      </dgm:t>
    </dgm:pt>
    <dgm:pt modelId="{D8909A86-0374-4315-927B-17F3A5E512A2}">
      <dgm:prSet custT="1"/>
      <dgm:spPr/>
      <dgm:t>
        <a:bodyPr/>
        <a:lstStyle/>
        <a:p>
          <a:r>
            <a:rPr lang="uk-UA" sz="2000" dirty="0">
              <a:latin typeface="+mj-lt"/>
            </a:rPr>
            <a:t>парламентом за правилами парламентської процедури і нести відповідальність згідно з конституціями перед парламентом; </a:t>
          </a:r>
        </a:p>
      </dgm:t>
    </dgm:pt>
    <dgm:pt modelId="{D6519309-F438-4029-849A-FFE149299E0B}" type="parTrans" cxnId="{280ADF79-C1E3-43E2-9148-CD392A0F27C5}">
      <dgm:prSet/>
      <dgm:spPr/>
      <dgm:t>
        <a:bodyPr/>
        <a:lstStyle/>
        <a:p>
          <a:endParaRPr lang="ru-RU"/>
        </a:p>
      </dgm:t>
    </dgm:pt>
    <dgm:pt modelId="{F1A49C58-1563-44DA-810A-CC0C4EC55C7A}" type="sibTrans" cxnId="{280ADF79-C1E3-43E2-9148-CD392A0F27C5}">
      <dgm:prSet/>
      <dgm:spPr/>
      <dgm:t>
        <a:bodyPr/>
        <a:lstStyle/>
        <a:p>
          <a:endParaRPr lang="ru-RU"/>
        </a:p>
      </dgm:t>
    </dgm:pt>
    <dgm:pt modelId="{3A1C5EEF-673E-42C3-B05D-BAEA9D42F0F0}">
      <dgm:prSet custT="1"/>
      <dgm:spPr/>
      <dgm:t>
        <a:bodyPr/>
        <a:lstStyle/>
        <a:p>
          <a:r>
            <a:rPr lang="uk-UA" sz="2000" dirty="0">
              <a:latin typeface="+mj-lt"/>
            </a:rPr>
            <a:t>парламентом за участю представників адміністративно-територіальних (автономних) одиниць і спеціально створеним органом, який складається з парламентарів та представників суб’єктів федерації</a:t>
          </a:r>
        </a:p>
      </dgm:t>
    </dgm:pt>
    <dgm:pt modelId="{DF03BDE3-D499-4CD3-ABBA-5309B3037E5C}" type="parTrans" cxnId="{6E08587D-C957-4925-8B60-A74A2BBABB49}">
      <dgm:prSet/>
      <dgm:spPr/>
      <dgm:t>
        <a:bodyPr/>
        <a:lstStyle/>
        <a:p>
          <a:endParaRPr lang="ru-RU"/>
        </a:p>
      </dgm:t>
    </dgm:pt>
    <dgm:pt modelId="{0BEC8B0D-482F-4024-8EF6-4EB229FE7F7D}" type="sibTrans" cxnId="{6E08587D-C957-4925-8B60-A74A2BBABB49}">
      <dgm:prSet/>
      <dgm:spPr/>
      <dgm:t>
        <a:bodyPr/>
        <a:lstStyle/>
        <a:p>
          <a:endParaRPr lang="ru-RU"/>
        </a:p>
      </dgm:t>
    </dgm:pt>
    <dgm:pt modelId="{3721EB9B-DBFB-4B40-9DAB-92035A242C95}" type="pres">
      <dgm:prSet presAssocID="{00CBED88-4314-4FAD-BE57-AB4798B0B576}" presName="linear" presStyleCnt="0">
        <dgm:presLayoutVars>
          <dgm:dir/>
          <dgm:animLvl val="lvl"/>
          <dgm:resizeHandles val="exact"/>
        </dgm:presLayoutVars>
      </dgm:prSet>
      <dgm:spPr/>
    </dgm:pt>
    <dgm:pt modelId="{3592A47A-E491-4B83-9261-8B469B6A64EC}" type="pres">
      <dgm:prSet presAssocID="{B0D16FA4-8592-4090-9C19-C641997164BF}" presName="parentLin" presStyleCnt="0"/>
      <dgm:spPr/>
    </dgm:pt>
    <dgm:pt modelId="{2DF1BB61-B8C3-47B7-89D4-E8FDE95073F0}" type="pres">
      <dgm:prSet presAssocID="{B0D16FA4-8592-4090-9C19-C641997164BF}" presName="parentLeftMargin" presStyleLbl="node1" presStyleIdx="0" presStyleCnt="4"/>
      <dgm:spPr/>
    </dgm:pt>
    <dgm:pt modelId="{B299E18D-4DB9-4C49-8F04-ED4A6516612D}" type="pres">
      <dgm:prSet presAssocID="{B0D16FA4-8592-4090-9C19-C641997164BF}" presName="parentText" presStyleLbl="node1" presStyleIdx="0" presStyleCnt="4" custScaleX="114286">
        <dgm:presLayoutVars>
          <dgm:chMax val="0"/>
          <dgm:bulletEnabled val="1"/>
        </dgm:presLayoutVars>
      </dgm:prSet>
      <dgm:spPr/>
    </dgm:pt>
    <dgm:pt modelId="{901E6BB2-A7EA-4F41-8BB7-16A2BB421C2C}" type="pres">
      <dgm:prSet presAssocID="{B0D16FA4-8592-4090-9C19-C641997164BF}" presName="negativeSpace" presStyleCnt="0"/>
      <dgm:spPr/>
    </dgm:pt>
    <dgm:pt modelId="{B44C2690-1738-4D1F-98BA-173CB17E7C33}" type="pres">
      <dgm:prSet presAssocID="{B0D16FA4-8592-4090-9C19-C641997164BF}" presName="childText" presStyleLbl="conFgAcc1" presStyleIdx="0" presStyleCnt="4">
        <dgm:presLayoutVars>
          <dgm:bulletEnabled val="1"/>
        </dgm:presLayoutVars>
      </dgm:prSet>
      <dgm:spPr/>
    </dgm:pt>
    <dgm:pt modelId="{C1301D67-C51D-46D9-B8AF-B11CBA0FBA32}" type="pres">
      <dgm:prSet presAssocID="{830C6499-C0FE-4FDA-9950-CD98E24A7112}" presName="spaceBetweenRectangles" presStyleCnt="0"/>
      <dgm:spPr/>
    </dgm:pt>
    <dgm:pt modelId="{F08E39DE-59E1-406C-89AD-ABBB6607A1CD}" type="pres">
      <dgm:prSet presAssocID="{247A7E92-76FA-458A-89DE-AD64E6273160}" presName="parentLin" presStyleCnt="0"/>
      <dgm:spPr/>
    </dgm:pt>
    <dgm:pt modelId="{BEEAAD9B-165A-4E57-B562-EB36F06FE55E}" type="pres">
      <dgm:prSet presAssocID="{247A7E92-76FA-458A-89DE-AD64E6273160}" presName="parentLeftMargin" presStyleLbl="node1" presStyleIdx="0" presStyleCnt="4"/>
      <dgm:spPr/>
    </dgm:pt>
    <dgm:pt modelId="{79D723F3-EFBE-48C6-B774-2D6D1AE874C2}" type="pres">
      <dgm:prSet presAssocID="{247A7E92-76FA-458A-89DE-AD64E6273160}" presName="parentText" presStyleLbl="node1" presStyleIdx="1" presStyleCnt="4" custScaleX="114286">
        <dgm:presLayoutVars>
          <dgm:chMax val="0"/>
          <dgm:bulletEnabled val="1"/>
        </dgm:presLayoutVars>
      </dgm:prSet>
      <dgm:spPr/>
    </dgm:pt>
    <dgm:pt modelId="{C933D0B2-8DCC-4B98-8E15-AE936830A9AB}" type="pres">
      <dgm:prSet presAssocID="{247A7E92-76FA-458A-89DE-AD64E6273160}" presName="negativeSpace" presStyleCnt="0"/>
      <dgm:spPr/>
    </dgm:pt>
    <dgm:pt modelId="{E64F40D0-C1B3-4B2B-B7EE-0F12270A176A}" type="pres">
      <dgm:prSet presAssocID="{247A7E92-76FA-458A-89DE-AD64E6273160}" presName="childText" presStyleLbl="conFgAcc1" presStyleIdx="1" presStyleCnt="4">
        <dgm:presLayoutVars>
          <dgm:bulletEnabled val="1"/>
        </dgm:presLayoutVars>
      </dgm:prSet>
      <dgm:spPr/>
    </dgm:pt>
    <dgm:pt modelId="{58D94AD8-8822-4F27-AB74-6207D3A058E8}" type="pres">
      <dgm:prSet presAssocID="{40CE7000-11B3-41DB-8C65-446A52B93847}" presName="spaceBetweenRectangles" presStyleCnt="0"/>
      <dgm:spPr/>
    </dgm:pt>
    <dgm:pt modelId="{B8D20E16-D2B2-4E80-9B5E-8D7EEF55E6A9}" type="pres">
      <dgm:prSet presAssocID="{FB6BF2DD-515E-4D85-B973-C4AA42E54C9E}" presName="parentLin" presStyleCnt="0"/>
      <dgm:spPr/>
    </dgm:pt>
    <dgm:pt modelId="{E8ED1111-978B-49EF-BC91-ECFC5254E13D}" type="pres">
      <dgm:prSet presAssocID="{FB6BF2DD-515E-4D85-B973-C4AA42E54C9E}" presName="parentLeftMargin" presStyleLbl="node1" presStyleIdx="1" presStyleCnt="4"/>
      <dgm:spPr/>
    </dgm:pt>
    <dgm:pt modelId="{69B7387A-66D6-4948-85B2-B7E9C007A129}" type="pres">
      <dgm:prSet presAssocID="{FB6BF2DD-515E-4D85-B973-C4AA42E54C9E}" presName="parentText" presStyleLbl="node1" presStyleIdx="2" presStyleCnt="4" custScaleX="114286" custScaleY="161279">
        <dgm:presLayoutVars>
          <dgm:chMax val="0"/>
          <dgm:bulletEnabled val="1"/>
        </dgm:presLayoutVars>
      </dgm:prSet>
      <dgm:spPr/>
    </dgm:pt>
    <dgm:pt modelId="{75D59ED3-4749-4792-8AE8-044BEF6173AD}" type="pres">
      <dgm:prSet presAssocID="{FB6BF2DD-515E-4D85-B973-C4AA42E54C9E}" presName="negativeSpace" presStyleCnt="0"/>
      <dgm:spPr/>
    </dgm:pt>
    <dgm:pt modelId="{651B53A4-F17A-4090-8AD3-7043760BB74B}" type="pres">
      <dgm:prSet presAssocID="{FB6BF2DD-515E-4D85-B973-C4AA42E54C9E}" presName="childText" presStyleLbl="conFgAcc1" presStyleIdx="2" presStyleCnt="4">
        <dgm:presLayoutVars>
          <dgm:bulletEnabled val="1"/>
        </dgm:presLayoutVars>
      </dgm:prSet>
      <dgm:spPr/>
    </dgm:pt>
    <dgm:pt modelId="{EEEC4120-29FB-4641-9C4D-B44DAF9C6A78}" type="pres">
      <dgm:prSet presAssocID="{18638D00-9844-4247-A957-92AD8F2528C3}" presName="spaceBetweenRectangles" presStyleCnt="0"/>
      <dgm:spPr/>
    </dgm:pt>
    <dgm:pt modelId="{FFC26B22-3012-429A-8723-F127982AC6FB}" type="pres">
      <dgm:prSet presAssocID="{BE893378-633F-4177-AD6B-2574B81B5EF1}" presName="parentLin" presStyleCnt="0"/>
      <dgm:spPr/>
    </dgm:pt>
    <dgm:pt modelId="{71F7481E-CD1C-47A7-A60A-C273E75C19C7}" type="pres">
      <dgm:prSet presAssocID="{BE893378-633F-4177-AD6B-2574B81B5EF1}" presName="parentLeftMargin" presStyleLbl="node1" presStyleIdx="2" presStyleCnt="4"/>
      <dgm:spPr/>
    </dgm:pt>
    <dgm:pt modelId="{199ECAA6-2B7F-4FDE-914D-4EBF646E230A}" type="pres">
      <dgm:prSet presAssocID="{BE893378-633F-4177-AD6B-2574B81B5EF1}" presName="parentText" presStyleLbl="node1" presStyleIdx="3" presStyleCnt="4" custScaleX="114286">
        <dgm:presLayoutVars>
          <dgm:chMax val="0"/>
          <dgm:bulletEnabled val="1"/>
        </dgm:presLayoutVars>
      </dgm:prSet>
      <dgm:spPr/>
    </dgm:pt>
    <dgm:pt modelId="{17FDE16D-56EB-426C-B7A1-F1D710A0FA2C}" type="pres">
      <dgm:prSet presAssocID="{BE893378-633F-4177-AD6B-2574B81B5EF1}" presName="negativeSpace" presStyleCnt="0"/>
      <dgm:spPr/>
    </dgm:pt>
    <dgm:pt modelId="{B1A0543E-0BFD-42B8-8754-B0A31793DFA7}" type="pres">
      <dgm:prSet presAssocID="{BE893378-633F-4177-AD6B-2574B81B5EF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79DF002-2776-4CC3-BAE1-FE29094F1CE2}" type="presOf" srcId="{247A7E92-76FA-458A-89DE-AD64E6273160}" destId="{BEEAAD9B-165A-4E57-B562-EB36F06FE55E}" srcOrd="0" destOrd="0" presId="urn:microsoft.com/office/officeart/2005/8/layout/list1"/>
    <dgm:cxn modelId="{5BF92229-D77B-4339-AEC6-9365E61035A8}" type="presOf" srcId="{B0D16FA4-8592-4090-9C19-C641997164BF}" destId="{B299E18D-4DB9-4C49-8F04-ED4A6516612D}" srcOrd="1" destOrd="0" presId="urn:microsoft.com/office/officeart/2005/8/layout/list1"/>
    <dgm:cxn modelId="{98069D30-1FE3-4625-986F-FB47C7987431}" type="presOf" srcId="{FB6BF2DD-515E-4D85-B973-C4AA42E54C9E}" destId="{69B7387A-66D6-4948-85B2-B7E9C007A129}" srcOrd="1" destOrd="0" presId="urn:microsoft.com/office/officeart/2005/8/layout/list1"/>
    <dgm:cxn modelId="{7F084E3A-1DD7-4CA4-BC75-8E4B82385702}" type="presOf" srcId="{00CBED88-4314-4FAD-BE57-AB4798B0B576}" destId="{3721EB9B-DBFB-4B40-9DAB-92035A242C95}" srcOrd="0" destOrd="0" presId="urn:microsoft.com/office/officeart/2005/8/layout/list1"/>
    <dgm:cxn modelId="{37D28B3C-E88F-4FC3-8B61-AE5A95D4DCFE}" srcId="{00CBED88-4314-4FAD-BE57-AB4798B0B576}" destId="{BE893378-633F-4177-AD6B-2574B81B5EF1}" srcOrd="3" destOrd="0" parTransId="{1137CE45-FB05-4501-93FB-8F0F92E52032}" sibTransId="{A21360B4-526C-4B9A-8549-6C76F74ABD01}"/>
    <dgm:cxn modelId="{8FC82741-4C3F-4E4F-A18D-D95026495F56}" srcId="{00CBED88-4314-4FAD-BE57-AB4798B0B576}" destId="{247A7E92-76FA-458A-89DE-AD64E6273160}" srcOrd="1" destOrd="0" parTransId="{BB38BE23-80E0-42F3-924F-B6DE69BBCF40}" sibTransId="{40CE7000-11B3-41DB-8C65-446A52B93847}"/>
    <dgm:cxn modelId="{A74A7D66-E08E-4FC2-9B49-CE8563758A4E}" srcId="{00CBED88-4314-4FAD-BE57-AB4798B0B576}" destId="{FB6BF2DD-515E-4D85-B973-C4AA42E54C9E}" srcOrd="2" destOrd="0" parTransId="{86FE8829-A67B-4B44-B7F0-56FC636FB3C0}" sibTransId="{18638D00-9844-4247-A957-92AD8F2528C3}"/>
    <dgm:cxn modelId="{633A2774-EDF5-499D-B597-6DDA1CE9574E}" type="presOf" srcId="{247A7E92-76FA-458A-89DE-AD64E6273160}" destId="{79D723F3-EFBE-48C6-B774-2D6D1AE874C2}" srcOrd="1" destOrd="0" presId="urn:microsoft.com/office/officeart/2005/8/layout/list1"/>
    <dgm:cxn modelId="{280ADF79-C1E3-43E2-9148-CD392A0F27C5}" srcId="{BE893378-633F-4177-AD6B-2574B81B5EF1}" destId="{D8909A86-0374-4315-927B-17F3A5E512A2}" srcOrd="0" destOrd="0" parTransId="{D6519309-F438-4029-849A-FFE149299E0B}" sibTransId="{F1A49C58-1563-44DA-810A-CC0C4EC55C7A}"/>
    <dgm:cxn modelId="{6E08587D-C957-4925-8B60-A74A2BBABB49}" srcId="{BE893378-633F-4177-AD6B-2574B81B5EF1}" destId="{3A1C5EEF-673E-42C3-B05D-BAEA9D42F0F0}" srcOrd="1" destOrd="0" parTransId="{DF03BDE3-D499-4CD3-ABBA-5309B3037E5C}" sibTransId="{0BEC8B0D-482F-4024-8EF6-4EB229FE7F7D}"/>
    <dgm:cxn modelId="{3EDA5A96-B805-4F06-B142-F24F03A400EE}" type="presOf" srcId="{BE893378-633F-4177-AD6B-2574B81B5EF1}" destId="{199ECAA6-2B7F-4FDE-914D-4EBF646E230A}" srcOrd="1" destOrd="0" presId="urn:microsoft.com/office/officeart/2005/8/layout/list1"/>
    <dgm:cxn modelId="{33074297-EB02-49FB-B5D5-D42D2ADCFD74}" type="presOf" srcId="{D8909A86-0374-4315-927B-17F3A5E512A2}" destId="{B1A0543E-0BFD-42B8-8754-B0A31793DFA7}" srcOrd="0" destOrd="0" presId="urn:microsoft.com/office/officeart/2005/8/layout/list1"/>
    <dgm:cxn modelId="{2EB323A5-DACB-4828-ACE8-C45145A8D16C}" type="presOf" srcId="{BE893378-633F-4177-AD6B-2574B81B5EF1}" destId="{71F7481E-CD1C-47A7-A60A-C273E75C19C7}" srcOrd="0" destOrd="0" presId="urn:microsoft.com/office/officeart/2005/8/layout/list1"/>
    <dgm:cxn modelId="{B9FEEEAB-5490-4FA2-BD72-BACE0371F75E}" type="presOf" srcId="{3A1C5EEF-673E-42C3-B05D-BAEA9D42F0F0}" destId="{B1A0543E-0BFD-42B8-8754-B0A31793DFA7}" srcOrd="0" destOrd="1" presId="urn:microsoft.com/office/officeart/2005/8/layout/list1"/>
    <dgm:cxn modelId="{3E0CBAAC-5F7C-49B9-8122-228C7D0C91B6}" type="presOf" srcId="{B0D16FA4-8592-4090-9C19-C641997164BF}" destId="{2DF1BB61-B8C3-47B7-89D4-E8FDE95073F0}" srcOrd="0" destOrd="0" presId="urn:microsoft.com/office/officeart/2005/8/layout/list1"/>
    <dgm:cxn modelId="{D986C6C0-6087-4F2C-A7E3-2000685A2131}" srcId="{00CBED88-4314-4FAD-BE57-AB4798B0B576}" destId="{B0D16FA4-8592-4090-9C19-C641997164BF}" srcOrd="0" destOrd="0" parTransId="{62DF4335-C408-4BFD-870E-80869C40E555}" sibTransId="{830C6499-C0FE-4FDA-9950-CD98E24A7112}"/>
    <dgm:cxn modelId="{083660CB-7B8A-4629-9591-15E1291E46CE}" type="presOf" srcId="{FB6BF2DD-515E-4D85-B973-C4AA42E54C9E}" destId="{E8ED1111-978B-49EF-BC91-ECFC5254E13D}" srcOrd="0" destOrd="0" presId="urn:microsoft.com/office/officeart/2005/8/layout/list1"/>
    <dgm:cxn modelId="{F8C2893F-C875-4199-A40A-C52E4C084619}" type="presParOf" srcId="{3721EB9B-DBFB-4B40-9DAB-92035A242C95}" destId="{3592A47A-E491-4B83-9261-8B469B6A64EC}" srcOrd="0" destOrd="0" presId="urn:microsoft.com/office/officeart/2005/8/layout/list1"/>
    <dgm:cxn modelId="{FEE027DB-1619-4A5E-9B63-8A2B461CB878}" type="presParOf" srcId="{3592A47A-E491-4B83-9261-8B469B6A64EC}" destId="{2DF1BB61-B8C3-47B7-89D4-E8FDE95073F0}" srcOrd="0" destOrd="0" presId="urn:microsoft.com/office/officeart/2005/8/layout/list1"/>
    <dgm:cxn modelId="{AA547E09-D2F4-46AB-B2FF-A89603A875F7}" type="presParOf" srcId="{3592A47A-E491-4B83-9261-8B469B6A64EC}" destId="{B299E18D-4DB9-4C49-8F04-ED4A6516612D}" srcOrd="1" destOrd="0" presId="urn:microsoft.com/office/officeart/2005/8/layout/list1"/>
    <dgm:cxn modelId="{FE9383F4-9C07-4348-8B30-18143F23F912}" type="presParOf" srcId="{3721EB9B-DBFB-4B40-9DAB-92035A242C95}" destId="{901E6BB2-A7EA-4F41-8BB7-16A2BB421C2C}" srcOrd="1" destOrd="0" presId="urn:microsoft.com/office/officeart/2005/8/layout/list1"/>
    <dgm:cxn modelId="{0D18D517-6065-42FE-A70D-2BF713D50830}" type="presParOf" srcId="{3721EB9B-DBFB-4B40-9DAB-92035A242C95}" destId="{B44C2690-1738-4D1F-98BA-173CB17E7C33}" srcOrd="2" destOrd="0" presId="urn:microsoft.com/office/officeart/2005/8/layout/list1"/>
    <dgm:cxn modelId="{5573FCC2-056B-48AB-8E0D-5E9D33FB5A79}" type="presParOf" srcId="{3721EB9B-DBFB-4B40-9DAB-92035A242C95}" destId="{C1301D67-C51D-46D9-B8AF-B11CBA0FBA32}" srcOrd="3" destOrd="0" presId="urn:microsoft.com/office/officeart/2005/8/layout/list1"/>
    <dgm:cxn modelId="{167E0A2C-FA1E-46DE-9C62-3B479B51859A}" type="presParOf" srcId="{3721EB9B-DBFB-4B40-9DAB-92035A242C95}" destId="{F08E39DE-59E1-406C-89AD-ABBB6607A1CD}" srcOrd="4" destOrd="0" presId="urn:microsoft.com/office/officeart/2005/8/layout/list1"/>
    <dgm:cxn modelId="{97D2CEB9-5F41-4913-A15E-E42325E7724D}" type="presParOf" srcId="{F08E39DE-59E1-406C-89AD-ABBB6607A1CD}" destId="{BEEAAD9B-165A-4E57-B562-EB36F06FE55E}" srcOrd="0" destOrd="0" presId="urn:microsoft.com/office/officeart/2005/8/layout/list1"/>
    <dgm:cxn modelId="{8712AFDE-3C89-4AC5-BA33-6BA9D406F58E}" type="presParOf" srcId="{F08E39DE-59E1-406C-89AD-ABBB6607A1CD}" destId="{79D723F3-EFBE-48C6-B774-2D6D1AE874C2}" srcOrd="1" destOrd="0" presId="urn:microsoft.com/office/officeart/2005/8/layout/list1"/>
    <dgm:cxn modelId="{3BF85BC1-F1FC-4674-A657-9AA6C3D177C6}" type="presParOf" srcId="{3721EB9B-DBFB-4B40-9DAB-92035A242C95}" destId="{C933D0B2-8DCC-4B98-8E15-AE936830A9AB}" srcOrd="5" destOrd="0" presId="urn:microsoft.com/office/officeart/2005/8/layout/list1"/>
    <dgm:cxn modelId="{BC86FD76-CB5F-4ECB-8031-A9CF05FFD77F}" type="presParOf" srcId="{3721EB9B-DBFB-4B40-9DAB-92035A242C95}" destId="{E64F40D0-C1B3-4B2B-B7EE-0F12270A176A}" srcOrd="6" destOrd="0" presId="urn:microsoft.com/office/officeart/2005/8/layout/list1"/>
    <dgm:cxn modelId="{6337AFFE-BD3F-40E5-9757-9EBD98D916ED}" type="presParOf" srcId="{3721EB9B-DBFB-4B40-9DAB-92035A242C95}" destId="{58D94AD8-8822-4F27-AB74-6207D3A058E8}" srcOrd="7" destOrd="0" presId="urn:microsoft.com/office/officeart/2005/8/layout/list1"/>
    <dgm:cxn modelId="{9C81DC31-0685-4487-A9FB-7545D8341804}" type="presParOf" srcId="{3721EB9B-DBFB-4B40-9DAB-92035A242C95}" destId="{B8D20E16-D2B2-4E80-9B5E-8D7EEF55E6A9}" srcOrd="8" destOrd="0" presId="urn:microsoft.com/office/officeart/2005/8/layout/list1"/>
    <dgm:cxn modelId="{17F77280-C816-420F-814F-AE2B19AB9C2C}" type="presParOf" srcId="{B8D20E16-D2B2-4E80-9B5E-8D7EEF55E6A9}" destId="{E8ED1111-978B-49EF-BC91-ECFC5254E13D}" srcOrd="0" destOrd="0" presId="urn:microsoft.com/office/officeart/2005/8/layout/list1"/>
    <dgm:cxn modelId="{37F104A7-D249-4318-82BF-EDF5D79B3845}" type="presParOf" srcId="{B8D20E16-D2B2-4E80-9B5E-8D7EEF55E6A9}" destId="{69B7387A-66D6-4948-85B2-B7E9C007A129}" srcOrd="1" destOrd="0" presId="urn:microsoft.com/office/officeart/2005/8/layout/list1"/>
    <dgm:cxn modelId="{8513CFCC-1B5A-457D-9F4C-963C88A35171}" type="presParOf" srcId="{3721EB9B-DBFB-4B40-9DAB-92035A242C95}" destId="{75D59ED3-4749-4792-8AE8-044BEF6173AD}" srcOrd="9" destOrd="0" presId="urn:microsoft.com/office/officeart/2005/8/layout/list1"/>
    <dgm:cxn modelId="{9A619DD0-77D9-4633-9024-5A09CC749A3E}" type="presParOf" srcId="{3721EB9B-DBFB-4B40-9DAB-92035A242C95}" destId="{651B53A4-F17A-4090-8AD3-7043760BB74B}" srcOrd="10" destOrd="0" presId="urn:microsoft.com/office/officeart/2005/8/layout/list1"/>
    <dgm:cxn modelId="{9521F285-AF23-4FBF-991E-5AA195A01A1E}" type="presParOf" srcId="{3721EB9B-DBFB-4B40-9DAB-92035A242C95}" destId="{EEEC4120-29FB-4641-9C4D-B44DAF9C6A78}" srcOrd="11" destOrd="0" presId="urn:microsoft.com/office/officeart/2005/8/layout/list1"/>
    <dgm:cxn modelId="{5CC43CA7-5460-4699-9ECA-AA592E6F6179}" type="presParOf" srcId="{3721EB9B-DBFB-4B40-9DAB-92035A242C95}" destId="{FFC26B22-3012-429A-8723-F127982AC6FB}" srcOrd="12" destOrd="0" presId="urn:microsoft.com/office/officeart/2005/8/layout/list1"/>
    <dgm:cxn modelId="{8D919C94-AEF0-4277-B7CB-D12290124644}" type="presParOf" srcId="{FFC26B22-3012-429A-8723-F127982AC6FB}" destId="{71F7481E-CD1C-47A7-A60A-C273E75C19C7}" srcOrd="0" destOrd="0" presId="urn:microsoft.com/office/officeart/2005/8/layout/list1"/>
    <dgm:cxn modelId="{B5CCC6DA-F335-43F8-B0E0-1A564D12EBBA}" type="presParOf" srcId="{FFC26B22-3012-429A-8723-F127982AC6FB}" destId="{199ECAA6-2B7F-4FDE-914D-4EBF646E230A}" srcOrd="1" destOrd="0" presId="urn:microsoft.com/office/officeart/2005/8/layout/list1"/>
    <dgm:cxn modelId="{77732B4B-B34B-48EA-9E75-C80096E9C46C}" type="presParOf" srcId="{3721EB9B-DBFB-4B40-9DAB-92035A242C95}" destId="{17FDE16D-56EB-426C-B7A1-F1D710A0FA2C}" srcOrd="13" destOrd="0" presId="urn:microsoft.com/office/officeart/2005/8/layout/list1"/>
    <dgm:cxn modelId="{05399FF1-7F28-45B1-8CEA-902B1D270F01}" type="presParOf" srcId="{3721EB9B-DBFB-4B40-9DAB-92035A242C95}" destId="{B1A0543E-0BFD-42B8-8754-B0A31793DFA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8D51EF4A-0F52-496A-9E2F-8FB70DBF5067}" type="doc">
      <dgm:prSet loTypeId="urn:microsoft.com/office/officeart/2005/8/layout/hList6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FFB261DE-8BA4-4F4F-BDF8-97F239594130}">
      <dgm:prSet phldrT="[Текст]" custT="1"/>
      <dgm:spPr/>
      <dgm:t>
        <a:bodyPr/>
        <a:lstStyle/>
        <a:p>
          <a:r>
            <a:rPr lang="uk-UA" sz="3200" b="1" dirty="0">
              <a:latin typeface="+mj-lt"/>
            </a:rPr>
            <a:t>Президентська республіка </a:t>
          </a:r>
          <a:r>
            <a:rPr lang="uk-UA" sz="3200" dirty="0">
              <a:latin typeface="+mj-lt"/>
            </a:rPr>
            <a:t>– це форма правління, де президент одноособово або з наступним схваленням парламенту формує уряд, яким сам керує</a:t>
          </a:r>
          <a:br>
            <a:rPr lang="uk-UA" sz="3200" dirty="0">
              <a:latin typeface="+mj-lt"/>
            </a:rPr>
          </a:br>
          <a:r>
            <a:rPr lang="uk-UA" sz="3200" dirty="0">
              <a:latin typeface="+mj-lt"/>
            </a:rPr>
            <a:t>(США, поширена в Латинській Америці: Бразилія, Аргентина, Мексика, Еквадор)</a:t>
          </a:r>
          <a:endParaRPr lang="ru-RU" sz="3200" dirty="0">
            <a:latin typeface="+mj-lt"/>
          </a:endParaRPr>
        </a:p>
      </dgm:t>
    </dgm:pt>
    <dgm:pt modelId="{3DB5892D-5208-4BCC-AC81-8216F75E2D62}" type="parTrans" cxnId="{8E33C906-34D4-443B-82D2-A32CE544C759}">
      <dgm:prSet/>
      <dgm:spPr/>
      <dgm:t>
        <a:bodyPr/>
        <a:lstStyle/>
        <a:p>
          <a:endParaRPr lang="ru-RU"/>
        </a:p>
      </dgm:t>
    </dgm:pt>
    <dgm:pt modelId="{83EE2346-D77A-4BC0-A1D2-C107D7BAF2E3}" type="sibTrans" cxnId="{8E33C906-34D4-443B-82D2-A32CE544C759}">
      <dgm:prSet/>
      <dgm:spPr/>
      <dgm:t>
        <a:bodyPr/>
        <a:lstStyle/>
        <a:p>
          <a:endParaRPr lang="ru-RU"/>
        </a:p>
      </dgm:t>
    </dgm:pt>
    <dgm:pt modelId="{929DD611-FB06-4E0D-88B6-AED0C6E36D17}" type="pres">
      <dgm:prSet presAssocID="{8D51EF4A-0F52-496A-9E2F-8FB70DBF5067}" presName="Name0" presStyleCnt="0">
        <dgm:presLayoutVars>
          <dgm:dir/>
          <dgm:resizeHandles val="exact"/>
        </dgm:presLayoutVars>
      </dgm:prSet>
      <dgm:spPr/>
    </dgm:pt>
    <dgm:pt modelId="{69D9FA9D-2E59-45CB-B883-C532606E3742}" type="pres">
      <dgm:prSet presAssocID="{FFB261DE-8BA4-4F4F-BDF8-97F239594130}" presName="node" presStyleLbl="node1" presStyleIdx="0" presStyleCnt="1">
        <dgm:presLayoutVars>
          <dgm:bulletEnabled val="1"/>
        </dgm:presLayoutVars>
      </dgm:prSet>
      <dgm:spPr/>
    </dgm:pt>
  </dgm:ptLst>
  <dgm:cxnLst>
    <dgm:cxn modelId="{8E33C906-34D4-443B-82D2-A32CE544C759}" srcId="{8D51EF4A-0F52-496A-9E2F-8FB70DBF5067}" destId="{FFB261DE-8BA4-4F4F-BDF8-97F239594130}" srcOrd="0" destOrd="0" parTransId="{3DB5892D-5208-4BCC-AC81-8216F75E2D62}" sibTransId="{83EE2346-D77A-4BC0-A1D2-C107D7BAF2E3}"/>
    <dgm:cxn modelId="{1D06FEDA-31C6-44A0-AC27-EF53305A4A28}" type="presOf" srcId="{8D51EF4A-0F52-496A-9E2F-8FB70DBF5067}" destId="{929DD611-FB06-4E0D-88B6-AED0C6E36D17}" srcOrd="0" destOrd="0" presId="urn:microsoft.com/office/officeart/2005/8/layout/hList6"/>
    <dgm:cxn modelId="{070888F8-7FCB-45F0-8300-94B961D782A5}" type="presOf" srcId="{FFB261DE-8BA4-4F4F-BDF8-97F239594130}" destId="{69D9FA9D-2E59-45CB-B883-C532606E3742}" srcOrd="0" destOrd="0" presId="urn:microsoft.com/office/officeart/2005/8/layout/hList6"/>
    <dgm:cxn modelId="{9C17B5B5-9DBD-482F-B596-59B9AF39A674}" type="presParOf" srcId="{929DD611-FB06-4E0D-88B6-AED0C6E36D17}" destId="{69D9FA9D-2E59-45CB-B883-C532606E3742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AFBB68B-B22D-41B1-BB06-E7BA90BF5DC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B151993-8E0D-4ADB-890F-2DEF7F37BA4F}">
      <dgm:prSet phldrT="[Текст]"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президент об’єднує повноваження глави держави і глави уряду (виконавчої влади)</a:t>
          </a:r>
          <a:endParaRPr lang="ru-RU" sz="2400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EC8E3FB8-3A9A-49EC-881F-59FE995F37EC}" type="parTrans" cxnId="{3D55E6E3-E590-485A-8E89-F409810B0C29}">
      <dgm:prSet/>
      <dgm:spPr/>
      <dgm:t>
        <a:bodyPr/>
        <a:lstStyle/>
        <a:p>
          <a:endParaRPr lang="ru-RU"/>
        </a:p>
      </dgm:t>
    </dgm:pt>
    <dgm:pt modelId="{9235BA55-04E1-4E59-87D2-6A2D8523688D}" type="sibTrans" cxnId="{3D55E6E3-E590-485A-8E89-F409810B0C29}">
      <dgm:prSet/>
      <dgm:spPr/>
      <dgm:t>
        <a:bodyPr/>
        <a:lstStyle/>
        <a:p>
          <a:endParaRPr lang="ru-RU"/>
        </a:p>
      </dgm:t>
    </dgm:pt>
    <dgm:pt modelId="{FE314F2E-5DDC-447A-84AD-28166BF53CAE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позапарламентський метод обрання президента, він обирається шляхом загальних виборів</a:t>
          </a:r>
        </a:p>
      </dgm:t>
    </dgm:pt>
    <dgm:pt modelId="{AC18CF62-30DB-4412-902B-42F270D9CA75}" type="parTrans" cxnId="{BB72D215-05E5-49C6-AC13-0208CD32AB12}">
      <dgm:prSet/>
      <dgm:spPr/>
      <dgm:t>
        <a:bodyPr/>
        <a:lstStyle/>
        <a:p>
          <a:endParaRPr lang="ru-RU"/>
        </a:p>
      </dgm:t>
    </dgm:pt>
    <dgm:pt modelId="{A25B6DA9-EB66-4F65-AD56-08AED841D343}" type="sibTrans" cxnId="{BB72D215-05E5-49C6-AC13-0208CD32AB12}">
      <dgm:prSet/>
      <dgm:spPr/>
      <dgm:t>
        <a:bodyPr/>
        <a:lstStyle/>
        <a:p>
          <a:endParaRPr lang="ru-RU"/>
        </a:p>
      </dgm:t>
    </dgm:pt>
    <dgm:pt modelId="{ADA23BE0-3213-497B-958F-B88E0280762C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позапарламентський спосіб формування уряду (його очолює або призначає президент)</a:t>
          </a:r>
        </a:p>
      </dgm:t>
    </dgm:pt>
    <dgm:pt modelId="{1C879A65-8AEF-4E02-B275-C01E07EBE2B9}" type="parTrans" cxnId="{5289AD26-7F31-41EB-83E2-A2E99943E035}">
      <dgm:prSet/>
      <dgm:spPr/>
      <dgm:t>
        <a:bodyPr/>
        <a:lstStyle/>
        <a:p>
          <a:endParaRPr lang="ru-RU"/>
        </a:p>
      </dgm:t>
    </dgm:pt>
    <dgm:pt modelId="{703D3745-89D8-42A9-AEE1-7ACCF0859878}" type="sibTrans" cxnId="{5289AD26-7F31-41EB-83E2-A2E99943E035}">
      <dgm:prSet/>
      <dgm:spPr/>
      <dgm:t>
        <a:bodyPr/>
        <a:lstStyle/>
        <a:p>
          <a:endParaRPr lang="ru-RU"/>
        </a:p>
      </dgm:t>
    </dgm:pt>
    <dgm:pt modelId="{439D7754-C71D-4629-9D01-07921930C65E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відсутність інституту парламентської відповідальності уряду (він несе відповідальність перед президентом, а не перед парламентом)</a:t>
          </a:r>
        </a:p>
      </dgm:t>
    </dgm:pt>
    <dgm:pt modelId="{14C94CA9-C373-4C19-AAF7-EE7EC38C5E41}" type="parTrans" cxnId="{BF83A9E6-D336-4195-B892-1328993C6BC5}">
      <dgm:prSet/>
      <dgm:spPr/>
      <dgm:t>
        <a:bodyPr/>
        <a:lstStyle/>
        <a:p>
          <a:endParaRPr lang="ru-RU"/>
        </a:p>
      </dgm:t>
    </dgm:pt>
    <dgm:pt modelId="{E88EFEE2-1DCC-40E9-873D-2D2C3FDD62D4}" type="sibTrans" cxnId="{BF83A9E6-D336-4195-B892-1328993C6BC5}">
      <dgm:prSet/>
      <dgm:spPr/>
      <dgm:t>
        <a:bodyPr/>
        <a:lstStyle/>
        <a:p>
          <a:endParaRPr lang="ru-RU"/>
        </a:p>
      </dgm:t>
    </dgm:pt>
    <dgm:pt modelId="{D6A0161E-4FCA-4105-B831-77BDB2C99BDC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президент не має права розпустити парламент і призначити нові вибори</a:t>
          </a:r>
        </a:p>
      </dgm:t>
    </dgm:pt>
    <dgm:pt modelId="{5FA53B92-3A9E-4318-9675-1E18CDB4EF42}" type="parTrans" cxnId="{0629C389-8F5E-470A-86D4-C29F5AA9870A}">
      <dgm:prSet/>
      <dgm:spPr/>
      <dgm:t>
        <a:bodyPr/>
        <a:lstStyle/>
        <a:p>
          <a:endParaRPr lang="ru-RU"/>
        </a:p>
      </dgm:t>
    </dgm:pt>
    <dgm:pt modelId="{BF6736C7-4A0D-4E5F-A988-B8797817EE9B}" type="sibTrans" cxnId="{0629C389-8F5E-470A-86D4-C29F5AA9870A}">
      <dgm:prSet/>
      <dgm:spPr/>
      <dgm:t>
        <a:bodyPr/>
        <a:lstStyle/>
        <a:p>
          <a:endParaRPr lang="ru-RU"/>
        </a:p>
      </dgm:t>
    </dgm:pt>
    <dgm:pt modelId="{E7481333-11CE-4588-8EB2-165CE2B5C23E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президент має право накладати вето на законодавчі рішення парламенту, однак воно може бути скасоване (переборене) більшістю голосів у парламенті</a:t>
          </a:r>
        </a:p>
      </dgm:t>
    </dgm:pt>
    <dgm:pt modelId="{7D7B09A8-4432-46FE-9CBD-EB6C7E3E5FAE}" type="parTrans" cxnId="{76D31104-CED6-4C1F-8337-CB79B8FAEBC8}">
      <dgm:prSet/>
      <dgm:spPr/>
      <dgm:t>
        <a:bodyPr/>
        <a:lstStyle/>
        <a:p>
          <a:endParaRPr lang="ru-RU"/>
        </a:p>
      </dgm:t>
    </dgm:pt>
    <dgm:pt modelId="{264E8421-844D-441B-AC8C-7949430F6C4D}" type="sibTrans" cxnId="{76D31104-CED6-4C1F-8337-CB79B8FAEBC8}">
      <dgm:prSet/>
      <dgm:spPr/>
      <dgm:t>
        <a:bodyPr/>
        <a:lstStyle/>
        <a:p>
          <a:endParaRPr lang="ru-RU"/>
        </a:p>
      </dgm:t>
    </dgm:pt>
    <dgm:pt modelId="{8FE31DD7-DA74-4170-820B-C11ACAB0F6FE}" type="pres">
      <dgm:prSet presAssocID="{BAFBB68B-B22D-41B1-BB06-E7BA90BF5DC6}" presName="vert0" presStyleCnt="0">
        <dgm:presLayoutVars>
          <dgm:dir/>
          <dgm:animOne val="branch"/>
          <dgm:animLvl val="lvl"/>
        </dgm:presLayoutVars>
      </dgm:prSet>
      <dgm:spPr/>
    </dgm:pt>
    <dgm:pt modelId="{4E87752E-E41A-4421-92C1-64726FA42F05}" type="pres">
      <dgm:prSet presAssocID="{9B151993-8E0D-4ADB-890F-2DEF7F37BA4F}" presName="thickLine" presStyleLbl="alignNode1" presStyleIdx="0" presStyleCnt="6"/>
      <dgm:spPr/>
    </dgm:pt>
    <dgm:pt modelId="{AD09904D-B8C9-4E51-87F5-0ED982D313C4}" type="pres">
      <dgm:prSet presAssocID="{9B151993-8E0D-4ADB-890F-2DEF7F37BA4F}" presName="horz1" presStyleCnt="0"/>
      <dgm:spPr/>
    </dgm:pt>
    <dgm:pt modelId="{C77BD515-5E69-41C7-A4C1-EB61F23C4B6F}" type="pres">
      <dgm:prSet presAssocID="{9B151993-8E0D-4ADB-890F-2DEF7F37BA4F}" presName="tx1" presStyleLbl="revTx" presStyleIdx="0" presStyleCnt="6"/>
      <dgm:spPr/>
    </dgm:pt>
    <dgm:pt modelId="{3545C9B0-2C9C-4C7B-B903-294204B3DD37}" type="pres">
      <dgm:prSet presAssocID="{9B151993-8E0D-4ADB-890F-2DEF7F37BA4F}" presName="vert1" presStyleCnt="0"/>
      <dgm:spPr/>
    </dgm:pt>
    <dgm:pt modelId="{9ABD3724-E665-425A-BACD-9527C20909BE}" type="pres">
      <dgm:prSet presAssocID="{FE314F2E-5DDC-447A-84AD-28166BF53CAE}" presName="thickLine" presStyleLbl="alignNode1" presStyleIdx="1" presStyleCnt="6"/>
      <dgm:spPr/>
    </dgm:pt>
    <dgm:pt modelId="{40B2471D-2D00-459E-B6B8-6C9BDCB6C095}" type="pres">
      <dgm:prSet presAssocID="{FE314F2E-5DDC-447A-84AD-28166BF53CAE}" presName="horz1" presStyleCnt="0"/>
      <dgm:spPr/>
    </dgm:pt>
    <dgm:pt modelId="{9844D516-5E00-45D0-B29F-8C48ECBC42A2}" type="pres">
      <dgm:prSet presAssocID="{FE314F2E-5DDC-447A-84AD-28166BF53CAE}" presName="tx1" presStyleLbl="revTx" presStyleIdx="1" presStyleCnt="6"/>
      <dgm:spPr/>
    </dgm:pt>
    <dgm:pt modelId="{8E895403-A7B1-475A-91BB-0B8432D2927C}" type="pres">
      <dgm:prSet presAssocID="{FE314F2E-5DDC-447A-84AD-28166BF53CAE}" presName="vert1" presStyleCnt="0"/>
      <dgm:spPr/>
    </dgm:pt>
    <dgm:pt modelId="{9348540D-5ED1-4BAF-9224-6C8B36D7C360}" type="pres">
      <dgm:prSet presAssocID="{ADA23BE0-3213-497B-958F-B88E0280762C}" presName="thickLine" presStyleLbl="alignNode1" presStyleIdx="2" presStyleCnt="6"/>
      <dgm:spPr/>
    </dgm:pt>
    <dgm:pt modelId="{9737D67C-A4DA-4E8D-9EC7-7CA790C3A31D}" type="pres">
      <dgm:prSet presAssocID="{ADA23BE0-3213-497B-958F-B88E0280762C}" presName="horz1" presStyleCnt="0"/>
      <dgm:spPr/>
    </dgm:pt>
    <dgm:pt modelId="{F801B98B-4EF6-4DAE-8CC0-0FF013C20C00}" type="pres">
      <dgm:prSet presAssocID="{ADA23BE0-3213-497B-958F-B88E0280762C}" presName="tx1" presStyleLbl="revTx" presStyleIdx="2" presStyleCnt="6"/>
      <dgm:spPr/>
    </dgm:pt>
    <dgm:pt modelId="{BDD3D28E-E941-4F26-9F74-F8D0E9DD57CE}" type="pres">
      <dgm:prSet presAssocID="{ADA23BE0-3213-497B-958F-B88E0280762C}" presName="vert1" presStyleCnt="0"/>
      <dgm:spPr/>
    </dgm:pt>
    <dgm:pt modelId="{CD03D9AB-F6A9-43DC-A95F-1751495D1C26}" type="pres">
      <dgm:prSet presAssocID="{439D7754-C71D-4629-9D01-07921930C65E}" presName="thickLine" presStyleLbl="alignNode1" presStyleIdx="3" presStyleCnt="6"/>
      <dgm:spPr/>
    </dgm:pt>
    <dgm:pt modelId="{DD2F3A4C-C2D4-47DB-A6AF-4511A1192411}" type="pres">
      <dgm:prSet presAssocID="{439D7754-C71D-4629-9D01-07921930C65E}" presName="horz1" presStyleCnt="0"/>
      <dgm:spPr/>
    </dgm:pt>
    <dgm:pt modelId="{4D2D8402-AA42-4632-9A32-C1A674C4D50F}" type="pres">
      <dgm:prSet presAssocID="{439D7754-C71D-4629-9D01-07921930C65E}" presName="tx1" presStyleLbl="revTx" presStyleIdx="3" presStyleCnt="6"/>
      <dgm:spPr/>
    </dgm:pt>
    <dgm:pt modelId="{B9F81B76-07BC-48BB-B053-AF013537979C}" type="pres">
      <dgm:prSet presAssocID="{439D7754-C71D-4629-9D01-07921930C65E}" presName="vert1" presStyleCnt="0"/>
      <dgm:spPr/>
    </dgm:pt>
    <dgm:pt modelId="{9676904F-6A5F-4225-9EF7-261F4CC14E79}" type="pres">
      <dgm:prSet presAssocID="{D6A0161E-4FCA-4105-B831-77BDB2C99BDC}" presName="thickLine" presStyleLbl="alignNode1" presStyleIdx="4" presStyleCnt="6"/>
      <dgm:spPr/>
    </dgm:pt>
    <dgm:pt modelId="{BFC826F1-8322-435F-AF46-ACACD5FF2B10}" type="pres">
      <dgm:prSet presAssocID="{D6A0161E-4FCA-4105-B831-77BDB2C99BDC}" presName="horz1" presStyleCnt="0"/>
      <dgm:spPr/>
    </dgm:pt>
    <dgm:pt modelId="{0F6771C7-9CE8-4842-9F84-59051154DEAA}" type="pres">
      <dgm:prSet presAssocID="{D6A0161E-4FCA-4105-B831-77BDB2C99BDC}" presName="tx1" presStyleLbl="revTx" presStyleIdx="4" presStyleCnt="6"/>
      <dgm:spPr/>
    </dgm:pt>
    <dgm:pt modelId="{E7244E39-B2E8-4EAF-9FF1-4CE485AF87C0}" type="pres">
      <dgm:prSet presAssocID="{D6A0161E-4FCA-4105-B831-77BDB2C99BDC}" presName="vert1" presStyleCnt="0"/>
      <dgm:spPr/>
    </dgm:pt>
    <dgm:pt modelId="{E2A235D2-0624-4017-A913-977FE86AB641}" type="pres">
      <dgm:prSet presAssocID="{E7481333-11CE-4588-8EB2-165CE2B5C23E}" presName="thickLine" presStyleLbl="alignNode1" presStyleIdx="5" presStyleCnt="6"/>
      <dgm:spPr/>
    </dgm:pt>
    <dgm:pt modelId="{E82CC10D-263B-4CD4-8FD7-01EDBF9331D5}" type="pres">
      <dgm:prSet presAssocID="{E7481333-11CE-4588-8EB2-165CE2B5C23E}" presName="horz1" presStyleCnt="0"/>
      <dgm:spPr/>
    </dgm:pt>
    <dgm:pt modelId="{AF46F4D0-C3BC-4870-B3D2-56A905458735}" type="pres">
      <dgm:prSet presAssocID="{E7481333-11CE-4588-8EB2-165CE2B5C23E}" presName="tx1" presStyleLbl="revTx" presStyleIdx="5" presStyleCnt="6"/>
      <dgm:spPr/>
    </dgm:pt>
    <dgm:pt modelId="{D042935C-896E-4752-BAA4-34BF4E24B910}" type="pres">
      <dgm:prSet presAssocID="{E7481333-11CE-4588-8EB2-165CE2B5C23E}" presName="vert1" presStyleCnt="0"/>
      <dgm:spPr/>
    </dgm:pt>
  </dgm:ptLst>
  <dgm:cxnLst>
    <dgm:cxn modelId="{76D31104-CED6-4C1F-8337-CB79B8FAEBC8}" srcId="{BAFBB68B-B22D-41B1-BB06-E7BA90BF5DC6}" destId="{E7481333-11CE-4588-8EB2-165CE2B5C23E}" srcOrd="5" destOrd="0" parTransId="{7D7B09A8-4432-46FE-9CBD-EB6C7E3E5FAE}" sibTransId="{264E8421-844D-441B-AC8C-7949430F6C4D}"/>
    <dgm:cxn modelId="{BB72D215-05E5-49C6-AC13-0208CD32AB12}" srcId="{BAFBB68B-B22D-41B1-BB06-E7BA90BF5DC6}" destId="{FE314F2E-5DDC-447A-84AD-28166BF53CAE}" srcOrd="1" destOrd="0" parTransId="{AC18CF62-30DB-4412-902B-42F270D9CA75}" sibTransId="{A25B6DA9-EB66-4F65-AD56-08AED841D343}"/>
    <dgm:cxn modelId="{F1257C1D-9414-4D60-A729-287D6CDCB93F}" type="presOf" srcId="{9B151993-8E0D-4ADB-890F-2DEF7F37BA4F}" destId="{C77BD515-5E69-41C7-A4C1-EB61F23C4B6F}" srcOrd="0" destOrd="0" presId="urn:microsoft.com/office/officeart/2008/layout/LinedList"/>
    <dgm:cxn modelId="{5289AD26-7F31-41EB-83E2-A2E99943E035}" srcId="{BAFBB68B-B22D-41B1-BB06-E7BA90BF5DC6}" destId="{ADA23BE0-3213-497B-958F-B88E0280762C}" srcOrd="2" destOrd="0" parTransId="{1C879A65-8AEF-4E02-B275-C01E07EBE2B9}" sibTransId="{703D3745-89D8-42A9-AEE1-7ACCF0859878}"/>
    <dgm:cxn modelId="{10F08E32-D1F4-4902-AB55-8B9C3D68A7FC}" type="presOf" srcId="{ADA23BE0-3213-497B-958F-B88E0280762C}" destId="{F801B98B-4EF6-4DAE-8CC0-0FF013C20C00}" srcOrd="0" destOrd="0" presId="urn:microsoft.com/office/officeart/2008/layout/LinedList"/>
    <dgm:cxn modelId="{D5F47750-C7BB-4EB2-9E19-FB77BC7DF921}" type="presOf" srcId="{D6A0161E-4FCA-4105-B831-77BDB2C99BDC}" destId="{0F6771C7-9CE8-4842-9F84-59051154DEAA}" srcOrd="0" destOrd="0" presId="urn:microsoft.com/office/officeart/2008/layout/LinedList"/>
    <dgm:cxn modelId="{D059C270-21D1-4A29-8285-44561D1E50FD}" type="presOf" srcId="{E7481333-11CE-4588-8EB2-165CE2B5C23E}" destId="{AF46F4D0-C3BC-4870-B3D2-56A905458735}" srcOrd="0" destOrd="0" presId="urn:microsoft.com/office/officeart/2008/layout/LinedList"/>
    <dgm:cxn modelId="{D07A4584-0858-4296-97DB-413431D55795}" type="presOf" srcId="{FE314F2E-5DDC-447A-84AD-28166BF53CAE}" destId="{9844D516-5E00-45D0-B29F-8C48ECBC42A2}" srcOrd="0" destOrd="0" presId="urn:microsoft.com/office/officeart/2008/layout/LinedList"/>
    <dgm:cxn modelId="{0629C389-8F5E-470A-86D4-C29F5AA9870A}" srcId="{BAFBB68B-B22D-41B1-BB06-E7BA90BF5DC6}" destId="{D6A0161E-4FCA-4105-B831-77BDB2C99BDC}" srcOrd="4" destOrd="0" parTransId="{5FA53B92-3A9E-4318-9675-1E18CDB4EF42}" sibTransId="{BF6736C7-4A0D-4E5F-A988-B8797817EE9B}"/>
    <dgm:cxn modelId="{46710CB8-276A-4498-8B0C-1736F1178428}" type="presOf" srcId="{439D7754-C71D-4629-9D01-07921930C65E}" destId="{4D2D8402-AA42-4632-9A32-C1A674C4D50F}" srcOrd="0" destOrd="0" presId="urn:microsoft.com/office/officeart/2008/layout/LinedList"/>
    <dgm:cxn modelId="{3D55E6E3-E590-485A-8E89-F409810B0C29}" srcId="{BAFBB68B-B22D-41B1-BB06-E7BA90BF5DC6}" destId="{9B151993-8E0D-4ADB-890F-2DEF7F37BA4F}" srcOrd="0" destOrd="0" parTransId="{EC8E3FB8-3A9A-49EC-881F-59FE995F37EC}" sibTransId="{9235BA55-04E1-4E59-87D2-6A2D8523688D}"/>
    <dgm:cxn modelId="{BF83A9E6-D336-4195-B892-1328993C6BC5}" srcId="{BAFBB68B-B22D-41B1-BB06-E7BA90BF5DC6}" destId="{439D7754-C71D-4629-9D01-07921930C65E}" srcOrd="3" destOrd="0" parTransId="{14C94CA9-C373-4C19-AAF7-EE7EC38C5E41}" sibTransId="{E88EFEE2-1DCC-40E9-873D-2D2C3FDD62D4}"/>
    <dgm:cxn modelId="{027744FA-F77B-4ED0-B51B-B5AA3A47C1DD}" type="presOf" srcId="{BAFBB68B-B22D-41B1-BB06-E7BA90BF5DC6}" destId="{8FE31DD7-DA74-4170-820B-C11ACAB0F6FE}" srcOrd="0" destOrd="0" presId="urn:microsoft.com/office/officeart/2008/layout/LinedList"/>
    <dgm:cxn modelId="{945CF330-C035-4DBF-9C50-8A48D28E2AFF}" type="presParOf" srcId="{8FE31DD7-DA74-4170-820B-C11ACAB0F6FE}" destId="{4E87752E-E41A-4421-92C1-64726FA42F05}" srcOrd="0" destOrd="0" presId="urn:microsoft.com/office/officeart/2008/layout/LinedList"/>
    <dgm:cxn modelId="{569EBD4C-052F-4018-83E8-966EB0D4A047}" type="presParOf" srcId="{8FE31DD7-DA74-4170-820B-C11ACAB0F6FE}" destId="{AD09904D-B8C9-4E51-87F5-0ED982D313C4}" srcOrd="1" destOrd="0" presId="urn:microsoft.com/office/officeart/2008/layout/LinedList"/>
    <dgm:cxn modelId="{55AE7D91-6380-4897-9CBC-54C225B9041D}" type="presParOf" srcId="{AD09904D-B8C9-4E51-87F5-0ED982D313C4}" destId="{C77BD515-5E69-41C7-A4C1-EB61F23C4B6F}" srcOrd="0" destOrd="0" presId="urn:microsoft.com/office/officeart/2008/layout/LinedList"/>
    <dgm:cxn modelId="{AF5F8CA6-410C-4673-9E65-B6048DC3F5BA}" type="presParOf" srcId="{AD09904D-B8C9-4E51-87F5-0ED982D313C4}" destId="{3545C9B0-2C9C-4C7B-B903-294204B3DD37}" srcOrd="1" destOrd="0" presId="urn:microsoft.com/office/officeart/2008/layout/LinedList"/>
    <dgm:cxn modelId="{25A93CA0-130F-43FB-BC9B-2C298FC64159}" type="presParOf" srcId="{8FE31DD7-DA74-4170-820B-C11ACAB0F6FE}" destId="{9ABD3724-E665-425A-BACD-9527C20909BE}" srcOrd="2" destOrd="0" presId="urn:microsoft.com/office/officeart/2008/layout/LinedList"/>
    <dgm:cxn modelId="{38D9A361-0099-4019-8229-D6FE2A4B754D}" type="presParOf" srcId="{8FE31DD7-DA74-4170-820B-C11ACAB0F6FE}" destId="{40B2471D-2D00-459E-B6B8-6C9BDCB6C095}" srcOrd="3" destOrd="0" presId="urn:microsoft.com/office/officeart/2008/layout/LinedList"/>
    <dgm:cxn modelId="{39093CEB-1374-4B44-901B-193BC3F606D0}" type="presParOf" srcId="{40B2471D-2D00-459E-B6B8-6C9BDCB6C095}" destId="{9844D516-5E00-45D0-B29F-8C48ECBC42A2}" srcOrd="0" destOrd="0" presId="urn:microsoft.com/office/officeart/2008/layout/LinedList"/>
    <dgm:cxn modelId="{6F0FB84B-7549-4F4A-AA42-67663411BFDD}" type="presParOf" srcId="{40B2471D-2D00-459E-B6B8-6C9BDCB6C095}" destId="{8E895403-A7B1-475A-91BB-0B8432D2927C}" srcOrd="1" destOrd="0" presId="urn:microsoft.com/office/officeart/2008/layout/LinedList"/>
    <dgm:cxn modelId="{C1B166D9-2403-4467-B537-7954DE6ED611}" type="presParOf" srcId="{8FE31DD7-DA74-4170-820B-C11ACAB0F6FE}" destId="{9348540D-5ED1-4BAF-9224-6C8B36D7C360}" srcOrd="4" destOrd="0" presId="urn:microsoft.com/office/officeart/2008/layout/LinedList"/>
    <dgm:cxn modelId="{B9110F63-BAC2-4183-8A60-68A3088DE917}" type="presParOf" srcId="{8FE31DD7-DA74-4170-820B-C11ACAB0F6FE}" destId="{9737D67C-A4DA-4E8D-9EC7-7CA790C3A31D}" srcOrd="5" destOrd="0" presId="urn:microsoft.com/office/officeart/2008/layout/LinedList"/>
    <dgm:cxn modelId="{BDDFF0FD-9D3D-462A-801F-D287B777FBE3}" type="presParOf" srcId="{9737D67C-A4DA-4E8D-9EC7-7CA790C3A31D}" destId="{F801B98B-4EF6-4DAE-8CC0-0FF013C20C00}" srcOrd="0" destOrd="0" presId="urn:microsoft.com/office/officeart/2008/layout/LinedList"/>
    <dgm:cxn modelId="{060318C5-C837-45A9-BEBB-C108CFAA02FF}" type="presParOf" srcId="{9737D67C-A4DA-4E8D-9EC7-7CA790C3A31D}" destId="{BDD3D28E-E941-4F26-9F74-F8D0E9DD57CE}" srcOrd="1" destOrd="0" presId="urn:microsoft.com/office/officeart/2008/layout/LinedList"/>
    <dgm:cxn modelId="{5B7AEFDC-F306-46E8-A972-297415A17A17}" type="presParOf" srcId="{8FE31DD7-DA74-4170-820B-C11ACAB0F6FE}" destId="{CD03D9AB-F6A9-43DC-A95F-1751495D1C26}" srcOrd="6" destOrd="0" presId="urn:microsoft.com/office/officeart/2008/layout/LinedList"/>
    <dgm:cxn modelId="{DC72FF35-A8C9-4CF8-BD1E-920ED99912EF}" type="presParOf" srcId="{8FE31DD7-DA74-4170-820B-C11ACAB0F6FE}" destId="{DD2F3A4C-C2D4-47DB-A6AF-4511A1192411}" srcOrd="7" destOrd="0" presId="urn:microsoft.com/office/officeart/2008/layout/LinedList"/>
    <dgm:cxn modelId="{07989DB7-C19C-4C3A-B435-DBE84EBC0544}" type="presParOf" srcId="{DD2F3A4C-C2D4-47DB-A6AF-4511A1192411}" destId="{4D2D8402-AA42-4632-9A32-C1A674C4D50F}" srcOrd="0" destOrd="0" presId="urn:microsoft.com/office/officeart/2008/layout/LinedList"/>
    <dgm:cxn modelId="{5CDC01CF-D61D-496B-A6B1-C9BAA29D89AF}" type="presParOf" srcId="{DD2F3A4C-C2D4-47DB-A6AF-4511A1192411}" destId="{B9F81B76-07BC-48BB-B053-AF013537979C}" srcOrd="1" destOrd="0" presId="urn:microsoft.com/office/officeart/2008/layout/LinedList"/>
    <dgm:cxn modelId="{2BC76932-2D2E-424D-9BE0-D4F350594034}" type="presParOf" srcId="{8FE31DD7-DA74-4170-820B-C11ACAB0F6FE}" destId="{9676904F-6A5F-4225-9EF7-261F4CC14E79}" srcOrd="8" destOrd="0" presId="urn:microsoft.com/office/officeart/2008/layout/LinedList"/>
    <dgm:cxn modelId="{273CB124-9C57-40AE-9AF7-EE451208BEAB}" type="presParOf" srcId="{8FE31DD7-DA74-4170-820B-C11ACAB0F6FE}" destId="{BFC826F1-8322-435F-AF46-ACACD5FF2B10}" srcOrd="9" destOrd="0" presId="urn:microsoft.com/office/officeart/2008/layout/LinedList"/>
    <dgm:cxn modelId="{03ADDC32-750F-4F8A-9367-B96BF0EF7206}" type="presParOf" srcId="{BFC826F1-8322-435F-AF46-ACACD5FF2B10}" destId="{0F6771C7-9CE8-4842-9F84-59051154DEAA}" srcOrd="0" destOrd="0" presId="urn:microsoft.com/office/officeart/2008/layout/LinedList"/>
    <dgm:cxn modelId="{040B08A1-602A-49C8-B3DB-331F73CF2C19}" type="presParOf" srcId="{BFC826F1-8322-435F-AF46-ACACD5FF2B10}" destId="{E7244E39-B2E8-4EAF-9FF1-4CE485AF87C0}" srcOrd="1" destOrd="0" presId="urn:microsoft.com/office/officeart/2008/layout/LinedList"/>
    <dgm:cxn modelId="{6E40BC8C-D14A-4094-BEF6-576D8EE072ED}" type="presParOf" srcId="{8FE31DD7-DA74-4170-820B-C11ACAB0F6FE}" destId="{E2A235D2-0624-4017-A913-977FE86AB641}" srcOrd="10" destOrd="0" presId="urn:microsoft.com/office/officeart/2008/layout/LinedList"/>
    <dgm:cxn modelId="{70A5D340-1538-4E98-891C-AD06DDD6BF0A}" type="presParOf" srcId="{8FE31DD7-DA74-4170-820B-C11ACAB0F6FE}" destId="{E82CC10D-263B-4CD4-8FD7-01EDBF9331D5}" srcOrd="11" destOrd="0" presId="urn:microsoft.com/office/officeart/2008/layout/LinedList"/>
    <dgm:cxn modelId="{7DDAFC93-44EB-4CD4-A93D-88C209F4AB2C}" type="presParOf" srcId="{E82CC10D-263B-4CD4-8FD7-01EDBF9331D5}" destId="{AF46F4D0-C3BC-4870-B3D2-56A905458735}" srcOrd="0" destOrd="0" presId="urn:microsoft.com/office/officeart/2008/layout/LinedList"/>
    <dgm:cxn modelId="{A5BD8C7C-924A-4179-B4BB-4AC3F55C11CA}" type="presParOf" srcId="{E82CC10D-263B-4CD4-8FD7-01EDBF9331D5}" destId="{D042935C-896E-4752-BAA4-34BF4E24B91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034ECA85-59FA-4117-8181-5AF18B598E9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F2E550-64B9-4833-9663-7643F4A3FFCE}">
      <dgm:prSet phldrT="[Текст]" custT="1"/>
      <dgm:spPr/>
      <dgm:t>
        <a:bodyPr/>
        <a:lstStyle/>
        <a:p>
          <a:r>
            <a:rPr lang="uk-UA" sz="3200" b="1" dirty="0">
              <a:solidFill>
                <a:schemeClr val="bg2">
                  <a:lumMod val="25000"/>
                </a:schemeClr>
              </a:solidFill>
              <a:latin typeface="+mj-lt"/>
            </a:rPr>
            <a:t>Змішана республіканська форма державного правління </a:t>
          </a:r>
          <a:r>
            <a:rPr lang="uk-UA" sz="3200" dirty="0">
              <a:solidFill>
                <a:schemeClr val="bg2">
                  <a:lumMod val="25000"/>
                </a:schemeClr>
              </a:solidFill>
              <a:latin typeface="+mj-lt"/>
            </a:rPr>
            <a:t>– це така форма державного правління, яка поєднує ознаки президентської і парламентської республік (Франція, Фінляндія, Монголія, Україна тощо)</a:t>
          </a:r>
          <a:endParaRPr lang="ru-RU" sz="3200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5AA23C69-BBEB-4CBB-904D-1982582FAD72}" type="parTrans" cxnId="{209864BD-3BD0-4165-B560-4A96622C4985}">
      <dgm:prSet/>
      <dgm:spPr/>
      <dgm:t>
        <a:bodyPr/>
        <a:lstStyle/>
        <a:p>
          <a:endParaRPr lang="ru-RU"/>
        </a:p>
      </dgm:t>
    </dgm:pt>
    <dgm:pt modelId="{9A119098-F756-4311-BDA8-B797B5151479}" type="sibTrans" cxnId="{209864BD-3BD0-4165-B560-4A96622C4985}">
      <dgm:prSet/>
      <dgm:spPr/>
      <dgm:t>
        <a:bodyPr/>
        <a:lstStyle/>
        <a:p>
          <a:endParaRPr lang="ru-RU"/>
        </a:p>
      </dgm:t>
    </dgm:pt>
    <dgm:pt modelId="{E632E7AD-DF83-4FE4-8BDE-0C8E05FE5722}" type="pres">
      <dgm:prSet presAssocID="{034ECA85-59FA-4117-8181-5AF18B598E9C}" presName="vert0" presStyleCnt="0">
        <dgm:presLayoutVars>
          <dgm:dir/>
          <dgm:animOne val="branch"/>
          <dgm:animLvl val="lvl"/>
        </dgm:presLayoutVars>
      </dgm:prSet>
      <dgm:spPr/>
    </dgm:pt>
    <dgm:pt modelId="{229B71DD-6ED8-4A19-82B2-4D3BD2B53D9D}" type="pres">
      <dgm:prSet presAssocID="{3DF2E550-64B9-4833-9663-7643F4A3FFCE}" presName="thickLine" presStyleLbl="alignNode1" presStyleIdx="0" presStyleCnt="1"/>
      <dgm:spPr/>
    </dgm:pt>
    <dgm:pt modelId="{6B96E1DA-4E10-4365-B65E-972209BB6125}" type="pres">
      <dgm:prSet presAssocID="{3DF2E550-64B9-4833-9663-7643F4A3FFCE}" presName="horz1" presStyleCnt="0"/>
      <dgm:spPr/>
    </dgm:pt>
    <dgm:pt modelId="{B2C31675-613E-416A-AFE7-6C8249F9D369}" type="pres">
      <dgm:prSet presAssocID="{3DF2E550-64B9-4833-9663-7643F4A3FFCE}" presName="tx1" presStyleLbl="revTx" presStyleIdx="0" presStyleCnt="1"/>
      <dgm:spPr/>
    </dgm:pt>
    <dgm:pt modelId="{357A6E74-35AF-444F-A5EB-39DFB65C1706}" type="pres">
      <dgm:prSet presAssocID="{3DF2E550-64B9-4833-9663-7643F4A3FFCE}" presName="vert1" presStyleCnt="0"/>
      <dgm:spPr/>
    </dgm:pt>
  </dgm:ptLst>
  <dgm:cxnLst>
    <dgm:cxn modelId="{46FB0E90-5716-4822-8109-3C97C0E5A22C}" type="presOf" srcId="{034ECA85-59FA-4117-8181-5AF18B598E9C}" destId="{E632E7AD-DF83-4FE4-8BDE-0C8E05FE5722}" srcOrd="0" destOrd="0" presId="urn:microsoft.com/office/officeart/2008/layout/LinedList"/>
    <dgm:cxn modelId="{209864BD-3BD0-4165-B560-4A96622C4985}" srcId="{034ECA85-59FA-4117-8181-5AF18B598E9C}" destId="{3DF2E550-64B9-4833-9663-7643F4A3FFCE}" srcOrd="0" destOrd="0" parTransId="{5AA23C69-BBEB-4CBB-904D-1982582FAD72}" sibTransId="{9A119098-F756-4311-BDA8-B797B5151479}"/>
    <dgm:cxn modelId="{BA4C14E6-9DCE-427D-BC5C-415D6673220C}" type="presOf" srcId="{3DF2E550-64B9-4833-9663-7643F4A3FFCE}" destId="{B2C31675-613E-416A-AFE7-6C8249F9D369}" srcOrd="0" destOrd="0" presId="urn:microsoft.com/office/officeart/2008/layout/LinedList"/>
    <dgm:cxn modelId="{C3F15FA1-5580-47FD-A4C4-38BB54AC6848}" type="presParOf" srcId="{E632E7AD-DF83-4FE4-8BDE-0C8E05FE5722}" destId="{229B71DD-6ED8-4A19-82B2-4D3BD2B53D9D}" srcOrd="0" destOrd="0" presId="urn:microsoft.com/office/officeart/2008/layout/LinedList"/>
    <dgm:cxn modelId="{90D49B91-B6F2-4783-ABF4-24149B5A79A4}" type="presParOf" srcId="{E632E7AD-DF83-4FE4-8BDE-0C8E05FE5722}" destId="{6B96E1DA-4E10-4365-B65E-972209BB6125}" srcOrd="1" destOrd="0" presId="urn:microsoft.com/office/officeart/2008/layout/LinedList"/>
    <dgm:cxn modelId="{D266CCE6-2710-4536-9E46-EB02CCD73CF8}" type="presParOf" srcId="{6B96E1DA-4E10-4365-B65E-972209BB6125}" destId="{B2C31675-613E-416A-AFE7-6C8249F9D369}" srcOrd="0" destOrd="0" presId="urn:microsoft.com/office/officeart/2008/layout/LinedList"/>
    <dgm:cxn modelId="{76D6465B-C887-4CA8-8510-B894C376DC07}" type="presParOf" srcId="{6B96E1DA-4E10-4365-B65E-972209BB6125}" destId="{357A6E74-35AF-444F-A5EB-39DFB65C170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EBA5604-7E4A-4B8F-81AD-40827F3524F0}" type="doc">
      <dgm:prSet loTypeId="urn:microsoft.com/office/officeart/2005/8/layout/list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93E7D61E-CF80-4429-9AFB-79D9ACA272F7}">
      <dgm:prSet phldrT="[Текст]" custT="1"/>
      <dgm:spPr/>
      <dgm:t>
        <a:bodyPr/>
        <a:lstStyle/>
        <a:p>
          <a:r>
            <a:rPr lang="uk-UA" sz="2800" b="1" dirty="0">
              <a:latin typeface="+mj-lt"/>
            </a:rPr>
            <a:t>Ознаки змішаної республіки</a:t>
          </a:r>
          <a:endParaRPr lang="ru-RU" sz="2800" b="1" dirty="0">
            <a:latin typeface="+mj-lt"/>
          </a:endParaRPr>
        </a:p>
      </dgm:t>
    </dgm:pt>
    <dgm:pt modelId="{2B61FEBB-F47B-473B-9D15-E46DDA9E0BD1}" type="parTrans" cxnId="{AA716B98-6167-404F-BAEB-A9548ECACAC6}">
      <dgm:prSet/>
      <dgm:spPr/>
      <dgm:t>
        <a:bodyPr/>
        <a:lstStyle/>
        <a:p>
          <a:endParaRPr lang="ru-RU"/>
        </a:p>
      </dgm:t>
    </dgm:pt>
    <dgm:pt modelId="{E83B4CCA-9B3A-4709-A8C9-C17A03373F12}" type="sibTrans" cxnId="{AA716B98-6167-404F-BAEB-A9548ECACAC6}">
      <dgm:prSet/>
      <dgm:spPr/>
      <dgm:t>
        <a:bodyPr/>
        <a:lstStyle/>
        <a:p>
          <a:endParaRPr lang="ru-RU"/>
        </a:p>
      </dgm:t>
    </dgm:pt>
    <dgm:pt modelId="{569743BD-DB4E-4A9E-9ECA-B946B6D0286B}">
      <dgm:prSet custT="1"/>
      <dgm:spPr/>
      <dgm:t>
        <a:bodyPr/>
        <a:lstStyle/>
        <a:p>
          <a:r>
            <a:rPr lang="uk-UA" sz="2200" dirty="0">
              <a:latin typeface="+mj-lt"/>
            </a:rPr>
            <a:t>формування уряду за участю глави держави й парламенту</a:t>
          </a:r>
        </a:p>
      </dgm:t>
    </dgm:pt>
    <dgm:pt modelId="{8B7A545D-846A-4049-B7D1-3E087DA09C4D}" type="parTrans" cxnId="{E9B0CED4-21EC-42B5-83BA-2DD8CE41CADE}">
      <dgm:prSet/>
      <dgm:spPr/>
      <dgm:t>
        <a:bodyPr/>
        <a:lstStyle/>
        <a:p>
          <a:endParaRPr lang="ru-RU"/>
        </a:p>
      </dgm:t>
    </dgm:pt>
    <dgm:pt modelId="{05043BFC-0AEA-44F4-93B9-BAC7EF3A1B93}" type="sibTrans" cxnId="{E9B0CED4-21EC-42B5-83BA-2DD8CE41CADE}">
      <dgm:prSet/>
      <dgm:spPr/>
      <dgm:t>
        <a:bodyPr/>
        <a:lstStyle/>
        <a:p>
          <a:endParaRPr lang="ru-RU"/>
        </a:p>
      </dgm:t>
    </dgm:pt>
    <dgm:pt modelId="{4DC02CAA-45AB-42BC-8059-61E11DB1E288}">
      <dgm:prSet custT="1"/>
      <dgm:spPr/>
      <dgm:t>
        <a:bodyPr/>
        <a:lstStyle/>
        <a:p>
          <a:r>
            <a:rPr lang="uk-UA" sz="2200" dirty="0">
              <a:latin typeface="+mj-lt"/>
            </a:rPr>
            <a:t>відповідальність уряду перед главою держави й перед парламентом</a:t>
          </a:r>
        </a:p>
      </dgm:t>
    </dgm:pt>
    <dgm:pt modelId="{60B89F39-EB5E-411C-8B14-3C43104916F2}" type="parTrans" cxnId="{BA8EB851-B9CD-4FA8-B337-137513BB69D7}">
      <dgm:prSet/>
      <dgm:spPr/>
      <dgm:t>
        <a:bodyPr/>
        <a:lstStyle/>
        <a:p>
          <a:endParaRPr lang="ru-RU"/>
        </a:p>
      </dgm:t>
    </dgm:pt>
    <dgm:pt modelId="{E2FFDE5D-2350-4D6D-8F70-F7414552E03F}" type="sibTrans" cxnId="{BA8EB851-B9CD-4FA8-B337-137513BB69D7}">
      <dgm:prSet/>
      <dgm:spPr/>
      <dgm:t>
        <a:bodyPr/>
        <a:lstStyle/>
        <a:p>
          <a:endParaRPr lang="ru-RU"/>
        </a:p>
      </dgm:t>
    </dgm:pt>
    <dgm:pt modelId="{07D4B3D8-2C17-46BC-88C6-6BE8DFE98CCA}">
      <dgm:prSet custT="1"/>
      <dgm:spPr/>
      <dgm:t>
        <a:bodyPr/>
        <a:lstStyle/>
        <a:p>
          <a:r>
            <a:rPr lang="uk-UA" sz="2200" dirty="0">
              <a:latin typeface="+mj-lt"/>
            </a:rPr>
            <a:t>відсутність конституційно визначеного статусу президента, ані як глави виконавчої влади, ані як глави уряду</a:t>
          </a:r>
        </a:p>
      </dgm:t>
    </dgm:pt>
    <dgm:pt modelId="{11F51609-6812-4F21-93E4-399388D7D6E6}" type="parTrans" cxnId="{5731361F-95AB-466E-BBD1-81BBB13F96F6}">
      <dgm:prSet/>
      <dgm:spPr/>
      <dgm:t>
        <a:bodyPr/>
        <a:lstStyle/>
        <a:p>
          <a:endParaRPr lang="ru-RU"/>
        </a:p>
      </dgm:t>
    </dgm:pt>
    <dgm:pt modelId="{74CF96E1-899A-40BF-867B-38150606DD0D}" type="sibTrans" cxnId="{5731361F-95AB-466E-BBD1-81BBB13F96F6}">
      <dgm:prSet/>
      <dgm:spPr/>
      <dgm:t>
        <a:bodyPr/>
        <a:lstStyle/>
        <a:p>
          <a:endParaRPr lang="ru-RU"/>
        </a:p>
      </dgm:t>
    </dgm:pt>
    <dgm:pt modelId="{E15EC37F-E6A2-4941-8988-9E13D90D9D54}">
      <dgm:prSet custT="1"/>
      <dgm:spPr/>
      <dgm:t>
        <a:bodyPr/>
        <a:lstStyle/>
        <a:p>
          <a:r>
            <a:rPr lang="uk-UA" sz="2200" dirty="0">
              <a:latin typeface="+mj-lt"/>
            </a:rPr>
            <a:t>президент визнається арбітром або (та) гарантом у певних сферах державної діяльності</a:t>
          </a:r>
        </a:p>
      </dgm:t>
    </dgm:pt>
    <dgm:pt modelId="{1507EBBE-DA43-49BC-AF28-9964E5E7D063}" type="parTrans" cxnId="{3C53B4EC-A76E-4F81-B964-4744067771A4}">
      <dgm:prSet/>
      <dgm:spPr/>
      <dgm:t>
        <a:bodyPr/>
        <a:lstStyle/>
        <a:p>
          <a:endParaRPr lang="ru-RU"/>
        </a:p>
      </dgm:t>
    </dgm:pt>
    <dgm:pt modelId="{76F4B465-E89A-4F7A-A27D-C0E722F8DB05}" type="sibTrans" cxnId="{3C53B4EC-A76E-4F81-B964-4744067771A4}">
      <dgm:prSet/>
      <dgm:spPr/>
      <dgm:t>
        <a:bodyPr/>
        <a:lstStyle/>
        <a:p>
          <a:endParaRPr lang="ru-RU"/>
        </a:p>
      </dgm:t>
    </dgm:pt>
    <dgm:pt modelId="{92873016-812E-4B85-B527-667D4448626B}">
      <dgm:prSet custT="1"/>
      <dgm:spPr/>
      <dgm:t>
        <a:bodyPr/>
        <a:lstStyle/>
        <a:p>
          <a:r>
            <a:rPr lang="uk-UA" sz="2200" dirty="0">
              <a:latin typeface="+mj-lt"/>
            </a:rPr>
            <a:t>заміщення поста (посади) президента шляхом загальних прямих виборів</a:t>
          </a:r>
        </a:p>
      </dgm:t>
    </dgm:pt>
    <dgm:pt modelId="{FBC5625D-28E4-418F-9AA7-7272B60D9BAC}" type="parTrans" cxnId="{5CCE4D39-E1BA-47EA-888A-065736BF2E9B}">
      <dgm:prSet/>
      <dgm:spPr/>
      <dgm:t>
        <a:bodyPr/>
        <a:lstStyle/>
        <a:p>
          <a:endParaRPr lang="ru-RU"/>
        </a:p>
      </dgm:t>
    </dgm:pt>
    <dgm:pt modelId="{A6EF6884-A3D3-48EA-B206-949A7996D880}" type="sibTrans" cxnId="{5CCE4D39-E1BA-47EA-888A-065736BF2E9B}">
      <dgm:prSet/>
      <dgm:spPr/>
      <dgm:t>
        <a:bodyPr/>
        <a:lstStyle/>
        <a:p>
          <a:endParaRPr lang="ru-RU"/>
        </a:p>
      </dgm:t>
    </dgm:pt>
    <dgm:pt modelId="{1E7DF508-8E33-4DF0-A6B8-BEA751A63752}" type="pres">
      <dgm:prSet presAssocID="{5EBA5604-7E4A-4B8F-81AD-40827F3524F0}" presName="linear" presStyleCnt="0">
        <dgm:presLayoutVars>
          <dgm:dir/>
          <dgm:animLvl val="lvl"/>
          <dgm:resizeHandles val="exact"/>
        </dgm:presLayoutVars>
      </dgm:prSet>
      <dgm:spPr/>
    </dgm:pt>
    <dgm:pt modelId="{36EF34E0-B0D6-4271-A988-59EF96E0DD1B}" type="pres">
      <dgm:prSet presAssocID="{93E7D61E-CF80-4429-9AFB-79D9ACA272F7}" presName="parentLin" presStyleCnt="0"/>
      <dgm:spPr/>
    </dgm:pt>
    <dgm:pt modelId="{493D36E8-80B9-489D-BD71-F3C82FBA341F}" type="pres">
      <dgm:prSet presAssocID="{93E7D61E-CF80-4429-9AFB-79D9ACA272F7}" presName="parentLeftMargin" presStyleLbl="node1" presStyleIdx="0" presStyleCnt="1"/>
      <dgm:spPr/>
    </dgm:pt>
    <dgm:pt modelId="{AE5C3FB0-3EA8-47FB-920F-B71144D14176}" type="pres">
      <dgm:prSet presAssocID="{93E7D61E-CF80-4429-9AFB-79D9ACA272F7}" presName="parentText" presStyleLbl="node1" presStyleIdx="0" presStyleCnt="1" custScaleY="177647">
        <dgm:presLayoutVars>
          <dgm:chMax val="0"/>
          <dgm:bulletEnabled val="1"/>
        </dgm:presLayoutVars>
      </dgm:prSet>
      <dgm:spPr/>
    </dgm:pt>
    <dgm:pt modelId="{94375107-12B3-4E37-9509-115E7C058C7B}" type="pres">
      <dgm:prSet presAssocID="{93E7D61E-CF80-4429-9AFB-79D9ACA272F7}" presName="negativeSpace" presStyleCnt="0"/>
      <dgm:spPr/>
    </dgm:pt>
    <dgm:pt modelId="{C24A8F5E-3079-4F62-8D42-F0D9EC550564}" type="pres">
      <dgm:prSet presAssocID="{93E7D61E-CF80-4429-9AFB-79D9ACA272F7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3C079209-5999-40DA-BE3B-D3635096AFC0}" type="presOf" srcId="{5EBA5604-7E4A-4B8F-81AD-40827F3524F0}" destId="{1E7DF508-8E33-4DF0-A6B8-BEA751A63752}" srcOrd="0" destOrd="0" presId="urn:microsoft.com/office/officeart/2005/8/layout/list1"/>
    <dgm:cxn modelId="{65D42812-A69D-40A7-8501-51FA199A24BA}" type="presOf" srcId="{93E7D61E-CF80-4429-9AFB-79D9ACA272F7}" destId="{493D36E8-80B9-489D-BD71-F3C82FBA341F}" srcOrd="0" destOrd="0" presId="urn:microsoft.com/office/officeart/2005/8/layout/list1"/>
    <dgm:cxn modelId="{5731361F-95AB-466E-BBD1-81BBB13F96F6}" srcId="{93E7D61E-CF80-4429-9AFB-79D9ACA272F7}" destId="{07D4B3D8-2C17-46BC-88C6-6BE8DFE98CCA}" srcOrd="2" destOrd="0" parTransId="{11F51609-6812-4F21-93E4-399388D7D6E6}" sibTransId="{74CF96E1-899A-40BF-867B-38150606DD0D}"/>
    <dgm:cxn modelId="{75B58D25-1997-4589-BF9E-C1EAB4726989}" type="presOf" srcId="{93E7D61E-CF80-4429-9AFB-79D9ACA272F7}" destId="{AE5C3FB0-3EA8-47FB-920F-B71144D14176}" srcOrd="1" destOrd="0" presId="urn:microsoft.com/office/officeart/2005/8/layout/list1"/>
    <dgm:cxn modelId="{5CCE4D39-E1BA-47EA-888A-065736BF2E9B}" srcId="{93E7D61E-CF80-4429-9AFB-79D9ACA272F7}" destId="{92873016-812E-4B85-B527-667D4448626B}" srcOrd="4" destOrd="0" parTransId="{FBC5625D-28E4-418F-9AA7-7272B60D9BAC}" sibTransId="{A6EF6884-A3D3-48EA-B206-949A7996D880}"/>
    <dgm:cxn modelId="{ED435364-9D04-466C-9321-18E85287D8FA}" type="presOf" srcId="{E15EC37F-E6A2-4941-8988-9E13D90D9D54}" destId="{C24A8F5E-3079-4F62-8D42-F0D9EC550564}" srcOrd="0" destOrd="3" presId="urn:microsoft.com/office/officeart/2005/8/layout/list1"/>
    <dgm:cxn modelId="{BA8EB851-B9CD-4FA8-B337-137513BB69D7}" srcId="{93E7D61E-CF80-4429-9AFB-79D9ACA272F7}" destId="{4DC02CAA-45AB-42BC-8059-61E11DB1E288}" srcOrd="1" destOrd="0" parTransId="{60B89F39-EB5E-411C-8B14-3C43104916F2}" sibTransId="{E2FFDE5D-2350-4D6D-8F70-F7414552E03F}"/>
    <dgm:cxn modelId="{4FF0AC8F-212D-4EB3-B392-B94FE7DC9CBB}" type="presOf" srcId="{92873016-812E-4B85-B527-667D4448626B}" destId="{C24A8F5E-3079-4F62-8D42-F0D9EC550564}" srcOrd="0" destOrd="4" presId="urn:microsoft.com/office/officeart/2005/8/layout/list1"/>
    <dgm:cxn modelId="{C5D97A94-F8AD-42C2-B54F-8ADFDDFA18FF}" type="presOf" srcId="{4DC02CAA-45AB-42BC-8059-61E11DB1E288}" destId="{C24A8F5E-3079-4F62-8D42-F0D9EC550564}" srcOrd="0" destOrd="1" presId="urn:microsoft.com/office/officeart/2005/8/layout/list1"/>
    <dgm:cxn modelId="{AA716B98-6167-404F-BAEB-A9548ECACAC6}" srcId="{5EBA5604-7E4A-4B8F-81AD-40827F3524F0}" destId="{93E7D61E-CF80-4429-9AFB-79D9ACA272F7}" srcOrd="0" destOrd="0" parTransId="{2B61FEBB-F47B-473B-9D15-E46DDA9E0BD1}" sibTransId="{E83B4CCA-9B3A-4709-A8C9-C17A03373F12}"/>
    <dgm:cxn modelId="{587B8C9E-B2B5-4501-B55E-77183E5608A7}" type="presOf" srcId="{569743BD-DB4E-4A9E-9ECA-B946B6D0286B}" destId="{C24A8F5E-3079-4F62-8D42-F0D9EC550564}" srcOrd="0" destOrd="0" presId="urn:microsoft.com/office/officeart/2005/8/layout/list1"/>
    <dgm:cxn modelId="{E9B0CED4-21EC-42B5-83BA-2DD8CE41CADE}" srcId="{93E7D61E-CF80-4429-9AFB-79D9ACA272F7}" destId="{569743BD-DB4E-4A9E-9ECA-B946B6D0286B}" srcOrd="0" destOrd="0" parTransId="{8B7A545D-846A-4049-B7D1-3E087DA09C4D}" sibTransId="{05043BFC-0AEA-44F4-93B9-BAC7EF3A1B93}"/>
    <dgm:cxn modelId="{3C53B4EC-A76E-4F81-B964-4744067771A4}" srcId="{93E7D61E-CF80-4429-9AFB-79D9ACA272F7}" destId="{E15EC37F-E6A2-4941-8988-9E13D90D9D54}" srcOrd="3" destOrd="0" parTransId="{1507EBBE-DA43-49BC-AF28-9964E5E7D063}" sibTransId="{76F4B465-E89A-4F7A-A27D-C0E722F8DB05}"/>
    <dgm:cxn modelId="{60EF21F0-A040-4DED-99D4-CAB297192C01}" type="presOf" srcId="{07D4B3D8-2C17-46BC-88C6-6BE8DFE98CCA}" destId="{C24A8F5E-3079-4F62-8D42-F0D9EC550564}" srcOrd="0" destOrd="2" presId="urn:microsoft.com/office/officeart/2005/8/layout/list1"/>
    <dgm:cxn modelId="{CA996CE5-9C83-498E-9B38-051A4C51754C}" type="presParOf" srcId="{1E7DF508-8E33-4DF0-A6B8-BEA751A63752}" destId="{36EF34E0-B0D6-4271-A988-59EF96E0DD1B}" srcOrd="0" destOrd="0" presId="urn:microsoft.com/office/officeart/2005/8/layout/list1"/>
    <dgm:cxn modelId="{4E275ADF-C551-45D0-8E43-9E57B847370F}" type="presParOf" srcId="{36EF34E0-B0D6-4271-A988-59EF96E0DD1B}" destId="{493D36E8-80B9-489D-BD71-F3C82FBA341F}" srcOrd="0" destOrd="0" presId="urn:microsoft.com/office/officeart/2005/8/layout/list1"/>
    <dgm:cxn modelId="{31127A10-1331-4962-9F2B-D6D5C772DFF0}" type="presParOf" srcId="{36EF34E0-B0D6-4271-A988-59EF96E0DD1B}" destId="{AE5C3FB0-3EA8-47FB-920F-B71144D14176}" srcOrd="1" destOrd="0" presId="urn:microsoft.com/office/officeart/2005/8/layout/list1"/>
    <dgm:cxn modelId="{D5AF9B70-F560-4FBB-B9AF-94345F08174F}" type="presParOf" srcId="{1E7DF508-8E33-4DF0-A6B8-BEA751A63752}" destId="{94375107-12B3-4E37-9509-115E7C058C7B}" srcOrd="1" destOrd="0" presId="urn:microsoft.com/office/officeart/2005/8/layout/list1"/>
    <dgm:cxn modelId="{F7554751-E9A5-4056-AB0C-ECD684326B67}" type="presParOf" srcId="{1E7DF508-8E33-4DF0-A6B8-BEA751A63752}" destId="{C24A8F5E-3079-4F62-8D42-F0D9EC550564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8F19669C-7BB6-425F-8A14-D56C3FA7A613}" type="doc">
      <dgm:prSet loTypeId="urn:microsoft.com/office/officeart/2005/8/layout/hierarchy4" loCatId="hierarchy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1F961776-4191-4F11-842F-E05C8626C3A6}">
      <dgm:prSet phldrT="[Текст]" custT="1"/>
      <dgm:spPr/>
      <dgm:t>
        <a:bodyPr/>
        <a:lstStyle/>
        <a:p>
          <a:r>
            <a:rPr lang="uk-UA" sz="3600" b="1" dirty="0">
              <a:latin typeface="+mj-lt"/>
            </a:rPr>
            <a:t>Види змішаної республіки</a:t>
          </a:r>
          <a:endParaRPr lang="ru-RU" sz="3600" b="1" dirty="0">
            <a:latin typeface="+mj-lt"/>
          </a:endParaRPr>
        </a:p>
      </dgm:t>
    </dgm:pt>
    <dgm:pt modelId="{AEB39828-965D-4BD7-81C7-E835265ADB13}" type="parTrans" cxnId="{A9C357AE-C405-4BC8-A625-8E2D75DFE8F2}">
      <dgm:prSet/>
      <dgm:spPr/>
      <dgm:t>
        <a:bodyPr/>
        <a:lstStyle/>
        <a:p>
          <a:endParaRPr lang="ru-RU"/>
        </a:p>
      </dgm:t>
    </dgm:pt>
    <dgm:pt modelId="{80C3A72A-A3D5-4BA6-9FCC-5BF3D41D84E6}" type="sibTrans" cxnId="{A9C357AE-C405-4BC8-A625-8E2D75DFE8F2}">
      <dgm:prSet/>
      <dgm:spPr/>
      <dgm:t>
        <a:bodyPr/>
        <a:lstStyle/>
        <a:p>
          <a:endParaRPr lang="ru-RU"/>
        </a:p>
      </dgm:t>
    </dgm:pt>
    <dgm:pt modelId="{DBEACD2A-36B3-48F6-ACBA-2FFBCAD2B4A7}">
      <dgm:prSet custT="1"/>
      <dgm:spPr/>
      <dgm:t>
        <a:bodyPr/>
        <a:lstStyle/>
        <a:p>
          <a:r>
            <a:rPr lang="uk-UA" sz="3200" dirty="0">
              <a:latin typeface="+mj-lt"/>
            </a:rPr>
            <a:t>парламентарно-президентська</a:t>
          </a:r>
        </a:p>
      </dgm:t>
    </dgm:pt>
    <dgm:pt modelId="{564048CE-6AF8-4778-BB37-A2B06C4E3DA7}" type="parTrans" cxnId="{25061B1E-A014-4FEF-8207-49B6E3C41018}">
      <dgm:prSet/>
      <dgm:spPr/>
      <dgm:t>
        <a:bodyPr/>
        <a:lstStyle/>
        <a:p>
          <a:endParaRPr lang="ru-RU"/>
        </a:p>
      </dgm:t>
    </dgm:pt>
    <dgm:pt modelId="{CA019BCC-605C-4446-95E4-FAAC99F14E42}" type="sibTrans" cxnId="{25061B1E-A014-4FEF-8207-49B6E3C41018}">
      <dgm:prSet/>
      <dgm:spPr/>
      <dgm:t>
        <a:bodyPr/>
        <a:lstStyle/>
        <a:p>
          <a:endParaRPr lang="ru-RU"/>
        </a:p>
      </dgm:t>
    </dgm:pt>
    <dgm:pt modelId="{1D2D5490-7D79-47CD-B36E-E53A6B5228E8}">
      <dgm:prSet custT="1"/>
      <dgm:spPr/>
      <dgm:t>
        <a:bodyPr/>
        <a:lstStyle/>
        <a:p>
          <a:r>
            <a:rPr lang="uk-UA" sz="3200" dirty="0">
              <a:latin typeface="+mj-lt"/>
            </a:rPr>
            <a:t>президентсько-парламентарна</a:t>
          </a:r>
        </a:p>
      </dgm:t>
    </dgm:pt>
    <dgm:pt modelId="{90503420-ED5C-40CE-B345-D45153B855B6}" type="parTrans" cxnId="{0F11B516-B20F-45FE-9D39-E9BCB627828D}">
      <dgm:prSet/>
      <dgm:spPr/>
      <dgm:t>
        <a:bodyPr/>
        <a:lstStyle/>
        <a:p>
          <a:endParaRPr lang="ru-RU"/>
        </a:p>
      </dgm:t>
    </dgm:pt>
    <dgm:pt modelId="{189F58C5-796E-41C1-B024-908A18D7817A}" type="sibTrans" cxnId="{0F11B516-B20F-45FE-9D39-E9BCB627828D}">
      <dgm:prSet/>
      <dgm:spPr/>
      <dgm:t>
        <a:bodyPr/>
        <a:lstStyle/>
        <a:p>
          <a:endParaRPr lang="ru-RU"/>
        </a:p>
      </dgm:t>
    </dgm:pt>
    <dgm:pt modelId="{9A1437BE-0297-4B16-AED5-3194E4CD6A50}">
      <dgm:prSet custT="1"/>
      <dgm:spPr/>
      <dgm:t>
        <a:bodyPr/>
        <a:lstStyle/>
        <a:p>
          <a:r>
            <a:rPr lang="uk-UA" sz="3200" dirty="0">
              <a:latin typeface="+mj-lt"/>
            </a:rPr>
            <a:t>Австрія, Ірландія, Ісландія, Хорватія, Фінляндія</a:t>
          </a:r>
        </a:p>
      </dgm:t>
    </dgm:pt>
    <dgm:pt modelId="{74F221DC-8BDC-4345-BFD1-49B747AEECB9}" type="parTrans" cxnId="{53AF9CC0-56F5-4BA3-B8DF-A37A02405B2C}">
      <dgm:prSet/>
      <dgm:spPr/>
      <dgm:t>
        <a:bodyPr/>
        <a:lstStyle/>
        <a:p>
          <a:endParaRPr lang="ru-RU"/>
        </a:p>
      </dgm:t>
    </dgm:pt>
    <dgm:pt modelId="{4733EA23-AF78-41F5-8F96-010E3D020858}" type="sibTrans" cxnId="{53AF9CC0-56F5-4BA3-B8DF-A37A02405B2C}">
      <dgm:prSet/>
      <dgm:spPr/>
      <dgm:t>
        <a:bodyPr/>
        <a:lstStyle/>
        <a:p>
          <a:endParaRPr lang="ru-RU"/>
        </a:p>
      </dgm:t>
    </dgm:pt>
    <dgm:pt modelId="{9397C899-CB15-4435-BBCC-7903F1DD4619}">
      <dgm:prSet custT="1"/>
      <dgm:spPr/>
      <dgm:t>
        <a:bodyPr/>
        <a:lstStyle/>
        <a:p>
          <a:r>
            <a:rPr lang="uk-UA" sz="3200" dirty="0">
              <a:latin typeface="+mj-lt"/>
            </a:rPr>
            <a:t>Венесуела, Греція, Казахстан, Південна Корея</a:t>
          </a:r>
        </a:p>
      </dgm:t>
    </dgm:pt>
    <dgm:pt modelId="{A7F028F7-32BE-41FF-805B-EBB37367999D}" type="parTrans" cxnId="{5DB58B84-0848-4F5F-811F-C4D1185B2571}">
      <dgm:prSet/>
      <dgm:spPr/>
      <dgm:t>
        <a:bodyPr/>
        <a:lstStyle/>
        <a:p>
          <a:endParaRPr lang="ru-RU"/>
        </a:p>
      </dgm:t>
    </dgm:pt>
    <dgm:pt modelId="{ACB6A88B-EF34-4AC3-9EE8-71ECD58FAB7B}" type="sibTrans" cxnId="{5DB58B84-0848-4F5F-811F-C4D1185B2571}">
      <dgm:prSet/>
      <dgm:spPr/>
      <dgm:t>
        <a:bodyPr/>
        <a:lstStyle/>
        <a:p>
          <a:endParaRPr lang="ru-RU"/>
        </a:p>
      </dgm:t>
    </dgm:pt>
    <dgm:pt modelId="{C32E6808-CD86-493A-AF93-4079EFA070D7}" type="pres">
      <dgm:prSet presAssocID="{8F19669C-7BB6-425F-8A14-D56C3FA7A61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D4FF2C0-D5B3-44E3-9ACA-AA1FE79FB48E}" type="pres">
      <dgm:prSet presAssocID="{1F961776-4191-4F11-842F-E05C8626C3A6}" presName="vertOne" presStyleCnt="0"/>
      <dgm:spPr/>
    </dgm:pt>
    <dgm:pt modelId="{81BD3D12-99D5-4C71-841B-D42F01993E10}" type="pres">
      <dgm:prSet presAssocID="{1F961776-4191-4F11-842F-E05C8626C3A6}" presName="txOne" presStyleLbl="node0" presStyleIdx="0" presStyleCnt="1" custScaleY="71689">
        <dgm:presLayoutVars>
          <dgm:chPref val="3"/>
        </dgm:presLayoutVars>
      </dgm:prSet>
      <dgm:spPr/>
    </dgm:pt>
    <dgm:pt modelId="{8CB55FE3-2743-43BD-A902-792760F9AD5D}" type="pres">
      <dgm:prSet presAssocID="{1F961776-4191-4F11-842F-E05C8626C3A6}" presName="parTransOne" presStyleCnt="0"/>
      <dgm:spPr/>
    </dgm:pt>
    <dgm:pt modelId="{BD92035A-67AB-4D4E-95B8-4168399EE96C}" type="pres">
      <dgm:prSet presAssocID="{1F961776-4191-4F11-842F-E05C8626C3A6}" presName="horzOne" presStyleCnt="0"/>
      <dgm:spPr/>
    </dgm:pt>
    <dgm:pt modelId="{D5F48183-0E14-4872-9EE8-1171901821D6}" type="pres">
      <dgm:prSet presAssocID="{DBEACD2A-36B3-48F6-ACBA-2FFBCAD2B4A7}" presName="vertTwo" presStyleCnt="0"/>
      <dgm:spPr/>
    </dgm:pt>
    <dgm:pt modelId="{6F07E952-8198-4D9F-96F5-F20A7DE61A51}" type="pres">
      <dgm:prSet presAssocID="{DBEACD2A-36B3-48F6-ACBA-2FFBCAD2B4A7}" presName="txTwo" presStyleLbl="node2" presStyleIdx="0" presStyleCnt="2">
        <dgm:presLayoutVars>
          <dgm:chPref val="3"/>
        </dgm:presLayoutVars>
      </dgm:prSet>
      <dgm:spPr/>
    </dgm:pt>
    <dgm:pt modelId="{DA373BC1-31A6-43EE-9C0A-A986E9DF8572}" type="pres">
      <dgm:prSet presAssocID="{DBEACD2A-36B3-48F6-ACBA-2FFBCAD2B4A7}" presName="parTransTwo" presStyleCnt="0"/>
      <dgm:spPr/>
    </dgm:pt>
    <dgm:pt modelId="{2BEF779D-3A90-406B-843C-D8780CCE90F5}" type="pres">
      <dgm:prSet presAssocID="{DBEACD2A-36B3-48F6-ACBA-2FFBCAD2B4A7}" presName="horzTwo" presStyleCnt="0"/>
      <dgm:spPr/>
    </dgm:pt>
    <dgm:pt modelId="{DB7112FD-B672-4C0E-BFAC-36E582295CBE}" type="pres">
      <dgm:prSet presAssocID="{9397C899-CB15-4435-BBCC-7903F1DD4619}" presName="vertThree" presStyleCnt="0"/>
      <dgm:spPr/>
    </dgm:pt>
    <dgm:pt modelId="{3CC6837F-322E-4E36-A3A4-406926786283}" type="pres">
      <dgm:prSet presAssocID="{9397C899-CB15-4435-BBCC-7903F1DD4619}" presName="txThree" presStyleLbl="node3" presStyleIdx="0" presStyleCnt="2">
        <dgm:presLayoutVars>
          <dgm:chPref val="3"/>
        </dgm:presLayoutVars>
      </dgm:prSet>
      <dgm:spPr/>
    </dgm:pt>
    <dgm:pt modelId="{539CBA23-8273-468F-B127-D990991946C6}" type="pres">
      <dgm:prSet presAssocID="{9397C899-CB15-4435-BBCC-7903F1DD4619}" presName="horzThree" presStyleCnt="0"/>
      <dgm:spPr/>
    </dgm:pt>
    <dgm:pt modelId="{A4946473-8D94-42A2-B58A-3B1075C108C6}" type="pres">
      <dgm:prSet presAssocID="{CA019BCC-605C-4446-95E4-FAAC99F14E42}" presName="sibSpaceTwo" presStyleCnt="0"/>
      <dgm:spPr/>
    </dgm:pt>
    <dgm:pt modelId="{CDC37DEE-926A-4CC3-948D-94F0C18A85AF}" type="pres">
      <dgm:prSet presAssocID="{1D2D5490-7D79-47CD-B36E-E53A6B5228E8}" presName="vertTwo" presStyleCnt="0"/>
      <dgm:spPr/>
    </dgm:pt>
    <dgm:pt modelId="{51B7D055-7AD6-46A4-B067-BD1375A4D082}" type="pres">
      <dgm:prSet presAssocID="{1D2D5490-7D79-47CD-B36E-E53A6B5228E8}" presName="txTwo" presStyleLbl="node2" presStyleIdx="1" presStyleCnt="2">
        <dgm:presLayoutVars>
          <dgm:chPref val="3"/>
        </dgm:presLayoutVars>
      </dgm:prSet>
      <dgm:spPr/>
    </dgm:pt>
    <dgm:pt modelId="{C9D3CA09-C2C4-4666-9431-A57314C5B8F7}" type="pres">
      <dgm:prSet presAssocID="{1D2D5490-7D79-47CD-B36E-E53A6B5228E8}" presName="parTransTwo" presStyleCnt="0"/>
      <dgm:spPr/>
    </dgm:pt>
    <dgm:pt modelId="{82B9AFA3-C289-4748-ACEC-2BE9081705F5}" type="pres">
      <dgm:prSet presAssocID="{1D2D5490-7D79-47CD-B36E-E53A6B5228E8}" presName="horzTwo" presStyleCnt="0"/>
      <dgm:spPr/>
    </dgm:pt>
    <dgm:pt modelId="{9EDB3D67-9B95-4C6F-986D-19A835DD2244}" type="pres">
      <dgm:prSet presAssocID="{9A1437BE-0297-4B16-AED5-3194E4CD6A50}" presName="vertThree" presStyleCnt="0"/>
      <dgm:spPr/>
    </dgm:pt>
    <dgm:pt modelId="{785AEDB9-D908-4AEC-B7BD-717B46300773}" type="pres">
      <dgm:prSet presAssocID="{9A1437BE-0297-4B16-AED5-3194E4CD6A50}" presName="txThree" presStyleLbl="node3" presStyleIdx="1" presStyleCnt="2">
        <dgm:presLayoutVars>
          <dgm:chPref val="3"/>
        </dgm:presLayoutVars>
      </dgm:prSet>
      <dgm:spPr/>
    </dgm:pt>
    <dgm:pt modelId="{F64212C5-0910-4352-8C32-BA1B76FAE563}" type="pres">
      <dgm:prSet presAssocID="{9A1437BE-0297-4B16-AED5-3194E4CD6A50}" presName="horzThree" presStyleCnt="0"/>
      <dgm:spPr/>
    </dgm:pt>
  </dgm:ptLst>
  <dgm:cxnLst>
    <dgm:cxn modelId="{0F11B516-B20F-45FE-9D39-E9BCB627828D}" srcId="{1F961776-4191-4F11-842F-E05C8626C3A6}" destId="{1D2D5490-7D79-47CD-B36E-E53A6B5228E8}" srcOrd="1" destOrd="0" parTransId="{90503420-ED5C-40CE-B345-D45153B855B6}" sibTransId="{189F58C5-796E-41C1-B024-908A18D7817A}"/>
    <dgm:cxn modelId="{25061B1E-A014-4FEF-8207-49B6E3C41018}" srcId="{1F961776-4191-4F11-842F-E05C8626C3A6}" destId="{DBEACD2A-36B3-48F6-ACBA-2FFBCAD2B4A7}" srcOrd="0" destOrd="0" parTransId="{564048CE-6AF8-4778-BB37-A2B06C4E3DA7}" sibTransId="{CA019BCC-605C-4446-95E4-FAAC99F14E42}"/>
    <dgm:cxn modelId="{A69F1E4A-892E-4EB5-B72C-B666628AFBA9}" type="presOf" srcId="{9A1437BE-0297-4B16-AED5-3194E4CD6A50}" destId="{785AEDB9-D908-4AEC-B7BD-717B46300773}" srcOrd="0" destOrd="0" presId="urn:microsoft.com/office/officeart/2005/8/layout/hierarchy4"/>
    <dgm:cxn modelId="{A324A96A-34BA-42F1-8B7B-08762DF3D2C3}" type="presOf" srcId="{9397C899-CB15-4435-BBCC-7903F1DD4619}" destId="{3CC6837F-322E-4E36-A3A4-406926786283}" srcOrd="0" destOrd="0" presId="urn:microsoft.com/office/officeart/2005/8/layout/hierarchy4"/>
    <dgm:cxn modelId="{903DAF55-EFD9-4B5B-B9F4-50E098C4A185}" type="presOf" srcId="{8F19669C-7BB6-425F-8A14-D56C3FA7A613}" destId="{C32E6808-CD86-493A-AF93-4079EFA070D7}" srcOrd="0" destOrd="0" presId="urn:microsoft.com/office/officeart/2005/8/layout/hierarchy4"/>
    <dgm:cxn modelId="{5DB58B84-0848-4F5F-811F-C4D1185B2571}" srcId="{DBEACD2A-36B3-48F6-ACBA-2FFBCAD2B4A7}" destId="{9397C899-CB15-4435-BBCC-7903F1DD4619}" srcOrd="0" destOrd="0" parTransId="{A7F028F7-32BE-41FF-805B-EBB37367999D}" sibTransId="{ACB6A88B-EF34-4AC3-9EE8-71ECD58FAB7B}"/>
    <dgm:cxn modelId="{A9C357AE-C405-4BC8-A625-8E2D75DFE8F2}" srcId="{8F19669C-7BB6-425F-8A14-D56C3FA7A613}" destId="{1F961776-4191-4F11-842F-E05C8626C3A6}" srcOrd="0" destOrd="0" parTransId="{AEB39828-965D-4BD7-81C7-E835265ADB13}" sibTransId="{80C3A72A-A3D5-4BA6-9FCC-5BF3D41D84E6}"/>
    <dgm:cxn modelId="{5B386FB0-54C8-445B-ACF0-E9785B7A9779}" type="presOf" srcId="{DBEACD2A-36B3-48F6-ACBA-2FFBCAD2B4A7}" destId="{6F07E952-8198-4D9F-96F5-F20A7DE61A51}" srcOrd="0" destOrd="0" presId="urn:microsoft.com/office/officeart/2005/8/layout/hierarchy4"/>
    <dgm:cxn modelId="{53AF9CC0-56F5-4BA3-B8DF-A37A02405B2C}" srcId="{1D2D5490-7D79-47CD-B36E-E53A6B5228E8}" destId="{9A1437BE-0297-4B16-AED5-3194E4CD6A50}" srcOrd="0" destOrd="0" parTransId="{74F221DC-8BDC-4345-BFD1-49B747AEECB9}" sibTransId="{4733EA23-AF78-41F5-8F96-010E3D020858}"/>
    <dgm:cxn modelId="{BC0244CD-D444-415B-8175-ECDE3438B558}" type="presOf" srcId="{1F961776-4191-4F11-842F-E05C8626C3A6}" destId="{81BD3D12-99D5-4C71-841B-D42F01993E10}" srcOrd="0" destOrd="0" presId="urn:microsoft.com/office/officeart/2005/8/layout/hierarchy4"/>
    <dgm:cxn modelId="{8A2E89DA-7B77-4139-B172-E13418963D85}" type="presOf" srcId="{1D2D5490-7D79-47CD-B36E-E53A6B5228E8}" destId="{51B7D055-7AD6-46A4-B067-BD1375A4D082}" srcOrd="0" destOrd="0" presId="urn:microsoft.com/office/officeart/2005/8/layout/hierarchy4"/>
    <dgm:cxn modelId="{185B45E8-F72A-4A36-878E-BD389CCDCB1A}" type="presParOf" srcId="{C32E6808-CD86-493A-AF93-4079EFA070D7}" destId="{6D4FF2C0-D5B3-44E3-9ACA-AA1FE79FB48E}" srcOrd="0" destOrd="0" presId="urn:microsoft.com/office/officeart/2005/8/layout/hierarchy4"/>
    <dgm:cxn modelId="{02926330-0442-45F1-81D1-8F321763D8DA}" type="presParOf" srcId="{6D4FF2C0-D5B3-44E3-9ACA-AA1FE79FB48E}" destId="{81BD3D12-99D5-4C71-841B-D42F01993E10}" srcOrd="0" destOrd="0" presId="urn:microsoft.com/office/officeart/2005/8/layout/hierarchy4"/>
    <dgm:cxn modelId="{35D061AD-B931-4DEE-820C-42437817C0BF}" type="presParOf" srcId="{6D4FF2C0-D5B3-44E3-9ACA-AA1FE79FB48E}" destId="{8CB55FE3-2743-43BD-A902-792760F9AD5D}" srcOrd="1" destOrd="0" presId="urn:microsoft.com/office/officeart/2005/8/layout/hierarchy4"/>
    <dgm:cxn modelId="{7053B6EF-4253-42CF-ACE5-AE1411248F6C}" type="presParOf" srcId="{6D4FF2C0-D5B3-44E3-9ACA-AA1FE79FB48E}" destId="{BD92035A-67AB-4D4E-95B8-4168399EE96C}" srcOrd="2" destOrd="0" presId="urn:microsoft.com/office/officeart/2005/8/layout/hierarchy4"/>
    <dgm:cxn modelId="{729ADC85-F94B-482E-9775-E17334392418}" type="presParOf" srcId="{BD92035A-67AB-4D4E-95B8-4168399EE96C}" destId="{D5F48183-0E14-4872-9EE8-1171901821D6}" srcOrd="0" destOrd="0" presId="urn:microsoft.com/office/officeart/2005/8/layout/hierarchy4"/>
    <dgm:cxn modelId="{8FC1A05A-C007-4147-81C8-D2118B66DB4A}" type="presParOf" srcId="{D5F48183-0E14-4872-9EE8-1171901821D6}" destId="{6F07E952-8198-4D9F-96F5-F20A7DE61A51}" srcOrd="0" destOrd="0" presId="urn:microsoft.com/office/officeart/2005/8/layout/hierarchy4"/>
    <dgm:cxn modelId="{B238F0BF-AAA3-4AAE-A787-802A9CCF8D96}" type="presParOf" srcId="{D5F48183-0E14-4872-9EE8-1171901821D6}" destId="{DA373BC1-31A6-43EE-9C0A-A986E9DF8572}" srcOrd="1" destOrd="0" presId="urn:microsoft.com/office/officeart/2005/8/layout/hierarchy4"/>
    <dgm:cxn modelId="{4789595B-6664-49C9-B390-0288B7711809}" type="presParOf" srcId="{D5F48183-0E14-4872-9EE8-1171901821D6}" destId="{2BEF779D-3A90-406B-843C-D8780CCE90F5}" srcOrd="2" destOrd="0" presId="urn:microsoft.com/office/officeart/2005/8/layout/hierarchy4"/>
    <dgm:cxn modelId="{3B0D4391-7D7F-4236-B75D-C0E219F6CD99}" type="presParOf" srcId="{2BEF779D-3A90-406B-843C-D8780CCE90F5}" destId="{DB7112FD-B672-4C0E-BFAC-36E582295CBE}" srcOrd="0" destOrd="0" presId="urn:microsoft.com/office/officeart/2005/8/layout/hierarchy4"/>
    <dgm:cxn modelId="{642FF103-3A5B-47BD-BBDC-D8ECF9FA9C5F}" type="presParOf" srcId="{DB7112FD-B672-4C0E-BFAC-36E582295CBE}" destId="{3CC6837F-322E-4E36-A3A4-406926786283}" srcOrd="0" destOrd="0" presId="urn:microsoft.com/office/officeart/2005/8/layout/hierarchy4"/>
    <dgm:cxn modelId="{1D6EB646-32C4-41DD-9590-BD15F939C438}" type="presParOf" srcId="{DB7112FD-B672-4C0E-BFAC-36E582295CBE}" destId="{539CBA23-8273-468F-B127-D990991946C6}" srcOrd="1" destOrd="0" presId="urn:microsoft.com/office/officeart/2005/8/layout/hierarchy4"/>
    <dgm:cxn modelId="{0B04518D-E198-4D36-9EBA-92D16D13AB5D}" type="presParOf" srcId="{BD92035A-67AB-4D4E-95B8-4168399EE96C}" destId="{A4946473-8D94-42A2-B58A-3B1075C108C6}" srcOrd="1" destOrd="0" presId="urn:microsoft.com/office/officeart/2005/8/layout/hierarchy4"/>
    <dgm:cxn modelId="{77EE5362-49D9-4AA3-86EB-53517F0E5134}" type="presParOf" srcId="{BD92035A-67AB-4D4E-95B8-4168399EE96C}" destId="{CDC37DEE-926A-4CC3-948D-94F0C18A85AF}" srcOrd="2" destOrd="0" presId="urn:microsoft.com/office/officeart/2005/8/layout/hierarchy4"/>
    <dgm:cxn modelId="{5ABF074F-7102-4B8E-BE3A-E547B14B6BE2}" type="presParOf" srcId="{CDC37DEE-926A-4CC3-948D-94F0C18A85AF}" destId="{51B7D055-7AD6-46A4-B067-BD1375A4D082}" srcOrd="0" destOrd="0" presId="urn:microsoft.com/office/officeart/2005/8/layout/hierarchy4"/>
    <dgm:cxn modelId="{C5387C3A-C093-4215-913D-61BA12884833}" type="presParOf" srcId="{CDC37DEE-926A-4CC3-948D-94F0C18A85AF}" destId="{C9D3CA09-C2C4-4666-9431-A57314C5B8F7}" srcOrd="1" destOrd="0" presId="urn:microsoft.com/office/officeart/2005/8/layout/hierarchy4"/>
    <dgm:cxn modelId="{E486AC21-C446-4C10-BBC4-70F2014F64A0}" type="presParOf" srcId="{CDC37DEE-926A-4CC3-948D-94F0C18A85AF}" destId="{82B9AFA3-C289-4748-ACEC-2BE9081705F5}" srcOrd="2" destOrd="0" presId="urn:microsoft.com/office/officeart/2005/8/layout/hierarchy4"/>
    <dgm:cxn modelId="{BDBF0538-E0C0-4795-90A0-04F8EB60464D}" type="presParOf" srcId="{82B9AFA3-C289-4748-ACEC-2BE9081705F5}" destId="{9EDB3D67-9B95-4C6F-986D-19A835DD2244}" srcOrd="0" destOrd="0" presId="urn:microsoft.com/office/officeart/2005/8/layout/hierarchy4"/>
    <dgm:cxn modelId="{D84E88F7-D5A2-40BE-8496-5AEE630C2232}" type="presParOf" srcId="{9EDB3D67-9B95-4C6F-986D-19A835DD2244}" destId="{785AEDB9-D908-4AEC-B7BD-717B46300773}" srcOrd="0" destOrd="0" presId="urn:microsoft.com/office/officeart/2005/8/layout/hierarchy4"/>
    <dgm:cxn modelId="{0BE671F5-9A77-4EF3-9884-14C14D352846}" type="presParOf" srcId="{9EDB3D67-9B95-4C6F-986D-19A835DD2244}" destId="{F64212C5-0910-4352-8C32-BA1B76FAE56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79C7CFBC-D82B-4D6B-90FD-36D9BEB9ECF0}" type="doc">
      <dgm:prSet loTypeId="urn:microsoft.com/office/officeart/2005/8/layout/hierarchy4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C24E3B73-92E4-4C91-BC74-AA9AB1E013CD}">
      <dgm:prSet phldrT="[Текст]" custT="1"/>
      <dgm:spPr/>
      <dgm:t>
        <a:bodyPr/>
        <a:lstStyle/>
        <a:p>
          <a:r>
            <a:rPr lang="uk-UA" sz="2800" b="1" dirty="0">
              <a:latin typeface="+mj-lt"/>
            </a:rPr>
            <a:t>Нетипові (змішані) республіканські форми правління</a:t>
          </a:r>
          <a:endParaRPr lang="ru-RU" sz="2800" b="1" dirty="0">
            <a:latin typeface="+mj-lt"/>
          </a:endParaRPr>
        </a:p>
      </dgm:t>
    </dgm:pt>
    <dgm:pt modelId="{5B6F3321-E53A-4D07-93D0-696A50068557}" type="parTrans" cxnId="{D2AD29B4-7D48-42A6-890E-27FA5D6C3EB7}">
      <dgm:prSet/>
      <dgm:spPr/>
      <dgm:t>
        <a:bodyPr/>
        <a:lstStyle/>
        <a:p>
          <a:endParaRPr lang="ru-RU"/>
        </a:p>
      </dgm:t>
    </dgm:pt>
    <dgm:pt modelId="{6DB81CA8-69B9-43B5-BFAF-1F3DA4C04B3B}" type="sibTrans" cxnId="{D2AD29B4-7D48-42A6-890E-27FA5D6C3EB7}">
      <dgm:prSet/>
      <dgm:spPr/>
      <dgm:t>
        <a:bodyPr/>
        <a:lstStyle/>
        <a:p>
          <a:endParaRPr lang="ru-RU"/>
        </a:p>
      </dgm:t>
    </dgm:pt>
    <dgm:pt modelId="{B7EC70A4-9F68-4040-9CED-3D344F3D946D}">
      <dgm:prSet custT="1"/>
      <dgm:spPr/>
      <dgm:t>
        <a:bodyPr/>
        <a:lstStyle/>
        <a:p>
          <a:r>
            <a:rPr lang="uk-UA" sz="2400" b="1" dirty="0">
              <a:latin typeface="+mj-lt"/>
            </a:rPr>
            <a:t>республіка з монархічними елементами </a:t>
          </a:r>
          <a:r>
            <a:rPr lang="uk-UA" sz="2400" dirty="0">
              <a:latin typeface="+mj-lt"/>
            </a:rPr>
            <a:t>(«монархічна республіка»)</a:t>
          </a:r>
        </a:p>
      </dgm:t>
    </dgm:pt>
    <dgm:pt modelId="{525CF9FE-D1CE-47BE-9359-43F6614337AF}" type="parTrans" cxnId="{03144D8A-E702-4EAE-8B4D-F4D91F3D0454}">
      <dgm:prSet/>
      <dgm:spPr/>
      <dgm:t>
        <a:bodyPr/>
        <a:lstStyle/>
        <a:p>
          <a:endParaRPr lang="ru-RU"/>
        </a:p>
      </dgm:t>
    </dgm:pt>
    <dgm:pt modelId="{4CD4B633-1F47-4F1D-A816-AD508CD27165}" type="sibTrans" cxnId="{03144D8A-E702-4EAE-8B4D-F4D91F3D0454}">
      <dgm:prSet/>
      <dgm:spPr/>
      <dgm:t>
        <a:bodyPr/>
        <a:lstStyle/>
        <a:p>
          <a:endParaRPr lang="ru-RU"/>
        </a:p>
      </dgm:t>
    </dgm:pt>
    <dgm:pt modelId="{1C8C621D-BAC1-49C0-B030-E5C63872FA04}">
      <dgm:prSet custT="1"/>
      <dgm:spPr/>
      <dgm:t>
        <a:bodyPr/>
        <a:lstStyle/>
        <a:p>
          <a:r>
            <a:rPr lang="uk-UA" sz="2400" b="1" dirty="0">
              <a:latin typeface="+mj-lt"/>
            </a:rPr>
            <a:t>теократична республіка </a:t>
          </a:r>
          <a:r>
            <a:rPr lang="uk-UA" sz="2400" dirty="0">
              <a:latin typeface="+mj-lt"/>
            </a:rPr>
            <a:t>(ісламська республіка)</a:t>
          </a:r>
        </a:p>
      </dgm:t>
    </dgm:pt>
    <dgm:pt modelId="{6ED9A5E4-3BA7-49CB-98EE-A8DC7B4B2986}" type="parTrans" cxnId="{20235F2B-CB62-4F0E-9751-DD2F54F0E737}">
      <dgm:prSet/>
      <dgm:spPr/>
      <dgm:t>
        <a:bodyPr/>
        <a:lstStyle/>
        <a:p>
          <a:endParaRPr lang="ru-RU"/>
        </a:p>
      </dgm:t>
    </dgm:pt>
    <dgm:pt modelId="{73CE5B2F-CEEF-46FF-8786-104C67DD6812}" type="sibTrans" cxnId="{20235F2B-CB62-4F0E-9751-DD2F54F0E737}">
      <dgm:prSet/>
      <dgm:spPr/>
      <dgm:t>
        <a:bodyPr/>
        <a:lstStyle/>
        <a:p>
          <a:endParaRPr lang="ru-RU"/>
        </a:p>
      </dgm:t>
    </dgm:pt>
    <dgm:pt modelId="{EF0B6470-1ECA-43FB-9F8F-E4625AA5D024}">
      <dgm:prSet custT="1"/>
      <dgm:spPr/>
      <dgm:t>
        <a:bodyPr/>
        <a:lstStyle/>
        <a:p>
          <a:r>
            <a:rPr lang="uk-UA" sz="2400" b="1" dirty="0" err="1">
              <a:latin typeface="+mj-lt"/>
            </a:rPr>
            <a:t>джамахирія</a:t>
          </a:r>
          <a:br>
            <a:rPr lang="uk-UA" sz="2400" dirty="0">
              <a:latin typeface="+mj-lt"/>
            </a:rPr>
          </a:br>
          <a:r>
            <a:rPr lang="uk-UA" sz="2000" i="1" dirty="0">
              <a:latin typeface="+mj-lt"/>
            </a:rPr>
            <a:t>(араб. – народовладдя, влада мас)</a:t>
          </a:r>
        </a:p>
      </dgm:t>
    </dgm:pt>
    <dgm:pt modelId="{89F8F2DF-3C59-4941-912E-297EF36B5E7D}" type="parTrans" cxnId="{DD2A3CA7-985A-412F-82EF-1909F1CC7D3F}">
      <dgm:prSet/>
      <dgm:spPr/>
      <dgm:t>
        <a:bodyPr/>
        <a:lstStyle/>
        <a:p>
          <a:endParaRPr lang="ru-RU"/>
        </a:p>
      </dgm:t>
    </dgm:pt>
    <dgm:pt modelId="{6C46E96F-1FE9-4964-98B1-70331DEFEC31}" type="sibTrans" cxnId="{DD2A3CA7-985A-412F-82EF-1909F1CC7D3F}">
      <dgm:prSet/>
      <dgm:spPr/>
      <dgm:t>
        <a:bodyPr/>
        <a:lstStyle/>
        <a:p>
          <a:endParaRPr lang="ru-RU"/>
        </a:p>
      </dgm:t>
    </dgm:pt>
    <dgm:pt modelId="{19167D36-F184-4F07-B3C0-D90613072EF5}">
      <dgm:prSet custT="1"/>
      <dgm:spPr/>
      <dgm:t>
        <a:bodyPr/>
        <a:lstStyle/>
        <a:p>
          <a:r>
            <a:rPr lang="uk-UA" sz="2000" dirty="0">
              <a:solidFill>
                <a:schemeClr val="bg2">
                  <a:lumMod val="25000"/>
                </a:schemeClr>
              </a:solidFill>
              <a:latin typeface="+mj-lt"/>
            </a:rPr>
            <a:t>в сучасному світі в умовах тоталітарних систем з’явилися республіки, яким властивий найважливіший елемент монархії – незмінюваність глави держави</a:t>
          </a:r>
        </a:p>
      </dgm:t>
    </dgm:pt>
    <dgm:pt modelId="{2AF8EC21-5292-433C-9851-0063A74DCA12}" type="parTrans" cxnId="{52ED23F6-ED12-4FA4-9BD0-54ABD6A69A86}">
      <dgm:prSet/>
      <dgm:spPr/>
      <dgm:t>
        <a:bodyPr/>
        <a:lstStyle/>
        <a:p>
          <a:endParaRPr lang="ru-RU"/>
        </a:p>
      </dgm:t>
    </dgm:pt>
    <dgm:pt modelId="{84EA3EE9-FEE5-453D-94E7-91B7A22867DB}" type="sibTrans" cxnId="{52ED23F6-ED12-4FA4-9BD0-54ABD6A69A86}">
      <dgm:prSet/>
      <dgm:spPr/>
      <dgm:t>
        <a:bodyPr/>
        <a:lstStyle/>
        <a:p>
          <a:endParaRPr lang="ru-RU"/>
        </a:p>
      </dgm:t>
    </dgm:pt>
    <dgm:pt modelId="{DE77ADC7-540D-46FC-A368-06C46391D2F4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особлива форма республіки, де править мусульманське духовенство</a:t>
          </a:r>
        </a:p>
      </dgm:t>
    </dgm:pt>
    <dgm:pt modelId="{5416C2B7-C46B-40BF-A68E-8EB117FC5C9D}" type="parTrans" cxnId="{A88FF746-A8A9-413B-A321-298E4BFBADA9}">
      <dgm:prSet/>
      <dgm:spPr/>
      <dgm:t>
        <a:bodyPr/>
        <a:lstStyle/>
        <a:p>
          <a:endParaRPr lang="ru-RU"/>
        </a:p>
      </dgm:t>
    </dgm:pt>
    <dgm:pt modelId="{1997276A-3731-4F20-8483-768ADFDF5DA2}" type="sibTrans" cxnId="{A88FF746-A8A9-413B-A321-298E4BFBADA9}">
      <dgm:prSet/>
      <dgm:spPr/>
      <dgm:t>
        <a:bodyPr/>
        <a:lstStyle/>
        <a:p>
          <a:endParaRPr lang="ru-RU"/>
        </a:p>
      </dgm:t>
    </dgm:pt>
    <dgm:pt modelId="{01775673-18A7-4A1A-B5A0-D94C99CF7FD5}">
      <dgm:prSet custT="1"/>
      <dgm:spPr/>
      <dgm:t>
        <a:bodyPr/>
        <a:lstStyle/>
        <a:p>
          <a:r>
            <a:rPr lang="uk-UA" sz="2200" dirty="0">
              <a:solidFill>
                <a:schemeClr val="bg2">
                  <a:lumMod val="25000"/>
                </a:schemeClr>
              </a:solidFill>
              <a:latin typeface="+mj-lt"/>
            </a:rPr>
            <a:t>форма правління, за якої відсутні традиційні інститути влади; вважається, що всі державні рішення приймаються усім народом</a:t>
          </a:r>
        </a:p>
      </dgm:t>
    </dgm:pt>
    <dgm:pt modelId="{5EA363E6-4070-4C96-BCC8-8969A5601C1E}" type="parTrans" cxnId="{C39C48DC-1DD7-48BE-AA24-9EBD2490C7E2}">
      <dgm:prSet/>
      <dgm:spPr/>
      <dgm:t>
        <a:bodyPr/>
        <a:lstStyle/>
        <a:p>
          <a:endParaRPr lang="ru-RU"/>
        </a:p>
      </dgm:t>
    </dgm:pt>
    <dgm:pt modelId="{D21DA0C2-86E0-4787-B640-1240C7D660B4}" type="sibTrans" cxnId="{C39C48DC-1DD7-48BE-AA24-9EBD2490C7E2}">
      <dgm:prSet/>
      <dgm:spPr/>
      <dgm:t>
        <a:bodyPr/>
        <a:lstStyle/>
        <a:p>
          <a:endParaRPr lang="ru-RU"/>
        </a:p>
      </dgm:t>
    </dgm:pt>
    <dgm:pt modelId="{41148F7D-C686-43AF-9999-27690C680435}" type="pres">
      <dgm:prSet presAssocID="{79C7CFBC-D82B-4D6B-90FD-36D9BEB9ECF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7801B22-C41A-4E5B-BD49-CA4C83F51EA2}" type="pres">
      <dgm:prSet presAssocID="{C24E3B73-92E4-4C91-BC74-AA9AB1E013CD}" presName="vertOne" presStyleCnt="0"/>
      <dgm:spPr/>
    </dgm:pt>
    <dgm:pt modelId="{6B91B09F-BCC5-4876-B5B1-B26561D0F6EA}" type="pres">
      <dgm:prSet presAssocID="{C24E3B73-92E4-4C91-BC74-AA9AB1E013CD}" presName="txOne" presStyleLbl="node0" presStyleIdx="0" presStyleCnt="1" custScaleY="53974">
        <dgm:presLayoutVars>
          <dgm:chPref val="3"/>
        </dgm:presLayoutVars>
      </dgm:prSet>
      <dgm:spPr/>
    </dgm:pt>
    <dgm:pt modelId="{D998666A-4FDE-4A1A-974A-8BD49DF62F4F}" type="pres">
      <dgm:prSet presAssocID="{C24E3B73-92E4-4C91-BC74-AA9AB1E013CD}" presName="parTransOne" presStyleCnt="0"/>
      <dgm:spPr/>
    </dgm:pt>
    <dgm:pt modelId="{9F98BF73-8C0F-4959-A88A-88E5AEAE386A}" type="pres">
      <dgm:prSet presAssocID="{C24E3B73-92E4-4C91-BC74-AA9AB1E013CD}" presName="horzOne" presStyleCnt="0"/>
      <dgm:spPr/>
    </dgm:pt>
    <dgm:pt modelId="{BA7BE76D-F2AC-4C1B-A4E6-7ADD5A104DA7}" type="pres">
      <dgm:prSet presAssocID="{B7EC70A4-9F68-4040-9CED-3D344F3D946D}" presName="vertTwo" presStyleCnt="0"/>
      <dgm:spPr/>
    </dgm:pt>
    <dgm:pt modelId="{461588EE-9F94-43B5-AA4F-8FC7BF902912}" type="pres">
      <dgm:prSet presAssocID="{B7EC70A4-9F68-4040-9CED-3D344F3D946D}" presName="txTwo" presStyleLbl="node2" presStyleIdx="0" presStyleCnt="3" custScaleY="82660">
        <dgm:presLayoutVars>
          <dgm:chPref val="3"/>
        </dgm:presLayoutVars>
      </dgm:prSet>
      <dgm:spPr/>
    </dgm:pt>
    <dgm:pt modelId="{170519B8-97E5-4337-97C8-9D378D34A3A5}" type="pres">
      <dgm:prSet presAssocID="{B7EC70A4-9F68-4040-9CED-3D344F3D946D}" presName="parTransTwo" presStyleCnt="0"/>
      <dgm:spPr/>
    </dgm:pt>
    <dgm:pt modelId="{19AADC98-9C4E-4EF1-8462-61F6B2DF90DE}" type="pres">
      <dgm:prSet presAssocID="{B7EC70A4-9F68-4040-9CED-3D344F3D946D}" presName="horzTwo" presStyleCnt="0"/>
      <dgm:spPr/>
    </dgm:pt>
    <dgm:pt modelId="{D05A6E6C-889D-4FE5-AC5E-6EB8FC087AD0}" type="pres">
      <dgm:prSet presAssocID="{19167D36-F184-4F07-B3C0-D90613072EF5}" presName="vertThree" presStyleCnt="0"/>
      <dgm:spPr/>
    </dgm:pt>
    <dgm:pt modelId="{21EB99EB-544F-4AF6-A4AD-0F8568381C40}" type="pres">
      <dgm:prSet presAssocID="{19167D36-F184-4F07-B3C0-D90613072EF5}" presName="txThree" presStyleLbl="node3" presStyleIdx="0" presStyleCnt="3" custScaleX="108635">
        <dgm:presLayoutVars>
          <dgm:chPref val="3"/>
        </dgm:presLayoutVars>
      </dgm:prSet>
      <dgm:spPr/>
    </dgm:pt>
    <dgm:pt modelId="{4F1B2AD0-ECD9-4075-9DA8-46A2D6021013}" type="pres">
      <dgm:prSet presAssocID="{19167D36-F184-4F07-B3C0-D90613072EF5}" presName="horzThree" presStyleCnt="0"/>
      <dgm:spPr/>
    </dgm:pt>
    <dgm:pt modelId="{FA42489C-EB65-4D8C-8DEA-55CB08DAA193}" type="pres">
      <dgm:prSet presAssocID="{4CD4B633-1F47-4F1D-A816-AD508CD27165}" presName="sibSpaceTwo" presStyleCnt="0"/>
      <dgm:spPr/>
    </dgm:pt>
    <dgm:pt modelId="{286EBA6D-A930-4818-902A-11F2F80A8170}" type="pres">
      <dgm:prSet presAssocID="{1C8C621D-BAC1-49C0-B030-E5C63872FA04}" presName="vertTwo" presStyleCnt="0"/>
      <dgm:spPr/>
    </dgm:pt>
    <dgm:pt modelId="{0BB116A9-F854-49AD-B723-FF5D9C02DBBE}" type="pres">
      <dgm:prSet presAssocID="{1C8C621D-BAC1-49C0-B030-E5C63872FA04}" presName="txTwo" presStyleLbl="node2" presStyleIdx="1" presStyleCnt="3" custScaleY="82660">
        <dgm:presLayoutVars>
          <dgm:chPref val="3"/>
        </dgm:presLayoutVars>
      </dgm:prSet>
      <dgm:spPr/>
    </dgm:pt>
    <dgm:pt modelId="{2A672B70-20AC-45BB-B048-35CC75AF2DD3}" type="pres">
      <dgm:prSet presAssocID="{1C8C621D-BAC1-49C0-B030-E5C63872FA04}" presName="parTransTwo" presStyleCnt="0"/>
      <dgm:spPr/>
    </dgm:pt>
    <dgm:pt modelId="{62457D5A-AEE2-4930-8CD9-EB33F566C3FB}" type="pres">
      <dgm:prSet presAssocID="{1C8C621D-BAC1-49C0-B030-E5C63872FA04}" presName="horzTwo" presStyleCnt="0"/>
      <dgm:spPr/>
    </dgm:pt>
    <dgm:pt modelId="{51045680-0991-4D07-8CD7-059A2C30BE8D}" type="pres">
      <dgm:prSet presAssocID="{DE77ADC7-540D-46FC-A368-06C46391D2F4}" presName="vertThree" presStyleCnt="0"/>
      <dgm:spPr/>
    </dgm:pt>
    <dgm:pt modelId="{01ABA34B-3E6F-442A-BC1C-DC7EEF603274}" type="pres">
      <dgm:prSet presAssocID="{DE77ADC7-540D-46FC-A368-06C46391D2F4}" presName="txThree" presStyleLbl="node3" presStyleIdx="1" presStyleCnt="3">
        <dgm:presLayoutVars>
          <dgm:chPref val="3"/>
        </dgm:presLayoutVars>
      </dgm:prSet>
      <dgm:spPr/>
    </dgm:pt>
    <dgm:pt modelId="{99020366-E3DB-47CA-8F68-FF5F48C1CBBD}" type="pres">
      <dgm:prSet presAssocID="{DE77ADC7-540D-46FC-A368-06C46391D2F4}" presName="horzThree" presStyleCnt="0"/>
      <dgm:spPr/>
    </dgm:pt>
    <dgm:pt modelId="{84DDE52B-DEED-4E51-8171-929BE379CFD2}" type="pres">
      <dgm:prSet presAssocID="{73CE5B2F-CEEF-46FF-8786-104C67DD6812}" presName="sibSpaceTwo" presStyleCnt="0"/>
      <dgm:spPr/>
    </dgm:pt>
    <dgm:pt modelId="{BD905D70-38DC-457E-A2CD-E4FA6BEFD062}" type="pres">
      <dgm:prSet presAssocID="{EF0B6470-1ECA-43FB-9F8F-E4625AA5D024}" presName="vertTwo" presStyleCnt="0"/>
      <dgm:spPr/>
    </dgm:pt>
    <dgm:pt modelId="{BC2DFB7C-0840-4788-9B29-53C1FA80CB79}" type="pres">
      <dgm:prSet presAssocID="{EF0B6470-1ECA-43FB-9F8F-E4625AA5D024}" presName="txTwo" presStyleLbl="node2" presStyleIdx="2" presStyleCnt="3" custScaleY="82660">
        <dgm:presLayoutVars>
          <dgm:chPref val="3"/>
        </dgm:presLayoutVars>
      </dgm:prSet>
      <dgm:spPr/>
    </dgm:pt>
    <dgm:pt modelId="{488B4F95-4704-42A6-BA0D-2BAD98598B46}" type="pres">
      <dgm:prSet presAssocID="{EF0B6470-1ECA-43FB-9F8F-E4625AA5D024}" presName="parTransTwo" presStyleCnt="0"/>
      <dgm:spPr/>
    </dgm:pt>
    <dgm:pt modelId="{CD248B2F-5E7B-4161-9A97-5D3642BCB87F}" type="pres">
      <dgm:prSet presAssocID="{EF0B6470-1ECA-43FB-9F8F-E4625AA5D024}" presName="horzTwo" presStyleCnt="0"/>
      <dgm:spPr/>
    </dgm:pt>
    <dgm:pt modelId="{3D343BE2-FD3C-461C-B30F-B58C7F9AB63D}" type="pres">
      <dgm:prSet presAssocID="{01775673-18A7-4A1A-B5A0-D94C99CF7FD5}" presName="vertThree" presStyleCnt="0"/>
      <dgm:spPr/>
    </dgm:pt>
    <dgm:pt modelId="{73E54BD9-9EE4-43CD-87C9-D09D6A7DB0EF}" type="pres">
      <dgm:prSet presAssocID="{01775673-18A7-4A1A-B5A0-D94C99CF7FD5}" presName="txThree" presStyleLbl="node3" presStyleIdx="2" presStyleCnt="3">
        <dgm:presLayoutVars>
          <dgm:chPref val="3"/>
        </dgm:presLayoutVars>
      </dgm:prSet>
      <dgm:spPr/>
    </dgm:pt>
    <dgm:pt modelId="{3036BD82-6351-4469-B139-AC279B1AB55B}" type="pres">
      <dgm:prSet presAssocID="{01775673-18A7-4A1A-B5A0-D94C99CF7FD5}" presName="horzThree" presStyleCnt="0"/>
      <dgm:spPr/>
    </dgm:pt>
  </dgm:ptLst>
  <dgm:cxnLst>
    <dgm:cxn modelId="{71641A24-B11A-4997-A14D-07AB39A616C3}" type="presOf" srcId="{B7EC70A4-9F68-4040-9CED-3D344F3D946D}" destId="{461588EE-9F94-43B5-AA4F-8FC7BF902912}" srcOrd="0" destOrd="0" presId="urn:microsoft.com/office/officeart/2005/8/layout/hierarchy4"/>
    <dgm:cxn modelId="{20235F2B-CB62-4F0E-9751-DD2F54F0E737}" srcId="{C24E3B73-92E4-4C91-BC74-AA9AB1E013CD}" destId="{1C8C621D-BAC1-49C0-B030-E5C63872FA04}" srcOrd="1" destOrd="0" parTransId="{6ED9A5E4-3BA7-49CB-98EE-A8DC7B4B2986}" sibTransId="{73CE5B2F-CEEF-46FF-8786-104C67DD6812}"/>
    <dgm:cxn modelId="{A88FF746-A8A9-413B-A321-298E4BFBADA9}" srcId="{1C8C621D-BAC1-49C0-B030-E5C63872FA04}" destId="{DE77ADC7-540D-46FC-A368-06C46391D2F4}" srcOrd="0" destOrd="0" parTransId="{5416C2B7-C46B-40BF-A68E-8EB117FC5C9D}" sibTransId="{1997276A-3731-4F20-8483-768ADFDF5DA2}"/>
    <dgm:cxn modelId="{767FD671-1B68-418E-82D5-FED5E519E76E}" type="presOf" srcId="{EF0B6470-1ECA-43FB-9F8F-E4625AA5D024}" destId="{BC2DFB7C-0840-4788-9B29-53C1FA80CB79}" srcOrd="0" destOrd="0" presId="urn:microsoft.com/office/officeart/2005/8/layout/hierarchy4"/>
    <dgm:cxn modelId="{8CC8A87E-696F-4B54-936B-CCE5B75B2CDA}" type="presOf" srcId="{C24E3B73-92E4-4C91-BC74-AA9AB1E013CD}" destId="{6B91B09F-BCC5-4876-B5B1-B26561D0F6EA}" srcOrd="0" destOrd="0" presId="urn:microsoft.com/office/officeart/2005/8/layout/hierarchy4"/>
    <dgm:cxn modelId="{03144D8A-E702-4EAE-8B4D-F4D91F3D0454}" srcId="{C24E3B73-92E4-4C91-BC74-AA9AB1E013CD}" destId="{B7EC70A4-9F68-4040-9CED-3D344F3D946D}" srcOrd="0" destOrd="0" parTransId="{525CF9FE-D1CE-47BE-9359-43F6614337AF}" sibTransId="{4CD4B633-1F47-4F1D-A816-AD508CD27165}"/>
    <dgm:cxn modelId="{01DD8191-27C6-4172-9202-2793FE724826}" type="presOf" srcId="{1C8C621D-BAC1-49C0-B030-E5C63872FA04}" destId="{0BB116A9-F854-49AD-B723-FF5D9C02DBBE}" srcOrd="0" destOrd="0" presId="urn:microsoft.com/office/officeart/2005/8/layout/hierarchy4"/>
    <dgm:cxn modelId="{DD2A3CA7-985A-412F-82EF-1909F1CC7D3F}" srcId="{C24E3B73-92E4-4C91-BC74-AA9AB1E013CD}" destId="{EF0B6470-1ECA-43FB-9F8F-E4625AA5D024}" srcOrd="2" destOrd="0" parTransId="{89F8F2DF-3C59-4941-912E-297EF36B5E7D}" sibTransId="{6C46E96F-1FE9-4964-98B1-70331DEFEC31}"/>
    <dgm:cxn modelId="{4DC74AA9-CA56-4040-868C-9E6621BBDBC6}" type="presOf" srcId="{79C7CFBC-D82B-4D6B-90FD-36D9BEB9ECF0}" destId="{41148F7D-C686-43AF-9999-27690C680435}" srcOrd="0" destOrd="0" presId="urn:microsoft.com/office/officeart/2005/8/layout/hierarchy4"/>
    <dgm:cxn modelId="{3BDA91B3-E4CA-4D9E-8EDA-F705463A4C8A}" type="presOf" srcId="{DE77ADC7-540D-46FC-A368-06C46391D2F4}" destId="{01ABA34B-3E6F-442A-BC1C-DC7EEF603274}" srcOrd="0" destOrd="0" presId="urn:microsoft.com/office/officeart/2005/8/layout/hierarchy4"/>
    <dgm:cxn modelId="{D2AD29B4-7D48-42A6-890E-27FA5D6C3EB7}" srcId="{79C7CFBC-D82B-4D6B-90FD-36D9BEB9ECF0}" destId="{C24E3B73-92E4-4C91-BC74-AA9AB1E013CD}" srcOrd="0" destOrd="0" parTransId="{5B6F3321-E53A-4D07-93D0-696A50068557}" sibTransId="{6DB81CA8-69B9-43B5-BFAF-1F3DA4C04B3B}"/>
    <dgm:cxn modelId="{23B1BDC1-969C-4F49-B00B-82A537E21FAF}" type="presOf" srcId="{19167D36-F184-4F07-B3C0-D90613072EF5}" destId="{21EB99EB-544F-4AF6-A4AD-0F8568381C40}" srcOrd="0" destOrd="0" presId="urn:microsoft.com/office/officeart/2005/8/layout/hierarchy4"/>
    <dgm:cxn modelId="{C39C48DC-1DD7-48BE-AA24-9EBD2490C7E2}" srcId="{EF0B6470-1ECA-43FB-9F8F-E4625AA5D024}" destId="{01775673-18A7-4A1A-B5A0-D94C99CF7FD5}" srcOrd="0" destOrd="0" parTransId="{5EA363E6-4070-4C96-BCC8-8969A5601C1E}" sibTransId="{D21DA0C2-86E0-4787-B640-1240C7D660B4}"/>
    <dgm:cxn modelId="{D6CE23E5-3158-4E80-BD52-6F1AF997F8E0}" type="presOf" srcId="{01775673-18A7-4A1A-B5A0-D94C99CF7FD5}" destId="{73E54BD9-9EE4-43CD-87C9-D09D6A7DB0EF}" srcOrd="0" destOrd="0" presId="urn:microsoft.com/office/officeart/2005/8/layout/hierarchy4"/>
    <dgm:cxn modelId="{52ED23F6-ED12-4FA4-9BD0-54ABD6A69A86}" srcId="{B7EC70A4-9F68-4040-9CED-3D344F3D946D}" destId="{19167D36-F184-4F07-B3C0-D90613072EF5}" srcOrd="0" destOrd="0" parTransId="{2AF8EC21-5292-433C-9851-0063A74DCA12}" sibTransId="{84EA3EE9-FEE5-453D-94E7-91B7A22867DB}"/>
    <dgm:cxn modelId="{CC538914-A0BC-4B59-8EBC-129522F6308B}" type="presParOf" srcId="{41148F7D-C686-43AF-9999-27690C680435}" destId="{E7801B22-C41A-4E5B-BD49-CA4C83F51EA2}" srcOrd="0" destOrd="0" presId="urn:microsoft.com/office/officeart/2005/8/layout/hierarchy4"/>
    <dgm:cxn modelId="{4E4F8367-D649-4F9D-BCE3-188E09601F08}" type="presParOf" srcId="{E7801B22-C41A-4E5B-BD49-CA4C83F51EA2}" destId="{6B91B09F-BCC5-4876-B5B1-B26561D0F6EA}" srcOrd="0" destOrd="0" presId="urn:microsoft.com/office/officeart/2005/8/layout/hierarchy4"/>
    <dgm:cxn modelId="{DFA9BE38-21CE-4F16-A33D-504A9F88D427}" type="presParOf" srcId="{E7801B22-C41A-4E5B-BD49-CA4C83F51EA2}" destId="{D998666A-4FDE-4A1A-974A-8BD49DF62F4F}" srcOrd="1" destOrd="0" presId="urn:microsoft.com/office/officeart/2005/8/layout/hierarchy4"/>
    <dgm:cxn modelId="{AF56AA1F-D8A0-4496-A2A0-3D2C2C7B2CD6}" type="presParOf" srcId="{E7801B22-C41A-4E5B-BD49-CA4C83F51EA2}" destId="{9F98BF73-8C0F-4959-A88A-88E5AEAE386A}" srcOrd="2" destOrd="0" presId="urn:microsoft.com/office/officeart/2005/8/layout/hierarchy4"/>
    <dgm:cxn modelId="{2ADDFDC5-B464-4959-BD07-5B5A52B81E77}" type="presParOf" srcId="{9F98BF73-8C0F-4959-A88A-88E5AEAE386A}" destId="{BA7BE76D-F2AC-4C1B-A4E6-7ADD5A104DA7}" srcOrd="0" destOrd="0" presId="urn:microsoft.com/office/officeart/2005/8/layout/hierarchy4"/>
    <dgm:cxn modelId="{EFBBB4B0-61E5-484C-A735-9E67615EA390}" type="presParOf" srcId="{BA7BE76D-F2AC-4C1B-A4E6-7ADD5A104DA7}" destId="{461588EE-9F94-43B5-AA4F-8FC7BF902912}" srcOrd="0" destOrd="0" presId="urn:microsoft.com/office/officeart/2005/8/layout/hierarchy4"/>
    <dgm:cxn modelId="{F96FDF01-C0D8-4C77-ABD8-F0869CD90C16}" type="presParOf" srcId="{BA7BE76D-F2AC-4C1B-A4E6-7ADD5A104DA7}" destId="{170519B8-97E5-4337-97C8-9D378D34A3A5}" srcOrd="1" destOrd="0" presId="urn:microsoft.com/office/officeart/2005/8/layout/hierarchy4"/>
    <dgm:cxn modelId="{FC2C3943-8AB1-40C9-BE10-1ECE3767EBA3}" type="presParOf" srcId="{BA7BE76D-F2AC-4C1B-A4E6-7ADD5A104DA7}" destId="{19AADC98-9C4E-4EF1-8462-61F6B2DF90DE}" srcOrd="2" destOrd="0" presId="urn:microsoft.com/office/officeart/2005/8/layout/hierarchy4"/>
    <dgm:cxn modelId="{178CC457-EB67-4E4C-9ABC-EE6028586B6A}" type="presParOf" srcId="{19AADC98-9C4E-4EF1-8462-61F6B2DF90DE}" destId="{D05A6E6C-889D-4FE5-AC5E-6EB8FC087AD0}" srcOrd="0" destOrd="0" presId="urn:microsoft.com/office/officeart/2005/8/layout/hierarchy4"/>
    <dgm:cxn modelId="{F395F469-D015-465E-85DC-B875B7FD2F53}" type="presParOf" srcId="{D05A6E6C-889D-4FE5-AC5E-6EB8FC087AD0}" destId="{21EB99EB-544F-4AF6-A4AD-0F8568381C40}" srcOrd="0" destOrd="0" presId="urn:microsoft.com/office/officeart/2005/8/layout/hierarchy4"/>
    <dgm:cxn modelId="{9603DCEE-CE4C-46BC-A87F-BEDC679AF64F}" type="presParOf" srcId="{D05A6E6C-889D-4FE5-AC5E-6EB8FC087AD0}" destId="{4F1B2AD0-ECD9-4075-9DA8-46A2D6021013}" srcOrd="1" destOrd="0" presId="urn:microsoft.com/office/officeart/2005/8/layout/hierarchy4"/>
    <dgm:cxn modelId="{EEC6EF84-F30F-4CB1-AF0E-BCBB94358F80}" type="presParOf" srcId="{9F98BF73-8C0F-4959-A88A-88E5AEAE386A}" destId="{FA42489C-EB65-4D8C-8DEA-55CB08DAA193}" srcOrd="1" destOrd="0" presId="urn:microsoft.com/office/officeart/2005/8/layout/hierarchy4"/>
    <dgm:cxn modelId="{A35B5A6D-DA2D-4319-8A49-04FEB690AE46}" type="presParOf" srcId="{9F98BF73-8C0F-4959-A88A-88E5AEAE386A}" destId="{286EBA6D-A930-4818-902A-11F2F80A8170}" srcOrd="2" destOrd="0" presId="urn:microsoft.com/office/officeart/2005/8/layout/hierarchy4"/>
    <dgm:cxn modelId="{727519C8-5A12-42AB-806B-8FA521F733E9}" type="presParOf" srcId="{286EBA6D-A930-4818-902A-11F2F80A8170}" destId="{0BB116A9-F854-49AD-B723-FF5D9C02DBBE}" srcOrd="0" destOrd="0" presId="urn:microsoft.com/office/officeart/2005/8/layout/hierarchy4"/>
    <dgm:cxn modelId="{64634BCC-27AD-4049-98B2-6E8FDAAB7A81}" type="presParOf" srcId="{286EBA6D-A930-4818-902A-11F2F80A8170}" destId="{2A672B70-20AC-45BB-B048-35CC75AF2DD3}" srcOrd="1" destOrd="0" presId="urn:microsoft.com/office/officeart/2005/8/layout/hierarchy4"/>
    <dgm:cxn modelId="{132E84AC-B272-4575-8275-54DBE5D30687}" type="presParOf" srcId="{286EBA6D-A930-4818-902A-11F2F80A8170}" destId="{62457D5A-AEE2-4930-8CD9-EB33F566C3FB}" srcOrd="2" destOrd="0" presId="urn:microsoft.com/office/officeart/2005/8/layout/hierarchy4"/>
    <dgm:cxn modelId="{425ACE7A-FCB5-4619-A9F2-0F4531EB95BC}" type="presParOf" srcId="{62457D5A-AEE2-4930-8CD9-EB33F566C3FB}" destId="{51045680-0991-4D07-8CD7-059A2C30BE8D}" srcOrd="0" destOrd="0" presId="urn:microsoft.com/office/officeart/2005/8/layout/hierarchy4"/>
    <dgm:cxn modelId="{A138711C-C9F8-4478-AFF8-7D69BA496ABF}" type="presParOf" srcId="{51045680-0991-4D07-8CD7-059A2C30BE8D}" destId="{01ABA34B-3E6F-442A-BC1C-DC7EEF603274}" srcOrd="0" destOrd="0" presId="urn:microsoft.com/office/officeart/2005/8/layout/hierarchy4"/>
    <dgm:cxn modelId="{B58EA801-83CB-433A-AE1D-9ACE99601214}" type="presParOf" srcId="{51045680-0991-4D07-8CD7-059A2C30BE8D}" destId="{99020366-E3DB-47CA-8F68-FF5F48C1CBBD}" srcOrd="1" destOrd="0" presId="urn:microsoft.com/office/officeart/2005/8/layout/hierarchy4"/>
    <dgm:cxn modelId="{FE9BD492-5806-4F94-B04C-66F317109DCF}" type="presParOf" srcId="{9F98BF73-8C0F-4959-A88A-88E5AEAE386A}" destId="{84DDE52B-DEED-4E51-8171-929BE379CFD2}" srcOrd="3" destOrd="0" presId="urn:microsoft.com/office/officeart/2005/8/layout/hierarchy4"/>
    <dgm:cxn modelId="{B21A2C39-1DA9-48B8-B521-AB80EF3DE420}" type="presParOf" srcId="{9F98BF73-8C0F-4959-A88A-88E5AEAE386A}" destId="{BD905D70-38DC-457E-A2CD-E4FA6BEFD062}" srcOrd="4" destOrd="0" presId="urn:microsoft.com/office/officeart/2005/8/layout/hierarchy4"/>
    <dgm:cxn modelId="{EED8388E-4C34-4DFF-9543-1549D27F366E}" type="presParOf" srcId="{BD905D70-38DC-457E-A2CD-E4FA6BEFD062}" destId="{BC2DFB7C-0840-4788-9B29-53C1FA80CB79}" srcOrd="0" destOrd="0" presId="urn:microsoft.com/office/officeart/2005/8/layout/hierarchy4"/>
    <dgm:cxn modelId="{1B0F335A-5959-45EE-9E54-A2937595F3EC}" type="presParOf" srcId="{BD905D70-38DC-457E-A2CD-E4FA6BEFD062}" destId="{488B4F95-4704-42A6-BA0D-2BAD98598B46}" srcOrd="1" destOrd="0" presId="urn:microsoft.com/office/officeart/2005/8/layout/hierarchy4"/>
    <dgm:cxn modelId="{3D4C5B3B-BA9D-4869-B4E8-EF1FB5E1C02B}" type="presParOf" srcId="{BD905D70-38DC-457E-A2CD-E4FA6BEFD062}" destId="{CD248B2F-5E7B-4161-9A97-5D3642BCB87F}" srcOrd="2" destOrd="0" presId="urn:microsoft.com/office/officeart/2005/8/layout/hierarchy4"/>
    <dgm:cxn modelId="{97C70F29-A6C8-4562-8549-3B41EC51C374}" type="presParOf" srcId="{CD248B2F-5E7B-4161-9A97-5D3642BCB87F}" destId="{3D343BE2-FD3C-461C-B30F-B58C7F9AB63D}" srcOrd="0" destOrd="0" presId="urn:microsoft.com/office/officeart/2005/8/layout/hierarchy4"/>
    <dgm:cxn modelId="{11853F78-7704-4EDD-A6EA-EFF5A4E7C894}" type="presParOf" srcId="{3D343BE2-FD3C-461C-B30F-B58C7F9AB63D}" destId="{73E54BD9-9EE4-43CD-87C9-D09D6A7DB0EF}" srcOrd="0" destOrd="0" presId="urn:microsoft.com/office/officeart/2005/8/layout/hierarchy4"/>
    <dgm:cxn modelId="{08A885D2-E845-441B-89A3-F13700893A78}" type="presParOf" srcId="{3D343BE2-FD3C-461C-B30F-B58C7F9AB63D}" destId="{3036BD82-6351-4469-B139-AC279B1AB55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889D249-250A-4050-AE86-665D6BE6F3DB}" type="doc">
      <dgm:prSet loTypeId="urn:microsoft.com/office/officeart/2005/8/layout/hList6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56221FE7-75C1-4126-9A88-4DF513456730}">
      <dgm:prSet phldrT="[Текст]"/>
      <dgm:spPr/>
      <dgm:t>
        <a:bodyPr/>
        <a:lstStyle/>
        <a:p>
          <a:r>
            <a:rPr lang="uk-UA" b="1" dirty="0">
              <a:latin typeface="+mj-lt"/>
            </a:rPr>
            <a:t>Форма державного устрою </a:t>
          </a:r>
          <a:r>
            <a:rPr lang="uk-UA" dirty="0">
              <a:latin typeface="+mj-lt"/>
            </a:rPr>
            <a:t>є внутрішнім поділом території держави на складові частини – територіальні одиниці, автономні, культурні, політичні утворення чи навіть суверенні держави</a:t>
          </a:r>
          <a:endParaRPr lang="ru-RU" dirty="0">
            <a:latin typeface="+mj-lt"/>
          </a:endParaRPr>
        </a:p>
      </dgm:t>
    </dgm:pt>
    <dgm:pt modelId="{301A2713-CBB2-46E6-9086-FF1E4BCC2BE3}" type="parTrans" cxnId="{55BF9B3E-1276-41B1-B8F7-2F80E48089D1}">
      <dgm:prSet/>
      <dgm:spPr/>
      <dgm:t>
        <a:bodyPr/>
        <a:lstStyle/>
        <a:p>
          <a:endParaRPr lang="ru-RU"/>
        </a:p>
      </dgm:t>
    </dgm:pt>
    <dgm:pt modelId="{8B6E9847-9461-40B1-AE65-E2ACAEC2728D}" type="sibTrans" cxnId="{55BF9B3E-1276-41B1-B8F7-2F80E48089D1}">
      <dgm:prSet/>
      <dgm:spPr/>
      <dgm:t>
        <a:bodyPr/>
        <a:lstStyle/>
        <a:p>
          <a:endParaRPr lang="ru-RU"/>
        </a:p>
      </dgm:t>
    </dgm:pt>
    <dgm:pt modelId="{DEBC1A60-C595-48E1-B5B5-EF5347AE52D4}">
      <dgm:prSet phldrT="[Текст]"/>
      <dgm:spPr/>
      <dgm:t>
        <a:bodyPr/>
        <a:lstStyle/>
        <a:p>
          <a:r>
            <a:rPr lang="uk-UA" b="0" dirty="0">
              <a:solidFill>
                <a:schemeClr val="bg2">
                  <a:lumMod val="25000"/>
                </a:schemeClr>
              </a:solidFill>
              <a:latin typeface="+mj-lt"/>
            </a:rPr>
            <a:t>Форма державного устрою також відображає характер </a:t>
          </a:r>
          <a:r>
            <a:rPr lang="uk-UA" dirty="0">
              <a:solidFill>
                <a:schemeClr val="bg2">
                  <a:lumMod val="25000"/>
                </a:schemeClr>
              </a:solidFill>
              <a:latin typeface="+mj-lt"/>
            </a:rPr>
            <a:t>співвідношення держави в цілому та окремих її частин</a:t>
          </a:r>
          <a:endParaRPr lang="ru-RU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6C1CA38E-BDB2-4188-BF4A-B70484D3716B}" type="parTrans" cxnId="{424729BD-2821-4A82-B47E-80286D192B6A}">
      <dgm:prSet/>
      <dgm:spPr/>
      <dgm:t>
        <a:bodyPr/>
        <a:lstStyle/>
        <a:p>
          <a:endParaRPr lang="ru-RU"/>
        </a:p>
      </dgm:t>
    </dgm:pt>
    <dgm:pt modelId="{7F0AEAC4-2D56-4D90-B5CD-1B680B77866A}" type="sibTrans" cxnId="{424729BD-2821-4A82-B47E-80286D192B6A}">
      <dgm:prSet/>
      <dgm:spPr/>
      <dgm:t>
        <a:bodyPr/>
        <a:lstStyle/>
        <a:p>
          <a:endParaRPr lang="ru-RU"/>
        </a:p>
      </dgm:t>
    </dgm:pt>
    <dgm:pt modelId="{576B6CA3-A222-4B2B-A28C-E57EFDB3CFD5}" type="pres">
      <dgm:prSet presAssocID="{5889D249-250A-4050-AE86-665D6BE6F3DB}" presName="Name0" presStyleCnt="0">
        <dgm:presLayoutVars>
          <dgm:dir/>
          <dgm:resizeHandles val="exact"/>
        </dgm:presLayoutVars>
      </dgm:prSet>
      <dgm:spPr/>
    </dgm:pt>
    <dgm:pt modelId="{41D4BB23-AA4B-4197-947E-89BF100E9B1F}" type="pres">
      <dgm:prSet presAssocID="{56221FE7-75C1-4126-9A88-4DF513456730}" presName="node" presStyleLbl="node1" presStyleIdx="0" presStyleCnt="2">
        <dgm:presLayoutVars>
          <dgm:bulletEnabled val="1"/>
        </dgm:presLayoutVars>
      </dgm:prSet>
      <dgm:spPr/>
    </dgm:pt>
    <dgm:pt modelId="{D98B9D7F-F78C-4465-A0E4-21F06CA1027A}" type="pres">
      <dgm:prSet presAssocID="{8B6E9847-9461-40B1-AE65-E2ACAEC2728D}" presName="sibTrans" presStyleCnt="0"/>
      <dgm:spPr/>
    </dgm:pt>
    <dgm:pt modelId="{2F2E3A69-9FDE-422F-9289-F4D52826EFCF}" type="pres">
      <dgm:prSet presAssocID="{DEBC1A60-C595-48E1-B5B5-EF5347AE52D4}" presName="node" presStyleLbl="node1" presStyleIdx="1" presStyleCnt="2">
        <dgm:presLayoutVars>
          <dgm:bulletEnabled val="1"/>
        </dgm:presLayoutVars>
      </dgm:prSet>
      <dgm:spPr/>
    </dgm:pt>
  </dgm:ptLst>
  <dgm:cxnLst>
    <dgm:cxn modelId="{F0021E01-1A34-4DDF-827C-0308D38DF654}" type="presOf" srcId="{56221FE7-75C1-4126-9A88-4DF513456730}" destId="{41D4BB23-AA4B-4197-947E-89BF100E9B1F}" srcOrd="0" destOrd="0" presId="urn:microsoft.com/office/officeart/2005/8/layout/hList6"/>
    <dgm:cxn modelId="{DD3A7715-E3DD-4840-9CAE-A0E2828BD5EA}" type="presOf" srcId="{5889D249-250A-4050-AE86-665D6BE6F3DB}" destId="{576B6CA3-A222-4B2B-A28C-E57EFDB3CFD5}" srcOrd="0" destOrd="0" presId="urn:microsoft.com/office/officeart/2005/8/layout/hList6"/>
    <dgm:cxn modelId="{55BF9B3E-1276-41B1-B8F7-2F80E48089D1}" srcId="{5889D249-250A-4050-AE86-665D6BE6F3DB}" destId="{56221FE7-75C1-4126-9A88-4DF513456730}" srcOrd="0" destOrd="0" parTransId="{301A2713-CBB2-46E6-9086-FF1E4BCC2BE3}" sibTransId="{8B6E9847-9461-40B1-AE65-E2ACAEC2728D}"/>
    <dgm:cxn modelId="{E2E4B96F-7806-46EC-BC0E-8FB2102184FF}" type="presOf" srcId="{DEBC1A60-C595-48E1-B5B5-EF5347AE52D4}" destId="{2F2E3A69-9FDE-422F-9289-F4D52826EFCF}" srcOrd="0" destOrd="0" presId="urn:microsoft.com/office/officeart/2005/8/layout/hList6"/>
    <dgm:cxn modelId="{424729BD-2821-4A82-B47E-80286D192B6A}" srcId="{5889D249-250A-4050-AE86-665D6BE6F3DB}" destId="{DEBC1A60-C595-48E1-B5B5-EF5347AE52D4}" srcOrd="1" destOrd="0" parTransId="{6C1CA38E-BDB2-4188-BF4A-B70484D3716B}" sibTransId="{7F0AEAC4-2D56-4D90-B5CD-1B680B77866A}"/>
    <dgm:cxn modelId="{A0922EA9-F9A5-4210-ADAA-1C409AF2DE48}" type="presParOf" srcId="{576B6CA3-A222-4B2B-A28C-E57EFDB3CFD5}" destId="{41D4BB23-AA4B-4197-947E-89BF100E9B1F}" srcOrd="0" destOrd="0" presId="urn:microsoft.com/office/officeart/2005/8/layout/hList6"/>
    <dgm:cxn modelId="{040C3490-9F1A-4A0D-9461-D6CC162DD609}" type="presParOf" srcId="{576B6CA3-A222-4B2B-A28C-E57EFDB3CFD5}" destId="{D98B9D7F-F78C-4465-A0E4-21F06CA1027A}" srcOrd="1" destOrd="0" presId="urn:microsoft.com/office/officeart/2005/8/layout/hList6"/>
    <dgm:cxn modelId="{29790EAA-CF24-4404-9DFA-EBCC6CCDFD1D}" type="presParOf" srcId="{576B6CA3-A222-4B2B-A28C-E57EFDB3CFD5}" destId="{2F2E3A69-9FDE-422F-9289-F4D52826EFCF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31DA17-71FA-4D0A-9FDF-6CBA23659EA3}" type="doc">
      <dgm:prSet loTypeId="urn:microsoft.com/office/officeart/2005/8/layout/vList2" loCatId="list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4EAFFB4C-B5E0-4A4D-81FE-42D3187723F1}">
      <dgm:prSet custT="1"/>
      <dgm:spPr/>
      <dgm:t>
        <a:bodyPr/>
        <a:lstStyle/>
        <a:p>
          <a:r>
            <a:rPr lang="uk-UA" sz="3200" dirty="0">
              <a:latin typeface="+mj-lt"/>
            </a:rPr>
            <a:t>3.1 Поняття та елементи форми держави</a:t>
          </a:r>
          <a:endParaRPr lang="uk-UA" sz="3200" dirty="0">
            <a:latin typeface="+mj-lt"/>
            <a:cs typeface="Times New Roman" panose="02020603050405020304" pitchFamily="18" charset="0"/>
          </a:endParaRPr>
        </a:p>
      </dgm:t>
    </dgm:pt>
    <dgm:pt modelId="{7C1AC90A-F572-4109-88F8-916B79A0FA07}" type="parTrans" cxnId="{6BFBB315-AF44-45F6-AEAC-A41EFC85C832}">
      <dgm:prSet/>
      <dgm:spPr/>
      <dgm:t>
        <a:bodyPr/>
        <a:lstStyle/>
        <a:p>
          <a:endParaRPr lang="uk-UA"/>
        </a:p>
      </dgm:t>
    </dgm:pt>
    <dgm:pt modelId="{4BE27B1F-BF6B-4C9D-A3A4-98172DB3D1F9}" type="sibTrans" cxnId="{6BFBB315-AF44-45F6-AEAC-A41EFC85C832}">
      <dgm:prSet/>
      <dgm:spPr/>
      <dgm:t>
        <a:bodyPr/>
        <a:lstStyle/>
        <a:p>
          <a:endParaRPr lang="uk-UA"/>
        </a:p>
      </dgm:t>
    </dgm:pt>
    <dgm:pt modelId="{EF0814BE-EA7D-47F6-B94C-B8239D755B56}">
      <dgm:prSet custT="1"/>
      <dgm:spPr/>
      <dgm:t>
        <a:bodyPr/>
        <a:lstStyle/>
        <a:p>
          <a:r>
            <a:rPr lang="uk-UA" sz="3200" dirty="0">
              <a:latin typeface="+mj-lt"/>
            </a:rPr>
            <a:t>3.2 Поняття та види форми державного правління</a:t>
          </a:r>
        </a:p>
      </dgm:t>
    </dgm:pt>
    <dgm:pt modelId="{901F0308-C5C3-46B7-8A34-1252BCE9513A}" type="parTrans" cxnId="{2AA944A8-7E24-4102-8D53-656D93958D8B}">
      <dgm:prSet/>
      <dgm:spPr/>
      <dgm:t>
        <a:bodyPr/>
        <a:lstStyle/>
        <a:p>
          <a:endParaRPr lang="ru-RU"/>
        </a:p>
      </dgm:t>
    </dgm:pt>
    <dgm:pt modelId="{372CCC53-BF43-4308-872B-B6360641AD15}" type="sibTrans" cxnId="{2AA944A8-7E24-4102-8D53-656D93958D8B}">
      <dgm:prSet/>
      <dgm:spPr/>
      <dgm:t>
        <a:bodyPr/>
        <a:lstStyle/>
        <a:p>
          <a:endParaRPr lang="ru-RU"/>
        </a:p>
      </dgm:t>
    </dgm:pt>
    <dgm:pt modelId="{D35BC174-9467-40D4-B1AF-2645DB122582}">
      <dgm:prSet custT="1"/>
      <dgm:spPr/>
      <dgm:t>
        <a:bodyPr/>
        <a:lstStyle/>
        <a:p>
          <a:r>
            <a:rPr lang="uk-UA" sz="3200" b="0" dirty="0">
              <a:latin typeface="+mj-lt"/>
            </a:rPr>
            <a:t>3.3 Поняття та види форми державного (територіального) устрою</a:t>
          </a:r>
        </a:p>
      </dgm:t>
    </dgm:pt>
    <dgm:pt modelId="{E88DFB2C-A087-40AD-ABCF-6C5D041DBF56}" type="parTrans" cxnId="{DAF6442B-9782-432B-A8E0-27704E4D75A7}">
      <dgm:prSet/>
      <dgm:spPr/>
      <dgm:t>
        <a:bodyPr/>
        <a:lstStyle/>
        <a:p>
          <a:endParaRPr lang="ru-RU"/>
        </a:p>
      </dgm:t>
    </dgm:pt>
    <dgm:pt modelId="{9A9127B2-C0E9-48EF-B5F7-CD15AA18A85D}" type="sibTrans" cxnId="{DAF6442B-9782-432B-A8E0-27704E4D75A7}">
      <dgm:prSet/>
      <dgm:spPr/>
      <dgm:t>
        <a:bodyPr/>
        <a:lstStyle/>
        <a:p>
          <a:endParaRPr lang="ru-RU"/>
        </a:p>
      </dgm:t>
    </dgm:pt>
    <dgm:pt modelId="{032C618D-77B3-48DE-B1C6-579D29C2D7FD}">
      <dgm:prSet custT="1"/>
      <dgm:spPr/>
      <dgm:t>
        <a:bodyPr/>
        <a:lstStyle/>
        <a:p>
          <a:r>
            <a:rPr lang="uk-UA" sz="3200" b="0" dirty="0">
              <a:latin typeface="+mj-lt"/>
            </a:rPr>
            <a:t>3.4 Поняття та види форми державно-правового (політичного) режиму</a:t>
          </a:r>
        </a:p>
      </dgm:t>
    </dgm:pt>
    <dgm:pt modelId="{EAD2D674-7062-4EB2-A0BD-77F779D94B72}" type="parTrans" cxnId="{96ED9451-E9FE-4581-A600-4DD62BB27E32}">
      <dgm:prSet/>
      <dgm:spPr/>
      <dgm:t>
        <a:bodyPr/>
        <a:lstStyle/>
        <a:p>
          <a:endParaRPr lang="ru-RU"/>
        </a:p>
      </dgm:t>
    </dgm:pt>
    <dgm:pt modelId="{998D0BD1-9E4D-4EF1-8F7E-4FA3789B1DD8}" type="sibTrans" cxnId="{96ED9451-E9FE-4581-A600-4DD62BB27E32}">
      <dgm:prSet/>
      <dgm:spPr/>
      <dgm:t>
        <a:bodyPr/>
        <a:lstStyle/>
        <a:p>
          <a:endParaRPr lang="ru-RU"/>
        </a:p>
      </dgm:t>
    </dgm:pt>
    <dgm:pt modelId="{255D90ED-32F2-4897-AFFE-A47D3E4611AE}" type="pres">
      <dgm:prSet presAssocID="{D331DA17-71FA-4D0A-9FDF-6CBA23659EA3}" presName="linear" presStyleCnt="0">
        <dgm:presLayoutVars>
          <dgm:animLvl val="lvl"/>
          <dgm:resizeHandles val="exact"/>
        </dgm:presLayoutVars>
      </dgm:prSet>
      <dgm:spPr/>
    </dgm:pt>
    <dgm:pt modelId="{02B59B7A-1948-4220-A731-8466FD7671A6}" type="pres">
      <dgm:prSet presAssocID="{4EAFFB4C-B5E0-4A4D-81FE-42D3187723F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EDFB266-BEB6-4D3C-92C2-7E72941F9EF5}" type="pres">
      <dgm:prSet presAssocID="{4BE27B1F-BF6B-4C9D-A3A4-98172DB3D1F9}" presName="spacer" presStyleCnt="0"/>
      <dgm:spPr/>
    </dgm:pt>
    <dgm:pt modelId="{76489522-4760-42FA-AC7C-D81DB4A5BC8F}" type="pres">
      <dgm:prSet presAssocID="{EF0814BE-EA7D-47F6-B94C-B8239D755B5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B1B6FA3-DD7B-43B9-9AEC-B9270B436884}" type="pres">
      <dgm:prSet presAssocID="{372CCC53-BF43-4308-872B-B6360641AD15}" presName="spacer" presStyleCnt="0"/>
      <dgm:spPr/>
    </dgm:pt>
    <dgm:pt modelId="{F29A95C5-9BA1-47A8-8B8A-93E9AE9DAB52}" type="pres">
      <dgm:prSet presAssocID="{D35BC174-9467-40D4-B1AF-2645DB12258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7AC4A2F-27A7-4BCC-90E6-583C45212943}" type="pres">
      <dgm:prSet presAssocID="{9A9127B2-C0E9-48EF-B5F7-CD15AA18A85D}" presName="spacer" presStyleCnt="0"/>
      <dgm:spPr/>
    </dgm:pt>
    <dgm:pt modelId="{397E403B-9212-406C-9CD0-D2E928D2EAAC}" type="pres">
      <dgm:prSet presAssocID="{032C618D-77B3-48DE-B1C6-579D29C2D7F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BFBB315-AF44-45F6-AEAC-A41EFC85C832}" srcId="{D331DA17-71FA-4D0A-9FDF-6CBA23659EA3}" destId="{4EAFFB4C-B5E0-4A4D-81FE-42D3187723F1}" srcOrd="0" destOrd="0" parTransId="{7C1AC90A-F572-4109-88F8-916B79A0FA07}" sibTransId="{4BE27B1F-BF6B-4C9D-A3A4-98172DB3D1F9}"/>
    <dgm:cxn modelId="{DAF6442B-9782-432B-A8E0-27704E4D75A7}" srcId="{D331DA17-71FA-4D0A-9FDF-6CBA23659EA3}" destId="{D35BC174-9467-40D4-B1AF-2645DB122582}" srcOrd="2" destOrd="0" parTransId="{E88DFB2C-A087-40AD-ABCF-6C5D041DBF56}" sibTransId="{9A9127B2-C0E9-48EF-B5F7-CD15AA18A85D}"/>
    <dgm:cxn modelId="{40061F5D-BCC2-46D5-9EFB-C0097CC77049}" type="presOf" srcId="{EF0814BE-EA7D-47F6-B94C-B8239D755B56}" destId="{76489522-4760-42FA-AC7C-D81DB4A5BC8F}" srcOrd="0" destOrd="0" presId="urn:microsoft.com/office/officeart/2005/8/layout/vList2"/>
    <dgm:cxn modelId="{96ED9451-E9FE-4581-A600-4DD62BB27E32}" srcId="{D331DA17-71FA-4D0A-9FDF-6CBA23659EA3}" destId="{032C618D-77B3-48DE-B1C6-579D29C2D7FD}" srcOrd="3" destOrd="0" parTransId="{EAD2D674-7062-4EB2-A0BD-77F779D94B72}" sibTransId="{998D0BD1-9E4D-4EF1-8F7E-4FA3789B1DD8}"/>
    <dgm:cxn modelId="{1CC66753-DC31-4E33-9E2B-CCE0610DC7B9}" type="presOf" srcId="{D331DA17-71FA-4D0A-9FDF-6CBA23659EA3}" destId="{255D90ED-32F2-4897-AFFE-A47D3E4611AE}" srcOrd="0" destOrd="0" presId="urn:microsoft.com/office/officeart/2005/8/layout/vList2"/>
    <dgm:cxn modelId="{476D3A87-EE7B-4E59-9538-779EE564D5E0}" type="presOf" srcId="{032C618D-77B3-48DE-B1C6-579D29C2D7FD}" destId="{397E403B-9212-406C-9CD0-D2E928D2EAAC}" srcOrd="0" destOrd="0" presId="urn:microsoft.com/office/officeart/2005/8/layout/vList2"/>
    <dgm:cxn modelId="{2AA944A8-7E24-4102-8D53-656D93958D8B}" srcId="{D331DA17-71FA-4D0A-9FDF-6CBA23659EA3}" destId="{EF0814BE-EA7D-47F6-B94C-B8239D755B56}" srcOrd="1" destOrd="0" parTransId="{901F0308-C5C3-46B7-8A34-1252BCE9513A}" sibTransId="{372CCC53-BF43-4308-872B-B6360641AD15}"/>
    <dgm:cxn modelId="{61676FB0-C313-4904-9C95-E2998BD6DF34}" type="presOf" srcId="{D35BC174-9467-40D4-B1AF-2645DB122582}" destId="{F29A95C5-9BA1-47A8-8B8A-93E9AE9DAB52}" srcOrd="0" destOrd="0" presId="urn:microsoft.com/office/officeart/2005/8/layout/vList2"/>
    <dgm:cxn modelId="{F87404BE-3691-4401-AAEC-C20D3FA480E4}" type="presOf" srcId="{4EAFFB4C-B5E0-4A4D-81FE-42D3187723F1}" destId="{02B59B7A-1948-4220-A731-8466FD7671A6}" srcOrd="0" destOrd="0" presId="urn:microsoft.com/office/officeart/2005/8/layout/vList2"/>
    <dgm:cxn modelId="{FED1638B-3487-4884-A109-71FB1F7AAC20}" type="presParOf" srcId="{255D90ED-32F2-4897-AFFE-A47D3E4611AE}" destId="{02B59B7A-1948-4220-A731-8466FD7671A6}" srcOrd="0" destOrd="0" presId="urn:microsoft.com/office/officeart/2005/8/layout/vList2"/>
    <dgm:cxn modelId="{A0DD1D7E-724C-4D21-A73B-9D3C60371B4E}" type="presParOf" srcId="{255D90ED-32F2-4897-AFFE-A47D3E4611AE}" destId="{DEDFB266-BEB6-4D3C-92C2-7E72941F9EF5}" srcOrd="1" destOrd="0" presId="urn:microsoft.com/office/officeart/2005/8/layout/vList2"/>
    <dgm:cxn modelId="{6B8361BD-2D41-443D-8C3F-F22C28251C61}" type="presParOf" srcId="{255D90ED-32F2-4897-AFFE-A47D3E4611AE}" destId="{76489522-4760-42FA-AC7C-D81DB4A5BC8F}" srcOrd="2" destOrd="0" presId="urn:microsoft.com/office/officeart/2005/8/layout/vList2"/>
    <dgm:cxn modelId="{C8713750-635D-4F79-B5EF-79D9C31E4C07}" type="presParOf" srcId="{255D90ED-32F2-4897-AFFE-A47D3E4611AE}" destId="{0B1B6FA3-DD7B-43B9-9AEC-B9270B436884}" srcOrd="3" destOrd="0" presId="urn:microsoft.com/office/officeart/2005/8/layout/vList2"/>
    <dgm:cxn modelId="{813AA491-C022-46DB-8DB9-820FFD61E652}" type="presParOf" srcId="{255D90ED-32F2-4897-AFFE-A47D3E4611AE}" destId="{F29A95C5-9BA1-47A8-8B8A-93E9AE9DAB52}" srcOrd="4" destOrd="0" presId="urn:microsoft.com/office/officeart/2005/8/layout/vList2"/>
    <dgm:cxn modelId="{E5657C6D-A8FD-40D0-A8F8-03F15AABF23D}" type="presParOf" srcId="{255D90ED-32F2-4897-AFFE-A47D3E4611AE}" destId="{B7AC4A2F-27A7-4BCC-90E6-583C45212943}" srcOrd="5" destOrd="0" presId="urn:microsoft.com/office/officeart/2005/8/layout/vList2"/>
    <dgm:cxn modelId="{16610A05-433E-44AB-81A7-3120F561F459}" type="presParOf" srcId="{255D90ED-32F2-4897-AFFE-A47D3E4611AE}" destId="{397E403B-9212-406C-9CD0-D2E928D2EAA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13F49A8-963E-4A81-B931-D1A17622A22F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060CCC8-40FB-41BD-AC1D-0CF2A8381B46}">
      <dgm:prSet phldrT="[Текст]"/>
      <dgm:spPr/>
      <dgm:t>
        <a:bodyPr/>
        <a:lstStyle/>
        <a:p>
          <a:r>
            <a:rPr lang="uk-UA" b="1" dirty="0">
              <a:solidFill>
                <a:schemeClr val="bg2">
                  <a:lumMod val="25000"/>
                </a:schemeClr>
              </a:solidFill>
              <a:latin typeface="+mj-lt"/>
            </a:rPr>
            <a:t>Складові форми державного устрою</a:t>
          </a:r>
          <a:endParaRPr lang="ru-RU" b="1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23AC5344-7113-4BDC-9EA1-DE0147476712}" type="parTrans" cxnId="{E90A20D8-2C0D-4C4E-AA08-E859941F7E92}">
      <dgm:prSet/>
      <dgm:spPr/>
      <dgm:t>
        <a:bodyPr/>
        <a:lstStyle/>
        <a:p>
          <a:endParaRPr lang="ru-RU"/>
        </a:p>
      </dgm:t>
    </dgm:pt>
    <dgm:pt modelId="{26130A21-D2BA-4501-A502-54C5DE65DC01}" type="sibTrans" cxnId="{E90A20D8-2C0D-4C4E-AA08-E859941F7E92}">
      <dgm:prSet/>
      <dgm:spPr/>
      <dgm:t>
        <a:bodyPr/>
        <a:lstStyle/>
        <a:p>
          <a:endParaRPr lang="ru-RU"/>
        </a:p>
      </dgm:t>
    </dgm:pt>
    <dgm:pt modelId="{A58385BA-B438-4DC9-9DD1-8891B05ADAE4}">
      <dgm:prSet/>
      <dgm:spPr/>
      <dgm:t>
        <a:bodyPr/>
        <a:lstStyle/>
        <a:p>
          <a:r>
            <a:rPr lang="uk-UA" dirty="0">
              <a:latin typeface="+mj-lt"/>
            </a:rPr>
            <a:t>розподіл держави на основні складові частини</a:t>
          </a:r>
        </a:p>
      </dgm:t>
    </dgm:pt>
    <dgm:pt modelId="{7646F99D-CD4A-4294-AB20-E1D1019C3E89}" type="parTrans" cxnId="{877C22F3-4FBB-498C-9B79-9A27D0786083}">
      <dgm:prSet/>
      <dgm:spPr/>
      <dgm:t>
        <a:bodyPr/>
        <a:lstStyle/>
        <a:p>
          <a:endParaRPr lang="ru-RU"/>
        </a:p>
      </dgm:t>
    </dgm:pt>
    <dgm:pt modelId="{865622C9-FF26-4AE8-A2D3-A21C6845D064}" type="sibTrans" cxnId="{877C22F3-4FBB-498C-9B79-9A27D0786083}">
      <dgm:prSet/>
      <dgm:spPr/>
      <dgm:t>
        <a:bodyPr/>
        <a:lstStyle/>
        <a:p>
          <a:endParaRPr lang="ru-RU"/>
        </a:p>
      </dgm:t>
    </dgm:pt>
    <dgm:pt modelId="{5263BB7D-9C98-416E-B186-6B26E0ACDB65}">
      <dgm:prSet/>
      <dgm:spPr/>
      <dgm:t>
        <a:bodyPr/>
        <a:lstStyle/>
        <a:p>
          <a:r>
            <a:rPr lang="uk-UA" dirty="0">
              <a:latin typeface="+mj-lt"/>
            </a:rPr>
            <a:t>правове положення територіальних складових держави</a:t>
          </a:r>
        </a:p>
      </dgm:t>
    </dgm:pt>
    <dgm:pt modelId="{1F90667B-92A5-41BA-B772-DCFEC82ED498}" type="parTrans" cxnId="{7EA808A2-7657-498E-95E4-DBEE1F41013D}">
      <dgm:prSet/>
      <dgm:spPr/>
      <dgm:t>
        <a:bodyPr/>
        <a:lstStyle/>
        <a:p>
          <a:endParaRPr lang="ru-RU"/>
        </a:p>
      </dgm:t>
    </dgm:pt>
    <dgm:pt modelId="{1BCDEC6A-A3F6-4074-A16D-A5FDDF1AB2CC}" type="sibTrans" cxnId="{7EA808A2-7657-498E-95E4-DBEE1F41013D}">
      <dgm:prSet/>
      <dgm:spPr/>
      <dgm:t>
        <a:bodyPr/>
        <a:lstStyle/>
        <a:p>
          <a:endParaRPr lang="ru-RU"/>
        </a:p>
      </dgm:t>
    </dgm:pt>
    <dgm:pt modelId="{D5A9B4B8-6BAC-4866-9D02-0BBA1D9219B3}">
      <dgm:prSet/>
      <dgm:spPr/>
      <dgm:t>
        <a:bodyPr/>
        <a:lstStyle/>
        <a:p>
          <a:r>
            <a:rPr lang="uk-UA" dirty="0">
              <a:latin typeface="+mj-lt"/>
            </a:rPr>
            <a:t>принципи побудови взаємовідносин центра та регіонів</a:t>
          </a:r>
        </a:p>
      </dgm:t>
    </dgm:pt>
    <dgm:pt modelId="{7799F379-B864-4855-AC40-EFEE07D85EEE}" type="parTrans" cxnId="{447600A8-C1F7-4327-8DDF-906F04036033}">
      <dgm:prSet/>
      <dgm:spPr/>
      <dgm:t>
        <a:bodyPr/>
        <a:lstStyle/>
        <a:p>
          <a:endParaRPr lang="ru-RU"/>
        </a:p>
      </dgm:t>
    </dgm:pt>
    <dgm:pt modelId="{BD42465F-E7CB-42A8-8379-38E48F62EAC9}" type="sibTrans" cxnId="{447600A8-C1F7-4327-8DDF-906F04036033}">
      <dgm:prSet/>
      <dgm:spPr/>
      <dgm:t>
        <a:bodyPr/>
        <a:lstStyle/>
        <a:p>
          <a:endParaRPr lang="ru-RU"/>
        </a:p>
      </dgm:t>
    </dgm:pt>
    <dgm:pt modelId="{8EEA1F12-8E16-485F-B44D-33C4FA518642}">
      <dgm:prSet/>
      <dgm:spPr/>
      <dgm:t>
        <a:bodyPr/>
        <a:lstStyle/>
        <a:p>
          <a:r>
            <a:rPr lang="uk-UA" dirty="0">
              <a:latin typeface="+mj-lt"/>
            </a:rPr>
            <a:t>територіальна організація населення</a:t>
          </a:r>
        </a:p>
      </dgm:t>
    </dgm:pt>
    <dgm:pt modelId="{F20234C8-EFDF-47F9-A0AE-439ED79DFBC4}" type="sibTrans" cxnId="{83EE0DC3-026E-46B0-81A4-2EBBBEC86E6E}">
      <dgm:prSet/>
      <dgm:spPr/>
      <dgm:t>
        <a:bodyPr/>
        <a:lstStyle/>
        <a:p>
          <a:endParaRPr lang="ru-RU"/>
        </a:p>
      </dgm:t>
    </dgm:pt>
    <dgm:pt modelId="{E2577A21-8EE6-424F-8F2E-7ACFB9E66486}" type="parTrans" cxnId="{83EE0DC3-026E-46B0-81A4-2EBBBEC86E6E}">
      <dgm:prSet/>
      <dgm:spPr/>
      <dgm:t>
        <a:bodyPr/>
        <a:lstStyle/>
        <a:p>
          <a:endParaRPr lang="ru-RU"/>
        </a:p>
      </dgm:t>
    </dgm:pt>
    <dgm:pt modelId="{8C167ED0-A8E9-488D-A7B1-CB557B2FD39B}" type="pres">
      <dgm:prSet presAssocID="{B13F49A8-963E-4A81-B931-D1A17622A2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3BBFC4E-B27D-4341-9A5A-E8474B618546}" type="pres">
      <dgm:prSet presAssocID="{0060CCC8-40FB-41BD-AC1D-0CF2A8381B46}" presName="hierRoot1" presStyleCnt="0">
        <dgm:presLayoutVars>
          <dgm:hierBranch val="init"/>
        </dgm:presLayoutVars>
      </dgm:prSet>
      <dgm:spPr/>
    </dgm:pt>
    <dgm:pt modelId="{63D8C4CF-3ED1-4DCD-BE1A-677D8180DDF2}" type="pres">
      <dgm:prSet presAssocID="{0060CCC8-40FB-41BD-AC1D-0CF2A8381B46}" presName="rootComposite1" presStyleCnt="0"/>
      <dgm:spPr/>
    </dgm:pt>
    <dgm:pt modelId="{C4923A1A-6DC9-4B7A-B5F8-88A759EFC301}" type="pres">
      <dgm:prSet presAssocID="{0060CCC8-40FB-41BD-AC1D-0CF2A8381B46}" presName="rootText1" presStyleLbl="node0" presStyleIdx="0" presStyleCnt="1">
        <dgm:presLayoutVars>
          <dgm:chPref val="3"/>
        </dgm:presLayoutVars>
      </dgm:prSet>
      <dgm:spPr/>
    </dgm:pt>
    <dgm:pt modelId="{67056132-BEC6-4391-81C5-E0BCF07B091A}" type="pres">
      <dgm:prSet presAssocID="{0060CCC8-40FB-41BD-AC1D-0CF2A8381B46}" presName="rootConnector1" presStyleLbl="node1" presStyleIdx="0" presStyleCnt="0"/>
      <dgm:spPr/>
    </dgm:pt>
    <dgm:pt modelId="{47A58278-E89B-4FB1-AEAC-240935FB63E0}" type="pres">
      <dgm:prSet presAssocID="{0060CCC8-40FB-41BD-AC1D-0CF2A8381B46}" presName="hierChild2" presStyleCnt="0"/>
      <dgm:spPr/>
    </dgm:pt>
    <dgm:pt modelId="{3AA84F5B-C9FA-48BF-9EE9-934DAD609705}" type="pres">
      <dgm:prSet presAssocID="{E2577A21-8EE6-424F-8F2E-7ACFB9E66486}" presName="Name64" presStyleLbl="parChTrans1D2" presStyleIdx="0" presStyleCnt="4"/>
      <dgm:spPr/>
    </dgm:pt>
    <dgm:pt modelId="{D72343FB-F64A-4CDD-878F-1781F91C593E}" type="pres">
      <dgm:prSet presAssocID="{8EEA1F12-8E16-485F-B44D-33C4FA518642}" presName="hierRoot2" presStyleCnt="0">
        <dgm:presLayoutVars>
          <dgm:hierBranch val="init"/>
        </dgm:presLayoutVars>
      </dgm:prSet>
      <dgm:spPr/>
    </dgm:pt>
    <dgm:pt modelId="{007EBFED-3161-40DC-ACF8-E94848ED143E}" type="pres">
      <dgm:prSet presAssocID="{8EEA1F12-8E16-485F-B44D-33C4FA518642}" presName="rootComposite" presStyleCnt="0"/>
      <dgm:spPr/>
    </dgm:pt>
    <dgm:pt modelId="{9AA29815-73B5-4E05-8526-9DD91FC918AB}" type="pres">
      <dgm:prSet presAssocID="{8EEA1F12-8E16-485F-B44D-33C4FA518642}" presName="rootText" presStyleLbl="node2" presStyleIdx="0" presStyleCnt="4">
        <dgm:presLayoutVars>
          <dgm:chPref val="3"/>
        </dgm:presLayoutVars>
      </dgm:prSet>
      <dgm:spPr/>
    </dgm:pt>
    <dgm:pt modelId="{01D75E89-49FC-4546-8847-2BB42938BBC0}" type="pres">
      <dgm:prSet presAssocID="{8EEA1F12-8E16-485F-B44D-33C4FA518642}" presName="rootConnector" presStyleLbl="node2" presStyleIdx="0" presStyleCnt="4"/>
      <dgm:spPr/>
    </dgm:pt>
    <dgm:pt modelId="{E885037F-8487-4D16-86C1-619E05347CD1}" type="pres">
      <dgm:prSet presAssocID="{8EEA1F12-8E16-485F-B44D-33C4FA518642}" presName="hierChild4" presStyleCnt="0"/>
      <dgm:spPr/>
    </dgm:pt>
    <dgm:pt modelId="{AF048154-6B49-4FA9-BA29-1E2A1EAF6C2D}" type="pres">
      <dgm:prSet presAssocID="{8EEA1F12-8E16-485F-B44D-33C4FA518642}" presName="hierChild5" presStyleCnt="0"/>
      <dgm:spPr/>
    </dgm:pt>
    <dgm:pt modelId="{F51038E7-0A91-4AC3-94F7-7EC8D9D87A7D}" type="pres">
      <dgm:prSet presAssocID="{7646F99D-CD4A-4294-AB20-E1D1019C3E89}" presName="Name64" presStyleLbl="parChTrans1D2" presStyleIdx="1" presStyleCnt="4"/>
      <dgm:spPr/>
    </dgm:pt>
    <dgm:pt modelId="{4AE1865A-6F5C-45EC-85A8-F4BD1359B0CE}" type="pres">
      <dgm:prSet presAssocID="{A58385BA-B438-4DC9-9DD1-8891B05ADAE4}" presName="hierRoot2" presStyleCnt="0">
        <dgm:presLayoutVars>
          <dgm:hierBranch val="init"/>
        </dgm:presLayoutVars>
      </dgm:prSet>
      <dgm:spPr/>
    </dgm:pt>
    <dgm:pt modelId="{2EA19686-CEF8-422C-9528-8B2E3DE4EF3C}" type="pres">
      <dgm:prSet presAssocID="{A58385BA-B438-4DC9-9DD1-8891B05ADAE4}" presName="rootComposite" presStyleCnt="0"/>
      <dgm:spPr/>
    </dgm:pt>
    <dgm:pt modelId="{20C23E7A-4BA8-489F-AA67-8C86738A44B8}" type="pres">
      <dgm:prSet presAssocID="{A58385BA-B438-4DC9-9DD1-8891B05ADAE4}" presName="rootText" presStyleLbl="node2" presStyleIdx="1" presStyleCnt="4">
        <dgm:presLayoutVars>
          <dgm:chPref val="3"/>
        </dgm:presLayoutVars>
      </dgm:prSet>
      <dgm:spPr/>
    </dgm:pt>
    <dgm:pt modelId="{7C936460-AB81-44BE-9BE2-A7A25CDA4EED}" type="pres">
      <dgm:prSet presAssocID="{A58385BA-B438-4DC9-9DD1-8891B05ADAE4}" presName="rootConnector" presStyleLbl="node2" presStyleIdx="1" presStyleCnt="4"/>
      <dgm:spPr/>
    </dgm:pt>
    <dgm:pt modelId="{993CD631-353B-47D4-A493-BBEDF50863C2}" type="pres">
      <dgm:prSet presAssocID="{A58385BA-B438-4DC9-9DD1-8891B05ADAE4}" presName="hierChild4" presStyleCnt="0"/>
      <dgm:spPr/>
    </dgm:pt>
    <dgm:pt modelId="{6815E374-1C50-48C2-886B-CA3348F2B3F7}" type="pres">
      <dgm:prSet presAssocID="{A58385BA-B438-4DC9-9DD1-8891B05ADAE4}" presName="hierChild5" presStyleCnt="0"/>
      <dgm:spPr/>
    </dgm:pt>
    <dgm:pt modelId="{2E9B0FE8-21BA-48A9-8924-233D3C14D7AA}" type="pres">
      <dgm:prSet presAssocID="{1F90667B-92A5-41BA-B772-DCFEC82ED498}" presName="Name64" presStyleLbl="parChTrans1D2" presStyleIdx="2" presStyleCnt="4"/>
      <dgm:spPr/>
    </dgm:pt>
    <dgm:pt modelId="{ABA30401-0941-4FF9-A4B5-8588AC57E1A7}" type="pres">
      <dgm:prSet presAssocID="{5263BB7D-9C98-416E-B186-6B26E0ACDB65}" presName="hierRoot2" presStyleCnt="0">
        <dgm:presLayoutVars>
          <dgm:hierBranch val="init"/>
        </dgm:presLayoutVars>
      </dgm:prSet>
      <dgm:spPr/>
    </dgm:pt>
    <dgm:pt modelId="{E88102CD-7F08-4EB9-B2EB-ADDDBD51600C}" type="pres">
      <dgm:prSet presAssocID="{5263BB7D-9C98-416E-B186-6B26E0ACDB65}" presName="rootComposite" presStyleCnt="0"/>
      <dgm:spPr/>
    </dgm:pt>
    <dgm:pt modelId="{10C844D9-D7B6-4519-B523-23FD2686C370}" type="pres">
      <dgm:prSet presAssocID="{5263BB7D-9C98-416E-B186-6B26E0ACDB65}" presName="rootText" presStyleLbl="node2" presStyleIdx="2" presStyleCnt="4">
        <dgm:presLayoutVars>
          <dgm:chPref val="3"/>
        </dgm:presLayoutVars>
      </dgm:prSet>
      <dgm:spPr/>
    </dgm:pt>
    <dgm:pt modelId="{C04D68F4-4C00-4B7D-9E3D-31EC31235F78}" type="pres">
      <dgm:prSet presAssocID="{5263BB7D-9C98-416E-B186-6B26E0ACDB65}" presName="rootConnector" presStyleLbl="node2" presStyleIdx="2" presStyleCnt="4"/>
      <dgm:spPr/>
    </dgm:pt>
    <dgm:pt modelId="{C4893847-15AA-4C03-B5CB-D3C1485542FB}" type="pres">
      <dgm:prSet presAssocID="{5263BB7D-9C98-416E-B186-6B26E0ACDB65}" presName="hierChild4" presStyleCnt="0"/>
      <dgm:spPr/>
    </dgm:pt>
    <dgm:pt modelId="{0DF41B27-0414-4481-9D18-ADECF413EC3A}" type="pres">
      <dgm:prSet presAssocID="{5263BB7D-9C98-416E-B186-6B26E0ACDB65}" presName="hierChild5" presStyleCnt="0"/>
      <dgm:spPr/>
    </dgm:pt>
    <dgm:pt modelId="{4FB875AB-548B-46C5-86FA-551C131C2DE2}" type="pres">
      <dgm:prSet presAssocID="{7799F379-B864-4855-AC40-EFEE07D85EEE}" presName="Name64" presStyleLbl="parChTrans1D2" presStyleIdx="3" presStyleCnt="4"/>
      <dgm:spPr/>
    </dgm:pt>
    <dgm:pt modelId="{3900AFA7-CC8E-438C-88D9-1FCB7EC856A8}" type="pres">
      <dgm:prSet presAssocID="{D5A9B4B8-6BAC-4866-9D02-0BBA1D9219B3}" presName="hierRoot2" presStyleCnt="0">
        <dgm:presLayoutVars>
          <dgm:hierBranch val="init"/>
        </dgm:presLayoutVars>
      </dgm:prSet>
      <dgm:spPr/>
    </dgm:pt>
    <dgm:pt modelId="{27D567FB-F06C-4F5A-9F65-71479E8FFFC1}" type="pres">
      <dgm:prSet presAssocID="{D5A9B4B8-6BAC-4866-9D02-0BBA1D9219B3}" presName="rootComposite" presStyleCnt="0"/>
      <dgm:spPr/>
    </dgm:pt>
    <dgm:pt modelId="{8F85E516-75C6-4D19-90A0-9E6374E5BDC4}" type="pres">
      <dgm:prSet presAssocID="{D5A9B4B8-6BAC-4866-9D02-0BBA1D9219B3}" presName="rootText" presStyleLbl="node2" presStyleIdx="3" presStyleCnt="4">
        <dgm:presLayoutVars>
          <dgm:chPref val="3"/>
        </dgm:presLayoutVars>
      </dgm:prSet>
      <dgm:spPr/>
    </dgm:pt>
    <dgm:pt modelId="{F3C24199-34B9-4ED5-9C7E-5D8561A3A074}" type="pres">
      <dgm:prSet presAssocID="{D5A9B4B8-6BAC-4866-9D02-0BBA1D9219B3}" presName="rootConnector" presStyleLbl="node2" presStyleIdx="3" presStyleCnt="4"/>
      <dgm:spPr/>
    </dgm:pt>
    <dgm:pt modelId="{5B057510-E00D-4F0E-B039-EA54A94E41CE}" type="pres">
      <dgm:prSet presAssocID="{D5A9B4B8-6BAC-4866-9D02-0BBA1D9219B3}" presName="hierChild4" presStyleCnt="0"/>
      <dgm:spPr/>
    </dgm:pt>
    <dgm:pt modelId="{9581DEF6-D483-4DA7-9AB9-6556B3724DCF}" type="pres">
      <dgm:prSet presAssocID="{D5A9B4B8-6BAC-4866-9D02-0BBA1D9219B3}" presName="hierChild5" presStyleCnt="0"/>
      <dgm:spPr/>
    </dgm:pt>
    <dgm:pt modelId="{2EC105B1-2355-4840-981C-67314F5B0A1D}" type="pres">
      <dgm:prSet presAssocID="{0060CCC8-40FB-41BD-AC1D-0CF2A8381B46}" presName="hierChild3" presStyleCnt="0"/>
      <dgm:spPr/>
    </dgm:pt>
  </dgm:ptLst>
  <dgm:cxnLst>
    <dgm:cxn modelId="{9055EF03-8516-4081-951A-028264A80E44}" type="presOf" srcId="{D5A9B4B8-6BAC-4866-9D02-0BBA1D9219B3}" destId="{F3C24199-34B9-4ED5-9C7E-5D8561A3A074}" srcOrd="1" destOrd="0" presId="urn:microsoft.com/office/officeart/2009/3/layout/HorizontalOrganizationChart"/>
    <dgm:cxn modelId="{95BCF015-DDD2-491D-8B41-EE4A9B289ECA}" type="presOf" srcId="{7646F99D-CD4A-4294-AB20-E1D1019C3E89}" destId="{F51038E7-0A91-4AC3-94F7-7EC8D9D87A7D}" srcOrd="0" destOrd="0" presId="urn:microsoft.com/office/officeart/2009/3/layout/HorizontalOrganizationChart"/>
    <dgm:cxn modelId="{FBFAB929-D392-4BDE-8B1F-439ABFFC51E1}" type="presOf" srcId="{7799F379-B864-4855-AC40-EFEE07D85EEE}" destId="{4FB875AB-548B-46C5-86FA-551C131C2DE2}" srcOrd="0" destOrd="0" presId="urn:microsoft.com/office/officeart/2009/3/layout/HorizontalOrganizationChart"/>
    <dgm:cxn modelId="{9EFC0C2A-6C0C-4EB8-9B01-5593910196AF}" type="presOf" srcId="{8EEA1F12-8E16-485F-B44D-33C4FA518642}" destId="{9AA29815-73B5-4E05-8526-9DD91FC918AB}" srcOrd="0" destOrd="0" presId="urn:microsoft.com/office/officeart/2009/3/layout/HorizontalOrganizationChart"/>
    <dgm:cxn modelId="{5E44C45E-BF13-4E54-8AE7-E6BCC8A6B9EF}" type="presOf" srcId="{A58385BA-B438-4DC9-9DD1-8891B05ADAE4}" destId="{7C936460-AB81-44BE-9BE2-A7A25CDA4EED}" srcOrd="1" destOrd="0" presId="urn:microsoft.com/office/officeart/2009/3/layout/HorizontalOrganizationChart"/>
    <dgm:cxn modelId="{763C2F5A-84DA-453D-92B5-A2F95DE32A6A}" type="presOf" srcId="{5263BB7D-9C98-416E-B186-6B26E0ACDB65}" destId="{10C844D9-D7B6-4519-B523-23FD2686C370}" srcOrd="0" destOrd="0" presId="urn:microsoft.com/office/officeart/2009/3/layout/HorizontalOrganizationChart"/>
    <dgm:cxn modelId="{78133E7F-758E-4C54-92E6-D011D740ABC3}" type="presOf" srcId="{1F90667B-92A5-41BA-B772-DCFEC82ED498}" destId="{2E9B0FE8-21BA-48A9-8924-233D3C14D7AA}" srcOrd="0" destOrd="0" presId="urn:microsoft.com/office/officeart/2009/3/layout/HorizontalOrganizationChart"/>
    <dgm:cxn modelId="{7EA808A2-7657-498E-95E4-DBEE1F41013D}" srcId="{0060CCC8-40FB-41BD-AC1D-0CF2A8381B46}" destId="{5263BB7D-9C98-416E-B186-6B26E0ACDB65}" srcOrd="2" destOrd="0" parTransId="{1F90667B-92A5-41BA-B772-DCFEC82ED498}" sibTransId="{1BCDEC6A-A3F6-4074-A16D-A5FDDF1AB2CC}"/>
    <dgm:cxn modelId="{7B6BB8A3-9B0D-4F17-9713-6CB3FDDD759B}" type="presOf" srcId="{B13F49A8-963E-4A81-B931-D1A17622A22F}" destId="{8C167ED0-A8E9-488D-A7B1-CB557B2FD39B}" srcOrd="0" destOrd="0" presId="urn:microsoft.com/office/officeart/2009/3/layout/HorizontalOrganizationChart"/>
    <dgm:cxn modelId="{447600A8-C1F7-4327-8DDF-906F04036033}" srcId="{0060CCC8-40FB-41BD-AC1D-0CF2A8381B46}" destId="{D5A9B4B8-6BAC-4866-9D02-0BBA1D9219B3}" srcOrd="3" destOrd="0" parTransId="{7799F379-B864-4855-AC40-EFEE07D85EEE}" sibTransId="{BD42465F-E7CB-42A8-8379-38E48F62EAC9}"/>
    <dgm:cxn modelId="{83EE0DC3-026E-46B0-81A4-2EBBBEC86E6E}" srcId="{0060CCC8-40FB-41BD-AC1D-0CF2A8381B46}" destId="{8EEA1F12-8E16-485F-B44D-33C4FA518642}" srcOrd="0" destOrd="0" parTransId="{E2577A21-8EE6-424F-8F2E-7ACFB9E66486}" sibTransId="{F20234C8-EFDF-47F9-A0AE-439ED79DFBC4}"/>
    <dgm:cxn modelId="{0ACADAC3-C247-49DD-9F81-61CCCDB375BA}" type="presOf" srcId="{A58385BA-B438-4DC9-9DD1-8891B05ADAE4}" destId="{20C23E7A-4BA8-489F-AA67-8C86738A44B8}" srcOrd="0" destOrd="0" presId="urn:microsoft.com/office/officeart/2009/3/layout/HorizontalOrganizationChart"/>
    <dgm:cxn modelId="{1478D5C6-789E-4A8B-874D-0F6032F147B7}" type="presOf" srcId="{8EEA1F12-8E16-485F-B44D-33C4FA518642}" destId="{01D75E89-49FC-4546-8847-2BB42938BBC0}" srcOrd="1" destOrd="0" presId="urn:microsoft.com/office/officeart/2009/3/layout/HorizontalOrganizationChart"/>
    <dgm:cxn modelId="{B1FB55C9-9F0E-488E-A728-AE9F4C70D7A7}" type="presOf" srcId="{E2577A21-8EE6-424F-8F2E-7ACFB9E66486}" destId="{3AA84F5B-C9FA-48BF-9EE9-934DAD609705}" srcOrd="0" destOrd="0" presId="urn:microsoft.com/office/officeart/2009/3/layout/HorizontalOrganizationChart"/>
    <dgm:cxn modelId="{E3B7E7C9-6501-412D-9F76-EE029774136D}" type="presOf" srcId="{0060CCC8-40FB-41BD-AC1D-0CF2A8381B46}" destId="{C4923A1A-6DC9-4B7A-B5F8-88A759EFC301}" srcOrd="0" destOrd="0" presId="urn:microsoft.com/office/officeart/2009/3/layout/HorizontalOrganizationChart"/>
    <dgm:cxn modelId="{E90A20D8-2C0D-4C4E-AA08-E859941F7E92}" srcId="{B13F49A8-963E-4A81-B931-D1A17622A22F}" destId="{0060CCC8-40FB-41BD-AC1D-0CF2A8381B46}" srcOrd="0" destOrd="0" parTransId="{23AC5344-7113-4BDC-9EA1-DE0147476712}" sibTransId="{26130A21-D2BA-4501-A502-54C5DE65DC01}"/>
    <dgm:cxn modelId="{568518EA-D7F7-4B5F-B52A-4BA82DBD58E8}" type="presOf" srcId="{5263BB7D-9C98-416E-B186-6B26E0ACDB65}" destId="{C04D68F4-4C00-4B7D-9E3D-31EC31235F78}" srcOrd="1" destOrd="0" presId="urn:microsoft.com/office/officeart/2009/3/layout/HorizontalOrganizationChart"/>
    <dgm:cxn modelId="{E6625AEC-534C-4276-B309-8F73433D638E}" type="presOf" srcId="{0060CCC8-40FB-41BD-AC1D-0CF2A8381B46}" destId="{67056132-BEC6-4391-81C5-E0BCF07B091A}" srcOrd="1" destOrd="0" presId="urn:microsoft.com/office/officeart/2009/3/layout/HorizontalOrganizationChart"/>
    <dgm:cxn modelId="{877C22F3-4FBB-498C-9B79-9A27D0786083}" srcId="{0060CCC8-40FB-41BD-AC1D-0CF2A8381B46}" destId="{A58385BA-B438-4DC9-9DD1-8891B05ADAE4}" srcOrd="1" destOrd="0" parTransId="{7646F99D-CD4A-4294-AB20-E1D1019C3E89}" sibTransId="{865622C9-FF26-4AE8-A2D3-A21C6845D064}"/>
    <dgm:cxn modelId="{6935BFF6-8DCF-43A1-B562-AC54E7FD5EB0}" type="presOf" srcId="{D5A9B4B8-6BAC-4866-9D02-0BBA1D9219B3}" destId="{8F85E516-75C6-4D19-90A0-9E6374E5BDC4}" srcOrd="0" destOrd="0" presId="urn:microsoft.com/office/officeart/2009/3/layout/HorizontalOrganizationChart"/>
    <dgm:cxn modelId="{B2240294-09B0-4ECA-BDC6-ECB65047C661}" type="presParOf" srcId="{8C167ED0-A8E9-488D-A7B1-CB557B2FD39B}" destId="{D3BBFC4E-B27D-4341-9A5A-E8474B618546}" srcOrd="0" destOrd="0" presId="urn:microsoft.com/office/officeart/2009/3/layout/HorizontalOrganizationChart"/>
    <dgm:cxn modelId="{730E1B99-B540-4C58-9422-2638C2861BB0}" type="presParOf" srcId="{D3BBFC4E-B27D-4341-9A5A-E8474B618546}" destId="{63D8C4CF-3ED1-4DCD-BE1A-677D8180DDF2}" srcOrd="0" destOrd="0" presId="urn:microsoft.com/office/officeart/2009/3/layout/HorizontalOrganizationChart"/>
    <dgm:cxn modelId="{3C2C4ADB-8B9C-4FF2-BBD3-8A146B7361AD}" type="presParOf" srcId="{63D8C4CF-3ED1-4DCD-BE1A-677D8180DDF2}" destId="{C4923A1A-6DC9-4B7A-B5F8-88A759EFC301}" srcOrd="0" destOrd="0" presId="urn:microsoft.com/office/officeart/2009/3/layout/HorizontalOrganizationChart"/>
    <dgm:cxn modelId="{7C7B0022-26BA-4BD1-88FC-4F75C4840684}" type="presParOf" srcId="{63D8C4CF-3ED1-4DCD-BE1A-677D8180DDF2}" destId="{67056132-BEC6-4391-81C5-E0BCF07B091A}" srcOrd="1" destOrd="0" presId="urn:microsoft.com/office/officeart/2009/3/layout/HorizontalOrganizationChart"/>
    <dgm:cxn modelId="{03BFD7E1-C06A-4185-949A-B6EFAD2A4670}" type="presParOf" srcId="{D3BBFC4E-B27D-4341-9A5A-E8474B618546}" destId="{47A58278-E89B-4FB1-AEAC-240935FB63E0}" srcOrd="1" destOrd="0" presId="urn:microsoft.com/office/officeart/2009/3/layout/HorizontalOrganizationChart"/>
    <dgm:cxn modelId="{C49F4686-C57D-4218-9ABB-56ADAC773DEE}" type="presParOf" srcId="{47A58278-E89B-4FB1-AEAC-240935FB63E0}" destId="{3AA84F5B-C9FA-48BF-9EE9-934DAD609705}" srcOrd="0" destOrd="0" presId="urn:microsoft.com/office/officeart/2009/3/layout/HorizontalOrganizationChart"/>
    <dgm:cxn modelId="{3431FB82-E1BC-4FE6-9D88-10DB60A032FE}" type="presParOf" srcId="{47A58278-E89B-4FB1-AEAC-240935FB63E0}" destId="{D72343FB-F64A-4CDD-878F-1781F91C593E}" srcOrd="1" destOrd="0" presId="urn:microsoft.com/office/officeart/2009/3/layout/HorizontalOrganizationChart"/>
    <dgm:cxn modelId="{2F13FA75-F772-4378-91F5-9D32CE83A198}" type="presParOf" srcId="{D72343FB-F64A-4CDD-878F-1781F91C593E}" destId="{007EBFED-3161-40DC-ACF8-E94848ED143E}" srcOrd="0" destOrd="0" presId="urn:microsoft.com/office/officeart/2009/3/layout/HorizontalOrganizationChart"/>
    <dgm:cxn modelId="{48B83CFF-86A8-4C81-909E-C4C9341D71E4}" type="presParOf" srcId="{007EBFED-3161-40DC-ACF8-E94848ED143E}" destId="{9AA29815-73B5-4E05-8526-9DD91FC918AB}" srcOrd="0" destOrd="0" presId="urn:microsoft.com/office/officeart/2009/3/layout/HorizontalOrganizationChart"/>
    <dgm:cxn modelId="{F2A7EB0B-E2A3-4C5E-ADDB-417CE9364412}" type="presParOf" srcId="{007EBFED-3161-40DC-ACF8-E94848ED143E}" destId="{01D75E89-49FC-4546-8847-2BB42938BBC0}" srcOrd="1" destOrd="0" presId="urn:microsoft.com/office/officeart/2009/3/layout/HorizontalOrganizationChart"/>
    <dgm:cxn modelId="{920BB1FA-F57E-4C8C-83B7-0704C0C26997}" type="presParOf" srcId="{D72343FB-F64A-4CDD-878F-1781F91C593E}" destId="{E885037F-8487-4D16-86C1-619E05347CD1}" srcOrd="1" destOrd="0" presId="urn:microsoft.com/office/officeart/2009/3/layout/HorizontalOrganizationChart"/>
    <dgm:cxn modelId="{2C086C9F-7D87-4FC0-8D00-311374F35A70}" type="presParOf" srcId="{D72343FB-F64A-4CDD-878F-1781F91C593E}" destId="{AF048154-6B49-4FA9-BA29-1E2A1EAF6C2D}" srcOrd="2" destOrd="0" presId="urn:microsoft.com/office/officeart/2009/3/layout/HorizontalOrganizationChart"/>
    <dgm:cxn modelId="{B0C86F87-7D01-41FF-976B-7504A32B0EC3}" type="presParOf" srcId="{47A58278-E89B-4FB1-AEAC-240935FB63E0}" destId="{F51038E7-0A91-4AC3-94F7-7EC8D9D87A7D}" srcOrd="2" destOrd="0" presId="urn:microsoft.com/office/officeart/2009/3/layout/HorizontalOrganizationChart"/>
    <dgm:cxn modelId="{3CE7F8C5-241D-4F18-B7C1-1466352702C0}" type="presParOf" srcId="{47A58278-E89B-4FB1-AEAC-240935FB63E0}" destId="{4AE1865A-6F5C-45EC-85A8-F4BD1359B0CE}" srcOrd="3" destOrd="0" presId="urn:microsoft.com/office/officeart/2009/3/layout/HorizontalOrganizationChart"/>
    <dgm:cxn modelId="{57DEA781-966A-405C-8B04-2E41B9A0EC0B}" type="presParOf" srcId="{4AE1865A-6F5C-45EC-85A8-F4BD1359B0CE}" destId="{2EA19686-CEF8-422C-9528-8B2E3DE4EF3C}" srcOrd="0" destOrd="0" presId="urn:microsoft.com/office/officeart/2009/3/layout/HorizontalOrganizationChart"/>
    <dgm:cxn modelId="{8E34FE93-9D1B-4002-8483-F901B0C4BCCD}" type="presParOf" srcId="{2EA19686-CEF8-422C-9528-8B2E3DE4EF3C}" destId="{20C23E7A-4BA8-489F-AA67-8C86738A44B8}" srcOrd="0" destOrd="0" presId="urn:microsoft.com/office/officeart/2009/3/layout/HorizontalOrganizationChart"/>
    <dgm:cxn modelId="{E8B77B89-1D5F-4E8E-8E19-4AC401526EA6}" type="presParOf" srcId="{2EA19686-CEF8-422C-9528-8B2E3DE4EF3C}" destId="{7C936460-AB81-44BE-9BE2-A7A25CDA4EED}" srcOrd="1" destOrd="0" presId="urn:microsoft.com/office/officeart/2009/3/layout/HorizontalOrganizationChart"/>
    <dgm:cxn modelId="{726ABA96-F0A6-4E32-97A3-45753ACCEA85}" type="presParOf" srcId="{4AE1865A-6F5C-45EC-85A8-F4BD1359B0CE}" destId="{993CD631-353B-47D4-A493-BBEDF50863C2}" srcOrd="1" destOrd="0" presId="urn:microsoft.com/office/officeart/2009/3/layout/HorizontalOrganizationChart"/>
    <dgm:cxn modelId="{25B2247C-BFC6-45AA-9AC7-14F8A8BCD744}" type="presParOf" srcId="{4AE1865A-6F5C-45EC-85A8-F4BD1359B0CE}" destId="{6815E374-1C50-48C2-886B-CA3348F2B3F7}" srcOrd="2" destOrd="0" presId="urn:microsoft.com/office/officeart/2009/3/layout/HorizontalOrganizationChart"/>
    <dgm:cxn modelId="{16B646B6-1D0C-45BB-A17B-C5318EC91883}" type="presParOf" srcId="{47A58278-E89B-4FB1-AEAC-240935FB63E0}" destId="{2E9B0FE8-21BA-48A9-8924-233D3C14D7AA}" srcOrd="4" destOrd="0" presId="urn:microsoft.com/office/officeart/2009/3/layout/HorizontalOrganizationChart"/>
    <dgm:cxn modelId="{88094647-5829-4C7F-A2B1-8F19AE6551AE}" type="presParOf" srcId="{47A58278-E89B-4FB1-AEAC-240935FB63E0}" destId="{ABA30401-0941-4FF9-A4B5-8588AC57E1A7}" srcOrd="5" destOrd="0" presId="urn:microsoft.com/office/officeart/2009/3/layout/HorizontalOrganizationChart"/>
    <dgm:cxn modelId="{12DB16C9-9CA1-48D9-9C00-02C391B88A43}" type="presParOf" srcId="{ABA30401-0941-4FF9-A4B5-8588AC57E1A7}" destId="{E88102CD-7F08-4EB9-B2EB-ADDDBD51600C}" srcOrd="0" destOrd="0" presId="urn:microsoft.com/office/officeart/2009/3/layout/HorizontalOrganizationChart"/>
    <dgm:cxn modelId="{BCB4E853-F97F-4FC5-B99D-B9194E2653C6}" type="presParOf" srcId="{E88102CD-7F08-4EB9-B2EB-ADDDBD51600C}" destId="{10C844D9-D7B6-4519-B523-23FD2686C370}" srcOrd="0" destOrd="0" presId="urn:microsoft.com/office/officeart/2009/3/layout/HorizontalOrganizationChart"/>
    <dgm:cxn modelId="{1DD2F3CD-E083-4C56-A7E0-2416A72E65E1}" type="presParOf" srcId="{E88102CD-7F08-4EB9-B2EB-ADDDBD51600C}" destId="{C04D68F4-4C00-4B7D-9E3D-31EC31235F78}" srcOrd="1" destOrd="0" presId="urn:microsoft.com/office/officeart/2009/3/layout/HorizontalOrganizationChart"/>
    <dgm:cxn modelId="{EE4A3D7B-03C3-4089-9D1D-9B1F2D7BFF24}" type="presParOf" srcId="{ABA30401-0941-4FF9-A4B5-8588AC57E1A7}" destId="{C4893847-15AA-4C03-B5CB-D3C1485542FB}" srcOrd="1" destOrd="0" presId="urn:microsoft.com/office/officeart/2009/3/layout/HorizontalOrganizationChart"/>
    <dgm:cxn modelId="{76560DD9-CD56-40F5-B05F-C60CA94E3D14}" type="presParOf" srcId="{ABA30401-0941-4FF9-A4B5-8588AC57E1A7}" destId="{0DF41B27-0414-4481-9D18-ADECF413EC3A}" srcOrd="2" destOrd="0" presId="urn:microsoft.com/office/officeart/2009/3/layout/HorizontalOrganizationChart"/>
    <dgm:cxn modelId="{0A798332-BADD-4D6B-9879-90743A84AC90}" type="presParOf" srcId="{47A58278-E89B-4FB1-AEAC-240935FB63E0}" destId="{4FB875AB-548B-46C5-86FA-551C131C2DE2}" srcOrd="6" destOrd="0" presId="urn:microsoft.com/office/officeart/2009/3/layout/HorizontalOrganizationChart"/>
    <dgm:cxn modelId="{85C862C9-1785-4D64-BD3D-1B3AAC1A3880}" type="presParOf" srcId="{47A58278-E89B-4FB1-AEAC-240935FB63E0}" destId="{3900AFA7-CC8E-438C-88D9-1FCB7EC856A8}" srcOrd="7" destOrd="0" presId="urn:microsoft.com/office/officeart/2009/3/layout/HorizontalOrganizationChart"/>
    <dgm:cxn modelId="{D1310D5C-51F5-4AAB-9836-19C56DED4D34}" type="presParOf" srcId="{3900AFA7-CC8E-438C-88D9-1FCB7EC856A8}" destId="{27D567FB-F06C-4F5A-9F65-71479E8FFFC1}" srcOrd="0" destOrd="0" presId="urn:microsoft.com/office/officeart/2009/3/layout/HorizontalOrganizationChart"/>
    <dgm:cxn modelId="{C6BA83B8-3916-4715-ADC8-DE84AD72845F}" type="presParOf" srcId="{27D567FB-F06C-4F5A-9F65-71479E8FFFC1}" destId="{8F85E516-75C6-4D19-90A0-9E6374E5BDC4}" srcOrd="0" destOrd="0" presId="urn:microsoft.com/office/officeart/2009/3/layout/HorizontalOrganizationChart"/>
    <dgm:cxn modelId="{1C50381E-2724-442B-9C58-5554B5B0B87F}" type="presParOf" srcId="{27D567FB-F06C-4F5A-9F65-71479E8FFFC1}" destId="{F3C24199-34B9-4ED5-9C7E-5D8561A3A074}" srcOrd="1" destOrd="0" presId="urn:microsoft.com/office/officeart/2009/3/layout/HorizontalOrganizationChart"/>
    <dgm:cxn modelId="{FAD47A58-08BF-4DD9-8950-8D7667DD8AD5}" type="presParOf" srcId="{3900AFA7-CC8E-438C-88D9-1FCB7EC856A8}" destId="{5B057510-E00D-4F0E-B039-EA54A94E41CE}" srcOrd="1" destOrd="0" presId="urn:microsoft.com/office/officeart/2009/3/layout/HorizontalOrganizationChart"/>
    <dgm:cxn modelId="{0A0DBA46-0F6C-4C28-B8C4-78986124F0EB}" type="presParOf" srcId="{3900AFA7-CC8E-438C-88D9-1FCB7EC856A8}" destId="{9581DEF6-D483-4DA7-9AB9-6556B3724DCF}" srcOrd="2" destOrd="0" presId="urn:microsoft.com/office/officeart/2009/3/layout/HorizontalOrganizationChart"/>
    <dgm:cxn modelId="{4ADB8210-D24F-40D9-8AFE-C93FBF687EF8}" type="presParOf" srcId="{D3BBFC4E-B27D-4341-9A5A-E8474B618546}" destId="{2EC105B1-2355-4840-981C-67314F5B0A1D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15957E89-DC01-4E9D-8E2E-63735FCEA59E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818B2305-3CFF-4539-9772-2C589BF82EF2}">
      <dgm:prSet phldrT="[Текст]" custT="1"/>
      <dgm:spPr/>
      <dgm:t>
        <a:bodyPr/>
        <a:lstStyle/>
        <a:p>
          <a:r>
            <a:rPr lang="uk-UA" sz="2400" b="1" dirty="0">
              <a:latin typeface="+mj-lt"/>
            </a:rPr>
            <a:t>Основні форми державного устрою</a:t>
          </a:r>
          <a:endParaRPr lang="ru-RU" sz="2400" b="1" dirty="0">
            <a:latin typeface="+mj-lt"/>
          </a:endParaRPr>
        </a:p>
      </dgm:t>
    </dgm:pt>
    <dgm:pt modelId="{1B69FE56-5D10-467A-A1B6-EEE276CE3AA0}" type="parTrans" cxnId="{8AEA020C-77AA-4CF3-B9BC-F5AD259634AF}">
      <dgm:prSet/>
      <dgm:spPr/>
      <dgm:t>
        <a:bodyPr/>
        <a:lstStyle/>
        <a:p>
          <a:endParaRPr lang="ru-RU"/>
        </a:p>
      </dgm:t>
    </dgm:pt>
    <dgm:pt modelId="{5E8B8424-05F2-4510-B9D4-4527ABA87D67}" type="sibTrans" cxnId="{8AEA020C-77AA-4CF3-B9BC-F5AD259634AF}">
      <dgm:prSet/>
      <dgm:spPr/>
      <dgm:t>
        <a:bodyPr/>
        <a:lstStyle/>
        <a:p>
          <a:endParaRPr lang="ru-RU"/>
        </a:p>
      </dgm:t>
    </dgm:pt>
    <dgm:pt modelId="{EF964AB6-73E6-4D80-9CED-3B0F284AE400}">
      <dgm:prSet custT="1"/>
      <dgm:spPr/>
      <dgm:t>
        <a:bodyPr/>
        <a:lstStyle/>
        <a:p>
          <a:r>
            <a:rPr lang="uk-UA" sz="2400" dirty="0">
              <a:latin typeface="+mj-lt"/>
            </a:rPr>
            <a:t>прості держави (унітарні)</a:t>
          </a:r>
        </a:p>
      </dgm:t>
    </dgm:pt>
    <dgm:pt modelId="{FBB8DFDF-CB91-4DA7-A37A-22532ABE3604}" type="parTrans" cxnId="{FDF14361-9EFC-4746-9871-80F33C0E6A61}">
      <dgm:prSet/>
      <dgm:spPr/>
      <dgm:t>
        <a:bodyPr/>
        <a:lstStyle/>
        <a:p>
          <a:endParaRPr lang="ru-RU"/>
        </a:p>
      </dgm:t>
    </dgm:pt>
    <dgm:pt modelId="{E5FBE77C-50D1-4C38-9C89-67B49B6118A8}" type="sibTrans" cxnId="{FDF14361-9EFC-4746-9871-80F33C0E6A61}">
      <dgm:prSet/>
      <dgm:spPr/>
      <dgm:t>
        <a:bodyPr/>
        <a:lstStyle/>
        <a:p>
          <a:endParaRPr lang="ru-RU"/>
        </a:p>
      </dgm:t>
    </dgm:pt>
    <dgm:pt modelId="{4E8056B5-CF9B-4BC1-950C-2CAF572859A2}">
      <dgm:prSet custT="1"/>
      <dgm:spPr/>
      <dgm:t>
        <a:bodyPr/>
        <a:lstStyle/>
        <a:p>
          <a:r>
            <a:rPr lang="uk-UA" sz="2400" dirty="0">
              <a:latin typeface="+mj-lt"/>
            </a:rPr>
            <a:t>складні держави</a:t>
          </a:r>
        </a:p>
      </dgm:t>
    </dgm:pt>
    <dgm:pt modelId="{301ED633-7B87-4732-91C7-323287FF994C}" type="parTrans" cxnId="{FC465347-CA8A-472A-95A5-C361FB5F6B66}">
      <dgm:prSet/>
      <dgm:spPr/>
      <dgm:t>
        <a:bodyPr/>
        <a:lstStyle/>
        <a:p>
          <a:endParaRPr lang="ru-RU"/>
        </a:p>
      </dgm:t>
    </dgm:pt>
    <dgm:pt modelId="{5A1F145B-3368-4C60-94AA-1649274B28F8}" type="sibTrans" cxnId="{FC465347-CA8A-472A-95A5-C361FB5F6B66}">
      <dgm:prSet/>
      <dgm:spPr/>
      <dgm:t>
        <a:bodyPr/>
        <a:lstStyle/>
        <a:p>
          <a:endParaRPr lang="ru-RU"/>
        </a:p>
      </dgm:t>
    </dgm:pt>
    <dgm:pt modelId="{7FA601E2-244F-41FD-8A21-3069206E43D9}">
      <dgm:prSet custT="1"/>
      <dgm:spPr/>
      <dgm:t>
        <a:bodyPr/>
        <a:lstStyle/>
        <a:p>
          <a:r>
            <a:rPr lang="uk-UA" sz="2400" dirty="0">
              <a:latin typeface="+mj-lt"/>
            </a:rPr>
            <a:t>федерація</a:t>
          </a:r>
        </a:p>
      </dgm:t>
    </dgm:pt>
    <dgm:pt modelId="{071C5FF0-6DB8-4010-BCE7-7D0B309B9B22}" type="parTrans" cxnId="{74FD6218-A5D1-484E-8B5B-1A760AE854D1}">
      <dgm:prSet/>
      <dgm:spPr/>
      <dgm:t>
        <a:bodyPr/>
        <a:lstStyle/>
        <a:p>
          <a:endParaRPr lang="ru-RU"/>
        </a:p>
      </dgm:t>
    </dgm:pt>
    <dgm:pt modelId="{D36513BA-FD0E-4710-8C7F-C0DDA2DC1E71}" type="sibTrans" cxnId="{74FD6218-A5D1-484E-8B5B-1A760AE854D1}">
      <dgm:prSet/>
      <dgm:spPr/>
      <dgm:t>
        <a:bodyPr/>
        <a:lstStyle/>
        <a:p>
          <a:endParaRPr lang="ru-RU"/>
        </a:p>
      </dgm:t>
    </dgm:pt>
    <dgm:pt modelId="{9E7470EE-FE5C-4B21-BDFB-FD6219E2E8F1}">
      <dgm:prSet custT="1"/>
      <dgm:spPr/>
      <dgm:t>
        <a:bodyPr/>
        <a:lstStyle/>
        <a:p>
          <a:r>
            <a:rPr lang="uk-UA" sz="2400" dirty="0">
              <a:latin typeface="+mj-lt"/>
            </a:rPr>
            <a:t>конфедерація</a:t>
          </a:r>
        </a:p>
      </dgm:t>
    </dgm:pt>
    <dgm:pt modelId="{95F30E39-7FF4-48FE-9FAA-E765875D67A0}" type="parTrans" cxnId="{B6FFF59C-6D1E-497D-B886-9B4E9F834E46}">
      <dgm:prSet/>
      <dgm:spPr/>
      <dgm:t>
        <a:bodyPr/>
        <a:lstStyle/>
        <a:p>
          <a:endParaRPr lang="ru-RU"/>
        </a:p>
      </dgm:t>
    </dgm:pt>
    <dgm:pt modelId="{DC7C616A-5EC7-4218-B8DA-447C3BE7B6DB}" type="sibTrans" cxnId="{B6FFF59C-6D1E-497D-B886-9B4E9F834E46}">
      <dgm:prSet/>
      <dgm:spPr/>
      <dgm:t>
        <a:bodyPr/>
        <a:lstStyle/>
        <a:p>
          <a:endParaRPr lang="ru-RU"/>
        </a:p>
      </dgm:t>
    </dgm:pt>
    <dgm:pt modelId="{2BE1042D-96FC-449F-A236-9061EEAD0D26}">
      <dgm:prSet custT="1"/>
      <dgm:spPr/>
      <dgm:t>
        <a:bodyPr/>
        <a:lstStyle/>
        <a:p>
          <a:r>
            <a:rPr lang="uk-UA" sz="2400" dirty="0">
              <a:latin typeface="+mj-lt"/>
            </a:rPr>
            <a:t>імперія</a:t>
          </a:r>
        </a:p>
      </dgm:t>
    </dgm:pt>
    <dgm:pt modelId="{8768A87E-DE54-4A1A-B5F4-BEBC167E9C20}" type="parTrans" cxnId="{9DFC94E8-E61B-43C4-8754-8C294C39108B}">
      <dgm:prSet/>
      <dgm:spPr/>
      <dgm:t>
        <a:bodyPr/>
        <a:lstStyle/>
        <a:p>
          <a:endParaRPr lang="ru-RU"/>
        </a:p>
      </dgm:t>
    </dgm:pt>
    <dgm:pt modelId="{66C0A243-8AAB-4159-A309-C73F93AEA077}" type="sibTrans" cxnId="{9DFC94E8-E61B-43C4-8754-8C294C39108B}">
      <dgm:prSet/>
      <dgm:spPr/>
      <dgm:t>
        <a:bodyPr/>
        <a:lstStyle/>
        <a:p>
          <a:endParaRPr lang="ru-RU"/>
        </a:p>
      </dgm:t>
    </dgm:pt>
    <dgm:pt modelId="{7D8ADEA1-E54E-48D7-8299-FE5EFEDC9CAB}">
      <dgm:prSet custT="1"/>
      <dgm:spPr/>
      <dgm:t>
        <a:bodyPr/>
        <a:lstStyle/>
        <a:p>
          <a:r>
            <a:rPr lang="uk-UA" sz="2400" dirty="0">
              <a:latin typeface="+mj-lt"/>
            </a:rPr>
            <a:t>унія</a:t>
          </a:r>
        </a:p>
      </dgm:t>
    </dgm:pt>
    <dgm:pt modelId="{72D89B43-6165-46D3-A9AF-AED327668388}" type="parTrans" cxnId="{D175DDC4-A1D1-4BBD-8FCD-BB320604AB97}">
      <dgm:prSet/>
      <dgm:spPr/>
      <dgm:t>
        <a:bodyPr/>
        <a:lstStyle/>
        <a:p>
          <a:endParaRPr lang="ru-RU"/>
        </a:p>
      </dgm:t>
    </dgm:pt>
    <dgm:pt modelId="{B415D811-4FDF-43FB-B0E9-0379295F1B0E}" type="sibTrans" cxnId="{D175DDC4-A1D1-4BBD-8FCD-BB320604AB97}">
      <dgm:prSet/>
      <dgm:spPr/>
      <dgm:t>
        <a:bodyPr/>
        <a:lstStyle/>
        <a:p>
          <a:endParaRPr lang="ru-RU"/>
        </a:p>
      </dgm:t>
    </dgm:pt>
    <dgm:pt modelId="{02CEF4B5-02C7-4F24-979C-47D80A51F749}">
      <dgm:prSet custT="1"/>
      <dgm:spPr/>
      <dgm:t>
        <a:bodyPr/>
        <a:lstStyle/>
        <a:p>
          <a:r>
            <a:rPr lang="uk-UA" sz="2400" dirty="0">
              <a:latin typeface="+mj-lt"/>
            </a:rPr>
            <a:t>протекторат</a:t>
          </a:r>
        </a:p>
      </dgm:t>
    </dgm:pt>
    <dgm:pt modelId="{C8AB0651-0747-4FB4-BC21-68827FFF6A0C}" type="parTrans" cxnId="{1D553BB9-8149-42F1-9319-64BBE9CB1A05}">
      <dgm:prSet/>
      <dgm:spPr/>
      <dgm:t>
        <a:bodyPr/>
        <a:lstStyle/>
        <a:p>
          <a:endParaRPr lang="ru-RU"/>
        </a:p>
      </dgm:t>
    </dgm:pt>
    <dgm:pt modelId="{4371022C-3D4A-4289-B263-0C39A02BE7D9}" type="sibTrans" cxnId="{1D553BB9-8149-42F1-9319-64BBE9CB1A05}">
      <dgm:prSet/>
      <dgm:spPr/>
      <dgm:t>
        <a:bodyPr/>
        <a:lstStyle/>
        <a:p>
          <a:endParaRPr lang="ru-RU"/>
        </a:p>
      </dgm:t>
    </dgm:pt>
    <dgm:pt modelId="{5E4AEE19-EB32-4DB0-B2ED-69CC486A42F1}" type="pres">
      <dgm:prSet presAssocID="{15957E89-DC01-4E9D-8E2E-63735FCEA5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CCAECD7-2344-4C2D-B80D-F00384B9C095}" type="pres">
      <dgm:prSet presAssocID="{818B2305-3CFF-4539-9772-2C589BF82EF2}" presName="hierRoot1" presStyleCnt="0">
        <dgm:presLayoutVars>
          <dgm:hierBranch val="init"/>
        </dgm:presLayoutVars>
      </dgm:prSet>
      <dgm:spPr/>
    </dgm:pt>
    <dgm:pt modelId="{65C62FA8-9371-4427-8349-955FFEB9B283}" type="pres">
      <dgm:prSet presAssocID="{818B2305-3CFF-4539-9772-2C589BF82EF2}" presName="rootComposite1" presStyleCnt="0"/>
      <dgm:spPr/>
    </dgm:pt>
    <dgm:pt modelId="{B03A5B1B-9D52-4550-8DF3-B3C50F481DEA}" type="pres">
      <dgm:prSet presAssocID="{818B2305-3CFF-4539-9772-2C589BF82EF2}" presName="rootText1" presStyleLbl="node0" presStyleIdx="0" presStyleCnt="1">
        <dgm:presLayoutVars>
          <dgm:chPref val="3"/>
        </dgm:presLayoutVars>
      </dgm:prSet>
      <dgm:spPr/>
    </dgm:pt>
    <dgm:pt modelId="{DF937A69-925F-4390-9571-E7D4DCE086B7}" type="pres">
      <dgm:prSet presAssocID="{818B2305-3CFF-4539-9772-2C589BF82EF2}" presName="rootConnector1" presStyleLbl="node1" presStyleIdx="0" presStyleCnt="0"/>
      <dgm:spPr/>
    </dgm:pt>
    <dgm:pt modelId="{C9FB0170-CA72-4EE4-AF06-1CDB24160D9C}" type="pres">
      <dgm:prSet presAssocID="{818B2305-3CFF-4539-9772-2C589BF82EF2}" presName="hierChild2" presStyleCnt="0"/>
      <dgm:spPr/>
    </dgm:pt>
    <dgm:pt modelId="{A7A24E8F-9F3D-4245-B5CF-E10176555A69}" type="pres">
      <dgm:prSet presAssocID="{FBB8DFDF-CB91-4DA7-A37A-22532ABE3604}" presName="Name64" presStyleLbl="parChTrans1D2" presStyleIdx="0" presStyleCnt="2"/>
      <dgm:spPr/>
    </dgm:pt>
    <dgm:pt modelId="{A7FC5F84-4BB7-4023-9036-41B5597A1E7D}" type="pres">
      <dgm:prSet presAssocID="{EF964AB6-73E6-4D80-9CED-3B0F284AE400}" presName="hierRoot2" presStyleCnt="0">
        <dgm:presLayoutVars>
          <dgm:hierBranch val="init"/>
        </dgm:presLayoutVars>
      </dgm:prSet>
      <dgm:spPr/>
    </dgm:pt>
    <dgm:pt modelId="{E5E0228B-FFB5-4E9F-A204-C742273C8CC0}" type="pres">
      <dgm:prSet presAssocID="{EF964AB6-73E6-4D80-9CED-3B0F284AE400}" presName="rootComposite" presStyleCnt="0"/>
      <dgm:spPr/>
    </dgm:pt>
    <dgm:pt modelId="{7527952B-01DF-493D-83A7-12337B3B50BF}" type="pres">
      <dgm:prSet presAssocID="{EF964AB6-73E6-4D80-9CED-3B0F284AE400}" presName="rootText" presStyleLbl="node2" presStyleIdx="0" presStyleCnt="2">
        <dgm:presLayoutVars>
          <dgm:chPref val="3"/>
        </dgm:presLayoutVars>
      </dgm:prSet>
      <dgm:spPr/>
    </dgm:pt>
    <dgm:pt modelId="{F67BA504-0FDC-48AE-8401-50DFCA9461DA}" type="pres">
      <dgm:prSet presAssocID="{EF964AB6-73E6-4D80-9CED-3B0F284AE400}" presName="rootConnector" presStyleLbl="node2" presStyleIdx="0" presStyleCnt="2"/>
      <dgm:spPr/>
    </dgm:pt>
    <dgm:pt modelId="{9E33A83F-C9FC-486C-8A23-79582112426B}" type="pres">
      <dgm:prSet presAssocID="{EF964AB6-73E6-4D80-9CED-3B0F284AE400}" presName="hierChild4" presStyleCnt="0"/>
      <dgm:spPr/>
    </dgm:pt>
    <dgm:pt modelId="{F5BA266D-30CA-4831-840A-613B54A4B053}" type="pres">
      <dgm:prSet presAssocID="{EF964AB6-73E6-4D80-9CED-3B0F284AE400}" presName="hierChild5" presStyleCnt="0"/>
      <dgm:spPr/>
    </dgm:pt>
    <dgm:pt modelId="{B4D05126-43BF-4F6A-9B37-3AA419030E03}" type="pres">
      <dgm:prSet presAssocID="{301ED633-7B87-4732-91C7-323287FF994C}" presName="Name64" presStyleLbl="parChTrans1D2" presStyleIdx="1" presStyleCnt="2"/>
      <dgm:spPr/>
    </dgm:pt>
    <dgm:pt modelId="{681F9FB1-0190-41D4-9C1A-771F4A79B48D}" type="pres">
      <dgm:prSet presAssocID="{4E8056B5-CF9B-4BC1-950C-2CAF572859A2}" presName="hierRoot2" presStyleCnt="0">
        <dgm:presLayoutVars>
          <dgm:hierBranch val="init"/>
        </dgm:presLayoutVars>
      </dgm:prSet>
      <dgm:spPr/>
    </dgm:pt>
    <dgm:pt modelId="{35F3AE59-CB7E-4DB0-AA53-B78FF8754172}" type="pres">
      <dgm:prSet presAssocID="{4E8056B5-CF9B-4BC1-950C-2CAF572859A2}" presName="rootComposite" presStyleCnt="0"/>
      <dgm:spPr/>
    </dgm:pt>
    <dgm:pt modelId="{4422AA94-4120-4A6D-9CD2-BEA8B8967925}" type="pres">
      <dgm:prSet presAssocID="{4E8056B5-CF9B-4BC1-950C-2CAF572859A2}" presName="rootText" presStyleLbl="node2" presStyleIdx="1" presStyleCnt="2">
        <dgm:presLayoutVars>
          <dgm:chPref val="3"/>
        </dgm:presLayoutVars>
      </dgm:prSet>
      <dgm:spPr/>
    </dgm:pt>
    <dgm:pt modelId="{D8D9CDEE-13A6-422C-82D2-F2DB8E55374F}" type="pres">
      <dgm:prSet presAssocID="{4E8056B5-CF9B-4BC1-950C-2CAF572859A2}" presName="rootConnector" presStyleLbl="node2" presStyleIdx="1" presStyleCnt="2"/>
      <dgm:spPr/>
    </dgm:pt>
    <dgm:pt modelId="{47C97E60-2D9C-44C4-B7E0-15144BEA3CA9}" type="pres">
      <dgm:prSet presAssocID="{4E8056B5-CF9B-4BC1-950C-2CAF572859A2}" presName="hierChild4" presStyleCnt="0"/>
      <dgm:spPr/>
    </dgm:pt>
    <dgm:pt modelId="{75A50995-8802-4B84-A5D9-1A0251CA6796}" type="pres">
      <dgm:prSet presAssocID="{071C5FF0-6DB8-4010-BCE7-7D0B309B9B22}" presName="Name64" presStyleLbl="parChTrans1D3" presStyleIdx="0" presStyleCnt="5"/>
      <dgm:spPr/>
    </dgm:pt>
    <dgm:pt modelId="{644A3E9F-22C5-4BC9-BEB6-3ACC806756F3}" type="pres">
      <dgm:prSet presAssocID="{7FA601E2-244F-41FD-8A21-3069206E43D9}" presName="hierRoot2" presStyleCnt="0">
        <dgm:presLayoutVars>
          <dgm:hierBranch val="init"/>
        </dgm:presLayoutVars>
      </dgm:prSet>
      <dgm:spPr/>
    </dgm:pt>
    <dgm:pt modelId="{0D865F05-4CA5-41C1-8F2C-78AECEFEEDC2}" type="pres">
      <dgm:prSet presAssocID="{7FA601E2-244F-41FD-8A21-3069206E43D9}" presName="rootComposite" presStyleCnt="0"/>
      <dgm:spPr/>
    </dgm:pt>
    <dgm:pt modelId="{1249AC38-F59F-4859-AEA8-C996834D76A0}" type="pres">
      <dgm:prSet presAssocID="{7FA601E2-244F-41FD-8A21-3069206E43D9}" presName="rootText" presStyleLbl="node3" presStyleIdx="0" presStyleCnt="5">
        <dgm:presLayoutVars>
          <dgm:chPref val="3"/>
        </dgm:presLayoutVars>
      </dgm:prSet>
      <dgm:spPr/>
    </dgm:pt>
    <dgm:pt modelId="{F328B98A-2CB9-4A6B-8EE5-5A78C153D723}" type="pres">
      <dgm:prSet presAssocID="{7FA601E2-244F-41FD-8A21-3069206E43D9}" presName="rootConnector" presStyleLbl="node3" presStyleIdx="0" presStyleCnt="5"/>
      <dgm:spPr/>
    </dgm:pt>
    <dgm:pt modelId="{44E6546F-C85E-428B-ACAD-701F8734E023}" type="pres">
      <dgm:prSet presAssocID="{7FA601E2-244F-41FD-8A21-3069206E43D9}" presName="hierChild4" presStyleCnt="0"/>
      <dgm:spPr/>
    </dgm:pt>
    <dgm:pt modelId="{265EC46E-0968-4736-AD6F-0B60D0811C4E}" type="pres">
      <dgm:prSet presAssocID="{7FA601E2-244F-41FD-8A21-3069206E43D9}" presName="hierChild5" presStyleCnt="0"/>
      <dgm:spPr/>
    </dgm:pt>
    <dgm:pt modelId="{3E12FF07-3B96-4813-A144-B83D103F5FB3}" type="pres">
      <dgm:prSet presAssocID="{95F30E39-7FF4-48FE-9FAA-E765875D67A0}" presName="Name64" presStyleLbl="parChTrans1D3" presStyleIdx="1" presStyleCnt="5"/>
      <dgm:spPr/>
    </dgm:pt>
    <dgm:pt modelId="{EAC41EE9-0437-4BE4-ACD7-2AC903FD8C51}" type="pres">
      <dgm:prSet presAssocID="{9E7470EE-FE5C-4B21-BDFB-FD6219E2E8F1}" presName="hierRoot2" presStyleCnt="0">
        <dgm:presLayoutVars>
          <dgm:hierBranch val="init"/>
        </dgm:presLayoutVars>
      </dgm:prSet>
      <dgm:spPr/>
    </dgm:pt>
    <dgm:pt modelId="{34F2BBE0-C767-460E-A0B0-07249CC79D39}" type="pres">
      <dgm:prSet presAssocID="{9E7470EE-FE5C-4B21-BDFB-FD6219E2E8F1}" presName="rootComposite" presStyleCnt="0"/>
      <dgm:spPr/>
    </dgm:pt>
    <dgm:pt modelId="{A4203454-2FC9-4ACF-8E28-BC4503A502A6}" type="pres">
      <dgm:prSet presAssocID="{9E7470EE-FE5C-4B21-BDFB-FD6219E2E8F1}" presName="rootText" presStyleLbl="node3" presStyleIdx="1" presStyleCnt="5">
        <dgm:presLayoutVars>
          <dgm:chPref val="3"/>
        </dgm:presLayoutVars>
      </dgm:prSet>
      <dgm:spPr/>
    </dgm:pt>
    <dgm:pt modelId="{53846B38-AFE0-47FA-A9F8-D6437D17B1DB}" type="pres">
      <dgm:prSet presAssocID="{9E7470EE-FE5C-4B21-BDFB-FD6219E2E8F1}" presName="rootConnector" presStyleLbl="node3" presStyleIdx="1" presStyleCnt="5"/>
      <dgm:spPr/>
    </dgm:pt>
    <dgm:pt modelId="{467FEBF1-1BA4-4D90-832E-BB043B1AEB00}" type="pres">
      <dgm:prSet presAssocID="{9E7470EE-FE5C-4B21-BDFB-FD6219E2E8F1}" presName="hierChild4" presStyleCnt="0"/>
      <dgm:spPr/>
    </dgm:pt>
    <dgm:pt modelId="{3E806E91-12A1-41EB-9042-83DDFBB94CCE}" type="pres">
      <dgm:prSet presAssocID="{9E7470EE-FE5C-4B21-BDFB-FD6219E2E8F1}" presName="hierChild5" presStyleCnt="0"/>
      <dgm:spPr/>
    </dgm:pt>
    <dgm:pt modelId="{2950BD73-6712-48B4-B714-6453606B2B1D}" type="pres">
      <dgm:prSet presAssocID="{8768A87E-DE54-4A1A-B5F4-BEBC167E9C20}" presName="Name64" presStyleLbl="parChTrans1D3" presStyleIdx="2" presStyleCnt="5"/>
      <dgm:spPr/>
    </dgm:pt>
    <dgm:pt modelId="{DC8B5566-DD6F-420B-963D-30716836C0FA}" type="pres">
      <dgm:prSet presAssocID="{2BE1042D-96FC-449F-A236-9061EEAD0D26}" presName="hierRoot2" presStyleCnt="0">
        <dgm:presLayoutVars>
          <dgm:hierBranch val="init"/>
        </dgm:presLayoutVars>
      </dgm:prSet>
      <dgm:spPr/>
    </dgm:pt>
    <dgm:pt modelId="{5390F12E-2217-4938-AD86-B5DBDD232D6A}" type="pres">
      <dgm:prSet presAssocID="{2BE1042D-96FC-449F-A236-9061EEAD0D26}" presName="rootComposite" presStyleCnt="0"/>
      <dgm:spPr/>
    </dgm:pt>
    <dgm:pt modelId="{1E766CE4-CDAF-4C13-B47E-7C2839F52122}" type="pres">
      <dgm:prSet presAssocID="{2BE1042D-96FC-449F-A236-9061EEAD0D26}" presName="rootText" presStyleLbl="node3" presStyleIdx="2" presStyleCnt="5">
        <dgm:presLayoutVars>
          <dgm:chPref val="3"/>
        </dgm:presLayoutVars>
      </dgm:prSet>
      <dgm:spPr/>
    </dgm:pt>
    <dgm:pt modelId="{B959DAF7-598F-489A-9F90-0BF4893967A4}" type="pres">
      <dgm:prSet presAssocID="{2BE1042D-96FC-449F-A236-9061EEAD0D26}" presName="rootConnector" presStyleLbl="node3" presStyleIdx="2" presStyleCnt="5"/>
      <dgm:spPr/>
    </dgm:pt>
    <dgm:pt modelId="{88E750E2-9285-487C-B79A-D1FCE206521D}" type="pres">
      <dgm:prSet presAssocID="{2BE1042D-96FC-449F-A236-9061EEAD0D26}" presName="hierChild4" presStyleCnt="0"/>
      <dgm:spPr/>
    </dgm:pt>
    <dgm:pt modelId="{0A12D8FA-A017-4C83-8693-4D66E635A6BD}" type="pres">
      <dgm:prSet presAssocID="{2BE1042D-96FC-449F-A236-9061EEAD0D26}" presName="hierChild5" presStyleCnt="0"/>
      <dgm:spPr/>
    </dgm:pt>
    <dgm:pt modelId="{F2324900-F63B-4D5F-B551-8E9123376C69}" type="pres">
      <dgm:prSet presAssocID="{72D89B43-6165-46D3-A9AF-AED327668388}" presName="Name64" presStyleLbl="parChTrans1D3" presStyleIdx="3" presStyleCnt="5"/>
      <dgm:spPr/>
    </dgm:pt>
    <dgm:pt modelId="{5D357ADC-07EC-435D-BC75-2199DADDB55C}" type="pres">
      <dgm:prSet presAssocID="{7D8ADEA1-E54E-48D7-8299-FE5EFEDC9CAB}" presName="hierRoot2" presStyleCnt="0">
        <dgm:presLayoutVars>
          <dgm:hierBranch val="init"/>
        </dgm:presLayoutVars>
      </dgm:prSet>
      <dgm:spPr/>
    </dgm:pt>
    <dgm:pt modelId="{A133FCF8-6EBC-430E-B7DA-98B87EFBB93F}" type="pres">
      <dgm:prSet presAssocID="{7D8ADEA1-E54E-48D7-8299-FE5EFEDC9CAB}" presName="rootComposite" presStyleCnt="0"/>
      <dgm:spPr/>
    </dgm:pt>
    <dgm:pt modelId="{C30456CE-030E-4F19-90AE-97E04D0D4013}" type="pres">
      <dgm:prSet presAssocID="{7D8ADEA1-E54E-48D7-8299-FE5EFEDC9CAB}" presName="rootText" presStyleLbl="node3" presStyleIdx="3" presStyleCnt="5">
        <dgm:presLayoutVars>
          <dgm:chPref val="3"/>
        </dgm:presLayoutVars>
      </dgm:prSet>
      <dgm:spPr/>
    </dgm:pt>
    <dgm:pt modelId="{138182AA-DDD0-4DB1-8DD1-B60F3C80594B}" type="pres">
      <dgm:prSet presAssocID="{7D8ADEA1-E54E-48D7-8299-FE5EFEDC9CAB}" presName="rootConnector" presStyleLbl="node3" presStyleIdx="3" presStyleCnt="5"/>
      <dgm:spPr/>
    </dgm:pt>
    <dgm:pt modelId="{8D582896-68DD-40A6-A2C7-32C238BC90C7}" type="pres">
      <dgm:prSet presAssocID="{7D8ADEA1-E54E-48D7-8299-FE5EFEDC9CAB}" presName="hierChild4" presStyleCnt="0"/>
      <dgm:spPr/>
    </dgm:pt>
    <dgm:pt modelId="{7EB448A0-FAED-4215-9891-D7B60599AF7E}" type="pres">
      <dgm:prSet presAssocID="{7D8ADEA1-E54E-48D7-8299-FE5EFEDC9CAB}" presName="hierChild5" presStyleCnt="0"/>
      <dgm:spPr/>
    </dgm:pt>
    <dgm:pt modelId="{C0D006CB-66A3-4929-9D0A-67B0608CC09F}" type="pres">
      <dgm:prSet presAssocID="{C8AB0651-0747-4FB4-BC21-68827FFF6A0C}" presName="Name64" presStyleLbl="parChTrans1D3" presStyleIdx="4" presStyleCnt="5"/>
      <dgm:spPr/>
    </dgm:pt>
    <dgm:pt modelId="{AB9FCC35-0D6B-4E59-B762-0F16ABD0CAF5}" type="pres">
      <dgm:prSet presAssocID="{02CEF4B5-02C7-4F24-979C-47D80A51F749}" presName="hierRoot2" presStyleCnt="0">
        <dgm:presLayoutVars>
          <dgm:hierBranch val="init"/>
        </dgm:presLayoutVars>
      </dgm:prSet>
      <dgm:spPr/>
    </dgm:pt>
    <dgm:pt modelId="{84A90A2E-B7EE-4AEC-A15C-38F614A2E6A5}" type="pres">
      <dgm:prSet presAssocID="{02CEF4B5-02C7-4F24-979C-47D80A51F749}" presName="rootComposite" presStyleCnt="0"/>
      <dgm:spPr/>
    </dgm:pt>
    <dgm:pt modelId="{802B6BA7-A64C-455D-89F7-A738A6293E04}" type="pres">
      <dgm:prSet presAssocID="{02CEF4B5-02C7-4F24-979C-47D80A51F749}" presName="rootText" presStyleLbl="node3" presStyleIdx="4" presStyleCnt="5">
        <dgm:presLayoutVars>
          <dgm:chPref val="3"/>
        </dgm:presLayoutVars>
      </dgm:prSet>
      <dgm:spPr/>
    </dgm:pt>
    <dgm:pt modelId="{D8A67A80-D016-4A2D-909B-D8225A47CDA6}" type="pres">
      <dgm:prSet presAssocID="{02CEF4B5-02C7-4F24-979C-47D80A51F749}" presName="rootConnector" presStyleLbl="node3" presStyleIdx="4" presStyleCnt="5"/>
      <dgm:spPr/>
    </dgm:pt>
    <dgm:pt modelId="{60454B1D-CA48-408A-BBFE-F889D905BF5B}" type="pres">
      <dgm:prSet presAssocID="{02CEF4B5-02C7-4F24-979C-47D80A51F749}" presName="hierChild4" presStyleCnt="0"/>
      <dgm:spPr/>
    </dgm:pt>
    <dgm:pt modelId="{25E73F11-3643-4E3D-ACEB-F142C9E4FEDF}" type="pres">
      <dgm:prSet presAssocID="{02CEF4B5-02C7-4F24-979C-47D80A51F749}" presName="hierChild5" presStyleCnt="0"/>
      <dgm:spPr/>
    </dgm:pt>
    <dgm:pt modelId="{AB7B2DB3-33AF-48C6-9947-8E72F982C615}" type="pres">
      <dgm:prSet presAssocID="{4E8056B5-CF9B-4BC1-950C-2CAF572859A2}" presName="hierChild5" presStyleCnt="0"/>
      <dgm:spPr/>
    </dgm:pt>
    <dgm:pt modelId="{7AE6DE94-0ABA-44F9-86D1-69A80BFE4A1A}" type="pres">
      <dgm:prSet presAssocID="{818B2305-3CFF-4539-9772-2C589BF82EF2}" presName="hierChild3" presStyleCnt="0"/>
      <dgm:spPr/>
    </dgm:pt>
  </dgm:ptLst>
  <dgm:cxnLst>
    <dgm:cxn modelId="{8AEA020C-77AA-4CF3-B9BC-F5AD259634AF}" srcId="{15957E89-DC01-4E9D-8E2E-63735FCEA59E}" destId="{818B2305-3CFF-4539-9772-2C589BF82EF2}" srcOrd="0" destOrd="0" parTransId="{1B69FE56-5D10-467A-A1B6-EEE276CE3AA0}" sibTransId="{5E8B8424-05F2-4510-B9D4-4527ABA87D67}"/>
    <dgm:cxn modelId="{74FD6218-A5D1-484E-8B5B-1A760AE854D1}" srcId="{4E8056B5-CF9B-4BC1-950C-2CAF572859A2}" destId="{7FA601E2-244F-41FD-8A21-3069206E43D9}" srcOrd="0" destOrd="0" parTransId="{071C5FF0-6DB8-4010-BCE7-7D0B309B9B22}" sibTransId="{D36513BA-FD0E-4710-8C7F-C0DDA2DC1E71}"/>
    <dgm:cxn modelId="{ED466B22-4FF6-414D-BD02-7DA929E6C3BC}" type="presOf" srcId="{95F30E39-7FF4-48FE-9FAA-E765875D67A0}" destId="{3E12FF07-3B96-4813-A144-B83D103F5FB3}" srcOrd="0" destOrd="0" presId="urn:microsoft.com/office/officeart/2009/3/layout/HorizontalOrganizationChart"/>
    <dgm:cxn modelId="{CB704233-AC28-4DF1-8A22-16F6A95D213F}" type="presOf" srcId="{301ED633-7B87-4732-91C7-323287FF994C}" destId="{B4D05126-43BF-4F6A-9B37-3AA419030E03}" srcOrd="0" destOrd="0" presId="urn:microsoft.com/office/officeart/2009/3/layout/HorizontalOrganizationChart"/>
    <dgm:cxn modelId="{67A6333C-9C71-43A3-964B-9744A5EB31EA}" type="presOf" srcId="{02CEF4B5-02C7-4F24-979C-47D80A51F749}" destId="{D8A67A80-D016-4A2D-909B-D8225A47CDA6}" srcOrd="1" destOrd="0" presId="urn:microsoft.com/office/officeart/2009/3/layout/HorizontalOrganizationChart"/>
    <dgm:cxn modelId="{A594853D-43EE-42DE-9874-1D3A5F1049CC}" type="presOf" srcId="{7D8ADEA1-E54E-48D7-8299-FE5EFEDC9CAB}" destId="{C30456CE-030E-4F19-90AE-97E04D0D4013}" srcOrd="0" destOrd="0" presId="urn:microsoft.com/office/officeart/2009/3/layout/HorizontalOrganizationChart"/>
    <dgm:cxn modelId="{9F6F533E-BECF-4E22-97AE-03C2CC392CB7}" type="presOf" srcId="{C8AB0651-0747-4FB4-BC21-68827FFF6A0C}" destId="{C0D006CB-66A3-4929-9D0A-67B0608CC09F}" srcOrd="0" destOrd="0" presId="urn:microsoft.com/office/officeart/2009/3/layout/HorizontalOrganizationChart"/>
    <dgm:cxn modelId="{FDF14361-9EFC-4746-9871-80F33C0E6A61}" srcId="{818B2305-3CFF-4539-9772-2C589BF82EF2}" destId="{EF964AB6-73E6-4D80-9CED-3B0F284AE400}" srcOrd="0" destOrd="0" parTransId="{FBB8DFDF-CB91-4DA7-A37A-22532ABE3604}" sibTransId="{E5FBE77C-50D1-4C38-9C89-67B49B6118A8}"/>
    <dgm:cxn modelId="{9749EE62-7934-44E7-BB19-3E40C76FE195}" type="presOf" srcId="{818B2305-3CFF-4539-9772-2C589BF82EF2}" destId="{B03A5B1B-9D52-4550-8DF3-B3C50F481DEA}" srcOrd="0" destOrd="0" presId="urn:microsoft.com/office/officeart/2009/3/layout/HorizontalOrganizationChart"/>
    <dgm:cxn modelId="{182D4763-366A-41CA-A294-01B0649DF680}" type="presOf" srcId="{EF964AB6-73E6-4D80-9CED-3B0F284AE400}" destId="{F67BA504-0FDC-48AE-8401-50DFCA9461DA}" srcOrd="1" destOrd="0" presId="urn:microsoft.com/office/officeart/2009/3/layout/HorizontalOrganizationChart"/>
    <dgm:cxn modelId="{FC465347-CA8A-472A-95A5-C361FB5F6B66}" srcId="{818B2305-3CFF-4539-9772-2C589BF82EF2}" destId="{4E8056B5-CF9B-4BC1-950C-2CAF572859A2}" srcOrd="1" destOrd="0" parTransId="{301ED633-7B87-4732-91C7-323287FF994C}" sibTransId="{5A1F145B-3368-4C60-94AA-1649274B28F8}"/>
    <dgm:cxn modelId="{3C9C6D71-196F-41AB-9654-3B51624C61B7}" type="presOf" srcId="{071C5FF0-6DB8-4010-BCE7-7D0B309B9B22}" destId="{75A50995-8802-4B84-A5D9-1A0251CA6796}" srcOrd="0" destOrd="0" presId="urn:microsoft.com/office/officeart/2009/3/layout/HorizontalOrganizationChart"/>
    <dgm:cxn modelId="{EF0B8E79-EDDA-4859-BD29-3C162C66B96A}" type="presOf" srcId="{7FA601E2-244F-41FD-8A21-3069206E43D9}" destId="{1249AC38-F59F-4859-AEA8-C996834D76A0}" srcOrd="0" destOrd="0" presId="urn:microsoft.com/office/officeart/2009/3/layout/HorizontalOrganizationChart"/>
    <dgm:cxn modelId="{645A578C-EFBB-47F0-A449-8E55D3FAECFD}" type="presOf" srcId="{8768A87E-DE54-4A1A-B5F4-BEBC167E9C20}" destId="{2950BD73-6712-48B4-B714-6453606B2B1D}" srcOrd="0" destOrd="0" presId="urn:microsoft.com/office/officeart/2009/3/layout/HorizontalOrganizationChart"/>
    <dgm:cxn modelId="{F06FC58C-9BB7-47F0-A2BE-8EF8A8EFBDA5}" type="presOf" srcId="{818B2305-3CFF-4539-9772-2C589BF82EF2}" destId="{DF937A69-925F-4390-9571-E7D4DCE086B7}" srcOrd="1" destOrd="0" presId="urn:microsoft.com/office/officeart/2009/3/layout/HorizontalOrganizationChart"/>
    <dgm:cxn modelId="{4BF3C88D-CC3C-474B-AB56-64D1D9FDABB7}" type="presOf" srcId="{4E8056B5-CF9B-4BC1-950C-2CAF572859A2}" destId="{4422AA94-4120-4A6D-9CD2-BEA8B8967925}" srcOrd="0" destOrd="0" presId="urn:microsoft.com/office/officeart/2009/3/layout/HorizontalOrganizationChart"/>
    <dgm:cxn modelId="{B6FFF59C-6D1E-497D-B886-9B4E9F834E46}" srcId="{4E8056B5-CF9B-4BC1-950C-2CAF572859A2}" destId="{9E7470EE-FE5C-4B21-BDFB-FD6219E2E8F1}" srcOrd="1" destOrd="0" parTransId="{95F30E39-7FF4-48FE-9FAA-E765875D67A0}" sibTransId="{DC7C616A-5EC7-4218-B8DA-447C3BE7B6DB}"/>
    <dgm:cxn modelId="{DC1DB7A6-435E-4075-B894-272679AF1BEC}" type="presOf" srcId="{72D89B43-6165-46D3-A9AF-AED327668388}" destId="{F2324900-F63B-4D5F-B551-8E9123376C69}" srcOrd="0" destOrd="0" presId="urn:microsoft.com/office/officeart/2009/3/layout/HorizontalOrganizationChart"/>
    <dgm:cxn modelId="{B40895B8-8E04-44B5-8AF6-E25ACA0E2AA7}" type="presOf" srcId="{2BE1042D-96FC-449F-A236-9061EEAD0D26}" destId="{1E766CE4-CDAF-4C13-B47E-7C2839F52122}" srcOrd="0" destOrd="0" presId="urn:microsoft.com/office/officeart/2009/3/layout/HorizontalOrganizationChart"/>
    <dgm:cxn modelId="{1D553BB9-8149-42F1-9319-64BBE9CB1A05}" srcId="{4E8056B5-CF9B-4BC1-950C-2CAF572859A2}" destId="{02CEF4B5-02C7-4F24-979C-47D80A51F749}" srcOrd="4" destOrd="0" parTransId="{C8AB0651-0747-4FB4-BC21-68827FFF6A0C}" sibTransId="{4371022C-3D4A-4289-B263-0C39A02BE7D9}"/>
    <dgm:cxn modelId="{BA8A73C3-3A05-470D-8297-7222F3F1B8E1}" type="presOf" srcId="{2BE1042D-96FC-449F-A236-9061EEAD0D26}" destId="{B959DAF7-598F-489A-9F90-0BF4893967A4}" srcOrd="1" destOrd="0" presId="urn:microsoft.com/office/officeart/2009/3/layout/HorizontalOrganizationChart"/>
    <dgm:cxn modelId="{D175DDC4-A1D1-4BBD-8FCD-BB320604AB97}" srcId="{4E8056B5-CF9B-4BC1-950C-2CAF572859A2}" destId="{7D8ADEA1-E54E-48D7-8299-FE5EFEDC9CAB}" srcOrd="3" destOrd="0" parTransId="{72D89B43-6165-46D3-A9AF-AED327668388}" sibTransId="{B415D811-4FDF-43FB-B0E9-0379295F1B0E}"/>
    <dgm:cxn modelId="{614E9AC7-A388-4F49-BF6D-1B1546D50367}" type="presOf" srcId="{7D8ADEA1-E54E-48D7-8299-FE5EFEDC9CAB}" destId="{138182AA-DDD0-4DB1-8DD1-B60F3C80594B}" srcOrd="1" destOrd="0" presId="urn:microsoft.com/office/officeart/2009/3/layout/HorizontalOrganizationChart"/>
    <dgm:cxn modelId="{8832DBDC-D2E0-4B6F-A2B9-4B5DEBEACA77}" type="presOf" srcId="{9E7470EE-FE5C-4B21-BDFB-FD6219E2E8F1}" destId="{53846B38-AFE0-47FA-A9F8-D6437D17B1DB}" srcOrd="1" destOrd="0" presId="urn:microsoft.com/office/officeart/2009/3/layout/HorizontalOrganizationChart"/>
    <dgm:cxn modelId="{5365D9DF-FEDE-448D-9B80-47AFE757E1CF}" type="presOf" srcId="{02CEF4B5-02C7-4F24-979C-47D80A51F749}" destId="{802B6BA7-A64C-455D-89F7-A738A6293E04}" srcOrd="0" destOrd="0" presId="urn:microsoft.com/office/officeart/2009/3/layout/HorizontalOrganizationChart"/>
    <dgm:cxn modelId="{B783C8E2-A8DB-406D-92E9-1FB5439248E4}" type="presOf" srcId="{15957E89-DC01-4E9D-8E2E-63735FCEA59E}" destId="{5E4AEE19-EB32-4DB0-B2ED-69CC486A42F1}" srcOrd="0" destOrd="0" presId="urn:microsoft.com/office/officeart/2009/3/layout/HorizontalOrganizationChart"/>
    <dgm:cxn modelId="{A6465DE5-CE9D-4B3A-BF4C-6740E037B84A}" type="presOf" srcId="{4E8056B5-CF9B-4BC1-950C-2CAF572859A2}" destId="{D8D9CDEE-13A6-422C-82D2-F2DB8E55374F}" srcOrd="1" destOrd="0" presId="urn:microsoft.com/office/officeart/2009/3/layout/HorizontalOrganizationChart"/>
    <dgm:cxn modelId="{9DFC94E8-E61B-43C4-8754-8C294C39108B}" srcId="{4E8056B5-CF9B-4BC1-950C-2CAF572859A2}" destId="{2BE1042D-96FC-449F-A236-9061EEAD0D26}" srcOrd="2" destOrd="0" parTransId="{8768A87E-DE54-4A1A-B5F4-BEBC167E9C20}" sibTransId="{66C0A243-8AAB-4159-A309-C73F93AEA077}"/>
    <dgm:cxn modelId="{5F2B63E9-4A8B-46DF-A104-7C5244C87776}" type="presOf" srcId="{7FA601E2-244F-41FD-8A21-3069206E43D9}" destId="{F328B98A-2CB9-4A6B-8EE5-5A78C153D723}" srcOrd="1" destOrd="0" presId="urn:microsoft.com/office/officeart/2009/3/layout/HorizontalOrganizationChart"/>
    <dgm:cxn modelId="{952955EC-9235-4039-A0EC-42BC492A8D2D}" type="presOf" srcId="{EF964AB6-73E6-4D80-9CED-3B0F284AE400}" destId="{7527952B-01DF-493D-83A7-12337B3B50BF}" srcOrd="0" destOrd="0" presId="urn:microsoft.com/office/officeart/2009/3/layout/HorizontalOrganizationChart"/>
    <dgm:cxn modelId="{5B5212F1-A870-4656-8DC7-F0C9B5B52343}" type="presOf" srcId="{9E7470EE-FE5C-4B21-BDFB-FD6219E2E8F1}" destId="{A4203454-2FC9-4ACF-8E28-BC4503A502A6}" srcOrd="0" destOrd="0" presId="urn:microsoft.com/office/officeart/2009/3/layout/HorizontalOrganizationChart"/>
    <dgm:cxn modelId="{747610F9-04B5-461E-82A2-99CE39555903}" type="presOf" srcId="{FBB8DFDF-CB91-4DA7-A37A-22532ABE3604}" destId="{A7A24E8F-9F3D-4245-B5CF-E10176555A69}" srcOrd="0" destOrd="0" presId="urn:microsoft.com/office/officeart/2009/3/layout/HorizontalOrganizationChart"/>
    <dgm:cxn modelId="{C5F7C0E4-7895-4573-86A6-6F56265A3D07}" type="presParOf" srcId="{5E4AEE19-EB32-4DB0-B2ED-69CC486A42F1}" destId="{FCCAECD7-2344-4C2D-B80D-F00384B9C095}" srcOrd="0" destOrd="0" presId="urn:microsoft.com/office/officeart/2009/3/layout/HorizontalOrganizationChart"/>
    <dgm:cxn modelId="{DF07C907-90A6-45B8-A022-F28E8272AB6A}" type="presParOf" srcId="{FCCAECD7-2344-4C2D-B80D-F00384B9C095}" destId="{65C62FA8-9371-4427-8349-955FFEB9B283}" srcOrd="0" destOrd="0" presId="urn:microsoft.com/office/officeart/2009/3/layout/HorizontalOrganizationChart"/>
    <dgm:cxn modelId="{13DEB049-D3FD-4C30-BE86-C62ECCEBFB96}" type="presParOf" srcId="{65C62FA8-9371-4427-8349-955FFEB9B283}" destId="{B03A5B1B-9D52-4550-8DF3-B3C50F481DEA}" srcOrd="0" destOrd="0" presId="urn:microsoft.com/office/officeart/2009/3/layout/HorizontalOrganizationChart"/>
    <dgm:cxn modelId="{5A189DD8-0D68-4154-9462-253A5075FA81}" type="presParOf" srcId="{65C62FA8-9371-4427-8349-955FFEB9B283}" destId="{DF937A69-925F-4390-9571-E7D4DCE086B7}" srcOrd="1" destOrd="0" presId="urn:microsoft.com/office/officeart/2009/3/layout/HorizontalOrganizationChart"/>
    <dgm:cxn modelId="{53DCB9D0-9144-4E55-8376-B436DB750304}" type="presParOf" srcId="{FCCAECD7-2344-4C2D-B80D-F00384B9C095}" destId="{C9FB0170-CA72-4EE4-AF06-1CDB24160D9C}" srcOrd="1" destOrd="0" presId="urn:microsoft.com/office/officeart/2009/3/layout/HorizontalOrganizationChart"/>
    <dgm:cxn modelId="{3ABFC004-2E95-4C4F-947E-349A616B26A5}" type="presParOf" srcId="{C9FB0170-CA72-4EE4-AF06-1CDB24160D9C}" destId="{A7A24E8F-9F3D-4245-B5CF-E10176555A69}" srcOrd="0" destOrd="0" presId="urn:microsoft.com/office/officeart/2009/3/layout/HorizontalOrganizationChart"/>
    <dgm:cxn modelId="{9FDD3D4F-FFC4-4462-8330-07E38955B34C}" type="presParOf" srcId="{C9FB0170-CA72-4EE4-AF06-1CDB24160D9C}" destId="{A7FC5F84-4BB7-4023-9036-41B5597A1E7D}" srcOrd="1" destOrd="0" presId="urn:microsoft.com/office/officeart/2009/3/layout/HorizontalOrganizationChart"/>
    <dgm:cxn modelId="{E1007AB6-B2D2-48F3-BFB2-2615501B3057}" type="presParOf" srcId="{A7FC5F84-4BB7-4023-9036-41B5597A1E7D}" destId="{E5E0228B-FFB5-4E9F-A204-C742273C8CC0}" srcOrd="0" destOrd="0" presId="urn:microsoft.com/office/officeart/2009/3/layout/HorizontalOrganizationChart"/>
    <dgm:cxn modelId="{CBAF38D7-B126-4354-8C3B-B11A99AABE93}" type="presParOf" srcId="{E5E0228B-FFB5-4E9F-A204-C742273C8CC0}" destId="{7527952B-01DF-493D-83A7-12337B3B50BF}" srcOrd="0" destOrd="0" presId="urn:microsoft.com/office/officeart/2009/3/layout/HorizontalOrganizationChart"/>
    <dgm:cxn modelId="{550DAC5D-49E6-49F1-9D63-83CECD3B16FB}" type="presParOf" srcId="{E5E0228B-FFB5-4E9F-A204-C742273C8CC0}" destId="{F67BA504-0FDC-48AE-8401-50DFCA9461DA}" srcOrd="1" destOrd="0" presId="urn:microsoft.com/office/officeart/2009/3/layout/HorizontalOrganizationChart"/>
    <dgm:cxn modelId="{A733A434-0CBE-4CCE-B4DB-5A67A7BA3B37}" type="presParOf" srcId="{A7FC5F84-4BB7-4023-9036-41B5597A1E7D}" destId="{9E33A83F-C9FC-486C-8A23-79582112426B}" srcOrd="1" destOrd="0" presId="urn:microsoft.com/office/officeart/2009/3/layout/HorizontalOrganizationChart"/>
    <dgm:cxn modelId="{7648061C-FF33-4D1E-953E-B6A2B3C91E14}" type="presParOf" srcId="{A7FC5F84-4BB7-4023-9036-41B5597A1E7D}" destId="{F5BA266D-30CA-4831-840A-613B54A4B053}" srcOrd="2" destOrd="0" presId="urn:microsoft.com/office/officeart/2009/3/layout/HorizontalOrganizationChart"/>
    <dgm:cxn modelId="{4F37C310-8E27-45C0-B2E9-5E32E99431E5}" type="presParOf" srcId="{C9FB0170-CA72-4EE4-AF06-1CDB24160D9C}" destId="{B4D05126-43BF-4F6A-9B37-3AA419030E03}" srcOrd="2" destOrd="0" presId="urn:microsoft.com/office/officeart/2009/3/layout/HorizontalOrganizationChart"/>
    <dgm:cxn modelId="{F132DF43-0DD7-457C-8465-7FBF197B3DFE}" type="presParOf" srcId="{C9FB0170-CA72-4EE4-AF06-1CDB24160D9C}" destId="{681F9FB1-0190-41D4-9C1A-771F4A79B48D}" srcOrd="3" destOrd="0" presId="urn:microsoft.com/office/officeart/2009/3/layout/HorizontalOrganizationChart"/>
    <dgm:cxn modelId="{C08DFB2F-D432-44F4-8ABA-38107BC62EDD}" type="presParOf" srcId="{681F9FB1-0190-41D4-9C1A-771F4A79B48D}" destId="{35F3AE59-CB7E-4DB0-AA53-B78FF8754172}" srcOrd="0" destOrd="0" presId="urn:microsoft.com/office/officeart/2009/3/layout/HorizontalOrganizationChart"/>
    <dgm:cxn modelId="{EC3E6085-0080-4D64-8F3F-A7822145BEE6}" type="presParOf" srcId="{35F3AE59-CB7E-4DB0-AA53-B78FF8754172}" destId="{4422AA94-4120-4A6D-9CD2-BEA8B8967925}" srcOrd="0" destOrd="0" presId="urn:microsoft.com/office/officeart/2009/3/layout/HorizontalOrganizationChart"/>
    <dgm:cxn modelId="{95D754E3-89C1-4198-A8C8-890C6F63C87F}" type="presParOf" srcId="{35F3AE59-CB7E-4DB0-AA53-B78FF8754172}" destId="{D8D9CDEE-13A6-422C-82D2-F2DB8E55374F}" srcOrd="1" destOrd="0" presId="urn:microsoft.com/office/officeart/2009/3/layout/HorizontalOrganizationChart"/>
    <dgm:cxn modelId="{2679C7E3-C852-478D-8086-85303E93251A}" type="presParOf" srcId="{681F9FB1-0190-41D4-9C1A-771F4A79B48D}" destId="{47C97E60-2D9C-44C4-B7E0-15144BEA3CA9}" srcOrd="1" destOrd="0" presId="urn:microsoft.com/office/officeart/2009/3/layout/HorizontalOrganizationChart"/>
    <dgm:cxn modelId="{A3F02036-A77D-4048-B1AD-A0E6911A3A82}" type="presParOf" srcId="{47C97E60-2D9C-44C4-B7E0-15144BEA3CA9}" destId="{75A50995-8802-4B84-A5D9-1A0251CA6796}" srcOrd="0" destOrd="0" presId="urn:microsoft.com/office/officeart/2009/3/layout/HorizontalOrganizationChart"/>
    <dgm:cxn modelId="{1085D854-209E-4DB0-90FA-242D39B95313}" type="presParOf" srcId="{47C97E60-2D9C-44C4-B7E0-15144BEA3CA9}" destId="{644A3E9F-22C5-4BC9-BEB6-3ACC806756F3}" srcOrd="1" destOrd="0" presId="urn:microsoft.com/office/officeart/2009/3/layout/HorizontalOrganizationChart"/>
    <dgm:cxn modelId="{5A3BC730-9D17-45F8-8BD3-DCCB0A9F5F5A}" type="presParOf" srcId="{644A3E9F-22C5-4BC9-BEB6-3ACC806756F3}" destId="{0D865F05-4CA5-41C1-8F2C-78AECEFEEDC2}" srcOrd="0" destOrd="0" presId="urn:microsoft.com/office/officeart/2009/3/layout/HorizontalOrganizationChart"/>
    <dgm:cxn modelId="{E0770645-2518-4C96-80E2-859494A1DE81}" type="presParOf" srcId="{0D865F05-4CA5-41C1-8F2C-78AECEFEEDC2}" destId="{1249AC38-F59F-4859-AEA8-C996834D76A0}" srcOrd="0" destOrd="0" presId="urn:microsoft.com/office/officeart/2009/3/layout/HorizontalOrganizationChart"/>
    <dgm:cxn modelId="{46F70059-8EF0-481A-A0EB-5270186FC09F}" type="presParOf" srcId="{0D865F05-4CA5-41C1-8F2C-78AECEFEEDC2}" destId="{F328B98A-2CB9-4A6B-8EE5-5A78C153D723}" srcOrd="1" destOrd="0" presId="urn:microsoft.com/office/officeart/2009/3/layout/HorizontalOrganizationChart"/>
    <dgm:cxn modelId="{1B8EB7BF-D6A4-4654-AC42-CCA7CBB36D4E}" type="presParOf" srcId="{644A3E9F-22C5-4BC9-BEB6-3ACC806756F3}" destId="{44E6546F-C85E-428B-ACAD-701F8734E023}" srcOrd="1" destOrd="0" presId="urn:microsoft.com/office/officeart/2009/3/layout/HorizontalOrganizationChart"/>
    <dgm:cxn modelId="{3238B44D-D8FE-414E-A6F1-8AEA750D8B8B}" type="presParOf" srcId="{644A3E9F-22C5-4BC9-BEB6-3ACC806756F3}" destId="{265EC46E-0968-4736-AD6F-0B60D0811C4E}" srcOrd="2" destOrd="0" presId="urn:microsoft.com/office/officeart/2009/3/layout/HorizontalOrganizationChart"/>
    <dgm:cxn modelId="{CA2E57F7-D7B8-453B-A5BE-4DCD7AFB16F3}" type="presParOf" srcId="{47C97E60-2D9C-44C4-B7E0-15144BEA3CA9}" destId="{3E12FF07-3B96-4813-A144-B83D103F5FB3}" srcOrd="2" destOrd="0" presId="urn:microsoft.com/office/officeart/2009/3/layout/HorizontalOrganizationChart"/>
    <dgm:cxn modelId="{7A5203EE-4FAC-4E5D-B793-BFD053B9AF86}" type="presParOf" srcId="{47C97E60-2D9C-44C4-B7E0-15144BEA3CA9}" destId="{EAC41EE9-0437-4BE4-ACD7-2AC903FD8C51}" srcOrd="3" destOrd="0" presId="urn:microsoft.com/office/officeart/2009/3/layout/HorizontalOrganizationChart"/>
    <dgm:cxn modelId="{BEC4999F-A0CE-4F5A-8B99-795440DC8A1B}" type="presParOf" srcId="{EAC41EE9-0437-4BE4-ACD7-2AC903FD8C51}" destId="{34F2BBE0-C767-460E-A0B0-07249CC79D39}" srcOrd="0" destOrd="0" presId="urn:microsoft.com/office/officeart/2009/3/layout/HorizontalOrganizationChart"/>
    <dgm:cxn modelId="{0D324FE0-227F-44E6-99EA-5006DA1308B6}" type="presParOf" srcId="{34F2BBE0-C767-460E-A0B0-07249CC79D39}" destId="{A4203454-2FC9-4ACF-8E28-BC4503A502A6}" srcOrd="0" destOrd="0" presId="urn:microsoft.com/office/officeart/2009/3/layout/HorizontalOrganizationChart"/>
    <dgm:cxn modelId="{06DA0CDB-AD26-450B-A99C-D67576EC267D}" type="presParOf" srcId="{34F2BBE0-C767-460E-A0B0-07249CC79D39}" destId="{53846B38-AFE0-47FA-A9F8-D6437D17B1DB}" srcOrd="1" destOrd="0" presId="urn:microsoft.com/office/officeart/2009/3/layout/HorizontalOrganizationChart"/>
    <dgm:cxn modelId="{34414EE0-2AA7-479A-9F47-F3F662162C2F}" type="presParOf" srcId="{EAC41EE9-0437-4BE4-ACD7-2AC903FD8C51}" destId="{467FEBF1-1BA4-4D90-832E-BB043B1AEB00}" srcOrd="1" destOrd="0" presId="urn:microsoft.com/office/officeart/2009/3/layout/HorizontalOrganizationChart"/>
    <dgm:cxn modelId="{19EDA8C3-5D75-42ED-8CA8-A2117D1E6D36}" type="presParOf" srcId="{EAC41EE9-0437-4BE4-ACD7-2AC903FD8C51}" destId="{3E806E91-12A1-41EB-9042-83DDFBB94CCE}" srcOrd="2" destOrd="0" presId="urn:microsoft.com/office/officeart/2009/3/layout/HorizontalOrganizationChart"/>
    <dgm:cxn modelId="{A5A886E4-596E-4772-8101-FB9A7163985E}" type="presParOf" srcId="{47C97E60-2D9C-44C4-B7E0-15144BEA3CA9}" destId="{2950BD73-6712-48B4-B714-6453606B2B1D}" srcOrd="4" destOrd="0" presId="urn:microsoft.com/office/officeart/2009/3/layout/HorizontalOrganizationChart"/>
    <dgm:cxn modelId="{658D8DD1-DB8E-4B6F-B58C-C9A1F13DF3E1}" type="presParOf" srcId="{47C97E60-2D9C-44C4-B7E0-15144BEA3CA9}" destId="{DC8B5566-DD6F-420B-963D-30716836C0FA}" srcOrd="5" destOrd="0" presId="urn:microsoft.com/office/officeart/2009/3/layout/HorizontalOrganizationChart"/>
    <dgm:cxn modelId="{A49EE5D1-FE0A-4B13-A0B2-498E0539D6DC}" type="presParOf" srcId="{DC8B5566-DD6F-420B-963D-30716836C0FA}" destId="{5390F12E-2217-4938-AD86-B5DBDD232D6A}" srcOrd="0" destOrd="0" presId="urn:microsoft.com/office/officeart/2009/3/layout/HorizontalOrganizationChart"/>
    <dgm:cxn modelId="{FB1A29D5-2A9E-41A1-97E1-C89DD6E6112C}" type="presParOf" srcId="{5390F12E-2217-4938-AD86-B5DBDD232D6A}" destId="{1E766CE4-CDAF-4C13-B47E-7C2839F52122}" srcOrd="0" destOrd="0" presId="urn:microsoft.com/office/officeart/2009/3/layout/HorizontalOrganizationChart"/>
    <dgm:cxn modelId="{033B6CE8-D940-4C58-BC44-FA9DE49490CC}" type="presParOf" srcId="{5390F12E-2217-4938-AD86-B5DBDD232D6A}" destId="{B959DAF7-598F-489A-9F90-0BF4893967A4}" srcOrd="1" destOrd="0" presId="urn:microsoft.com/office/officeart/2009/3/layout/HorizontalOrganizationChart"/>
    <dgm:cxn modelId="{71F66BC5-7D56-429D-924A-A29D2ABF526E}" type="presParOf" srcId="{DC8B5566-DD6F-420B-963D-30716836C0FA}" destId="{88E750E2-9285-487C-B79A-D1FCE206521D}" srcOrd="1" destOrd="0" presId="urn:microsoft.com/office/officeart/2009/3/layout/HorizontalOrganizationChart"/>
    <dgm:cxn modelId="{3D832ACB-F207-46B7-9A2B-F4011EE6C60A}" type="presParOf" srcId="{DC8B5566-DD6F-420B-963D-30716836C0FA}" destId="{0A12D8FA-A017-4C83-8693-4D66E635A6BD}" srcOrd="2" destOrd="0" presId="urn:microsoft.com/office/officeart/2009/3/layout/HorizontalOrganizationChart"/>
    <dgm:cxn modelId="{0CB152F6-D438-4E40-B57A-38956228E1AB}" type="presParOf" srcId="{47C97E60-2D9C-44C4-B7E0-15144BEA3CA9}" destId="{F2324900-F63B-4D5F-B551-8E9123376C69}" srcOrd="6" destOrd="0" presId="urn:microsoft.com/office/officeart/2009/3/layout/HorizontalOrganizationChart"/>
    <dgm:cxn modelId="{6784A63E-5337-46AB-8FD6-4B80C9EE4891}" type="presParOf" srcId="{47C97E60-2D9C-44C4-B7E0-15144BEA3CA9}" destId="{5D357ADC-07EC-435D-BC75-2199DADDB55C}" srcOrd="7" destOrd="0" presId="urn:microsoft.com/office/officeart/2009/3/layout/HorizontalOrganizationChart"/>
    <dgm:cxn modelId="{C7F1B94D-44C0-48C2-88D8-69E07689756E}" type="presParOf" srcId="{5D357ADC-07EC-435D-BC75-2199DADDB55C}" destId="{A133FCF8-6EBC-430E-B7DA-98B87EFBB93F}" srcOrd="0" destOrd="0" presId="urn:microsoft.com/office/officeart/2009/3/layout/HorizontalOrganizationChart"/>
    <dgm:cxn modelId="{24049941-19A9-4D4E-ACF9-816888917B55}" type="presParOf" srcId="{A133FCF8-6EBC-430E-B7DA-98B87EFBB93F}" destId="{C30456CE-030E-4F19-90AE-97E04D0D4013}" srcOrd="0" destOrd="0" presId="urn:microsoft.com/office/officeart/2009/3/layout/HorizontalOrganizationChart"/>
    <dgm:cxn modelId="{F5CA0282-CEC4-488A-91B0-A6B3058A199E}" type="presParOf" srcId="{A133FCF8-6EBC-430E-B7DA-98B87EFBB93F}" destId="{138182AA-DDD0-4DB1-8DD1-B60F3C80594B}" srcOrd="1" destOrd="0" presId="urn:microsoft.com/office/officeart/2009/3/layout/HorizontalOrganizationChart"/>
    <dgm:cxn modelId="{39B043F2-761E-44EF-B8D1-02F63ADE52F5}" type="presParOf" srcId="{5D357ADC-07EC-435D-BC75-2199DADDB55C}" destId="{8D582896-68DD-40A6-A2C7-32C238BC90C7}" srcOrd="1" destOrd="0" presId="urn:microsoft.com/office/officeart/2009/3/layout/HorizontalOrganizationChart"/>
    <dgm:cxn modelId="{DAEC230C-7548-4EC3-8F52-AA3CEFED780C}" type="presParOf" srcId="{5D357ADC-07EC-435D-BC75-2199DADDB55C}" destId="{7EB448A0-FAED-4215-9891-D7B60599AF7E}" srcOrd="2" destOrd="0" presId="urn:microsoft.com/office/officeart/2009/3/layout/HorizontalOrganizationChart"/>
    <dgm:cxn modelId="{22306AB1-79DB-4FD3-9581-E698CBC5BC6C}" type="presParOf" srcId="{47C97E60-2D9C-44C4-B7E0-15144BEA3CA9}" destId="{C0D006CB-66A3-4929-9D0A-67B0608CC09F}" srcOrd="8" destOrd="0" presId="urn:microsoft.com/office/officeart/2009/3/layout/HorizontalOrganizationChart"/>
    <dgm:cxn modelId="{E0015580-6D96-4891-BE16-21ADAD04860A}" type="presParOf" srcId="{47C97E60-2D9C-44C4-B7E0-15144BEA3CA9}" destId="{AB9FCC35-0D6B-4E59-B762-0F16ABD0CAF5}" srcOrd="9" destOrd="0" presId="urn:microsoft.com/office/officeart/2009/3/layout/HorizontalOrganizationChart"/>
    <dgm:cxn modelId="{969E7535-510D-4A18-85C8-8BAEF8E22FF0}" type="presParOf" srcId="{AB9FCC35-0D6B-4E59-B762-0F16ABD0CAF5}" destId="{84A90A2E-B7EE-4AEC-A15C-38F614A2E6A5}" srcOrd="0" destOrd="0" presId="urn:microsoft.com/office/officeart/2009/3/layout/HorizontalOrganizationChart"/>
    <dgm:cxn modelId="{9BD2F117-A79F-4BA3-8D78-0ED936FD12F1}" type="presParOf" srcId="{84A90A2E-B7EE-4AEC-A15C-38F614A2E6A5}" destId="{802B6BA7-A64C-455D-89F7-A738A6293E04}" srcOrd="0" destOrd="0" presId="urn:microsoft.com/office/officeart/2009/3/layout/HorizontalOrganizationChart"/>
    <dgm:cxn modelId="{307C1D03-D068-4A5D-9D41-EC9F5361891E}" type="presParOf" srcId="{84A90A2E-B7EE-4AEC-A15C-38F614A2E6A5}" destId="{D8A67A80-D016-4A2D-909B-D8225A47CDA6}" srcOrd="1" destOrd="0" presId="urn:microsoft.com/office/officeart/2009/3/layout/HorizontalOrganizationChart"/>
    <dgm:cxn modelId="{4F2D8659-7B1A-4775-9EA0-AE5E5CFFF0BE}" type="presParOf" srcId="{AB9FCC35-0D6B-4E59-B762-0F16ABD0CAF5}" destId="{60454B1D-CA48-408A-BBFE-F889D905BF5B}" srcOrd="1" destOrd="0" presId="urn:microsoft.com/office/officeart/2009/3/layout/HorizontalOrganizationChart"/>
    <dgm:cxn modelId="{405F0C63-A2A7-4A35-8E0E-793BF285F1F5}" type="presParOf" srcId="{AB9FCC35-0D6B-4E59-B762-0F16ABD0CAF5}" destId="{25E73F11-3643-4E3D-ACEB-F142C9E4FEDF}" srcOrd="2" destOrd="0" presId="urn:microsoft.com/office/officeart/2009/3/layout/HorizontalOrganizationChart"/>
    <dgm:cxn modelId="{5B9A9D22-E721-4657-A3DA-42A48195110E}" type="presParOf" srcId="{681F9FB1-0190-41D4-9C1A-771F4A79B48D}" destId="{AB7B2DB3-33AF-48C6-9947-8E72F982C615}" srcOrd="2" destOrd="0" presId="urn:microsoft.com/office/officeart/2009/3/layout/HorizontalOrganizationChart"/>
    <dgm:cxn modelId="{98F120D4-616E-49A4-95B3-94C24501F24F}" type="presParOf" srcId="{FCCAECD7-2344-4C2D-B80D-F00384B9C095}" destId="{7AE6DE94-0ABA-44F9-86D1-69A80BFE4A1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1E618338-1244-485A-ADA2-DA467FC1B7CC}" type="doc">
      <dgm:prSet loTypeId="urn:microsoft.com/office/officeart/2005/8/layout/hList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D5EF0D92-C29B-488B-A077-85F7659FF2C1}">
      <dgm:prSet phldrT="[Текст]" custT="1"/>
      <dgm:spPr/>
      <dgm:t>
        <a:bodyPr/>
        <a:lstStyle/>
        <a:p>
          <a:r>
            <a:rPr lang="uk-UA" sz="3200" b="1" dirty="0">
              <a:latin typeface="+mj-lt"/>
            </a:rPr>
            <a:t>Унітарна держава </a:t>
          </a:r>
          <a:r>
            <a:rPr lang="uk-UA" sz="3200" dirty="0">
              <a:latin typeface="+mj-lt"/>
            </a:rPr>
            <a:t>– це держава, територія якої поділяється на територіальні одиниці, які не мають ознак державності</a:t>
          </a:r>
          <a:endParaRPr lang="ru-RU" sz="3200" dirty="0">
            <a:latin typeface="+mj-lt"/>
          </a:endParaRPr>
        </a:p>
      </dgm:t>
    </dgm:pt>
    <dgm:pt modelId="{B1FC322A-F9ED-4BED-87BF-01700FA87EC3}" type="parTrans" cxnId="{64DE861B-E82B-466F-B56D-D18F844E2763}">
      <dgm:prSet/>
      <dgm:spPr/>
      <dgm:t>
        <a:bodyPr/>
        <a:lstStyle/>
        <a:p>
          <a:endParaRPr lang="ru-RU"/>
        </a:p>
      </dgm:t>
    </dgm:pt>
    <dgm:pt modelId="{0D679944-CEE9-4822-81FC-A5BD90DDCBFC}" type="sibTrans" cxnId="{64DE861B-E82B-466F-B56D-D18F844E2763}">
      <dgm:prSet/>
      <dgm:spPr/>
      <dgm:t>
        <a:bodyPr/>
        <a:lstStyle/>
        <a:p>
          <a:endParaRPr lang="ru-RU"/>
        </a:p>
      </dgm:t>
    </dgm:pt>
    <dgm:pt modelId="{D467A9ED-530C-4E05-8AE4-3C423AC70B68}">
      <dgm:prSet phldrT="[Текст]" custT="1"/>
      <dgm:spPr/>
      <dgm:t>
        <a:bodyPr/>
        <a:lstStyle/>
        <a:p>
          <a:r>
            <a:rPr lang="uk-UA" sz="2400" dirty="0">
              <a:latin typeface="+mj-lt"/>
            </a:rPr>
            <a:t>Китай</a:t>
          </a:r>
          <a:endParaRPr lang="ru-RU" sz="2400" dirty="0">
            <a:latin typeface="+mj-lt"/>
          </a:endParaRPr>
        </a:p>
      </dgm:t>
    </dgm:pt>
    <dgm:pt modelId="{4C5F9858-C3F8-41E2-B283-B273764015D4}" type="parTrans" cxnId="{F72ACEE6-91F3-49BE-952A-515E17716475}">
      <dgm:prSet/>
      <dgm:spPr/>
      <dgm:t>
        <a:bodyPr/>
        <a:lstStyle/>
        <a:p>
          <a:endParaRPr lang="ru-RU"/>
        </a:p>
      </dgm:t>
    </dgm:pt>
    <dgm:pt modelId="{E8D72842-C2CD-40C1-AC9F-89184888C9C2}" type="sibTrans" cxnId="{F72ACEE6-91F3-49BE-952A-515E17716475}">
      <dgm:prSet/>
      <dgm:spPr/>
      <dgm:t>
        <a:bodyPr/>
        <a:lstStyle/>
        <a:p>
          <a:endParaRPr lang="ru-RU"/>
        </a:p>
      </dgm:t>
    </dgm:pt>
    <dgm:pt modelId="{452F349D-7A83-46A6-BE61-7161CB729DDC}">
      <dgm:prSet phldrT="[Текст]" custT="1"/>
      <dgm:spPr/>
      <dgm:t>
        <a:bodyPr/>
        <a:lstStyle/>
        <a:p>
          <a:r>
            <a:rPr lang="uk-UA" sz="2400" dirty="0">
              <a:latin typeface="+mj-lt"/>
            </a:rPr>
            <a:t>Норвегія</a:t>
          </a:r>
          <a:endParaRPr lang="ru-RU" sz="2400" dirty="0">
            <a:latin typeface="+mj-lt"/>
          </a:endParaRPr>
        </a:p>
      </dgm:t>
    </dgm:pt>
    <dgm:pt modelId="{BE0F7013-EB4B-4E9A-A7E5-E28D73ADB064}" type="parTrans" cxnId="{F7085AF6-34A0-4773-8891-7A19F2249835}">
      <dgm:prSet/>
      <dgm:spPr/>
      <dgm:t>
        <a:bodyPr/>
        <a:lstStyle/>
        <a:p>
          <a:endParaRPr lang="ru-RU"/>
        </a:p>
      </dgm:t>
    </dgm:pt>
    <dgm:pt modelId="{91E2C444-1CA3-4B4E-959C-369BD3D33173}" type="sibTrans" cxnId="{F7085AF6-34A0-4773-8891-7A19F2249835}">
      <dgm:prSet/>
      <dgm:spPr/>
      <dgm:t>
        <a:bodyPr/>
        <a:lstStyle/>
        <a:p>
          <a:endParaRPr lang="ru-RU"/>
        </a:p>
      </dgm:t>
    </dgm:pt>
    <dgm:pt modelId="{3188C43F-329A-48E2-B84A-487ED6275ECF}">
      <dgm:prSet phldrT="[Текст]" custT="1"/>
      <dgm:spPr/>
      <dgm:t>
        <a:bodyPr/>
        <a:lstStyle/>
        <a:p>
          <a:r>
            <a:rPr lang="uk-UA" sz="2400" dirty="0">
              <a:latin typeface="+mj-lt"/>
            </a:rPr>
            <a:t>Польща</a:t>
          </a:r>
          <a:endParaRPr lang="ru-RU" sz="2400" dirty="0">
            <a:latin typeface="+mj-lt"/>
          </a:endParaRPr>
        </a:p>
      </dgm:t>
    </dgm:pt>
    <dgm:pt modelId="{5D0D79F1-EA7A-4F32-933D-5F957860D573}" type="parTrans" cxnId="{6AFAD72C-61FE-4146-8987-B9CB90F7D8C8}">
      <dgm:prSet/>
      <dgm:spPr/>
      <dgm:t>
        <a:bodyPr/>
        <a:lstStyle/>
        <a:p>
          <a:endParaRPr lang="ru-RU"/>
        </a:p>
      </dgm:t>
    </dgm:pt>
    <dgm:pt modelId="{DFAE027A-700F-462F-AA83-509D20DC7F98}" type="sibTrans" cxnId="{6AFAD72C-61FE-4146-8987-B9CB90F7D8C8}">
      <dgm:prSet/>
      <dgm:spPr/>
      <dgm:t>
        <a:bodyPr/>
        <a:lstStyle/>
        <a:p>
          <a:endParaRPr lang="ru-RU"/>
        </a:p>
      </dgm:t>
    </dgm:pt>
    <dgm:pt modelId="{647EF9AD-D9B2-4E22-9B3D-AFD5A29C2E37}">
      <dgm:prSet phldrT="[Текст]" custT="1"/>
      <dgm:spPr/>
      <dgm:t>
        <a:bodyPr/>
        <a:lstStyle/>
        <a:p>
          <a:r>
            <a:rPr lang="uk-UA" sz="2400" dirty="0">
              <a:latin typeface="+mj-lt"/>
            </a:rPr>
            <a:t>Швеція</a:t>
          </a:r>
          <a:endParaRPr lang="ru-RU" sz="2400" dirty="0">
            <a:latin typeface="+mj-lt"/>
          </a:endParaRPr>
        </a:p>
      </dgm:t>
    </dgm:pt>
    <dgm:pt modelId="{5B9CD244-8813-4E5B-87B2-A0B2FE0C02C0}" type="parTrans" cxnId="{B1A51275-D8D9-440D-8220-5DF7ED09EA61}">
      <dgm:prSet/>
      <dgm:spPr/>
      <dgm:t>
        <a:bodyPr/>
        <a:lstStyle/>
        <a:p>
          <a:endParaRPr lang="ru-RU"/>
        </a:p>
      </dgm:t>
    </dgm:pt>
    <dgm:pt modelId="{6AF5DC48-5CF4-47DF-8C7B-D36F6F290575}" type="sibTrans" cxnId="{B1A51275-D8D9-440D-8220-5DF7ED09EA61}">
      <dgm:prSet/>
      <dgm:spPr/>
      <dgm:t>
        <a:bodyPr/>
        <a:lstStyle/>
        <a:p>
          <a:endParaRPr lang="ru-RU"/>
        </a:p>
      </dgm:t>
    </dgm:pt>
    <dgm:pt modelId="{A3059FEB-A189-4C2C-BD9B-CD64EE47DE7B}">
      <dgm:prSet phldrT="[Текст]" custT="1"/>
      <dgm:spPr/>
      <dgm:t>
        <a:bodyPr/>
        <a:lstStyle/>
        <a:p>
          <a:r>
            <a:rPr lang="uk-UA" sz="2400" dirty="0">
              <a:latin typeface="+mj-lt"/>
            </a:rPr>
            <a:t>Франція</a:t>
          </a:r>
          <a:endParaRPr lang="ru-RU" sz="2400" dirty="0">
            <a:latin typeface="+mj-lt"/>
          </a:endParaRPr>
        </a:p>
      </dgm:t>
    </dgm:pt>
    <dgm:pt modelId="{807AFCD8-CA92-40BF-A002-0961C682E0AC}" type="parTrans" cxnId="{DB7AF049-8212-422E-8B9C-BEB198106A8D}">
      <dgm:prSet/>
      <dgm:spPr/>
      <dgm:t>
        <a:bodyPr/>
        <a:lstStyle/>
        <a:p>
          <a:endParaRPr lang="ru-RU"/>
        </a:p>
      </dgm:t>
    </dgm:pt>
    <dgm:pt modelId="{ECBEC461-924E-485E-9067-E52B181ACDD2}" type="sibTrans" cxnId="{DB7AF049-8212-422E-8B9C-BEB198106A8D}">
      <dgm:prSet/>
      <dgm:spPr/>
      <dgm:t>
        <a:bodyPr/>
        <a:lstStyle/>
        <a:p>
          <a:endParaRPr lang="ru-RU"/>
        </a:p>
      </dgm:t>
    </dgm:pt>
    <dgm:pt modelId="{5EFC287F-5255-4349-A09E-B398733253F4}">
      <dgm:prSet phldrT="[Текст]" custT="1"/>
      <dgm:spPr/>
      <dgm:t>
        <a:bodyPr/>
        <a:lstStyle/>
        <a:p>
          <a:r>
            <a:rPr lang="uk-UA" sz="2400" dirty="0">
              <a:latin typeface="+mj-lt"/>
            </a:rPr>
            <a:t>Японія та багато інших</a:t>
          </a:r>
          <a:endParaRPr lang="ru-RU" sz="2400" dirty="0">
            <a:latin typeface="+mj-lt"/>
          </a:endParaRPr>
        </a:p>
      </dgm:t>
    </dgm:pt>
    <dgm:pt modelId="{17CA5FAD-C8DF-48FA-AFB6-5F1B1E9E1C42}" type="parTrans" cxnId="{99423759-DF1D-4A36-B07B-6B331EDEF875}">
      <dgm:prSet/>
      <dgm:spPr/>
      <dgm:t>
        <a:bodyPr/>
        <a:lstStyle/>
        <a:p>
          <a:endParaRPr lang="ru-RU"/>
        </a:p>
      </dgm:t>
    </dgm:pt>
    <dgm:pt modelId="{F3EBC366-DA4B-4F77-8541-12B7BF54AFEC}" type="sibTrans" cxnId="{99423759-DF1D-4A36-B07B-6B331EDEF875}">
      <dgm:prSet/>
      <dgm:spPr/>
      <dgm:t>
        <a:bodyPr/>
        <a:lstStyle/>
        <a:p>
          <a:endParaRPr lang="ru-RU"/>
        </a:p>
      </dgm:t>
    </dgm:pt>
    <dgm:pt modelId="{890283BE-57DC-4AE3-9697-50A3BF39762B}" type="pres">
      <dgm:prSet presAssocID="{1E618338-1244-485A-ADA2-DA467FC1B7CC}" presName="Name0" presStyleCnt="0">
        <dgm:presLayoutVars>
          <dgm:dir/>
          <dgm:animLvl val="lvl"/>
          <dgm:resizeHandles val="exact"/>
        </dgm:presLayoutVars>
      </dgm:prSet>
      <dgm:spPr/>
    </dgm:pt>
    <dgm:pt modelId="{684CC359-E7C1-4E44-98D6-AE1F2416DD14}" type="pres">
      <dgm:prSet presAssocID="{D5EF0D92-C29B-488B-A077-85F7659FF2C1}" presName="composite" presStyleCnt="0"/>
      <dgm:spPr/>
    </dgm:pt>
    <dgm:pt modelId="{E7792C9D-A1A9-4A46-9C72-32C5295B7D99}" type="pres">
      <dgm:prSet presAssocID="{D5EF0D92-C29B-488B-A077-85F7659FF2C1}" presName="parTx" presStyleLbl="alignNode1" presStyleIdx="0" presStyleCnt="1" custScaleY="158331" custLinFactNeighborX="185" custLinFactNeighborY="-23262">
        <dgm:presLayoutVars>
          <dgm:chMax val="0"/>
          <dgm:chPref val="0"/>
          <dgm:bulletEnabled val="1"/>
        </dgm:presLayoutVars>
      </dgm:prSet>
      <dgm:spPr/>
    </dgm:pt>
    <dgm:pt modelId="{FD8E9D54-B893-4E8D-95B0-DE102544D447}" type="pres">
      <dgm:prSet presAssocID="{D5EF0D92-C29B-488B-A077-85F7659FF2C1}" presName="desTx" presStyleLbl="alignAccFollowNode1" presStyleIdx="0" presStyleCnt="1" custScaleY="93445" custLinFactNeighborY="4860">
        <dgm:presLayoutVars>
          <dgm:bulletEnabled val="1"/>
        </dgm:presLayoutVars>
      </dgm:prSet>
      <dgm:spPr/>
    </dgm:pt>
  </dgm:ptLst>
  <dgm:cxnLst>
    <dgm:cxn modelId="{3804A206-9CFB-4A81-B00F-1B1CB7A7838A}" type="presOf" srcId="{D5EF0D92-C29B-488B-A077-85F7659FF2C1}" destId="{E7792C9D-A1A9-4A46-9C72-32C5295B7D99}" srcOrd="0" destOrd="0" presId="urn:microsoft.com/office/officeart/2005/8/layout/hList1"/>
    <dgm:cxn modelId="{64DE861B-E82B-466F-B56D-D18F844E2763}" srcId="{1E618338-1244-485A-ADA2-DA467FC1B7CC}" destId="{D5EF0D92-C29B-488B-A077-85F7659FF2C1}" srcOrd="0" destOrd="0" parTransId="{B1FC322A-F9ED-4BED-87BF-01700FA87EC3}" sibTransId="{0D679944-CEE9-4822-81FC-A5BD90DDCBFC}"/>
    <dgm:cxn modelId="{6AFAD72C-61FE-4146-8987-B9CB90F7D8C8}" srcId="{D5EF0D92-C29B-488B-A077-85F7659FF2C1}" destId="{3188C43F-329A-48E2-B84A-487ED6275ECF}" srcOrd="2" destOrd="0" parTransId="{5D0D79F1-EA7A-4F32-933D-5F957860D573}" sibTransId="{DFAE027A-700F-462F-AA83-509D20DC7F98}"/>
    <dgm:cxn modelId="{39CB2C65-40DA-401F-9D2B-BEDA9C8B9382}" type="presOf" srcId="{3188C43F-329A-48E2-B84A-487ED6275ECF}" destId="{FD8E9D54-B893-4E8D-95B0-DE102544D447}" srcOrd="0" destOrd="2" presId="urn:microsoft.com/office/officeart/2005/8/layout/hList1"/>
    <dgm:cxn modelId="{DB7AF049-8212-422E-8B9C-BEB198106A8D}" srcId="{D5EF0D92-C29B-488B-A077-85F7659FF2C1}" destId="{A3059FEB-A189-4C2C-BD9B-CD64EE47DE7B}" srcOrd="4" destOrd="0" parTransId="{807AFCD8-CA92-40BF-A002-0961C682E0AC}" sibTransId="{ECBEC461-924E-485E-9067-E52B181ACDD2}"/>
    <dgm:cxn modelId="{B1A51275-D8D9-440D-8220-5DF7ED09EA61}" srcId="{D5EF0D92-C29B-488B-A077-85F7659FF2C1}" destId="{647EF9AD-D9B2-4E22-9B3D-AFD5A29C2E37}" srcOrd="3" destOrd="0" parTransId="{5B9CD244-8813-4E5B-87B2-A0B2FE0C02C0}" sibTransId="{6AF5DC48-5CF4-47DF-8C7B-D36F6F290575}"/>
    <dgm:cxn modelId="{99423759-DF1D-4A36-B07B-6B331EDEF875}" srcId="{D5EF0D92-C29B-488B-A077-85F7659FF2C1}" destId="{5EFC287F-5255-4349-A09E-B398733253F4}" srcOrd="5" destOrd="0" parTransId="{17CA5FAD-C8DF-48FA-AFB6-5F1B1E9E1C42}" sibTransId="{F3EBC366-DA4B-4F77-8541-12B7BF54AFEC}"/>
    <dgm:cxn modelId="{A21FC585-9BA0-4780-A2E1-87F6A7EA4E3B}" type="presOf" srcId="{D467A9ED-530C-4E05-8AE4-3C423AC70B68}" destId="{FD8E9D54-B893-4E8D-95B0-DE102544D447}" srcOrd="0" destOrd="0" presId="urn:microsoft.com/office/officeart/2005/8/layout/hList1"/>
    <dgm:cxn modelId="{8BA9EF88-D9E1-4A77-BEC1-1A3ED063CBA1}" type="presOf" srcId="{5EFC287F-5255-4349-A09E-B398733253F4}" destId="{FD8E9D54-B893-4E8D-95B0-DE102544D447}" srcOrd="0" destOrd="5" presId="urn:microsoft.com/office/officeart/2005/8/layout/hList1"/>
    <dgm:cxn modelId="{54AC7690-359B-4FD2-A9CC-C0A4B52504FE}" type="presOf" srcId="{A3059FEB-A189-4C2C-BD9B-CD64EE47DE7B}" destId="{FD8E9D54-B893-4E8D-95B0-DE102544D447}" srcOrd="0" destOrd="4" presId="urn:microsoft.com/office/officeart/2005/8/layout/hList1"/>
    <dgm:cxn modelId="{4EDC50CF-EFB3-487D-B141-A3356AFF3226}" type="presOf" srcId="{647EF9AD-D9B2-4E22-9B3D-AFD5A29C2E37}" destId="{FD8E9D54-B893-4E8D-95B0-DE102544D447}" srcOrd="0" destOrd="3" presId="urn:microsoft.com/office/officeart/2005/8/layout/hList1"/>
    <dgm:cxn modelId="{8DA960DC-2E57-4DD3-8F30-8299884CDE37}" type="presOf" srcId="{1E618338-1244-485A-ADA2-DA467FC1B7CC}" destId="{890283BE-57DC-4AE3-9697-50A3BF39762B}" srcOrd="0" destOrd="0" presId="urn:microsoft.com/office/officeart/2005/8/layout/hList1"/>
    <dgm:cxn modelId="{93674DE5-56FA-4141-8414-08E4896E8DDE}" type="presOf" srcId="{452F349D-7A83-46A6-BE61-7161CB729DDC}" destId="{FD8E9D54-B893-4E8D-95B0-DE102544D447}" srcOrd="0" destOrd="1" presId="urn:microsoft.com/office/officeart/2005/8/layout/hList1"/>
    <dgm:cxn modelId="{F72ACEE6-91F3-49BE-952A-515E17716475}" srcId="{D5EF0D92-C29B-488B-A077-85F7659FF2C1}" destId="{D467A9ED-530C-4E05-8AE4-3C423AC70B68}" srcOrd="0" destOrd="0" parTransId="{4C5F9858-C3F8-41E2-B283-B273764015D4}" sibTransId="{E8D72842-C2CD-40C1-AC9F-89184888C9C2}"/>
    <dgm:cxn modelId="{F7085AF6-34A0-4773-8891-7A19F2249835}" srcId="{D5EF0D92-C29B-488B-A077-85F7659FF2C1}" destId="{452F349D-7A83-46A6-BE61-7161CB729DDC}" srcOrd="1" destOrd="0" parTransId="{BE0F7013-EB4B-4E9A-A7E5-E28D73ADB064}" sibTransId="{91E2C444-1CA3-4B4E-959C-369BD3D33173}"/>
    <dgm:cxn modelId="{708D298C-887E-4112-9E1E-73BEF1910357}" type="presParOf" srcId="{890283BE-57DC-4AE3-9697-50A3BF39762B}" destId="{684CC359-E7C1-4E44-98D6-AE1F2416DD14}" srcOrd="0" destOrd="0" presId="urn:microsoft.com/office/officeart/2005/8/layout/hList1"/>
    <dgm:cxn modelId="{911C95DF-9E84-4A75-A103-A5849023A161}" type="presParOf" srcId="{684CC359-E7C1-4E44-98D6-AE1F2416DD14}" destId="{E7792C9D-A1A9-4A46-9C72-32C5295B7D99}" srcOrd="0" destOrd="0" presId="urn:microsoft.com/office/officeart/2005/8/layout/hList1"/>
    <dgm:cxn modelId="{9B699193-1550-4A39-A43C-281E418CC809}" type="presParOf" srcId="{684CC359-E7C1-4E44-98D6-AE1F2416DD14}" destId="{FD8E9D54-B893-4E8D-95B0-DE102544D44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888E3E56-72FC-4291-87CC-D984AE8CD0E1}" type="doc">
      <dgm:prSet loTypeId="urn:microsoft.com/office/officeart/2005/8/layout/orgChart1" loCatId="hierarchy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0A64FF85-5E58-4168-A0B9-8B99BF6204A6}">
      <dgm:prSet phldrT="[Текст]" custT="1"/>
      <dgm:spPr/>
      <dgm:t>
        <a:bodyPr/>
        <a:lstStyle/>
        <a:p>
          <a:r>
            <a:rPr lang="uk-UA" sz="2400" b="1" dirty="0">
              <a:latin typeface="+mj-lt"/>
            </a:rPr>
            <a:t>Види унітарних держав</a:t>
          </a:r>
          <a:endParaRPr lang="ru-RU" sz="2400" b="1" dirty="0">
            <a:latin typeface="+mj-lt"/>
          </a:endParaRPr>
        </a:p>
      </dgm:t>
    </dgm:pt>
    <dgm:pt modelId="{7E94C566-5833-4C36-A894-90FDA5E3E71B}" type="parTrans" cxnId="{6B58164A-83E6-489E-BC0F-2F9A3FCFE31E}">
      <dgm:prSet/>
      <dgm:spPr/>
      <dgm:t>
        <a:bodyPr/>
        <a:lstStyle/>
        <a:p>
          <a:endParaRPr lang="ru-RU"/>
        </a:p>
      </dgm:t>
    </dgm:pt>
    <dgm:pt modelId="{E4AE9FD4-159E-4EFD-A747-557852198EDE}" type="sibTrans" cxnId="{6B58164A-83E6-489E-BC0F-2F9A3FCFE31E}">
      <dgm:prSet/>
      <dgm:spPr/>
      <dgm:t>
        <a:bodyPr/>
        <a:lstStyle/>
        <a:p>
          <a:endParaRPr lang="ru-RU"/>
        </a:p>
      </dgm:t>
    </dgm:pt>
    <dgm:pt modelId="{36EA76BA-2A48-4453-B7CB-5A62D399F8FE}">
      <dgm:prSet custT="1"/>
      <dgm:spPr/>
      <dgm:t>
        <a:bodyPr/>
        <a:lstStyle/>
        <a:p>
          <a:r>
            <a:rPr lang="uk-UA" sz="2400" dirty="0">
              <a:latin typeface="+mj-lt"/>
            </a:rPr>
            <a:t>централізовані</a:t>
          </a:r>
        </a:p>
      </dgm:t>
    </dgm:pt>
    <dgm:pt modelId="{1AD8A6CB-E80B-4E64-A7D5-A961F5F130CE}" type="parTrans" cxnId="{23DE5C4F-F135-4CBC-9E07-55ABB70749CC}">
      <dgm:prSet/>
      <dgm:spPr/>
      <dgm:t>
        <a:bodyPr/>
        <a:lstStyle/>
        <a:p>
          <a:endParaRPr lang="ru-RU"/>
        </a:p>
      </dgm:t>
    </dgm:pt>
    <dgm:pt modelId="{7EBC5A5E-3C4A-4C68-8804-281A3AFC17DD}" type="sibTrans" cxnId="{23DE5C4F-F135-4CBC-9E07-55ABB70749CC}">
      <dgm:prSet/>
      <dgm:spPr/>
      <dgm:t>
        <a:bodyPr/>
        <a:lstStyle/>
        <a:p>
          <a:endParaRPr lang="ru-RU"/>
        </a:p>
      </dgm:t>
    </dgm:pt>
    <dgm:pt modelId="{B6E3CA7E-F8E3-4C01-A39C-B08972B74F3B}">
      <dgm:prSet custT="1"/>
      <dgm:spPr/>
      <dgm:t>
        <a:bodyPr/>
        <a:lstStyle/>
        <a:p>
          <a:r>
            <a:rPr lang="uk-UA" sz="2400" dirty="0">
              <a:latin typeface="+mj-lt"/>
            </a:rPr>
            <a:t>децентралізовані</a:t>
          </a:r>
        </a:p>
      </dgm:t>
    </dgm:pt>
    <dgm:pt modelId="{06B5FC64-B234-4B9B-B310-9D8354278F08}" type="parTrans" cxnId="{0A659545-6D42-4C49-BA9F-5F37307C0865}">
      <dgm:prSet/>
      <dgm:spPr/>
      <dgm:t>
        <a:bodyPr/>
        <a:lstStyle/>
        <a:p>
          <a:endParaRPr lang="ru-RU"/>
        </a:p>
      </dgm:t>
    </dgm:pt>
    <dgm:pt modelId="{F44E157E-3CFC-4F75-A378-96BBEC1CD9E0}" type="sibTrans" cxnId="{0A659545-6D42-4C49-BA9F-5F37307C0865}">
      <dgm:prSet/>
      <dgm:spPr/>
      <dgm:t>
        <a:bodyPr/>
        <a:lstStyle/>
        <a:p>
          <a:endParaRPr lang="ru-RU"/>
        </a:p>
      </dgm:t>
    </dgm:pt>
    <dgm:pt modelId="{06FB043E-E80F-4B9D-ADBE-BD533921860C}" type="pres">
      <dgm:prSet presAssocID="{888E3E56-72FC-4291-87CC-D984AE8CD0E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B14DBD0-2857-4C11-BF71-B5010CD86C87}" type="pres">
      <dgm:prSet presAssocID="{0A64FF85-5E58-4168-A0B9-8B99BF6204A6}" presName="hierRoot1" presStyleCnt="0">
        <dgm:presLayoutVars>
          <dgm:hierBranch val="init"/>
        </dgm:presLayoutVars>
      </dgm:prSet>
      <dgm:spPr/>
    </dgm:pt>
    <dgm:pt modelId="{5687EC87-F928-4077-9140-CCE7AAB5297B}" type="pres">
      <dgm:prSet presAssocID="{0A64FF85-5E58-4168-A0B9-8B99BF6204A6}" presName="rootComposite1" presStyleCnt="0"/>
      <dgm:spPr/>
    </dgm:pt>
    <dgm:pt modelId="{4D8465C6-7DD4-4B08-98D2-38F5416C6C15}" type="pres">
      <dgm:prSet presAssocID="{0A64FF85-5E58-4168-A0B9-8B99BF6204A6}" presName="rootText1" presStyleLbl="node0" presStyleIdx="0" presStyleCnt="1" custScaleX="90248" custScaleY="144030">
        <dgm:presLayoutVars>
          <dgm:chPref val="3"/>
        </dgm:presLayoutVars>
      </dgm:prSet>
      <dgm:spPr/>
    </dgm:pt>
    <dgm:pt modelId="{0A3B4131-F241-43E3-BD5A-A5DACC722636}" type="pres">
      <dgm:prSet presAssocID="{0A64FF85-5E58-4168-A0B9-8B99BF6204A6}" presName="rootConnector1" presStyleLbl="node1" presStyleIdx="0" presStyleCnt="0"/>
      <dgm:spPr/>
    </dgm:pt>
    <dgm:pt modelId="{2A477ACD-5533-44E2-B287-BBA6C3E95528}" type="pres">
      <dgm:prSet presAssocID="{0A64FF85-5E58-4168-A0B9-8B99BF6204A6}" presName="hierChild2" presStyleCnt="0"/>
      <dgm:spPr/>
    </dgm:pt>
    <dgm:pt modelId="{ED61EC4F-2F6F-4897-A580-30177373DFB6}" type="pres">
      <dgm:prSet presAssocID="{1AD8A6CB-E80B-4E64-A7D5-A961F5F130CE}" presName="Name37" presStyleLbl="parChTrans1D2" presStyleIdx="0" presStyleCnt="2"/>
      <dgm:spPr/>
    </dgm:pt>
    <dgm:pt modelId="{ADA54591-993E-4B45-A65F-2CC8144132D0}" type="pres">
      <dgm:prSet presAssocID="{36EA76BA-2A48-4453-B7CB-5A62D399F8FE}" presName="hierRoot2" presStyleCnt="0">
        <dgm:presLayoutVars>
          <dgm:hierBranch val="init"/>
        </dgm:presLayoutVars>
      </dgm:prSet>
      <dgm:spPr/>
    </dgm:pt>
    <dgm:pt modelId="{FD5CB2E2-3984-4841-AEFC-20BA8354D4A7}" type="pres">
      <dgm:prSet presAssocID="{36EA76BA-2A48-4453-B7CB-5A62D399F8FE}" presName="rootComposite" presStyleCnt="0"/>
      <dgm:spPr/>
    </dgm:pt>
    <dgm:pt modelId="{816F6E4D-AB88-4EAB-9E53-ADC10181128F}" type="pres">
      <dgm:prSet presAssocID="{36EA76BA-2A48-4453-B7CB-5A62D399F8FE}" presName="rootText" presStyleLbl="node2" presStyleIdx="0" presStyleCnt="2">
        <dgm:presLayoutVars>
          <dgm:chPref val="3"/>
        </dgm:presLayoutVars>
      </dgm:prSet>
      <dgm:spPr/>
    </dgm:pt>
    <dgm:pt modelId="{3718C912-3ABD-432F-9C26-7E32A35F0A9B}" type="pres">
      <dgm:prSet presAssocID="{36EA76BA-2A48-4453-B7CB-5A62D399F8FE}" presName="rootConnector" presStyleLbl="node2" presStyleIdx="0" presStyleCnt="2"/>
      <dgm:spPr/>
    </dgm:pt>
    <dgm:pt modelId="{647310E0-C5DE-4AB8-9FB5-1190FAB245EB}" type="pres">
      <dgm:prSet presAssocID="{36EA76BA-2A48-4453-B7CB-5A62D399F8FE}" presName="hierChild4" presStyleCnt="0"/>
      <dgm:spPr/>
    </dgm:pt>
    <dgm:pt modelId="{542AC77F-6C62-4016-A832-29BD4A0710A2}" type="pres">
      <dgm:prSet presAssocID="{36EA76BA-2A48-4453-B7CB-5A62D399F8FE}" presName="hierChild5" presStyleCnt="0"/>
      <dgm:spPr/>
    </dgm:pt>
    <dgm:pt modelId="{3D09775E-77AD-40FB-A274-86D3647BDC1D}" type="pres">
      <dgm:prSet presAssocID="{06B5FC64-B234-4B9B-B310-9D8354278F08}" presName="Name37" presStyleLbl="parChTrans1D2" presStyleIdx="1" presStyleCnt="2"/>
      <dgm:spPr/>
    </dgm:pt>
    <dgm:pt modelId="{BD524C48-8C1B-4232-8214-BB1A356371C4}" type="pres">
      <dgm:prSet presAssocID="{B6E3CA7E-F8E3-4C01-A39C-B08972B74F3B}" presName="hierRoot2" presStyleCnt="0">
        <dgm:presLayoutVars>
          <dgm:hierBranch val="init"/>
        </dgm:presLayoutVars>
      </dgm:prSet>
      <dgm:spPr/>
    </dgm:pt>
    <dgm:pt modelId="{D62D7AAE-262E-4C79-997F-8CE4AFC1CB32}" type="pres">
      <dgm:prSet presAssocID="{B6E3CA7E-F8E3-4C01-A39C-B08972B74F3B}" presName="rootComposite" presStyleCnt="0"/>
      <dgm:spPr/>
    </dgm:pt>
    <dgm:pt modelId="{E869851A-A4C9-419B-8BF3-CDADCD2C16F3}" type="pres">
      <dgm:prSet presAssocID="{B6E3CA7E-F8E3-4C01-A39C-B08972B74F3B}" presName="rootText" presStyleLbl="node2" presStyleIdx="1" presStyleCnt="2">
        <dgm:presLayoutVars>
          <dgm:chPref val="3"/>
        </dgm:presLayoutVars>
      </dgm:prSet>
      <dgm:spPr/>
    </dgm:pt>
    <dgm:pt modelId="{5008B35E-A54B-4484-BB5D-0C52C6D305BA}" type="pres">
      <dgm:prSet presAssocID="{B6E3CA7E-F8E3-4C01-A39C-B08972B74F3B}" presName="rootConnector" presStyleLbl="node2" presStyleIdx="1" presStyleCnt="2"/>
      <dgm:spPr/>
    </dgm:pt>
    <dgm:pt modelId="{223E74E7-DC23-4362-94BF-375BA15718CA}" type="pres">
      <dgm:prSet presAssocID="{B6E3CA7E-F8E3-4C01-A39C-B08972B74F3B}" presName="hierChild4" presStyleCnt="0"/>
      <dgm:spPr/>
    </dgm:pt>
    <dgm:pt modelId="{82C556FE-58E3-4AE5-8652-004A6D2FADC6}" type="pres">
      <dgm:prSet presAssocID="{B6E3CA7E-F8E3-4C01-A39C-B08972B74F3B}" presName="hierChild5" presStyleCnt="0"/>
      <dgm:spPr/>
    </dgm:pt>
    <dgm:pt modelId="{AD269404-19E9-405B-9438-06DD28942890}" type="pres">
      <dgm:prSet presAssocID="{0A64FF85-5E58-4168-A0B9-8B99BF6204A6}" presName="hierChild3" presStyleCnt="0"/>
      <dgm:spPr/>
    </dgm:pt>
  </dgm:ptLst>
  <dgm:cxnLst>
    <dgm:cxn modelId="{4BD9BE03-575E-4909-883A-D03B035052D8}" type="presOf" srcId="{0A64FF85-5E58-4168-A0B9-8B99BF6204A6}" destId="{4D8465C6-7DD4-4B08-98D2-38F5416C6C15}" srcOrd="0" destOrd="0" presId="urn:microsoft.com/office/officeart/2005/8/layout/orgChart1"/>
    <dgm:cxn modelId="{3C81511E-BE8D-4B71-91D4-A7FC37399F1D}" type="presOf" srcId="{1AD8A6CB-E80B-4E64-A7D5-A961F5F130CE}" destId="{ED61EC4F-2F6F-4897-A580-30177373DFB6}" srcOrd="0" destOrd="0" presId="urn:microsoft.com/office/officeart/2005/8/layout/orgChart1"/>
    <dgm:cxn modelId="{0A659545-6D42-4C49-BA9F-5F37307C0865}" srcId="{0A64FF85-5E58-4168-A0B9-8B99BF6204A6}" destId="{B6E3CA7E-F8E3-4C01-A39C-B08972B74F3B}" srcOrd="1" destOrd="0" parTransId="{06B5FC64-B234-4B9B-B310-9D8354278F08}" sibTransId="{F44E157E-3CFC-4F75-A378-96BBEC1CD9E0}"/>
    <dgm:cxn modelId="{6B58164A-83E6-489E-BC0F-2F9A3FCFE31E}" srcId="{888E3E56-72FC-4291-87CC-D984AE8CD0E1}" destId="{0A64FF85-5E58-4168-A0B9-8B99BF6204A6}" srcOrd="0" destOrd="0" parTransId="{7E94C566-5833-4C36-A894-90FDA5E3E71B}" sibTransId="{E4AE9FD4-159E-4EFD-A747-557852198EDE}"/>
    <dgm:cxn modelId="{1322064C-A765-45F5-BDD2-1AB80519D29A}" type="presOf" srcId="{888E3E56-72FC-4291-87CC-D984AE8CD0E1}" destId="{06FB043E-E80F-4B9D-ADBE-BD533921860C}" srcOrd="0" destOrd="0" presId="urn:microsoft.com/office/officeart/2005/8/layout/orgChart1"/>
    <dgm:cxn modelId="{7BD56E6C-04F8-4AE8-8464-0570C5D76AA5}" type="presOf" srcId="{36EA76BA-2A48-4453-B7CB-5A62D399F8FE}" destId="{816F6E4D-AB88-4EAB-9E53-ADC10181128F}" srcOrd="0" destOrd="0" presId="urn:microsoft.com/office/officeart/2005/8/layout/orgChart1"/>
    <dgm:cxn modelId="{23DE5C4F-F135-4CBC-9E07-55ABB70749CC}" srcId="{0A64FF85-5E58-4168-A0B9-8B99BF6204A6}" destId="{36EA76BA-2A48-4453-B7CB-5A62D399F8FE}" srcOrd="0" destOrd="0" parTransId="{1AD8A6CB-E80B-4E64-A7D5-A961F5F130CE}" sibTransId="{7EBC5A5E-3C4A-4C68-8804-281A3AFC17DD}"/>
    <dgm:cxn modelId="{2BBC447A-84F4-4155-BD97-3C9BEE8FBBA6}" type="presOf" srcId="{36EA76BA-2A48-4453-B7CB-5A62D399F8FE}" destId="{3718C912-3ABD-432F-9C26-7E32A35F0A9B}" srcOrd="1" destOrd="0" presId="urn:microsoft.com/office/officeart/2005/8/layout/orgChart1"/>
    <dgm:cxn modelId="{095C768A-43BA-4705-AFFE-24F26D2D6CF9}" type="presOf" srcId="{B6E3CA7E-F8E3-4C01-A39C-B08972B74F3B}" destId="{5008B35E-A54B-4484-BB5D-0C52C6D305BA}" srcOrd="1" destOrd="0" presId="urn:microsoft.com/office/officeart/2005/8/layout/orgChart1"/>
    <dgm:cxn modelId="{423F15A7-761D-4CF8-8B59-1EF36D366F52}" type="presOf" srcId="{0A64FF85-5E58-4168-A0B9-8B99BF6204A6}" destId="{0A3B4131-F241-43E3-BD5A-A5DACC722636}" srcOrd="1" destOrd="0" presId="urn:microsoft.com/office/officeart/2005/8/layout/orgChart1"/>
    <dgm:cxn modelId="{2B499ACC-F5C2-4878-8D6E-1D60E23C1915}" type="presOf" srcId="{06B5FC64-B234-4B9B-B310-9D8354278F08}" destId="{3D09775E-77AD-40FB-A274-86D3647BDC1D}" srcOrd="0" destOrd="0" presId="urn:microsoft.com/office/officeart/2005/8/layout/orgChart1"/>
    <dgm:cxn modelId="{B69013CE-97B3-48E3-BB6A-CFABA043CE8E}" type="presOf" srcId="{B6E3CA7E-F8E3-4C01-A39C-B08972B74F3B}" destId="{E869851A-A4C9-419B-8BF3-CDADCD2C16F3}" srcOrd="0" destOrd="0" presId="urn:microsoft.com/office/officeart/2005/8/layout/orgChart1"/>
    <dgm:cxn modelId="{A745F71B-127E-4AA3-8F69-A471EBB2E9F8}" type="presParOf" srcId="{06FB043E-E80F-4B9D-ADBE-BD533921860C}" destId="{2B14DBD0-2857-4C11-BF71-B5010CD86C87}" srcOrd="0" destOrd="0" presId="urn:microsoft.com/office/officeart/2005/8/layout/orgChart1"/>
    <dgm:cxn modelId="{886730DB-D5D5-4096-9597-8034998AD762}" type="presParOf" srcId="{2B14DBD0-2857-4C11-BF71-B5010CD86C87}" destId="{5687EC87-F928-4077-9140-CCE7AAB5297B}" srcOrd="0" destOrd="0" presId="urn:microsoft.com/office/officeart/2005/8/layout/orgChart1"/>
    <dgm:cxn modelId="{31C357D7-73A0-4273-9D9F-76A6E4E4E196}" type="presParOf" srcId="{5687EC87-F928-4077-9140-CCE7AAB5297B}" destId="{4D8465C6-7DD4-4B08-98D2-38F5416C6C15}" srcOrd="0" destOrd="0" presId="urn:microsoft.com/office/officeart/2005/8/layout/orgChart1"/>
    <dgm:cxn modelId="{114BD74D-74C7-4107-A560-E861C021A647}" type="presParOf" srcId="{5687EC87-F928-4077-9140-CCE7AAB5297B}" destId="{0A3B4131-F241-43E3-BD5A-A5DACC722636}" srcOrd="1" destOrd="0" presId="urn:microsoft.com/office/officeart/2005/8/layout/orgChart1"/>
    <dgm:cxn modelId="{433C765B-1232-4809-A329-4F812DDC93EB}" type="presParOf" srcId="{2B14DBD0-2857-4C11-BF71-B5010CD86C87}" destId="{2A477ACD-5533-44E2-B287-BBA6C3E95528}" srcOrd="1" destOrd="0" presId="urn:microsoft.com/office/officeart/2005/8/layout/orgChart1"/>
    <dgm:cxn modelId="{39F008E8-E9A4-47E6-A263-1606F54813A8}" type="presParOf" srcId="{2A477ACD-5533-44E2-B287-BBA6C3E95528}" destId="{ED61EC4F-2F6F-4897-A580-30177373DFB6}" srcOrd="0" destOrd="0" presId="urn:microsoft.com/office/officeart/2005/8/layout/orgChart1"/>
    <dgm:cxn modelId="{63D2CD34-2795-4D15-A0FF-07B512214238}" type="presParOf" srcId="{2A477ACD-5533-44E2-B287-BBA6C3E95528}" destId="{ADA54591-993E-4B45-A65F-2CC8144132D0}" srcOrd="1" destOrd="0" presId="urn:microsoft.com/office/officeart/2005/8/layout/orgChart1"/>
    <dgm:cxn modelId="{E0330989-C720-4315-8D38-B8DECDEC7D89}" type="presParOf" srcId="{ADA54591-993E-4B45-A65F-2CC8144132D0}" destId="{FD5CB2E2-3984-4841-AEFC-20BA8354D4A7}" srcOrd="0" destOrd="0" presId="urn:microsoft.com/office/officeart/2005/8/layout/orgChart1"/>
    <dgm:cxn modelId="{BFAD46F2-7054-473B-8DF0-D0CA20178375}" type="presParOf" srcId="{FD5CB2E2-3984-4841-AEFC-20BA8354D4A7}" destId="{816F6E4D-AB88-4EAB-9E53-ADC10181128F}" srcOrd="0" destOrd="0" presId="urn:microsoft.com/office/officeart/2005/8/layout/orgChart1"/>
    <dgm:cxn modelId="{BBF83855-BFCC-468D-896A-1601E0406E64}" type="presParOf" srcId="{FD5CB2E2-3984-4841-AEFC-20BA8354D4A7}" destId="{3718C912-3ABD-432F-9C26-7E32A35F0A9B}" srcOrd="1" destOrd="0" presId="urn:microsoft.com/office/officeart/2005/8/layout/orgChart1"/>
    <dgm:cxn modelId="{5471657F-AFE2-43EF-A1F7-F61E57C3D24C}" type="presParOf" srcId="{ADA54591-993E-4B45-A65F-2CC8144132D0}" destId="{647310E0-C5DE-4AB8-9FB5-1190FAB245EB}" srcOrd="1" destOrd="0" presId="urn:microsoft.com/office/officeart/2005/8/layout/orgChart1"/>
    <dgm:cxn modelId="{5261B396-C63F-4D98-B710-87622FF53DAE}" type="presParOf" srcId="{ADA54591-993E-4B45-A65F-2CC8144132D0}" destId="{542AC77F-6C62-4016-A832-29BD4A0710A2}" srcOrd="2" destOrd="0" presId="urn:microsoft.com/office/officeart/2005/8/layout/orgChart1"/>
    <dgm:cxn modelId="{45DE792E-EE97-46DE-B738-1FDEC6565F1A}" type="presParOf" srcId="{2A477ACD-5533-44E2-B287-BBA6C3E95528}" destId="{3D09775E-77AD-40FB-A274-86D3647BDC1D}" srcOrd="2" destOrd="0" presId="urn:microsoft.com/office/officeart/2005/8/layout/orgChart1"/>
    <dgm:cxn modelId="{89338DF2-56FE-456A-9B56-286152C312FF}" type="presParOf" srcId="{2A477ACD-5533-44E2-B287-BBA6C3E95528}" destId="{BD524C48-8C1B-4232-8214-BB1A356371C4}" srcOrd="3" destOrd="0" presId="urn:microsoft.com/office/officeart/2005/8/layout/orgChart1"/>
    <dgm:cxn modelId="{17358833-61D4-4ED7-8096-538F8C4D4106}" type="presParOf" srcId="{BD524C48-8C1B-4232-8214-BB1A356371C4}" destId="{D62D7AAE-262E-4C79-997F-8CE4AFC1CB32}" srcOrd="0" destOrd="0" presId="urn:microsoft.com/office/officeart/2005/8/layout/orgChart1"/>
    <dgm:cxn modelId="{6A36580E-4C41-4165-9F0F-52E839328404}" type="presParOf" srcId="{D62D7AAE-262E-4C79-997F-8CE4AFC1CB32}" destId="{E869851A-A4C9-419B-8BF3-CDADCD2C16F3}" srcOrd="0" destOrd="0" presId="urn:microsoft.com/office/officeart/2005/8/layout/orgChart1"/>
    <dgm:cxn modelId="{B9B61AD5-EF12-4E18-8535-30CAE817212A}" type="presParOf" srcId="{D62D7AAE-262E-4C79-997F-8CE4AFC1CB32}" destId="{5008B35E-A54B-4484-BB5D-0C52C6D305BA}" srcOrd="1" destOrd="0" presId="urn:microsoft.com/office/officeart/2005/8/layout/orgChart1"/>
    <dgm:cxn modelId="{8F241D6A-7960-4139-9A64-1F9B39EC0223}" type="presParOf" srcId="{BD524C48-8C1B-4232-8214-BB1A356371C4}" destId="{223E74E7-DC23-4362-94BF-375BA15718CA}" srcOrd="1" destOrd="0" presId="urn:microsoft.com/office/officeart/2005/8/layout/orgChart1"/>
    <dgm:cxn modelId="{24E9A57A-7E2D-4666-B70E-4361C4822D94}" type="presParOf" srcId="{BD524C48-8C1B-4232-8214-BB1A356371C4}" destId="{82C556FE-58E3-4AE5-8652-004A6D2FADC6}" srcOrd="2" destOrd="0" presId="urn:microsoft.com/office/officeart/2005/8/layout/orgChart1"/>
    <dgm:cxn modelId="{B42A01BB-4858-4FD5-A819-A411DA02EAD0}" type="presParOf" srcId="{2B14DBD0-2857-4C11-BF71-B5010CD86C87}" destId="{AD269404-19E9-405B-9438-06DD2894289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AED0DC9C-6162-40FB-9A20-342D5BB39068}" type="doc">
      <dgm:prSet loTypeId="urn:microsoft.com/office/officeart/2005/8/layout/hierarchy4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9A59A69A-B967-4409-8E9B-6A1019F088EF}">
      <dgm:prSet phldrT="[Текст]" custT="1"/>
      <dgm:spPr/>
      <dgm:t>
        <a:bodyPr/>
        <a:lstStyle/>
        <a:p>
          <a:r>
            <a:rPr lang="uk-UA" sz="2400" b="1" dirty="0">
              <a:latin typeface="+mj-lt"/>
            </a:rPr>
            <a:t>Складні держави </a:t>
          </a:r>
          <a:r>
            <a:rPr lang="uk-UA" sz="2400" dirty="0">
              <a:latin typeface="+mj-lt"/>
            </a:rPr>
            <a:t>– це такі держави, які складаються з окремих державних утворень, що мають певні ознаки державності, зокрема і суверенітет, але певну частину своїх суверенних прав, переважно у сфері зовнішньої політики, передали центральним союзним органам держави</a:t>
          </a:r>
          <a:endParaRPr lang="ru-RU" sz="2400" dirty="0">
            <a:latin typeface="+mj-lt"/>
          </a:endParaRPr>
        </a:p>
      </dgm:t>
    </dgm:pt>
    <dgm:pt modelId="{4777D74C-471A-4D5B-AAA1-B5F4109D9A0B}" type="parTrans" cxnId="{53D7C4C2-84AA-4873-B7DB-86232231D5B2}">
      <dgm:prSet/>
      <dgm:spPr/>
      <dgm:t>
        <a:bodyPr/>
        <a:lstStyle/>
        <a:p>
          <a:endParaRPr lang="ru-RU"/>
        </a:p>
      </dgm:t>
    </dgm:pt>
    <dgm:pt modelId="{E69B5892-46AE-42A6-9CA1-89215C8ADF82}" type="sibTrans" cxnId="{53D7C4C2-84AA-4873-B7DB-86232231D5B2}">
      <dgm:prSet/>
      <dgm:spPr/>
      <dgm:t>
        <a:bodyPr/>
        <a:lstStyle/>
        <a:p>
          <a:endParaRPr lang="ru-RU"/>
        </a:p>
      </dgm:t>
    </dgm:pt>
    <dgm:pt modelId="{7B6D5CD1-62DF-47D3-984B-492796C11621}">
      <dgm:prSet custT="1"/>
      <dgm:spPr/>
      <dgm:t>
        <a:bodyPr/>
        <a:lstStyle/>
        <a:p>
          <a:r>
            <a:rPr lang="uk-UA" sz="2800" b="1" dirty="0">
              <a:latin typeface="+mj-lt"/>
            </a:rPr>
            <a:t>До складних держав належать</a:t>
          </a:r>
        </a:p>
      </dgm:t>
    </dgm:pt>
    <dgm:pt modelId="{585C860E-2BA2-4E7D-BE92-CB1D8555901D}" type="parTrans" cxnId="{FFE3E6A7-5638-4566-916B-EDC64B724DA3}">
      <dgm:prSet/>
      <dgm:spPr/>
      <dgm:t>
        <a:bodyPr/>
        <a:lstStyle/>
        <a:p>
          <a:endParaRPr lang="ru-RU"/>
        </a:p>
      </dgm:t>
    </dgm:pt>
    <dgm:pt modelId="{103342BE-9665-4565-95FE-39FA69BF060C}" type="sibTrans" cxnId="{FFE3E6A7-5638-4566-916B-EDC64B724DA3}">
      <dgm:prSet/>
      <dgm:spPr/>
      <dgm:t>
        <a:bodyPr/>
        <a:lstStyle/>
        <a:p>
          <a:endParaRPr lang="ru-RU"/>
        </a:p>
      </dgm:t>
    </dgm:pt>
    <dgm:pt modelId="{35B57D7F-C197-402B-9B55-7E80069AC4DD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федерація</a:t>
          </a:r>
        </a:p>
      </dgm:t>
    </dgm:pt>
    <dgm:pt modelId="{B1F7AAA4-C0D9-494C-9478-2910FA6F140D}" type="parTrans" cxnId="{650C0429-4353-4B79-BC11-CE384004F7D3}">
      <dgm:prSet/>
      <dgm:spPr/>
      <dgm:t>
        <a:bodyPr/>
        <a:lstStyle/>
        <a:p>
          <a:endParaRPr lang="ru-RU"/>
        </a:p>
      </dgm:t>
    </dgm:pt>
    <dgm:pt modelId="{27AC5796-E173-4E58-8D26-47935C04A99E}" type="sibTrans" cxnId="{650C0429-4353-4B79-BC11-CE384004F7D3}">
      <dgm:prSet/>
      <dgm:spPr/>
      <dgm:t>
        <a:bodyPr/>
        <a:lstStyle/>
        <a:p>
          <a:endParaRPr lang="ru-RU"/>
        </a:p>
      </dgm:t>
    </dgm:pt>
    <dgm:pt modelId="{BE8AFC45-D02F-45FE-BB5F-B83155B53CBD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конфедерація</a:t>
          </a:r>
        </a:p>
      </dgm:t>
    </dgm:pt>
    <dgm:pt modelId="{8E1B88DA-1D39-49F1-A6D4-4B06CC919B38}" type="parTrans" cxnId="{125F3676-ECE7-427A-855D-1D4E241094C6}">
      <dgm:prSet/>
      <dgm:spPr/>
      <dgm:t>
        <a:bodyPr/>
        <a:lstStyle/>
        <a:p>
          <a:endParaRPr lang="ru-RU"/>
        </a:p>
      </dgm:t>
    </dgm:pt>
    <dgm:pt modelId="{02DEC328-5E96-4C8D-9C81-DF20597536C0}" type="sibTrans" cxnId="{125F3676-ECE7-427A-855D-1D4E241094C6}">
      <dgm:prSet/>
      <dgm:spPr/>
      <dgm:t>
        <a:bodyPr/>
        <a:lstStyle/>
        <a:p>
          <a:endParaRPr lang="ru-RU"/>
        </a:p>
      </dgm:t>
    </dgm:pt>
    <dgm:pt modelId="{AFBFA8E3-F226-47DD-B7A4-DC669B6D603C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імперія</a:t>
          </a:r>
        </a:p>
      </dgm:t>
    </dgm:pt>
    <dgm:pt modelId="{E4F8DA6C-E968-4AA5-9249-538EB18166AA}" type="parTrans" cxnId="{CBF74079-2566-4096-8396-9A09B04BDFF0}">
      <dgm:prSet/>
      <dgm:spPr/>
      <dgm:t>
        <a:bodyPr/>
        <a:lstStyle/>
        <a:p>
          <a:endParaRPr lang="ru-RU"/>
        </a:p>
      </dgm:t>
    </dgm:pt>
    <dgm:pt modelId="{D2D8851E-814C-4EFC-A53C-D25750A7C8EB}" type="sibTrans" cxnId="{CBF74079-2566-4096-8396-9A09B04BDFF0}">
      <dgm:prSet/>
      <dgm:spPr/>
      <dgm:t>
        <a:bodyPr/>
        <a:lstStyle/>
        <a:p>
          <a:endParaRPr lang="ru-RU"/>
        </a:p>
      </dgm:t>
    </dgm:pt>
    <dgm:pt modelId="{7E1A0FDA-6222-43F3-85B8-5E3147C1821C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унія</a:t>
          </a:r>
        </a:p>
      </dgm:t>
    </dgm:pt>
    <dgm:pt modelId="{5E8EC800-13FC-48E7-9C30-1EB890B73289}" type="parTrans" cxnId="{02A5F9E8-59F6-4701-81AF-28DD40A072C1}">
      <dgm:prSet/>
      <dgm:spPr/>
      <dgm:t>
        <a:bodyPr/>
        <a:lstStyle/>
        <a:p>
          <a:endParaRPr lang="ru-RU"/>
        </a:p>
      </dgm:t>
    </dgm:pt>
    <dgm:pt modelId="{AFEA9D83-51E1-4B39-9DE8-64F5CFDF878B}" type="sibTrans" cxnId="{02A5F9E8-59F6-4701-81AF-28DD40A072C1}">
      <dgm:prSet/>
      <dgm:spPr/>
      <dgm:t>
        <a:bodyPr/>
        <a:lstStyle/>
        <a:p>
          <a:endParaRPr lang="ru-RU"/>
        </a:p>
      </dgm:t>
    </dgm:pt>
    <dgm:pt modelId="{0A0451B6-9F5F-40C9-9D18-4AEA7DFCCAD2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протекторат</a:t>
          </a:r>
        </a:p>
      </dgm:t>
    </dgm:pt>
    <dgm:pt modelId="{F6D0BEF9-1580-4BFC-BF9E-8CF4F9DC6DC5}" type="parTrans" cxnId="{68644D8A-CDC8-4FB9-ADE1-A3838B4D9E69}">
      <dgm:prSet/>
      <dgm:spPr/>
      <dgm:t>
        <a:bodyPr/>
        <a:lstStyle/>
        <a:p>
          <a:endParaRPr lang="ru-RU"/>
        </a:p>
      </dgm:t>
    </dgm:pt>
    <dgm:pt modelId="{4C036A9D-9FA4-4D79-81FE-3475AB69C527}" type="sibTrans" cxnId="{68644D8A-CDC8-4FB9-ADE1-A3838B4D9E69}">
      <dgm:prSet/>
      <dgm:spPr/>
      <dgm:t>
        <a:bodyPr/>
        <a:lstStyle/>
        <a:p>
          <a:endParaRPr lang="ru-RU"/>
        </a:p>
      </dgm:t>
    </dgm:pt>
    <dgm:pt modelId="{C5CFE443-A017-43FC-9AE5-456D05D950A9}">
      <dgm:prSet phldrT="[Текст]" custT="1"/>
      <dgm:spPr/>
      <dgm:t>
        <a:bodyPr/>
        <a:lstStyle/>
        <a:p>
          <a:r>
            <a:rPr lang="uk-UA" sz="2800" dirty="0">
              <a:latin typeface="+mj-lt"/>
            </a:rPr>
            <a:t>Це також одна або декілька суверенних держав, які створили єдину велику і складну централізовану державу в результаті завоювання інших суверенних держав або політичного насильства чи неоколоніальної політики</a:t>
          </a:r>
          <a:endParaRPr lang="ru-RU" sz="2800" dirty="0">
            <a:latin typeface="+mj-lt"/>
          </a:endParaRPr>
        </a:p>
      </dgm:t>
    </dgm:pt>
    <dgm:pt modelId="{E04C1DE6-699F-45C7-8714-010701B7E866}" type="parTrans" cxnId="{98BCA8C7-17EC-43DC-A670-026BCD03D95A}">
      <dgm:prSet/>
      <dgm:spPr/>
      <dgm:t>
        <a:bodyPr/>
        <a:lstStyle/>
        <a:p>
          <a:endParaRPr lang="ru-RU"/>
        </a:p>
      </dgm:t>
    </dgm:pt>
    <dgm:pt modelId="{31475046-C398-45E1-AFDE-3A22330182BD}" type="sibTrans" cxnId="{98BCA8C7-17EC-43DC-A670-026BCD03D95A}">
      <dgm:prSet/>
      <dgm:spPr/>
      <dgm:t>
        <a:bodyPr/>
        <a:lstStyle/>
        <a:p>
          <a:endParaRPr lang="ru-RU"/>
        </a:p>
      </dgm:t>
    </dgm:pt>
    <dgm:pt modelId="{EB9FD694-4938-43AF-8A95-3BD615886D3D}" type="pres">
      <dgm:prSet presAssocID="{AED0DC9C-6162-40FB-9A20-342D5BB3906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B747DE7-EE01-4AAB-AD99-403E48082A77}" type="pres">
      <dgm:prSet presAssocID="{9A59A69A-B967-4409-8E9B-6A1019F088EF}" presName="vertOne" presStyleCnt="0"/>
      <dgm:spPr/>
    </dgm:pt>
    <dgm:pt modelId="{EB81A32B-11F7-4B66-9C20-188E16F69F41}" type="pres">
      <dgm:prSet presAssocID="{9A59A69A-B967-4409-8E9B-6A1019F088EF}" presName="txOne" presStyleLbl="node0" presStyleIdx="0" presStyleCnt="1">
        <dgm:presLayoutVars>
          <dgm:chPref val="3"/>
        </dgm:presLayoutVars>
      </dgm:prSet>
      <dgm:spPr/>
    </dgm:pt>
    <dgm:pt modelId="{470E8EB2-2DF2-4382-A04B-C22BEE5449D4}" type="pres">
      <dgm:prSet presAssocID="{9A59A69A-B967-4409-8E9B-6A1019F088EF}" presName="parTransOne" presStyleCnt="0"/>
      <dgm:spPr/>
    </dgm:pt>
    <dgm:pt modelId="{A39F93F5-B2C8-4359-8BC0-45CE74827F20}" type="pres">
      <dgm:prSet presAssocID="{9A59A69A-B967-4409-8E9B-6A1019F088EF}" presName="horzOne" presStyleCnt="0"/>
      <dgm:spPr/>
    </dgm:pt>
    <dgm:pt modelId="{DB0AF000-5F35-4C69-AD9B-21297E5AFA9F}" type="pres">
      <dgm:prSet presAssocID="{C5CFE443-A017-43FC-9AE5-456D05D950A9}" presName="vertTwo" presStyleCnt="0"/>
      <dgm:spPr/>
    </dgm:pt>
    <dgm:pt modelId="{E7A17357-393E-4A07-BE55-9F60100134FB}" type="pres">
      <dgm:prSet presAssocID="{C5CFE443-A017-43FC-9AE5-456D05D950A9}" presName="txTwo" presStyleLbl="node2" presStyleIdx="0" presStyleCnt="1">
        <dgm:presLayoutVars>
          <dgm:chPref val="3"/>
        </dgm:presLayoutVars>
      </dgm:prSet>
      <dgm:spPr/>
    </dgm:pt>
    <dgm:pt modelId="{57ADFDDF-1ED0-4238-A091-FAC7A3712B13}" type="pres">
      <dgm:prSet presAssocID="{C5CFE443-A017-43FC-9AE5-456D05D950A9}" presName="parTransTwo" presStyleCnt="0"/>
      <dgm:spPr/>
    </dgm:pt>
    <dgm:pt modelId="{8CEAC2EA-C9A3-402F-98C5-68EDE102CC48}" type="pres">
      <dgm:prSet presAssocID="{C5CFE443-A017-43FC-9AE5-456D05D950A9}" presName="horzTwo" presStyleCnt="0"/>
      <dgm:spPr/>
    </dgm:pt>
    <dgm:pt modelId="{BF9B0C36-7F8E-4525-8028-AF45BEF0E41F}" type="pres">
      <dgm:prSet presAssocID="{7B6D5CD1-62DF-47D3-984B-492796C11621}" presName="vertThree" presStyleCnt="0"/>
      <dgm:spPr/>
    </dgm:pt>
    <dgm:pt modelId="{78147658-5CE6-4636-BBE1-303CFD530075}" type="pres">
      <dgm:prSet presAssocID="{7B6D5CD1-62DF-47D3-984B-492796C11621}" presName="txThree" presStyleLbl="node3" presStyleIdx="0" presStyleCnt="1" custScaleY="61448">
        <dgm:presLayoutVars>
          <dgm:chPref val="3"/>
        </dgm:presLayoutVars>
      </dgm:prSet>
      <dgm:spPr/>
    </dgm:pt>
    <dgm:pt modelId="{F5A72136-E7C5-4A4A-AF96-96366E966A5B}" type="pres">
      <dgm:prSet presAssocID="{7B6D5CD1-62DF-47D3-984B-492796C11621}" presName="parTransThree" presStyleCnt="0"/>
      <dgm:spPr/>
    </dgm:pt>
    <dgm:pt modelId="{D0BD8C07-8FE5-418A-A28F-C02078652D30}" type="pres">
      <dgm:prSet presAssocID="{7B6D5CD1-62DF-47D3-984B-492796C11621}" presName="horzThree" presStyleCnt="0"/>
      <dgm:spPr/>
    </dgm:pt>
    <dgm:pt modelId="{37723783-739E-46EC-B065-828EE9CCFBB2}" type="pres">
      <dgm:prSet presAssocID="{35B57D7F-C197-402B-9B55-7E80069AC4DD}" presName="vertFour" presStyleCnt="0">
        <dgm:presLayoutVars>
          <dgm:chPref val="3"/>
        </dgm:presLayoutVars>
      </dgm:prSet>
      <dgm:spPr/>
    </dgm:pt>
    <dgm:pt modelId="{B40EB74E-7D94-4781-A7A6-6A4D51F1ACAF}" type="pres">
      <dgm:prSet presAssocID="{35B57D7F-C197-402B-9B55-7E80069AC4DD}" presName="txFour" presStyleLbl="node4" presStyleIdx="0" presStyleCnt="5" custScaleY="61448">
        <dgm:presLayoutVars>
          <dgm:chPref val="3"/>
        </dgm:presLayoutVars>
      </dgm:prSet>
      <dgm:spPr/>
    </dgm:pt>
    <dgm:pt modelId="{FB2B6D07-7F41-40A7-A1BF-1CC05966D794}" type="pres">
      <dgm:prSet presAssocID="{35B57D7F-C197-402B-9B55-7E80069AC4DD}" presName="horzFour" presStyleCnt="0"/>
      <dgm:spPr/>
    </dgm:pt>
    <dgm:pt modelId="{FD048538-AF28-4FA7-92D7-B75B9164EEAC}" type="pres">
      <dgm:prSet presAssocID="{27AC5796-E173-4E58-8D26-47935C04A99E}" presName="sibSpaceFour" presStyleCnt="0"/>
      <dgm:spPr/>
    </dgm:pt>
    <dgm:pt modelId="{88CBB866-7C44-4DBD-B668-22AF59B8E235}" type="pres">
      <dgm:prSet presAssocID="{BE8AFC45-D02F-45FE-BB5F-B83155B53CBD}" presName="vertFour" presStyleCnt="0">
        <dgm:presLayoutVars>
          <dgm:chPref val="3"/>
        </dgm:presLayoutVars>
      </dgm:prSet>
      <dgm:spPr/>
    </dgm:pt>
    <dgm:pt modelId="{C18AE4C2-1AAE-400D-988D-5347B42E1C9C}" type="pres">
      <dgm:prSet presAssocID="{BE8AFC45-D02F-45FE-BB5F-B83155B53CBD}" presName="txFour" presStyleLbl="node4" presStyleIdx="1" presStyleCnt="5" custScaleX="106523" custScaleY="61448">
        <dgm:presLayoutVars>
          <dgm:chPref val="3"/>
        </dgm:presLayoutVars>
      </dgm:prSet>
      <dgm:spPr/>
    </dgm:pt>
    <dgm:pt modelId="{282F8440-5C93-457D-AB71-3FF582487060}" type="pres">
      <dgm:prSet presAssocID="{BE8AFC45-D02F-45FE-BB5F-B83155B53CBD}" presName="horzFour" presStyleCnt="0"/>
      <dgm:spPr/>
    </dgm:pt>
    <dgm:pt modelId="{9F5DB816-E4ED-469A-92A3-571CEC995FE9}" type="pres">
      <dgm:prSet presAssocID="{02DEC328-5E96-4C8D-9C81-DF20597536C0}" presName="sibSpaceFour" presStyleCnt="0"/>
      <dgm:spPr/>
    </dgm:pt>
    <dgm:pt modelId="{6EE3E3D5-32A9-40A9-B3D9-3596153976FC}" type="pres">
      <dgm:prSet presAssocID="{AFBFA8E3-F226-47DD-B7A4-DC669B6D603C}" presName="vertFour" presStyleCnt="0">
        <dgm:presLayoutVars>
          <dgm:chPref val="3"/>
        </dgm:presLayoutVars>
      </dgm:prSet>
      <dgm:spPr/>
    </dgm:pt>
    <dgm:pt modelId="{61B9340A-67A9-42FB-80AC-D894B861F25B}" type="pres">
      <dgm:prSet presAssocID="{AFBFA8E3-F226-47DD-B7A4-DC669B6D603C}" presName="txFour" presStyleLbl="node4" presStyleIdx="2" presStyleCnt="5" custScaleY="61448">
        <dgm:presLayoutVars>
          <dgm:chPref val="3"/>
        </dgm:presLayoutVars>
      </dgm:prSet>
      <dgm:spPr/>
    </dgm:pt>
    <dgm:pt modelId="{6FB53A97-CC41-4558-AA53-C6D9A8742A73}" type="pres">
      <dgm:prSet presAssocID="{AFBFA8E3-F226-47DD-B7A4-DC669B6D603C}" presName="horzFour" presStyleCnt="0"/>
      <dgm:spPr/>
    </dgm:pt>
    <dgm:pt modelId="{85AF906C-9214-4060-AF67-5075A706B45E}" type="pres">
      <dgm:prSet presAssocID="{D2D8851E-814C-4EFC-A53C-D25750A7C8EB}" presName="sibSpaceFour" presStyleCnt="0"/>
      <dgm:spPr/>
    </dgm:pt>
    <dgm:pt modelId="{3B02A365-3396-4E26-B065-67B6D1B997C3}" type="pres">
      <dgm:prSet presAssocID="{7E1A0FDA-6222-43F3-85B8-5E3147C1821C}" presName="vertFour" presStyleCnt="0">
        <dgm:presLayoutVars>
          <dgm:chPref val="3"/>
        </dgm:presLayoutVars>
      </dgm:prSet>
      <dgm:spPr/>
    </dgm:pt>
    <dgm:pt modelId="{918A5111-3927-4604-9430-0285AD86BDB4}" type="pres">
      <dgm:prSet presAssocID="{7E1A0FDA-6222-43F3-85B8-5E3147C1821C}" presName="txFour" presStyleLbl="node4" presStyleIdx="3" presStyleCnt="5" custScaleY="61448">
        <dgm:presLayoutVars>
          <dgm:chPref val="3"/>
        </dgm:presLayoutVars>
      </dgm:prSet>
      <dgm:spPr/>
    </dgm:pt>
    <dgm:pt modelId="{9A9EAA24-B8DB-475E-8E9B-E75E578C95A3}" type="pres">
      <dgm:prSet presAssocID="{7E1A0FDA-6222-43F3-85B8-5E3147C1821C}" presName="horzFour" presStyleCnt="0"/>
      <dgm:spPr/>
    </dgm:pt>
    <dgm:pt modelId="{BA28C652-8D82-4BC5-8D39-381D8BED3C6D}" type="pres">
      <dgm:prSet presAssocID="{AFEA9D83-51E1-4B39-9DE8-64F5CFDF878B}" presName="sibSpaceFour" presStyleCnt="0"/>
      <dgm:spPr/>
    </dgm:pt>
    <dgm:pt modelId="{D143D111-97F7-4C8D-B9A7-B49ABFDEF946}" type="pres">
      <dgm:prSet presAssocID="{0A0451B6-9F5F-40C9-9D18-4AEA7DFCCAD2}" presName="vertFour" presStyleCnt="0">
        <dgm:presLayoutVars>
          <dgm:chPref val="3"/>
        </dgm:presLayoutVars>
      </dgm:prSet>
      <dgm:spPr/>
    </dgm:pt>
    <dgm:pt modelId="{D45762B1-2A86-49B1-8745-2A672EAA5ECC}" type="pres">
      <dgm:prSet presAssocID="{0A0451B6-9F5F-40C9-9D18-4AEA7DFCCAD2}" presName="txFour" presStyleLbl="node4" presStyleIdx="4" presStyleCnt="5" custScaleY="61448">
        <dgm:presLayoutVars>
          <dgm:chPref val="3"/>
        </dgm:presLayoutVars>
      </dgm:prSet>
      <dgm:spPr/>
    </dgm:pt>
    <dgm:pt modelId="{7548AF79-0D2D-40B2-833F-193652D119AC}" type="pres">
      <dgm:prSet presAssocID="{0A0451B6-9F5F-40C9-9D18-4AEA7DFCCAD2}" presName="horzFour" presStyleCnt="0"/>
      <dgm:spPr/>
    </dgm:pt>
  </dgm:ptLst>
  <dgm:cxnLst>
    <dgm:cxn modelId="{E8493D01-9015-4B36-8A47-BFFA2246CE35}" type="presOf" srcId="{AFBFA8E3-F226-47DD-B7A4-DC669B6D603C}" destId="{61B9340A-67A9-42FB-80AC-D894B861F25B}" srcOrd="0" destOrd="0" presId="urn:microsoft.com/office/officeart/2005/8/layout/hierarchy4"/>
    <dgm:cxn modelId="{650C0429-4353-4B79-BC11-CE384004F7D3}" srcId="{7B6D5CD1-62DF-47D3-984B-492796C11621}" destId="{35B57D7F-C197-402B-9B55-7E80069AC4DD}" srcOrd="0" destOrd="0" parTransId="{B1F7AAA4-C0D9-494C-9478-2910FA6F140D}" sibTransId="{27AC5796-E173-4E58-8D26-47935C04A99E}"/>
    <dgm:cxn modelId="{DF3A7F6E-2F2A-409E-8A41-7B5534BFC910}" type="presOf" srcId="{AED0DC9C-6162-40FB-9A20-342D5BB39068}" destId="{EB9FD694-4938-43AF-8A95-3BD615886D3D}" srcOrd="0" destOrd="0" presId="urn:microsoft.com/office/officeart/2005/8/layout/hierarchy4"/>
    <dgm:cxn modelId="{125F3676-ECE7-427A-855D-1D4E241094C6}" srcId="{7B6D5CD1-62DF-47D3-984B-492796C11621}" destId="{BE8AFC45-D02F-45FE-BB5F-B83155B53CBD}" srcOrd="1" destOrd="0" parTransId="{8E1B88DA-1D39-49F1-A6D4-4B06CC919B38}" sibTransId="{02DEC328-5E96-4C8D-9C81-DF20597536C0}"/>
    <dgm:cxn modelId="{CBF74079-2566-4096-8396-9A09B04BDFF0}" srcId="{7B6D5CD1-62DF-47D3-984B-492796C11621}" destId="{AFBFA8E3-F226-47DD-B7A4-DC669B6D603C}" srcOrd="2" destOrd="0" parTransId="{E4F8DA6C-E968-4AA5-9249-538EB18166AA}" sibTransId="{D2D8851E-814C-4EFC-A53C-D25750A7C8EB}"/>
    <dgm:cxn modelId="{0479B283-FD39-4DE3-9FE9-C7C7EFB826F8}" type="presOf" srcId="{C5CFE443-A017-43FC-9AE5-456D05D950A9}" destId="{E7A17357-393E-4A07-BE55-9F60100134FB}" srcOrd="0" destOrd="0" presId="urn:microsoft.com/office/officeart/2005/8/layout/hierarchy4"/>
    <dgm:cxn modelId="{68644D8A-CDC8-4FB9-ADE1-A3838B4D9E69}" srcId="{7B6D5CD1-62DF-47D3-984B-492796C11621}" destId="{0A0451B6-9F5F-40C9-9D18-4AEA7DFCCAD2}" srcOrd="4" destOrd="0" parTransId="{F6D0BEF9-1580-4BFC-BF9E-8CF4F9DC6DC5}" sibTransId="{4C036A9D-9FA4-4D79-81FE-3475AB69C527}"/>
    <dgm:cxn modelId="{FFE3E6A7-5638-4566-916B-EDC64B724DA3}" srcId="{C5CFE443-A017-43FC-9AE5-456D05D950A9}" destId="{7B6D5CD1-62DF-47D3-984B-492796C11621}" srcOrd="0" destOrd="0" parTransId="{585C860E-2BA2-4E7D-BE92-CB1D8555901D}" sibTransId="{103342BE-9665-4565-95FE-39FA69BF060C}"/>
    <dgm:cxn modelId="{705808AD-BF9E-477D-BEFA-3D5DDCF0431F}" type="presOf" srcId="{7E1A0FDA-6222-43F3-85B8-5E3147C1821C}" destId="{918A5111-3927-4604-9430-0285AD86BDB4}" srcOrd="0" destOrd="0" presId="urn:microsoft.com/office/officeart/2005/8/layout/hierarchy4"/>
    <dgm:cxn modelId="{83334DAF-807A-4076-AA62-65B837636723}" type="presOf" srcId="{9A59A69A-B967-4409-8E9B-6A1019F088EF}" destId="{EB81A32B-11F7-4B66-9C20-188E16F69F41}" srcOrd="0" destOrd="0" presId="urn:microsoft.com/office/officeart/2005/8/layout/hierarchy4"/>
    <dgm:cxn modelId="{678ABBAF-D029-449B-AEFD-8AA6652B0AC2}" type="presOf" srcId="{35B57D7F-C197-402B-9B55-7E80069AC4DD}" destId="{B40EB74E-7D94-4781-A7A6-6A4D51F1ACAF}" srcOrd="0" destOrd="0" presId="urn:microsoft.com/office/officeart/2005/8/layout/hierarchy4"/>
    <dgm:cxn modelId="{B2D45DB4-4CDF-412E-88C2-E20630B12997}" type="presOf" srcId="{7B6D5CD1-62DF-47D3-984B-492796C11621}" destId="{78147658-5CE6-4636-BBE1-303CFD530075}" srcOrd="0" destOrd="0" presId="urn:microsoft.com/office/officeart/2005/8/layout/hierarchy4"/>
    <dgm:cxn modelId="{08C1F7BA-BCBF-42DD-A78C-C004FF7E58D7}" type="presOf" srcId="{0A0451B6-9F5F-40C9-9D18-4AEA7DFCCAD2}" destId="{D45762B1-2A86-49B1-8745-2A672EAA5ECC}" srcOrd="0" destOrd="0" presId="urn:microsoft.com/office/officeart/2005/8/layout/hierarchy4"/>
    <dgm:cxn modelId="{53D7C4C2-84AA-4873-B7DB-86232231D5B2}" srcId="{AED0DC9C-6162-40FB-9A20-342D5BB39068}" destId="{9A59A69A-B967-4409-8E9B-6A1019F088EF}" srcOrd="0" destOrd="0" parTransId="{4777D74C-471A-4D5B-AAA1-B5F4109D9A0B}" sibTransId="{E69B5892-46AE-42A6-9CA1-89215C8ADF82}"/>
    <dgm:cxn modelId="{98BCA8C7-17EC-43DC-A670-026BCD03D95A}" srcId="{9A59A69A-B967-4409-8E9B-6A1019F088EF}" destId="{C5CFE443-A017-43FC-9AE5-456D05D950A9}" srcOrd="0" destOrd="0" parTransId="{E04C1DE6-699F-45C7-8714-010701B7E866}" sibTransId="{31475046-C398-45E1-AFDE-3A22330182BD}"/>
    <dgm:cxn modelId="{02A5F9E8-59F6-4701-81AF-28DD40A072C1}" srcId="{7B6D5CD1-62DF-47D3-984B-492796C11621}" destId="{7E1A0FDA-6222-43F3-85B8-5E3147C1821C}" srcOrd="3" destOrd="0" parTransId="{5E8EC800-13FC-48E7-9C30-1EB890B73289}" sibTransId="{AFEA9D83-51E1-4B39-9DE8-64F5CFDF878B}"/>
    <dgm:cxn modelId="{5412C1FD-EA0E-4BBD-B190-F4D6ED8E979E}" type="presOf" srcId="{BE8AFC45-D02F-45FE-BB5F-B83155B53CBD}" destId="{C18AE4C2-1AAE-400D-988D-5347B42E1C9C}" srcOrd="0" destOrd="0" presId="urn:microsoft.com/office/officeart/2005/8/layout/hierarchy4"/>
    <dgm:cxn modelId="{4C10B634-1615-4B80-A880-65B0714A9C20}" type="presParOf" srcId="{EB9FD694-4938-43AF-8A95-3BD615886D3D}" destId="{8B747DE7-EE01-4AAB-AD99-403E48082A77}" srcOrd="0" destOrd="0" presId="urn:microsoft.com/office/officeart/2005/8/layout/hierarchy4"/>
    <dgm:cxn modelId="{68500FB8-C9D6-449D-A209-AD050057D7BA}" type="presParOf" srcId="{8B747DE7-EE01-4AAB-AD99-403E48082A77}" destId="{EB81A32B-11F7-4B66-9C20-188E16F69F41}" srcOrd="0" destOrd="0" presId="urn:microsoft.com/office/officeart/2005/8/layout/hierarchy4"/>
    <dgm:cxn modelId="{08721BFA-2530-4184-AA3E-DC901E583DA1}" type="presParOf" srcId="{8B747DE7-EE01-4AAB-AD99-403E48082A77}" destId="{470E8EB2-2DF2-4382-A04B-C22BEE5449D4}" srcOrd="1" destOrd="0" presId="urn:microsoft.com/office/officeart/2005/8/layout/hierarchy4"/>
    <dgm:cxn modelId="{A11DF93E-D002-46D6-BB8D-0D93CA55771D}" type="presParOf" srcId="{8B747DE7-EE01-4AAB-AD99-403E48082A77}" destId="{A39F93F5-B2C8-4359-8BC0-45CE74827F20}" srcOrd="2" destOrd="0" presId="urn:microsoft.com/office/officeart/2005/8/layout/hierarchy4"/>
    <dgm:cxn modelId="{75938719-5838-477A-BC19-3CD88DB67BA5}" type="presParOf" srcId="{A39F93F5-B2C8-4359-8BC0-45CE74827F20}" destId="{DB0AF000-5F35-4C69-AD9B-21297E5AFA9F}" srcOrd="0" destOrd="0" presId="urn:microsoft.com/office/officeart/2005/8/layout/hierarchy4"/>
    <dgm:cxn modelId="{B885D429-549F-4CF9-89D9-112D10CB181D}" type="presParOf" srcId="{DB0AF000-5F35-4C69-AD9B-21297E5AFA9F}" destId="{E7A17357-393E-4A07-BE55-9F60100134FB}" srcOrd="0" destOrd="0" presId="urn:microsoft.com/office/officeart/2005/8/layout/hierarchy4"/>
    <dgm:cxn modelId="{28A58EB8-86E8-4320-827D-CF2D44C9E05E}" type="presParOf" srcId="{DB0AF000-5F35-4C69-AD9B-21297E5AFA9F}" destId="{57ADFDDF-1ED0-4238-A091-FAC7A3712B13}" srcOrd="1" destOrd="0" presId="urn:microsoft.com/office/officeart/2005/8/layout/hierarchy4"/>
    <dgm:cxn modelId="{943A5E25-2044-405D-B898-F266086B7E09}" type="presParOf" srcId="{DB0AF000-5F35-4C69-AD9B-21297E5AFA9F}" destId="{8CEAC2EA-C9A3-402F-98C5-68EDE102CC48}" srcOrd="2" destOrd="0" presId="urn:microsoft.com/office/officeart/2005/8/layout/hierarchy4"/>
    <dgm:cxn modelId="{46D1B2DE-53E3-4897-BC78-1F88042C526F}" type="presParOf" srcId="{8CEAC2EA-C9A3-402F-98C5-68EDE102CC48}" destId="{BF9B0C36-7F8E-4525-8028-AF45BEF0E41F}" srcOrd="0" destOrd="0" presId="urn:microsoft.com/office/officeart/2005/8/layout/hierarchy4"/>
    <dgm:cxn modelId="{C49524B5-4657-482E-BFB9-2162EB8007B2}" type="presParOf" srcId="{BF9B0C36-7F8E-4525-8028-AF45BEF0E41F}" destId="{78147658-5CE6-4636-BBE1-303CFD530075}" srcOrd="0" destOrd="0" presId="urn:microsoft.com/office/officeart/2005/8/layout/hierarchy4"/>
    <dgm:cxn modelId="{0894D3C7-8DD5-447F-8B46-53361E0669AF}" type="presParOf" srcId="{BF9B0C36-7F8E-4525-8028-AF45BEF0E41F}" destId="{F5A72136-E7C5-4A4A-AF96-96366E966A5B}" srcOrd="1" destOrd="0" presId="urn:microsoft.com/office/officeart/2005/8/layout/hierarchy4"/>
    <dgm:cxn modelId="{60B3225D-C9A3-44B0-B806-266BC399DB56}" type="presParOf" srcId="{BF9B0C36-7F8E-4525-8028-AF45BEF0E41F}" destId="{D0BD8C07-8FE5-418A-A28F-C02078652D30}" srcOrd="2" destOrd="0" presId="urn:microsoft.com/office/officeart/2005/8/layout/hierarchy4"/>
    <dgm:cxn modelId="{0EDB1CDA-95CC-49A1-A263-A65E69E197FE}" type="presParOf" srcId="{D0BD8C07-8FE5-418A-A28F-C02078652D30}" destId="{37723783-739E-46EC-B065-828EE9CCFBB2}" srcOrd="0" destOrd="0" presId="urn:microsoft.com/office/officeart/2005/8/layout/hierarchy4"/>
    <dgm:cxn modelId="{B4CBF262-BCB5-4869-8F93-4EC83F2553FD}" type="presParOf" srcId="{37723783-739E-46EC-B065-828EE9CCFBB2}" destId="{B40EB74E-7D94-4781-A7A6-6A4D51F1ACAF}" srcOrd="0" destOrd="0" presId="urn:microsoft.com/office/officeart/2005/8/layout/hierarchy4"/>
    <dgm:cxn modelId="{06EAF0DB-DF91-4266-9E9E-EB930D6D0116}" type="presParOf" srcId="{37723783-739E-46EC-B065-828EE9CCFBB2}" destId="{FB2B6D07-7F41-40A7-A1BF-1CC05966D794}" srcOrd="1" destOrd="0" presId="urn:microsoft.com/office/officeart/2005/8/layout/hierarchy4"/>
    <dgm:cxn modelId="{6DA22B29-1A13-475D-B6C4-DB74D6BB703F}" type="presParOf" srcId="{D0BD8C07-8FE5-418A-A28F-C02078652D30}" destId="{FD048538-AF28-4FA7-92D7-B75B9164EEAC}" srcOrd="1" destOrd="0" presId="urn:microsoft.com/office/officeart/2005/8/layout/hierarchy4"/>
    <dgm:cxn modelId="{1DD1CD53-DA17-49BA-80F0-37881136DC80}" type="presParOf" srcId="{D0BD8C07-8FE5-418A-A28F-C02078652D30}" destId="{88CBB866-7C44-4DBD-B668-22AF59B8E235}" srcOrd="2" destOrd="0" presId="urn:microsoft.com/office/officeart/2005/8/layout/hierarchy4"/>
    <dgm:cxn modelId="{930B64ED-3ED6-460D-BD71-EE2B53B84CD5}" type="presParOf" srcId="{88CBB866-7C44-4DBD-B668-22AF59B8E235}" destId="{C18AE4C2-1AAE-400D-988D-5347B42E1C9C}" srcOrd="0" destOrd="0" presId="urn:microsoft.com/office/officeart/2005/8/layout/hierarchy4"/>
    <dgm:cxn modelId="{7A152CA7-6456-4A3F-8415-61C8005BF02C}" type="presParOf" srcId="{88CBB866-7C44-4DBD-B668-22AF59B8E235}" destId="{282F8440-5C93-457D-AB71-3FF582487060}" srcOrd="1" destOrd="0" presId="urn:microsoft.com/office/officeart/2005/8/layout/hierarchy4"/>
    <dgm:cxn modelId="{22C47E86-C288-4259-974E-979C6C38979E}" type="presParOf" srcId="{D0BD8C07-8FE5-418A-A28F-C02078652D30}" destId="{9F5DB816-E4ED-469A-92A3-571CEC995FE9}" srcOrd="3" destOrd="0" presId="urn:microsoft.com/office/officeart/2005/8/layout/hierarchy4"/>
    <dgm:cxn modelId="{FFBE9ADA-3A58-41BA-A3CF-D44549AC84EF}" type="presParOf" srcId="{D0BD8C07-8FE5-418A-A28F-C02078652D30}" destId="{6EE3E3D5-32A9-40A9-B3D9-3596153976FC}" srcOrd="4" destOrd="0" presId="urn:microsoft.com/office/officeart/2005/8/layout/hierarchy4"/>
    <dgm:cxn modelId="{56A546EE-ABC4-41CB-BB8C-E9BF7DF0B6A0}" type="presParOf" srcId="{6EE3E3D5-32A9-40A9-B3D9-3596153976FC}" destId="{61B9340A-67A9-42FB-80AC-D894B861F25B}" srcOrd="0" destOrd="0" presId="urn:microsoft.com/office/officeart/2005/8/layout/hierarchy4"/>
    <dgm:cxn modelId="{894AB32D-F50D-4DDB-ABBE-18A56F1E27C3}" type="presParOf" srcId="{6EE3E3D5-32A9-40A9-B3D9-3596153976FC}" destId="{6FB53A97-CC41-4558-AA53-C6D9A8742A73}" srcOrd="1" destOrd="0" presId="urn:microsoft.com/office/officeart/2005/8/layout/hierarchy4"/>
    <dgm:cxn modelId="{BD352617-020E-4769-A459-B4FC2FCEEE99}" type="presParOf" srcId="{D0BD8C07-8FE5-418A-A28F-C02078652D30}" destId="{85AF906C-9214-4060-AF67-5075A706B45E}" srcOrd="5" destOrd="0" presId="urn:microsoft.com/office/officeart/2005/8/layout/hierarchy4"/>
    <dgm:cxn modelId="{0D553A48-4E32-4164-AE3B-F542F1731599}" type="presParOf" srcId="{D0BD8C07-8FE5-418A-A28F-C02078652D30}" destId="{3B02A365-3396-4E26-B065-67B6D1B997C3}" srcOrd="6" destOrd="0" presId="urn:microsoft.com/office/officeart/2005/8/layout/hierarchy4"/>
    <dgm:cxn modelId="{3BC815AE-418C-4B58-8199-1DD3A007E203}" type="presParOf" srcId="{3B02A365-3396-4E26-B065-67B6D1B997C3}" destId="{918A5111-3927-4604-9430-0285AD86BDB4}" srcOrd="0" destOrd="0" presId="urn:microsoft.com/office/officeart/2005/8/layout/hierarchy4"/>
    <dgm:cxn modelId="{CD9D9CCD-68D0-4917-83DE-ABA9268B28FB}" type="presParOf" srcId="{3B02A365-3396-4E26-B065-67B6D1B997C3}" destId="{9A9EAA24-B8DB-475E-8E9B-E75E578C95A3}" srcOrd="1" destOrd="0" presId="urn:microsoft.com/office/officeart/2005/8/layout/hierarchy4"/>
    <dgm:cxn modelId="{D7BBDEA8-1AF4-4EB3-9043-601F48EFAEC5}" type="presParOf" srcId="{D0BD8C07-8FE5-418A-A28F-C02078652D30}" destId="{BA28C652-8D82-4BC5-8D39-381D8BED3C6D}" srcOrd="7" destOrd="0" presId="urn:microsoft.com/office/officeart/2005/8/layout/hierarchy4"/>
    <dgm:cxn modelId="{6CB67244-3CD0-4B93-8778-C8C850A53231}" type="presParOf" srcId="{D0BD8C07-8FE5-418A-A28F-C02078652D30}" destId="{D143D111-97F7-4C8D-B9A7-B49ABFDEF946}" srcOrd="8" destOrd="0" presId="urn:microsoft.com/office/officeart/2005/8/layout/hierarchy4"/>
    <dgm:cxn modelId="{53BBDFC8-D98D-4CDE-B4A8-4AFB392979F6}" type="presParOf" srcId="{D143D111-97F7-4C8D-B9A7-B49ABFDEF946}" destId="{D45762B1-2A86-49B1-8745-2A672EAA5ECC}" srcOrd="0" destOrd="0" presId="urn:microsoft.com/office/officeart/2005/8/layout/hierarchy4"/>
    <dgm:cxn modelId="{167D023F-1CFA-46C7-8F6A-7F481D058EBE}" type="presParOf" srcId="{D143D111-97F7-4C8D-B9A7-B49ABFDEF946}" destId="{7548AF79-0D2D-40B2-833F-193652D119A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A7D8541B-DB61-4923-9E0C-7C3229692AA0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B4FCDB-4019-44FA-904F-45D96347BA46}">
      <dgm:prSet phldrT="[Текст]" custT="1"/>
      <dgm:spPr/>
      <dgm:t>
        <a:bodyPr/>
        <a:lstStyle/>
        <a:p>
          <a:r>
            <a:rPr lang="uk-UA" sz="2800" b="1" dirty="0">
              <a:solidFill>
                <a:schemeClr val="bg2">
                  <a:lumMod val="25000"/>
                </a:schemeClr>
              </a:solidFill>
              <a:latin typeface="+mj-lt"/>
            </a:rPr>
            <a:t>Федерація</a:t>
          </a:r>
          <a:r>
            <a:rPr lang="uk-UA" sz="2800" dirty="0">
              <a:solidFill>
                <a:schemeClr val="bg2">
                  <a:lumMod val="25000"/>
                </a:schemeClr>
              </a:solidFill>
              <a:latin typeface="+mj-lt"/>
            </a:rPr>
            <a:t> </a:t>
          </a:r>
          <a:r>
            <a:rPr lang="uk-UA" sz="2800" i="1" dirty="0">
              <a:solidFill>
                <a:schemeClr val="bg2">
                  <a:lumMod val="25000"/>
                </a:schemeClr>
              </a:solidFill>
              <a:latin typeface="+mj-lt"/>
            </a:rPr>
            <a:t>(від лат. </a:t>
          </a:r>
          <a:r>
            <a:rPr lang="uk-UA" sz="2800" i="1" dirty="0" err="1">
              <a:solidFill>
                <a:schemeClr val="bg2">
                  <a:lumMod val="25000"/>
                </a:schemeClr>
              </a:solidFill>
              <a:latin typeface="+mj-lt"/>
            </a:rPr>
            <a:t>foedus</a:t>
          </a:r>
          <a:r>
            <a:rPr lang="uk-UA" sz="2800" i="1" dirty="0">
              <a:solidFill>
                <a:schemeClr val="bg2">
                  <a:lumMod val="25000"/>
                </a:schemeClr>
              </a:solidFill>
              <a:latin typeface="+mj-lt"/>
            </a:rPr>
            <a:t> – об’єднання, союз) </a:t>
          </a:r>
          <a:r>
            <a:rPr lang="uk-UA" sz="2800" dirty="0">
              <a:solidFill>
                <a:schemeClr val="bg2">
                  <a:lumMod val="25000"/>
                </a:schemeClr>
              </a:solidFill>
              <a:latin typeface="+mj-lt"/>
            </a:rPr>
            <a:t>– це єдина держава, до якої входить кілька територіальних утворень (суб’єктів федерації), що володіють суверенітетом або мають певні ознаки державності</a:t>
          </a:r>
          <a:endParaRPr lang="ru-RU" sz="2800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BB736225-41D5-4071-8AE0-3C1360B7A07A}" type="parTrans" cxnId="{63710DB3-DE26-40CD-AEF4-714BA0B83D29}">
      <dgm:prSet/>
      <dgm:spPr/>
      <dgm:t>
        <a:bodyPr/>
        <a:lstStyle/>
        <a:p>
          <a:endParaRPr lang="ru-RU"/>
        </a:p>
      </dgm:t>
    </dgm:pt>
    <dgm:pt modelId="{7DE989BE-BF52-40D5-9925-6F0640C2231C}" type="sibTrans" cxnId="{63710DB3-DE26-40CD-AEF4-714BA0B83D29}">
      <dgm:prSet/>
      <dgm:spPr/>
      <dgm:t>
        <a:bodyPr/>
        <a:lstStyle/>
        <a:p>
          <a:endParaRPr lang="ru-RU"/>
        </a:p>
      </dgm:t>
    </dgm:pt>
    <dgm:pt modelId="{F0CF2D5C-CD0B-48BB-BD40-2F838C810FD6}">
      <dgm:prSet phldrT="[Текст]" custT="1"/>
      <dgm:spPr/>
      <dgm:t>
        <a:bodyPr/>
        <a:lstStyle/>
        <a:p>
          <a:r>
            <a:rPr lang="uk-UA" sz="2800" dirty="0">
              <a:solidFill>
                <a:schemeClr val="bg2">
                  <a:lumMod val="25000"/>
                </a:schemeClr>
              </a:solidFill>
              <a:latin typeface="+mj-lt"/>
            </a:rPr>
            <a:t>У сучасному світі близько двадцяти федерацій</a:t>
          </a:r>
          <a:endParaRPr lang="ru-RU" sz="2800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39D033AC-F7BA-4CAF-95D3-3504501D8DAB}" type="parTrans" cxnId="{73D4CE89-6966-40AB-B280-FB7B9592125E}">
      <dgm:prSet/>
      <dgm:spPr/>
      <dgm:t>
        <a:bodyPr/>
        <a:lstStyle/>
        <a:p>
          <a:endParaRPr lang="ru-RU"/>
        </a:p>
      </dgm:t>
    </dgm:pt>
    <dgm:pt modelId="{1FFE0473-E088-4011-8FD8-374DB7AEFF82}" type="sibTrans" cxnId="{73D4CE89-6966-40AB-B280-FB7B9592125E}">
      <dgm:prSet/>
      <dgm:spPr/>
      <dgm:t>
        <a:bodyPr/>
        <a:lstStyle/>
        <a:p>
          <a:endParaRPr lang="ru-RU"/>
        </a:p>
      </dgm:t>
    </dgm:pt>
    <dgm:pt modelId="{BA9BC090-0C7E-4742-BF4F-350E8DF35A64}">
      <dgm:prSet phldrT="[Текст]" custT="1"/>
      <dgm:spPr/>
      <dgm:t>
        <a:bodyPr/>
        <a:lstStyle/>
        <a:p>
          <a:r>
            <a:rPr lang="uk-UA" sz="2800" dirty="0">
              <a:solidFill>
                <a:schemeClr val="bg2">
                  <a:lumMod val="25000"/>
                </a:schemeClr>
              </a:solidFill>
              <a:latin typeface="+mj-lt"/>
            </a:rPr>
            <a:t>У цих державах проживає фактично третина населення Землі (Бельгія, Бразилія, Індія, США, ФРН тощо)</a:t>
          </a:r>
          <a:endParaRPr lang="ru-RU" sz="2800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B99F9287-5286-48A4-83EF-3DD35B1F0677}" type="parTrans" cxnId="{BA679015-6279-4C55-9347-5F9116855154}">
      <dgm:prSet/>
      <dgm:spPr/>
      <dgm:t>
        <a:bodyPr/>
        <a:lstStyle/>
        <a:p>
          <a:endParaRPr lang="ru-RU"/>
        </a:p>
      </dgm:t>
    </dgm:pt>
    <dgm:pt modelId="{0637B1F3-FF9F-498C-BB72-40A27113C432}" type="sibTrans" cxnId="{BA679015-6279-4C55-9347-5F9116855154}">
      <dgm:prSet/>
      <dgm:spPr/>
      <dgm:t>
        <a:bodyPr/>
        <a:lstStyle/>
        <a:p>
          <a:endParaRPr lang="ru-RU"/>
        </a:p>
      </dgm:t>
    </dgm:pt>
    <dgm:pt modelId="{5CA50339-F60B-47FF-9EF6-D09837BCBF69}" type="pres">
      <dgm:prSet presAssocID="{A7D8541B-DB61-4923-9E0C-7C3229692AA0}" presName="Name0" presStyleCnt="0">
        <dgm:presLayoutVars>
          <dgm:dir/>
        </dgm:presLayoutVars>
      </dgm:prSet>
      <dgm:spPr/>
    </dgm:pt>
    <dgm:pt modelId="{A797ED1F-B89A-4151-88C7-B0D26A1C0E10}" type="pres">
      <dgm:prSet presAssocID="{C7B4FCDB-4019-44FA-904F-45D96347BA46}" presName="noChildren" presStyleCnt="0"/>
      <dgm:spPr/>
    </dgm:pt>
    <dgm:pt modelId="{E80831AD-4CB8-44AE-B515-FA217B840288}" type="pres">
      <dgm:prSet presAssocID="{C7B4FCDB-4019-44FA-904F-45D96347BA46}" presName="gap" presStyleCnt="0"/>
      <dgm:spPr/>
    </dgm:pt>
    <dgm:pt modelId="{827FD9CA-19A4-4090-8677-4B1304AD8835}" type="pres">
      <dgm:prSet presAssocID="{C7B4FCDB-4019-44FA-904F-45D96347BA46}" presName="medCircle2" presStyleLbl="vennNode1" presStyleIdx="0" presStyleCnt="3"/>
      <dgm:spPr/>
    </dgm:pt>
    <dgm:pt modelId="{AD2B54BE-7DB9-4F74-8B7C-B99A5527AD90}" type="pres">
      <dgm:prSet presAssocID="{C7B4FCDB-4019-44FA-904F-45D96347BA46}" presName="txLvlOnly1" presStyleLbl="revTx" presStyleIdx="0" presStyleCnt="3"/>
      <dgm:spPr/>
    </dgm:pt>
    <dgm:pt modelId="{EF361DA3-AD42-4A4E-8DD4-9E0F83128147}" type="pres">
      <dgm:prSet presAssocID="{F0CF2D5C-CD0B-48BB-BD40-2F838C810FD6}" presName="noChildren" presStyleCnt="0"/>
      <dgm:spPr/>
    </dgm:pt>
    <dgm:pt modelId="{0436D6FF-E532-4153-8566-3FF3660B44BC}" type="pres">
      <dgm:prSet presAssocID="{F0CF2D5C-CD0B-48BB-BD40-2F838C810FD6}" presName="gap" presStyleCnt="0"/>
      <dgm:spPr/>
    </dgm:pt>
    <dgm:pt modelId="{43A349C7-6672-4C6A-B8D4-A7F0046BAEB5}" type="pres">
      <dgm:prSet presAssocID="{F0CF2D5C-CD0B-48BB-BD40-2F838C810FD6}" presName="medCircle2" presStyleLbl="vennNode1" presStyleIdx="1" presStyleCnt="3"/>
      <dgm:spPr/>
    </dgm:pt>
    <dgm:pt modelId="{9CA5DAC5-2861-4299-A932-F16E658FA482}" type="pres">
      <dgm:prSet presAssocID="{F0CF2D5C-CD0B-48BB-BD40-2F838C810FD6}" presName="txLvlOnly1" presStyleLbl="revTx" presStyleIdx="1" presStyleCnt="3"/>
      <dgm:spPr/>
    </dgm:pt>
    <dgm:pt modelId="{67E6BF11-9936-424B-AD41-5510CF0F80B3}" type="pres">
      <dgm:prSet presAssocID="{BA9BC090-0C7E-4742-BF4F-350E8DF35A64}" presName="noChildren" presStyleCnt="0"/>
      <dgm:spPr/>
    </dgm:pt>
    <dgm:pt modelId="{1EEDFCF7-DDAD-4559-AD41-BDAD2CDDC6C6}" type="pres">
      <dgm:prSet presAssocID="{BA9BC090-0C7E-4742-BF4F-350E8DF35A64}" presName="gap" presStyleCnt="0"/>
      <dgm:spPr/>
    </dgm:pt>
    <dgm:pt modelId="{901D0C5E-0443-4FA5-AA56-0FC57CEE750A}" type="pres">
      <dgm:prSet presAssocID="{BA9BC090-0C7E-4742-BF4F-350E8DF35A64}" presName="medCircle2" presStyleLbl="vennNode1" presStyleIdx="2" presStyleCnt="3"/>
      <dgm:spPr/>
    </dgm:pt>
    <dgm:pt modelId="{47B4283C-9CF0-49FB-BACE-C1B5F87571D2}" type="pres">
      <dgm:prSet presAssocID="{BA9BC090-0C7E-4742-BF4F-350E8DF35A64}" presName="txLvlOnly1" presStyleLbl="revTx" presStyleIdx="2" presStyleCnt="3"/>
      <dgm:spPr/>
    </dgm:pt>
  </dgm:ptLst>
  <dgm:cxnLst>
    <dgm:cxn modelId="{BA679015-6279-4C55-9347-5F9116855154}" srcId="{A7D8541B-DB61-4923-9E0C-7C3229692AA0}" destId="{BA9BC090-0C7E-4742-BF4F-350E8DF35A64}" srcOrd="2" destOrd="0" parTransId="{B99F9287-5286-48A4-83EF-3DD35B1F0677}" sibTransId="{0637B1F3-FF9F-498C-BB72-40A27113C432}"/>
    <dgm:cxn modelId="{69CE004D-6B3C-46B3-B3CD-36DA8CCFD581}" type="presOf" srcId="{BA9BC090-0C7E-4742-BF4F-350E8DF35A64}" destId="{47B4283C-9CF0-49FB-BACE-C1B5F87571D2}" srcOrd="0" destOrd="0" presId="urn:microsoft.com/office/officeart/2008/layout/VerticalCircleList"/>
    <dgm:cxn modelId="{73D4CE89-6966-40AB-B280-FB7B9592125E}" srcId="{A7D8541B-DB61-4923-9E0C-7C3229692AA0}" destId="{F0CF2D5C-CD0B-48BB-BD40-2F838C810FD6}" srcOrd="1" destOrd="0" parTransId="{39D033AC-F7BA-4CAF-95D3-3504501D8DAB}" sibTransId="{1FFE0473-E088-4011-8FD8-374DB7AEFF82}"/>
    <dgm:cxn modelId="{E65F9997-96E6-4735-BBD3-8D9AE6A17501}" type="presOf" srcId="{A7D8541B-DB61-4923-9E0C-7C3229692AA0}" destId="{5CA50339-F60B-47FF-9EF6-D09837BCBF69}" srcOrd="0" destOrd="0" presId="urn:microsoft.com/office/officeart/2008/layout/VerticalCircleList"/>
    <dgm:cxn modelId="{63710DB3-DE26-40CD-AEF4-714BA0B83D29}" srcId="{A7D8541B-DB61-4923-9E0C-7C3229692AA0}" destId="{C7B4FCDB-4019-44FA-904F-45D96347BA46}" srcOrd="0" destOrd="0" parTransId="{BB736225-41D5-4071-8AE0-3C1360B7A07A}" sibTransId="{7DE989BE-BF52-40D5-9925-6F0640C2231C}"/>
    <dgm:cxn modelId="{F052B8F0-D209-4E15-949A-B46203985FCB}" type="presOf" srcId="{F0CF2D5C-CD0B-48BB-BD40-2F838C810FD6}" destId="{9CA5DAC5-2861-4299-A932-F16E658FA482}" srcOrd="0" destOrd="0" presId="urn:microsoft.com/office/officeart/2008/layout/VerticalCircleList"/>
    <dgm:cxn modelId="{3B54F3FF-5EC9-435C-80C5-58757177658F}" type="presOf" srcId="{C7B4FCDB-4019-44FA-904F-45D96347BA46}" destId="{AD2B54BE-7DB9-4F74-8B7C-B99A5527AD90}" srcOrd="0" destOrd="0" presId="urn:microsoft.com/office/officeart/2008/layout/VerticalCircleList"/>
    <dgm:cxn modelId="{5AFDBAA8-D7D9-4626-BDB8-4FC201C8E17B}" type="presParOf" srcId="{5CA50339-F60B-47FF-9EF6-D09837BCBF69}" destId="{A797ED1F-B89A-4151-88C7-B0D26A1C0E10}" srcOrd="0" destOrd="0" presId="urn:microsoft.com/office/officeart/2008/layout/VerticalCircleList"/>
    <dgm:cxn modelId="{83C6375A-F9AF-4583-9762-0591D8789E6A}" type="presParOf" srcId="{A797ED1F-B89A-4151-88C7-B0D26A1C0E10}" destId="{E80831AD-4CB8-44AE-B515-FA217B840288}" srcOrd="0" destOrd="0" presId="urn:microsoft.com/office/officeart/2008/layout/VerticalCircleList"/>
    <dgm:cxn modelId="{FC5C91D4-E640-4F39-BDB1-C41F2E9311F2}" type="presParOf" srcId="{A797ED1F-B89A-4151-88C7-B0D26A1C0E10}" destId="{827FD9CA-19A4-4090-8677-4B1304AD8835}" srcOrd="1" destOrd="0" presId="urn:microsoft.com/office/officeart/2008/layout/VerticalCircleList"/>
    <dgm:cxn modelId="{E871878C-FC8D-4087-90DD-25966B711289}" type="presParOf" srcId="{A797ED1F-B89A-4151-88C7-B0D26A1C0E10}" destId="{AD2B54BE-7DB9-4F74-8B7C-B99A5527AD90}" srcOrd="2" destOrd="0" presId="urn:microsoft.com/office/officeart/2008/layout/VerticalCircleList"/>
    <dgm:cxn modelId="{23698FB8-4B3E-4E8E-9D43-4C0400DB99B0}" type="presParOf" srcId="{5CA50339-F60B-47FF-9EF6-D09837BCBF69}" destId="{EF361DA3-AD42-4A4E-8DD4-9E0F83128147}" srcOrd="1" destOrd="0" presId="urn:microsoft.com/office/officeart/2008/layout/VerticalCircleList"/>
    <dgm:cxn modelId="{A4B0EF98-A8F0-4532-A1F9-44CF782331D0}" type="presParOf" srcId="{EF361DA3-AD42-4A4E-8DD4-9E0F83128147}" destId="{0436D6FF-E532-4153-8566-3FF3660B44BC}" srcOrd="0" destOrd="0" presId="urn:microsoft.com/office/officeart/2008/layout/VerticalCircleList"/>
    <dgm:cxn modelId="{FE3B6DBC-1E16-452C-B730-48B6714A72B0}" type="presParOf" srcId="{EF361DA3-AD42-4A4E-8DD4-9E0F83128147}" destId="{43A349C7-6672-4C6A-B8D4-A7F0046BAEB5}" srcOrd="1" destOrd="0" presId="urn:microsoft.com/office/officeart/2008/layout/VerticalCircleList"/>
    <dgm:cxn modelId="{C4473C76-F81C-4639-B32E-09F8E70DB0AD}" type="presParOf" srcId="{EF361DA3-AD42-4A4E-8DD4-9E0F83128147}" destId="{9CA5DAC5-2861-4299-A932-F16E658FA482}" srcOrd="2" destOrd="0" presId="urn:microsoft.com/office/officeart/2008/layout/VerticalCircleList"/>
    <dgm:cxn modelId="{6A71A44A-9387-47E8-A512-2B6C8D41A8D5}" type="presParOf" srcId="{5CA50339-F60B-47FF-9EF6-D09837BCBF69}" destId="{67E6BF11-9936-424B-AD41-5510CF0F80B3}" srcOrd="2" destOrd="0" presId="urn:microsoft.com/office/officeart/2008/layout/VerticalCircleList"/>
    <dgm:cxn modelId="{F888A6B7-6F9E-453A-8968-F914DEC48AE4}" type="presParOf" srcId="{67E6BF11-9936-424B-AD41-5510CF0F80B3}" destId="{1EEDFCF7-DDAD-4559-AD41-BDAD2CDDC6C6}" srcOrd="0" destOrd="0" presId="urn:microsoft.com/office/officeart/2008/layout/VerticalCircleList"/>
    <dgm:cxn modelId="{098F2F74-C4CE-4138-B841-26F1E41E5E14}" type="presParOf" srcId="{67E6BF11-9936-424B-AD41-5510CF0F80B3}" destId="{901D0C5E-0443-4FA5-AA56-0FC57CEE750A}" srcOrd="1" destOrd="0" presId="urn:microsoft.com/office/officeart/2008/layout/VerticalCircleList"/>
    <dgm:cxn modelId="{9476B579-BFEB-4A9E-9DC8-60CD8690179E}" type="presParOf" srcId="{67E6BF11-9936-424B-AD41-5510CF0F80B3}" destId="{47B4283C-9CF0-49FB-BACE-C1B5F87571D2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AFE51144-007C-4F42-81F9-A45329DA1B84}" type="doc">
      <dgm:prSet loTypeId="urn:microsoft.com/office/officeart/2005/8/layout/hierarchy3" loCatId="hierarchy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B2185026-627C-4C12-890F-96CF5A916A14}">
      <dgm:prSet custT="1"/>
      <dgm:spPr/>
      <dgm:t>
        <a:bodyPr/>
        <a:lstStyle/>
        <a:p>
          <a:r>
            <a:rPr lang="uk-UA" sz="2000" b="1" dirty="0">
              <a:latin typeface="+mj-lt"/>
            </a:rPr>
            <a:t>за способом утворення</a:t>
          </a:r>
        </a:p>
      </dgm:t>
    </dgm:pt>
    <dgm:pt modelId="{C8064262-33FE-45EC-9BF3-84E9DAFCF7A8}" type="parTrans" cxnId="{B6460615-61CD-49B4-8BBD-A42640379F29}">
      <dgm:prSet/>
      <dgm:spPr/>
      <dgm:t>
        <a:bodyPr/>
        <a:lstStyle/>
        <a:p>
          <a:endParaRPr lang="ru-RU"/>
        </a:p>
      </dgm:t>
    </dgm:pt>
    <dgm:pt modelId="{136C7CD7-A9FA-4CCF-A738-89EDD46F8394}" type="sibTrans" cxnId="{B6460615-61CD-49B4-8BBD-A42640379F29}">
      <dgm:prSet/>
      <dgm:spPr/>
      <dgm:t>
        <a:bodyPr/>
        <a:lstStyle/>
        <a:p>
          <a:endParaRPr lang="ru-RU"/>
        </a:p>
      </dgm:t>
    </dgm:pt>
    <dgm:pt modelId="{C98A9449-23EB-41E6-BA52-6338BB5C0C57}">
      <dgm:prSet custT="1"/>
      <dgm:spPr/>
      <dgm:t>
        <a:bodyPr/>
        <a:lstStyle/>
        <a:p>
          <a:r>
            <a:rPr lang="uk-UA" sz="2000" dirty="0">
              <a:latin typeface="+mj-lt"/>
            </a:rPr>
            <a:t>союзна федерація</a:t>
          </a:r>
        </a:p>
      </dgm:t>
    </dgm:pt>
    <dgm:pt modelId="{839A353D-542C-469E-AE8E-EADC7A9D96B0}" type="parTrans" cxnId="{C599C39A-6064-4D27-A6FF-80EA92909B26}">
      <dgm:prSet/>
      <dgm:spPr/>
      <dgm:t>
        <a:bodyPr/>
        <a:lstStyle/>
        <a:p>
          <a:endParaRPr lang="ru-RU"/>
        </a:p>
      </dgm:t>
    </dgm:pt>
    <dgm:pt modelId="{53C361CA-EF9F-4B14-9EDA-7B23DF7A9391}" type="sibTrans" cxnId="{C599C39A-6064-4D27-A6FF-80EA92909B26}">
      <dgm:prSet/>
      <dgm:spPr/>
      <dgm:t>
        <a:bodyPr/>
        <a:lstStyle/>
        <a:p>
          <a:endParaRPr lang="ru-RU"/>
        </a:p>
      </dgm:t>
    </dgm:pt>
    <dgm:pt modelId="{EA625799-8BE1-4690-9F10-992F3812A5D2}">
      <dgm:prSet custT="1"/>
      <dgm:spPr/>
      <dgm:t>
        <a:bodyPr/>
        <a:lstStyle/>
        <a:p>
          <a:r>
            <a:rPr lang="uk-UA" sz="2000" dirty="0">
              <a:latin typeface="+mj-lt"/>
            </a:rPr>
            <a:t>федерація, заснована на автономії</a:t>
          </a:r>
        </a:p>
      </dgm:t>
    </dgm:pt>
    <dgm:pt modelId="{94A41520-B9FF-40C0-8ACA-FEF2C2060C39}" type="parTrans" cxnId="{8D941873-A8EE-4B23-A6DA-7E8DBB7BBDC9}">
      <dgm:prSet/>
      <dgm:spPr/>
      <dgm:t>
        <a:bodyPr/>
        <a:lstStyle/>
        <a:p>
          <a:endParaRPr lang="ru-RU"/>
        </a:p>
      </dgm:t>
    </dgm:pt>
    <dgm:pt modelId="{5DD71C13-D95E-4600-9EDE-E92A29D3988A}" type="sibTrans" cxnId="{8D941873-A8EE-4B23-A6DA-7E8DBB7BBDC9}">
      <dgm:prSet/>
      <dgm:spPr/>
      <dgm:t>
        <a:bodyPr/>
        <a:lstStyle/>
        <a:p>
          <a:endParaRPr lang="ru-RU"/>
        </a:p>
      </dgm:t>
    </dgm:pt>
    <dgm:pt modelId="{9EDA50F7-3A96-4170-9FF1-2FF4F0B01EBF}">
      <dgm:prSet custT="1"/>
      <dgm:spPr/>
      <dgm:t>
        <a:bodyPr/>
        <a:lstStyle/>
        <a:p>
          <a:r>
            <a:rPr lang="uk-UA" sz="2000" b="1" dirty="0">
              <a:latin typeface="+mj-lt"/>
            </a:rPr>
            <a:t>за характером правової основи</a:t>
          </a:r>
        </a:p>
      </dgm:t>
    </dgm:pt>
    <dgm:pt modelId="{6E636BB8-4203-4AD3-AA87-5364F648CAA7}" type="parTrans" cxnId="{61934B4A-6787-4531-ABAD-6137319563B3}">
      <dgm:prSet/>
      <dgm:spPr/>
      <dgm:t>
        <a:bodyPr/>
        <a:lstStyle/>
        <a:p>
          <a:endParaRPr lang="ru-RU"/>
        </a:p>
      </dgm:t>
    </dgm:pt>
    <dgm:pt modelId="{FF7C29E8-A0FE-4869-9800-B06F3D22BDB8}" type="sibTrans" cxnId="{61934B4A-6787-4531-ABAD-6137319563B3}">
      <dgm:prSet/>
      <dgm:spPr/>
      <dgm:t>
        <a:bodyPr/>
        <a:lstStyle/>
        <a:p>
          <a:endParaRPr lang="ru-RU"/>
        </a:p>
      </dgm:t>
    </dgm:pt>
    <dgm:pt modelId="{7CE48808-CAE7-475A-98D1-0D8F81C5AFAC}">
      <dgm:prSet custT="1"/>
      <dgm:spPr/>
      <dgm:t>
        <a:bodyPr/>
        <a:lstStyle/>
        <a:p>
          <a:r>
            <a:rPr lang="uk-UA" sz="2000" dirty="0">
              <a:latin typeface="+mj-lt"/>
            </a:rPr>
            <a:t>конституційні (США, Канада)</a:t>
          </a:r>
        </a:p>
      </dgm:t>
    </dgm:pt>
    <dgm:pt modelId="{3A0E6D86-8022-4464-B962-691AE1E50C52}" type="parTrans" cxnId="{CD4E4208-B3BF-4020-ADDD-487FB639A29D}">
      <dgm:prSet/>
      <dgm:spPr/>
      <dgm:t>
        <a:bodyPr/>
        <a:lstStyle/>
        <a:p>
          <a:endParaRPr lang="ru-RU"/>
        </a:p>
      </dgm:t>
    </dgm:pt>
    <dgm:pt modelId="{A7ABB97E-1AB5-4876-B78A-D7CD8AB45DB5}" type="sibTrans" cxnId="{CD4E4208-B3BF-4020-ADDD-487FB639A29D}">
      <dgm:prSet/>
      <dgm:spPr/>
      <dgm:t>
        <a:bodyPr/>
        <a:lstStyle/>
        <a:p>
          <a:endParaRPr lang="ru-RU"/>
        </a:p>
      </dgm:t>
    </dgm:pt>
    <dgm:pt modelId="{A1C2BDD5-E8FE-4A58-AF61-3226E4302415}">
      <dgm:prSet custT="1"/>
      <dgm:spPr/>
      <dgm:t>
        <a:bodyPr/>
        <a:lstStyle/>
        <a:p>
          <a:r>
            <a:rPr lang="uk-UA" sz="2000" dirty="0">
              <a:latin typeface="+mj-lt"/>
            </a:rPr>
            <a:t>договірні (Швейцарія)</a:t>
          </a:r>
        </a:p>
      </dgm:t>
    </dgm:pt>
    <dgm:pt modelId="{8FD4B8E5-8E50-478F-B131-86695A49545F}" type="parTrans" cxnId="{17BDB154-A5C3-4968-8015-989646E6A2EC}">
      <dgm:prSet/>
      <dgm:spPr/>
      <dgm:t>
        <a:bodyPr/>
        <a:lstStyle/>
        <a:p>
          <a:endParaRPr lang="ru-RU"/>
        </a:p>
      </dgm:t>
    </dgm:pt>
    <dgm:pt modelId="{2F4E7528-6655-4947-85DD-04DDC8560595}" type="sibTrans" cxnId="{17BDB154-A5C3-4968-8015-989646E6A2EC}">
      <dgm:prSet/>
      <dgm:spPr/>
      <dgm:t>
        <a:bodyPr/>
        <a:lstStyle/>
        <a:p>
          <a:endParaRPr lang="ru-RU"/>
        </a:p>
      </dgm:t>
    </dgm:pt>
    <dgm:pt modelId="{42E0304D-84C4-4CE2-BAFA-AF2599F1AF98}">
      <dgm:prSet custT="1"/>
      <dgm:spPr/>
      <dgm:t>
        <a:bodyPr/>
        <a:lstStyle/>
        <a:p>
          <a:r>
            <a:rPr lang="uk-UA" sz="2000" dirty="0">
              <a:latin typeface="+mj-lt"/>
            </a:rPr>
            <a:t>конституційно-договірні</a:t>
          </a:r>
        </a:p>
      </dgm:t>
    </dgm:pt>
    <dgm:pt modelId="{DEF08067-18A0-42E2-8F30-7703A2D26AA1}" type="parTrans" cxnId="{D269045B-FE9E-4BEB-B772-2963BBEF0DAC}">
      <dgm:prSet/>
      <dgm:spPr/>
      <dgm:t>
        <a:bodyPr/>
        <a:lstStyle/>
        <a:p>
          <a:endParaRPr lang="ru-RU"/>
        </a:p>
      </dgm:t>
    </dgm:pt>
    <dgm:pt modelId="{C9CA58B0-D3E8-41C0-B1E4-4CDC1E6DD783}" type="sibTrans" cxnId="{D269045B-FE9E-4BEB-B772-2963BBEF0DAC}">
      <dgm:prSet/>
      <dgm:spPr/>
      <dgm:t>
        <a:bodyPr/>
        <a:lstStyle/>
        <a:p>
          <a:endParaRPr lang="ru-RU"/>
        </a:p>
      </dgm:t>
    </dgm:pt>
    <dgm:pt modelId="{33A469DF-5671-48AE-B5C4-9547575BF985}">
      <dgm:prSet custT="1"/>
      <dgm:spPr/>
      <dgm:t>
        <a:bodyPr/>
        <a:lstStyle/>
        <a:p>
          <a:r>
            <a:rPr lang="uk-UA" sz="2000" b="1" dirty="0">
              <a:solidFill>
                <a:schemeClr val="bg2">
                  <a:lumMod val="25000"/>
                </a:schemeClr>
              </a:solidFill>
              <a:latin typeface="+mj-lt"/>
            </a:rPr>
            <a:t>за принципом побудови</a:t>
          </a:r>
        </a:p>
      </dgm:t>
    </dgm:pt>
    <dgm:pt modelId="{F53E7456-CF40-455C-B1A6-59784A3E65B8}" type="parTrans" cxnId="{E51B33E9-5838-4455-9032-DAAEB0266C08}">
      <dgm:prSet/>
      <dgm:spPr/>
      <dgm:t>
        <a:bodyPr/>
        <a:lstStyle/>
        <a:p>
          <a:endParaRPr lang="ru-RU"/>
        </a:p>
      </dgm:t>
    </dgm:pt>
    <dgm:pt modelId="{5C055B56-A698-45C1-8567-9C2F3D2C7133}" type="sibTrans" cxnId="{E51B33E9-5838-4455-9032-DAAEB0266C08}">
      <dgm:prSet/>
      <dgm:spPr/>
      <dgm:t>
        <a:bodyPr/>
        <a:lstStyle/>
        <a:p>
          <a:endParaRPr lang="ru-RU"/>
        </a:p>
      </dgm:t>
    </dgm:pt>
    <dgm:pt modelId="{84BA4B87-747A-4B64-B8A8-B8857F888185}">
      <dgm:prSet custT="1"/>
      <dgm:spPr/>
      <dgm:t>
        <a:bodyPr/>
        <a:lstStyle/>
        <a:p>
          <a:r>
            <a:rPr lang="uk-UA" sz="2000" dirty="0">
              <a:latin typeface="+mj-lt"/>
            </a:rPr>
            <a:t>національні (Бельгія)</a:t>
          </a:r>
        </a:p>
      </dgm:t>
    </dgm:pt>
    <dgm:pt modelId="{C017267D-1C2D-4755-87D5-AD93AEA0B66C}" type="parTrans" cxnId="{07F66D2A-A8F3-4862-BCAC-2276F709BEF6}">
      <dgm:prSet/>
      <dgm:spPr/>
      <dgm:t>
        <a:bodyPr/>
        <a:lstStyle/>
        <a:p>
          <a:endParaRPr lang="ru-RU"/>
        </a:p>
      </dgm:t>
    </dgm:pt>
    <dgm:pt modelId="{12A2F9C2-2917-440F-AA1D-1D82FC443D04}" type="sibTrans" cxnId="{07F66D2A-A8F3-4862-BCAC-2276F709BEF6}">
      <dgm:prSet/>
      <dgm:spPr/>
      <dgm:t>
        <a:bodyPr/>
        <a:lstStyle/>
        <a:p>
          <a:endParaRPr lang="ru-RU"/>
        </a:p>
      </dgm:t>
    </dgm:pt>
    <dgm:pt modelId="{8C0067AD-8210-49E6-B8A5-38AD1C567B94}">
      <dgm:prSet custT="1"/>
      <dgm:spPr/>
      <dgm:t>
        <a:bodyPr/>
        <a:lstStyle/>
        <a:p>
          <a:r>
            <a:rPr lang="uk-UA" sz="2000" dirty="0">
              <a:latin typeface="+mj-lt"/>
            </a:rPr>
            <a:t>територіальні (Нігерія)</a:t>
          </a:r>
        </a:p>
      </dgm:t>
    </dgm:pt>
    <dgm:pt modelId="{7A4FECF3-8793-477B-A261-63E5B94F654E}" type="parTrans" cxnId="{5AE1CB8B-3477-4544-80CC-5C5352F86581}">
      <dgm:prSet/>
      <dgm:spPr/>
      <dgm:t>
        <a:bodyPr/>
        <a:lstStyle/>
        <a:p>
          <a:endParaRPr lang="ru-RU"/>
        </a:p>
      </dgm:t>
    </dgm:pt>
    <dgm:pt modelId="{F32D8F7A-DC68-40AB-AAED-B791B10B6D4C}" type="sibTrans" cxnId="{5AE1CB8B-3477-4544-80CC-5C5352F86581}">
      <dgm:prSet/>
      <dgm:spPr/>
      <dgm:t>
        <a:bodyPr/>
        <a:lstStyle/>
        <a:p>
          <a:endParaRPr lang="ru-RU"/>
        </a:p>
      </dgm:t>
    </dgm:pt>
    <dgm:pt modelId="{3001D63E-FBB9-44F6-83C1-FC2B25A9EAE8}">
      <dgm:prSet custT="1"/>
      <dgm:spPr/>
      <dgm:t>
        <a:bodyPr/>
        <a:lstStyle/>
        <a:p>
          <a:r>
            <a:rPr lang="uk-UA" sz="2000" dirty="0">
              <a:latin typeface="+mj-lt"/>
            </a:rPr>
            <a:t>національно-територіальні (Канада)</a:t>
          </a:r>
        </a:p>
      </dgm:t>
    </dgm:pt>
    <dgm:pt modelId="{8C9650AA-6804-44F0-AE1E-8203AD6E8C89}" type="parTrans" cxnId="{30BD5AF6-A91B-4164-AE9E-ECC0AEC1FAD7}">
      <dgm:prSet/>
      <dgm:spPr/>
      <dgm:t>
        <a:bodyPr/>
        <a:lstStyle/>
        <a:p>
          <a:endParaRPr lang="ru-RU"/>
        </a:p>
      </dgm:t>
    </dgm:pt>
    <dgm:pt modelId="{D55A5B82-4632-4D71-89AD-01C3F9063255}" type="sibTrans" cxnId="{30BD5AF6-A91B-4164-AE9E-ECC0AEC1FAD7}">
      <dgm:prSet/>
      <dgm:spPr/>
      <dgm:t>
        <a:bodyPr/>
        <a:lstStyle/>
        <a:p>
          <a:endParaRPr lang="ru-RU"/>
        </a:p>
      </dgm:t>
    </dgm:pt>
    <dgm:pt modelId="{7A385500-2C91-42F0-AC64-865AC301FA04}">
      <dgm:prSet custT="1"/>
      <dgm:spPr/>
      <dgm:t>
        <a:bodyPr/>
        <a:lstStyle/>
        <a:p>
          <a:r>
            <a:rPr lang="uk-UA" sz="2000" b="1" dirty="0">
              <a:latin typeface="+mj-lt"/>
            </a:rPr>
            <a:t>за характером та обсягом повноважень суб’єктів федерації</a:t>
          </a:r>
        </a:p>
      </dgm:t>
    </dgm:pt>
    <dgm:pt modelId="{17130F88-1F86-4AA4-BBC0-BEFCBB8E4005}" type="parTrans" cxnId="{364E833F-8453-416C-8A04-1ED212DDFA12}">
      <dgm:prSet/>
      <dgm:spPr/>
      <dgm:t>
        <a:bodyPr/>
        <a:lstStyle/>
        <a:p>
          <a:endParaRPr lang="ru-RU"/>
        </a:p>
      </dgm:t>
    </dgm:pt>
    <dgm:pt modelId="{B82EE9BA-1662-4F12-89E5-BE4E03B69D52}" type="sibTrans" cxnId="{364E833F-8453-416C-8A04-1ED212DDFA12}">
      <dgm:prSet/>
      <dgm:spPr/>
      <dgm:t>
        <a:bodyPr/>
        <a:lstStyle/>
        <a:p>
          <a:endParaRPr lang="ru-RU"/>
        </a:p>
      </dgm:t>
    </dgm:pt>
    <dgm:pt modelId="{316874AB-9A07-486D-B152-C71CA12E28D3}">
      <dgm:prSet custT="1"/>
      <dgm:spPr/>
      <dgm:t>
        <a:bodyPr/>
        <a:lstStyle/>
        <a:p>
          <a:r>
            <a:rPr lang="uk-UA" sz="2000" dirty="0">
              <a:latin typeface="+mj-lt"/>
            </a:rPr>
            <a:t>симетричні</a:t>
          </a:r>
        </a:p>
      </dgm:t>
    </dgm:pt>
    <dgm:pt modelId="{9B283BBD-84C3-484D-B301-54CEF6C4B9F0}" type="parTrans" cxnId="{854C24A7-855B-4395-A3B8-A60FE26D9FC2}">
      <dgm:prSet/>
      <dgm:spPr/>
      <dgm:t>
        <a:bodyPr/>
        <a:lstStyle/>
        <a:p>
          <a:endParaRPr lang="ru-RU"/>
        </a:p>
      </dgm:t>
    </dgm:pt>
    <dgm:pt modelId="{68B6854A-2696-43AC-8592-4547CA9ADD12}" type="sibTrans" cxnId="{854C24A7-855B-4395-A3B8-A60FE26D9FC2}">
      <dgm:prSet/>
      <dgm:spPr/>
      <dgm:t>
        <a:bodyPr/>
        <a:lstStyle/>
        <a:p>
          <a:endParaRPr lang="ru-RU"/>
        </a:p>
      </dgm:t>
    </dgm:pt>
    <dgm:pt modelId="{6B92604F-622B-4378-9AD1-0AE2908A15DC}">
      <dgm:prSet custT="1"/>
      <dgm:spPr/>
      <dgm:t>
        <a:bodyPr/>
        <a:lstStyle/>
        <a:p>
          <a:r>
            <a:rPr lang="uk-UA" sz="2000" dirty="0">
              <a:latin typeface="+mj-lt"/>
            </a:rPr>
            <a:t>асиметричні</a:t>
          </a:r>
        </a:p>
      </dgm:t>
    </dgm:pt>
    <dgm:pt modelId="{00801817-CBC4-49BE-BCD3-8ABF828CABA1}" type="parTrans" cxnId="{40EBD947-0219-47F0-94B9-B4A1D09D3040}">
      <dgm:prSet/>
      <dgm:spPr/>
      <dgm:t>
        <a:bodyPr/>
        <a:lstStyle/>
        <a:p>
          <a:endParaRPr lang="ru-RU"/>
        </a:p>
      </dgm:t>
    </dgm:pt>
    <dgm:pt modelId="{84D9B3C2-1C68-404E-AA61-707512E2FABD}" type="sibTrans" cxnId="{40EBD947-0219-47F0-94B9-B4A1D09D3040}">
      <dgm:prSet/>
      <dgm:spPr/>
      <dgm:t>
        <a:bodyPr/>
        <a:lstStyle/>
        <a:p>
          <a:endParaRPr lang="ru-RU"/>
        </a:p>
      </dgm:t>
    </dgm:pt>
    <dgm:pt modelId="{F1CA4EDF-0888-4AF1-80ED-DFA401D29082}" type="pres">
      <dgm:prSet presAssocID="{AFE51144-007C-4F42-81F9-A45329DA1B8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85CD445-A3BB-4E01-B69D-6C21B3497FD1}" type="pres">
      <dgm:prSet presAssocID="{B2185026-627C-4C12-890F-96CF5A916A14}" presName="root" presStyleCnt="0"/>
      <dgm:spPr/>
    </dgm:pt>
    <dgm:pt modelId="{43DCE66D-DAF5-4B96-882C-3C5492AFA45B}" type="pres">
      <dgm:prSet presAssocID="{B2185026-627C-4C12-890F-96CF5A916A14}" presName="rootComposite" presStyleCnt="0"/>
      <dgm:spPr/>
    </dgm:pt>
    <dgm:pt modelId="{ECE5CC70-11DB-440C-9DA3-F7B379C38597}" type="pres">
      <dgm:prSet presAssocID="{B2185026-627C-4C12-890F-96CF5A916A14}" presName="rootText" presStyleLbl="node1" presStyleIdx="0" presStyleCnt="4"/>
      <dgm:spPr/>
    </dgm:pt>
    <dgm:pt modelId="{E47542D6-0731-42F6-A5CD-B7C2DB66347E}" type="pres">
      <dgm:prSet presAssocID="{B2185026-627C-4C12-890F-96CF5A916A14}" presName="rootConnector" presStyleLbl="node1" presStyleIdx="0" presStyleCnt="4"/>
      <dgm:spPr/>
    </dgm:pt>
    <dgm:pt modelId="{B58DE034-CAA2-4E24-AA7C-1878CD4F6E0C}" type="pres">
      <dgm:prSet presAssocID="{B2185026-627C-4C12-890F-96CF5A916A14}" presName="childShape" presStyleCnt="0"/>
      <dgm:spPr/>
    </dgm:pt>
    <dgm:pt modelId="{F69BA981-9884-4821-8023-D535D785DD0F}" type="pres">
      <dgm:prSet presAssocID="{839A353D-542C-469E-AE8E-EADC7A9D96B0}" presName="Name13" presStyleLbl="parChTrans1D2" presStyleIdx="0" presStyleCnt="10"/>
      <dgm:spPr/>
    </dgm:pt>
    <dgm:pt modelId="{D060C1BE-C2E6-4A4B-96F2-0786311B66AE}" type="pres">
      <dgm:prSet presAssocID="{C98A9449-23EB-41E6-BA52-6338BB5C0C57}" presName="childText" presStyleLbl="bgAcc1" presStyleIdx="0" presStyleCnt="10">
        <dgm:presLayoutVars>
          <dgm:bulletEnabled val="1"/>
        </dgm:presLayoutVars>
      </dgm:prSet>
      <dgm:spPr/>
    </dgm:pt>
    <dgm:pt modelId="{E4F9BF67-B512-4982-89CB-92484B77BC2B}" type="pres">
      <dgm:prSet presAssocID="{94A41520-B9FF-40C0-8ACA-FEF2C2060C39}" presName="Name13" presStyleLbl="parChTrans1D2" presStyleIdx="1" presStyleCnt="10"/>
      <dgm:spPr/>
    </dgm:pt>
    <dgm:pt modelId="{2DF7771B-AFB2-4611-B6FD-B135E96E5E60}" type="pres">
      <dgm:prSet presAssocID="{EA625799-8BE1-4690-9F10-992F3812A5D2}" presName="childText" presStyleLbl="bgAcc1" presStyleIdx="1" presStyleCnt="10">
        <dgm:presLayoutVars>
          <dgm:bulletEnabled val="1"/>
        </dgm:presLayoutVars>
      </dgm:prSet>
      <dgm:spPr/>
    </dgm:pt>
    <dgm:pt modelId="{4271A10E-1863-4136-BFA9-3DAA8E4B4EAC}" type="pres">
      <dgm:prSet presAssocID="{9EDA50F7-3A96-4170-9FF1-2FF4F0B01EBF}" presName="root" presStyleCnt="0"/>
      <dgm:spPr/>
    </dgm:pt>
    <dgm:pt modelId="{38C2F504-CFC8-4CDA-B06A-CA67B21E5415}" type="pres">
      <dgm:prSet presAssocID="{9EDA50F7-3A96-4170-9FF1-2FF4F0B01EBF}" presName="rootComposite" presStyleCnt="0"/>
      <dgm:spPr/>
    </dgm:pt>
    <dgm:pt modelId="{5DCE7766-F371-4DDD-A729-AA98D304EF01}" type="pres">
      <dgm:prSet presAssocID="{9EDA50F7-3A96-4170-9FF1-2FF4F0B01EBF}" presName="rootText" presStyleLbl="node1" presStyleIdx="1" presStyleCnt="4"/>
      <dgm:spPr/>
    </dgm:pt>
    <dgm:pt modelId="{C8999EE0-4C91-4AA0-AE56-6EF84DC184E4}" type="pres">
      <dgm:prSet presAssocID="{9EDA50F7-3A96-4170-9FF1-2FF4F0B01EBF}" presName="rootConnector" presStyleLbl="node1" presStyleIdx="1" presStyleCnt="4"/>
      <dgm:spPr/>
    </dgm:pt>
    <dgm:pt modelId="{8ED67D8E-190E-4365-82DA-9CA0A33880CD}" type="pres">
      <dgm:prSet presAssocID="{9EDA50F7-3A96-4170-9FF1-2FF4F0B01EBF}" presName="childShape" presStyleCnt="0"/>
      <dgm:spPr/>
    </dgm:pt>
    <dgm:pt modelId="{365E7755-FBA6-4584-884E-DB5006DBDF04}" type="pres">
      <dgm:prSet presAssocID="{3A0E6D86-8022-4464-B962-691AE1E50C52}" presName="Name13" presStyleLbl="parChTrans1D2" presStyleIdx="2" presStyleCnt="10"/>
      <dgm:spPr/>
    </dgm:pt>
    <dgm:pt modelId="{E2495E8A-2E16-44F6-A303-88A188F6D4F1}" type="pres">
      <dgm:prSet presAssocID="{7CE48808-CAE7-475A-98D1-0D8F81C5AFAC}" presName="childText" presStyleLbl="bgAcc1" presStyleIdx="2" presStyleCnt="10" custScaleX="118450">
        <dgm:presLayoutVars>
          <dgm:bulletEnabled val="1"/>
        </dgm:presLayoutVars>
      </dgm:prSet>
      <dgm:spPr/>
    </dgm:pt>
    <dgm:pt modelId="{442AC036-4E43-40DE-B004-6163D99A7426}" type="pres">
      <dgm:prSet presAssocID="{8FD4B8E5-8E50-478F-B131-86695A49545F}" presName="Name13" presStyleLbl="parChTrans1D2" presStyleIdx="3" presStyleCnt="10"/>
      <dgm:spPr/>
    </dgm:pt>
    <dgm:pt modelId="{65D980CD-00DB-4BDE-A5DB-7353B6AC6C08}" type="pres">
      <dgm:prSet presAssocID="{A1C2BDD5-E8FE-4A58-AF61-3226E4302415}" presName="childText" presStyleLbl="bgAcc1" presStyleIdx="3" presStyleCnt="10" custScaleX="138343">
        <dgm:presLayoutVars>
          <dgm:bulletEnabled val="1"/>
        </dgm:presLayoutVars>
      </dgm:prSet>
      <dgm:spPr/>
    </dgm:pt>
    <dgm:pt modelId="{63D4C19D-444F-4B99-9DD1-245B6A1E9AB5}" type="pres">
      <dgm:prSet presAssocID="{DEF08067-18A0-42E2-8F30-7703A2D26AA1}" presName="Name13" presStyleLbl="parChTrans1D2" presStyleIdx="4" presStyleCnt="10"/>
      <dgm:spPr/>
    </dgm:pt>
    <dgm:pt modelId="{B8B4C83B-AC4B-4C32-B654-968DE2565687}" type="pres">
      <dgm:prSet presAssocID="{42E0304D-84C4-4CE2-BAFA-AF2599F1AF98}" presName="childText" presStyleLbl="bgAcc1" presStyleIdx="4" presStyleCnt="10" custScaleX="135883" custScaleY="141708">
        <dgm:presLayoutVars>
          <dgm:bulletEnabled val="1"/>
        </dgm:presLayoutVars>
      </dgm:prSet>
      <dgm:spPr/>
    </dgm:pt>
    <dgm:pt modelId="{D9DA8D7E-E2EB-4ED3-A3EE-E81EA72992D7}" type="pres">
      <dgm:prSet presAssocID="{33A469DF-5671-48AE-B5C4-9547575BF985}" presName="root" presStyleCnt="0"/>
      <dgm:spPr/>
    </dgm:pt>
    <dgm:pt modelId="{A172395B-81A3-4E48-8874-8C0AA6D056CF}" type="pres">
      <dgm:prSet presAssocID="{33A469DF-5671-48AE-B5C4-9547575BF985}" presName="rootComposite" presStyleCnt="0"/>
      <dgm:spPr/>
    </dgm:pt>
    <dgm:pt modelId="{E7A320E4-05C5-478F-A342-919DCF7DD3B4}" type="pres">
      <dgm:prSet presAssocID="{33A469DF-5671-48AE-B5C4-9547575BF985}" presName="rootText" presStyleLbl="node1" presStyleIdx="2" presStyleCnt="4"/>
      <dgm:spPr/>
    </dgm:pt>
    <dgm:pt modelId="{13028F4F-445B-4DE5-8BAA-1E9AB6B23D48}" type="pres">
      <dgm:prSet presAssocID="{33A469DF-5671-48AE-B5C4-9547575BF985}" presName="rootConnector" presStyleLbl="node1" presStyleIdx="2" presStyleCnt="4"/>
      <dgm:spPr/>
    </dgm:pt>
    <dgm:pt modelId="{1BD6CE30-6718-4639-8877-24061EB7C0DD}" type="pres">
      <dgm:prSet presAssocID="{33A469DF-5671-48AE-B5C4-9547575BF985}" presName="childShape" presStyleCnt="0"/>
      <dgm:spPr/>
    </dgm:pt>
    <dgm:pt modelId="{ED9606F8-A10C-424D-8461-72A7DCBCD5C0}" type="pres">
      <dgm:prSet presAssocID="{C017267D-1C2D-4755-87D5-AD93AEA0B66C}" presName="Name13" presStyleLbl="parChTrans1D2" presStyleIdx="5" presStyleCnt="10"/>
      <dgm:spPr/>
    </dgm:pt>
    <dgm:pt modelId="{613CF0FC-65BA-4E0A-9462-AF7AC59FF475}" type="pres">
      <dgm:prSet presAssocID="{84BA4B87-747A-4B64-B8A8-B8857F888185}" presName="childText" presStyleLbl="bgAcc1" presStyleIdx="5" presStyleCnt="10">
        <dgm:presLayoutVars>
          <dgm:bulletEnabled val="1"/>
        </dgm:presLayoutVars>
      </dgm:prSet>
      <dgm:spPr/>
    </dgm:pt>
    <dgm:pt modelId="{523CF009-3F3C-4102-A820-B871976638E9}" type="pres">
      <dgm:prSet presAssocID="{7A4FECF3-8793-477B-A261-63E5B94F654E}" presName="Name13" presStyleLbl="parChTrans1D2" presStyleIdx="6" presStyleCnt="10"/>
      <dgm:spPr/>
    </dgm:pt>
    <dgm:pt modelId="{5D33C460-10BB-4BB1-9006-7AF657860BF6}" type="pres">
      <dgm:prSet presAssocID="{8C0067AD-8210-49E6-B8A5-38AD1C567B94}" presName="childText" presStyleLbl="bgAcc1" presStyleIdx="6" presStyleCnt="10" custScaleX="133514">
        <dgm:presLayoutVars>
          <dgm:bulletEnabled val="1"/>
        </dgm:presLayoutVars>
      </dgm:prSet>
      <dgm:spPr/>
    </dgm:pt>
    <dgm:pt modelId="{FB43CBFC-BCC1-4CD6-8336-406B27B6193B}" type="pres">
      <dgm:prSet presAssocID="{8C9650AA-6804-44F0-AE1E-8203AD6E8C89}" presName="Name13" presStyleLbl="parChTrans1D2" presStyleIdx="7" presStyleCnt="10"/>
      <dgm:spPr/>
    </dgm:pt>
    <dgm:pt modelId="{8AD767AC-361C-4F6E-8137-C4F87B696D82}" type="pres">
      <dgm:prSet presAssocID="{3001D63E-FBB9-44F6-83C1-FC2B25A9EAE8}" presName="childText" presStyleLbl="bgAcc1" presStyleIdx="7" presStyleCnt="10" custScaleX="131148" custScaleY="120854">
        <dgm:presLayoutVars>
          <dgm:bulletEnabled val="1"/>
        </dgm:presLayoutVars>
      </dgm:prSet>
      <dgm:spPr/>
    </dgm:pt>
    <dgm:pt modelId="{5C7888A0-D8E0-4425-8AD5-FD4F4E5428C6}" type="pres">
      <dgm:prSet presAssocID="{7A385500-2C91-42F0-AC64-865AC301FA04}" presName="root" presStyleCnt="0"/>
      <dgm:spPr/>
    </dgm:pt>
    <dgm:pt modelId="{9A3A5D58-DF6B-476A-8808-ADB84E04AC34}" type="pres">
      <dgm:prSet presAssocID="{7A385500-2C91-42F0-AC64-865AC301FA04}" presName="rootComposite" presStyleCnt="0"/>
      <dgm:spPr/>
    </dgm:pt>
    <dgm:pt modelId="{DEF9ED39-5E73-44D7-BC2D-DB1592AD20E6}" type="pres">
      <dgm:prSet presAssocID="{7A385500-2C91-42F0-AC64-865AC301FA04}" presName="rootText" presStyleLbl="node1" presStyleIdx="3" presStyleCnt="4" custScaleX="136215"/>
      <dgm:spPr/>
    </dgm:pt>
    <dgm:pt modelId="{22D4B6FE-B3D4-4BAF-9417-05AE77C4C27D}" type="pres">
      <dgm:prSet presAssocID="{7A385500-2C91-42F0-AC64-865AC301FA04}" presName="rootConnector" presStyleLbl="node1" presStyleIdx="3" presStyleCnt="4"/>
      <dgm:spPr/>
    </dgm:pt>
    <dgm:pt modelId="{EB996FD9-35C1-4781-8D79-B058ACB06458}" type="pres">
      <dgm:prSet presAssocID="{7A385500-2C91-42F0-AC64-865AC301FA04}" presName="childShape" presStyleCnt="0"/>
      <dgm:spPr/>
    </dgm:pt>
    <dgm:pt modelId="{12217468-1B87-43DC-B927-D999874A0718}" type="pres">
      <dgm:prSet presAssocID="{9B283BBD-84C3-484D-B301-54CEF6C4B9F0}" presName="Name13" presStyleLbl="parChTrans1D2" presStyleIdx="8" presStyleCnt="10"/>
      <dgm:spPr/>
    </dgm:pt>
    <dgm:pt modelId="{397D7672-481D-4C62-8524-AEBE1C43D37A}" type="pres">
      <dgm:prSet presAssocID="{316874AB-9A07-486D-B152-C71CA12E28D3}" presName="childText" presStyleLbl="bgAcc1" presStyleIdx="8" presStyleCnt="10">
        <dgm:presLayoutVars>
          <dgm:bulletEnabled val="1"/>
        </dgm:presLayoutVars>
      </dgm:prSet>
      <dgm:spPr/>
    </dgm:pt>
    <dgm:pt modelId="{C2C92DC6-543D-4590-B29A-0C12A8DA4556}" type="pres">
      <dgm:prSet presAssocID="{00801817-CBC4-49BE-BCD3-8ABF828CABA1}" presName="Name13" presStyleLbl="parChTrans1D2" presStyleIdx="9" presStyleCnt="10"/>
      <dgm:spPr/>
    </dgm:pt>
    <dgm:pt modelId="{2B6A4AF9-A0AA-46DD-B2C1-E8182A7CCCFF}" type="pres">
      <dgm:prSet presAssocID="{6B92604F-622B-4378-9AD1-0AE2908A15DC}" presName="childText" presStyleLbl="bgAcc1" presStyleIdx="9" presStyleCnt="10">
        <dgm:presLayoutVars>
          <dgm:bulletEnabled val="1"/>
        </dgm:presLayoutVars>
      </dgm:prSet>
      <dgm:spPr/>
    </dgm:pt>
  </dgm:ptLst>
  <dgm:cxnLst>
    <dgm:cxn modelId="{CD4E4208-B3BF-4020-ADDD-487FB639A29D}" srcId="{9EDA50F7-3A96-4170-9FF1-2FF4F0B01EBF}" destId="{7CE48808-CAE7-475A-98D1-0D8F81C5AFAC}" srcOrd="0" destOrd="0" parTransId="{3A0E6D86-8022-4464-B962-691AE1E50C52}" sibTransId="{A7ABB97E-1AB5-4876-B78A-D7CD8AB45DB5}"/>
    <dgm:cxn modelId="{C14DE70A-8E6E-4B47-8669-F3ADFBDB4B59}" type="presOf" srcId="{7A385500-2C91-42F0-AC64-865AC301FA04}" destId="{22D4B6FE-B3D4-4BAF-9417-05AE77C4C27D}" srcOrd="1" destOrd="0" presId="urn:microsoft.com/office/officeart/2005/8/layout/hierarchy3"/>
    <dgm:cxn modelId="{B8226C0D-3B88-45DB-8BE2-975F3B68AFC5}" type="presOf" srcId="{A1C2BDD5-E8FE-4A58-AF61-3226E4302415}" destId="{65D980CD-00DB-4BDE-A5DB-7353B6AC6C08}" srcOrd="0" destOrd="0" presId="urn:microsoft.com/office/officeart/2005/8/layout/hierarchy3"/>
    <dgm:cxn modelId="{7DB3060F-1689-4325-8175-6D5C385FC176}" type="presOf" srcId="{94A41520-B9FF-40C0-8ACA-FEF2C2060C39}" destId="{E4F9BF67-B512-4982-89CB-92484B77BC2B}" srcOrd="0" destOrd="0" presId="urn:microsoft.com/office/officeart/2005/8/layout/hierarchy3"/>
    <dgm:cxn modelId="{75771214-6785-4EA6-ABBB-1FDF70CB6A8B}" type="presOf" srcId="{7A385500-2C91-42F0-AC64-865AC301FA04}" destId="{DEF9ED39-5E73-44D7-BC2D-DB1592AD20E6}" srcOrd="0" destOrd="0" presId="urn:microsoft.com/office/officeart/2005/8/layout/hierarchy3"/>
    <dgm:cxn modelId="{B6460615-61CD-49B4-8BBD-A42640379F29}" srcId="{AFE51144-007C-4F42-81F9-A45329DA1B84}" destId="{B2185026-627C-4C12-890F-96CF5A916A14}" srcOrd="0" destOrd="0" parTransId="{C8064262-33FE-45EC-9BF3-84E9DAFCF7A8}" sibTransId="{136C7CD7-A9FA-4CCF-A738-89EDD46F8394}"/>
    <dgm:cxn modelId="{FE56B916-286F-4C46-9115-CB6963BE74FF}" type="presOf" srcId="{9B283BBD-84C3-484D-B301-54CEF6C4B9F0}" destId="{12217468-1B87-43DC-B927-D999874A0718}" srcOrd="0" destOrd="0" presId="urn:microsoft.com/office/officeart/2005/8/layout/hierarchy3"/>
    <dgm:cxn modelId="{2101F223-9CE3-45C4-9014-94E9BCC26E5E}" type="presOf" srcId="{3A0E6D86-8022-4464-B962-691AE1E50C52}" destId="{365E7755-FBA6-4584-884E-DB5006DBDF04}" srcOrd="0" destOrd="0" presId="urn:microsoft.com/office/officeart/2005/8/layout/hierarchy3"/>
    <dgm:cxn modelId="{07F66D2A-A8F3-4862-BCAC-2276F709BEF6}" srcId="{33A469DF-5671-48AE-B5C4-9547575BF985}" destId="{84BA4B87-747A-4B64-B8A8-B8857F888185}" srcOrd="0" destOrd="0" parTransId="{C017267D-1C2D-4755-87D5-AD93AEA0B66C}" sibTransId="{12A2F9C2-2917-440F-AA1D-1D82FC443D04}"/>
    <dgm:cxn modelId="{53F4413B-413F-4361-BBD3-19B4872603F2}" type="presOf" srcId="{DEF08067-18A0-42E2-8F30-7703A2D26AA1}" destId="{63D4C19D-444F-4B99-9DD1-245B6A1E9AB5}" srcOrd="0" destOrd="0" presId="urn:microsoft.com/office/officeart/2005/8/layout/hierarchy3"/>
    <dgm:cxn modelId="{11CD793F-F47C-43D3-B138-A9C9EBB9D4A7}" type="presOf" srcId="{84BA4B87-747A-4B64-B8A8-B8857F888185}" destId="{613CF0FC-65BA-4E0A-9462-AF7AC59FF475}" srcOrd="0" destOrd="0" presId="urn:microsoft.com/office/officeart/2005/8/layout/hierarchy3"/>
    <dgm:cxn modelId="{364E833F-8453-416C-8A04-1ED212DDFA12}" srcId="{AFE51144-007C-4F42-81F9-A45329DA1B84}" destId="{7A385500-2C91-42F0-AC64-865AC301FA04}" srcOrd="3" destOrd="0" parTransId="{17130F88-1F86-4AA4-BBC0-BEFCBB8E4005}" sibTransId="{B82EE9BA-1662-4F12-89E5-BE4E03B69D52}"/>
    <dgm:cxn modelId="{DFB1BE3F-A4D2-414D-8509-F6D0C8307650}" type="presOf" srcId="{33A469DF-5671-48AE-B5C4-9547575BF985}" destId="{E7A320E4-05C5-478F-A342-919DCF7DD3B4}" srcOrd="0" destOrd="0" presId="urn:microsoft.com/office/officeart/2005/8/layout/hierarchy3"/>
    <dgm:cxn modelId="{D269045B-FE9E-4BEB-B772-2963BBEF0DAC}" srcId="{9EDA50F7-3A96-4170-9FF1-2FF4F0B01EBF}" destId="{42E0304D-84C4-4CE2-BAFA-AF2599F1AF98}" srcOrd="2" destOrd="0" parTransId="{DEF08067-18A0-42E2-8F30-7703A2D26AA1}" sibTransId="{C9CA58B0-D3E8-41C0-B1E4-4CDC1E6DD783}"/>
    <dgm:cxn modelId="{B7F7915C-FF96-4A94-A3A7-3BB4D73ECF57}" type="presOf" srcId="{EA625799-8BE1-4690-9F10-992F3812A5D2}" destId="{2DF7771B-AFB2-4611-B6FD-B135E96E5E60}" srcOrd="0" destOrd="0" presId="urn:microsoft.com/office/officeart/2005/8/layout/hierarchy3"/>
    <dgm:cxn modelId="{65139B47-1961-4D2C-9EF1-A6D7B2A60EDD}" type="presOf" srcId="{6B92604F-622B-4378-9AD1-0AE2908A15DC}" destId="{2B6A4AF9-A0AA-46DD-B2C1-E8182A7CCCFF}" srcOrd="0" destOrd="0" presId="urn:microsoft.com/office/officeart/2005/8/layout/hierarchy3"/>
    <dgm:cxn modelId="{40EBD947-0219-47F0-94B9-B4A1D09D3040}" srcId="{7A385500-2C91-42F0-AC64-865AC301FA04}" destId="{6B92604F-622B-4378-9AD1-0AE2908A15DC}" srcOrd="1" destOrd="0" parTransId="{00801817-CBC4-49BE-BCD3-8ABF828CABA1}" sibTransId="{84D9B3C2-1C68-404E-AA61-707512E2FABD}"/>
    <dgm:cxn modelId="{28503048-A0B3-4A36-9289-1A6B840CA362}" type="presOf" srcId="{C017267D-1C2D-4755-87D5-AD93AEA0B66C}" destId="{ED9606F8-A10C-424D-8461-72A7DCBCD5C0}" srcOrd="0" destOrd="0" presId="urn:microsoft.com/office/officeart/2005/8/layout/hierarchy3"/>
    <dgm:cxn modelId="{61934B4A-6787-4531-ABAD-6137319563B3}" srcId="{AFE51144-007C-4F42-81F9-A45329DA1B84}" destId="{9EDA50F7-3A96-4170-9FF1-2FF4F0B01EBF}" srcOrd="1" destOrd="0" parTransId="{6E636BB8-4203-4AD3-AA87-5364F648CAA7}" sibTransId="{FF7C29E8-A0FE-4869-9800-B06F3D22BDB8}"/>
    <dgm:cxn modelId="{7E30504F-7DC5-4D34-8FD5-11AC26DC408F}" type="presOf" srcId="{8C0067AD-8210-49E6-B8A5-38AD1C567B94}" destId="{5D33C460-10BB-4BB1-9006-7AF657860BF6}" srcOrd="0" destOrd="0" presId="urn:microsoft.com/office/officeart/2005/8/layout/hierarchy3"/>
    <dgm:cxn modelId="{8D941873-A8EE-4B23-A6DA-7E8DBB7BBDC9}" srcId="{B2185026-627C-4C12-890F-96CF5A916A14}" destId="{EA625799-8BE1-4690-9F10-992F3812A5D2}" srcOrd="1" destOrd="0" parTransId="{94A41520-B9FF-40C0-8ACA-FEF2C2060C39}" sibTransId="{5DD71C13-D95E-4600-9EDE-E92A29D3988A}"/>
    <dgm:cxn modelId="{C5191C53-530D-498C-A095-E56DEFF09F4A}" type="presOf" srcId="{316874AB-9A07-486D-B152-C71CA12E28D3}" destId="{397D7672-481D-4C62-8524-AEBE1C43D37A}" srcOrd="0" destOrd="0" presId="urn:microsoft.com/office/officeart/2005/8/layout/hierarchy3"/>
    <dgm:cxn modelId="{17BDB154-A5C3-4968-8015-989646E6A2EC}" srcId="{9EDA50F7-3A96-4170-9FF1-2FF4F0B01EBF}" destId="{A1C2BDD5-E8FE-4A58-AF61-3226E4302415}" srcOrd="1" destOrd="0" parTransId="{8FD4B8E5-8E50-478F-B131-86695A49545F}" sibTransId="{2F4E7528-6655-4947-85DD-04DDC8560595}"/>
    <dgm:cxn modelId="{0F70E75A-D7FF-4154-8EE8-D42399B6BBA4}" type="presOf" srcId="{3001D63E-FBB9-44F6-83C1-FC2B25A9EAE8}" destId="{8AD767AC-361C-4F6E-8137-C4F87B696D82}" srcOrd="0" destOrd="0" presId="urn:microsoft.com/office/officeart/2005/8/layout/hierarchy3"/>
    <dgm:cxn modelId="{FA2E587B-C0E1-4337-81F4-0BBA4119DA10}" type="presOf" srcId="{C98A9449-23EB-41E6-BA52-6338BB5C0C57}" destId="{D060C1BE-C2E6-4A4B-96F2-0786311B66AE}" srcOrd="0" destOrd="0" presId="urn:microsoft.com/office/officeart/2005/8/layout/hierarchy3"/>
    <dgm:cxn modelId="{8D38BE84-BBD7-43D1-9F65-8210686C2443}" type="presOf" srcId="{839A353D-542C-469E-AE8E-EADC7A9D96B0}" destId="{F69BA981-9884-4821-8023-D535D785DD0F}" srcOrd="0" destOrd="0" presId="urn:microsoft.com/office/officeart/2005/8/layout/hierarchy3"/>
    <dgm:cxn modelId="{5AE1CB8B-3477-4544-80CC-5C5352F86581}" srcId="{33A469DF-5671-48AE-B5C4-9547575BF985}" destId="{8C0067AD-8210-49E6-B8A5-38AD1C567B94}" srcOrd="1" destOrd="0" parTransId="{7A4FECF3-8793-477B-A261-63E5B94F654E}" sibTransId="{F32D8F7A-DC68-40AB-AAED-B791B10B6D4C}"/>
    <dgm:cxn modelId="{CB9B4C90-251B-4C05-9D7C-888A2518821C}" type="presOf" srcId="{8C9650AA-6804-44F0-AE1E-8203AD6E8C89}" destId="{FB43CBFC-BCC1-4CD6-8336-406B27B6193B}" srcOrd="0" destOrd="0" presId="urn:microsoft.com/office/officeart/2005/8/layout/hierarchy3"/>
    <dgm:cxn modelId="{C599C39A-6064-4D27-A6FF-80EA92909B26}" srcId="{B2185026-627C-4C12-890F-96CF5A916A14}" destId="{C98A9449-23EB-41E6-BA52-6338BB5C0C57}" srcOrd="0" destOrd="0" parTransId="{839A353D-542C-469E-AE8E-EADC7A9D96B0}" sibTransId="{53C361CA-EF9F-4B14-9EDA-7B23DF7A9391}"/>
    <dgm:cxn modelId="{DDAFEF9A-C674-4A1F-9EF3-93225994D418}" type="presOf" srcId="{7CE48808-CAE7-475A-98D1-0D8F81C5AFAC}" destId="{E2495E8A-2E16-44F6-A303-88A188F6D4F1}" srcOrd="0" destOrd="0" presId="urn:microsoft.com/office/officeart/2005/8/layout/hierarchy3"/>
    <dgm:cxn modelId="{D42B669B-A4D2-45EB-9F7A-E4EFA4C3434E}" type="presOf" srcId="{9EDA50F7-3A96-4170-9FF1-2FF4F0B01EBF}" destId="{5DCE7766-F371-4DDD-A729-AA98D304EF01}" srcOrd="0" destOrd="0" presId="urn:microsoft.com/office/officeart/2005/8/layout/hierarchy3"/>
    <dgm:cxn modelId="{0684B8A0-2FFA-4261-9AB3-18C282A1E660}" type="presOf" srcId="{33A469DF-5671-48AE-B5C4-9547575BF985}" destId="{13028F4F-445B-4DE5-8BAA-1E9AB6B23D48}" srcOrd="1" destOrd="0" presId="urn:microsoft.com/office/officeart/2005/8/layout/hierarchy3"/>
    <dgm:cxn modelId="{854C24A7-855B-4395-A3B8-A60FE26D9FC2}" srcId="{7A385500-2C91-42F0-AC64-865AC301FA04}" destId="{316874AB-9A07-486D-B152-C71CA12E28D3}" srcOrd="0" destOrd="0" parTransId="{9B283BBD-84C3-484D-B301-54CEF6C4B9F0}" sibTransId="{68B6854A-2696-43AC-8592-4547CA9ADD12}"/>
    <dgm:cxn modelId="{711F29B0-2075-4E88-AED4-6E97B0AAD899}" type="presOf" srcId="{00801817-CBC4-49BE-BCD3-8ABF828CABA1}" destId="{C2C92DC6-543D-4590-B29A-0C12A8DA4556}" srcOrd="0" destOrd="0" presId="urn:microsoft.com/office/officeart/2005/8/layout/hierarchy3"/>
    <dgm:cxn modelId="{5DEA22B3-AC4B-4537-A50D-88174C054F82}" type="presOf" srcId="{7A4FECF3-8793-477B-A261-63E5B94F654E}" destId="{523CF009-3F3C-4102-A820-B871976638E9}" srcOrd="0" destOrd="0" presId="urn:microsoft.com/office/officeart/2005/8/layout/hierarchy3"/>
    <dgm:cxn modelId="{E806D5C2-014C-4618-85BC-D9D85CF13565}" type="presOf" srcId="{B2185026-627C-4C12-890F-96CF5A916A14}" destId="{E47542D6-0731-42F6-A5CD-B7C2DB66347E}" srcOrd="1" destOrd="0" presId="urn:microsoft.com/office/officeart/2005/8/layout/hierarchy3"/>
    <dgm:cxn modelId="{E36EADC6-B004-46C8-9944-E5B1678E210A}" type="presOf" srcId="{AFE51144-007C-4F42-81F9-A45329DA1B84}" destId="{F1CA4EDF-0888-4AF1-80ED-DFA401D29082}" srcOrd="0" destOrd="0" presId="urn:microsoft.com/office/officeart/2005/8/layout/hierarchy3"/>
    <dgm:cxn modelId="{6506F3CB-2E4E-4445-9067-B1153A24EC58}" type="presOf" srcId="{9EDA50F7-3A96-4170-9FF1-2FF4F0B01EBF}" destId="{C8999EE0-4C91-4AA0-AE56-6EF84DC184E4}" srcOrd="1" destOrd="0" presId="urn:microsoft.com/office/officeart/2005/8/layout/hierarchy3"/>
    <dgm:cxn modelId="{335A21E2-6A6F-41B7-B08B-FE2AE328B7B3}" type="presOf" srcId="{42E0304D-84C4-4CE2-BAFA-AF2599F1AF98}" destId="{B8B4C83B-AC4B-4C32-B654-968DE2565687}" srcOrd="0" destOrd="0" presId="urn:microsoft.com/office/officeart/2005/8/layout/hierarchy3"/>
    <dgm:cxn modelId="{E51B33E9-5838-4455-9032-DAAEB0266C08}" srcId="{AFE51144-007C-4F42-81F9-A45329DA1B84}" destId="{33A469DF-5671-48AE-B5C4-9547575BF985}" srcOrd="2" destOrd="0" parTransId="{F53E7456-CF40-455C-B1A6-59784A3E65B8}" sibTransId="{5C055B56-A698-45C1-8567-9C2F3D2C7133}"/>
    <dgm:cxn modelId="{8F587FF4-3E86-4C08-99DA-A647502D4588}" type="presOf" srcId="{8FD4B8E5-8E50-478F-B131-86695A49545F}" destId="{442AC036-4E43-40DE-B004-6163D99A7426}" srcOrd="0" destOrd="0" presId="urn:microsoft.com/office/officeart/2005/8/layout/hierarchy3"/>
    <dgm:cxn modelId="{55C85DF6-6C8F-494F-A6FB-B5F0D4D535B8}" type="presOf" srcId="{B2185026-627C-4C12-890F-96CF5A916A14}" destId="{ECE5CC70-11DB-440C-9DA3-F7B379C38597}" srcOrd="0" destOrd="0" presId="urn:microsoft.com/office/officeart/2005/8/layout/hierarchy3"/>
    <dgm:cxn modelId="{30BD5AF6-A91B-4164-AE9E-ECC0AEC1FAD7}" srcId="{33A469DF-5671-48AE-B5C4-9547575BF985}" destId="{3001D63E-FBB9-44F6-83C1-FC2B25A9EAE8}" srcOrd="2" destOrd="0" parTransId="{8C9650AA-6804-44F0-AE1E-8203AD6E8C89}" sibTransId="{D55A5B82-4632-4D71-89AD-01C3F9063255}"/>
    <dgm:cxn modelId="{D3C055DB-8D1A-42FE-B2C6-28717980ABDF}" type="presParOf" srcId="{F1CA4EDF-0888-4AF1-80ED-DFA401D29082}" destId="{C85CD445-A3BB-4E01-B69D-6C21B3497FD1}" srcOrd="0" destOrd="0" presId="urn:microsoft.com/office/officeart/2005/8/layout/hierarchy3"/>
    <dgm:cxn modelId="{687EAA14-074E-4A78-8A21-72B4528FC932}" type="presParOf" srcId="{C85CD445-A3BB-4E01-B69D-6C21B3497FD1}" destId="{43DCE66D-DAF5-4B96-882C-3C5492AFA45B}" srcOrd="0" destOrd="0" presId="urn:microsoft.com/office/officeart/2005/8/layout/hierarchy3"/>
    <dgm:cxn modelId="{F74160A0-73C3-483A-9F9B-6D80C9A96014}" type="presParOf" srcId="{43DCE66D-DAF5-4B96-882C-3C5492AFA45B}" destId="{ECE5CC70-11DB-440C-9DA3-F7B379C38597}" srcOrd="0" destOrd="0" presId="urn:microsoft.com/office/officeart/2005/8/layout/hierarchy3"/>
    <dgm:cxn modelId="{8F7DF1B9-6952-4C14-A451-107D559BEEC5}" type="presParOf" srcId="{43DCE66D-DAF5-4B96-882C-3C5492AFA45B}" destId="{E47542D6-0731-42F6-A5CD-B7C2DB66347E}" srcOrd="1" destOrd="0" presId="urn:microsoft.com/office/officeart/2005/8/layout/hierarchy3"/>
    <dgm:cxn modelId="{13535CE8-C69C-4207-81ED-4557CF4950C6}" type="presParOf" srcId="{C85CD445-A3BB-4E01-B69D-6C21B3497FD1}" destId="{B58DE034-CAA2-4E24-AA7C-1878CD4F6E0C}" srcOrd="1" destOrd="0" presId="urn:microsoft.com/office/officeart/2005/8/layout/hierarchy3"/>
    <dgm:cxn modelId="{996CF4EC-8C28-4F24-B046-423A7C2E726C}" type="presParOf" srcId="{B58DE034-CAA2-4E24-AA7C-1878CD4F6E0C}" destId="{F69BA981-9884-4821-8023-D535D785DD0F}" srcOrd="0" destOrd="0" presId="urn:microsoft.com/office/officeart/2005/8/layout/hierarchy3"/>
    <dgm:cxn modelId="{FB4E8750-C4CF-4C65-BBCA-0096E725EE9D}" type="presParOf" srcId="{B58DE034-CAA2-4E24-AA7C-1878CD4F6E0C}" destId="{D060C1BE-C2E6-4A4B-96F2-0786311B66AE}" srcOrd="1" destOrd="0" presId="urn:microsoft.com/office/officeart/2005/8/layout/hierarchy3"/>
    <dgm:cxn modelId="{D94979F5-6AE6-45F0-A806-EA2102BB7251}" type="presParOf" srcId="{B58DE034-CAA2-4E24-AA7C-1878CD4F6E0C}" destId="{E4F9BF67-B512-4982-89CB-92484B77BC2B}" srcOrd="2" destOrd="0" presId="urn:microsoft.com/office/officeart/2005/8/layout/hierarchy3"/>
    <dgm:cxn modelId="{20E711EE-3B14-4681-B0BF-862A3424E146}" type="presParOf" srcId="{B58DE034-CAA2-4E24-AA7C-1878CD4F6E0C}" destId="{2DF7771B-AFB2-4611-B6FD-B135E96E5E60}" srcOrd="3" destOrd="0" presId="urn:microsoft.com/office/officeart/2005/8/layout/hierarchy3"/>
    <dgm:cxn modelId="{055A6E73-5B37-4CBC-9D2B-867D1E30BE15}" type="presParOf" srcId="{F1CA4EDF-0888-4AF1-80ED-DFA401D29082}" destId="{4271A10E-1863-4136-BFA9-3DAA8E4B4EAC}" srcOrd="1" destOrd="0" presId="urn:microsoft.com/office/officeart/2005/8/layout/hierarchy3"/>
    <dgm:cxn modelId="{A9278EAD-5567-4911-A051-F1A3AF83D883}" type="presParOf" srcId="{4271A10E-1863-4136-BFA9-3DAA8E4B4EAC}" destId="{38C2F504-CFC8-4CDA-B06A-CA67B21E5415}" srcOrd="0" destOrd="0" presId="urn:microsoft.com/office/officeart/2005/8/layout/hierarchy3"/>
    <dgm:cxn modelId="{8DB493D7-60C0-4B67-8CD9-B7F1D6439B6E}" type="presParOf" srcId="{38C2F504-CFC8-4CDA-B06A-CA67B21E5415}" destId="{5DCE7766-F371-4DDD-A729-AA98D304EF01}" srcOrd="0" destOrd="0" presId="urn:microsoft.com/office/officeart/2005/8/layout/hierarchy3"/>
    <dgm:cxn modelId="{92671BA9-E220-4EBA-863A-3ED7EAED9EFC}" type="presParOf" srcId="{38C2F504-CFC8-4CDA-B06A-CA67B21E5415}" destId="{C8999EE0-4C91-4AA0-AE56-6EF84DC184E4}" srcOrd="1" destOrd="0" presId="urn:microsoft.com/office/officeart/2005/8/layout/hierarchy3"/>
    <dgm:cxn modelId="{731F6F0F-AEC3-49BB-9CB6-301E4E48DB70}" type="presParOf" srcId="{4271A10E-1863-4136-BFA9-3DAA8E4B4EAC}" destId="{8ED67D8E-190E-4365-82DA-9CA0A33880CD}" srcOrd="1" destOrd="0" presId="urn:microsoft.com/office/officeart/2005/8/layout/hierarchy3"/>
    <dgm:cxn modelId="{F6D4B977-036F-4FCE-A237-5F9B0069FFF7}" type="presParOf" srcId="{8ED67D8E-190E-4365-82DA-9CA0A33880CD}" destId="{365E7755-FBA6-4584-884E-DB5006DBDF04}" srcOrd="0" destOrd="0" presId="urn:microsoft.com/office/officeart/2005/8/layout/hierarchy3"/>
    <dgm:cxn modelId="{3FA6F91B-4390-4562-9ADE-813694B6DAEB}" type="presParOf" srcId="{8ED67D8E-190E-4365-82DA-9CA0A33880CD}" destId="{E2495E8A-2E16-44F6-A303-88A188F6D4F1}" srcOrd="1" destOrd="0" presId="urn:microsoft.com/office/officeart/2005/8/layout/hierarchy3"/>
    <dgm:cxn modelId="{5E75E1B1-6321-4C25-9D22-3BB2808AEEE8}" type="presParOf" srcId="{8ED67D8E-190E-4365-82DA-9CA0A33880CD}" destId="{442AC036-4E43-40DE-B004-6163D99A7426}" srcOrd="2" destOrd="0" presId="urn:microsoft.com/office/officeart/2005/8/layout/hierarchy3"/>
    <dgm:cxn modelId="{37EDC0E5-4D0F-43CE-9BF4-09CB7B0410C9}" type="presParOf" srcId="{8ED67D8E-190E-4365-82DA-9CA0A33880CD}" destId="{65D980CD-00DB-4BDE-A5DB-7353B6AC6C08}" srcOrd="3" destOrd="0" presId="urn:microsoft.com/office/officeart/2005/8/layout/hierarchy3"/>
    <dgm:cxn modelId="{14AECBE4-7C66-4361-8DB7-A22CEB8F1684}" type="presParOf" srcId="{8ED67D8E-190E-4365-82DA-9CA0A33880CD}" destId="{63D4C19D-444F-4B99-9DD1-245B6A1E9AB5}" srcOrd="4" destOrd="0" presId="urn:microsoft.com/office/officeart/2005/8/layout/hierarchy3"/>
    <dgm:cxn modelId="{81C98F18-1758-4A07-AAD5-4653D93C8F34}" type="presParOf" srcId="{8ED67D8E-190E-4365-82DA-9CA0A33880CD}" destId="{B8B4C83B-AC4B-4C32-B654-968DE2565687}" srcOrd="5" destOrd="0" presId="urn:microsoft.com/office/officeart/2005/8/layout/hierarchy3"/>
    <dgm:cxn modelId="{8F933DA9-C9D1-4CB4-BEAC-35FF10C8CA15}" type="presParOf" srcId="{F1CA4EDF-0888-4AF1-80ED-DFA401D29082}" destId="{D9DA8D7E-E2EB-4ED3-A3EE-E81EA72992D7}" srcOrd="2" destOrd="0" presId="urn:microsoft.com/office/officeart/2005/8/layout/hierarchy3"/>
    <dgm:cxn modelId="{4EF999B7-5BAA-4D51-BC8B-D0BCC188D7C6}" type="presParOf" srcId="{D9DA8D7E-E2EB-4ED3-A3EE-E81EA72992D7}" destId="{A172395B-81A3-4E48-8874-8C0AA6D056CF}" srcOrd="0" destOrd="0" presId="urn:microsoft.com/office/officeart/2005/8/layout/hierarchy3"/>
    <dgm:cxn modelId="{929FF909-7CA2-4753-83E7-5587D45F56BE}" type="presParOf" srcId="{A172395B-81A3-4E48-8874-8C0AA6D056CF}" destId="{E7A320E4-05C5-478F-A342-919DCF7DD3B4}" srcOrd="0" destOrd="0" presId="urn:microsoft.com/office/officeart/2005/8/layout/hierarchy3"/>
    <dgm:cxn modelId="{295B8223-1156-4B5C-B388-E3CD41E317ED}" type="presParOf" srcId="{A172395B-81A3-4E48-8874-8C0AA6D056CF}" destId="{13028F4F-445B-4DE5-8BAA-1E9AB6B23D48}" srcOrd="1" destOrd="0" presId="urn:microsoft.com/office/officeart/2005/8/layout/hierarchy3"/>
    <dgm:cxn modelId="{E518C645-ABCE-43A5-86CB-28957A379DEC}" type="presParOf" srcId="{D9DA8D7E-E2EB-4ED3-A3EE-E81EA72992D7}" destId="{1BD6CE30-6718-4639-8877-24061EB7C0DD}" srcOrd="1" destOrd="0" presId="urn:microsoft.com/office/officeart/2005/8/layout/hierarchy3"/>
    <dgm:cxn modelId="{B8B0398F-BDF7-4A91-8B01-A44FFABF3290}" type="presParOf" srcId="{1BD6CE30-6718-4639-8877-24061EB7C0DD}" destId="{ED9606F8-A10C-424D-8461-72A7DCBCD5C0}" srcOrd="0" destOrd="0" presId="urn:microsoft.com/office/officeart/2005/8/layout/hierarchy3"/>
    <dgm:cxn modelId="{2BC635A9-87FE-4342-BC9D-F1452887D2FC}" type="presParOf" srcId="{1BD6CE30-6718-4639-8877-24061EB7C0DD}" destId="{613CF0FC-65BA-4E0A-9462-AF7AC59FF475}" srcOrd="1" destOrd="0" presId="urn:microsoft.com/office/officeart/2005/8/layout/hierarchy3"/>
    <dgm:cxn modelId="{763FB0C7-F441-4CE1-AD09-6F0C6FB0B6B6}" type="presParOf" srcId="{1BD6CE30-6718-4639-8877-24061EB7C0DD}" destId="{523CF009-3F3C-4102-A820-B871976638E9}" srcOrd="2" destOrd="0" presId="urn:microsoft.com/office/officeart/2005/8/layout/hierarchy3"/>
    <dgm:cxn modelId="{B6EFF068-8B69-434A-9F5D-36ED7D7F1936}" type="presParOf" srcId="{1BD6CE30-6718-4639-8877-24061EB7C0DD}" destId="{5D33C460-10BB-4BB1-9006-7AF657860BF6}" srcOrd="3" destOrd="0" presId="urn:microsoft.com/office/officeart/2005/8/layout/hierarchy3"/>
    <dgm:cxn modelId="{A40B8FEA-D3B4-4EAB-9908-486035E5B623}" type="presParOf" srcId="{1BD6CE30-6718-4639-8877-24061EB7C0DD}" destId="{FB43CBFC-BCC1-4CD6-8336-406B27B6193B}" srcOrd="4" destOrd="0" presId="urn:microsoft.com/office/officeart/2005/8/layout/hierarchy3"/>
    <dgm:cxn modelId="{A29413EE-DB88-4CCC-AEE0-61F81EBEC42D}" type="presParOf" srcId="{1BD6CE30-6718-4639-8877-24061EB7C0DD}" destId="{8AD767AC-361C-4F6E-8137-C4F87B696D82}" srcOrd="5" destOrd="0" presId="urn:microsoft.com/office/officeart/2005/8/layout/hierarchy3"/>
    <dgm:cxn modelId="{54725264-EB95-413C-B605-F1BDFD87F04C}" type="presParOf" srcId="{F1CA4EDF-0888-4AF1-80ED-DFA401D29082}" destId="{5C7888A0-D8E0-4425-8AD5-FD4F4E5428C6}" srcOrd="3" destOrd="0" presId="urn:microsoft.com/office/officeart/2005/8/layout/hierarchy3"/>
    <dgm:cxn modelId="{794F59CD-C86F-4912-81BE-0B13DCF6CBA0}" type="presParOf" srcId="{5C7888A0-D8E0-4425-8AD5-FD4F4E5428C6}" destId="{9A3A5D58-DF6B-476A-8808-ADB84E04AC34}" srcOrd="0" destOrd="0" presId="urn:microsoft.com/office/officeart/2005/8/layout/hierarchy3"/>
    <dgm:cxn modelId="{2FEC4513-CD18-491E-861C-421569E85687}" type="presParOf" srcId="{9A3A5D58-DF6B-476A-8808-ADB84E04AC34}" destId="{DEF9ED39-5E73-44D7-BC2D-DB1592AD20E6}" srcOrd="0" destOrd="0" presId="urn:microsoft.com/office/officeart/2005/8/layout/hierarchy3"/>
    <dgm:cxn modelId="{1BFCFE0A-A931-4065-AD7D-2995235A3CCF}" type="presParOf" srcId="{9A3A5D58-DF6B-476A-8808-ADB84E04AC34}" destId="{22D4B6FE-B3D4-4BAF-9417-05AE77C4C27D}" srcOrd="1" destOrd="0" presId="urn:microsoft.com/office/officeart/2005/8/layout/hierarchy3"/>
    <dgm:cxn modelId="{0995F679-C592-4496-9A7F-639334CBA8DF}" type="presParOf" srcId="{5C7888A0-D8E0-4425-8AD5-FD4F4E5428C6}" destId="{EB996FD9-35C1-4781-8D79-B058ACB06458}" srcOrd="1" destOrd="0" presId="urn:microsoft.com/office/officeart/2005/8/layout/hierarchy3"/>
    <dgm:cxn modelId="{D985FF0C-13F9-40D2-AC99-68776A7F1FFB}" type="presParOf" srcId="{EB996FD9-35C1-4781-8D79-B058ACB06458}" destId="{12217468-1B87-43DC-B927-D999874A0718}" srcOrd="0" destOrd="0" presId="urn:microsoft.com/office/officeart/2005/8/layout/hierarchy3"/>
    <dgm:cxn modelId="{0B69715B-B2A2-4094-B27A-AD90821B4384}" type="presParOf" srcId="{EB996FD9-35C1-4781-8D79-B058ACB06458}" destId="{397D7672-481D-4C62-8524-AEBE1C43D37A}" srcOrd="1" destOrd="0" presId="urn:microsoft.com/office/officeart/2005/8/layout/hierarchy3"/>
    <dgm:cxn modelId="{CA10C8D9-1199-4C55-81DA-011FEC6778CD}" type="presParOf" srcId="{EB996FD9-35C1-4781-8D79-B058ACB06458}" destId="{C2C92DC6-543D-4590-B29A-0C12A8DA4556}" srcOrd="2" destOrd="0" presId="urn:microsoft.com/office/officeart/2005/8/layout/hierarchy3"/>
    <dgm:cxn modelId="{24DEE74D-49D4-4210-819D-BF0204B05311}" type="presParOf" srcId="{EB996FD9-35C1-4781-8D79-B058ACB06458}" destId="{2B6A4AF9-A0AA-46DD-B2C1-E8182A7CCCF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27589EC3-C4AF-4423-AC29-DFCE1CAC123E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243F91-0F4E-401E-A32D-64DEA59B4922}">
      <dgm:prSet phldrT="[Текст]"/>
      <dgm:spPr/>
      <dgm:t>
        <a:bodyPr/>
        <a:lstStyle/>
        <a:p>
          <a:r>
            <a:rPr lang="uk-UA" dirty="0">
              <a:latin typeface="+mj-lt"/>
            </a:rPr>
            <a:t>Конфедерація часто розглядається в якості проміжної форми держави, етапом до створення федерації</a:t>
          </a:r>
          <a:endParaRPr lang="ru-RU" dirty="0">
            <a:latin typeface="+mj-lt"/>
          </a:endParaRPr>
        </a:p>
      </dgm:t>
    </dgm:pt>
    <dgm:pt modelId="{2C696D8F-F621-406E-AB6F-5023765AD090}" type="sibTrans" cxnId="{1834764D-DB18-46A9-9244-A3652DABB1B6}">
      <dgm:prSet/>
      <dgm:spPr/>
      <dgm:t>
        <a:bodyPr/>
        <a:lstStyle/>
        <a:p>
          <a:endParaRPr lang="ru-RU"/>
        </a:p>
      </dgm:t>
    </dgm:pt>
    <dgm:pt modelId="{AC4D139A-FEB5-4DC3-ADDB-EA20327F2A3D}" type="parTrans" cxnId="{1834764D-DB18-46A9-9244-A3652DABB1B6}">
      <dgm:prSet/>
      <dgm:spPr/>
      <dgm:t>
        <a:bodyPr/>
        <a:lstStyle/>
        <a:p>
          <a:endParaRPr lang="ru-RU"/>
        </a:p>
      </dgm:t>
    </dgm:pt>
    <dgm:pt modelId="{99A0F4B6-2CD2-4DBC-BDB4-961373CF7E1C}" type="pres">
      <dgm:prSet presAssocID="{27589EC3-C4AF-4423-AC29-DFCE1CAC123E}" presName="rootnode" presStyleCnt="0">
        <dgm:presLayoutVars>
          <dgm:chMax/>
          <dgm:chPref/>
          <dgm:dir/>
          <dgm:animLvl val="lvl"/>
        </dgm:presLayoutVars>
      </dgm:prSet>
      <dgm:spPr/>
    </dgm:pt>
    <dgm:pt modelId="{ED109907-C932-44E0-81A8-AB67A22FFDAA}" type="pres">
      <dgm:prSet presAssocID="{14243F91-0F4E-401E-A32D-64DEA59B4922}" presName="composite" presStyleCnt="0"/>
      <dgm:spPr/>
    </dgm:pt>
    <dgm:pt modelId="{EF499511-79D7-48D9-A47A-235413819EC1}" type="pres">
      <dgm:prSet presAssocID="{14243F91-0F4E-401E-A32D-64DEA59B4922}" presName="LShape" presStyleLbl="alignNode1" presStyleIdx="0" presStyleCnt="1"/>
      <dgm:spPr/>
    </dgm:pt>
    <dgm:pt modelId="{EE0D9180-EAA8-4B76-B22A-CC31DD5FF5F1}" type="pres">
      <dgm:prSet presAssocID="{14243F91-0F4E-401E-A32D-64DEA59B4922}" presName="ParentText" presStyleLbl="revTx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1834764D-DB18-46A9-9244-A3652DABB1B6}" srcId="{27589EC3-C4AF-4423-AC29-DFCE1CAC123E}" destId="{14243F91-0F4E-401E-A32D-64DEA59B4922}" srcOrd="0" destOrd="0" parTransId="{AC4D139A-FEB5-4DC3-ADDB-EA20327F2A3D}" sibTransId="{2C696D8F-F621-406E-AB6F-5023765AD090}"/>
    <dgm:cxn modelId="{D4FD57BF-C6D0-4BF0-BE94-4D8358280FF7}" type="presOf" srcId="{27589EC3-C4AF-4423-AC29-DFCE1CAC123E}" destId="{99A0F4B6-2CD2-4DBC-BDB4-961373CF7E1C}" srcOrd="0" destOrd="0" presId="urn:microsoft.com/office/officeart/2009/3/layout/StepUpProcess"/>
    <dgm:cxn modelId="{2F62C7CE-A754-4C77-B064-B8A48F5F8427}" type="presOf" srcId="{14243F91-0F4E-401E-A32D-64DEA59B4922}" destId="{EE0D9180-EAA8-4B76-B22A-CC31DD5FF5F1}" srcOrd="0" destOrd="0" presId="urn:microsoft.com/office/officeart/2009/3/layout/StepUpProcess"/>
    <dgm:cxn modelId="{962B8D05-314A-4C1E-9FDA-EBF1DD056950}" type="presParOf" srcId="{99A0F4B6-2CD2-4DBC-BDB4-961373CF7E1C}" destId="{ED109907-C932-44E0-81A8-AB67A22FFDAA}" srcOrd="0" destOrd="0" presId="urn:microsoft.com/office/officeart/2009/3/layout/StepUpProcess"/>
    <dgm:cxn modelId="{A59D68A4-3D08-45C3-B424-ACF027B93DDB}" type="presParOf" srcId="{ED109907-C932-44E0-81A8-AB67A22FFDAA}" destId="{EF499511-79D7-48D9-A47A-235413819EC1}" srcOrd="0" destOrd="0" presId="urn:microsoft.com/office/officeart/2009/3/layout/StepUpProcess"/>
    <dgm:cxn modelId="{9F4944F7-CB08-4ADA-A2C3-95F7BB10DAD6}" type="presParOf" srcId="{ED109907-C932-44E0-81A8-AB67A22FFDAA}" destId="{EE0D9180-EAA8-4B76-B22A-CC31DD5FF5F1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980C7DB8-0C76-40AF-BF08-991CB255012B}" type="doc">
      <dgm:prSet loTypeId="urn:microsoft.com/office/officeart/2005/8/layout/lProcess3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0A272638-2EA6-4E98-B9C3-F8652DD5C1B1}">
      <dgm:prSet custT="1"/>
      <dgm:spPr/>
      <dgm:t>
        <a:bodyPr/>
        <a:lstStyle/>
        <a:p>
          <a:r>
            <a:rPr lang="uk-UA" sz="2000" dirty="0">
              <a:latin typeface="+mj-lt"/>
            </a:rPr>
            <a:t>США (1776 – 1787 рр.)</a:t>
          </a:r>
          <a:endParaRPr lang="ru-RU" sz="2000" dirty="0">
            <a:latin typeface="+mj-lt"/>
          </a:endParaRPr>
        </a:p>
      </dgm:t>
    </dgm:pt>
    <dgm:pt modelId="{7B182102-4887-4F42-8F1A-DF814EAE6AB0}" type="parTrans" cxnId="{C01A33FC-A449-48F8-84E9-A70A37EC6B2C}">
      <dgm:prSet/>
      <dgm:spPr/>
      <dgm:t>
        <a:bodyPr/>
        <a:lstStyle/>
        <a:p>
          <a:endParaRPr lang="ru-RU"/>
        </a:p>
      </dgm:t>
    </dgm:pt>
    <dgm:pt modelId="{A632ABDA-9542-4B6D-B006-9EF855C6A836}" type="sibTrans" cxnId="{C01A33FC-A449-48F8-84E9-A70A37EC6B2C}">
      <dgm:prSet/>
      <dgm:spPr/>
      <dgm:t>
        <a:bodyPr/>
        <a:lstStyle/>
        <a:p>
          <a:endParaRPr lang="ru-RU"/>
        </a:p>
      </dgm:t>
    </dgm:pt>
    <dgm:pt modelId="{44D014DD-EC1A-44C6-AE56-5B80DD9EE2DF}">
      <dgm:prSet custT="1"/>
      <dgm:spPr/>
      <dgm:t>
        <a:bodyPr/>
        <a:lstStyle/>
        <a:p>
          <a:r>
            <a:rPr lang="uk-UA" sz="2000" dirty="0">
              <a:latin typeface="+mj-lt"/>
            </a:rPr>
            <a:t>Німеччина (1815 – 1867 рр.)</a:t>
          </a:r>
        </a:p>
      </dgm:t>
    </dgm:pt>
    <dgm:pt modelId="{D8555CEF-9857-47D8-B6B1-5E602AC50AA6}" type="parTrans" cxnId="{5CA9D296-82EF-4230-A3DB-D1375B3CAC52}">
      <dgm:prSet/>
      <dgm:spPr/>
      <dgm:t>
        <a:bodyPr/>
        <a:lstStyle/>
        <a:p>
          <a:endParaRPr lang="ru-RU"/>
        </a:p>
      </dgm:t>
    </dgm:pt>
    <dgm:pt modelId="{78189E34-0BB5-4A43-B2D7-4711B96EA8BE}" type="sibTrans" cxnId="{5CA9D296-82EF-4230-A3DB-D1375B3CAC52}">
      <dgm:prSet/>
      <dgm:spPr/>
      <dgm:t>
        <a:bodyPr/>
        <a:lstStyle/>
        <a:p>
          <a:endParaRPr lang="ru-RU"/>
        </a:p>
      </dgm:t>
    </dgm:pt>
    <dgm:pt modelId="{53564CB5-0F3C-44C0-B1B8-44AF9B81705F}">
      <dgm:prSet custT="1"/>
      <dgm:spPr/>
      <dgm:t>
        <a:bodyPr/>
        <a:lstStyle/>
        <a:p>
          <a:r>
            <a:rPr lang="uk-UA" sz="2000" dirty="0">
              <a:latin typeface="+mj-lt"/>
            </a:rPr>
            <a:t>Швейцарія (1815 – 1848 рр.)</a:t>
          </a:r>
        </a:p>
      </dgm:t>
    </dgm:pt>
    <dgm:pt modelId="{0887B34C-EAA9-40FD-B0D1-AB0DF75B5FB4}" type="parTrans" cxnId="{688549AA-3C0E-44E1-8A13-6DFDB05C7D1F}">
      <dgm:prSet/>
      <dgm:spPr/>
      <dgm:t>
        <a:bodyPr/>
        <a:lstStyle/>
        <a:p>
          <a:endParaRPr lang="ru-RU"/>
        </a:p>
      </dgm:t>
    </dgm:pt>
    <dgm:pt modelId="{0565287A-4DFD-4256-8A33-84E37FECB499}" type="sibTrans" cxnId="{688549AA-3C0E-44E1-8A13-6DFDB05C7D1F}">
      <dgm:prSet/>
      <dgm:spPr/>
      <dgm:t>
        <a:bodyPr/>
        <a:lstStyle/>
        <a:p>
          <a:endParaRPr lang="ru-RU"/>
        </a:p>
      </dgm:t>
    </dgm:pt>
    <dgm:pt modelId="{2F0812E8-F127-46B3-8172-E4F08678A154}">
      <dgm:prSet custT="1"/>
      <dgm:spPr/>
      <dgm:t>
        <a:bodyPr/>
        <a:lstStyle/>
        <a:p>
          <a:r>
            <a:rPr lang="uk-UA" sz="2000" dirty="0" err="1">
              <a:latin typeface="+mj-lt"/>
            </a:rPr>
            <a:t>Сенегамбія</a:t>
          </a:r>
          <a:r>
            <a:rPr lang="uk-UA" sz="2000" dirty="0">
              <a:latin typeface="+mj-lt"/>
            </a:rPr>
            <a:t> (1982 – 1989 рр.)</a:t>
          </a:r>
        </a:p>
      </dgm:t>
    </dgm:pt>
    <dgm:pt modelId="{9736FDE8-9E4C-4E47-9021-86E6A3595258}" type="parTrans" cxnId="{44146E3D-9E40-45C4-B86A-3F88554B34F9}">
      <dgm:prSet/>
      <dgm:spPr/>
      <dgm:t>
        <a:bodyPr/>
        <a:lstStyle/>
        <a:p>
          <a:endParaRPr lang="ru-RU"/>
        </a:p>
      </dgm:t>
    </dgm:pt>
    <dgm:pt modelId="{3EF1FA9B-52E4-47AF-9F54-83EE73C3EEFD}" type="sibTrans" cxnId="{44146E3D-9E40-45C4-B86A-3F88554B34F9}">
      <dgm:prSet/>
      <dgm:spPr/>
      <dgm:t>
        <a:bodyPr/>
        <a:lstStyle/>
        <a:p>
          <a:endParaRPr lang="ru-RU"/>
        </a:p>
      </dgm:t>
    </dgm:pt>
    <dgm:pt modelId="{0C727C66-9464-48FC-B683-15C86A37F90F}" type="pres">
      <dgm:prSet presAssocID="{980C7DB8-0C76-40AF-BF08-991CB255012B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58000849-9B57-427B-B091-87FAAAE6E9CB}" type="pres">
      <dgm:prSet presAssocID="{0A272638-2EA6-4E98-B9C3-F8652DD5C1B1}" presName="horFlow" presStyleCnt="0"/>
      <dgm:spPr/>
    </dgm:pt>
    <dgm:pt modelId="{A81229F0-8F70-4BF8-A57E-71D1A8092FC8}" type="pres">
      <dgm:prSet presAssocID="{0A272638-2EA6-4E98-B9C3-F8652DD5C1B1}" presName="bigChev" presStyleLbl="node1" presStyleIdx="0" presStyleCnt="4" custScaleX="193073"/>
      <dgm:spPr/>
    </dgm:pt>
    <dgm:pt modelId="{3F05B01C-D4D7-48B7-8CB6-3A1FFD6F5B44}" type="pres">
      <dgm:prSet presAssocID="{0A272638-2EA6-4E98-B9C3-F8652DD5C1B1}" presName="vSp" presStyleCnt="0"/>
      <dgm:spPr/>
    </dgm:pt>
    <dgm:pt modelId="{47C736FB-82E3-45CD-93B3-81263FF40538}" type="pres">
      <dgm:prSet presAssocID="{44D014DD-EC1A-44C6-AE56-5B80DD9EE2DF}" presName="horFlow" presStyleCnt="0"/>
      <dgm:spPr/>
    </dgm:pt>
    <dgm:pt modelId="{998AD8AF-B4AC-46D9-AFA7-A6B721CB6452}" type="pres">
      <dgm:prSet presAssocID="{44D014DD-EC1A-44C6-AE56-5B80DD9EE2DF}" presName="bigChev" presStyleLbl="node1" presStyleIdx="1" presStyleCnt="4" custScaleX="193073"/>
      <dgm:spPr/>
    </dgm:pt>
    <dgm:pt modelId="{CE3EFEC8-E887-42AC-8465-AE15394753DB}" type="pres">
      <dgm:prSet presAssocID="{44D014DD-EC1A-44C6-AE56-5B80DD9EE2DF}" presName="vSp" presStyleCnt="0"/>
      <dgm:spPr/>
    </dgm:pt>
    <dgm:pt modelId="{12AD4E05-2FBF-4AD6-A92F-74FD9748356E}" type="pres">
      <dgm:prSet presAssocID="{53564CB5-0F3C-44C0-B1B8-44AF9B81705F}" presName="horFlow" presStyleCnt="0"/>
      <dgm:spPr/>
    </dgm:pt>
    <dgm:pt modelId="{0F0C382C-CC7D-4F62-96C8-C3019DDC8B20}" type="pres">
      <dgm:prSet presAssocID="{53564CB5-0F3C-44C0-B1B8-44AF9B81705F}" presName="bigChev" presStyleLbl="node1" presStyleIdx="2" presStyleCnt="4" custScaleX="193073"/>
      <dgm:spPr/>
    </dgm:pt>
    <dgm:pt modelId="{9A9F3C3C-5911-4B87-8102-64C7BCEAF8AE}" type="pres">
      <dgm:prSet presAssocID="{53564CB5-0F3C-44C0-B1B8-44AF9B81705F}" presName="vSp" presStyleCnt="0"/>
      <dgm:spPr/>
    </dgm:pt>
    <dgm:pt modelId="{FCDD77EA-D731-4A10-A646-24AACC9E9DFF}" type="pres">
      <dgm:prSet presAssocID="{2F0812E8-F127-46B3-8172-E4F08678A154}" presName="horFlow" presStyleCnt="0"/>
      <dgm:spPr/>
    </dgm:pt>
    <dgm:pt modelId="{FA6DBE23-953C-4C16-B56C-2F1A0D40E1E9}" type="pres">
      <dgm:prSet presAssocID="{2F0812E8-F127-46B3-8172-E4F08678A154}" presName="bigChev" presStyleLbl="node1" presStyleIdx="3" presStyleCnt="4" custScaleX="193073"/>
      <dgm:spPr/>
    </dgm:pt>
  </dgm:ptLst>
  <dgm:cxnLst>
    <dgm:cxn modelId="{44146E3D-9E40-45C4-B86A-3F88554B34F9}" srcId="{980C7DB8-0C76-40AF-BF08-991CB255012B}" destId="{2F0812E8-F127-46B3-8172-E4F08678A154}" srcOrd="3" destOrd="0" parTransId="{9736FDE8-9E4C-4E47-9021-86E6A3595258}" sibTransId="{3EF1FA9B-52E4-47AF-9F54-83EE73C3EEFD}"/>
    <dgm:cxn modelId="{A7FDD86B-8C7A-4AF5-A448-787C7BC6B75F}" type="presOf" srcId="{2F0812E8-F127-46B3-8172-E4F08678A154}" destId="{FA6DBE23-953C-4C16-B56C-2F1A0D40E1E9}" srcOrd="0" destOrd="0" presId="urn:microsoft.com/office/officeart/2005/8/layout/lProcess3"/>
    <dgm:cxn modelId="{1C37864D-343E-4672-9E46-416A5D7EB549}" type="presOf" srcId="{980C7DB8-0C76-40AF-BF08-991CB255012B}" destId="{0C727C66-9464-48FC-B683-15C86A37F90F}" srcOrd="0" destOrd="0" presId="urn:microsoft.com/office/officeart/2005/8/layout/lProcess3"/>
    <dgm:cxn modelId="{5CA9D296-82EF-4230-A3DB-D1375B3CAC52}" srcId="{980C7DB8-0C76-40AF-BF08-991CB255012B}" destId="{44D014DD-EC1A-44C6-AE56-5B80DD9EE2DF}" srcOrd="1" destOrd="0" parTransId="{D8555CEF-9857-47D8-B6B1-5E602AC50AA6}" sibTransId="{78189E34-0BB5-4A43-B2D7-4711B96EA8BE}"/>
    <dgm:cxn modelId="{917357A3-CA9D-420D-B5B4-3347D0B16087}" type="presOf" srcId="{44D014DD-EC1A-44C6-AE56-5B80DD9EE2DF}" destId="{998AD8AF-B4AC-46D9-AFA7-A6B721CB6452}" srcOrd="0" destOrd="0" presId="urn:microsoft.com/office/officeart/2005/8/layout/lProcess3"/>
    <dgm:cxn modelId="{688549AA-3C0E-44E1-8A13-6DFDB05C7D1F}" srcId="{980C7DB8-0C76-40AF-BF08-991CB255012B}" destId="{53564CB5-0F3C-44C0-B1B8-44AF9B81705F}" srcOrd="2" destOrd="0" parTransId="{0887B34C-EAA9-40FD-B0D1-AB0DF75B5FB4}" sibTransId="{0565287A-4DFD-4256-8A33-84E37FECB499}"/>
    <dgm:cxn modelId="{2C3404CA-30E9-4B15-8227-97158A9A97FD}" type="presOf" srcId="{53564CB5-0F3C-44C0-B1B8-44AF9B81705F}" destId="{0F0C382C-CC7D-4F62-96C8-C3019DDC8B20}" srcOrd="0" destOrd="0" presId="urn:microsoft.com/office/officeart/2005/8/layout/lProcess3"/>
    <dgm:cxn modelId="{A250C7E7-F1F6-4E0F-8D68-925181461C12}" type="presOf" srcId="{0A272638-2EA6-4E98-B9C3-F8652DD5C1B1}" destId="{A81229F0-8F70-4BF8-A57E-71D1A8092FC8}" srcOrd="0" destOrd="0" presId="urn:microsoft.com/office/officeart/2005/8/layout/lProcess3"/>
    <dgm:cxn modelId="{C01A33FC-A449-48F8-84E9-A70A37EC6B2C}" srcId="{980C7DB8-0C76-40AF-BF08-991CB255012B}" destId="{0A272638-2EA6-4E98-B9C3-F8652DD5C1B1}" srcOrd="0" destOrd="0" parTransId="{7B182102-4887-4F42-8F1A-DF814EAE6AB0}" sibTransId="{A632ABDA-9542-4B6D-B006-9EF855C6A836}"/>
    <dgm:cxn modelId="{8CCC247E-46D3-4409-AF5F-53BB67B27FD0}" type="presParOf" srcId="{0C727C66-9464-48FC-B683-15C86A37F90F}" destId="{58000849-9B57-427B-B091-87FAAAE6E9CB}" srcOrd="0" destOrd="0" presId="urn:microsoft.com/office/officeart/2005/8/layout/lProcess3"/>
    <dgm:cxn modelId="{D323DC19-16D8-4B1A-B72A-BB0FF94862B1}" type="presParOf" srcId="{58000849-9B57-427B-B091-87FAAAE6E9CB}" destId="{A81229F0-8F70-4BF8-A57E-71D1A8092FC8}" srcOrd="0" destOrd="0" presId="urn:microsoft.com/office/officeart/2005/8/layout/lProcess3"/>
    <dgm:cxn modelId="{3C2C79A8-6BF6-4D9D-B2A5-12100737A54B}" type="presParOf" srcId="{0C727C66-9464-48FC-B683-15C86A37F90F}" destId="{3F05B01C-D4D7-48B7-8CB6-3A1FFD6F5B44}" srcOrd="1" destOrd="0" presId="urn:microsoft.com/office/officeart/2005/8/layout/lProcess3"/>
    <dgm:cxn modelId="{867F8C26-31FE-4AAA-97EA-F03CDAA5417B}" type="presParOf" srcId="{0C727C66-9464-48FC-B683-15C86A37F90F}" destId="{47C736FB-82E3-45CD-93B3-81263FF40538}" srcOrd="2" destOrd="0" presId="urn:microsoft.com/office/officeart/2005/8/layout/lProcess3"/>
    <dgm:cxn modelId="{579926E6-6E91-4CC2-8C96-2B3C155D1EC1}" type="presParOf" srcId="{47C736FB-82E3-45CD-93B3-81263FF40538}" destId="{998AD8AF-B4AC-46D9-AFA7-A6B721CB6452}" srcOrd="0" destOrd="0" presId="urn:microsoft.com/office/officeart/2005/8/layout/lProcess3"/>
    <dgm:cxn modelId="{79E4A6D7-9116-451F-8FD4-A500F434D27B}" type="presParOf" srcId="{0C727C66-9464-48FC-B683-15C86A37F90F}" destId="{CE3EFEC8-E887-42AC-8465-AE15394753DB}" srcOrd="3" destOrd="0" presId="urn:microsoft.com/office/officeart/2005/8/layout/lProcess3"/>
    <dgm:cxn modelId="{F3BCBA70-B270-498B-95B4-D83B0EA12EF6}" type="presParOf" srcId="{0C727C66-9464-48FC-B683-15C86A37F90F}" destId="{12AD4E05-2FBF-4AD6-A92F-74FD9748356E}" srcOrd="4" destOrd="0" presId="urn:microsoft.com/office/officeart/2005/8/layout/lProcess3"/>
    <dgm:cxn modelId="{DE1B5FBD-2162-4788-A9C7-70692271F32B}" type="presParOf" srcId="{12AD4E05-2FBF-4AD6-A92F-74FD9748356E}" destId="{0F0C382C-CC7D-4F62-96C8-C3019DDC8B20}" srcOrd="0" destOrd="0" presId="urn:microsoft.com/office/officeart/2005/8/layout/lProcess3"/>
    <dgm:cxn modelId="{A6640935-C981-4871-8CDF-DA7935A61FF5}" type="presParOf" srcId="{0C727C66-9464-48FC-B683-15C86A37F90F}" destId="{9A9F3C3C-5911-4B87-8102-64C7BCEAF8AE}" srcOrd="5" destOrd="0" presId="urn:microsoft.com/office/officeart/2005/8/layout/lProcess3"/>
    <dgm:cxn modelId="{9493CC16-E18D-44CD-8167-A18B0188EB2E}" type="presParOf" srcId="{0C727C66-9464-48FC-B683-15C86A37F90F}" destId="{FCDD77EA-D731-4A10-A646-24AACC9E9DFF}" srcOrd="6" destOrd="0" presId="urn:microsoft.com/office/officeart/2005/8/layout/lProcess3"/>
    <dgm:cxn modelId="{CFC8EF66-CBDB-4779-ADB4-A2E9391D66E1}" type="presParOf" srcId="{FCDD77EA-D731-4A10-A646-24AACC9E9DFF}" destId="{FA6DBE23-953C-4C16-B56C-2F1A0D40E1E9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8B52D047-E888-410B-93C1-900A73904D11}" type="doc">
      <dgm:prSet loTypeId="urn:microsoft.com/office/officeart/2005/8/layout/hierarchy4" loCatId="hierarchy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55E68518-11A1-45CF-8755-0918F7E213F2}">
      <dgm:prSet phldrT="[Текст]" custT="1"/>
      <dgm:spPr/>
      <dgm:t>
        <a:bodyPr/>
        <a:lstStyle/>
        <a:p>
          <a:r>
            <a:rPr lang="uk-UA" sz="2400" dirty="0">
              <a:latin typeface="+mj-lt"/>
            </a:rPr>
            <a:t>імперія</a:t>
          </a:r>
          <a:endParaRPr lang="ru-RU" sz="2400" dirty="0">
            <a:latin typeface="+mj-lt"/>
          </a:endParaRPr>
        </a:p>
      </dgm:t>
    </dgm:pt>
    <dgm:pt modelId="{EC082452-0370-4C68-A367-C3E6AFCF35D5}" type="parTrans" cxnId="{966E090E-8A51-4EAD-B39A-53D124058002}">
      <dgm:prSet/>
      <dgm:spPr/>
      <dgm:t>
        <a:bodyPr/>
        <a:lstStyle/>
        <a:p>
          <a:endParaRPr lang="ru-RU"/>
        </a:p>
      </dgm:t>
    </dgm:pt>
    <dgm:pt modelId="{BED9EA95-AC87-4FB2-9A70-5A6420B3D6CC}" type="sibTrans" cxnId="{966E090E-8A51-4EAD-B39A-53D124058002}">
      <dgm:prSet/>
      <dgm:spPr/>
      <dgm:t>
        <a:bodyPr/>
        <a:lstStyle/>
        <a:p>
          <a:endParaRPr lang="ru-RU"/>
        </a:p>
      </dgm:t>
    </dgm:pt>
    <dgm:pt modelId="{14D91907-0BAD-4F8D-9839-FCBE95D9B24A}">
      <dgm:prSet custT="1"/>
      <dgm:spPr/>
      <dgm:t>
        <a:bodyPr/>
        <a:lstStyle/>
        <a:p>
          <a:r>
            <a:rPr lang="uk-UA" sz="2400" dirty="0">
              <a:latin typeface="+mj-lt"/>
            </a:rPr>
            <a:t>унія</a:t>
          </a:r>
        </a:p>
      </dgm:t>
    </dgm:pt>
    <dgm:pt modelId="{C729039F-8C8A-4661-B6AA-885F72E82290}" type="parTrans" cxnId="{E2144291-7849-4338-93D2-0BEEE6363C91}">
      <dgm:prSet/>
      <dgm:spPr/>
      <dgm:t>
        <a:bodyPr/>
        <a:lstStyle/>
        <a:p>
          <a:endParaRPr lang="ru-RU"/>
        </a:p>
      </dgm:t>
    </dgm:pt>
    <dgm:pt modelId="{FDD0EF80-21B2-4D1F-9CB8-A8539D48456B}" type="sibTrans" cxnId="{E2144291-7849-4338-93D2-0BEEE6363C91}">
      <dgm:prSet/>
      <dgm:spPr/>
      <dgm:t>
        <a:bodyPr/>
        <a:lstStyle/>
        <a:p>
          <a:endParaRPr lang="ru-RU"/>
        </a:p>
      </dgm:t>
    </dgm:pt>
    <dgm:pt modelId="{90C66BAD-B10A-453C-A677-B8AA6A36810A}">
      <dgm:prSet custT="1"/>
      <dgm:spPr/>
      <dgm:t>
        <a:bodyPr/>
        <a:lstStyle/>
        <a:p>
          <a:r>
            <a:rPr lang="uk-UA" sz="2400" dirty="0">
              <a:latin typeface="+mj-lt"/>
            </a:rPr>
            <a:t>протекторат</a:t>
          </a:r>
        </a:p>
      </dgm:t>
    </dgm:pt>
    <dgm:pt modelId="{6841C725-7F1F-4990-AC11-0A388B2E2E70}" type="parTrans" cxnId="{CC897ED7-BFE5-4394-8B98-2B67605624D3}">
      <dgm:prSet/>
      <dgm:spPr/>
      <dgm:t>
        <a:bodyPr/>
        <a:lstStyle/>
        <a:p>
          <a:endParaRPr lang="ru-RU"/>
        </a:p>
      </dgm:t>
    </dgm:pt>
    <dgm:pt modelId="{D206D1B7-D405-4CF0-9E8A-12FC83E67C19}" type="sibTrans" cxnId="{CC897ED7-BFE5-4394-8B98-2B67605624D3}">
      <dgm:prSet/>
      <dgm:spPr/>
      <dgm:t>
        <a:bodyPr/>
        <a:lstStyle/>
        <a:p>
          <a:endParaRPr lang="ru-RU"/>
        </a:p>
      </dgm:t>
    </dgm:pt>
    <dgm:pt modelId="{AE32177F-832E-4A5B-84A8-3A3AD5FE2B4C}">
      <dgm:prSet phldrT="[Текст]" custT="1"/>
      <dgm:spPr/>
      <dgm:t>
        <a:bodyPr/>
        <a:lstStyle/>
        <a:p>
          <a:r>
            <a:rPr lang="uk-UA" sz="2000" dirty="0">
              <a:latin typeface="+mj-lt"/>
            </a:rPr>
            <a:t>велика багатонаціональна держава, створена шляхом насильницького приєднання раніше незалежних держав або частин інших держав</a:t>
          </a:r>
          <a:endParaRPr lang="ru-RU" sz="2000" dirty="0">
            <a:latin typeface="+mj-lt"/>
          </a:endParaRPr>
        </a:p>
      </dgm:t>
    </dgm:pt>
    <dgm:pt modelId="{C16DFF61-EE50-4502-87E4-DC39E51FFBCB}" type="parTrans" cxnId="{F2E64E23-55ED-4F86-92F7-AEF6865B514B}">
      <dgm:prSet/>
      <dgm:spPr/>
      <dgm:t>
        <a:bodyPr/>
        <a:lstStyle/>
        <a:p>
          <a:endParaRPr lang="ru-RU"/>
        </a:p>
      </dgm:t>
    </dgm:pt>
    <dgm:pt modelId="{97350008-D6B8-45B1-8519-CFB137E5B4A1}" type="sibTrans" cxnId="{F2E64E23-55ED-4F86-92F7-AEF6865B514B}">
      <dgm:prSet/>
      <dgm:spPr/>
      <dgm:t>
        <a:bodyPr/>
        <a:lstStyle/>
        <a:p>
          <a:endParaRPr lang="ru-RU"/>
        </a:p>
      </dgm:t>
    </dgm:pt>
    <dgm:pt modelId="{F1CD4835-4FB6-4585-B519-6A1A7F27E156}">
      <dgm:prSet custT="1"/>
      <dgm:spPr/>
      <dgm:t>
        <a:bodyPr/>
        <a:lstStyle/>
        <a:p>
          <a:r>
            <a:rPr lang="uk-UA" sz="2400" dirty="0">
              <a:latin typeface="+mj-lt"/>
            </a:rPr>
            <a:t>об’єднання декількох монархічних держав, очолюваних єдиним монархом</a:t>
          </a:r>
        </a:p>
      </dgm:t>
    </dgm:pt>
    <dgm:pt modelId="{963BE77B-F1A4-4398-AA2C-8A545F35499D}" type="parTrans" cxnId="{8C5533DB-1087-4E61-B494-ECBC17F39551}">
      <dgm:prSet/>
      <dgm:spPr/>
      <dgm:t>
        <a:bodyPr/>
        <a:lstStyle/>
        <a:p>
          <a:endParaRPr lang="ru-RU"/>
        </a:p>
      </dgm:t>
    </dgm:pt>
    <dgm:pt modelId="{A517C98D-AAFF-497F-AE23-02AAE2064ADF}" type="sibTrans" cxnId="{8C5533DB-1087-4E61-B494-ECBC17F39551}">
      <dgm:prSet/>
      <dgm:spPr/>
      <dgm:t>
        <a:bodyPr/>
        <a:lstStyle/>
        <a:p>
          <a:endParaRPr lang="ru-RU"/>
        </a:p>
      </dgm:t>
    </dgm:pt>
    <dgm:pt modelId="{C2146A88-2435-4AFD-8EF8-FA322733386B}">
      <dgm:prSet custT="1"/>
      <dgm:spPr/>
      <dgm:t>
        <a:bodyPr/>
        <a:lstStyle/>
        <a:p>
          <a:r>
            <a:rPr lang="uk-UA" sz="2400" dirty="0">
              <a:latin typeface="+mj-lt"/>
            </a:rPr>
            <a:t>особиста</a:t>
          </a:r>
        </a:p>
      </dgm:t>
    </dgm:pt>
    <dgm:pt modelId="{66845998-606E-48E2-80D3-967B9CA201E7}" type="parTrans" cxnId="{E685E568-164E-4B2F-ADCA-7DEBC21A9867}">
      <dgm:prSet/>
      <dgm:spPr/>
      <dgm:t>
        <a:bodyPr/>
        <a:lstStyle/>
        <a:p>
          <a:endParaRPr lang="ru-RU"/>
        </a:p>
      </dgm:t>
    </dgm:pt>
    <dgm:pt modelId="{201C0F71-A2C3-4660-A87C-732D14C04F19}" type="sibTrans" cxnId="{E685E568-164E-4B2F-ADCA-7DEBC21A9867}">
      <dgm:prSet/>
      <dgm:spPr/>
      <dgm:t>
        <a:bodyPr/>
        <a:lstStyle/>
        <a:p>
          <a:endParaRPr lang="ru-RU"/>
        </a:p>
      </dgm:t>
    </dgm:pt>
    <dgm:pt modelId="{0C144523-C4CC-4811-AFFF-43B5C3A7DE87}">
      <dgm:prSet custT="1"/>
      <dgm:spPr/>
      <dgm:t>
        <a:bodyPr/>
        <a:lstStyle/>
        <a:p>
          <a:r>
            <a:rPr lang="uk-UA" sz="2400" dirty="0">
              <a:latin typeface="+mj-lt"/>
            </a:rPr>
            <a:t>реальна</a:t>
          </a:r>
        </a:p>
      </dgm:t>
    </dgm:pt>
    <dgm:pt modelId="{45B94652-360D-4AD0-8690-5FA86C1D8727}" type="parTrans" cxnId="{723445C1-DBF9-4C82-881B-7D1649BA66A3}">
      <dgm:prSet/>
      <dgm:spPr/>
      <dgm:t>
        <a:bodyPr/>
        <a:lstStyle/>
        <a:p>
          <a:endParaRPr lang="ru-RU"/>
        </a:p>
      </dgm:t>
    </dgm:pt>
    <dgm:pt modelId="{926ACEFF-1155-4ED9-A3F9-E1A3126CDEE4}" type="sibTrans" cxnId="{723445C1-DBF9-4C82-881B-7D1649BA66A3}">
      <dgm:prSet/>
      <dgm:spPr/>
      <dgm:t>
        <a:bodyPr/>
        <a:lstStyle/>
        <a:p>
          <a:endParaRPr lang="ru-RU"/>
        </a:p>
      </dgm:t>
    </dgm:pt>
    <dgm:pt modelId="{019B4FD7-C836-4982-975F-7F89B1F6C4F9}">
      <dgm:prSet custT="1"/>
      <dgm:spPr/>
      <dgm:t>
        <a:bodyPr/>
        <a:lstStyle/>
        <a:p>
          <a:r>
            <a:rPr lang="uk-UA" sz="2300" dirty="0">
              <a:latin typeface="+mj-lt"/>
            </a:rPr>
            <a:t>протекторат держав</a:t>
          </a:r>
        </a:p>
      </dgm:t>
    </dgm:pt>
    <dgm:pt modelId="{376D6E63-8C9D-4288-B930-5DE5383B63E0}" type="parTrans" cxnId="{58032548-C98F-400B-A6C7-585AB0A4EE35}">
      <dgm:prSet/>
      <dgm:spPr/>
      <dgm:t>
        <a:bodyPr/>
        <a:lstStyle/>
        <a:p>
          <a:endParaRPr lang="ru-RU"/>
        </a:p>
      </dgm:t>
    </dgm:pt>
    <dgm:pt modelId="{4F7B5747-AED6-4582-91D2-C0E5521800B1}" type="sibTrans" cxnId="{58032548-C98F-400B-A6C7-585AB0A4EE35}">
      <dgm:prSet/>
      <dgm:spPr/>
      <dgm:t>
        <a:bodyPr/>
        <a:lstStyle/>
        <a:p>
          <a:endParaRPr lang="ru-RU"/>
        </a:p>
      </dgm:t>
    </dgm:pt>
    <dgm:pt modelId="{4064472D-E3F1-489D-B908-6017A940EA6E}">
      <dgm:prSet custT="1"/>
      <dgm:spPr/>
      <dgm:t>
        <a:bodyPr/>
        <a:lstStyle/>
        <a:p>
          <a:r>
            <a:rPr lang="uk-UA" sz="2200" dirty="0">
              <a:latin typeface="+mj-lt"/>
            </a:rPr>
            <a:t>міжнародний протекторат</a:t>
          </a:r>
        </a:p>
      </dgm:t>
    </dgm:pt>
    <dgm:pt modelId="{4D8584EB-1E59-4863-82CE-27C5A9E2C646}" type="parTrans" cxnId="{B313DC33-4042-4DC3-B94E-6D4B827E190B}">
      <dgm:prSet/>
      <dgm:spPr/>
      <dgm:t>
        <a:bodyPr/>
        <a:lstStyle/>
        <a:p>
          <a:endParaRPr lang="ru-RU"/>
        </a:p>
      </dgm:t>
    </dgm:pt>
    <dgm:pt modelId="{C88FE239-7999-4821-A066-DF955C182315}" type="sibTrans" cxnId="{B313DC33-4042-4DC3-B94E-6D4B827E190B}">
      <dgm:prSet/>
      <dgm:spPr/>
      <dgm:t>
        <a:bodyPr/>
        <a:lstStyle/>
        <a:p>
          <a:endParaRPr lang="ru-RU"/>
        </a:p>
      </dgm:t>
    </dgm:pt>
    <dgm:pt modelId="{992D95C4-A685-4D12-887E-BFBFB9B9F12C}">
      <dgm:prSet phldrT="[Текст]" custT="1"/>
      <dgm:spPr/>
      <dgm:t>
        <a:bodyPr/>
        <a:lstStyle/>
        <a:p>
          <a:r>
            <a:rPr lang="uk-UA" sz="2800" dirty="0">
              <a:latin typeface="+mj-lt"/>
            </a:rPr>
            <a:t>У минулому значне поширення мали такі</a:t>
          </a:r>
          <a:br>
            <a:rPr lang="uk-UA" sz="2800" dirty="0">
              <a:latin typeface="+mj-lt"/>
            </a:rPr>
          </a:br>
          <a:r>
            <a:rPr lang="uk-UA" sz="2800" b="1" dirty="0">
              <a:latin typeface="+mj-lt"/>
            </a:rPr>
            <a:t>специфічні форми складних держав</a:t>
          </a:r>
          <a:endParaRPr lang="ru-RU" sz="2800" dirty="0">
            <a:latin typeface="+mj-lt"/>
          </a:endParaRPr>
        </a:p>
      </dgm:t>
    </dgm:pt>
    <dgm:pt modelId="{C8BB9555-FE36-4037-AE5C-5E4B6D5659AC}" type="parTrans" cxnId="{953675E7-BCC8-49E7-ACC7-44CDFDF79CFC}">
      <dgm:prSet/>
      <dgm:spPr/>
      <dgm:t>
        <a:bodyPr/>
        <a:lstStyle/>
        <a:p>
          <a:endParaRPr lang="ru-RU"/>
        </a:p>
      </dgm:t>
    </dgm:pt>
    <dgm:pt modelId="{2650DE17-BC33-4CA8-BB1B-980A85903849}" type="sibTrans" cxnId="{953675E7-BCC8-49E7-ACC7-44CDFDF79CFC}">
      <dgm:prSet/>
      <dgm:spPr/>
      <dgm:t>
        <a:bodyPr/>
        <a:lstStyle/>
        <a:p>
          <a:endParaRPr lang="ru-RU"/>
        </a:p>
      </dgm:t>
    </dgm:pt>
    <dgm:pt modelId="{2E91A01D-E1D3-4D7A-89B4-C26AE1DCC722}" type="pres">
      <dgm:prSet presAssocID="{8B52D047-E888-410B-93C1-900A73904D1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5B992B3-4FA9-41EB-A20B-9B81B8BEC22A}" type="pres">
      <dgm:prSet presAssocID="{992D95C4-A685-4D12-887E-BFBFB9B9F12C}" presName="vertOne" presStyleCnt="0"/>
      <dgm:spPr/>
    </dgm:pt>
    <dgm:pt modelId="{2616BE6D-50DD-4871-A448-2C68A60EB58C}" type="pres">
      <dgm:prSet presAssocID="{992D95C4-A685-4D12-887E-BFBFB9B9F12C}" presName="txOne" presStyleLbl="node0" presStyleIdx="0" presStyleCnt="1" custScaleY="74080">
        <dgm:presLayoutVars>
          <dgm:chPref val="3"/>
        </dgm:presLayoutVars>
      </dgm:prSet>
      <dgm:spPr/>
    </dgm:pt>
    <dgm:pt modelId="{4C029F9B-7F96-48CC-B8F8-35F3B6373346}" type="pres">
      <dgm:prSet presAssocID="{992D95C4-A685-4D12-887E-BFBFB9B9F12C}" presName="parTransOne" presStyleCnt="0"/>
      <dgm:spPr/>
    </dgm:pt>
    <dgm:pt modelId="{80621232-ACC5-40A6-9EEC-B8B408CB7604}" type="pres">
      <dgm:prSet presAssocID="{992D95C4-A685-4D12-887E-BFBFB9B9F12C}" presName="horzOne" presStyleCnt="0"/>
      <dgm:spPr/>
    </dgm:pt>
    <dgm:pt modelId="{7CF55F10-F34A-4660-B52F-09A12799DA46}" type="pres">
      <dgm:prSet presAssocID="{55E68518-11A1-45CF-8755-0918F7E213F2}" presName="vertTwo" presStyleCnt="0"/>
      <dgm:spPr/>
    </dgm:pt>
    <dgm:pt modelId="{F57CF65D-11FC-4698-8CD2-3238EE685D8E}" type="pres">
      <dgm:prSet presAssocID="{55E68518-11A1-45CF-8755-0918F7E213F2}" presName="txTwo" presStyleLbl="node2" presStyleIdx="0" presStyleCnt="3" custScaleY="60412">
        <dgm:presLayoutVars>
          <dgm:chPref val="3"/>
        </dgm:presLayoutVars>
      </dgm:prSet>
      <dgm:spPr/>
    </dgm:pt>
    <dgm:pt modelId="{BE34EFB3-328E-4903-9264-7E2A46951937}" type="pres">
      <dgm:prSet presAssocID="{55E68518-11A1-45CF-8755-0918F7E213F2}" presName="parTransTwo" presStyleCnt="0"/>
      <dgm:spPr/>
    </dgm:pt>
    <dgm:pt modelId="{C6C079FB-EEE5-4A68-B5B5-C6DC6FC0FF99}" type="pres">
      <dgm:prSet presAssocID="{55E68518-11A1-45CF-8755-0918F7E213F2}" presName="horzTwo" presStyleCnt="0"/>
      <dgm:spPr/>
    </dgm:pt>
    <dgm:pt modelId="{2EB8BEAD-764B-4D45-AD77-520FA6AFDC1F}" type="pres">
      <dgm:prSet presAssocID="{AE32177F-832E-4A5B-84A8-3A3AD5FE2B4C}" presName="vertThree" presStyleCnt="0"/>
      <dgm:spPr/>
    </dgm:pt>
    <dgm:pt modelId="{7028BFD7-1B78-4E96-80DF-58AC5ECFD1C6}" type="pres">
      <dgm:prSet presAssocID="{AE32177F-832E-4A5B-84A8-3A3AD5FE2B4C}" presName="txThree" presStyleLbl="node3" presStyleIdx="0" presStyleCnt="4" custScaleX="133298" custScaleY="244132">
        <dgm:presLayoutVars>
          <dgm:chPref val="3"/>
        </dgm:presLayoutVars>
      </dgm:prSet>
      <dgm:spPr/>
    </dgm:pt>
    <dgm:pt modelId="{80185CF0-A131-4FF2-872F-91445AEC102E}" type="pres">
      <dgm:prSet presAssocID="{AE32177F-832E-4A5B-84A8-3A3AD5FE2B4C}" presName="horzThree" presStyleCnt="0"/>
      <dgm:spPr/>
    </dgm:pt>
    <dgm:pt modelId="{353B8B77-365D-4BF8-B378-AA5A5EA6D82C}" type="pres">
      <dgm:prSet presAssocID="{BED9EA95-AC87-4FB2-9A70-5A6420B3D6CC}" presName="sibSpaceTwo" presStyleCnt="0"/>
      <dgm:spPr/>
    </dgm:pt>
    <dgm:pt modelId="{6A8C1913-3850-4C5F-82BD-2A98A8D843CB}" type="pres">
      <dgm:prSet presAssocID="{14D91907-0BAD-4F8D-9839-FCBE95D9B24A}" presName="vertTwo" presStyleCnt="0"/>
      <dgm:spPr/>
    </dgm:pt>
    <dgm:pt modelId="{D5DB94E9-0676-4B35-BFD2-405E8B1AD59B}" type="pres">
      <dgm:prSet presAssocID="{14D91907-0BAD-4F8D-9839-FCBE95D9B24A}" presName="txTwo" presStyleLbl="node2" presStyleIdx="1" presStyleCnt="3" custScaleY="60412">
        <dgm:presLayoutVars>
          <dgm:chPref val="3"/>
        </dgm:presLayoutVars>
      </dgm:prSet>
      <dgm:spPr/>
    </dgm:pt>
    <dgm:pt modelId="{ECE24560-C605-4ABE-88F2-D8A07FF1D041}" type="pres">
      <dgm:prSet presAssocID="{14D91907-0BAD-4F8D-9839-FCBE95D9B24A}" presName="parTransTwo" presStyleCnt="0"/>
      <dgm:spPr/>
    </dgm:pt>
    <dgm:pt modelId="{E94BE12E-65BC-42CF-91B6-2417CCAB3974}" type="pres">
      <dgm:prSet presAssocID="{14D91907-0BAD-4F8D-9839-FCBE95D9B24A}" presName="horzTwo" presStyleCnt="0"/>
      <dgm:spPr/>
    </dgm:pt>
    <dgm:pt modelId="{1C59E21D-8E17-4AF5-8898-66B9ACBD1E0C}" type="pres">
      <dgm:prSet presAssocID="{F1CD4835-4FB6-4585-B519-6A1A7F27E156}" presName="vertThree" presStyleCnt="0"/>
      <dgm:spPr/>
    </dgm:pt>
    <dgm:pt modelId="{E45B455C-8DC6-4F42-9B69-FEB778DFD4F3}" type="pres">
      <dgm:prSet presAssocID="{F1CD4835-4FB6-4585-B519-6A1A7F27E156}" presName="txThree" presStyleLbl="node3" presStyleIdx="1" presStyleCnt="4">
        <dgm:presLayoutVars>
          <dgm:chPref val="3"/>
        </dgm:presLayoutVars>
      </dgm:prSet>
      <dgm:spPr/>
    </dgm:pt>
    <dgm:pt modelId="{046A6F39-E59D-4D3B-A0AC-F9D0340DDE69}" type="pres">
      <dgm:prSet presAssocID="{F1CD4835-4FB6-4585-B519-6A1A7F27E156}" presName="parTransThree" presStyleCnt="0"/>
      <dgm:spPr/>
    </dgm:pt>
    <dgm:pt modelId="{D2AC4148-54A1-43FD-AD00-B91BBC2C4B5D}" type="pres">
      <dgm:prSet presAssocID="{F1CD4835-4FB6-4585-B519-6A1A7F27E156}" presName="horzThree" presStyleCnt="0"/>
      <dgm:spPr/>
    </dgm:pt>
    <dgm:pt modelId="{CA7DE00E-A935-4A09-9C4A-AB3CC8352FBB}" type="pres">
      <dgm:prSet presAssocID="{C2146A88-2435-4AFD-8EF8-FA322733386B}" presName="vertFour" presStyleCnt="0">
        <dgm:presLayoutVars>
          <dgm:chPref val="3"/>
        </dgm:presLayoutVars>
      </dgm:prSet>
      <dgm:spPr/>
    </dgm:pt>
    <dgm:pt modelId="{A126BA35-CC41-467B-8FC2-C829842A3F79}" type="pres">
      <dgm:prSet presAssocID="{C2146A88-2435-4AFD-8EF8-FA322733386B}" presName="txFour" presStyleLbl="node4" presStyleIdx="0" presStyleCnt="2" custScaleY="64197">
        <dgm:presLayoutVars>
          <dgm:chPref val="3"/>
        </dgm:presLayoutVars>
      </dgm:prSet>
      <dgm:spPr/>
    </dgm:pt>
    <dgm:pt modelId="{B89E3C5C-5433-4309-ADC1-10036CC6115E}" type="pres">
      <dgm:prSet presAssocID="{C2146A88-2435-4AFD-8EF8-FA322733386B}" presName="horzFour" presStyleCnt="0"/>
      <dgm:spPr/>
    </dgm:pt>
    <dgm:pt modelId="{AAC25157-6AB9-48C2-8984-507F94B09618}" type="pres">
      <dgm:prSet presAssocID="{201C0F71-A2C3-4660-A87C-732D14C04F19}" presName="sibSpaceFour" presStyleCnt="0"/>
      <dgm:spPr/>
    </dgm:pt>
    <dgm:pt modelId="{35783730-A4AE-4E2F-B59B-977848BF437A}" type="pres">
      <dgm:prSet presAssocID="{0C144523-C4CC-4811-AFFF-43B5C3A7DE87}" presName="vertFour" presStyleCnt="0">
        <dgm:presLayoutVars>
          <dgm:chPref val="3"/>
        </dgm:presLayoutVars>
      </dgm:prSet>
      <dgm:spPr/>
    </dgm:pt>
    <dgm:pt modelId="{F21959F9-DFB1-4C6B-B775-04B02A48B75F}" type="pres">
      <dgm:prSet presAssocID="{0C144523-C4CC-4811-AFFF-43B5C3A7DE87}" presName="txFour" presStyleLbl="node4" presStyleIdx="1" presStyleCnt="2" custScaleY="64197">
        <dgm:presLayoutVars>
          <dgm:chPref val="3"/>
        </dgm:presLayoutVars>
      </dgm:prSet>
      <dgm:spPr/>
    </dgm:pt>
    <dgm:pt modelId="{9AD73FEC-19B2-4CC5-AE83-0B16664565CC}" type="pres">
      <dgm:prSet presAssocID="{0C144523-C4CC-4811-AFFF-43B5C3A7DE87}" presName="horzFour" presStyleCnt="0"/>
      <dgm:spPr/>
    </dgm:pt>
    <dgm:pt modelId="{765A5481-FBE3-43C5-994C-4C54E55F1B97}" type="pres">
      <dgm:prSet presAssocID="{FDD0EF80-21B2-4D1F-9CB8-A8539D48456B}" presName="sibSpaceTwo" presStyleCnt="0"/>
      <dgm:spPr/>
    </dgm:pt>
    <dgm:pt modelId="{108DE6C0-7CEB-469A-9784-410C0722156E}" type="pres">
      <dgm:prSet presAssocID="{90C66BAD-B10A-453C-A677-B8AA6A36810A}" presName="vertTwo" presStyleCnt="0"/>
      <dgm:spPr/>
    </dgm:pt>
    <dgm:pt modelId="{EDC3E485-02A7-4272-9433-89C37BA569CE}" type="pres">
      <dgm:prSet presAssocID="{90C66BAD-B10A-453C-A677-B8AA6A36810A}" presName="txTwo" presStyleLbl="node2" presStyleIdx="2" presStyleCnt="3" custScaleY="60412">
        <dgm:presLayoutVars>
          <dgm:chPref val="3"/>
        </dgm:presLayoutVars>
      </dgm:prSet>
      <dgm:spPr/>
    </dgm:pt>
    <dgm:pt modelId="{46448693-3804-4E1A-8826-3DF850BEBB01}" type="pres">
      <dgm:prSet presAssocID="{90C66BAD-B10A-453C-A677-B8AA6A36810A}" presName="parTransTwo" presStyleCnt="0"/>
      <dgm:spPr/>
    </dgm:pt>
    <dgm:pt modelId="{803229A8-4E6E-4DC2-8207-12F5C275DCC3}" type="pres">
      <dgm:prSet presAssocID="{90C66BAD-B10A-453C-A677-B8AA6A36810A}" presName="horzTwo" presStyleCnt="0"/>
      <dgm:spPr/>
    </dgm:pt>
    <dgm:pt modelId="{75A8ADF5-487C-4F3D-8EEA-F12996DCAE91}" type="pres">
      <dgm:prSet presAssocID="{019B4FD7-C836-4982-975F-7F89B1F6C4F9}" presName="vertThree" presStyleCnt="0"/>
      <dgm:spPr/>
    </dgm:pt>
    <dgm:pt modelId="{37C7BAFE-997B-433E-9743-7C210F95C06E}" type="pres">
      <dgm:prSet presAssocID="{019B4FD7-C836-4982-975F-7F89B1F6C4F9}" presName="txThree" presStyleLbl="node3" presStyleIdx="2" presStyleCnt="4">
        <dgm:presLayoutVars>
          <dgm:chPref val="3"/>
        </dgm:presLayoutVars>
      </dgm:prSet>
      <dgm:spPr/>
    </dgm:pt>
    <dgm:pt modelId="{6C5186F6-F819-4693-BD09-4C80E18C34AA}" type="pres">
      <dgm:prSet presAssocID="{019B4FD7-C836-4982-975F-7F89B1F6C4F9}" presName="horzThree" presStyleCnt="0"/>
      <dgm:spPr/>
    </dgm:pt>
    <dgm:pt modelId="{08DAEB0C-9CEB-4BD5-AA1B-C80C8C582B09}" type="pres">
      <dgm:prSet presAssocID="{4F7B5747-AED6-4582-91D2-C0E5521800B1}" presName="sibSpaceThree" presStyleCnt="0"/>
      <dgm:spPr/>
    </dgm:pt>
    <dgm:pt modelId="{A680634B-16D4-420A-BEE4-DE6F0E38E2F5}" type="pres">
      <dgm:prSet presAssocID="{4064472D-E3F1-489D-B908-6017A940EA6E}" presName="vertThree" presStyleCnt="0"/>
      <dgm:spPr/>
    </dgm:pt>
    <dgm:pt modelId="{C9888947-5351-44A2-8557-880CCF34E6A9}" type="pres">
      <dgm:prSet presAssocID="{4064472D-E3F1-489D-B908-6017A940EA6E}" presName="txThree" presStyleLbl="node3" presStyleIdx="3" presStyleCnt="4" custScaleX="103824">
        <dgm:presLayoutVars>
          <dgm:chPref val="3"/>
        </dgm:presLayoutVars>
      </dgm:prSet>
      <dgm:spPr/>
    </dgm:pt>
    <dgm:pt modelId="{AAFDA674-6784-418A-AA9A-E4352D366E00}" type="pres">
      <dgm:prSet presAssocID="{4064472D-E3F1-489D-B908-6017A940EA6E}" presName="horzThree" presStyleCnt="0"/>
      <dgm:spPr/>
    </dgm:pt>
  </dgm:ptLst>
  <dgm:cxnLst>
    <dgm:cxn modelId="{966E090E-8A51-4EAD-B39A-53D124058002}" srcId="{992D95C4-A685-4D12-887E-BFBFB9B9F12C}" destId="{55E68518-11A1-45CF-8755-0918F7E213F2}" srcOrd="0" destOrd="0" parTransId="{EC082452-0370-4C68-A367-C3E6AFCF35D5}" sibTransId="{BED9EA95-AC87-4FB2-9A70-5A6420B3D6CC}"/>
    <dgm:cxn modelId="{F52C0D16-7B4E-422B-BC33-1F4C4F335C2B}" type="presOf" srcId="{0C144523-C4CC-4811-AFFF-43B5C3A7DE87}" destId="{F21959F9-DFB1-4C6B-B775-04B02A48B75F}" srcOrd="0" destOrd="0" presId="urn:microsoft.com/office/officeart/2005/8/layout/hierarchy4"/>
    <dgm:cxn modelId="{CC04351B-4F9D-459F-B5D1-F727E35648AA}" type="presOf" srcId="{4064472D-E3F1-489D-B908-6017A940EA6E}" destId="{C9888947-5351-44A2-8557-880CCF34E6A9}" srcOrd="0" destOrd="0" presId="urn:microsoft.com/office/officeart/2005/8/layout/hierarchy4"/>
    <dgm:cxn modelId="{F2E64E23-55ED-4F86-92F7-AEF6865B514B}" srcId="{55E68518-11A1-45CF-8755-0918F7E213F2}" destId="{AE32177F-832E-4A5B-84A8-3A3AD5FE2B4C}" srcOrd="0" destOrd="0" parTransId="{C16DFF61-EE50-4502-87E4-DC39E51FFBCB}" sibTransId="{97350008-D6B8-45B1-8519-CFB137E5B4A1}"/>
    <dgm:cxn modelId="{B313DC33-4042-4DC3-B94E-6D4B827E190B}" srcId="{90C66BAD-B10A-453C-A677-B8AA6A36810A}" destId="{4064472D-E3F1-489D-B908-6017A940EA6E}" srcOrd="1" destOrd="0" parTransId="{4D8584EB-1E59-4863-82CE-27C5A9E2C646}" sibTransId="{C88FE239-7999-4821-A066-DF955C182315}"/>
    <dgm:cxn modelId="{E937FA67-17DB-45D7-B31E-DA2BDA4AF3CD}" type="presOf" srcId="{90C66BAD-B10A-453C-A677-B8AA6A36810A}" destId="{EDC3E485-02A7-4272-9433-89C37BA569CE}" srcOrd="0" destOrd="0" presId="urn:microsoft.com/office/officeart/2005/8/layout/hierarchy4"/>
    <dgm:cxn modelId="{58032548-C98F-400B-A6C7-585AB0A4EE35}" srcId="{90C66BAD-B10A-453C-A677-B8AA6A36810A}" destId="{019B4FD7-C836-4982-975F-7F89B1F6C4F9}" srcOrd="0" destOrd="0" parTransId="{376D6E63-8C9D-4288-B930-5DE5383B63E0}" sibTransId="{4F7B5747-AED6-4582-91D2-C0E5521800B1}"/>
    <dgm:cxn modelId="{E685E568-164E-4B2F-ADCA-7DEBC21A9867}" srcId="{F1CD4835-4FB6-4585-B519-6A1A7F27E156}" destId="{C2146A88-2435-4AFD-8EF8-FA322733386B}" srcOrd="0" destOrd="0" parTransId="{66845998-606E-48E2-80D3-967B9CA201E7}" sibTransId="{201C0F71-A2C3-4660-A87C-732D14C04F19}"/>
    <dgm:cxn modelId="{001FE44C-DB29-403C-B3A6-1FBB1C1837C7}" type="presOf" srcId="{F1CD4835-4FB6-4585-B519-6A1A7F27E156}" destId="{E45B455C-8DC6-4F42-9B69-FEB778DFD4F3}" srcOrd="0" destOrd="0" presId="urn:microsoft.com/office/officeart/2005/8/layout/hierarchy4"/>
    <dgm:cxn modelId="{10371F77-3839-4931-BA5B-B4010AE65432}" type="presOf" srcId="{C2146A88-2435-4AFD-8EF8-FA322733386B}" destId="{A126BA35-CC41-467B-8FC2-C829842A3F79}" srcOrd="0" destOrd="0" presId="urn:microsoft.com/office/officeart/2005/8/layout/hierarchy4"/>
    <dgm:cxn modelId="{107A577C-03F8-4CBE-A9A0-A91FD1BFBACD}" type="presOf" srcId="{019B4FD7-C836-4982-975F-7F89B1F6C4F9}" destId="{37C7BAFE-997B-433E-9743-7C210F95C06E}" srcOrd="0" destOrd="0" presId="urn:microsoft.com/office/officeart/2005/8/layout/hierarchy4"/>
    <dgm:cxn modelId="{E2144291-7849-4338-93D2-0BEEE6363C91}" srcId="{992D95C4-A685-4D12-887E-BFBFB9B9F12C}" destId="{14D91907-0BAD-4F8D-9839-FCBE95D9B24A}" srcOrd="1" destOrd="0" parTransId="{C729039F-8C8A-4661-B6AA-885F72E82290}" sibTransId="{FDD0EF80-21B2-4D1F-9CB8-A8539D48456B}"/>
    <dgm:cxn modelId="{EDB90C92-5FBB-43B1-94B5-611ED29F5AAD}" type="presOf" srcId="{55E68518-11A1-45CF-8755-0918F7E213F2}" destId="{F57CF65D-11FC-4698-8CD2-3238EE685D8E}" srcOrd="0" destOrd="0" presId="urn:microsoft.com/office/officeart/2005/8/layout/hierarchy4"/>
    <dgm:cxn modelId="{27E75D99-B639-433E-87A6-5B1D6EB92041}" type="presOf" srcId="{AE32177F-832E-4A5B-84A8-3A3AD5FE2B4C}" destId="{7028BFD7-1B78-4E96-80DF-58AC5ECFD1C6}" srcOrd="0" destOrd="0" presId="urn:microsoft.com/office/officeart/2005/8/layout/hierarchy4"/>
    <dgm:cxn modelId="{7DC432BD-9B59-44B1-B4B6-CB5425486A26}" type="presOf" srcId="{992D95C4-A685-4D12-887E-BFBFB9B9F12C}" destId="{2616BE6D-50DD-4871-A448-2C68A60EB58C}" srcOrd="0" destOrd="0" presId="urn:microsoft.com/office/officeart/2005/8/layout/hierarchy4"/>
    <dgm:cxn modelId="{723445C1-DBF9-4C82-881B-7D1649BA66A3}" srcId="{F1CD4835-4FB6-4585-B519-6A1A7F27E156}" destId="{0C144523-C4CC-4811-AFFF-43B5C3A7DE87}" srcOrd="1" destOrd="0" parTransId="{45B94652-360D-4AD0-8690-5FA86C1D8727}" sibTransId="{926ACEFF-1155-4ED9-A3F9-E1A3126CDEE4}"/>
    <dgm:cxn modelId="{69C155CB-18E4-412B-8D87-5252839A6EEE}" type="presOf" srcId="{8B52D047-E888-410B-93C1-900A73904D11}" destId="{2E91A01D-E1D3-4D7A-89B4-C26AE1DCC722}" srcOrd="0" destOrd="0" presId="urn:microsoft.com/office/officeart/2005/8/layout/hierarchy4"/>
    <dgm:cxn modelId="{CC897ED7-BFE5-4394-8B98-2B67605624D3}" srcId="{992D95C4-A685-4D12-887E-BFBFB9B9F12C}" destId="{90C66BAD-B10A-453C-A677-B8AA6A36810A}" srcOrd="2" destOrd="0" parTransId="{6841C725-7F1F-4990-AC11-0A388B2E2E70}" sibTransId="{D206D1B7-D405-4CF0-9E8A-12FC83E67C19}"/>
    <dgm:cxn modelId="{8C5533DB-1087-4E61-B494-ECBC17F39551}" srcId="{14D91907-0BAD-4F8D-9839-FCBE95D9B24A}" destId="{F1CD4835-4FB6-4585-B519-6A1A7F27E156}" srcOrd="0" destOrd="0" parTransId="{963BE77B-F1A4-4398-AA2C-8A545F35499D}" sibTransId="{A517C98D-AAFF-497F-AE23-02AAE2064ADF}"/>
    <dgm:cxn modelId="{953675E7-BCC8-49E7-ACC7-44CDFDF79CFC}" srcId="{8B52D047-E888-410B-93C1-900A73904D11}" destId="{992D95C4-A685-4D12-887E-BFBFB9B9F12C}" srcOrd="0" destOrd="0" parTransId="{C8BB9555-FE36-4037-AE5C-5E4B6D5659AC}" sibTransId="{2650DE17-BC33-4CA8-BB1B-980A85903849}"/>
    <dgm:cxn modelId="{94B47DF6-DF67-4ACE-9679-D243B1F18C8D}" type="presOf" srcId="{14D91907-0BAD-4F8D-9839-FCBE95D9B24A}" destId="{D5DB94E9-0676-4B35-BFD2-405E8B1AD59B}" srcOrd="0" destOrd="0" presId="urn:microsoft.com/office/officeart/2005/8/layout/hierarchy4"/>
    <dgm:cxn modelId="{46F2FCE3-F6C2-4733-B89A-E7E29DBCF893}" type="presParOf" srcId="{2E91A01D-E1D3-4D7A-89B4-C26AE1DCC722}" destId="{05B992B3-4FA9-41EB-A20B-9B81B8BEC22A}" srcOrd="0" destOrd="0" presId="urn:microsoft.com/office/officeart/2005/8/layout/hierarchy4"/>
    <dgm:cxn modelId="{A044C268-EA46-47FA-A2B1-C4A1AF2596C5}" type="presParOf" srcId="{05B992B3-4FA9-41EB-A20B-9B81B8BEC22A}" destId="{2616BE6D-50DD-4871-A448-2C68A60EB58C}" srcOrd="0" destOrd="0" presId="urn:microsoft.com/office/officeart/2005/8/layout/hierarchy4"/>
    <dgm:cxn modelId="{CFBDAA56-88DB-4ABD-A1A1-8A9E47C0A9C7}" type="presParOf" srcId="{05B992B3-4FA9-41EB-A20B-9B81B8BEC22A}" destId="{4C029F9B-7F96-48CC-B8F8-35F3B6373346}" srcOrd="1" destOrd="0" presId="urn:microsoft.com/office/officeart/2005/8/layout/hierarchy4"/>
    <dgm:cxn modelId="{60BE48BA-BB9C-4CE3-AA7E-6E3E85FB73ED}" type="presParOf" srcId="{05B992B3-4FA9-41EB-A20B-9B81B8BEC22A}" destId="{80621232-ACC5-40A6-9EEC-B8B408CB7604}" srcOrd="2" destOrd="0" presId="urn:microsoft.com/office/officeart/2005/8/layout/hierarchy4"/>
    <dgm:cxn modelId="{893DED78-65B7-45AF-A9DC-5206DA2156FA}" type="presParOf" srcId="{80621232-ACC5-40A6-9EEC-B8B408CB7604}" destId="{7CF55F10-F34A-4660-B52F-09A12799DA46}" srcOrd="0" destOrd="0" presId="urn:microsoft.com/office/officeart/2005/8/layout/hierarchy4"/>
    <dgm:cxn modelId="{8F6A312C-E5D6-4740-AF39-D010E867857E}" type="presParOf" srcId="{7CF55F10-F34A-4660-B52F-09A12799DA46}" destId="{F57CF65D-11FC-4698-8CD2-3238EE685D8E}" srcOrd="0" destOrd="0" presId="urn:microsoft.com/office/officeart/2005/8/layout/hierarchy4"/>
    <dgm:cxn modelId="{37397C2F-11E5-4B75-A452-C5BF14A979BE}" type="presParOf" srcId="{7CF55F10-F34A-4660-B52F-09A12799DA46}" destId="{BE34EFB3-328E-4903-9264-7E2A46951937}" srcOrd="1" destOrd="0" presId="urn:microsoft.com/office/officeart/2005/8/layout/hierarchy4"/>
    <dgm:cxn modelId="{B40126A4-761B-4026-81F0-C66BCE885571}" type="presParOf" srcId="{7CF55F10-F34A-4660-B52F-09A12799DA46}" destId="{C6C079FB-EEE5-4A68-B5B5-C6DC6FC0FF99}" srcOrd="2" destOrd="0" presId="urn:microsoft.com/office/officeart/2005/8/layout/hierarchy4"/>
    <dgm:cxn modelId="{9F3EEE69-2328-4AF6-AA33-4603218ABF0B}" type="presParOf" srcId="{C6C079FB-EEE5-4A68-B5B5-C6DC6FC0FF99}" destId="{2EB8BEAD-764B-4D45-AD77-520FA6AFDC1F}" srcOrd="0" destOrd="0" presId="urn:microsoft.com/office/officeart/2005/8/layout/hierarchy4"/>
    <dgm:cxn modelId="{4640FABB-B74F-4A5F-BABE-59F1D173730E}" type="presParOf" srcId="{2EB8BEAD-764B-4D45-AD77-520FA6AFDC1F}" destId="{7028BFD7-1B78-4E96-80DF-58AC5ECFD1C6}" srcOrd="0" destOrd="0" presId="urn:microsoft.com/office/officeart/2005/8/layout/hierarchy4"/>
    <dgm:cxn modelId="{F9328620-5A52-4FD0-AA7D-E54933BA99A0}" type="presParOf" srcId="{2EB8BEAD-764B-4D45-AD77-520FA6AFDC1F}" destId="{80185CF0-A131-4FF2-872F-91445AEC102E}" srcOrd="1" destOrd="0" presId="urn:microsoft.com/office/officeart/2005/8/layout/hierarchy4"/>
    <dgm:cxn modelId="{A16BF29E-3444-4C36-9E04-BA4F999C1F2C}" type="presParOf" srcId="{80621232-ACC5-40A6-9EEC-B8B408CB7604}" destId="{353B8B77-365D-4BF8-B378-AA5A5EA6D82C}" srcOrd="1" destOrd="0" presId="urn:microsoft.com/office/officeart/2005/8/layout/hierarchy4"/>
    <dgm:cxn modelId="{E3AEC337-FAD1-45F5-8E97-B74E61DC913A}" type="presParOf" srcId="{80621232-ACC5-40A6-9EEC-B8B408CB7604}" destId="{6A8C1913-3850-4C5F-82BD-2A98A8D843CB}" srcOrd="2" destOrd="0" presId="urn:microsoft.com/office/officeart/2005/8/layout/hierarchy4"/>
    <dgm:cxn modelId="{7687958A-8E36-4812-8386-DDDB210FE27A}" type="presParOf" srcId="{6A8C1913-3850-4C5F-82BD-2A98A8D843CB}" destId="{D5DB94E9-0676-4B35-BFD2-405E8B1AD59B}" srcOrd="0" destOrd="0" presId="urn:microsoft.com/office/officeart/2005/8/layout/hierarchy4"/>
    <dgm:cxn modelId="{B5B9429D-C61C-418F-B98A-E0A17484518B}" type="presParOf" srcId="{6A8C1913-3850-4C5F-82BD-2A98A8D843CB}" destId="{ECE24560-C605-4ABE-88F2-D8A07FF1D041}" srcOrd="1" destOrd="0" presId="urn:microsoft.com/office/officeart/2005/8/layout/hierarchy4"/>
    <dgm:cxn modelId="{E19FA9E5-F45B-47D3-8A14-0DEDCE61AD0C}" type="presParOf" srcId="{6A8C1913-3850-4C5F-82BD-2A98A8D843CB}" destId="{E94BE12E-65BC-42CF-91B6-2417CCAB3974}" srcOrd="2" destOrd="0" presId="urn:microsoft.com/office/officeart/2005/8/layout/hierarchy4"/>
    <dgm:cxn modelId="{68714FC7-272F-4C06-B102-7A178E9F1D79}" type="presParOf" srcId="{E94BE12E-65BC-42CF-91B6-2417CCAB3974}" destId="{1C59E21D-8E17-4AF5-8898-66B9ACBD1E0C}" srcOrd="0" destOrd="0" presId="urn:microsoft.com/office/officeart/2005/8/layout/hierarchy4"/>
    <dgm:cxn modelId="{00BF7F24-273A-4210-B020-400B2AD91457}" type="presParOf" srcId="{1C59E21D-8E17-4AF5-8898-66B9ACBD1E0C}" destId="{E45B455C-8DC6-4F42-9B69-FEB778DFD4F3}" srcOrd="0" destOrd="0" presId="urn:microsoft.com/office/officeart/2005/8/layout/hierarchy4"/>
    <dgm:cxn modelId="{A2BEAFEE-78CD-4730-B7BA-C430B7549B51}" type="presParOf" srcId="{1C59E21D-8E17-4AF5-8898-66B9ACBD1E0C}" destId="{046A6F39-E59D-4D3B-A0AC-F9D0340DDE69}" srcOrd="1" destOrd="0" presId="urn:microsoft.com/office/officeart/2005/8/layout/hierarchy4"/>
    <dgm:cxn modelId="{DD071B58-3066-4C2B-8A4E-5B355CCC0B4E}" type="presParOf" srcId="{1C59E21D-8E17-4AF5-8898-66B9ACBD1E0C}" destId="{D2AC4148-54A1-43FD-AD00-B91BBC2C4B5D}" srcOrd="2" destOrd="0" presId="urn:microsoft.com/office/officeart/2005/8/layout/hierarchy4"/>
    <dgm:cxn modelId="{C9ACE5D1-2F7F-4DA8-9F8B-064124DD53B6}" type="presParOf" srcId="{D2AC4148-54A1-43FD-AD00-B91BBC2C4B5D}" destId="{CA7DE00E-A935-4A09-9C4A-AB3CC8352FBB}" srcOrd="0" destOrd="0" presId="urn:microsoft.com/office/officeart/2005/8/layout/hierarchy4"/>
    <dgm:cxn modelId="{4ED19693-022E-489B-ABB6-324354F24FFF}" type="presParOf" srcId="{CA7DE00E-A935-4A09-9C4A-AB3CC8352FBB}" destId="{A126BA35-CC41-467B-8FC2-C829842A3F79}" srcOrd="0" destOrd="0" presId="urn:microsoft.com/office/officeart/2005/8/layout/hierarchy4"/>
    <dgm:cxn modelId="{C8377C37-5D08-4761-9F2E-7AB354B629EA}" type="presParOf" srcId="{CA7DE00E-A935-4A09-9C4A-AB3CC8352FBB}" destId="{B89E3C5C-5433-4309-ADC1-10036CC6115E}" srcOrd="1" destOrd="0" presId="urn:microsoft.com/office/officeart/2005/8/layout/hierarchy4"/>
    <dgm:cxn modelId="{CBE97DD3-A5C0-41A7-BC55-73FF2B295F82}" type="presParOf" srcId="{D2AC4148-54A1-43FD-AD00-B91BBC2C4B5D}" destId="{AAC25157-6AB9-48C2-8984-507F94B09618}" srcOrd="1" destOrd="0" presId="urn:microsoft.com/office/officeart/2005/8/layout/hierarchy4"/>
    <dgm:cxn modelId="{DEAE2808-A981-4258-B884-EC7C0E6E6DAE}" type="presParOf" srcId="{D2AC4148-54A1-43FD-AD00-B91BBC2C4B5D}" destId="{35783730-A4AE-4E2F-B59B-977848BF437A}" srcOrd="2" destOrd="0" presId="urn:microsoft.com/office/officeart/2005/8/layout/hierarchy4"/>
    <dgm:cxn modelId="{7F7A633F-9886-42C4-B015-2A2BBF3FCD7F}" type="presParOf" srcId="{35783730-A4AE-4E2F-B59B-977848BF437A}" destId="{F21959F9-DFB1-4C6B-B775-04B02A48B75F}" srcOrd="0" destOrd="0" presId="urn:microsoft.com/office/officeart/2005/8/layout/hierarchy4"/>
    <dgm:cxn modelId="{0EA440CF-22EC-45C7-BD66-8B991EA17D9C}" type="presParOf" srcId="{35783730-A4AE-4E2F-B59B-977848BF437A}" destId="{9AD73FEC-19B2-4CC5-AE83-0B16664565CC}" srcOrd="1" destOrd="0" presId="urn:microsoft.com/office/officeart/2005/8/layout/hierarchy4"/>
    <dgm:cxn modelId="{A7445720-3A43-435B-BC3F-9D8809D7440B}" type="presParOf" srcId="{80621232-ACC5-40A6-9EEC-B8B408CB7604}" destId="{765A5481-FBE3-43C5-994C-4C54E55F1B97}" srcOrd="3" destOrd="0" presId="urn:microsoft.com/office/officeart/2005/8/layout/hierarchy4"/>
    <dgm:cxn modelId="{E3D3B080-6419-4129-A933-2054E279D326}" type="presParOf" srcId="{80621232-ACC5-40A6-9EEC-B8B408CB7604}" destId="{108DE6C0-7CEB-469A-9784-410C0722156E}" srcOrd="4" destOrd="0" presId="urn:microsoft.com/office/officeart/2005/8/layout/hierarchy4"/>
    <dgm:cxn modelId="{F2AA9B19-ADBF-4050-8701-32059E21D010}" type="presParOf" srcId="{108DE6C0-7CEB-469A-9784-410C0722156E}" destId="{EDC3E485-02A7-4272-9433-89C37BA569CE}" srcOrd="0" destOrd="0" presId="urn:microsoft.com/office/officeart/2005/8/layout/hierarchy4"/>
    <dgm:cxn modelId="{B6DF1EF5-2E0C-4E11-BAF4-6897B11D9A64}" type="presParOf" srcId="{108DE6C0-7CEB-469A-9784-410C0722156E}" destId="{46448693-3804-4E1A-8826-3DF850BEBB01}" srcOrd="1" destOrd="0" presId="urn:microsoft.com/office/officeart/2005/8/layout/hierarchy4"/>
    <dgm:cxn modelId="{674039E3-AD52-4537-A92D-8691223B435E}" type="presParOf" srcId="{108DE6C0-7CEB-469A-9784-410C0722156E}" destId="{803229A8-4E6E-4DC2-8207-12F5C275DCC3}" srcOrd="2" destOrd="0" presId="urn:microsoft.com/office/officeart/2005/8/layout/hierarchy4"/>
    <dgm:cxn modelId="{319DEC71-F72F-4104-A61A-C421657B22CE}" type="presParOf" srcId="{803229A8-4E6E-4DC2-8207-12F5C275DCC3}" destId="{75A8ADF5-487C-4F3D-8EEA-F12996DCAE91}" srcOrd="0" destOrd="0" presId="urn:microsoft.com/office/officeart/2005/8/layout/hierarchy4"/>
    <dgm:cxn modelId="{65CDCC7B-4892-46C3-8A9C-52C3CF5EB50E}" type="presParOf" srcId="{75A8ADF5-487C-4F3D-8EEA-F12996DCAE91}" destId="{37C7BAFE-997B-433E-9743-7C210F95C06E}" srcOrd="0" destOrd="0" presId="urn:microsoft.com/office/officeart/2005/8/layout/hierarchy4"/>
    <dgm:cxn modelId="{8662FE8B-1628-4344-87B4-E52B9BD6BA11}" type="presParOf" srcId="{75A8ADF5-487C-4F3D-8EEA-F12996DCAE91}" destId="{6C5186F6-F819-4693-BD09-4C80E18C34AA}" srcOrd="1" destOrd="0" presId="urn:microsoft.com/office/officeart/2005/8/layout/hierarchy4"/>
    <dgm:cxn modelId="{AE4705A0-F63D-4A5C-BA3E-23CA47651D53}" type="presParOf" srcId="{803229A8-4E6E-4DC2-8207-12F5C275DCC3}" destId="{08DAEB0C-9CEB-4BD5-AA1B-C80C8C582B09}" srcOrd="1" destOrd="0" presId="urn:microsoft.com/office/officeart/2005/8/layout/hierarchy4"/>
    <dgm:cxn modelId="{82A3711D-49DB-4161-9E7B-67750E9A3118}" type="presParOf" srcId="{803229A8-4E6E-4DC2-8207-12F5C275DCC3}" destId="{A680634B-16D4-420A-BEE4-DE6F0E38E2F5}" srcOrd="2" destOrd="0" presId="urn:microsoft.com/office/officeart/2005/8/layout/hierarchy4"/>
    <dgm:cxn modelId="{4607F98C-3168-4312-A248-10D3C630DA62}" type="presParOf" srcId="{A680634B-16D4-420A-BEE4-DE6F0E38E2F5}" destId="{C9888947-5351-44A2-8557-880CCF34E6A9}" srcOrd="0" destOrd="0" presId="urn:microsoft.com/office/officeart/2005/8/layout/hierarchy4"/>
    <dgm:cxn modelId="{7D608357-CFFC-470F-B4D7-097CA348D2EB}" type="presParOf" srcId="{A680634B-16D4-420A-BEE4-DE6F0E38E2F5}" destId="{AAFDA674-6784-418A-AA9A-E4352D366E0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65483D-9AD6-43AB-BFDE-5FC2E601272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2CE993DE-8DAE-4CC3-9659-4B636B7C2555}">
      <dgm:prSet phldrT="[Текст]" custT="1"/>
      <dgm:spPr/>
      <dgm:t>
        <a:bodyPr/>
        <a:lstStyle/>
        <a:p>
          <a:r>
            <a:rPr lang="uk-UA" sz="2600" b="1" dirty="0">
              <a:latin typeface="+mj-lt"/>
            </a:rPr>
            <a:t>Складові елементи форми держави</a:t>
          </a:r>
          <a:endParaRPr lang="ru-RU" sz="2600" b="1" dirty="0">
            <a:latin typeface="+mj-lt"/>
          </a:endParaRPr>
        </a:p>
      </dgm:t>
    </dgm:pt>
    <dgm:pt modelId="{24BA5DA8-9BEB-4DA5-9317-AED944D5976F}" type="parTrans" cxnId="{37559C25-A818-4C00-85CB-113A621F4A6B}">
      <dgm:prSet/>
      <dgm:spPr/>
      <dgm:t>
        <a:bodyPr/>
        <a:lstStyle/>
        <a:p>
          <a:endParaRPr lang="ru-RU"/>
        </a:p>
      </dgm:t>
    </dgm:pt>
    <dgm:pt modelId="{06456EFC-3121-45D5-8F26-C71B802D4E6F}" type="sibTrans" cxnId="{37559C25-A818-4C00-85CB-113A621F4A6B}">
      <dgm:prSet/>
      <dgm:spPr/>
      <dgm:t>
        <a:bodyPr/>
        <a:lstStyle/>
        <a:p>
          <a:endParaRPr lang="ru-RU"/>
        </a:p>
      </dgm:t>
    </dgm:pt>
    <dgm:pt modelId="{62698328-12A2-4248-ACAD-725EFB82DDC8}">
      <dgm:prSet phldrT="[Текст]" custT="1"/>
      <dgm:spPr/>
      <dgm:t>
        <a:bodyPr/>
        <a:lstStyle/>
        <a:p>
          <a:r>
            <a:rPr lang="uk-UA" sz="2400" dirty="0">
              <a:latin typeface="+mj-lt"/>
            </a:rPr>
            <a:t>форма державного правління</a:t>
          </a:r>
          <a:endParaRPr lang="ru-RU" sz="2400" dirty="0">
            <a:latin typeface="+mj-lt"/>
          </a:endParaRPr>
        </a:p>
      </dgm:t>
    </dgm:pt>
    <dgm:pt modelId="{AF233888-28D6-4525-A36F-99726877978F}" type="parTrans" cxnId="{EB9233C2-9583-4C65-AD28-8039435C77C0}">
      <dgm:prSet/>
      <dgm:spPr/>
      <dgm:t>
        <a:bodyPr/>
        <a:lstStyle/>
        <a:p>
          <a:endParaRPr lang="ru-RU"/>
        </a:p>
      </dgm:t>
    </dgm:pt>
    <dgm:pt modelId="{D050F897-157C-4B70-9A36-AC179903293C}" type="sibTrans" cxnId="{EB9233C2-9583-4C65-AD28-8039435C77C0}">
      <dgm:prSet/>
      <dgm:spPr/>
      <dgm:t>
        <a:bodyPr/>
        <a:lstStyle/>
        <a:p>
          <a:endParaRPr lang="ru-RU"/>
        </a:p>
      </dgm:t>
    </dgm:pt>
    <dgm:pt modelId="{3E058E94-77F1-4D70-B45E-F8E77837A153}">
      <dgm:prSet custT="1"/>
      <dgm:spPr/>
      <dgm:t>
        <a:bodyPr/>
        <a:lstStyle/>
        <a:p>
          <a:r>
            <a:rPr lang="uk-UA" sz="2400" dirty="0">
              <a:latin typeface="+mj-lt"/>
            </a:rPr>
            <a:t>форма територіального устрою</a:t>
          </a:r>
        </a:p>
      </dgm:t>
    </dgm:pt>
    <dgm:pt modelId="{2FB1B76C-313E-4C3A-A136-7FA3A905B434}" type="parTrans" cxnId="{C2FCE1A7-798C-4979-8B50-B258B73B929E}">
      <dgm:prSet/>
      <dgm:spPr/>
      <dgm:t>
        <a:bodyPr/>
        <a:lstStyle/>
        <a:p>
          <a:endParaRPr lang="ru-RU"/>
        </a:p>
      </dgm:t>
    </dgm:pt>
    <dgm:pt modelId="{F706A5AC-1CF0-4E9D-9D0B-F4E05DD04249}" type="sibTrans" cxnId="{C2FCE1A7-798C-4979-8B50-B258B73B929E}">
      <dgm:prSet/>
      <dgm:spPr/>
      <dgm:t>
        <a:bodyPr/>
        <a:lstStyle/>
        <a:p>
          <a:endParaRPr lang="ru-RU"/>
        </a:p>
      </dgm:t>
    </dgm:pt>
    <dgm:pt modelId="{7B0B28E2-237C-471A-9680-F06095F092F8}">
      <dgm:prSet custT="1"/>
      <dgm:spPr/>
      <dgm:t>
        <a:bodyPr/>
        <a:lstStyle/>
        <a:p>
          <a:r>
            <a:rPr lang="uk-UA" sz="2400" dirty="0">
              <a:latin typeface="+mj-lt"/>
            </a:rPr>
            <a:t>форма державно-правового режиму</a:t>
          </a:r>
        </a:p>
      </dgm:t>
    </dgm:pt>
    <dgm:pt modelId="{DA08167F-BA83-420D-8F77-A4E71074C454}" type="parTrans" cxnId="{E9CDD240-A781-4407-A34E-A69E90BE6B08}">
      <dgm:prSet/>
      <dgm:spPr/>
      <dgm:t>
        <a:bodyPr/>
        <a:lstStyle/>
        <a:p>
          <a:endParaRPr lang="ru-RU"/>
        </a:p>
      </dgm:t>
    </dgm:pt>
    <dgm:pt modelId="{CF75E43C-66FC-47C4-83F9-91CD1BA59B4B}" type="sibTrans" cxnId="{E9CDD240-A781-4407-A34E-A69E90BE6B08}">
      <dgm:prSet/>
      <dgm:spPr/>
      <dgm:t>
        <a:bodyPr/>
        <a:lstStyle/>
        <a:p>
          <a:endParaRPr lang="ru-RU"/>
        </a:p>
      </dgm:t>
    </dgm:pt>
    <dgm:pt modelId="{494C2191-70B2-4FCD-8C10-E57A0BFD30CD}" type="pres">
      <dgm:prSet presAssocID="{EE65483D-9AD6-43AB-BFDE-5FC2E601272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92419C1-8C98-474D-93C1-3AE0617C46AF}" type="pres">
      <dgm:prSet presAssocID="{2CE993DE-8DAE-4CC3-9659-4B636B7C2555}" presName="root1" presStyleCnt="0"/>
      <dgm:spPr/>
    </dgm:pt>
    <dgm:pt modelId="{D14A9DD1-7B51-4418-9E0F-65A77E192180}" type="pres">
      <dgm:prSet presAssocID="{2CE993DE-8DAE-4CC3-9659-4B636B7C2555}" presName="LevelOneTextNode" presStyleLbl="node0" presStyleIdx="0" presStyleCnt="1" custScaleY="129001">
        <dgm:presLayoutVars>
          <dgm:chPref val="3"/>
        </dgm:presLayoutVars>
      </dgm:prSet>
      <dgm:spPr/>
    </dgm:pt>
    <dgm:pt modelId="{E8E54A82-2C9E-4FF4-BB3F-BC2A8C1CB3C4}" type="pres">
      <dgm:prSet presAssocID="{2CE993DE-8DAE-4CC3-9659-4B636B7C2555}" presName="level2hierChild" presStyleCnt="0"/>
      <dgm:spPr/>
    </dgm:pt>
    <dgm:pt modelId="{EE33C74C-BF2E-46E4-B839-D419B00FF8E9}" type="pres">
      <dgm:prSet presAssocID="{AF233888-28D6-4525-A36F-99726877978F}" presName="conn2-1" presStyleLbl="parChTrans1D2" presStyleIdx="0" presStyleCnt="3"/>
      <dgm:spPr/>
    </dgm:pt>
    <dgm:pt modelId="{337080B9-55CD-4913-A37D-3546777541E8}" type="pres">
      <dgm:prSet presAssocID="{AF233888-28D6-4525-A36F-99726877978F}" presName="connTx" presStyleLbl="parChTrans1D2" presStyleIdx="0" presStyleCnt="3"/>
      <dgm:spPr/>
    </dgm:pt>
    <dgm:pt modelId="{03692220-537D-4F6D-8B47-440F1F0CF376}" type="pres">
      <dgm:prSet presAssocID="{62698328-12A2-4248-ACAD-725EFB82DDC8}" presName="root2" presStyleCnt="0"/>
      <dgm:spPr/>
    </dgm:pt>
    <dgm:pt modelId="{D7B68549-31DC-4C40-84F1-E1AD4BF3C324}" type="pres">
      <dgm:prSet presAssocID="{62698328-12A2-4248-ACAD-725EFB82DDC8}" presName="LevelTwoTextNode" presStyleLbl="node2" presStyleIdx="0" presStyleCnt="3">
        <dgm:presLayoutVars>
          <dgm:chPref val="3"/>
        </dgm:presLayoutVars>
      </dgm:prSet>
      <dgm:spPr/>
    </dgm:pt>
    <dgm:pt modelId="{E66B3DDD-7F4F-4C20-8D6B-B49B420C0088}" type="pres">
      <dgm:prSet presAssocID="{62698328-12A2-4248-ACAD-725EFB82DDC8}" presName="level3hierChild" presStyleCnt="0"/>
      <dgm:spPr/>
    </dgm:pt>
    <dgm:pt modelId="{D715275A-EFAB-4BA9-891B-0959945D14D6}" type="pres">
      <dgm:prSet presAssocID="{2FB1B76C-313E-4C3A-A136-7FA3A905B434}" presName="conn2-1" presStyleLbl="parChTrans1D2" presStyleIdx="1" presStyleCnt="3"/>
      <dgm:spPr/>
    </dgm:pt>
    <dgm:pt modelId="{F7C90190-8B22-43D5-8EF4-1692446D0CC3}" type="pres">
      <dgm:prSet presAssocID="{2FB1B76C-313E-4C3A-A136-7FA3A905B434}" presName="connTx" presStyleLbl="parChTrans1D2" presStyleIdx="1" presStyleCnt="3"/>
      <dgm:spPr/>
    </dgm:pt>
    <dgm:pt modelId="{77E00880-4A1C-4A7A-AE0D-CA7C5FEC4ED5}" type="pres">
      <dgm:prSet presAssocID="{3E058E94-77F1-4D70-B45E-F8E77837A153}" presName="root2" presStyleCnt="0"/>
      <dgm:spPr/>
    </dgm:pt>
    <dgm:pt modelId="{CBB85202-8BA9-4148-9EE3-D81BB6496F40}" type="pres">
      <dgm:prSet presAssocID="{3E058E94-77F1-4D70-B45E-F8E77837A153}" presName="LevelTwoTextNode" presStyleLbl="node2" presStyleIdx="1" presStyleCnt="3">
        <dgm:presLayoutVars>
          <dgm:chPref val="3"/>
        </dgm:presLayoutVars>
      </dgm:prSet>
      <dgm:spPr/>
    </dgm:pt>
    <dgm:pt modelId="{A639FCC8-854E-4065-A66D-5BA79DE2E182}" type="pres">
      <dgm:prSet presAssocID="{3E058E94-77F1-4D70-B45E-F8E77837A153}" presName="level3hierChild" presStyleCnt="0"/>
      <dgm:spPr/>
    </dgm:pt>
    <dgm:pt modelId="{E5AD3C85-2CE8-4EE8-B668-DC1EB226E4BC}" type="pres">
      <dgm:prSet presAssocID="{DA08167F-BA83-420D-8F77-A4E71074C454}" presName="conn2-1" presStyleLbl="parChTrans1D2" presStyleIdx="2" presStyleCnt="3"/>
      <dgm:spPr/>
    </dgm:pt>
    <dgm:pt modelId="{072470D4-7892-494D-9F05-744DA3D2F2A6}" type="pres">
      <dgm:prSet presAssocID="{DA08167F-BA83-420D-8F77-A4E71074C454}" presName="connTx" presStyleLbl="parChTrans1D2" presStyleIdx="2" presStyleCnt="3"/>
      <dgm:spPr/>
    </dgm:pt>
    <dgm:pt modelId="{EF933BE7-6CEA-4E7D-9FC3-EFDDBCEAE6B1}" type="pres">
      <dgm:prSet presAssocID="{7B0B28E2-237C-471A-9680-F06095F092F8}" presName="root2" presStyleCnt="0"/>
      <dgm:spPr/>
    </dgm:pt>
    <dgm:pt modelId="{4A1861E0-409C-46D7-8DCF-682455D2DB27}" type="pres">
      <dgm:prSet presAssocID="{7B0B28E2-237C-471A-9680-F06095F092F8}" presName="LevelTwoTextNode" presStyleLbl="node2" presStyleIdx="2" presStyleCnt="3" custScaleY="124097">
        <dgm:presLayoutVars>
          <dgm:chPref val="3"/>
        </dgm:presLayoutVars>
      </dgm:prSet>
      <dgm:spPr/>
    </dgm:pt>
    <dgm:pt modelId="{D420BCB1-F48B-40F1-BC71-0D493700ABCE}" type="pres">
      <dgm:prSet presAssocID="{7B0B28E2-237C-471A-9680-F06095F092F8}" presName="level3hierChild" presStyleCnt="0"/>
      <dgm:spPr/>
    </dgm:pt>
  </dgm:ptLst>
  <dgm:cxnLst>
    <dgm:cxn modelId="{438E7405-CDBD-4F25-8DF9-5BF402FE2026}" type="presOf" srcId="{62698328-12A2-4248-ACAD-725EFB82DDC8}" destId="{D7B68549-31DC-4C40-84F1-E1AD4BF3C324}" srcOrd="0" destOrd="0" presId="urn:microsoft.com/office/officeart/2005/8/layout/hierarchy2"/>
    <dgm:cxn modelId="{AF1EA907-0175-4541-92BB-E5AE910F53DD}" type="presOf" srcId="{3E058E94-77F1-4D70-B45E-F8E77837A153}" destId="{CBB85202-8BA9-4148-9EE3-D81BB6496F40}" srcOrd="0" destOrd="0" presId="urn:microsoft.com/office/officeart/2005/8/layout/hierarchy2"/>
    <dgm:cxn modelId="{13638C14-04D4-40D7-8169-72BAAF1EE96C}" type="presOf" srcId="{2CE993DE-8DAE-4CC3-9659-4B636B7C2555}" destId="{D14A9DD1-7B51-4418-9E0F-65A77E192180}" srcOrd="0" destOrd="0" presId="urn:microsoft.com/office/officeart/2005/8/layout/hierarchy2"/>
    <dgm:cxn modelId="{37559C25-A818-4C00-85CB-113A621F4A6B}" srcId="{EE65483D-9AD6-43AB-BFDE-5FC2E6012721}" destId="{2CE993DE-8DAE-4CC3-9659-4B636B7C2555}" srcOrd="0" destOrd="0" parTransId="{24BA5DA8-9BEB-4DA5-9317-AED944D5976F}" sibTransId="{06456EFC-3121-45D5-8F26-C71B802D4E6F}"/>
    <dgm:cxn modelId="{1A350626-BC24-4580-86E6-29A82D71ACBD}" type="presOf" srcId="{DA08167F-BA83-420D-8F77-A4E71074C454}" destId="{072470D4-7892-494D-9F05-744DA3D2F2A6}" srcOrd="1" destOrd="0" presId="urn:microsoft.com/office/officeart/2005/8/layout/hierarchy2"/>
    <dgm:cxn modelId="{E9CDD240-A781-4407-A34E-A69E90BE6B08}" srcId="{2CE993DE-8DAE-4CC3-9659-4B636B7C2555}" destId="{7B0B28E2-237C-471A-9680-F06095F092F8}" srcOrd="2" destOrd="0" parTransId="{DA08167F-BA83-420D-8F77-A4E71074C454}" sibTransId="{CF75E43C-66FC-47C4-83F9-91CD1BA59B4B}"/>
    <dgm:cxn modelId="{404CF347-E2AB-4BE6-BB10-4633D8A5517C}" type="presOf" srcId="{2FB1B76C-313E-4C3A-A136-7FA3A905B434}" destId="{F7C90190-8B22-43D5-8EF4-1692446D0CC3}" srcOrd="1" destOrd="0" presId="urn:microsoft.com/office/officeart/2005/8/layout/hierarchy2"/>
    <dgm:cxn modelId="{70842375-2ECB-46A7-9632-0C699ABCA19C}" type="presOf" srcId="{AF233888-28D6-4525-A36F-99726877978F}" destId="{337080B9-55CD-4913-A37D-3546777541E8}" srcOrd="1" destOrd="0" presId="urn:microsoft.com/office/officeart/2005/8/layout/hierarchy2"/>
    <dgm:cxn modelId="{6DAEC488-732E-456B-B483-C88E5ACBE7ED}" type="presOf" srcId="{DA08167F-BA83-420D-8F77-A4E71074C454}" destId="{E5AD3C85-2CE8-4EE8-B668-DC1EB226E4BC}" srcOrd="0" destOrd="0" presId="urn:microsoft.com/office/officeart/2005/8/layout/hierarchy2"/>
    <dgm:cxn modelId="{8F2D1C93-F4DC-4E6A-A253-0A3991B9E261}" type="presOf" srcId="{2FB1B76C-313E-4C3A-A136-7FA3A905B434}" destId="{D715275A-EFAB-4BA9-891B-0959945D14D6}" srcOrd="0" destOrd="0" presId="urn:microsoft.com/office/officeart/2005/8/layout/hierarchy2"/>
    <dgm:cxn modelId="{80413BA0-809A-4D80-9131-E2110FBFC70B}" type="presOf" srcId="{EE65483D-9AD6-43AB-BFDE-5FC2E6012721}" destId="{494C2191-70B2-4FCD-8C10-E57A0BFD30CD}" srcOrd="0" destOrd="0" presId="urn:microsoft.com/office/officeart/2005/8/layout/hierarchy2"/>
    <dgm:cxn modelId="{C2FCE1A7-798C-4979-8B50-B258B73B929E}" srcId="{2CE993DE-8DAE-4CC3-9659-4B636B7C2555}" destId="{3E058E94-77F1-4D70-B45E-F8E77837A153}" srcOrd="1" destOrd="0" parTransId="{2FB1B76C-313E-4C3A-A136-7FA3A905B434}" sibTransId="{F706A5AC-1CF0-4E9D-9D0B-F4E05DD04249}"/>
    <dgm:cxn modelId="{EB9233C2-9583-4C65-AD28-8039435C77C0}" srcId="{2CE993DE-8DAE-4CC3-9659-4B636B7C2555}" destId="{62698328-12A2-4248-ACAD-725EFB82DDC8}" srcOrd="0" destOrd="0" parTransId="{AF233888-28D6-4525-A36F-99726877978F}" sibTransId="{D050F897-157C-4B70-9A36-AC179903293C}"/>
    <dgm:cxn modelId="{5FF07CD6-4690-4A2D-B748-DBBE16BA2176}" type="presOf" srcId="{7B0B28E2-237C-471A-9680-F06095F092F8}" destId="{4A1861E0-409C-46D7-8DCF-682455D2DB27}" srcOrd="0" destOrd="0" presId="urn:microsoft.com/office/officeart/2005/8/layout/hierarchy2"/>
    <dgm:cxn modelId="{FE4B27F2-0217-44C3-9557-4969AC8A3D2E}" type="presOf" srcId="{AF233888-28D6-4525-A36F-99726877978F}" destId="{EE33C74C-BF2E-46E4-B839-D419B00FF8E9}" srcOrd="0" destOrd="0" presId="urn:microsoft.com/office/officeart/2005/8/layout/hierarchy2"/>
    <dgm:cxn modelId="{3EBA3E99-0E8C-49C7-86FD-3768B8CE92BD}" type="presParOf" srcId="{494C2191-70B2-4FCD-8C10-E57A0BFD30CD}" destId="{292419C1-8C98-474D-93C1-3AE0617C46AF}" srcOrd="0" destOrd="0" presId="urn:microsoft.com/office/officeart/2005/8/layout/hierarchy2"/>
    <dgm:cxn modelId="{CAC9B4C8-AF8B-4B7A-92E1-E37C57244E59}" type="presParOf" srcId="{292419C1-8C98-474D-93C1-3AE0617C46AF}" destId="{D14A9DD1-7B51-4418-9E0F-65A77E192180}" srcOrd="0" destOrd="0" presId="urn:microsoft.com/office/officeart/2005/8/layout/hierarchy2"/>
    <dgm:cxn modelId="{EF3EB666-BD7E-4DC7-8B21-6AFFE8BA07E6}" type="presParOf" srcId="{292419C1-8C98-474D-93C1-3AE0617C46AF}" destId="{E8E54A82-2C9E-4FF4-BB3F-BC2A8C1CB3C4}" srcOrd="1" destOrd="0" presId="urn:microsoft.com/office/officeart/2005/8/layout/hierarchy2"/>
    <dgm:cxn modelId="{C40DCF3C-CA8F-449E-9FF1-F6EB6B1EE069}" type="presParOf" srcId="{E8E54A82-2C9E-4FF4-BB3F-BC2A8C1CB3C4}" destId="{EE33C74C-BF2E-46E4-B839-D419B00FF8E9}" srcOrd="0" destOrd="0" presId="urn:microsoft.com/office/officeart/2005/8/layout/hierarchy2"/>
    <dgm:cxn modelId="{3A5BBE4A-0A56-497A-A22A-50FF1D047094}" type="presParOf" srcId="{EE33C74C-BF2E-46E4-B839-D419B00FF8E9}" destId="{337080B9-55CD-4913-A37D-3546777541E8}" srcOrd="0" destOrd="0" presId="urn:microsoft.com/office/officeart/2005/8/layout/hierarchy2"/>
    <dgm:cxn modelId="{785D7261-84BF-41C9-B3C1-DA8ABDD41135}" type="presParOf" srcId="{E8E54A82-2C9E-4FF4-BB3F-BC2A8C1CB3C4}" destId="{03692220-537D-4F6D-8B47-440F1F0CF376}" srcOrd="1" destOrd="0" presId="urn:microsoft.com/office/officeart/2005/8/layout/hierarchy2"/>
    <dgm:cxn modelId="{A2300DA6-B91F-48AE-906B-6B58BC4083FE}" type="presParOf" srcId="{03692220-537D-4F6D-8B47-440F1F0CF376}" destId="{D7B68549-31DC-4C40-84F1-E1AD4BF3C324}" srcOrd="0" destOrd="0" presId="urn:microsoft.com/office/officeart/2005/8/layout/hierarchy2"/>
    <dgm:cxn modelId="{55D17460-3D8E-4EAB-8C4C-A2FD617A2CBC}" type="presParOf" srcId="{03692220-537D-4F6D-8B47-440F1F0CF376}" destId="{E66B3DDD-7F4F-4C20-8D6B-B49B420C0088}" srcOrd="1" destOrd="0" presId="urn:microsoft.com/office/officeart/2005/8/layout/hierarchy2"/>
    <dgm:cxn modelId="{DB768AC7-6EE9-4972-9FAD-21BDFB32700C}" type="presParOf" srcId="{E8E54A82-2C9E-4FF4-BB3F-BC2A8C1CB3C4}" destId="{D715275A-EFAB-4BA9-891B-0959945D14D6}" srcOrd="2" destOrd="0" presId="urn:microsoft.com/office/officeart/2005/8/layout/hierarchy2"/>
    <dgm:cxn modelId="{0B5B0F66-163B-4138-ACCD-6A05A2F5C331}" type="presParOf" srcId="{D715275A-EFAB-4BA9-891B-0959945D14D6}" destId="{F7C90190-8B22-43D5-8EF4-1692446D0CC3}" srcOrd="0" destOrd="0" presId="urn:microsoft.com/office/officeart/2005/8/layout/hierarchy2"/>
    <dgm:cxn modelId="{0EBD8E78-97DB-405C-9DDE-79A6A644F975}" type="presParOf" srcId="{E8E54A82-2C9E-4FF4-BB3F-BC2A8C1CB3C4}" destId="{77E00880-4A1C-4A7A-AE0D-CA7C5FEC4ED5}" srcOrd="3" destOrd="0" presId="urn:microsoft.com/office/officeart/2005/8/layout/hierarchy2"/>
    <dgm:cxn modelId="{54CA6292-A41F-43F6-B746-555F411242AA}" type="presParOf" srcId="{77E00880-4A1C-4A7A-AE0D-CA7C5FEC4ED5}" destId="{CBB85202-8BA9-4148-9EE3-D81BB6496F40}" srcOrd="0" destOrd="0" presId="urn:microsoft.com/office/officeart/2005/8/layout/hierarchy2"/>
    <dgm:cxn modelId="{B37244C2-4992-478F-ACA8-66FCEA3990E3}" type="presParOf" srcId="{77E00880-4A1C-4A7A-AE0D-CA7C5FEC4ED5}" destId="{A639FCC8-854E-4065-A66D-5BA79DE2E182}" srcOrd="1" destOrd="0" presId="urn:microsoft.com/office/officeart/2005/8/layout/hierarchy2"/>
    <dgm:cxn modelId="{E64DCE01-D1C7-4FB2-9971-5B0F2B55B297}" type="presParOf" srcId="{E8E54A82-2C9E-4FF4-BB3F-BC2A8C1CB3C4}" destId="{E5AD3C85-2CE8-4EE8-B668-DC1EB226E4BC}" srcOrd="4" destOrd="0" presId="urn:microsoft.com/office/officeart/2005/8/layout/hierarchy2"/>
    <dgm:cxn modelId="{C50F95E7-DED0-4C28-90EC-AAFA0E5F021D}" type="presParOf" srcId="{E5AD3C85-2CE8-4EE8-B668-DC1EB226E4BC}" destId="{072470D4-7892-494D-9F05-744DA3D2F2A6}" srcOrd="0" destOrd="0" presId="urn:microsoft.com/office/officeart/2005/8/layout/hierarchy2"/>
    <dgm:cxn modelId="{216B9AE9-145D-47BE-8276-2FC122D4AB62}" type="presParOf" srcId="{E8E54A82-2C9E-4FF4-BB3F-BC2A8C1CB3C4}" destId="{EF933BE7-6CEA-4E7D-9FC3-EFDDBCEAE6B1}" srcOrd="5" destOrd="0" presId="urn:microsoft.com/office/officeart/2005/8/layout/hierarchy2"/>
    <dgm:cxn modelId="{E0D2591B-0E66-4103-A2E2-60088870B30A}" type="presParOf" srcId="{EF933BE7-6CEA-4E7D-9FC3-EFDDBCEAE6B1}" destId="{4A1861E0-409C-46D7-8DCF-682455D2DB27}" srcOrd="0" destOrd="0" presId="urn:microsoft.com/office/officeart/2005/8/layout/hierarchy2"/>
    <dgm:cxn modelId="{30FAB7C8-B923-44BB-A83A-0033044A539C}" type="presParOf" srcId="{EF933BE7-6CEA-4E7D-9FC3-EFDDBCEAE6B1}" destId="{D420BCB1-F48B-40F1-BC71-0D493700ABC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B17ED175-CC3D-4DE0-91A3-345B593DE1D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6097347-5F3D-4856-8934-081F02066051}">
      <dgm:prSet phldrT="[Текст]"/>
      <dgm:spPr/>
      <dgm:t>
        <a:bodyPr/>
        <a:lstStyle/>
        <a:p>
          <a:r>
            <a:rPr lang="uk-UA" b="1" dirty="0">
              <a:latin typeface="+mj-lt"/>
            </a:rPr>
            <a:t>Протекторат держав </a:t>
          </a:r>
          <a:r>
            <a:rPr lang="uk-UA" dirty="0">
              <a:latin typeface="+mj-lt"/>
            </a:rPr>
            <a:t>– це засноване на письмових чи інших угодах нерівноправне об’єднання держав, в якому підопічна сторона передає державі-протектору права на здійснення частини своїх суверенних прав (політичної дієздатності) на умовах збереження власної державності (суверенітету) та одержання політичної, воєнної, фінансової допомоги, а також інших послуг</a:t>
          </a:r>
          <a:endParaRPr lang="ru-RU" dirty="0">
            <a:latin typeface="+mj-lt"/>
          </a:endParaRPr>
        </a:p>
      </dgm:t>
    </dgm:pt>
    <dgm:pt modelId="{9547AB1B-7EEE-4AD9-B7A8-8A4D304FFDF8}" type="parTrans" cxnId="{0450B6A2-A992-4075-BF59-2448C71310EE}">
      <dgm:prSet/>
      <dgm:spPr/>
      <dgm:t>
        <a:bodyPr/>
        <a:lstStyle/>
        <a:p>
          <a:endParaRPr lang="ru-RU"/>
        </a:p>
      </dgm:t>
    </dgm:pt>
    <dgm:pt modelId="{F064B3AD-AB58-4DF4-AFA2-CD2089723CC1}" type="sibTrans" cxnId="{0450B6A2-A992-4075-BF59-2448C71310EE}">
      <dgm:prSet/>
      <dgm:spPr/>
      <dgm:t>
        <a:bodyPr/>
        <a:lstStyle/>
        <a:p>
          <a:endParaRPr lang="ru-RU"/>
        </a:p>
      </dgm:t>
    </dgm:pt>
    <dgm:pt modelId="{24A6F831-7C6F-4791-B815-6F4FEDDBE945}">
      <dgm:prSet/>
      <dgm:spPr/>
      <dgm:t>
        <a:bodyPr/>
        <a:lstStyle/>
        <a:p>
          <a:r>
            <a:rPr lang="uk-UA" b="1" dirty="0">
              <a:latin typeface="+mj-lt"/>
            </a:rPr>
            <a:t>Міжнародний протекторат (опіка) </a:t>
          </a:r>
          <a:r>
            <a:rPr lang="uk-UA" dirty="0">
              <a:latin typeface="+mj-lt"/>
            </a:rPr>
            <a:t>– встановлюється світовою співдружністю, міжнародними організаціями над територіями, які не мають своєї державності, в яких населення політично не організоване. Він має зовнішню схожість з протекторатом держав, оскільки здійснення міжнародної опіки територій звичайно доручається конкретним державам</a:t>
          </a:r>
        </a:p>
      </dgm:t>
    </dgm:pt>
    <dgm:pt modelId="{81DBFB4F-A251-41D7-A3A7-57025A5E2C58}" type="parTrans" cxnId="{710C2743-27C6-48AB-9788-184887999970}">
      <dgm:prSet/>
      <dgm:spPr/>
      <dgm:t>
        <a:bodyPr/>
        <a:lstStyle/>
        <a:p>
          <a:endParaRPr lang="ru-RU"/>
        </a:p>
      </dgm:t>
    </dgm:pt>
    <dgm:pt modelId="{55E31B55-B68F-40F9-B9D7-6F718F5D4564}" type="sibTrans" cxnId="{710C2743-27C6-48AB-9788-184887999970}">
      <dgm:prSet/>
      <dgm:spPr/>
      <dgm:t>
        <a:bodyPr/>
        <a:lstStyle/>
        <a:p>
          <a:endParaRPr lang="ru-RU"/>
        </a:p>
      </dgm:t>
    </dgm:pt>
    <dgm:pt modelId="{6E1F8FF6-6039-47DD-AA2B-CB8762BE128E}" type="pres">
      <dgm:prSet presAssocID="{B17ED175-CC3D-4DE0-91A3-345B593DE1D0}" presName="vert0" presStyleCnt="0">
        <dgm:presLayoutVars>
          <dgm:dir/>
          <dgm:animOne val="branch"/>
          <dgm:animLvl val="lvl"/>
        </dgm:presLayoutVars>
      </dgm:prSet>
      <dgm:spPr/>
    </dgm:pt>
    <dgm:pt modelId="{C3CEC8DB-38B4-411F-B8B8-22C48BEB0AC5}" type="pres">
      <dgm:prSet presAssocID="{56097347-5F3D-4856-8934-081F02066051}" presName="thickLine" presStyleLbl="alignNode1" presStyleIdx="0" presStyleCnt="2"/>
      <dgm:spPr/>
    </dgm:pt>
    <dgm:pt modelId="{C8CD6824-CBFC-42C6-B646-4547086F778A}" type="pres">
      <dgm:prSet presAssocID="{56097347-5F3D-4856-8934-081F02066051}" presName="horz1" presStyleCnt="0"/>
      <dgm:spPr/>
    </dgm:pt>
    <dgm:pt modelId="{5294FF28-8F92-46E3-BFAD-6E8AA29BBFA3}" type="pres">
      <dgm:prSet presAssocID="{56097347-5F3D-4856-8934-081F02066051}" presName="tx1" presStyleLbl="revTx" presStyleIdx="0" presStyleCnt="2"/>
      <dgm:spPr/>
    </dgm:pt>
    <dgm:pt modelId="{131D4CD5-E8DE-4215-8383-66E7D17162CF}" type="pres">
      <dgm:prSet presAssocID="{56097347-5F3D-4856-8934-081F02066051}" presName="vert1" presStyleCnt="0"/>
      <dgm:spPr/>
    </dgm:pt>
    <dgm:pt modelId="{F4CF7531-7336-44EC-A1F6-BAF6B9578FDE}" type="pres">
      <dgm:prSet presAssocID="{24A6F831-7C6F-4791-B815-6F4FEDDBE945}" presName="thickLine" presStyleLbl="alignNode1" presStyleIdx="1" presStyleCnt="2"/>
      <dgm:spPr/>
    </dgm:pt>
    <dgm:pt modelId="{90D2DB61-0617-47F7-86F1-EDA74FAE3113}" type="pres">
      <dgm:prSet presAssocID="{24A6F831-7C6F-4791-B815-6F4FEDDBE945}" presName="horz1" presStyleCnt="0"/>
      <dgm:spPr/>
    </dgm:pt>
    <dgm:pt modelId="{8049BBC6-0A14-41DA-BAA9-B312079BBC3B}" type="pres">
      <dgm:prSet presAssocID="{24A6F831-7C6F-4791-B815-6F4FEDDBE945}" presName="tx1" presStyleLbl="revTx" presStyleIdx="1" presStyleCnt="2"/>
      <dgm:spPr/>
    </dgm:pt>
    <dgm:pt modelId="{9872FC80-5A4E-4844-936B-A8592D4BD4C2}" type="pres">
      <dgm:prSet presAssocID="{24A6F831-7C6F-4791-B815-6F4FEDDBE945}" presName="vert1" presStyleCnt="0"/>
      <dgm:spPr/>
    </dgm:pt>
  </dgm:ptLst>
  <dgm:cxnLst>
    <dgm:cxn modelId="{0C4ACC1A-7C1B-4672-B8AB-065B7CE7F0F3}" type="presOf" srcId="{B17ED175-CC3D-4DE0-91A3-345B593DE1D0}" destId="{6E1F8FF6-6039-47DD-AA2B-CB8762BE128E}" srcOrd="0" destOrd="0" presId="urn:microsoft.com/office/officeart/2008/layout/LinedList"/>
    <dgm:cxn modelId="{E09A7161-C74C-422D-8781-82356D547B03}" type="presOf" srcId="{24A6F831-7C6F-4791-B815-6F4FEDDBE945}" destId="{8049BBC6-0A14-41DA-BAA9-B312079BBC3B}" srcOrd="0" destOrd="0" presId="urn:microsoft.com/office/officeart/2008/layout/LinedList"/>
    <dgm:cxn modelId="{710C2743-27C6-48AB-9788-184887999970}" srcId="{B17ED175-CC3D-4DE0-91A3-345B593DE1D0}" destId="{24A6F831-7C6F-4791-B815-6F4FEDDBE945}" srcOrd="1" destOrd="0" parTransId="{81DBFB4F-A251-41D7-A3A7-57025A5E2C58}" sibTransId="{55E31B55-B68F-40F9-B9D7-6F718F5D4564}"/>
    <dgm:cxn modelId="{2313BC54-C130-4446-9CCF-6319A44CED17}" type="presOf" srcId="{56097347-5F3D-4856-8934-081F02066051}" destId="{5294FF28-8F92-46E3-BFAD-6E8AA29BBFA3}" srcOrd="0" destOrd="0" presId="urn:microsoft.com/office/officeart/2008/layout/LinedList"/>
    <dgm:cxn modelId="{0450B6A2-A992-4075-BF59-2448C71310EE}" srcId="{B17ED175-CC3D-4DE0-91A3-345B593DE1D0}" destId="{56097347-5F3D-4856-8934-081F02066051}" srcOrd="0" destOrd="0" parTransId="{9547AB1B-7EEE-4AD9-B7A8-8A4D304FFDF8}" sibTransId="{F064B3AD-AB58-4DF4-AFA2-CD2089723CC1}"/>
    <dgm:cxn modelId="{9BD2D2E0-F76E-44BA-AC5B-6323EE2A1FFF}" type="presParOf" srcId="{6E1F8FF6-6039-47DD-AA2B-CB8762BE128E}" destId="{C3CEC8DB-38B4-411F-B8B8-22C48BEB0AC5}" srcOrd="0" destOrd="0" presId="urn:microsoft.com/office/officeart/2008/layout/LinedList"/>
    <dgm:cxn modelId="{12EA28DD-6004-490C-B610-CA3912D22BC7}" type="presParOf" srcId="{6E1F8FF6-6039-47DD-AA2B-CB8762BE128E}" destId="{C8CD6824-CBFC-42C6-B646-4547086F778A}" srcOrd="1" destOrd="0" presId="urn:microsoft.com/office/officeart/2008/layout/LinedList"/>
    <dgm:cxn modelId="{AB663A56-3ABA-43F1-A839-0511BF2AEB78}" type="presParOf" srcId="{C8CD6824-CBFC-42C6-B646-4547086F778A}" destId="{5294FF28-8F92-46E3-BFAD-6E8AA29BBFA3}" srcOrd="0" destOrd="0" presId="urn:microsoft.com/office/officeart/2008/layout/LinedList"/>
    <dgm:cxn modelId="{20A15E0A-ADC3-428F-A5CF-9E78943D47E9}" type="presParOf" srcId="{C8CD6824-CBFC-42C6-B646-4547086F778A}" destId="{131D4CD5-E8DE-4215-8383-66E7D17162CF}" srcOrd="1" destOrd="0" presId="urn:microsoft.com/office/officeart/2008/layout/LinedList"/>
    <dgm:cxn modelId="{72836FFD-2442-4FED-B862-EDB056A2C11C}" type="presParOf" srcId="{6E1F8FF6-6039-47DD-AA2B-CB8762BE128E}" destId="{F4CF7531-7336-44EC-A1F6-BAF6B9578FDE}" srcOrd="2" destOrd="0" presId="urn:microsoft.com/office/officeart/2008/layout/LinedList"/>
    <dgm:cxn modelId="{B339AC60-AB10-401A-9166-7624889FDEDB}" type="presParOf" srcId="{6E1F8FF6-6039-47DD-AA2B-CB8762BE128E}" destId="{90D2DB61-0617-47F7-86F1-EDA74FAE3113}" srcOrd="3" destOrd="0" presId="urn:microsoft.com/office/officeart/2008/layout/LinedList"/>
    <dgm:cxn modelId="{3BED4F90-22A9-4D1A-B354-CDD61DDDC4D7}" type="presParOf" srcId="{90D2DB61-0617-47F7-86F1-EDA74FAE3113}" destId="{8049BBC6-0A14-41DA-BAA9-B312079BBC3B}" srcOrd="0" destOrd="0" presId="urn:microsoft.com/office/officeart/2008/layout/LinedList"/>
    <dgm:cxn modelId="{3F8673B5-E45E-4D94-B83D-55A0C4F2FA99}" type="presParOf" srcId="{90D2DB61-0617-47F7-86F1-EDA74FAE3113}" destId="{9872FC80-5A4E-4844-936B-A8592D4BD4C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0C0AD7FF-925F-48FE-B8A0-3EC75EC6395C}" type="doc">
      <dgm:prSet loTypeId="urn:microsoft.com/office/officeart/2005/8/layout/venn3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15D2F4F-3151-429B-B26E-0089DD535F84}">
      <dgm:prSet phldrT="[Текст]" custT="1"/>
      <dgm:spPr/>
      <dgm:t>
        <a:bodyPr/>
        <a:lstStyle/>
        <a:p>
          <a:r>
            <a:rPr lang="uk-UA" sz="2800" b="1" dirty="0">
              <a:latin typeface="+mj-lt"/>
            </a:rPr>
            <a:t>Форма державного режиму </a:t>
          </a:r>
          <a:r>
            <a:rPr lang="uk-UA" sz="2800" dirty="0">
              <a:latin typeface="+mj-lt"/>
            </a:rPr>
            <a:t>вказує на сукупність прийомів, методів і засобів здійснення державної влади</a:t>
          </a:r>
          <a:endParaRPr lang="ru-RU" sz="2800" dirty="0">
            <a:latin typeface="+mj-lt"/>
          </a:endParaRPr>
        </a:p>
      </dgm:t>
    </dgm:pt>
    <dgm:pt modelId="{633E4C92-7AE6-43EE-B392-B83732B13D05}" type="parTrans" cxnId="{05A9F2F0-CA2D-42CE-BE5D-DAE3267C1ADF}">
      <dgm:prSet/>
      <dgm:spPr/>
      <dgm:t>
        <a:bodyPr/>
        <a:lstStyle/>
        <a:p>
          <a:endParaRPr lang="ru-RU"/>
        </a:p>
      </dgm:t>
    </dgm:pt>
    <dgm:pt modelId="{ED1C57CC-5429-4335-9E20-BBDCC9EB555C}" type="sibTrans" cxnId="{05A9F2F0-CA2D-42CE-BE5D-DAE3267C1ADF}">
      <dgm:prSet/>
      <dgm:spPr/>
      <dgm:t>
        <a:bodyPr/>
        <a:lstStyle/>
        <a:p>
          <a:endParaRPr lang="ru-RU"/>
        </a:p>
      </dgm:t>
    </dgm:pt>
    <dgm:pt modelId="{6676F996-F40D-48AE-BA7E-4755B0A44234}" type="pres">
      <dgm:prSet presAssocID="{0C0AD7FF-925F-48FE-B8A0-3EC75EC6395C}" presName="Name0" presStyleCnt="0">
        <dgm:presLayoutVars>
          <dgm:dir/>
          <dgm:resizeHandles val="exact"/>
        </dgm:presLayoutVars>
      </dgm:prSet>
      <dgm:spPr/>
    </dgm:pt>
    <dgm:pt modelId="{86B99E0D-566B-4F68-91FD-BB1F67E9257E}" type="pres">
      <dgm:prSet presAssocID="{715D2F4F-3151-429B-B26E-0089DD535F84}" presName="Name5" presStyleLbl="vennNode1" presStyleIdx="0" presStyleCnt="1">
        <dgm:presLayoutVars>
          <dgm:bulletEnabled val="1"/>
        </dgm:presLayoutVars>
      </dgm:prSet>
      <dgm:spPr/>
    </dgm:pt>
  </dgm:ptLst>
  <dgm:cxnLst>
    <dgm:cxn modelId="{0DB544B4-3D6C-41C9-99ED-338B4B8FEEA9}" type="presOf" srcId="{715D2F4F-3151-429B-B26E-0089DD535F84}" destId="{86B99E0D-566B-4F68-91FD-BB1F67E9257E}" srcOrd="0" destOrd="0" presId="urn:microsoft.com/office/officeart/2005/8/layout/venn3"/>
    <dgm:cxn modelId="{E00FCBB7-5A94-46AD-BDD7-73F9755CE98A}" type="presOf" srcId="{0C0AD7FF-925F-48FE-B8A0-3EC75EC6395C}" destId="{6676F996-F40D-48AE-BA7E-4755B0A44234}" srcOrd="0" destOrd="0" presId="urn:microsoft.com/office/officeart/2005/8/layout/venn3"/>
    <dgm:cxn modelId="{05A9F2F0-CA2D-42CE-BE5D-DAE3267C1ADF}" srcId="{0C0AD7FF-925F-48FE-B8A0-3EC75EC6395C}" destId="{715D2F4F-3151-429B-B26E-0089DD535F84}" srcOrd="0" destOrd="0" parTransId="{633E4C92-7AE6-43EE-B392-B83732B13D05}" sibTransId="{ED1C57CC-5429-4335-9E20-BBDCC9EB555C}"/>
    <dgm:cxn modelId="{4F0A6886-55F5-4763-B89D-F85DDA0A515A}" type="presParOf" srcId="{6676F996-F40D-48AE-BA7E-4755B0A44234}" destId="{86B99E0D-566B-4F68-91FD-BB1F67E9257E}" srcOrd="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9A21D91C-E5BE-46D6-970C-05C7C670BE0A}" type="doc">
      <dgm:prSet loTypeId="urn:microsoft.com/office/officeart/2005/8/layout/lProcess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82BE1431-F228-4193-AA1C-F2F7560C2236}">
      <dgm:prSet phldrT="[Текст]" custT="1"/>
      <dgm:spPr/>
      <dgm:t>
        <a:bodyPr/>
        <a:lstStyle/>
        <a:p>
          <a:r>
            <a:rPr lang="uk-UA" sz="2800" b="1" dirty="0">
              <a:latin typeface="+mj-lt"/>
            </a:rPr>
            <a:t>Форми державного режиму</a:t>
          </a:r>
          <a:endParaRPr lang="ru-RU" sz="2800" b="1" dirty="0">
            <a:latin typeface="+mj-lt"/>
          </a:endParaRPr>
        </a:p>
      </dgm:t>
    </dgm:pt>
    <dgm:pt modelId="{BBE326A2-A07F-4455-BDB4-0C6631A5D80F}" type="parTrans" cxnId="{DEFA8340-0D36-47FC-A5EB-5CDA54780169}">
      <dgm:prSet/>
      <dgm:spPr/>
      <dgm:t>
        <a:bodyPr/>
        <a:lstStyle/>
        <a:p>
          <a:endParaRPr lang="ru-RU"/>
        </a:p>
      </dgm:t>
    </dgm:pt>
    <dgm:pt modelId="{4DFFD0CD-5A3C-4D6D-BC23-6700E6517F1D}" type="sibTrans" cxnId="{DEFA8340-0D36-47FC-A5EB-5CDA54780169}">
      <dgm:prSet/>
      <dgm:spPr/>
      <dgm:t>
        <a:bodyPr/>
        <a:lstStyle/>
        <a:p>
          <a:endParaRPr lang="ru-RU"/>
        </a:p>
      </dgm:t>
    </dgm:pt>
    <dgm:pt modelId="{374F4680-7C97-43DA-8244-59B2DA3A3239}">
      <dgm:prSet custT="1"/>
      <dgm:spPr/>
      <dgm:t>
        <a:bodyPr/>
        <a:lstStyle/>
        <a:p>
          <a:r>
            <a:rPr lang="uk-UA" sz="2800" dirty="0">
              <a:latin typeface="+mj-lt"/>
            </a:rPr>
            <a:t>демократичний</a:t>
          </a:r>
        </a:p>
      </dgm:t>
    </dgm:pt>
    <dgm:pt modelId="{21B4611F-27A7-4D4B-B07F-3931F1B502EC}" type="parTrans" cxnId="{4CE6CFCE-E0C6-4463-80B3-E929D04E89FA}">
      <dgm:prSet/>
      <dgm:spPr/>
      <dgm:t>
        <a:bodyPr/>
        <a:lstStyle/>
        <a:p>
          <a:endParaRPr lang="ru-RU"/>
        </a:p>
      </dgm:t>
    </dgm:pt>
    <dgm:pt modelId="{12477FDC-6F35-416A-8201-B0359632FF1C}" type="sibTrans" cxnId="{4CE6CFCE-E0C6-4463-80B3-E929D04E89FA}">
      <dgm:prSet/>
      <dgm:spPr/>
      <dgm:t>
        <a:bodyPr/>
        <a:lstStyle/>
        <a:p>
          <a:endParaRPr lang="ru-RU"/>
        </a:p>
      </dgm:t>
    </dgm:pt>
    <dgm:pt modelId="{9BD1BD20-6EC7-4EF7-AB46-FC6D2F0791B6}">
      <dgm:prSet custT="1"/>
      <dgm:spPr/>
      <dgm:t>
        <a:bodyPr/>
        <a:lstStyle/>
        <a:p>
          <a:r>
            <a:rPr lang="uk-UA" sz="2800" b="0" dirty="0">
              <a:solidFill>
                <a:schemeClr val="bg2">
                  <a:lumMod val="25000"/>
                </a:schemeClr>
              </a:solidFill>
              <a:latin typeface="+mj-lt"/>
            </a:rPr>
            <a:t>антидемократичний</a:t>
          </a:r>
        </a:p>
      </dgm:t>
    </dgm:pt>
    <dgm:pt modelId="{0F0604A6-FC41-4D85-801E-0B6A177C587A}" type="parTrans" cxnId="{5241C672-DB4E-421E-947D-E999F64DA4B3}">
      <dgm:prSet/>
      <dgm:spPr/>
      <dgm:t>
        <a:bodyPr/>
        <a:lstStyle/>
        <a:p>
          <a:endParaRPr lang="ru-RU"/>
        </a:p>
      </dgm:t>
    </dgm:pt>
    <dgm:pt modelId="{5A6B4B3F-DDD2-43A9-B9CA-7476DB2E26DD}" type="sibTrans" cxnId="{5241C672-DB4E-421E-947D-E999F64DA4B3}">
      <dgm:prSet/>
      <dgm:spPr/>
      <dgm:t>
        <a:bodyPr/>
        <a:lstStyle/>
        <a:p>
          <a:endParaRPr lang="ru-RU"/>
        </a:p>
      </dgm:t>
    </dgm:pt>
    <dgm:pt modelId="{7EB5BEDF-19EA-4399-9EBF-966366ACBE19}" type="pres">
      <dgm:prSet presAssocID="{9A21D91C-E5BE-46D6-970C-05C7C670BE0A}" presName="theList" presStyleCnt="0">
        <dgm:presLayoutVars>
          <dgm:dir/>
          <dgm:animLvl val="lvl"/>
          <dgm:resizeHandles val="exact"/>
        </dgm:presLayoutVars>
      </dgm:prSet>
      <dgm:spPr/>
    </dgm:pt>
    <dgm:pt modelId="{7852218D-B137-4428-88D7-BCE5D7BB444E}" type="pres">
      <dgm:prSet presAssocID="{82BE1431-F228-4193-AA1C-F2F7560C2236}" presName="compNode" presStyleCnt="0"/>
      <dgm:spPr/>
    </dgm:pt>
    <dgm:pt modelId="{47837CE7-EED4-41ED-9548-08B582D59B23}" type="pres">
      <dgm:prSet presAssocID="{82BE1431-F228-4193-AA1C-F2F7560C2236}" presName="aNode" presStyleLbl="bgShp" presStyleIdx="0" presStyleCnt="1"/>
      <dgm:spPr/>
    </dgm:pt>
    <dgm:pt modelId="{A015C55D-E9DE-4DDD-8699-FCEDAA2D27EE}" type="pres">
      <dgm:prSet presAssocID="{82BE1431-F228-4193-AA1C-F2F7560C2236}" presName="textNode" presStyleLbl="bgShp" presStyleIdx="0" presStyleCnt="1"/>
      <dgm:spPr/>
    </dgm:pt>
    <dgm:pt modelId="{C50897BB-C7BC-4C86-8359-9DB094D7955A}" type="pres">
      <dgm:prSet presAssocID="{82BE1431-F228-4193-AA1C-F2F7560C2236}" presName="compChildNode" presStyleCnt="0"/>
      <dgm:spPr/>
    </dgm:pt>
    <dgm:pt modelId="{6E9F170F-EA5E-46B6-85FC-95DEFFFF17F0}" type="pres">
      <dgm:prSet presAssocID="{82BE1431-F228-4193-AA1C-F2F7560C2236}" presName="theInnerList" presStyleCnt="0"/>
      <dgm:spPr/>
    </dgm:pt>
    <dgm:pt modelId="{E82EE144-4766-42A1-9FBC-384B047D5C41}" type="pres">
      <dgm:prSet presAssocID="{374F4680-7C97-43DA-8244-59B2DA3A3239}" presName="childNode" presStyleLbl="node1" presStyleIdx="0" presStyleCnt="2">
        <dgm:presLayoutVars>
          <dgm:bulletEnabled val="1"/>
        </dgm:presLayoutVars>
      </dgm:prSet>
      <dgm:spPr/>
    </dgm:pt>
    <dgm:pt modelId="{5710F6D9-33EE-41FE-9957-AF1A9CBE9CEC}" type="pres">
      <dgm:prSet presAssocID="{374F4680-7C97-43DA-8244-59B2DA3A3239}" presName="aSpace2" presStyleCnt="0"/>
      <dgm:spPr/>
    </dgm:pt>
    <dgm:pt modelId="{ED45C150-F361-4D98-B6EA-5F89473C83B0}" type="pres">
      <dgm:prSet presAssocID="{9BD1BD20-6EC7-4EF7-AB46-FC6D2F0791B6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2A93FB21-3AB9-4B7E-91AA-62A0C01FE217}" type="presOf" srcId="{82BE1431-F228-4193-AA1C-F2F7560C2236}" destId="{47837CE7-EED4-41ED-9548-08B582D59B23}" srcOrd="0" destOrd="0" presId="urn:microsoft.com/office/officeart/2005/8/layout/lProcess2"/>
    <dgm:cxn modelId="{7DC26D3D-A087-4BB7-8513-08937069BB99}" type="presOf" srcId="{82BE1431-F228-4193-AA1C-F2F7560C2236}" destId="{A015C55D-E9DE-4DDD-8699-FCEDAA2D27EE}" srcOrd="1" destOrd="0" presId="urn:microsoft.com/office/officeart/2005/8/layout/lProcess2"/>
    <dgm:cxn modelId="{DEFA8340-0D36-47FC-A5EB-5CDA54780169}" srcId="{9A21D91C-E5BE-46D6-970C-05C7C670BE0A}" destId="{82BE1431-F228-4193-AA1C-F2F7560C2236}" srcOrd="0" destOrd="0" parTransId="{BBE326A2-A07F-4455-BDB4-0C6631A5D80F}" sibTransId="{4DFFD0CD-5A3C-4D6D-BC23-6700E6517F1D}"/>
    <dgm:cxn modelId="{5241C672-DB4E-421E-947D-E999F64DA4B3}" srcId="{82BE1431-F228-4193-AA1C-F2F7560C2236}" destId="{9BD1BD20-6EC7-4EF7-AB46-FC6D2F0791B6}" srcOrd="1" destOrd="0" parTransId="{0F0604A6-FC41-4D85-801E-0B6A177C587A}" sibTransId="{5A6B4B3F-DDD2-43A9-B9CA-7476DB2E26DD}"/>
    <dgm:cxn modelId="{B5649178-0FD9-4E32-B757-0B72A84702A7}" type="presOf" srcId="{9A21D91C-E5BE-46D6-970C-05C7C670BE0A}" destId="{7EB5BEDF-19EA-4399-9EBF-966366ACBE19}" srcOrd="0" destOrd="0" presId="urn:microsoft.com/office/officeart/2005/8/layout/lProcess2"/>
    <dgm:cxn modelId="{6D70A4CA-9414-495B-8822-CBBC8ABC4415}" type="presOf" srcId="{9BD1BD20-6EC7-4EF7-AB46-FC6D2F0791B6}" destId="{ED45C150-F361-4D98-B6EA-5F89473C83B0}" srcOrd="0" destOrd="0" presId="urn:microsoft.com/office/officeart/2005/8/layout/lProcess2"/>
    <dgm:cxn modelId="{4CE6CFCE-E0C6-4463-80B3-E929D04E89FA}" srcId="{82BE1431-F228-4193-AA1C-F2F7560C2236}" destId="{374F4680-7C97-43DA-8244-59B2DA3A3239}" srcOrd="0" destOrd="0" parTransId="{21B4611F-27A7-4D4B-B07F-3931F1B502EC}" sibTransId="{12477FDC-6F35-416A-8201-B0359632FF1C}"/>
    <dgm:cxn modelId="{BF20E0E0-17E2-4B66-8F1B-0B353A74EFD3}" type="presOf" srcId="{374F4680-7C97-43DA-8244-59B2DA3A3239}" destId="{E82EE144-4766-42A1-9FBC-384B047D5C41}" srcOrd="0" destOrd="0" presId="urn:microsoft.com/office/officeart/2005/8/layout/lProcess2"/>
    <dgm:cxn modelId="{BDE12BA1-3ED4-42BA-A7C7-3CF9E6EDBB46}" type="presParOf" srcId="{7EB5BEDF-19EA-4399-9EBF-966366ACBE19}" destId="{7852218D-B137-4428-88D7-BCE5D7BB444E}" srcOrd="0" destOrd="0" presId="urn:microsoft.com/office/officeart/2005/8/layout/lProcess2"/>
    <dgm:cxn modelId="{A914D6BB-541E-48C5-B6A0-7A4C541706CE}" type="presParOf" srcId="{7852218D-B137-4428-88D7-BCE5D7BB444E}" destId="{47837CE7-EED4-41ED-9548-08B582D59B23}" srcOrd="0" destOrd="0" presId="urn:microsoft.com/office/officeart/2005/8/layout/lProcess2"/>
    <dgm:cxn modelId="{D3AF2464-CD77-4ADB-A156-FD9FB3B0BFBB}" type="presParOf" srcId="{7852218D-B137-4428-88D7-BCE5D7BB444E}" destId="{A015C55D-E9DE-4DDD-8699-FCEDAA2D27EE}" srcOrd="1" destOrd="0" presId="urn:microsoft.com/office/officeart/2005/8/layout/lProcess2"/>
    <dgm:cxn modelId="{5A839DC8-8A5E-4748-9C9C-F3449180C70F}" type="presParOf" srcId="{7852218D-B137-4428-88D7-BCE5D7BB444E}" destId="{C50897BB-C7BC-4C86-8359-9DB094D7955A}" srcOrd="2" destOrd="0" presId="urn:microsoft.com/office/officeart/2005/8/layout/lProcess2"/>
    <dgm:cxn modelId="{758E3009-1FBD-476B-AA16-A62FFA8D462C}" type="presParOf" srcId="{C50897BB-C7BC-4C86-8359-9DB094D7955A}" destId="{6E9F170F-EA5E-46B6-85FC-95DEFFFF17F0}" srcOrd="0" destOrd="0" presId="urn:microsoft.com/office/officeart/2005/8/layout/lProcess2"/>
    <dgm:cxn modelId="{25CF7892-E046-4D35-9722-EB912195E89A}" type="presParOf" srcId="{6E9F170F-EA5E-46B6-85FC-95DEFFFF17F0}" destId="{E82EE144-4766-42A1-9FBC-384B047D5C41}" srcOrd="0" destOrd="0" presId="urn:microsoft.com/office/officeart/2005/8/layout/lProcess2"/>
    <dgm:cxn modelId="{C09270F8-63BD-4170-9E81-F57D6E6B8680}" type="presParOf" srcId="{6E9F170F-EA5E-46B6-85FC-95DEFFFF17F0}" destId="{5710F6D9-33EE-41FE-9957-AF1A9CBE9CEC}" srcOrd="1" destOrd="0" presId="urn:microsoft.com/office/officeart/2005/8/layout/lProcess2"/>
    <dgm:cxn modelId="{883E3FEF-D693-4AF4-AF53-4357D0E34E92}" type="presParOf" srcId="{6E9F170F-EA5E-46B6-85FC-95DEFFFF17F0}" destId="{ED45C150-F361-4D98-B6EA-5F89473C83B0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16E23BBC-9CF3-49B1-984F-B269581AABEF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0666BE3-37BA-4A8E-B22F-D836F7BC70CB}">
      <dgm:prSet phldrT="[Текст]" custT="1"/>
      <dgm:spPr/>
      <dgm:t>
        <a:bodyPr/>
        <a:lstStyle/>
        <a:p>
          <a:r>
            <a:rPr lang="uk-UA" sz="2400" b="1" dirty="0">
              <a:latin typeface="+mj-lt"/>
            </a:rPr>
            <a:t>Види демократичного державного режиму</a:t>
          </a:r>
          <a:endParaRPr lang="ru-RU" sz="2400" b="1" dirty="0">
            <a:latin typeface="+mj-lt"/>
          </a:endParaRPr>
        </a:p>
      </dgm:t>
    </dgm:pt>
    <dgm:pt modelId="{3587AD28-A1DF-40F6-B12D-CCA828341CF9}" type="parTrans" cxnId="{6C31CFDE-93B5-4A63-B0E1-6E22241037D7}">
      <dgm:prSet/>
      <dgm:spPr/>
      <dgm:t>
        <a:bodyPr/>
        <a:lstStyle/>
        <a:p>
          <a:endParaRPr lang="ru-RU"/>
        </a:p>
      </dgm:t>
    </dgm:pt>
    <dgm:pt modelId="{BE60C571-5C34-4FBD-AA71-9F01B5B12FAF}" type="sibTrans" cxnId="{6C31CFDE-93B5-4A63-B0E1-6E22241037D7}">
      <dgm:prSet/>
      <dgm:spPr/>
      <dgm:t>
        <a:bodyPr/>
        <a:lstStyle/>
        <a:p>
          <a:endParaRPr lang="ru-RU"/>
        </a:p>
      </dgm:t>
    </dgm:pt>
    <dgm:pt modelId="{09EF60A2-72DA-428C-B0DD-28151141C5D3}">
      <dgm:prSet custT="1"/>
      <dgm:spPr/>
      <dgm:t>
        <a:bodyPr/>
        <a:lstStyle/>
        <a:p>
          <a:r>
            <a:rPr lang="uk-UA" sz="2400" dirty="0">
              <a:latin typeface="+mj-lt"/>
            </a:rPr>
            <a:t>ліберально-демократичний</a:t>
          </a:r>
        </a:p>
      </dgm:t>
    </dgm:pt>
    <dgm:pt modelId="{4D589EC9-0E34-44E1-9D39-9274872BBA72}" type="parTrans" cxnId="{6E619BDE-296E-438C-98DB-DE5F987CEF98}">
      <dgm:prSet/>
      <dgm:spPr/>
      <dgm:t>
        <a:bodyPr/>
        <a:lstStyle/>
        <a:p>
          <a:endParaRPr lang="ru-RU"/>
        </a:p>
      </dgm:t>
    </dgm:pt>
    <dgm:pt modelId="{0076CA2A-98B7-4367-869F-8622C304DDB5}" type="sibTrans" cxnId="{6E619BDE-296E-438C-98DB-DE5F987CEF98}">
      <dgm:prSet/>
      <dgm:spPr/>
      <dgm:t>
        <a:bodyPr/>
        <a:lstStyle/>
        <a:p>
          <a:endParaRPr lang="ru-RU"/>
        </a:p>
      </dgm:t>
    </dgm:pt>
    <dgm:pt modelId="{BDB35D8F-B0E9-4480-96AA-8A7D5623778C}">
      <dgm:prSet custT="1"/>
      <dgm:spPr/>
      <dgm:t>
        <a:bodyPr/>
        <a:lstStyle/>
        <a:p>
          <a:r>
            <a:rPr lang="uk-UA" sz="2400" dirty="0" err="1">
              <a:latin typeface="+mj-lt"/>
            </a:rPr>
            <a:t>консервативно</a:t>
          </a:r>
          <a:r>
            <a:rPr lang="uk-UA" sz="2400" dirty="0">
              <a:latin typeface="+mj-lt"/>
            </a:rPr>
            <a:t>-демократичний</a:t>
          </a:r>
        </a:p>
      </dgm:t>
    </dgm:pt>
    <dgm:pt modelId="{7B82E4F0-FB53-4FA1-89A9-358046151193}" type="parTrans" cxnId="{0BEC35E4-3503-4919-961D-BF757BFB8234}">
      <dgm:prSet/>
      <dgm:spPr/>
      <dgm:t>
        <a:bodyPr/>
        <a:lstStyle/>
        <a:p>
          <a:endParaRPr lang="ru-RU"/>
        </a:p>
      </dgm:t>
    </dgm:pt>
    <dgm:pt modelId="{5D952BBA-FF80-4CB6-86F5-05EF278B4C54}" type="sibTrans" cxnId="{0BEC35E4-3503-4919-961D-BF757BFB8234}">
      <dgm:prSet/>
      <dgm:spPr/>
      <dgm:t>
        <a:bodyPr/>
        <a:lstStyle/>
        <a:p>
          <a:endParaRPr lang="ru-RU"/>
        </a:p>
      </dgm:t>
    </dgm:pt>
    <dgm:pt modelId="{A57F220A-9EAD-427B-9519-CA04DA36ACCE}">
      <dgm:prSet custT="1"/>
      <dgm:spPr/>
      <dgm:t>
        <a:bodyPr/>
        <a:lstStyle/>
        <a:p>
          <a:r>
            <a:rPr lang="uk-UA" sz="2400" dirty="0">
              <a:latin typeface="+mj-lt"/>
            </a:rPr>
            <a:t>радикально-демократичний</a:t>
          </a:r>
        </a:p>
      </dgm:t>
    </dgm:pt>
    <dgm:pt modelId="{E9C88C03-1719-498B-8FE2-99A5DBA762AE}" type="parTrans" cxnId="{39346BCD-AF18-4B8C-AC76-81F10D6C67A6}">
      <dgm:prSet/>
      <dgm:spPr/>
      <dgm:t>
        <a:bodyPr/>
        <a:lstStyle/>
        <a:p>
          <a:endParaRPr lang="ru-RU"/>
        </a:p>
      </dgm:t>
    </dgm:pt>
    <dgm:pt modelId="{CCCC4784-887E-4631-AA0A-2F2460BCABB2}" type="sibTrans" cxnId="{39346BCD-AF18-4B8C-AC76-81F10D6C67A6}">
      <dgm:prSet/>
      <dgm:spPr/>
      <dgm:t>
        <a:bodyPr/>
        <a:lstStyle/>
        <a:p>
          <a:endParaRPr lang="ru-RU"/>
        </a:p>
      </dgm:t>
    </dgm:pt>
    <dgm:pt modelId="{B19BC471-DAA4-468A-94FF-1302EA737A58}" type="pres">
      <dgm:prSet presAssocID="{16E23BBC-9CF3-49B1-984F-B269581AABE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147A0C7-202D-40AF-93D3-91B6ED0FD821}" type="pres">
      <dgm:prSet presAssocID="{B0666BE3-37BA-4A8E-B22F-D836F7BC70CB}" presName="hierRoot1" presStyleCnt="0">
        <dgm:presLayoutVars>
          <dgm:hierBranch val="init"/>
        </dgm:presLayoutVars>
      </dgm:prSet>
      <dgm:spPr/>
    </dgm:pt>
    <dgm:pt modelId="{6F6D6CBB-4704-4CBB-8FE5-DCC57AD4BD5E}" type="pres">
      <dgm:prSet presAssocID="{B0666BE3-37BA-4A8E-B22F-D836F7BC70CB}" presName="rootComposite1" presStyleCnt="0"/>
      <dgm:spPr/>
    </dgm:pt>
    <dgm:pt modelId="{07BE31BD-54E6-4AB9-B6CD-18BC74C0F689}" type="pres">
      <dgm:prSet presAssocID="{B0666BE3-37BA-4A8E-B22F-D836F7BC70CB}" presName="rootText1" presStyleLbl="node0" presStyleIdx="0" presStyleCnt="1" custScaleY="153470">
        <dgm:presLayoutVars>
          <dgm:chPref val="3"/>
        </dgm:presLayoutVars>
      </dgm:prSet>
      <dgm:spPr/>
    </dgm:pt>
    <dgm:pt modelId="{A36C6FAF-9E8D-4066-8B7B-BEBAF3F2AE8F}" type="pres">
      <dgm:prSet presAssocID="{B0666BE3-37BA-4A8E-B22F-D836F7BC70CB}" presName="rootConnector1" presStyleLbl="node1" presStyleIdx="0" presStyleCnt="0"/>
      <dgm:spPr/>
    </dgm:pt>
    <dgm:pt modelId="{2909CF82-5F46-4E29-B8A9-052228A8AA67}" type="pres">
      <dgm:prSet presAssocID="{B0666BE3-37BA-4A8E-B22F-D836F7BC70CB}" presName="hierChild2" presStyleCnt="0"/>
      <dgm:spPr/>
    </dgm:pt>
    <dgm:pt modelId="{BA2115D3-2A2D-4A1F-B230-124C7A684CC1}" type="pres">
      <dgm:prSet presAssocID="{4D589EC9-0E34-44E1-9D39-9274872BBA72}" presName="Name64" presStyleLbl="parChTrans1D2" presStyleIdx="0" presStyleCnt="3"/>
      <dgm:spPr/>
    </dgm:pt>
    <dgm:pt modelId="{1A5E4D34-64EB-4767-BCE6-16F8462ED2EE}" type="pres">
      <dgm:prSet presAssocID="{09EF60A2-72DA-428C-B0DD-28151141C5D3}" presName="hierRoot2" presStyleCnt="0">
        <dgm:presLayoutVars>
          <dgm:hierBranch val="init"/>
        </dgm:presLayoutVars>
      </dgm:prSet>
      <dgm:spPr/>
    </dgm:pt>
    <dgm:pt modelId="{4057E917-8A23-469B-874F-9FC8AC5F5D02}" type="pres">
      <dgm:prSet presAssocID="{09EF60A2-72DA-428C-B0DD-28151141C5D3}" presName="rootComposite" presStyleCnt="0"/>
      <dgm:spPr/>
    </dgm:pt>
    <dgm:pt modelId="{8B8E148A-CF34-4260-A846-8FD00B3ACB59}" type="pres">
      <dgm:prSet presAssocID="{09EF60A2-72DA-428C-B0DD-28151141C5D3}" presName="rootText" presStyleLbl="node2" presStyleIdx="0" presStyleCnt="3">
        <dgm:presLayoutVars>
          <dgm:chPref val="3"/>
        </dgm:presLayoutVars>
      </dgm:prSet>
      <dgm:spPr/>
    </dgm:pt>
    <dgm:pt modelId="{0200518D-915C-43A4-82FA-EF0E730D1FED}" type="pres">
      <dgm:prSet presAssocID="{09EF60A2-72DA-428C-B0DD-28151141C5D3}" presName="rootConnector" presStyleLbl="node2" presStyleIdx="0" presStyleCnt="3"/>
      <dgm:spPr/>
    </dgm:pt>
    <dgm:pt modelId="{9A31C642-EAA6-44F4-8703-817B79ED1249}" type="pres">
      <dgm:prSet presAssocID="{09EF60A2-72DA-428C-B0DD-28151141C5D3}" presName="hierChild4" presStyleCnt="0"/>
      <dgm:spPr/>
    </dgm:pt>
    <dgm:pt modelId="{86F7C6F6-2935-4357-AC52-4BABEA069A38}" type="pres">
      <dgm:prSet presAssocID="{09EF60A2-72DA-428C-B0DD-28151141C5D3}" presName="hierChild5" presStyleCnt="0"/>
      <dgm:spPr/>
    </dgm:pt>
    <dgm:pt modelId="{9680E408-2092-410F-A57F-6D4744CD07AB}" type="pres">
      <dgm:prSet presAssocID="{7B82E4F0-FB53-4FA1-89A9-358046151193}" presName="Name64" presStyleLbl="parChTrans1D2" presStyleIdx="1" presStyleCnt="3"/>
      <dgm:spPr/>
    </dgm:pt>
    <dgm:pt modelId="{A5C6D849-548E-432F-A7D5-2187F049B47D}" type="pres">
      <dgm:prSet presAssocID="{BDB35D8F-B0E9-4480-96AA-8A7D5623778C}" presName="hierRoot2" presStyleCnt="0">
        <dgm:presLayoutVars>
          <dgm:hierBranch val="init"/>
        </dgm:presLayoutVars>
      </dgm:prSet>
      <dgm:spPr/>
    </dgm:pt>
    <dgm:pt modelId="{26CCC833-79F4-4ACA-92C2-1ADA543FB63B}" type="pres">
      <dgm:prSet presAssocID="{BDB35D8F-B0E9-4480-96AA-8A7D5623778C}" presName="rootComposite" presStyleCnt="0"/>
      <dgm:spPr/>
    </dgm:pt>
    <dgm:pt modelId="{D58D6D96-4B96-4092-8E5C-834B09AFE275}" type="pres">
      <dgm:prSet presAssocID="{BDB35D8F-B0E9-4480-96AA-8A7D5623778C}" presName="rootText" presStyleLbl="node2" presStyleIdx="1" presStyleCnt="3">
        <dgm:presLayoutVars>
          <dgm:chPref val="3"/>
        </dgm:presLayoutVars>
      </dgm:prSet>
      <dgm:spPr/>
    </dgm:pt>
    <dgm:pt modelId="{EEDB44F5-28FD-4B29-AEEE-816CE26EE301}" type="pres">
      <dgm:prSet presAssocID="{BDB35D8F-B0E9-4480-96AA-8A7D5623778C}" presName="rootConnector" presStyleLbl="node2" presStyleIdx="1" presStyleCnt="3"/>
      <dgm:spPr/>
    </dgm:pt>
    <dgm:pt modelId="{BBF6D39E-EFAD-4908-9FA6-46EDA4105882}" type="pres">
      <dgm:prSet presAssocID="{BDB35D8F-B0E9-4480-96AA-8A7D5623778C}" presName="hierChild4" presStyleCnt="0"/>
      <dgm:spPr/>
    </dgm:pt>
    <dgm:pt modelId="{3C753221-DF84-4F26-8C36-012AC37C1DAA}" type="pres">
      <dgm:prSet presAssocID="{BDB35D8F-B0E9-4480-96AA-8A7D5623778C}" presName="hierChild5" presStyleCnt="0"/>
      <dgm:spPr/>
    </dgm:pt>
    <dgm:pt modelId="{11D4BB6A-A610-4097-80B4-D89434B689BD}" type="pres">
      <dgm:prSet presAssocID="{E9C88C03-1719-498B-8FE2-99A5DBA762AE}" presName="Name64" presStyleLbl="parChTrans1D2" presStyleIdx="2" presStyleCnt="3"/>
      <dgm:spPr/>
    </dgm:pt>
    <dgm:pt modelId="{591794F2-167D-4BA6-9FD9-FE62E0C2D4BE}" type="pres">
      <dgm:prSet presAssocID="{A57F220A-9EAD-427B-9519-CA04DA36ACCE}" presName="hierRoot2" presStyleCnt="0">
        <dgm:presLayoutVars>
          <dgm:hierBranch val="init"/>
        </dgm:presLayoutVars>
      </dgm:prSet>
      <dgm:spPr/>
    </dgm:pt>
    <dgm:pt modelId="{6B0EC69E-79DB-4D43-B539-016B7B5C8762}" type="pres">
      <dgm:prSet presAssocID="{A57F220A-9EAD-427B-9519-CA04DA36ACCE}" presName="rootComposite" presStyleCnt="0"/>
      <dgm:spPr/>
    </dgm:pt>
    <dgm:pt modelId="{5E788281-E562-4122-BE58-DFB480DD6E07}" type="pres">
      <dgm:prSet presAssocID="{A57F220A-9EAD-427B-9519-CA04DA36ACCE}" presName="rootText" presStyleLbl="node2" presStyleIdx="2" presStyleCnt="3">
        <dgm:presLayoutVars>
          <dgm:chPref val="3"/>
        </dgm:presLayoutVars>
      </dgm:prSet>
      <dgm:spPr/>
    </dgm:pt>
    <dgm:pt modelId="{588543DF-6CAC-4A95-B4F3-0A381C5E7886}" type="pres">
      <dgm:prSet presAssocID="{A57F220A-9EAD-427B-9519-CA04DA36ACCE}" presName="rootConnector" presStyleLbl="node2" presStyleIdx="2" presStyleCnt="3"/>
      <dgm:spPr/>
    </dgm:pt>
    <dgm:pt modelId="{F0F2E79B-F10B-4D5C-BB6D-F402FC8813B3}" type="pres">
      <dgm:prSet presAssocID="{A57F220A-9EAD-427B-9519-CA04DA36ACCE}" presName="hierChild4" presStyleCnt="0"/>
      <dgm:spPr/>
    </dgm:pt>
    <dgm:pt modelId="{83D707B6-0158-4F54-B46B-B4FDC8758756}" type="pres">
      <dgm:prSet presAssocID="{A57F220A-9EAD-427B-9519-CA04DA36ACCE}" presName="hierChild5" presStyleCnt="0"/>
      <dgm:spPr/>
    </dgm:pt>
    <dgm:pt modelId="{0ED02A72-77E5-4D11-8A6D-7D5202A22BB9}" type="pres">
      <dgm:prSet presAssocID="{B0666BE3-37BA-4A8E-B22F-D836F7BC70CB}" presName="hierChild3" presStyleCnt="0"/>
      <dgm:spPr/>
    </dgm:pt>
  </dgm:ptLst>
  <dgm:cxnLst>
    <dgm:cxn modelId="{07AE8507-A2C3-4E43-9166-90DF6E5EB759}" type="presOf" srcId="{BDB35D8F-B0E9-4480-96AA-8A7D5623778C}" destId="{D58D6D96-4B96-4092-8E5C-834B09AFE275}" srcOrd="0" destOrd="0" presId="urn:microsoft.com/office/officeart/2009/3/layout/HorizontalOrganizationChart"/>
    <dgm:cxn modelId="{EA357725-73A6-4E3A-AC5A-3A49E110C0FF}" type="presOf" srcId="{7B82E4F0-FB53-4FA1-89A9-358046151193}" destId="{9680E408-2092-410F-A57F-6D4744CD07AB}" srcOrd="0" destOrd="0" presId="urn:microsoft.com/office/officeart/2009/3/layout/HorizontalOrganizationChart"/>
    <dgm:cxn modelId="{850C863C-DDFC-4977-BFF8-4875EFA43D30}" type="presOf" srcId="{09EF60A2-72DA-428C-B0DD-28151141C5D3}" destId="{0200518D-915C-43A4-82FA-EF0E730D1FED}" srcOrd="1" destOrd="0" presId="urn:microsoft.com/office/officeart/2009/3/layout/HorizontalOrganizationChart"/>
    <dgm:cxn modelId="{9F52935C-83BD-4873-90BD-4AE491C726E5}" type="presOf" srcId="{B0666BE3-37BA-4A8E-B22F-D836F7BC70CB}" destId="{A36C6FAF-9E8D-4066-8B7B-BEBAF3F2AE8F}" srcOrd="1" destOrd="0" presId="urn:microsoft.com/office/officeart/2009/3/layout/HorizontalOrganizationChart"/>
    <dgm:cxn modelId="{3419FE4E-58D2-408D-A94D-C99088DD8C62}" type="presOf" srcId="{BDB35D8F-B0E9-4480-96AA-8A7D5623778C}" destId="{EEDB44F5-28FD-4B29-AEEE-816CE26EE301}" srcOrd="1" destOrd="0" presId="urn:microsoft.com/office/officeart/2009/3/layout/HorizontalOrganizationChart"/>
    <dgm:cxn modelId="{1FE63592-665C-4696-9262-CBA0B546D47E}" type="presOf" srcId="{4D589EC9-0E34-44E1-9D39-9274872BBA72}" destId="{BA2115D3-2A2D-4A1F-B230-124C7A684CC1}" srcOrd="0" destOrd="0" presId="urn:microsoft.com/office/officeart/2009/3/layout/HorizontalOrganizationChart"/>
    <dgm:cxn modelId="{104149A9-4302-4D37-9EA3-BA55C62BF223}" type="presOf" srcId="{A57F220A-9EAD-427B-9519-CA04DA36ACCE}" destId="{588543DF-6CAC-4A95-B4F3-0A381C5E7886}" srcOrd="1" destOrd="0" presId="urn:microsoft.com/office/officeart/2009/3/layout/HorizontalOrganizationChart"/>
    <dgm:cxn modelId="{39346BCD-AF18-4B8C-AC76-81F10D6C67A6}" srcId="{B0666BE3-37BA-4A8E-B22F-D836F7BC70CB}" destId="{A57F220A-9EAD-427B-9519-CA04DA36ACCE}" srcOrd="2" destOrd="0" parTransId="{E9C88C03-1719-498B-8FE2-99A5DBA762AE}" sibTransId="{CCCC4784-887E-4631-AA0A-2F2460BCABB2}"/>
    <dgm:cxn modelId="{6E619BDE-296E-438C-98DB-DE5F987CEF98}" srcId="{B0666BE3-37BA-4A8E-B22F-D836F7BC70CB}" destId="{09EF60A2-72DA-428C-B0DD-28151141C5D3}" srcOrd="0" destOrd="0" parTransId="{4D589EC9-0E34-44E1-9D39-9274872BBA72}" sibTransId="{0076CA2A-98B7-4367-869F-8622C304DDB5}"/>
    <dgm:cxn modelId="{6C31CFDE-93B5-4A63-B0E1-6E22241037D7}" srcId="{16E23BBC-9CF3-49B1-984F-B269581AABEF}" destId="{B0666BE3-37BA-4A8E-B22F-D836F7BC70CB}" srcOrd="0" destOrd="0" parTransId="{3587AD28-A1DF-40F6-B12D-CCA828341CF9}" sibTransId="{BE60C571-5C34-4FBD-AA71-9F01B5B12FAF}"/>
    <dgm:cxn modelId="{0BEC35E4-3503-4919-961D-BF757BFB8234}" srcId="{B0666BE3-37BA-4A8E-B22F-D836F7BC70CB}" destId="{BDB35D8F-B0E9-4480-96AA-8A7D5623778C}" srcOrd="1" destOrd="0" parTransId="{7B82E4F0-FB53-4FA1-89A9-358046151193}" sibTransId="{5D952BBA-FF80-4CB6-86F5-05EF278B4C54}"/>
    <dgm:cxn modelId="{F364EFE4-DAF8-4F34-B529-652AE9A64C96}" type="presOf" srcId="{16E23BBC-9CF3-49B1-984F-B269581AABEF}" destId="{B19BC471-DAA4-468A-94FF-1302EA737A58}" srcOrd="0" destOrd="0" presId="urn:microsoft.com/office/officeart/2009/3/layout/HorizontalOrganizationChart"/>
    <dgm:cxn modelId="{D1EFB6F4-86A9-4718-8164-1E0FE301D8DB}" type="presOf" srcId="{E9C88C03-1719-498B-8FE2-99A5DBA762AE}" destId="{11D4BB6A-A610-4097-80B4-D89434B689BD}" srcOrd="0" destOrd="0" presId="urn:microsoft.com/office/officeart/2009/3/layout/HorizontalOrganizationChart"/>
    <dgm:cxn modelId="{94BC10F5-0E70-4263-AB60-879AEDE18BD7}" type="presOf" srcId="{09EF60A2-72DA-428C-B0DD-28151141C5D3}" destId="{8B8E148A-CF34-4260-A846-8FD00B3ACB59}" srcOrd="0" destOrd="0" presId="urn:microsoft.com/office/officeart/2009/3/layout/HorizontalOrganizationChart"/>
    <dgm:cxn modelId="{4BD0B7F9-005F-4536-98C0-E68793206301}" type="presOf" srcId="{A57F220A-9EAD-427B-9519-CA04DA36ACCE}" destId="{5E788281-E562-4122-BE58-DFB480DD6E07}" srcOrd="0" destOrd="0" presId="urn:microsoft.com/office/officeart/2009/3/layout/HorizontalOrganizationChart"/>
    <dgm:cxn modelId="{31E5E1FF-F801-4941-9AE9-E33D9F50A071}" type="presOf" srcId="{B0666BE3-37BA-4A8E-B22F-D836F7BC70CB}" destId="{07BE31BD-54E6-4AB9-B6CD-18BC74C0F689}" srcOrd="0" destOrd="0" presId="urn:microsoft.com/office/officeart/2009/3/layout/HorizontalOrganizationChart"/>
    <dgm:cxn modelId="{05A66906-C26B-4038-ACF0-72612000ACAF}" type="presParOf" srcId="{B19BC471-DAA4-468A-94FF-1302EA737A58}" destId="{C147A0C7-202D-40AF-93D3-91B6ED0FD821}" srcOrd="0" destOrd="0" presId="urn:microsoft.com/office/officeart/2009/3/layout/HorizontalOrganizationChart"/>
    <dgm:cxn modelId="{BA32ECA4-6E29-49A7-A9F7-D18DFCFAE50A}" type="presParOf" srcId="{C147A0C7-202D-40AF-93D3-91B6ED0FD821}" destId="{6F6D6CBB-4704-4CBB-8FE5-DCC57AD4BD5E}" srcOrd="0" destOrd="0" presId="urn:microsoft.com/office/officeart/2009/3/layout/HorizontalOrganizationChart"/>
    <dgm:cxn modelId="{E3C5E639-A2CD-482B-8949-D610C050C062}" type="presParOf" srcId="{6F6D6CBB-4704-4CBB-8FE5-DCC57AD4BD5E}" destId="{07BE31BD-54E6-4AB9-B6CD-18BC74C0F689}" srcOrd="0" destOrd="0" presId="urn:microsoft.com/office/officeart/2009/3/layout/HorizontalOrganizationChart"/>
    <dgm:cxn modelId="{B24382BC-3620-4D25-8329-852C073265A1}" type="presParOf" srcId="{6F6D6CBB-4704-4CBB-8FE5-DCC57AD4BD5E}" destId="{A36C6FAF-9E8D-4066-8B7B-BEBAF3F2AE8F}" srcOrd="1" destOrd="0" presId="urn:microsoft.com/office/officeart/2009/3/layout/HorizontalOrganizationChart"/>
    <dgm:cxn modelId="{CD7A3A9D-D3E3-44C1-B435-3D3DFF4B2FAE}" type="presParOf" srcId="{C147A0C7-202D-40AF-93D3-91B6ED0FD821}" destId="{2909CF82-5F46-4E29-B8A9-052228A8AA67}" srcOrd="1" destOrd="0" presId="urn:microsoft.com/office/officeart/2009/3/layout/HorizontalOrganizationChart"/>
    <dgm:cxn modelId="{09CE2DD1-D6B9-4551-BD93-F182DDACB8FD}" type="presParOf" srcId="{2909CF82-5F46-4E29-B8A9-052228A8AA67}" destId="{BA2115D3-2A2D-4A1F-B230-124C7A684CC1}" srcOrd="0" destOrd="0" presId="urn:microsoft.com/office/officeart/2009/3/layout/HorizontalOrganizationChart"/>
    <dgm:cxn modelId="{98A3387E-3CBB-4035-9E80-665CABCC9FCE}" type="presParOf" srcId="{2909CF82-5F46-4E29-B8A9-052228A8AA67}" destId="{1A5E4D34-64EB-4767-BCE6-16F8462ED2EE}" srcOrd="1" destOrd="0" presId="urn:microsoft.com/office/officeart/2009/3/layout/HorizontalOrganizationChart"/>
    <dgm:cxn modelId="{8A123783-B71B-4365-8DA1-43236BB5B836}" type="presParOf" srcId="{1A5E4D34-64EB-4767-BCE6-16F8462ED2EE}" destId="{4057E917-8A23-469B-874F-9FC8AC5F5D02}" srcOrd="0" destOrd="0" presId="urn:microsoft.com/office/officeart/2009/3/layout/HorizontalOrganizationChart"/>
    <dgm:cxn modelId="{C1B4DD8B-A9BB-40FF-BC59-DA4CBEA30CD9}" type="presParOf" srcId="{4057E917-8A23-469B-874F-9FC8AC5F5D02}" destId="{8B8E148A-CF34-4260-A846-8FD00B3ACB59}" srcOrd="0" destOrd="0" presId="urn:microsoft.com/office/officeart/2009/3/layout/HorizontalOrganizationChart"/>
    <dgm:cxn modelId="{DE9B6980-78CD-4FB2-8CD5-6E0D709223C0}" type="presParOf" srcId="{4057E917-8A23-469B-874F-9FC8AC5F5D02}" destId="{0200518D-915C-43A4-82FA-EF0E730D1FED}" srcOrd="1" destOrd="0" presId="urn:microsoft.com/office/officeart/2009/3/layout/HorizontalOrganizationChart"/>
    <dgm:cxn modelId="{2E847383-FA92-4F33-8C66-91E9DB090B10}" type="presParOf" srcId="{1A5E4D34-64EB-4767-BCE6-16F8462ED2EE}" destId="{9A31C642-EAA6-44F4-8703-817B79ED1249}" srcOrd="1" destOrd="0" presId="urn:microsoft.com/office/officeart/2009/3/layout/HorizontalOrganizationChart"/>
    <dgm:cxn modelId="{C4FB361C-30CC-4547-8B06-F81226B74CAD}" type="presParOf" srcId="{1A5E4D34-64EB-4767-BCE6-16F8462ED2EE}" destId="{86F7C6F6-2935-4357-AC52-4BABEA069A38}" srcOrd="2" destOrd="0" presId="urn:microsoft.com/office/officeart/2009/3/layout/HorizontalOrganizationChart"/>
    <dgm:cxn modelId="{0447A5CA-C8AE-41D8-8913-3B2866D257BD}" type="presParOf" srcId="{2909CF82-5F46-4E29-B8A9-052228A8AA67}" destId="{9680E408-2092-410F-A57F-6D4744CD07AB}" srcOrd="2" destOrd="0" presId="urn:microsoft.com/office/officeart/2009/3/layout/HorizontalOrganizationChart"/>
    <dgm:cxn modelId="{E9ED82AD-57A2-4131-91F8-CF288A4C1248}" type="presParOf" srcId="{2909CF82-5F46-4E29-B8A9-052228A8AA67}" destId="{A5C6D849-548E-432F-A7D5-2187F049B47D}" srcOrd="3" destOrd="0" presId="urn:microsoft.com/office/officeart/2009/3/layout/HorizontalOrganizationChart"/>
    <dgm:cxn modelId="{BFF7B38F-2C9E-49E6-B4EA-F37D259DA944}" type="presParOf" srcId="{A5C6D849-548E-432F-A7D5-2187F049B47D}" destId="{26CCC833-79F4-4ACA-92C2-1ADA543FB63B}" srcOrd="0" destOrd="0" presId="urn:microsoft.com/office/officeart/2009/3/layout/HorizontalOrganizationChart"/>
    <dgm:cxn modelId="{57EAA3CD-5C91-4E72-B7D5-266F0AFF88AB}" type="presParOf" srcId="{26CCC833-79F4-4ACA-92C2-1ADA543FB63B}" destId="{D58D6D96-4B96-4092-8E5C-834B09AFE275}" srcOrd="0" destOrd="0" presId="urn:microsoft.com/office/officeart/2009/3/layout/HorizontalOrganizationChart"/>
    <dgm:cxn modelId="{EC60640A-2FE3-4BBD-A045-D1746F5FDF96}" type="presParOf" srcId="{26CCC833-79F4-4ACA-92C2-1ADA543FB63B}" destId="{EEDB44F5-28FD-4B29-AEEE-816CE26EE301}" srcOrd="1" destOrd="0" presId="urn:microsoft.com/office/officeart/2009/3/layout/HorizontalOrganizationChart"/>
    <dgm:cxn modelId="{438556E7-C5DF-4DC3-BFF3-FD7633823EC9}" type="presParOf" srcId="{A5C6D849-548E-432F-A7D5-2187F049B47D}" destId="{BBF6D39E-EFAD-4908-9FA6-46EDA4105882}" srcOrd="1" destOrd="0" presId="urn:microsoft.com/office/officeart/2009/3/layout/HorizontalOrganizationChart"/>
    <dgm:cxn modelId="{BE061FFA-5626-4592-8823-CA474F05A9EB}" type="presParOf" srcId="{A5C6D849-548E-432F-A7D5-2187F049B47D}" destId="{3C753221-DF84-4F26-8C36-012AC37C1DAA}" srcOrd="2" destOrd="0" presId="urn:microsoft.com/office/officeart/2009/3/layout/HorizontalOrganizationChart"/>
    <dgm:cxn modelId="{FEA492CF-97F5-4A07-A770-064105E22C7B}" type="presParOf" srcId="{2909CF82-5F46-4E29-B8A9-052228A8AA67}" destId="{11D4BB6A-A610-4097-80B4-D89434B689BD}" srcOrd="4" destOrd="0" presId="urn:microsoft.com/office/officeart/2009/3/layout/HorizontalOrganizationChart"/>
    <dgm:cxn modelId="{614123C5-C901-4516-B2CC-1614D242BFB8}" type="presParOf" srcId="{2909CF82-5F46-4E29-B8A9-052228A8AA67}" destId="{591794F2-167D-4BA6-9FD9-FE62E0C2D4BE}" srcOrd="5" destOrd="0" presId="urn:microsoft.com/office/officeart/2009/3/layout/HorizontalOrganizationChart"/>
    <dgm:cxn modelId="{97A87E57-AC7C-42EE-9D18-29DB787C8409}" type="presParOf" srcId="{591794F2-167D-4BA6-9FD9-FE62E0C2D4BE}" destId="{6B0EC69E-79DB-4D43-B539-016B7B5C8762}" srcOrd="0" destOrd="0" presId="urn:microsoft.com/office/officeart/2009/3/layout/HorizontalOrganizationChart"/>
    <dgm:cxn modelId="{7E963125-93EC-4AB5-B5A9-3174A3C97077}" type="presParOf" srcId="{6B0EC69E-79DB-4D43-B539-016B7B5C8762}" destId="{5E788281-E562-4122-BE58-DFB480DD6E07}" srcOrd="0" destOrd="0" presId="urn:microsoft.com/office/officeart/2009/3/layout/HorizontalOrganizationChart"/>
    <dgm:cxn modelId="{95B4F0D7-54AD-4D68-B80A-065E7CD3369A}" type="presParOf" srcId="{6B0EC69E-79DB-4D43-B539-016B7B5C8762}" destId="{588543DF-6CAC-4A95-B4F3-0A381C5E7886}" srcOrd="1" destOrd="0" presId="urn:microsoft.com/office/officeart/2009/3/layout/HorizontalOrganizationChart"/>
    <dgm:cxn modelId="{FA02A0AA-1AEB-4708-A4C0-4F35A4899A24}" type="presParOf" srcId="{591794F2-167D-4BA6-9FD9-FE62E0C2D4BE}" destId="{F0F2E79B-F10B-4D5C-BB6D-F402FC8813B3}" srcOrd="1" destOrd="0" presId="urn:microsoft.com/office/officeart/2009/3/layout/HorizontalOrganizationChart"/>
    <dgm:cxn modelId="{2B8A8FDF-F5C5-40AB-9C44-0300AF8C1430}" type="presParOf" srcId="{591794F2-167D-4BA6-9FD9-FE62E0C2D4BE}" destId="{83D707B6-0158-4F54-B46B-B4FDC8758756}" srcOrd="2" destOrd="0" presId="urn:microsoft.com/office/officeart/2009/3/layout/HorizontalOrganizationChart"/>
    <dgm:cxn modelId="{5BF44768-8823-4368-9086-23E9BB1A4846}" type="presParOf" srcId="{C147A0C7-202D-40AF-93D3-91B6ED0FD821}" destId="{0ED02A72-77E5-4D11-8A6D-7D5202A22BB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2BECA70E-CC95-4302-90C7-68E8CC69C246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7D1343-98FD-48AC-A4A5-ABEADABA86C3}">
      <dgm:prSet phldrT="[Текст]" custT="1"/>
      <dgm:spPr/>
      <dgm:t>
        <a:bodyPr/>
        <a:lstStyle/>
        <a:p>
          <a:r>
            <a:rPr lang="uk-UA" sz="2800" b="1" dirty="0">
              <a:solidFill>
                <a:schemeClr val="accent6">
                  <a:lumMod val="75000"/>
                </a:schemeClr>
              </a:solidFill>
              <a:latin typeface="+mj-lt"/>
            </a:rPr>
            <a:t>Види антидемократичного державного режиму</a:t>
          </a:r>
          <a:endParaRPr lang="ru-RU" sz="2800" b="1" dirty="0">
            <a:solidFill>
              <a:schemeClr val="accent6">
                <a:lumMod val="75000"/>
              </a:schemeClr>
            </a:solidFill>
            <a:latin typeface="+mj-lt"/>
          </a:endParaRPr>
        </a:p>
      </dgm:t>
    </dgm:pt>
    <dgm:pt modelId="{B86EEC25-3E7F-4758-A932-FF7B952F53BB}" type="parTrans" cxnId="{348CDEA0-DF45-49A0-AB35-78D5E45A2447}">
      <dgm:prSet/>
      <dgm:spPr/>
      <dgm:t>
        <a:bodyPr/>
        <a:lstStyle/>
        <a:p>
          <a:endParaRPr lang="ru-RU"/>
        </a:p>
      </dgm:t>
    </dgm:pt>
    <dgm:pt modelId="{EC6FBF13-92EE-4124-91B2-EAB81B3EAAD2}" type="sibTrans" cxnId="{348CDEA0-DF45-49A0-AB35-78D5E45A2447}">
      <dgm:prSet/>
      <dgm:spPr/>
      <dgm:t>
        <a:bodyPr/>
        <a:lstStyle/>
        <a:p>
          <a:endParaRPr lang="ru-RU"/>
        </a:p>
      </dgm:t>
    </dgm:pt>
    <dgm:pt modelId="{13A4962B-C02C-4A33-A8F6-095B75F4DF28}">
      <dgm:prSet custT="1"/>
      <dgm:spPr/>
      <dgm:t>
        <a:bodyPr/>
        <a:lstStyle/>
        <a:p>
          <a:r>
            <a:rPr lang="uk-UA" sz="2800" dirty="0">
              <a:latin typeface="+mj-lt"/>
            </a:rPr>
            <a:t>деспотичний</a:t>
          </a:r>
        </a:p>
      </dgm:t>
    </dgm:pt>
    <dgm:pt modelId="{598F3D78-DED7-4B44-BC4D-B68AE6C90D1E}" type="parTrans" cxnId="{4E1E896A-01E2-48F1-B9DE-3F0D6AA277E7}">
      <dgm:prSet/>
      <dgm:spPr/>
      <dgm:t>
        <a:bodyPr/>
        <a:lstStyle/>
        <a:p>
          <a:endParaRPr lang="ru-RU"/>
        </a:p>
      </dgm:t>
    </dgm:pt>
    <dgm:pt modelId="{647C4831-FE41-4475-8F63-3BDC6A3823B8}" type="sibTrans" cxnId="{4E1E896A-01E2-48F1-B9DE-3F0D6AA277E7}">
      <dgm:prSet/>
      <dgm:spPr/>
      <dgm:t>
        <a:bodyPr/>
        <a:lstStyle/>
        <a:p>
          <a:endParaRPr lang="ru-RU"/>
        </a:p>
      </dgm:t>
    </dgm:pt>
    <dgm:pt modelId="{DE4A8FC6-F410-44E1-829D-A130CC674C08}">
      <dgm:prSet custT="1"/>
      <dgm:spPr/>
      <dgm:t>
        <a:bodyPr/>
        <a:lstStyle/>
        <a:p>
          <a:r>
            <a:rPr lang="uk-UA" sz="2800" dirty="0">
              <a:latin typeface="+mj-lt"/>
            </a:rPr>
            <a:t>авторитарний</a:t>
          </a:r>
        </a:p>
      </dgm:t>
    </dgm:pt>
    <dgm:pt modelId="{60898468-895F-4A42-83A9-7A0099C77065}" type="parTrans" cxnId="{52175F7C-1CB5-4BD9-9CD7-F93412584293}">
      <dgm:prSet/>
      <dgm:spPr/>
      <dgm:t>
        <a:bodyPr/>
        <a:lstStyle/>
        <a:p>
          <a:endParaRPr lang="ru-RU"/>
        </a:p>
      </dgm:t>
    </dgm:pt>
    <dgm:pt modelId="{7CA62BFA-AFA1-43D0-AD7B-1476F636C67E}" type="sibTrans" cxnId="{52175F7C-1CB5-4BD9-9CD7-F93412584293}">
      <dgm:prSet/>
      <dgm:spPr/>
      <dgm:t>
        <a:bodyPr/>
        <a:lstStyle/>
        <a:p>
          <a:endParaRPr lang="ru-RU"/>
        </a:p>
      </dgm:t>
    </dgm:pt>
    <dgm:pt modelId="{2E572F3C-525F-4C35-8A2A-3E3B273F8428}">
      <dgm:prSet custT="1"/>
      <dgm:spPr/>
      <dgm:t>
        <a:bodyPr/>
        <a:lstStyle/>
        <a:p>
          <a:r>
            <a:rPr lang="uk-UA" sz="2800" dirty="0">
              <a:latin typeface="+mj-lt"/>
            </a:rPr>
            <a:t>тоталітарний</a:t>
          </a:r>
        </a:p>
      </dgm:t>
    </dgm:pt>
    <dgm:pt modelId="{849B266A-37C5-4AC2-A0FC-C97D716554AB}" type="parTrans" cxnId="{3624BF08-09A2-4E69-A1DB-6C5A130A34F8}">
      <dgm:prSet/>
      <dgm:spPr/>
      <dgm:t>
        <a:bodyPr/>
        <a:lstStyle/>
        <a:p>
          <a:endParaRPr lang="ru-RU"/>
        </a:p>
      </dgm:t>
    </dgm:pt>
    <dgm:pt modelId="{30144FA9-9CAB-4D6D-825E-5E40AFF30900}" type="sibTrans" cxnId="{3624BF08-09A2-4E69-A1DB-6C5A130A34F8}">
      <dgm:prSet/>
      <dgm:spPr/>
      <dgm:t>
        <a:bodyPr/>
        <a:lstStyle/>
        <a:p>
          <a:endParaRPr lang="ru-RU"/>
        </a:p>
      </dgm:t>
    </dgm:pt>
    <dgm:pt modelId="{D15D390B-0A01-43D4-93D3-176C5A52D831}" type="pres">
      <dgm:prSet presAssocID="{2BECA70E-CC95-4302-90C7-68E8CC69C246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1EEF453-8249-4421-A420-0A1D7DA5D612}" type="pres">
      <dgm:prSet presAssocID="{C57D1343-98FD-48AC-A4A5-ABEADABA86C3}" presName="hierRoot1" presStyleCnt="0">
        <dgm:presLayoutVars>
          <dgm:hierBranch val="init"/>
        </dgm:presLayoutVars>
      </dgm:prSet>
      <dgm:spPr/>
    </dgm:pt>
    <dgm:pt modelId="{7AA40B74-543E-4D47-8AB1-12EDBF68D65A}" type="pres">
      <dgm:prSet presAssocID="{C57D1343-98FD-48AC-A4A5-ABEADABA86C3}" presName="rootComposite1" presStyleCnt="0"/>
      <dgm:spPr/>
    </dgm:pt>
    <dgm:pt modelId="{C88044C1-55C6-4D10-BC9C-E03E7F48233D}" type="pres">
      <dgm:prSet presAssocID="{C57D1343-98FD-48AC-A4A5-ABEADABA86C3}" presName="rootText1" presStyleLbl="alignAcc1" presStyleIdx="0" presStyleCnt="0" custScaleX="161094">
        <dgm:presLayoutVars>
          <dgm:chPref val="3"/>
        </dgm:presLayoutVars>
      </dgm:prSet>
      <dgm:spPr/>
    </dgm:pt>
    <dgm:pt modelId="{52BDB496-19FD-4A9A-A61E-735CD2E1AC07}" type="pres">
      <dgm:prSet presAssocID="{C57D1343-98FD-48AC-A4A5-ABEADABA86C3}" presName="topArc1" presStyleLbl="parChTrans1D1" presStyleIdx="0" presStyleCnt="8"/>
      <dgm:spPr/>
    </dgm:pt>
    <dgm:pt modelId="{26E7C44E-A2DE-4392-AA9A-6F14D63219A4}" type="pres">
      <dgm:prSet presAssocID="{C57D1343-98FD-48AC-A4A5-ABEADABA86C3}" presName="bottomArc1" presStyleLbl="parChTrans1D1" presStyleIdx="1" presStyleCnt="8"/>
      <dgm:spPr/>
    </dgm:pt>
    <dgm:pt modelId="{BBA48878-8F5F-4E44-9701-93D750C7596D}" type="pres">
      <dgm:prSet presAssocID="{C57D1343-98FD-48AC-A4A5-ABEADABA86C3}" presName="topConnNode1" presStyleLbl="node1" presStyleIdx="0" presStyleCnt="0"/>
      <dgm:spPr/>
    </dgm:pt>
    <dgm:pt modelId="{4E09E1C0-0CC7-4F19-969C-DB837989B0C9}" type="pres">
      <dgm:prSet presAssocID="{C57D1343-98FD-48AC-A4A5-ABEADABA86C3}" presName="hierChild2" presStyleCnt="0"/>
      <dgm:spPr/>
    </dgm:pt>
    <dgm:pt modelId="{95299BCA-FF2A-43D3-9D87-77CB8C22C9AD}" type="pres">
      <dgm:prSet presAssocID="{598F3D78-DED7-4B44-BC4D-B68AE6C90D1E}" presName="Name28" presStyleLbl="parChTrans1D2" presStyleIdx="0" presStyleCnt="3"/>
      <dgm:spPr/>
    </dgm:pt>
    <dgm:pt modelId="{CA6C56B2-8CBA-499D-AF8A-BD5169F6CF4A}" type="pres">
      <dgm:prSet presAssocID="{13A4962B-C02C-4A33-A8F6-095B75F4DF28}" presName="hierRoot2" presStyleCnt="0">
        <dgm:presLayoutVars>
          <dgm:hierBranch val="init"/>
        </dgm:presLayoutVars>
      </dgm:prSet>
      <dgm:spPr/>
    </dgm:pt>
    <dgm:pt modelId="{3D645807-D773-44CF-AAB3-08C069824629}" type="pres">
      <dgm:prSet presAssocID="{13A4962B-C02C-4A33-A8F6-095B75F4DF28}" presName="rootComposite2" presStyleCnt="0"/>
      <dgm:spPr/>
    </dgm:pt>
    <dgm:pt modelId="{6772B46D-0EE1-4155-BA11-421E16CD0130}" type="pres">
      <dgm:prSet presAssocID="{13A4962B-C02C-4A33-A8F6-095B75F4DF28}" presName="rootText2" presStyleLbl="alignAcc1" presStyleIdx="0" presStyleCnt="0">
        <dgm:presLayoutVars>
          <dgm:chPref val="3"/>
        </dgm:presLayoutVars>
      </dgm:prSet>
      <dgm:spPr/>
    </dgm:pt>
    <dgm:pt modelId="{5296D93B-3F8E-4875-B567-22EBF251B918}" type="pres">
      <dgm:prSet presAssocID="{13A4962B-C02C-4A33-A8F6-095B75F4DF28}" presName="topArc2" presStyleLbl="parChTrans1D1" presStyleIdx="2" presStyleCnt="8"/>
      <dgm:spPr/>
    </dgm:pt>
    <dgm:pt modelId="{7BF1E145-42B4-4A34-BF88-A4C6FF6278E9}" type="pres">
      <dgm:prSet presAssocID="{13A4962B-C02C-4A33-A8F6-095B75F4DF28}" presName="bottomArc2" presStyleLbl="parChTrans1D1" presStyleIdx="3" presStyleCnt="8"/>
      <dgm:spPr/>
    </dgm:pt>
    <dgm:pt modelId="{95ABA24E-CB73-488B-A78F-9E93DECD175A}" type="pres">
      <dgm:prSet presAssocID="{13A4962B-C02C-4A33-A8F6-095B75F4DF28}" presName="topConnNode2" presStyleLbl="node2" presStyleIdx="0" presStyleCnt="0"/>
      <dgm:spPr/>
    </dgm:pt>
    <dgm:pt modelId="{A0F6DCE6-86D5-461D-A795-CE220E490DCB}" type="pres">
      <dgm:prSet presAssocID="{13A4962B-C02C-4A33-A8F6-095B75F4DF28}" presName="hierChild4" presStyleCnt="0"/>
      <dgm:spPr/>
    </dgm:pt>
    <dgm:pt modelId="{E861259A-B3FA-4892-B39F-63ADE2BEEA51}" type="pres">
      <dgm:prSet presAssocID="{13A4962B-C02C-4A33-A8F6-095B75F4DF28}" presName="hierChild5" presStyleCnt="0"/>
      <dgm:spPr/>
    </dgm:pt>
    <dgm:pt modelId="{9FC46D9A-D5CF-437E-A28A-B3747AD39E03}" type="pres">
      <dgm:prSet presAssocID="{60898468-895F-4A42-83A9-7A0099C77065}" presName="Name28" presStyleLbl="parChTrans1D2" presStyleIdx="1" presStyleCnt="3"/>
      <dgm:spPr/>
    </dgm:pt>
    <dgm:pt modelId="{35DD46BF-DBB3-4834-ACE6-41164F0BF261}" type="pres">
      <dgm:prSet presAssocID="{DE4A8FC6-F410-44E1-829D-A130CC674C08}" presName="hierRoot2" presStyleCnt="0">
        <dgm:presLayoutVars>
          <dgm:hierBranch val="init"/>
        </dgm:presLayoutVars>
      </dgm:prSet>
      <dgm:spPr/>
    </dgm:pt>
    <dgm:pt modelId="{0FE61299-2707-4531-B209-E2779DF02586}" type="pres">
      <dgm:prSet presAssocID="{DE4A8FC6-F410-44E1-829D-A130CC674C08}" presName="rootComposite2" presStyleCnt="0"/>
      <dgm:spPr/>
    </dgm:pt>
    <dgm:pt modelId="{32D807C3-A812-4625-A9A6-C30FA3BA0ED3}" type="pres">
      <dgm:prSet presAssocID="{DE4A8FC6-F410-44E1-829D-A130CC674C08}" presName="rootText2" presStyleLbl="alignAcc1" presStyleIdx="0" presStyleCnt="0">
        <dgm:presLayoutVars>
          <dgm:chPref val="3"/>
        </dgm:presLayoutVars>
      </dgm:prSet>
      <dgm:spPr/>
    </dgm:pt>
    <dgm:pt modelId="{2AC7B8B9-D66C-4358-A5A5-065B7E8F9DAB}" type="pres">
      <dgm:prSet presAssocID="{DE4A8FC6-F410-44E1-829D-A130CC674C08}" presName="topArc2" presStyleLbl="parChTrans1D1" presStyleIdx="4" presStyleCnt="8"/>
      <dgm:spPr/>
    </dgm:pt>
    <dgm:pt modelId="{32335FD2-A693-4880-AA0E-D691CD2065CA}" type="pres">
      <dgm:prSet presAssocID="{DE4A8FC6-F410-44E1-829D-A130CC674C08}" presName="bottomArc2" presStyleLbl="parChTrans1D1" presStyleIdx="5" presStyleCnt="8"/>
      <dgm:spPr/>
    </dgm:pt>
    <dgm:pt modelId="{382F22D2-2FAA-41F4-8F3D-BCCF85445A54}" type="pres">
      <dgm:prSet presAssocID="{DE4A8FC6-F410-44E1-829D-A130CC674C08}" presName="topConnNode2" presStyleLbl="node2" presStyleIdx="0" presStyleCnt="0"/>
      <dgm:spPr/>
    </dgm:pt>
    <dgm:pt modelId="{CD9359E4-844E-4BB2-B54E-385DD05B3869}" type="pres">
      <dgm:prSet presAssocID="{DE4A8FC6-F410-44E1-829D-A130CC674C08}" presName="hierChild4" presStyleCnt="0"/>
      <dgm:spPr/>
    </dgm:pt>
    <dgm:pt modelId="{F9FED9FC-AACC-43A4-8F4C-1C0EBC79C656}" type="pres">
      <dgm:prSet presAssocID="{DE4A8FC6-F410-44E1-829D-A130CC674C08}" presName="hierChild5" presStyleCnt="0"/>
      <dgm:spPr/>
    </dgm:pt>
    <dgm:pt modelId="{D517E24B-52DB-4460-B03C-6BEBB98D83CB}" type="pres">
      <dgm:prSet presAssocID="{849B266A-37C5-4AC2-A0FC-C97D716554AB}" presName="Name28" presStyleLbl="parChTrans1D2" presStyleIdx="2" presStyleCnt="3"/>
      <dgm:spPr/>
    </dgm:pt>
    <dgm:pt modelId="{2DF899A3-31C5-49DC-B2A6-2BFFDA198F0B}" type="pres">
      <dgm:prSet presAssocID="{2E572F3C-525F-4C35-8A2A-3E3B273F8428}" presName="hierRoot2" presStyleCnt="0">
        <dgm:presLayoutVars>
          <dgm:hierBranch val="init"/>
        </dgm:presLayoutVars>
      </dgm:prSet>
      <dgm:spPr/>
    </dgm:pt>
    <dgm:pt modelId="{C13D0E8A-97F4-4730-951A-7D8516CB6CEE}" type="pres">
      <dgm:prSet presAssocID="{2E572F3C-525F-4C35-8A2A-3E3B273F8428}" presName="rootComposite2" presStyleCnt="0"/>
      <dgm:spPr/>
    </dgm:pt>
    <dgm:pt modelId="{BB7B942D-6EBF-4732-8F6E-A931096A36C3}" type="pres">
      <dgm:prSet presAssocID="{2E572F3C-525F-4C35-8A2A-3E3B273F8428}" presName="rootText2" presStyleLbl="alignAcc1" presStyleIdx="0" presStyleCnt="0">
        <dgm:presLayoutVars>
          <dgm:chPref val="3"/>
        </dgm:presLayoutVars>
      </dgm:prSet>
      <dgm:spPr/>
    </dgm:pt>
    <dgm:pt modelId="{F2CFFEF0-CDE7-41C6-BD93-FA738807EFCF}" type="pres">
      <dgm:prSet presAssocID="{2E572F3C-525F-4C35-8A2A-3E3B273F8428}" presName="topArc2" presStyleLbl="parChTrans1D1" presStyleIdx="6" presStyleCnt="8"/>
      <dgm:spPr/>
    </dgm:pt>
    <dgm:pt modelId="{CB592E23-AB95-41DA-B2A3-F5E5A564BF56}" type="pres">
      <dgm:prSet presAssocID="{2E572F3C-525F-4C35-8A2A-3E3B273F8428}" presName="bottomArc2" presStyleLbl="parChTrans1D1" presStyleIdx="7" presStyleCnt="8"/>
      <dgm:spPr/>
    </dgm:pt>
    <dgm:pt modelId="{616B0E02-7B50-43DD-A911-728DED3FC67A}" type="pres">
      <dgm:prSet presAssocID="{2E572F3C-525F-4C35-8A2A-3E3B273F8428}" presName="topConnNode2" presStyleLbl="node2" presStyleIdx="0" presStyleCnt="0"/>
      <dgm:spPr/>
    </dgm:pt>
    <dgm:pt modelId="{B5070D12-DC35-48FB-B570-6DFD12694ED0}" type="pres">
      <dgm:prSet presAssocID="{2E572F3C-525F-4C35-8A2A-3E3B273F8428}" presName="hierChild4" presStyleCnt="0"/>
      <dgm:spPr/>
    </dgm:pt>
    <dgm:pt modelId="{A4D3AE7B-920C-4F8B-BAA0-77B2116FEE06}" type="pres">
      <dgm:prSet presAssocID="{2E572F3C-525F-4C35-8A2A-3E3B273F8428}" presName="hierChild5" presStyleCnt="0"/>
      <dgm:spPr/>
    </dgm:pt>
    <dgm:pt modelId="{EA932005-364D-40A2-9487-B2DCCEBCF537}" type="pres">
      <dgm:prSet presAssocID="{C57D1343-98FD-48AC-A4A5-ABEADABA86C3}" presName="hierChild3" presStyleCnt="0"/>
      <dgm:spPr/>
    </dgm:pt>
  </dgm:ptLst>
  <dgm:cxnLst>
    <dgm:cxn modelId="{3624BF08-09A2-4E69-A1DB-6C5A130A34F8}" srcId="{C57D1343-98FD-48AC-A4A5-ABEADABA86C3}" destId="{2E572F3C-525F-4C35-8A2A-3E3B273F8428}" srcOrd="2" destOrd="0" parTransId="{849B266A-37C5-4AC2-A0FC-C97D716554AB}" sibTransId="{30144FA9-9CAB-4D6D-825E-5E40AFF30900}"/>
    <dgm:cxn modelId="{6140CA40-0CB3-491A-9653-C7735A437C49}" type="presOf" srcId="{2E572F3C-525F-4C35-8A2A-3E3B273F8428}" destId="{616B0E02-7B50-43DD-A911-728DED3FC67A}" srcOrd="1" destOrd="0" presId="urn:microsoft.com/office/officeart/2008/layout/HalfCircleOrganizationChart"/>
    <dgm:cxn modelId="{1B57BA62-94FF-41D6-8417-FA1DBFBBA1B6}" type="presOf" srcId="{C57D1343-98FD-48AC-A4A5-ABEADABA86C3}" destId="{BBA48878-8F5F-4E44-9701-93D750C7596D}" srcOrd="1" destOrd="0" presId="urn:microsoft.com/office/officeart/2008/layout/HalfCircleOrganizationChart"/>
    <dgm:cxn modelId="{7203F946-B856-4DDE-96DD-32B00C7F1C2B}" type="presOf" srcId="{DE4A8FC6-F410-44E1-829D-A130CC674C08}" destId="{32D807C3-A812-4625-A9A6-C30FA3BA0ED3}" srcOrd="0" destOrd="0" presId="urn:microsoft.com/office/officeart/2008/layout/HalfCircleOrganizationChart"/>
    <dgm:cxn modelId="{6D6BC047-3297-4F6C-B325-A4D335760C99}" type="presOf" srcId="{849B266A-37C5-4AC2-A0FC-C97D716554AB}" destId="{D517E24B-52DB-4460-B03C-6BEBB98D83CB}" srcOrd="0" destOrd="0" presId="urn:microsoft.com/office/officeart/2008/layout/HalfCircleOrganizationChart"/>
    <dgm:cxn modelId="{4E1E896A-01E2-48F1-B9DE-3F0D6AA277E7}" srcId="{C57D1343-98FD-48AC-A4A5-ABEADABA86C3}" destId="{13A4962B-C02C-4A33-A8F6-095B75F4DF28}" srcOrd="0" destOrd="0" parTransId="{598F3D78-DED7-4B44-BC4D-B68AE6C90D1E}" sibTransId="{647C4831-FE41-4475-8F63-3BDC6A3823B8}"/>
    <dgm:cxn modelId="{E87E146C-033F-421B-9AD0-63D2DF079CE2}" type="presOf" srcId="{DE4A8FC6-F410-44E1-829D-A130CC674C08}" destId="{382F22D2-2FAA-41F4-8F3D-BCCF85445A54}" srcOrd="1" destOrd="0" presId="urn:microsoft.com/office/officeart/2008/layout/HalfCircleOrganizationChart"/>
    <dgm:cxn modelId="{D3F01E56-1868-4A4A-92F7-60FB7E8EA1F3}" type="presOf" srcId="{2BECA70E-CC95-4302-90C7-68E8CC69C246}" destId="{D15D390B-0A01-43D4-93D3-176C5A52D831}" srcOrd="0" destOrd="0" presId="urn:microsoft.com/office/officeart/2008/layout/HalfCircleOrganizationChart"/>
    <dgm:cxn modelId="{52175F7C-1CB5-4BD9-9CD7-F93412584293}" srcId="{C57D1343-98FD-48AC-A4A5-ABEADABA86C3}" destId="{DE4A8FC6-F410-44E1-829D-A130CC674C08}" srcOrd="1" destOrd="0" parTransId="{60898468-895F-4A42-83A9-7A0099C77065}" sibTransId="{7CA62BFA-AFA1-43D0-AD7B-1476F636C67E}"/>
    <dgm:cxn modelId="{63D2839F-6B22-4BE9-86D3-435CBA45D04E}" type="presOf" srcId="{C57D1343-98FD-48AC-A4A5-ABEADABA86C3}" destId="{C88044C1-55C6-4D10-BC9C-E03E7F48233D}" srcOrd="0" destOrd="0" presId="urn:microsoft.com/office/officeart/2008/layout/HalfCircleOrganizationChart"/>
    <dgm:cxn modelId="{348CDEA0-DF45-49A0-AB35-78D5E45A2447}" srcId="{2BECA70E-CC95-4302-90C7-68E8CC69C246}" destId="{C57D1343-98FD-48AC-A4A5-ABEADABA86C3}" srcOrd="0" destOrd="0" parTransId="{B86EEC25-3E7F-4758-A932-FF7B952F53BB}" sibTransId="{EC6FBF13-92EE-4124-91B2-EAB81B3EAAD2}"/>
    <dgm:cxn modelId="{BB5351C1-9F26-4F51-AD3B-EE77DD7F13DE}" type="presOf" srcId="{13A4962B-C02C-4A33-A8F6-095B75F4DF28}" destId="{6772B46D-0EE1-4155-BA11-421E16CD0130}" srcOrd="0" destOrd="0" presId="urn:microsoft.com/office/officeart/2008/layout/HalfCircleOrganizationChart"/>
    <dgm:cxn modelId="{DBA553C5-5D00-446B-B578-BC74DAD5900A}" type="presOf" srcId="{2E572F3C-525F-4C35-8A2A-3E3B273F8428}" destId="{BB7B942D-6EBF-4732-8F6E-A931096A36C3}" srcOrd="0" destOrd="0" presId="urn:microsoft.com/office/officeart/2008/layout/HalfCircleOrganizationChart"/>
    <dgm:cxn modelId="{FFFDF1DC-3B76-44AB-9204-520E7E7CDDAF}" type="presOf" srcId="{60898468-895F-4A42-83A9-7A0099C77065}" destId="{9FC46D9A-D5CF-437E-A28A-B3747AD39E03}" srcOrd="0" destOrd="0" presId="urn:microsoft.com/office/officeart/2008/layout/HalfCircleOrganizationChart"/>
    <dgm:cxn modelId="{625002E8-7734-4546-85E4-CB1F981ACEE2}" type="presOf" srcId="{598F3D78-DED7-4B44-BC4D-B68AE6C90D1E}" destId="{95299BCA-FF2A-43D3-9D87-77CB8C22C9AD}" srcOrd="0" destOrd="0" presId="urn:microsoft.com/office/officeart/2008/layout/HalfCircleOrganizationChart"/>
    <dgm:cxn modelId="{4A0794FE-89E7-4C6E-90E8-DEF17733E9B0}" type="presOf" srcId="{13A4962B-C02C-4A33-A8F6-095B75F4DF28}" destId="{95ABA24E-CB73-488B-A78F-9E93DECD175A}" srcOrd="1" destOrd="0" presId="urn:microsoft.com/office/officeart/2008/layout/HalfCircleOrganizationChart"/>
    <dgm:cxn modelId="{F948F46A-DAAD-4F2C-A80B-D1C12EC30C91}" type="presParOf" srcId="{D15D390B-0A01-43D4-93D3-176C5A52D831}" destId="{B1EEF453-8249-4421-A420-0A1D7DA5D612}" srcOrd="0" destOrd="0" presId="urn:microsoft.com/office/officeart/2008/layout/HalfCircleOrganizationChart"/>
    <dgm:cxn modelId="{14D866DE-5E74-488C-B472-DD3C9A8FCD55}" type="presParOf" srcId="{B1EEF453-8249-4421-A420-0A1D7DA5D612}" destId="{7AA40B74-543E-4D47-8AB1-12EDBF68D65A}" srcOrd="0" destOrd="0" presId="urn:microsoft.com/office/officeart/2008/layout/HalfCircleOrganizationChart"/>
    <dgm:cxn modelId="{90BC6134-6423-4AD1-8020-28A1430459FC}" type="presParOf" srcId="{7AA40B74-543E-4D47-8AB1-12EDBF68D65A}" destId="{C88044C1-55C6-4D10-BC9C-E03E7F48233D}" srcOrd="0" destOrd="0" presId="urn:microsoft.com/office/officeart/2008/layout/HalfCircleOrganizationChart"/>
    <dgm:cxn modelId="{B12E5662-6AEB-4454-96A2-6655F4427800}" type="presParOf" srcId="{7AA40B74-543E-4D47-8AB1-12EDBF68D65A}" destId="{52BDB496-19FD-4A9A-A61E-735CD2E1AC07}" srcOrd="1" destOrd="0" presId="urn:microsoft.com/office/officeart/2008/layout/HalfCircleOrganizationChart"/>
    <dgm:cxn modelId="{3B9D6CD7-53A0-4F3A-A002-850F784B810F}" type="presParOf" srcId="{7AA40B74-543E-4D47-8AB1-12EDBF68D65A}" destId="{26E7C44E-A2DE-4392-AA9A-6F14D63219A4}" srcOrd="2" destOrd="0" presId="urn:microsoft.com/office/officeart/2008/layout/HalfCircleOrganizationChart"/>
    <dgm:cxn modelId="{E9176036-0C0B-42BC-A2FB-4BCD8BAC4DD4}" type="presParOf" srcId="{7AA40B74-543E-4D47-8AB1-12EDBF68D65A}" destId="{BBA48878-8F5F-4E44-9701-93D750C7596D}" srcOrd="3" destOrd="0" presId="urn:microsoft.com/office/officeart/2008/layout/HalfCircleOrganizationChart"/>
    <dgm:cxn modelId="{EED14188-F997-49BF-A238-C66A3412C259}" type="presParOf" srcId="{B1EEF453-8249-4421-A420-0A1D7DA5D612}" destId="{4E09E1C0-0CC7-4F19-969C-DB837989B0C9}" srcOrd="1" destOrd="0" presId="urn:microsoft.com/office/officeart/2008/layout/HalfCircleOrganizationChart"/>
    <dgm:cxn modelId="{5100D46F-30E5-487F-A0BD-D4A01F8E5165}" type="presParOf" srcId="{4E09E1C0-0CC7-4F19-969C-DB837989B0C9}" destId="{95299BCA-FF2A-43D3-9D87-77CB8C22C9AD}" srcOrd="0" destOrd="0" presId="urn:microsoft.com/office/officeart/2008/layout/HalfCircleOrganizationChart"/>
    <dgm:cxn modelId="{002EDA88-94C9-43B9-AA1E-1D24552A6738}" type="presParOf" srcId="{4E09E1C0-0CC7-4F19-969C-DB837989B0C9}" destId="{CA6C56B2-8CBA-499D-AF8A-BD5169F6CF4A}" srcOrd="1" destOrd="0" presId="urn:microsoft.com/office/officeart/2008/layout/HalfCircleOrganizationChart"/>
    <dgm:cxn modelId="{0890182C-5D53-45EB-A9AE-7FCF030DE459}" type="presParOf" srcId="{CA6C56B2-8CBA-499D-AF8A-BD5169F6CF4A}" destId="{3D645807-D773-44CF-AAB3-08C069824629}" srcOrd="0" destOrd="0" presId="urn:microsoft.com/office/officeart/2008/layout/HalfCircleOrganizationChart"/>
    <dgm:cxn modelId="{2961A955-0160-41C5-B0FB-DE8B2B516A6C}" type="presParOf" srcId="{3D645807-D773-44CF-AAB3-08C069824629}" destId="{6772B46D-0EE1-4155-BA11-421E16CD0130}" srcOrd="0" destOrd="0" presId="urn:microsoft.com/office/officeart/2008/layout/HalfCircleOrganizationChart"/>
    <dgm:cxn modelId="{C250CB02-742B-4283-8E8E-87D3FBEC2770}" type="presParOf" srcId="{3D645807-D773-44CF-AAB3-08C069824629}" destId="{5296D93B-3F8E-4875-B567-22EBF251B918}" srcOrd="1" destOrd="0" presId="urn:microsoft.com/office/officeart/2008/layout/HalfCircleOrganizationChart"/>
    <dgm:cxn modelId="{4F1486DD-D4D2-4E15-9F94-17A34DF68FAE}" type="presParOf" srcId="{3D645807-D773-44CF-AAB3-08C069824629}" destId="{7BF1E145-42B4-4A34-BF88-A4C6FF6278E9}" srcOrd="2" destOrd="0" presId="urn:microsoft.com/office/officeart/2008/layout/HalfCircleOrganizationChart"/>
    <dgm:cxn modelId="{AFFBAAAF-667C-42E2-84DA-990F8996BCE1}" type="presParOf" srcId="{3D645807-D773-44CF-AAB3-08C069824629}" destId="{95ABA24E-CB73-488B-A78F-9E93DECD175A}" srcOrd="3" destOrd="0" presId="urn:microsoft.com/office/officeart/2008/layout/HalfCircleOrganizationChart"/>
    <dgm:cxn modelId="{4AED96C1-EBE8-4392-ACDA-9167CBC9F27D}" type="presParOf" srcId="{CA6C56B2-8CBA-499D-AF8A-BD5169F6CF4A}" destId="{A0F6DCE6-86D5-461D-A795-CE220E490DCB}" srcOrd="1" destOrd="0" presId="urn:microsoft.com/office/officeart/2008/layout/HalfCircleOrganizationChart"/>
    <dgm:cxn modelId="{07FBCD48-76F1-483E-BEC1-869CA6136392}" type="presParOf" srcId="{CA6C56B2-8CBA-499D-AF8A-BD5169F6CF4A}" destId="{E861259A-B3FA-4892-B39F-63ADE2BEEA51}" srcOrd="2" destOrd="0" presId="urn:microsoft.com/office/officeart/2008/layout/HalfCircleOrganizationChart"/>
    <dgm:cxn modelId="{7E9D14D4-08AA-4C27-80FC-BF5FA9A69862}" type="presParOf" srcId="{4E09E1C0-0CC7-4F19-969C-DB837989B0C9}" destId="{9FC46D9A-D5CF-437E-A28A-B3747AD39E03}" srcOrd="2" destOrd="0" presId="urn:microsoft.com/office/officeart/2008/layout/HalfCircleOrganizationChart"/>
    <dgm:cxn modelId="{0463574D-0017-4BBC-9251-DCD62CCA94E8}" type="presParOf" srcId="{4E09E1C0-0CC7-4F19-969C-DB837989B0C9}" destId="{35DD46BF-DBB3-4834-ACE6-41164F0BF261}" srcOrd="3" destOrd="0" presId="urn:microsoft.com/office/officeart/2008/layout/HalfCircleOrganizationChart"/>
    <dgm:cxn modelId="{BD00DD9C-8662-4037-9457-E42F17A171AE}" type="presParOf" srcId="{35DD46BF-DBB3-4834-ACE6-41164F0BF261}" destId="{0FE61299-2707-4531-B209-E2779DF02586}" srcOrd="0" destOrd="0" presId="urn:microsoft.com/office/officeart/2008/layout/HalfCircleOrganizationChart"/>
    <dgm:cxn modelId="{F86828E9-8360-49CE-B257-CFB9B7371E03}" type="presParOf" srcId="{0FE61299-2707-4531-B209-E2779DF02586}" destId="{32D807C3-A812-4625-A9A6-C30FA3BA0ED3}" srcOrd="0" destOrd="0" presId="urn:microsoft.com/office/officeart/2008/layout/HalfCircleOrganizationChart"/>
    <dgm:cxn modelId="{95A8FFDF-C445-49BB-B3B8-0BF0A3444CC6}" type="presParOf" srcId="{0FE61299-2707-4531-B209-E2779DF02586}" destId="{2AC7B8B9-D66C-4358-A5A5-065B7E8F9DAB}" srcOrd="1" destOrd="0" presId="urn:microsoft.com/office/officeart/2008/layout/HalfCircleOrganizationChart"/>
    <dgm:cxn modelId="{3A9DF4A4-AA9A-42A2-9AE2-590FA5087B56}" type="presParOf" srcId="{0FE61299-2707-4531-B209-E2779DF02586}" destId="{32335FD2-A693-4880-AA0E-D691CD2065CA}" srcOrd="2" destOrd="0" presId="urn:microsoft.com/office/officeart/2008/layout/HalfCircleOrganizationChart"/>
    <dgm:cxn modelId="{39B0495E-CF6A-49FA-B86B-392216129B6E}" type="presParOf" srcId="{0FE61299-2707-4531-B209-E2779DF02586}" destId="{382F22D2-2FAA-41F4-8F3D-BCCF85445A54}" srcOrd="3" destOrd="0" presId="urn:microsoft.com/office/officeart/2008/layout/HalfCircleOrganizationChart"/>
    <dgm:cxn modelId="{78F3A76B-32B0-491C-8D2F-31E4BEF839DA}" type="presParOf" srcId="{35DD46BF-DBB3-4834-ACE6-41164F0BF261}" destId="{CD9359E4-844E-4BB2-B54E-385DD05B3869}" srcOrd="1" destOrd="0" presId="urn:microsoft.com/office/officeart/2008/layout/HalfCircleOrganizationChart"/>
    <dgm:cxn modelId="{A68B1D92-4555-4AA3-863A-6435E2EDE993}" type="presParOf" srcId="{35DD46BF-DBB3-4834-ACE6-41164F0BF261}" destId="{F9FED9FC-AACC-43A4-8F4C-1C0EBC79C656}" srcOrd="2" destOrd="0" presId="urn:microsoft.com/office/officeart/2008/layout/HalfCircleOrganizationChart"/>
    <dgm:cxn modelId="{9026356A-EE9A-4F57-B36C-7168EB538D94}" type="presParOf" srcId="{4E09E1C0-0CC7-4F19-969C-DB837989B0C9}" destId="{D517E24B-52DB-4460-B03C-6BEBB98D83CB}" srcOrd="4" destOrd="0" presId="urn:microsoft.com/office/officeart/2008/layout/HalfCircleOrganizationChart"/>
    <dgm:cxn modelId="{6F564172-1852-46FD-B816-89E505675606}" type="presParOf" srcId="{4E09E1C0-0CC7-4F19-969C-DB837989B0C9}" destId="{2DF899A3-31C5-49DC-B2A6-2BFFDA198F0B}" srcOrd="5" destOrd="0" presId="urn:microsoft.com/office/officeart/2008/layout/HalfCircleOrganizationChart"/>
    <dgm:cxn modelId="{92D11D35-C739-435B-9129-D62B01ABAEF1}" type="presParOf" srcId="{2DF899A3-31C5-49DC-B2A6-2BFFDA198F0B}" destId="{C13D0E8A-97F4-4730-951A-7D8516CB6CEE}" srcOrd="0" destOrd="0" presId="urn:microsoft.com/office/officeart/2008/layout/HalfCircleOrganizationChart"/>
    <dgm:cxn modelId="{788F2814-19F3-4C05-9BEA-3F7B2F028020}" type="presParOf" srcId="{C13D0E8A-97F4-4730-951A-7D8516CB6CEE}" destId="{BB7B942D-6EBF-4732-8F6E-A931096A36C3}" srcOrd="0" destOrd="0" presId="urn:microsoft.com/office/officeart/2008/layout/HalfCircleOrganizationChart"/>
    <dgm:cxn modelId="{B2B4566C-F5AC-4684-8B7F-25B267AF44FA}" type="presParOf" srcId="{C13D0E8A-97F4-4730-951A-7D8516CB6CEE}" destId="{F2CFFEF0-CDE7-41C6-BD93-FA738807EFCF}" srcOrd="1" destOrd="0" presId="urn:microsoft.com/office/officeart/2008/layout/HalfCircleOrganizationChart"/>
    <dgm:cxn modelId="{2DA97D91-9B76-4954-ADE0-ECC959B335FF}" type="presParOf" srcId="{C13D0E8A-97F4-4730-951A-7D8516CB6CEE}" destId="{CB592E23-AB95-41DA-B2A3-F5E5A564BF56}" srcOrd="2" destOrd="0" presId="urn:microsoft.com/office/officeart/2008/layout/HalfCircleOrganizationChart"/>
    <dgm:cxn modelId="{30244BD2-D7A7-42C1-A25D-5F415F82406F}" type="presParOf" srcId="{C13D0E8A-97F4-4730-951A-7D8516CB6CEE}" destId="{616B0E02-7B50-43DD-A911-728DED3FC67A}" srcOrd="3" destOrd="0" presId="urn:microsoft.com/office/officeart/2008/layout/HalfCircleOrganizationChart"/>
    <dgm:cxn modelId="{A3F5CF56-F1F0-489A-BEAB-C39572C58CCC}" type="presParOf" srcId="{2DF899A3-31C5-49DC-B2A6-2BFFDA198F0B}" destId="{B5070D12-DC35-48FB-B570-6DFD12694ED0}" srcOrd="1" destOrd="0" presId="urn:microsoft.com/office/officeart/2008/layout/HalfCircleOrganizationChart"/>
    <dgm:cxn modelId="{40D1CC20-41BD-42B1-AE7A-3A2A88BF515D}" type="presParOf" srcId="{2DF899A3-31C5-49DC-B2A6-2BFFDA198F0B}" destId="{A4D3AE7B-920C-4F8B-BAA0-77B2116FEE06}" srcOrd="2" destOrd="0" presId="urn:microsoft.com/office/officeart/2008/layout/HalfCircleOrganizationChart"/>
    <dgm:cxn modelId="{C9CFC2EA-42B2-4188-9479-150923AA71ED}" type="presParOf" srcId="{B1EEF453-8249-4421-A420-0A1D7DA5D612}" destId="{EA932005-364D-40A2-9487-B2DCCEBCF537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D5CC4EE-D30A-4454-B12B-1ACE0CFD2696}" type="doc">
      <dgm:prSet loTypeId="urn:microsoft.com/office/officeart/2008/layout/RadialCluster" loCatId="cycle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3F294957-503C-4F61-BFA5-2A35CA2783D3}">
      <dgm:prSet phldrT="[Текст]" custT="1"/>
      <dgm:spPr/>
      <dgm:t>
        <a:bodyPr/>
        <a:lstStyle/>
        <a:p>
          <a:r>
            <a:rPr lang="uk-UA" sz="2800" b="1" dirty="0">
              <a:latin typeface="+mj-lt"/>
            </a:rPr>
            <a:t>Принципи організації та функціонування форми держави</a:t>
          </a:r>
          <a:endParaRPr lang="ru-RU" sz="2800" b="1" dirty="0">
            <a:latin typeface="+mj-lt"/>
          </a:endParaRPr>
        </a:p>
      </dgm:t>
    </dgm:pt>
    <dgm:pt modelId="{BEE4D7A3-261D-4B5B-A8D0-734E15538E17}" type="parTrans" cxnId="{8521503E-3F02-4571-AB88-E180C0D3D3DE}">
      <dgm:prSet/>
      <dgm:spPr/>
      <dgm:t>
        <a:bodyPr/>
        <a:lstStyle/>
        <a:p>
          <a:endParaRPr lang="ru-RU"/>
        </a:p>
      </dgm:t>
    </dgm:pt>
    <dgm:pt modelId="{A1F2A408-A972-4EEF-9516-EC58EDE04A04}" type="sibTrans" cxnId="{8521503E-3F02-4571-AB88-E180C0D3D3DE}">
      <dgm:prSet/>
      <dgm:spPr/>
      <dgm:t>
        <a:bodyPr/>
        <a:lstStyle/>
        <a:p>
          <a:endParaRPr lang="ru-RU"/>
        </a:p>
      </dgm:t>
    </dgm:pt>
    <dgm:pt modelId="{332999E3-1B61-416D-B98A-9E7C807916CD}">
      <dgm:prSet custT="1"/>
      <dgm:spPr/>
      <dgm:t>
        <a:bodyPr/>
        <a:lstStyle/>
        <a:p>
          <a:r>
            <a:rPr lang="uk-UA" sz="2800" dirty="0">
              <a:latin typeface="+mj-lt"/>
            </a:rPr>
            <a:t>легальності</a:t>
          </a:r>
        </a:p>
      </dgm:t>
    </dgm:pt>
    <dgm:pt modelId="{65B4E05E-F998-432F-ACE9-F5918978B4FC}" type="parTrans" cxnId="{71E56EDA-5984-454F-9D5A-ACD11C5EA6E7}">
      <dgm:prSet/>
      <dgm:spPr/>
      <dgm:t>
        <a:bodyPr/>
        <a:lstStyle/>
        <a:p>
          <a:endParaRPr lang="ru-RU"/>
        </a:p>
      </dgm:t>
    </dgm:pt>
    <dgm:pt modelId="{AE8B3E0B-5245-41E2-BB75-3A73499F545F}" type="sibTrans" cxnId="{71E56EDA-5984-454F-9D5A-ACD11C5EA6E7}">
      <dgm:prSet/>
      <dgm:spPr/>
      <dgm:t>
        <a:bodyPr/>
        <a:lstStyle/>
        <a:p>
          <a:endParaRPr lang="ru-RU"/>
        </a:p>
      </dgm:t>
    </dgm:pt>
    <dgm:pt modelId="{2D58C055-8E4C-400C-BD2D-10492F30BF1E}">
      <dgm:prSet custT="1"/>
      <dgm:spPr/>
      <dgm:t>
        <a:bodyPr/>
        <a:lstStyle/>
        <a:p>
          <a:r>
            <a:rPr lang="uk-UA" sz="2800" dirty="0">
              <a:solidFill>
                <a:schemeClr val="bg2">
                  <a:lumMod val="25000"/>
                </a:schemeClr>
              </a:solidFill>
              <a:latin typeface="+mj-lt"/>
            </a:rPr>
            <a:t>легітимності</a:t>
          </a:r>
        </a:p>
      </dgm:t>
    </dgm:pt>
    <dgm:pt modelId="{E251D9F7-F089-4DF5-BAFE-3785B3637AD3}" type="parTrans" cxnId="{1D969FDD-B59B-48AF-BDBA-F0D55268E4F9}">
      <dgm:prSet/>
      <dgm:spPr/>
      <dgm:t>
        <a:bodyPr/>
        <a:lstStyle/>
        <a:p>
          <a:endParaRPr lang="ru-RU"/>
        </a:p>
      </dgm:t>
    </dgm:pt>
    <dgm:pt modelId="{464FB770-4631-4889-8D6D-8B4D0A0D8790}" type="sibTrans" cxnId="{1D969FDD-B59B-48AF-BDBA-F0D55268E4F9}">
      <dgm:prSet/>
      <dgm:spPr/>
      <dgm:t>
        <a:bodyPr/>
        <a:lstStyle/>
        <a:p>
          <a:endParaRPr lang="ru-RU"/>
        </a:p>
      </dgm:t>
    </dgm:pt>
    <dgm:pt modelId="{C766699B-3B3E-4C07-99BE-B5CC50C21366}">
      <dgm:prSet custT="1"/>
      <dgm:spPr/>
      <dgm:t>
        <a:bodyPr/>
        <a:lstStyle/>
        <a:p>
          <a:r>
            <a:rPr lang="uk-UA" sz="2800" dirty="0">
              <a:solidFill>
                <a:schemeClr val="bg2">
                  <a:lumMod val="25000"/>
                </a:schemeClr>
              </a:solidFill>
              <a:latin typeface="+mj-lt"/>
            </a:rPr>
            <a:t>координації елементів форми держави</a:t>
          </a:r>
        </a:p>
      </dgm:t>
    </dgm:pt>
    <dgm:pt modelId="{4C054996-2578-4D5A-BC23-D29AE9827FBF}" type="parTrans" cxnId="{5F725A55-5EB5-4267-B93F-608D4AB4D23C}">
      <dgm:prSet/>
      <dgm:spPr/>
      <dgm:t>
        <a:bodyPr/>
        <a:lstStyle/>
        <a:p>
          <a:endParaRPr lang="ru-RU"/>
        </a:p>
      </dgm:t>
    </dgm:pt>
    <dgm:pt modelId="{C5BE0438-5ECC-4490-89F1-1148BB288537}" type="sibTrans" cxnId="{5F725A55-5EB5-4267-B93F-608D4AB4D23C}">
      <dgm:prSet/>
      <dgm:spPr/>
      <dgm:t>
        <a:bodyPr/>
        <a:lstStyle/>
        <a:p>
          <a:endParaRPr lang="ru-RU"/>
        </a:p>
      </dgm:t>
    </dgm:pt>
    <dgm:pt modelId="{D7F1C577-E874-4379-BD26-ADD493A6A80B}">
      <dgm:prSet custT="1"/>
      <dgm:spPr/>
      <dgm:t>
        <a:bodyPr/>
        <a:lstStyle/>
        <a:p>
          <a:r>
            <a:rPr lang="uk-UA" sz="2800" dirty="0">
              <a:latin typeface="+mj-lt"/>
            </a:rPr>
            <a:t>політичної ефективності</a:t>
          </a:r>
        </a:p>
      </dgm:t>
    </dgm:pt>
    <dgm:pt modelId="{AD114272-3BD8-441C-B045-B74AA6BCEED2}" type="parTrans" cxnId="{688D2CBA-5002-46CE-A4DA-B8AAEF143AA1}">
      <dgm:prSet/>
      <dgm:spPr/>
      <dgm:t>
        <a:bodyPr/>
        <a:lstStyle/>
        <a:p>
          <a:endParaRPr lang="ru-RU"/>
        </a:p>
      </dgm:t>
    </dgm:pt>
    <dgm:pt modelId="{960D2478-0FF6-449D-B04F-AD30BF9CBDC7}" type="sibTrans" cxnId="{688D2CBA-5002-46CE-A4DA-B8AAEF143AA1}">
      <dgm:prSet/>
      <dgm:spPr/>
      <dgm:t>
        <a:bodyPr/>
        <a:lstStyle/>
        <a:p>
          <a:endParaRPr lang="ru-RU"/>
        </a:p>
      </dgm:t>
    </dgm:pt>
    <dgm:pt modelId="{89F196DE-33E2-4B93-B69B-BB2AC935552A}" type="pres">
      <dgm:prSet presAssocID="{9D5CC4EE-D30A-4454-B12B-1ACE0CFD269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5CC78821-F720-4BBB-927A-2CE96A2632C5}" type="pres">
      <dgm:prSet presAssocID="{3F294957-503C-4F61-BFA5-2A35CA2783D3}" presName="singleCycle" presStyleCnt="0"/>
      <dgm:spPr/>
    </dgm:pt>
    <dgm:pt modelId="{F66611D6-1427-43E2-91E9-B5C5BC5C032B}" type="pres">
      <dgm:prSet presAssocID="{3F294957-503C-4F61-BFA5-2A35CA2783D3}" presName="singleCenter" presStyleLbl="node1" presStyleIdx="0" presStyleCnt="5" custScaleX="183747" custScaleY="105181">
        <dgm:presLayoutVars>
          <dgm:chMax val="7"/>
          <dgm:chPref val="7"/>
        </dgm:presLayoutVars>
      </dgm:prSet>
      <dgm:spPr/>
    </dgm:pt>
    <dgm:pt modelId="{5EA31117-D487-42E1-B036-E2F995BA7EC0}" type="pres">
      <dgm:prSet presAssocID="{65B4E05E-F998-432F-ACE9-F5918978B4FC}" presName="Name56" presStyleLbl="parChTrans1D2" presStyleIdx="0" presStyleCnt="4"/>
      <dgm:spPr/>
    </dgm:pt>
    <dgm:pt modelId="{DCE8F1E0-1C1D-446D-B541-BA3C13AFA200}" type="pres">
      <dgm:prSet presAssocID="{332999E3-1B61-416D-B98A-9E7C807916CD}" presName="text0" presStyleLbl="node1" presStyleIdx="1" presStyleCnt="5" custScaleX="208642">
        <dgm:presLayoutVars>
          <dgm:bulletEnabled val="1"/>
        </dgm:presLayoutVars>
      </dgm:prSet>
      <dgm:spPr/>
    </dgm:pt>
    <dgm:pt modelId="{20C14DEC-57F2-4C5C-9D0B-83F4A88CE39A}" type="pres">
      <dgm:prSet presAssocID="{E251D9F7-F089-4DF5-BAFE-3785B3637AD3}" presName="Name56" presStyleLbl="parChTrans1D2" presStyleIdx="1" presStyleCnt="4"/>
      <dgm:spPr/>
    </dgm:pt>
    <dgm:pt modelId="{DF6676B1-A336-45E1-8245-09FC47B7FE03}" type="pres">
      <dgm:prSet presAssocID="{2D58C055-8E4C-400C-BD2D-10492F30BF1E}" presName="text0" presStyleLbl="node1" presStyleIdx="2" presStyleCnt="5" custScaleX="249316" custRadScaleRad="147951">
        <dgm:presLayoutVars>
          <dgm:bulletEnabled val="1"/>
        </dgm:presLayoutVars>
      </dgm:prSet>
      <dgm:spPr/>
    </dgm:pt>
    <dgm:pt modelId="{C76A1C42-DCD6-45B8-9568-3A2BBC4C7613}" type="pres">
      <dgm:prSet presAssocID="{4C054996-2578-4D5A-BC23-D29AE9827FBF}" presName="Name56" presStyleLbl="parChTrans1D2" presStyleIdx="2" presStyleCnt="4"/>
      <dgm:spPr/>
    </dgm:pt>
    <dgm:pt modelId="{ABFFF661-248A-49EE-8B95-85B749EC2BED}" type="pres">
      <dgm:prSet presAssocID="{C766699B-3B3E-4C07-99BE-B5CC50C21366}" presName="text0" presStyleLbl="node1" presStyleIdx="3" presStyleCnt="5" custScaleX="328920">
        <dgm:presLayoutVars>
          <dgm:bulletEnabled val="1"/>
        </dgm:presLayoutVars>
      </dgm:prSet>
      <dgm:spPr/>
    </dgm:pt>
    <dgm:pt modelId="{3D5EBD45-2273-4801-9897-BD9523C280BF}" type="pres">
      <dgm:prSet presAssocID="{AD114272-3BD8-441C-B045-B74AA6BCEED2}" presName="Name56" presStyleLbl="parChTrans1D2" presStyleIdx="3" presStyleCnt="4"/>
      <dgm:spPr/>
    </dgm:pt>
    <dgm:pt modelId="{C1352F74-21AA-4D2E-958A-199ABC5A3A28}" type="pres">
      <dgm:prSet presAssocID="{D7F1C577-E874-4379-BD26-ADD493A6A80B}" presName="text0" presStyleLbl="node1" presStyleIdx="4" presStyleCnt="5" custScaleX="228900" custRadScaleRad="143627">
        <dgm:presLayoutVars>
          <dgm:bulletEnabled val="1"/>
        </dgm:presLayoutVars>
      </dgm:prSet>
      <dgm:spPr/>
    </dgm:pt>
  </dgm:ptLst>
  <dgm:cxnLst>
    <dgm:cxn modelId="{175AB125-2F53-4001-A1F4-DF418EA91C8C}" type="presOf" srcId="{AD114272-3BD8-441C-B045-B74AA6BCEED2}" destId="{3D5EBD45-2273-4801-9897-BD9523C280BF}" srcOrd="0" destOrd="0" presId="urn:microsoft.com/office/officeart/2008/layout/RadialCluster"/>
    <dgm:cxn modelId="{8521503E-3F02-4571-AB88-E180C0D3D3DE}" srcId="{9D5CC4EE-D30A-4454-B12B-1ACE0CFD2696}" destId="{3F294957-503C-4F61-BFA5-2A35CA2783D3}" srcOrd="0" destOrd="0" parTransId="{BEE4D7A3-261D-4B5B-A8D0-734E15538E17}" sibTransId="{A1F2A408-A972-4EEF-9516-EC58EDE04A04}"/>
    <dgm:cxn modelId="{8C8A095D-E9B7-46A0-8FA4-E480EAED3D87}" type="presOf" srcId="{65B4E05E-F998-432F-ACE9-F5918978B4FC}" destId="{5EA31117-D487-42E1-B036-E2F995BA7EC0}" srcOrd="0" destOrd="0" presId="urn:microsoft.com/office/officeart/2008/layout/RadialCluster"/>
    <dgm:cxn modelId="{5F725A55-5EB5-4267-B93F-608D4AB4D23C}" srcId="{3F294957-503C-4F61-BFA5-2A35CA2783D3}" destId="{C766699B-3B3E-4C07-99BE-B5CC50C21366}" srcOrd="2" destOrd="0" parTransId="{4C054996-2578-4D5A-BC23-D29AE9827FBF}" sibTransId="{C5BE0438-5ECC-4490-89F1-1148BB288537}"/>
    <dgm:cxn modelId="{EDE10A76-D2C8-44BF-B28C-2D6518045948}" type="presOf" srcId="{332999E3-1B61-416D-B98A-9E7C807916CD}" destId="{DCE8F1E0-1C1D-446D-B541-BA3C13AFA200}" srcOrd="0" destOrd="0" presId="urn:microsoft.com/office/officeart/2008/layout/RadialCluster"/>
    <dgm:cxn modelId="{7F39B287-467E-45E4-AE59-2BDB5328FEC8}" type="presOf" srcId="{4C054996-2578-4D5A-BC23-D29AE9827FBF}" destId="{C76A1C42-DCD6-45B8-9568-3A2BBC4C7613}" srcOrd="0" destOrd="0" presId="urn:microsoft.com/office/officeart/2008/layout/RadialCluster"/>
    <dgm:cxn modelId="{7A83D18B-C8BC-4CA0-856B-DC7DDFF51E78}" type="presOf" srcId="{D7F1C577-E874-4379-BD26-ADD493A6A80B}" destId="{C1352F74-21AA-4D2E-958A-199ABC5A3A28}" srcOrd="0" destOrd="0" presId="urn:microsoft.com/office/officeart/2008/layout/RadialCluster"/>
    <dgm:cxn modelId="{C139A28C-CD84-470F-ADEF-5A0C98373A38}" type="presOf" srcId="{2D58C055-8E4C-400C-BD2D-10492F30BF1E}" destId="{DF6676B1-A336-45E1-8245-09FC47B7FE03}" srcOrd="0" destOrd="0" presId="urn:microsoft.com/office/officeart/2008/layout/RadialCluster"/>
    <dgm:cxn modelId="{DFDB5993-DF07-4E05-91F0-C5845F2DAC03}" type="presOf" srcId="{E251D9F7-F089-4DF5-BAFE-3785B3637AD3}" destId="{20C14DEC-57F2-4C5C-9D0B-83F4A88CE39A}" srcOrd="0" destOrd="0" presId="urn:microsoft.com/office/officeart/2008/layout/RadialCluster"/>
    <dgm:cxn modelId="{9BAC5F9C-8F62-46C3-8F0E-9518873A78EB}" type="presOf" srcId="{9D5CC4EE-D30A-4454-B12B-1ACE0CFD2696}" destId="{89F196DE-33E2-4B93-B69B-BB2AC935552A}" srcOrd="0" destOrd="0" presId="urn:microsoft.com/office/officeart/2008/layout/RadialCluster"/>
    <dgm:cxn modelId="{688D2CBA-5002-46CE-A4DA-B8AAEF143AA1}" srcId="{3F294957-503C-4F61-BFA5-2A35CA2783D3}" destId="{D7F1C577-E874-4379-BD26-ADD493A6A80B}" srcOrd="3" destOrd="0" parTransId="{AD114272-3BD8-441C-B045-B74AA6BCEED2}" sibTransId="{960D2478-0FF6-449D-B04F-AD30BF9CBDC7}"/>
    <dgm:cxn modelId="{2D81F1CE-3059-465D-9E4F-540AA7066F37}" type="presOf" srcId="{C766699B-3B3E-4C07-99BE-B5CC50C21366}" destId="{ABFFF661-248A-49EE-8B95-85B749EC2BED}" srcOrd="0" destOrd="0" presId="urn:microsoft.com/office/officeart/2008/layout/RadialCluster"/>
    <dgm:cxn modelId="{71E56EDA-5984-454F-9D5A-ACD11C5EA6E7}" srcId="{3F294957-503C-4F61-BFA5-2A35CA2783D3}" destId="{332999E3-1B61-416D-B98A-9E7C807916CD}" srcOrd="0" destOrd="0" parTransId="{65B4E05E-F998-432F-ACE9-F5918978B4FC}" sibTransId="{AE8B3E0B-5245-41E2-BB75-3A73499F545F}"/>
    <dgm:cxn modelId="{B05F9BDB-9CF5-4453-9A22-10B1D7C58D0C}" type="presOf" srcId="{3F294957-503C-4F61-BFA5-2A35CA2783D3}" destId="{F66611D6-1427-43E2-91E9-B5C5BC5C032B}" srcOrd="0" destOrd="0" presId="urn:microsoft.com/office/officeart/2008/layout/RadialCluster"/>
    <dgm:cxn modelId="{1D969FDD-B59B-48AF-BDBA-F0D55268E4F9}" srcId="{3F294957-503C-4F61-BFA5-2A35CA2783D3}" destId="{2D58C055-8E4C-400C-BD2D-10492F30BF1E}" srcOrd="1" destOrd="0" parTransId="{E251D9F7-F089-4DF5-BAFE-3785B3637AD3}" sibTransId="{464FB770-4631-4889-8D6D-8B4D0A0D8790}"/>
    <dgm:cxn modelId="{D0E45E35-B471-4547-9E6F-5EA6E3748C05}" type="presParOf" srcId="{89F196DE-33E2-4B93-B69B-BB2AC935552A}" destId="{5CC78821-F720-4BBB-927A-2CE96A2632C5}" srcOrd="0" destOrd="0" presId="urn:microsoft.com/office/officeart/2008/layout/RadialCluster"/>
    <dgm:cxn modelId="{5F73F432-7A81-4344-B65E-E6FCFEA00464}" type="presParOf" srcId="{5CC78821-F720-4BBB-927A-2CE96A2632C5}" destId="{F66611D6-1427-43E2-91E9-B5C5BC5C032B}" srcOrd="0" destOrd="0" presId="urn:microsoft.com/office/officeart/2008/layout/RadialCluster"/>
    <dgm:cxn modelId="{88AAAF55-4B70-4D90-BE17-69BAA44E1000}" type="presParOf" srcId="{5CC78821-F720-4BBB-927A-2CE96A2632C5}" destId="{5EA31117-D487-42E1-B036-E2F995BA7EC0}" srcOrd="1" destOrd="0" presId="urn:microsoft.com/office/officeart/2008/layout/RadialCluster"/>
    <dgm:cxn modelId="{991CB867-97E7-49B7-8D22-8F6C0685FEBB}" type="presParOf" srcId="{5CC78821-F720-4BBB-927A-2CE96A2632C5}" destId="{DCE8F1E0-1C1D-446D-B541-BA3C13AFA200}" srcOrd="2" destOrd="0" presId="urn:microsoft.com/office/officeart/2008/layout/RadialCluster"/>
    <dgm:cxn modelId="{8EC5EA3E-A801-4689-B56C-1B5E36BEB46E}" type="presParOf" srcId="{5CC78821-F720-4BBB-927A-2CE96A2632C5}" destId="{20C14DEC-57F2-4C5C-9D0B-83F4A88CE39A}" srcOrd="3" destOrd="0" presId="urn:microsoft.com/office/officeart/2008/layout/RadialCluster"/>
    <dgm:cxn modelId="{86845E34-4BBC-44AF-8EBE-4F7730694D43}" type="presParOf" srcId="{5CC78821-F720-4BBB-927A-2CE96A2632C5}" destId="{DF6676B1-A336-45E1-8245-09FC47B7FE03}" srcOrd="4" destOrd="0" presId="urn:microsoft.com/office/officeart/2008/layout/RadialCluster"/>
    <dgm:cxn modelId="{352AD49A-3CF6-4987-92E0-2D7917EBB957}" type="presParOf" srcId="{5CC78821-F720-4BBB-927A-2CE96A2632C5}" destId="{C76A1C42-DCD6-45B8-9568-3A2BBC4C7613}" srcOrd="5" destOrd="0" presId="urn:microsoft.com/office/officeart/2008/layout/RadialCluster"/>
    <dgm:cxn modelId="{4D31DB59-7C45-4C4B-828B-F09B3D5E692F}" type="presParOf" srcId="{5CC78821-F720-4BBB-927A-2CE96A2632C5}" destId="{ABFFF661-248A-49EE-8B95-85B749EC2BED}" srcOrd="6" destOrd="0" presId="urn:microsoft.com/office/officeart/2008/layout/RadialCluster"/>
    <dgm:cxn modelId="{71DE385B-57EB-4520-9CAA-FCC0CA992EF7}" type="presParOf" srcId="{5CC78821-F720-4BBB-927A-2CE96A2632C5}" destId="{3D5EBD45-2273-4801-9897-BD9523C280BF}" srcOrd="7" destOrd="0" presId="urn:microsoft.com/office/officeart/2008/layout/RadialCluster"/>
    <dgm:cxn modelId="{1F995CE3-6C25-4F6F-A26B-9897A5DFE6F4}" type="presParOf" srcId="{5CC78821-F720-4BBB-927A-2CE96A2632C5}" destId="{C1352F74-21AA-4D2E-958A-199ABC5A3A28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9AF6B3-8E15-4EDA-AD65-2B6076532AFE}" type="doc">
      <dgm:prSet loTypeId="urn:microsoft.com/office/officeart/2005/8/layout/hierarchy4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0FAF14AE-B486-4AA8-8814-A16018BD800C}">
      <dgm:prSet phldrT="[Текст]" custT="1"/>
      <dgm:spPr/>
      <dgm:t>
        <a:bodyPr/>
        <a:lstStyle/>
        <a:p>
          <a:r>
            <a:rPr lang="uk-UA" sz="3000" b="1" dirty="0">
              <a:latin typeface="+mj-lt"/>
            </a:rPr>
            <a:t>Фактори, які в комплексі визначають форму держави</a:t>
          </a:r>
          <a:endParaRPr lang="ru-RU" sz="3000" b="1" dirty="0">
            <a:latin typeface="+mj-lt"/>
          </a:endParaRPr>
        </a:p>
      </dgm:t>
    </dgm:pt>
    <dgm:pt modelId="{235E5CCD-3A6E-4B53-B8FD-D3502773E414}" type="parTrans" cxnId="{70B8A7D6-0B46-42A2-88DB-9D55A1767AE5}">
      <dgm:prSet/>
      <dgm:spPr/>
      <dgm:t>
        <a:bodyPr/>
        <a:lstStyle/>
        <a:p>
          <a:endParaRPr lang="ru-RU"/>
        </a:p>
      </dgm:t>
    </dgm:pt>
    <dgm:pt modelId="{17760E39-2818-4A2A-B8F3-CF887C9CCABC}" type="sibTrans" cxnId="{70B8A7D6-0B46-42A2-88DB-9D55A1767AE5}">
      <dgm:prSet/>
      <dgm:spPr/>
      <dgm:t>
        <a:bodyPr/>
        <a:lstStyle/>
        <a:p>
          <a:endParaRPr lang="ru-RU"/>
        </a:p>
      </dgm:t>
    </dgm:pt>
    <dgm:pt modelId="{8113F8DD-F3D4-4002-97C6-2E3035342B49}">
      <dgm:prSet custT="1"/>
      <dgm:spPr/>
      <dgm:t>
        <a:bodyPr/>
        <a:lstStyle/>
        <a:p>
          <a:r>
            <a:rPr lang="uk-UA" sz="2400" b="1">
              <a:latin typeface="+mj-lt"/>
            </a:rPr>
            <a:t>умови утворення держави</a:t>
          </a:r>
          <a:endParaRPr lang="uk-UA" sz="2400" b="1" dirty="0">
            <a:latin typeface="+mj-lt"/>
          </a:endParaRPr>
        </a:p>
      </dgm:t>
    </dgm:pt>
    <dgm:pt modelId="{5A59BE04-EB71-4A49-97C5-9840DE1260C6}" type="parTrans" cxnId="{A432EE26-036D-4B04-8549-D0CA0F575F3E}">
      <dgm:prSet/>
      <dgm:spPr/>
      <dgm:t>
        <a:bodyPr/>
        <a:lstStyle/>
        <a:p>
          <a:endParaRPr lang="ru-RU"/>
        </a:p>
      </dgm:t>
    </dgm:pt>
    <dgm:pt modelId="{49BB8ED0-821B-437A-A1EB-9F44956B0B81}" type="sibTrans" cxnId="{A432EE26-036D-4B04-8549-D0CA0F575F3E}">
      <dgm:prSet/>
      <dgm:spPr/>
      <dgm:t>
        <a:bodyPr/>
        <a:lstStyle/>
        <a:p>
          <a:endParaRPr lang="ru-RU"/>
        </a:p>
      </dgm:t>
    </dgm:pt>
    <dgm:pt modelId="{E874BC85-D855-4867-A40F-041A805421A4}">
      <dgm:prSet custT="1"/>
      <dgm:spPr/>
      <dgm:t>
        <a:bodyPr/>
        <a:lstStyle/>
        <a:p>
          <a:r>
            <a:rPr lang="uk-UA" sz="2400" b="1" dirty="0">
              <a:latin typeface="+mj-lt"/>
            </a:rPr>
            <a:t>історичні традиції</a:t>
          </a:r>
        </a:p>
      </dgm:t>
    </dgm:pt>
    <dgm:pt modelId="{AD5D4CB5-07BC-40D7-957F-3430D6975A26}" type="parTrans" cxnId="{92432A29-C127-4EB9-9E81-C119A6FF0D0F}">
      <dgm:prSet/>
      <dgm:spPr/>
      <dgm:t>
        <a:bodyPr/>
        <a:lstStyle/>
        <a:p>
          <a:endParaRPr lang="ru-RU"/>
        </a:p>
      </dgm:t>
    </dgm:pt>
    <dgm:pt modelId="{ED01932B-F160-4D8D-9AC0-D2D769346123}" type="sibTrans" cxnId="{92432A29-C127-4EB9-9E81-C119A6FF0D0F}">
      <dgm:prSet/>
      <dgm:spPr/>
      <dgm:t>
        <a:bodyPr/>
        <a:lstStyle/>
        <a:p>
          <a:endParaRPr lang="ru-RU"/>
        </a:p>
      </dgm:t>
    </dgm:pt>
    <dgm:pt modelId="{B3A4C449-0759-42E6-9748-D59E4E6F3336}">
      <dgm:prSet custT="1"/>
      <dgm:spPr/>
      <dgm:t>
        <a:bodyPr/>
        <a:lstStyle/>
        <a:p>
          <a:r>
            <a:rPr lang="uk-UA" sz="2400" b="1" dirty="0">
              <a:latin typeface="+mj-lt"/>
            </a:rPr>
            <a:t>внутрішньо-політична боротьба еліт</a:t>
          </a:r>
        </a:p>
      </dgm:t>
    </dgm:pt>
    <dgm:pt modelId="{B02EE89D-4413-4145-8084-A03ECA0150A2}" type="parTrans" cxnId="{5A1C5F6B-CC6F-4A82-AF5D-FC852E4B7B4F}">
      <dgm:prSet/>
      <dgm:spPr/>
      <dgm:t>
        <a:bodyPr/>
        <a:lstStyle/>
        <a:p>
          <a:endParaRPr lang="ru-RU"/>
        </a:p>
      </dgm:t>
    </dgm:pt>
    <dgm:pt modelId="{3FEE89CF-C589-4FF4-8FA3-D9EEC971AA61}" type="sibTrans" cxnId="{5A1C5F6B-CC6F-4A82-AF5D-FC852E4B7B4F}">
      <dgm:prSet/>
      <dgm:spPr/>
      <dgm:t>
        <a:bodyPr/>
        <a:lstStyle/>
        <a:p>
          <a:endParaRPr lang="ru-RU"/>
        </a:p>
      </dgm:t>
    </dgm:pt>
    <dgm:pt modelId="{44B53702-F24B-48DF-BF83-3481F7C3B34B}">
      <dgm:prSet custT="1"/>
      <dgm:spPr/>
      <dgm:t>
        <a:bodyPr/>
        <a:lstStyle/>
        <a:p>
          <a:r>
            <a:rPr lang="uk-UA" sz="2400" b="1" dirty="0">
              <a:latin typeface="+mj-lt"/>
            </a:rPr>
            <a:t>домінування певних ідеологічно-культурних цінностей</a:t>
          </a:r>
        </a:p>
      </dgm:t>
    </dgm:pt>
    <dgm:pt modelId="{995E2DAD-7398-432F-9CA5-2D83EA6D87A7}" type="parTrans" cxnId="{1C90A12D-FAB7-4BC1-8755-83C0E049893D}">
      <dgm:prSet/>
      <dgm:spPr/>
      <dgm:t>
        <a:bodyPr/>
        <a:lstStyle/>
        <a:p>
          <a:endParaRPr lang="ru-RU"/>
        </a:p>
      </dgm:t>
    </dgm:pt>
    <dgm:pt modelId="{B2708779-A38B-4903-BE7D-2136DFE451DE}" type="sibTrans" cxnId="{1C90A12D-FAB7-4BC1-8755-83C0E049893D}">
      <dgm:prSet/>
      <dgm:spPr/>
      <dgm:t>
        <a:bodyPr/>
        <a:lstStyle/>
        <a:p>
          <a:endParaRPr lang="ru-RU"/>
        </a:p>
      </dgm:t>
    </dgm:pt>
    <dgm:pt modelId="{0A81D421-9D93-4A27-99A9-C074C28D7167}">
      <dgm:prSet custT="1"/>
      <dgm:spPr/>
      <dgm:t>
        <a:bodyPr/>
        <a:lstStyle/>
        <a:p>
          <a:r>
            <a:rPr lang="uk-UA" sz="2300" dirty="0">
              <a:solidFill>
                <a:schemeClr val="bg2">
                  <a:lumMod val="25000"/>
                </a:schemeClr>
              </a:solidFill>
              <a:latin typeface="+mj-lt"/>
            </a:rPr>
            <a:t>федеративна форма територіального устрою держави в США</a:t>
          </a:r>
        </a:p>
      </dgm:t>
    </dgm:pt>
    <dgm:pt modelId="{27D0B715-367D-4431-A21A-A74B78B9286D}" type="parTrans" cxnId="{CE86199C-1A74-4524-B1CC-43676B6157C0}">
      <dgm:prSet/>
      <dgm:spPr/>
      <dgm:t>
        <a:bodyPr/>
        <a:lstStyle/>
        <a:p>
          <a:endParaRPr lang="ru-RU"/>
        </a:p>
      </dgm:t>
    </dgm:pt>
    <dgm:pt modelId="{4D40AE4C-1777-4960-9F10-A4541E24DE74}" type="sibTrans" cxnId="{CE86199C-1A74-4524-B1CC-43676B6157C0}">
      <dgm:prSet/>
      <dgm:spPr/>
      <dgm:t>
        <a:bodyPr/>
        <a:lstStyle/>
        <a:p>
          <a:endParaRPr lang="ru-RU"/>
        </a:p>
      </dgm:t>
    </dgm:pt>
    <dgm:pt modelId="{4CAEEB28-EBD7-4F33-BF08-0C99F84ED7B7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монархія у Великобританії</a:t>
          </a:r>
        </a:p>
      </dgm:t>
    </dgm:pt>
    <dgm:pt modelId="{68B92FD8-FC52-47E1-87DF-255FEFE7E5B4}" type="parTrans" cxnId="{B47CD925-C81E-4A20-8182-9BEEADEBD0CC}">
      <dgm:prSet/>
      <dgm:spPr/>
      <dgm:t>
        <a:bodyPr/>
        <a:lstStyle/>
        <a:p>
          <a:endParaRPr lang="ru-RU"/>
        </a:p>
      </dgm:t>
    </dgm:pt>
    <dgm:pt modelId="{F28365E3-357A-4F5A-AFA5-044841448381}" type="sibTrans" cxnId="{B47CD925-C81E-4A20-8182-9BEEADEBD0CC}">
      <dgm:prSet/>
      <dgm:spPr/>
      <dgm:t>
        <a:bodyPr/>
        <a:lstStyle/>
        <a:p>
          <a:endParaRPr lang="ru-RU"/>
        </a:p>
      </dgm:t>
    </dgm:pt>
    <dgm:pt modelId="{F3969129-E877-4970-93CE-8774CBB3E4B7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неодноразова зміна форм у державах Африки</a:t>
          </a:r>
        </a:p>
      </dgm:t>
    </dgm:pt>
    <dgm:pt modelId="{5F7AF19A-490B-4C1B-844D-B5783A08F61D}" type="parTrans" cxnId="{F7335222-9126-4100-AB55-583BDF380E5D}">
      <dgm:prSet/>
      <dgm:spPr/>
      <dgm:t>
        <a:bodyPr/>
        <a:lstStyle/>
        <a:p>
          <a:endParaRPr lang="ru-RU"/>
        </a:p>
      </dgm:t>
    </dgm:pt>
    <dgm:pt modelId="{C201C1F7-C8B3-4FC2-B389-9E2CC4C256C3}" type="sibTrans" cxnId="{F7335222-9126-4100-AB55-583BDF380E5D}">
      <dgm:prSet/>
      <dgm:spPr/>
      <dgm:t>
        <a:bodyPr/>
        <a:lstStyle/>
        <a:p>
          <a:endParaRPr lang="ru-RU"/>
        </a:p>
      </dgm:t>
    </dgm:pt>
    <dgm:pt modelId="{A6A612D1-CB07-485C-A891-82CEFE06481B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теократична республіка в Ірані</a:t>
          </a:r>
        </a:p>
      </dgm:t>
    </dgm:pt>
    <dgm:pt modelId="{F1738133-BE2E-4610-A222-523FCA28AFC2}" type="parTrans" cxnId="{9FB17E9E-5B4C-4011-939E-DC8DBFC5FD32}">
      <dgm:prSet/>
      <dgm:spPr/>
      <dgm:t>
        <a:bodyPr/>
        <a:lstStyle/>
        <a:p>
          <a:endParaRPr lang="ru-RU"/>
        </a:p>
      </dgm:t>
    </dgm:pt>
    <dgm:pt modelId="{A1C68713-D9E8-4D8A-A763-A1E706FFE2B7}" type="sibTrans" cxnId="{9FB17E9E-5B4C-4011-939E-DC8DBFC5FD32}">
      <dgm:prSet/>
      <dgm:spPr/>
      <dgm:t>
        <a:bodyPr/>
        <a:lstStyle/>
        <a:p>
          <a:endParaRPr lang="ru-RU"/>
        </a:p>
      </dgm:t>
    </dgm:pt>
    <dgm:pt modelId="{36DA7FBD-C726-41A3-8EEB-E9AD3957D95F}" type="pres">
      <dgm:prSet presAssocID="{399AF6B3-8E15-4EDA-AD65-2B6076532AF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0D638C6-32D7-4AE6-8BA5-93EA76E0A0D4}" type="pres">
      <dgm:prSet presAssocID="{0FAF14AE-B486-4AA8-8814-A16018BD800C}" presName="vertOne" presStyleCnt="0"/>
      <dgm:spPr/>
    </dgm:pt>
    <dgm:pt modelId="{DF81A907-B30B-4036-8B49-A7EC5BCD014E}" type="pres">
      <dgm:prSet presAssocID="{0FAF14AE-B486-4AA8-8814-A16018BD800C}" presName="txOne" presStyleLbl="node0" presStyleIdx="0" presStyleCnt="1" custScaleY="50384">
        <dgm:presLayoutVars>
          <dgm:chPref val="3"/>
        </dgm:presLayoutVars>
      </dgm:prSet>
      <dgm:spPr/>
    </dgm:pt>
    <dgm:pt modelId="{80ED8142-8EFA-4690-B331-0367C14C8EDC}" type="pres">
      <dgm:prSet presAssocID="{0FAF14AE-B486-4AA8-8814-A16018BD800C}" presName="parTransOne" presStyleCnt="0"/>
      <dgm:spPr/>
    </dgm:pt>
    <dgm:pt modelId="{633F72B1-979D-437A-AFF4-C6823A66D8D0}" type="pres">
      <dgm:prSet presAssocID="{0FAF14AE-B486-4AA8-8814-A16018BD800C}" presName="horzOne" presStyleCnt="0"/>
      <dgm:spPr/>
    </dgm:pt>
    <dgm:pt modelId="{9EB5C237-01AF-4786-BADA-F2F62184E448}" type="pres">
      <dgm:prSet presAssocID="{8113F8DD-F3D4-4002-97C6-2E3035342B49}" presName="vertTwo" presStyleCnt="0"/>
      <dgm:spPr/>
    </dgm:pt>
    <dgm:pt modelId="{AFC9EE84-052D-4F5C-8FA7-F2E4382D073F}" type="pres">
      <dgm:prSet presAssocID="{8113F8DD-F3D4-4002-97C6-2E3035342B49}" presName="txTwo" presStyleLbl="node2" presStyleIdx="0" presStyleCnt="4">
        <dgm:presLayoutVars>
          <dgm:chPref val="3"/>
        </dgm:presLayoutVars>
      </dgm:prSet>
      <dgm:spPr/>
    </dgm:pt>
    <dgm:pt modelId="{C2327A3C-089E-4C86-8583-AC31A98D0725}" type="pres">
      <dgm:prSet presAssocID="{8113F8DD-F3D4-4002-97C6-2E3035342B49}" presName="parTransTwo" presStyleCnt="0"/>
      <dgm:spPr/>
    </dgm:pt>
    <dgm:pt modelId="{F8110E02-4AFD-4D21-9A60-64942120F674}" type="pres">
      <dgm:prSet presAssocID="{8113F8DD-F3D4-4002-97C6-2E3035342B49}" presName="horzTwo" presStyleCnt="0"/>
      <dgm:spPr/>
    </dgm:pt>
    <dgm:pt modelId="{DC081283-ABB9-4EA6-B393-2C9AFE703353}" type="pres">
      <dgm:prSet presAssocID="{0A81D421-9D93-4A27-99A9-C074C28D7167}" presName="vertThree" presStyleCnt="0"/>
      <dgm:spPr/>
    </dgm:pt>
    <dgm:pt modelId="{D8AAE36F-9D55-47AC-B2B3-9F4A16193603}" type="pres">
      <dgm:prSet presAssocID="{0A81D421-9D93-4A27-99A9-C074C28D7167}" presName="txThree" presStyleLbl="node3" presStyleIdx="0" presStyleCnt="4">
        <dgm:presLayoutVars>
          <dgm:chPref val="3"/>
        </dgm:presLayoutVars>
      </dgm:prSet>
      <dgm:spPr/>
    </dgm:pt>
    <dgm:pt modelId="{F71D416D-D266-4530-97D8-3814BE07E13E}" type="pres">
      <dgm:prSet presAssocID="{0A81D421-9D93-4A27-99A9-C074C28D7167}" presName="horzThree" presStyleCnt="0"/>
      <dgm:spPr/>
    </dgm:pt>
    <dgm:pt modelId="{67B572A5-AFDC-4270-BA1E-46C80BBF8642}" type="pres">
      <dgm:prSet presAssocID="{49BB8ED0-821B-437A-A1EB-9F44956B0B81}" presName="sibSpaceTwo" presStyleCnt="0"/>
      <dgm:spPr/>
    </dgm:pt>
    <dgm:pt modelId="{1D941457-99C6-4F71-8A72-A89F35D4C2A7}" type="pres">
      <dgm:prSet presAssocID="{E874BC85-D855-4867-A40F-041A805421A4}" presName="vertTwo" presStyleCnt="0"/>
      <dgm:spPr/>
    </dgm:pt>
    <dgm:pt modelId="{34ECF0C0-F624-4AA3-B7F5-2E4367A30A2C}" type="pres">
      <dgm:prSet presAssocID="{E874BC85-D855-4867-A40F-041A805421A4}" presName="txTwo" presStyleLbl="node2" presStyleIdx="1" presStyleCnt="4">
        <dgm:presLayoutVars>
          <dgm:chPref val="3"/>
        </dgm:presLayoutVars>
      </dgm:prSet>
      <dgm:spPr/>
    </dgm:pt>
    <dgm:pt modelId="{8219B422-89BE-4AD5-9072-A4DFAFF478D2}" type="pres">
      <dgm:prSet presAssocID="{E874BC85-D855-4867-A40F-041A805421A4}" presName="parTransTwo" presStyleCnt="0"/>
      <dgm:spPr/>
    </dgm:pt>
    <dgm:pt modelId="{F92122C9-C8D9-4AEA-BCD7-6B3C67477DA7}" type="pres">
      <dgm:prSet presAssocID="{E874BC85-D855-4867-A40F-041A805421A4}" presName="horzTwo" presStyleCnt="0"/>
      <dgm:spPr/>
    </dgm:pt>
    <dgm:pt modelId="{85BFC783-4C61-4925-8AB0-BB74A0C8766E}" type="pres">
      <dgm:prSet presAssocID="{4CAEEB28-EBD7-4F33-BF08-0C99F84ED7B7}" presName="vertThree" presStyleCnt="0"/>
      <dgm:spPr/>
    </dgm:pt>
    <dgm:pt modelId="{8466B852-09DE-42FD-ACA7-D09B89BCC813}" type="pres">
      <dgm:prSet presAssocID="{4CAEEB28-EBD7-4F33-BF08-0C99F84ED7B7}" presName="txThree" presStyleLbl="node3" presStyleIdx="1" presStyleCnt="4">
        <dgm:presLayoutVars>
          <dgm:chPref val="3"/>
        </dgm:presLayoutVars>
      </dgm:prSet>
      <dgm:spPr/>
    </dgm:pt>
    <dgm:pt modelId="{D1F22E2A-9266-4756-A2BC-964E0348A8EA}" type="pres">
      <dgm:prSet presAssocID="{4CAEEB28-EBD7-4F33-BF08-0C99F84ED7B7}" presName="horzThree" presStyleCnt="0"/>
      <dgm:spPr/>
    </dgm:pt>
    <dgm:pt modelId="{E96D7EA7-8DE2-42D8-8CEC-1EF9DE64AB0F}" type="pres">
      <dgm:prSet presAssocID="{ED01932B-F160-4D8D-9AC0-D2D769346123}" presName="sibSpaceTwo" presStyleCnt="0"/>
      <dgm:spPr/>
    </dgm:pt>
    <dgm:pt modelId="{E260C5B4-4ACE-4B2D-92D5-DC2F871C87B3}" type="pres">
      <dgm:prSet presAssocID="{B3A4C449-0759-42E6-9748-D59E4E6F3336}" presName="vertTwo" presStyleCnt="0"/>
      <dgm:spPr/>
    </dgm:pt>
    <dgm:pt modelId="{749FFCCA-0C44-48B3-A696-5303840D7DCF}" type="pres">
      <dgm:prSet presAssocID="{B3A4C449-0759-42E6-9748-D59E4E6F3336}" presName="txTwo" presStyleLbl="node2" presStyleIdx="2" presStyleCnt="4">
        <dgm:presLayoutVars>
          <dgm:chPref val="3"/>
        </dgm:presLayoutVars>
      </dgm:prSet>
      <dgm:spPr/>
    </dgm:pt>
    <dgm:pt modelId="{19B8BCF3-83E6-4383-8B84-3E26A05BA9FB}" type="pres">
      <dgm:prSet presAssocID="{B3A4C449-0759-42E6-9748-D59E4E6F3336}" presName="parTransTwo" presStyleCnt="0"/>
      <dgm:spPr/>
    </dgm:pt>
    <dgm:pt modelId="{A0468C6B-D6BD-45B2-B29F-41C4AC933C70}" type="pres">
      <dgm:prSet presAssocID="{B3A4C449-0759-42E6-9748-D59E4E6F3336}" presName="horzTwo" presStyleCnt="0"/>
      <dgm:spPr/>
    </dgm:pt>
    <dgm:pt modelId="{4DBB38E6-259F-4507-A033-306E8F57F8C7}" type="pres">
      <dgm:prSet presAssocID="{F3969129-E877-4970-93CE-8774CBB3E4B7}" presName="vertThree" presStyleCnt="0"/>
      <dgm:spPr/>
    </dgm:pt>
    <dgm:pt modelId="{970B93A6-603C-4F29-8853-8E5C78B572D5}" type="pres">
      <dgm:prSet presAssocID="{F3969129-E877-4970-93CE-8774CBB3E4B7}" presName="txThree" presStyleLbl="node3" presStyleIdx="2" presStyleCnt="4">
        <dgm:presLayoutVars>
          <dgm:chPref val="3"/>
        </dgm:presLayoutVars>
      </dgm:prSet>
      <dgm:spPr/>
    </dgm:pt>
    <dgm:pt modelId="{80B6473C-FB70-4033-95C0-1CF127C80FA9}" type="pres">
      <dgm:prSet presAssocID="{F3969129-E877-4970-93CE-8774CBB3E4B7}" presName="horzThree" presStyleCnt="0"/>
      <dgm:spPr/>
    </dgm:pt>
    <dgm:pt modelId="{644B906B-66B5-417C-B96B-A3B0DE298B8C}" type="pres">
      <dgm:prSet presAssocID="{3FEE89CF-C589-4FF4-8FA3-D9EEC971AA61}" presName="sibSpaceTwo" presStyleCnt="0"/>
      <dgm:spPr/>
    </dgm:pt>
    <dgm:pt modelId="{A602F4ED-998E-48B3-9E0E-04203EECC665}" type="pres">
      <dgm:prSet presAssocID="{44B53702-F24B-48DF-BF83-3481F7C3B34B}" presName="vertTwo" presStyleCnt="0"/>
      <dgm:spPr/>
    </dgm:pt>
    <dgm:pt modelId="{686251DC-799D-4AE5-A546-BF44D1D5CAE9}" type="pres">
      <dgm:prSet presAssocID="{44B53702-F24B-48DF-BF83-3481F7C3B34B}" presName="txTwo" presStyleLbl="node2" presStyleIdx="3" presStyleCnt="4">
        <dgm:presLayoutVars>
          <dgm:chPref val="3"/>
        </dgm:presLayoutVars>
      </dgm:prSet>
      <dgm:spPr/>
    </dgm:pt>
    <dgm:pt modelId="{8A5C3C66-9E95-499F-B086-BEF2241C974F}" type="pres">
      <dgm:prSet presAssocID="{44B53702-F24B-48DF-BF83-3481F7C3B34B}" presName="parTransTwo" presStyleCnt="0"/>
      <dgm:spPr/>
    </dgm:pt>
    <dgm:pt modelId="{65948FF7-F0FA-4E94-AF9E-DCEE5B974F96}" type="pres">
      <dgm:prSet presAssocID="{44B53702-F24B-48DF-BF83-3481F7C3B34B}" presName="horzTwo" presStyleCnt="0"/>
      <dgm:spPr/>
    </dgm:pt>
    <dgm:pt modelId="{4ED9B694-CD7C-4DF0-98C8-05BE2203A80D}" type="pres">
      <dgm:prSet presAssocID="{A6A612D1-CB07-485C-A891-82CEFE06481B}" presName="vertThree" presStyleCnt="0"/>
      <dgm:spPr/>
    </dgm:pt>
    <dgm:pt modelId="{85D0F738-86B0-49A2-9038-1870F643ABB9}" type="pres">
      <dgm:prSet presAssocID="{A6A612D1-CB07-485C-A891-82CEFE06481B}" presName="txThree" presStyleLbl="node3" presStyleIdx="3" presStyleCnt="4">
        <dgm:presLayoutVars>
          <dgm:chPref val="3"/>
        </dgm:presLayoutVars>
      </dgm:prSet>
      <dgm:spPr/>
    </dgm:pt>
    <dgm:pt modelId="{375BF481-E5CC-4D96-A384-A722EA28C5D5}" type="pres">
      <dgm:prSet presAssocID="{A6A612D1-CB07-485C-A891-82CEFE06481B}" presName="horzThree" presStyleCnt="0"/>
      <dgm:spPr/>
    </dgm:pt>
  </dgm:ptLst>
  <dgm:cxnLst>
    <dgm:cxn modelId="{E4D34921-69C1-4318-BA17-415F776982D8}" type="presOf" srcId="{8113F8DD-F3D4-4002-97C6-2E3035342B49}" destId="{AFC9EE84-052D-4F5C-8FA7-F2E4382D073F}" srcOrd="0" destOrd="0" presId="urn:microsoft.com/office/officeart/2005/8/layout/hierarchy4"/>
    <dgm:cxn modelId="{F7335222-9126-4100-AB55-583BDF380E5D}" srcId="{B3A4C449-0759-42E6-9748-D59E4E6F3336}" destId="{F3969129-E877-4970-93CE-8774CBB3E4B7}" srcOrd="0" destOrd="0" parTransId="{5F7AF19A-490B-4C1B-844D-B5783A08F61D}" sibTransId="{C201C1F7-C8B3-4FC2-B389-9E2CC4C256C3}"/>
    <dgm:cxn modelId="{B47CD925-C81E-4A20-8182-9BEEADEBD0CC}" srcId="{E874BC85-D855-4867-A40F-041A805421A4}" destId="{4CAEEB28-EBD7-4F33-BF08-0C99F84ED7B7}" srcOrd="0" destOrd="0" parTransId="{68B92FD8-FC52-47E1-87DF-255FEFE7E5B4}" sibTransId="{F28365E3-357A-4F5A-AFA5-044841448381}"/>
    <dgm:cxn modelId="{A432EE26-036D-4B04-8549-D0CA0F575F3E}" srcId="{0FAF14AE-B486-4AA8-8814-A16018BD800C}" destId="{8113F8DD-F3D4-4002-97C6-2E3035342B49}" srcOrd="0" destOrd="0" parTransId="{5A59BE04-EB71-4A49-97C5-9840DE1260C6}" sibTransId="{49BB8ED0-821B-437A-A1EB-9F44956B0B81}"/>
    <dgm:cxn modelId="{BC6AAB27-4D2B-4D5D-B3CC-BBBB37081E07}" type="presOf" srcId="{B3A4C449-0759-42E6-9748-D59E4E6F3336}" destId="{749FFCCA-0C44-48B3-A696-5303840D7DCF}" srcOrd="0" destOrd="0" presId="urn:microsoft.com/office/officeart/2005/8/layout/hierarchy4"/>
    <dgm:cxn modelId="{92432A29-C127-4EB9-9E81-C119A6FF0D0F}" srcId="{0FAF14AE-B486-4AA8-8814-A16018BD800C}" destId="{E874BC85-D855-4867-A40F-041A805421A4}" srcOrd="1" destOrd="0" parTransId="{AD5D4CB5-07BC-40D7-957F-3430D6975A26}" sibTransId="{ED01932B-F160-4D8D-9AC0-D2D769346123}"/>
    <dgm:cxn modelId="{1C90A12D-FAB7-4BC1-8755-83C0E049893D}" srcId="{0FAF14AE-B486-4AA8-8814-A16018BD800C}" destId="{44B53702-F24B-48DF-BF83-3481F7C3B34B}" srcOrd="3" destOrd="0" parTransId="{995E2DAD-7398-432F-9CA5-2D83EA6D87A7}" sibTransId="{B2708779-A38B-4903-BE7D-2136DFE451DE}"/>
    <dgm:cxn modelId="{5A1C5F6B-CC6F-4A82-AF5D-FC852E4B7B4F}" srcId="{0FAF14AE-B486-4AA8-8814-A16018BD800C}" destId="{B3A4C449-0759-42E6-9748-D59E4E6F3336}" srcOrd="2" destOrd="0" parTransId="{B02EE89D-4413-4145-8084-A03ECA0150A2}" sibTransId="{3FEE89CF-C589-4FF4-8FA3-D9EEC971AA61}"/>
    <dgm:cxn modelId="{A521F554-28AC-440A-A8AF-3145CE7AD1E7}" type="presOf" srcId="{399AF6B3-8E15-4EDA-AD65-2B6076532AFE}" destId="{36DA7FBD-C726-41A3-8EEB-E9AD3957D95F}" srcOrd="0" destOrd="0" presId="urn:microsoft.com/office/officeart/2005/8/layout/hierarchy4"/>
    <dgm:cxn modelId="{AECD467F-51E6-4F64-8275-0451DD6A1CE3}" type="presOf" srcId="{F3969129-E877-4970-93CE-8774CBB3E4B7}" destId="{970B93A6-603C-4F29-8853-8E5C78B572D5}" srcOrd="0" destOrd="0" presId="urn:microsoft.com/office/officeart/2005/8/layout/hierarchy4"/>
    <dgm:cxn modelId="{CE86199C-1A74-4524-B1CC-43676B6157C0}" srcId="{8113F8DD-F3D4-4002-97C6-2E3035342B49}" destId="{0A81D421-9D93-4A27-99A9-C074C28D7167}" srcOrd="0" destOrd="0" parTransId="{27D0B715-367D-4431-A21A-A74B78B9286D}" sibTransId="{4D40AE4C-1777-4960-9F10-A4541E24DE74}"/>
    <dgm:cxn modelId="{9FB17E9E-5B4C-4011-939E-DC8DBFC5FD32}" srcId="{44B53702-F24B-48DF-BF83-3481F7C3B34B}" destId="{A6A612D1-CB07-485C-A891-82CEFE06481B}" srcOrd="0" destOrd="0" parTransId="{F1738133-BE2E-4610-A222-523FCA28AFC2}" sibTransId="{A1C68713-D9E8-4D8A-A763-A1E706FFE2B7}"/>
    <dgm:cxn modelId="{1CD1C1A2-20A2-4E2F-81D7-196C61D590B7}" type="presOf" srcId="{44B53702-F24B-48DF-BF83-3481F7C3B34B}" destId="{686251DC-799D-4AE5-A546-BF44D1D5CAE9}" srcOrd="0" destOrd="0" presId="urn:microsoft.com/office/officeart/2005/8/layout/hierarchy4"/>
    <dgm:cxn modelId="{67F54DB5-39EC-4D58-9EAA-C7ECEA3EC19A}" type="presOf" srcId="{0FAF14AE-B486-4AA8-8814-A16018BD800C}" destId="{DF81A907-B30B-4036-8B49-A7EC5BCD014E}" srcOrd="0" destOrd="0" presId="urn:microsoft.com/office/officeart/2005/8/layout/hierarchy4"/>
    <dgm:cxn modelId="{C5314BB6-67A4-4113-9A25-41C40CF7EE15}" type="presOf" srcId="{4CAEEB28-EBD7-4F33-BF08-0C99F84ED7B7}" destId="{8466B852-09DE-42FD-ACA7-D09B89BCC813}" srcOrd="0" destOrd="0" presId="urn:microsoft.com/office/officeart/2005/8/layout/hierarchy4"/>
    <dgm:cxn modelId="{525DB9BD-FB22-4AD4-BDE6-67763DDBACE0}" type="presOf" srcId="{E874BC85-D855-4867-A40F-041A805421A4}" destId="{34ECF0C0-F624-4AA3-B7F5-2E4367A30A2C}" srcOrd="0" destOrd="0" presId="urn:microsoft.com/office/officeart/2005/8/layout/hierarchy4"/>
    <dgm:cxn modelId="{70B8A7D6-0B46-42A2-88DB-9D55A1767AE5}" srcId="{399AF6B3-8E15-4EDA-AD65-2B6076532AFE}" destId="{0FAF14AE-B486-4AA8-8814-A16018BD800C}" srcOrd="0" destOrd="0" parTransId="{235E5CCD-3A6E-4B53-B8FD-D3502773E414}" sibTransId="{17760E39-2818-4A2A-B8F3-CF887C9CCABC}"/>
    <dgm:cxn modelId="{99AAF3E7-11DB-4500-A445-C17B52003BCE}" type="presOf" srcId="{A6A612D1-CB07-485C-A891-82CEFE06481B}" destId="{85D0F738-86B0-49A2-9038-1870F643ABB9}" srcOrd="0" destOrd="0" presId="urn:microsoft.com/office/officeart/2005/8/layout/hierarchy4"/>
    <dgm:cxn modelId="{83D797F4-227C-4F80-B039-4D158F46B610}" type="presOf" srcId="{0A81D421-9D93-4A27-99A9-C074C28D7167}" destId="{D8AAE36F-9D55-47AC-B2B3-9F4A16193603}" srcOrd="0" destOrd="0" presId="urn:microsoft.com/office/officeart/2005/8/layout/hierarchy4"/>
    <dgm:cxn modelId="{C4E7A636-B0D4-436C-AB29-CACB507B8CFE}" type="presParOf" srcId="{36DA7FBD-C726-41A3-8EEB-E9AD3957D95F}" destId="{10D638C6-32D7-4AE6-8BA5-93EA76E0A0D4}" srcOrd="0" destOrd="0" presId="urn:microsoft.com/office/officeart/2005/8/layout/hierarchy4"/>
    <dgm:cxn modelId="{5167C258-C073-43B5-A05F-753D8DBFFDC2}" type="presParOf" srcId="{10D638C6-32D7-4AE6-8BA5-93EA76E0A0D4}" destId="{DF81A907-B30B-4036-8B49-A7EC5BCD014E}" srcOrd="0" destOrd="0" presId="urn:microsoft.com/office/officeart/2005/8/layout/hierarchy4"/>
    <dgm:cxn modelId="{A3E504D0-848D-4B2F-BEC9-7054D0C30701}" type="presParOf" srcId="{10D638C6-32D7-4AE6-8BA5-93EA76E0A0D4}" destId="{80ED8142-8EFA-4690-B331-0367C14C8EDC}" srcOrd="1" destOrd="0" presId="urn:microsoft.com/office/officeart/2005/8/layout/hierarchy4"/>
    <dgm:cxn modelId="{5DE9C000-B7E4-4D7E-9177-319EB0BEAF0E}" type="presParOf" srcId="{10D638C6-32D7-4AE6-8BA5-93EA76E0A0D4}" destId="{633F72B1-979D-437A-AFF4-C6823A66D8D0}" srcOrd="2" destOrd="0" presId="urn:microsoft.com/office/officeart/2005/8/layout/hierarchy4"/>
    <dgm:cxn modelId="{67FC9510-63DA-47F1-94CD-86BC3122A9E0}" type="presParOf" srcId="{633F72B1-979D-437A-AFF4-C6823A66D8D0}" destId="{9EB5C237-01AF-4786-BADA-F2F62184E448}" srcOrd="0" destOrd="0" presId="urn:microsoft.com/office/officeart/2005/8/layout/hierarchy4"/>
    <dgm:cxn modelId="{1E640C69-09C4-48C9-A97E-0ADC5254E886}" type="presParOf" srcId="{9EB5C237-01AF-4786-BADA-F2F62184E448}" destId="{AFC9EE84-052D-4F5C-8FA7-F2E4382D073F}" srcOrd="0" destOrd="0" presId="urn:microsoft.com/office/officeart/2005/8/layout/hierarchy4"/>
    <dgm:cxn modelId="{FBA4D5C3-9D95-4567-BEFB-95875555EE46}" type="presParOf" srcId="{9EB5C237-01AF-4786-BADA-F2F62184E448}" destId="{C2327A3C-089E-4C86-8583-AC31A98D0725}" srcOrd="1" destOrd="0" presId="urn:microsoft.com/office/officeart/2005/8/layout/hierarchy4"/>
    <dgm:cxn modelId="{0050F235-C615-479C-9740-DE72F37ACB2D}" type="presParOf" srcId="{9EB5C237-01AF-4786-BADA-F2F62184E448}" destId="{F8110E02-4AFD-4D21-9A60-64942120F674}" srcOrd="2" destOrd="0" presId="urn:microsoft.com/office/officeart/2005/8/layout/hierarchy4"/>
    <dgm:cxn modelId="{2A6517E3-E8EF-4076-99F4-860C751B32F6}" type="presParOf" srcId="{F8110E02-4AFD-4D21-9A60-64942120F674}" destId="{DC081283-ABB9-4EA6-B393-2C9AFE703353}" srcOrd="0" destOrd="0" presId="urn:microsoft.com/office/officeart/2005/8/layout/hierarchy4"/>
    <dgm:cxn modelId="{87861B0A-C282-4032-A5BE-ED8E334FC82D}" type="presParOf" srcId="{DC081283-ABB9-4EA6-B393-2C9AFE703353}" destId="{D8AAE36F-9D55-47AC-B2B3-9F4A16193603}" srcOrd="0" destOrd="0" presId="urn:microsoft.com/office/officeart/2005/8/layout/hierarchy4"/>
    <dgm:cxn modelId="{163C28F4-ABBA-42F3-90A8-9AB9AC891B5A}" type="presParOf" srcId="{DC081283-ABB9-4EA6-B393-2C9AFE703353}" destId="{F71D416D-D266-4530-97D8-3814BE07E13E}" srcOrd="1" destOrd="0" presId="urn:microsoft.com/office/officeart/2005/8/layout/hierarchy4"/>
    <dgm:cxn modelId="{E4343574-22EC-408F-82A9-91D83CEA2C5B}" type="presParOf" srcId="{633F72B1-979D-437A-AFF4-C6823A66D8D0}" destId="{67B572A5-AFDC-4270-BA1E-46C80BBF8642}" srcOrd="1" destOrd="0" presId="urn:microsoft.com/office/officeart/2005/8/layout/hierarchy4"/>
    <dgm:cxn modelId="{332BE9C6-9B4E-4B71-90A8-0FD405F70422}" type="presParOf" srcId="{633F72B1-979D-437A-AFF4-C6823A66D8D0}" destId="{1D941457-99C6-4F71-8A72-A89F35D4C2A7}" srcOrd="2" destOrd="0" presId="urn:microsoft.com/office/officeart/2005/8/layout/hierarchy4"/>
    <dgm:cxn modelId="{9E7F8889-3F9C-4CAC-9981-0BD550F7C7AA}" type="presParOf" srcId="{1D941457-99C6-4F71-8A72-A89F35D4C2A7}" destId="{34ECF0C0-F624-4AA3-B7F5-2E4367A30A2C}" srcOrd="0" destOrd="0" presId="urn:microsoft.com/office/officeart/2005/8/layout/hierarchy4"/>
    <dgm:cxn modelId="{A6FAE560-1359-4F28-8753-81E36BAB67E9}" type="presParOf" srcId="{1D941457-99C6-4F71-8A72-A89F35D4C2A7}" destId="{8219B422-89BE-4AD5-9072-A4DFAFF478D2}" srcOrd="1" destOrd="0" presId="urn:microsoft.com/office/officeart/2005/8/layout/hierarchy4"/>
    <dgm:cxn modelId="{CD00A5E6-DE37-4F09-871B-7A471F1857D5}" type="presParOf" srcId="{1D941457-99C6-4F71-8A72-A89F35D4C2A7}" destId="{F92122C9-C8D9-4AEA-BCD7-6B3C67477DA7}" srcOrd="2" destOrd="0" presId="urn:microsoft.com/office/officeart/2005/8/layout/hierarchy4"/>
    <dgm:cxn modelId="{8A59CAA6-A592-448F-8CC0-E7B4C3A2EEDE}" type="presParOf" srcId="{F92122C9-C8D9-4AEA-BCD7-6B3C67477DA7}" destId="{85BFC783-4C61-4925-8AB0-BB74A0C8766E}" srcOrd="0" destOrd="0" presId="urn:microsoft.com/office/officeart/2005/8/layout/hierarchy4"/>
    <dgm:cxn modelId="{B12EDDBB-B805-448D-8C02-A043602FC8B4}" type="presParOf" srcId="{85BFC783-4C61-4925-8AB0-BB74A0C8766E}" destId="{8466B852-09DE-42FD-ACA7-D09B89BCC813}" srcOrd="0" destOrd="0" presId="urn:microsoft.com/office/officeart/2005/8/layout/hierarchy4"/>
    <dgm:cxn modelId="{12AAD0AA-667D-45A8-A961-E5967BFEDBEA}" type="presParOf" srcId="{85BFC783-4C61-4925-8AB0-BB74A0C8766E}" destId="{D1F22E2A-9266-4756-A2BC-964E0348A8EA}" srcOrd="1" destOrd="0" presId="urn:microsoft.com/office/officeart/2005/8/layout/hierarchy4"/>
    <dgm:cxn modelId="{610BE032-A7E7-482C-BBF2-B42B572B1EBF}" type="presParOf" srcId="{633F72B1-979D-437A-AFF4-C6823A66D8D0}" destId="{E96D7EA7-8DE2-42D8-8CEC-1EF9DE64AB0F}" srcOrd="3" destOrd="0" presId="urn:microsoft.com/office/officeart/2005/8/layout/hierarchy4"/>
    <dgm:cxn modelId="{443394B8-9ADF-4055-BC90-821C2BE05D16}" type="presParOf" srcId="{633F72B1-979D-437A-AFF4-C6823A66D8D0}" destId="{E260C5B4-4ACE-4B2D-92D5-DC2F871C87B3}" srcOrd="4" destOrd="0" presId="urn:microsoft.com/office/officeart/2005/8/layout/hierarchy4"/>
    <dgm:cxn modelId="{96A2D9AA-34CD-44A5-B64C-1ED4063754C7}" type="presParOf" srcId="{E260C5B4-4ACE-4B2D-92D5-DC2F871C87B3}" destId="{749FFCCA-0C44-48B3-A696-5303840D7DCF}" srcOrd="0" destOrd="0" presId="urn:microsoft.com/office/officeart/2005/8/layout/hierarchy4"/>
    <dgm:cxn modelId="{DEB42862-994B-40E6-939A-061EBE787807}" type="presParOf" srcId="{E260C5B4-4ACE-4B2D-92D5-DC2F871C87B3}" destId="{19B8BCF3-83E6-4383-8B84-3E26A05BA9FB}" srcOrd="1" destOrd="0" presId="urn:microsoft.com/office/officeart/2005/8/layout/hierarchy4"/>
    <dgm:cxn modelId="{2A6F9618-A7C5-4F6E-9530-06424C03B758}" type="presParOf" srcId="{E260C5B4-4ACE-4B2D-92D5-DC2F871C87B3}" destId="{A0468C6B-D6BD-45B2-B29F-41C4AC933C70}" srcOrd="2" destOrd="0" presId="urn:microsoft.com/office/officeart/2005/8/layout/hierarchy4"/>
    <dgm:cxn modelId="{C9FDB924-0BD0-458E-A36A-DC6DE6F662D2}" type="presParOf" srcId="{A0468C6B-D6BD-45B2-B29F-41C4AC933C70}" destId="{4DBB38E6-259F-4507-A033-306E8F57F8C7}" srcOrd="0" destOrd="0" presId="urn:microsoft.com/office/officeart/2005/8/layout/hierarchy4"/>
    <dgm:cxn modelId="{6CCAFB20-54A9-4D00-B2B3-FF9A87978327}" type="presParOf" srcId="{4DBB38E6-259F-4507-A033-306E8F57F8C7}" destId="{970B93A6-603C-4F29-8853-8E5C78B572D5}" srcOrd="0" destOrd="0" presId="urn:microsoft.com/office/officeart/2005/8/layout/hierarchy4"/>
    <dgm:cxn modelId="{39D98E61-31DF-4E9F-8F98-0E70E0C44173}" type="presParOf" srcId="{4DBB38E6-259F-4507-A033-306E8F57F8C7}" destId="{80B6473C-FB70-4033-95C0-1CF127C80FA9}" srcOrd="1" destOrd="0" presId="urn:microsoft.com/office/officeart/2005/8/layout/hierarchy4"/>
    <dgm:cxn modelId="{47D3CECF-9110-4F5A-B309-66DE9F45324E}" type="presParOf" srcId="{633F72B1-979D-437A-AFF4-C6823A66D8D0}" destId="{644B906B-66B5-417C-B96B-A3B0DE298B8C}" srcOrd="5" destOrd="0" presId="urn:microsoft.com/office/officeart/2005/8/layout/hierarchy4"/>
    <dgm:cxn modelId="{E5FF2C32-D59A-47B3-BA39-B3061BF16082}" type="presParOf" srcId="{633F72B1-979D-437A-AFF4-C6823A66D8D0}" destId="{A602F4ED-998E-48B3-9E0E-04203EECC665}" srcOrd="6" destOrd="0" presId="urn:microsoft.com/office/officeart/2005/8/layout/hierarchy4"/>
    <dgm:cxn modelId="{EB3C82F7-B7CB-4869-87FF-015076436BA2}" type="presParOf" srcId="{A602F4ED-998E-48B3-9E0E-04203EECC665}" destId="{686251DC-799D-4AE5-A546-BF44D1D5CAE9}" srcOrd="0" destOrd="0" presId="urn:microsoft.com/office/officeart/2005/8/layout/hierarchy4"/>
    <dgm:cxn modelId="{E9ECD33A-A35D-4D72-A6AB-DB8E5B0D6009}" type="presParOf" srcId="{A602F4ED-998E-48B3-9E0E-04203EECC665}" destId="{8A5C3C66-9E95-499F-B086-BEF2241C974F}" srcOrd="1" destOrd="0" presId="urn:microsoft.com/office/officeart/2005/8/layout/hierarchy4"/>
    <dgm:cxn modelId="{BABCF4EB-9A35-4898-B9AD-6AAEE5CACB93}" type="presParOf" srcId="{A602F4ED-998E-48B3-9E0E-04203EECC665}" destId="{65948FF7-F0FA-4E94-AF9E-DCEE5B974F96}" srcOrd="2" destOrd="0" presId="urn:microsoft.com/office/officeart/2005/8/layout/hierarchy4"/>
    <dgm:cxn modelId="{76014BFE-3982-44E0-A63B-FC85FC4A49BC}" type="presParOf" srcId="{65948FF7-F0FA-4E94-AF9E-DCEE5B974F96}" destId="{4ED9B694-CD7C-4DF0-98C8-05BE2203A80D}" srcOrd="0" destOrd="0" presId="urn:microsoft.com/office/officeart/2005/8/layout/hierarchy4"/>
    <dgm:cxn modelId="{8E151243-F532-4759-838D-0369AFA460A7}" type="presParOf" srcId="{4ED9B694-CD7C-4DF0-98C8-05BE2203A80D}" destId="{85D0F738-86B0-49A2-9038-1870F643ABB9}" srcOrd="0" destOrd="0" presId="urn:microsoft.com/office/officeart/2005/8/layout/hierarchy4"/>
    <dgm:cxn modelId="{92F2049B-B32C-47E3-B978-AE001AD0DA16}" type="presParOf" srcId="{4ED9B694-CD7C-4DF0-98C8-05BE2203A80D}" destId="{375BF481-E5CC-4D96-A384-A722EA28C5D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35174C3-B54A-4547-9E7F-41B3987A6069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C389E60-866F-4E0B-B5B0-1A92C57EACAC}">
      <dgm:prSet phldrT="[Текст]" custT="1"/>
      <dgm:spPr/>
      <dgm:t>
        <a:bodyPr/>
        <a:lstStyle/>
        <a:p>
          <a:r>
            <a:rPr lang="uk-UA" sz="3600" b="1" dirty="0">
              <a:solidFill>
                <a:schemeClr val="bg2">
                  <a:lumMod val="25000"/>
                </a:schemeClr>
              </a:solidFill>
              <a:latin typeface="+mj-lt"/>
            </a:rPr>
            <a:t>Форми держави</a:t>
          </a:r>
          <a:endParaRPr lang="ru-RU" sz="3600" b="1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B2FF6B17-1473-4624-A14C-84003B74D7FD}" type="parTrans" cxnId="{836FF7A6-FC93-4D27-9C79-79277484629E}">
      <dgm:prSet/>
      <dgm:spPr/>
      <dgm:t>
        <a:bodyPr/>
        <a:lstStyle/>
        <a:p>
          <a:endParaRPr lang="ru-RU"/>
        </a:p>
      </dgm:t>
    </dgm:pt>
    <dgm:pt modelId="{DB9613BA-912F-4468-9534-F7ABAD423E73}" type="sibTrans" cxnId="{836FF7A6-FC93-4D27-9C79-79277484629E}">
      <dgm:prSet/>
      <dgm:spPr/>
      <dgm:t>
        <a:bodyPr/>
        <a:lstStyle/>
        <a:p>
          <a:endParaRPr lang="ru-RU"/>
        </a:p>
      </dgm:t>
    </dgm:pt>
    <dgm:pt modelId="{289CE24B-D6F8-48F4-9AE6-28A8E2EEBD53}">
      <dgm:prSet custT="1"/>
      <dgm:spPr/>
      <dgm:t>
        <a:bodyPr/>
        <a:lstStyle/>
        <a:p>
          <a:r>
            <a:rPr lang="uk-UA" sz="3200" b="1" dirty="0" err="1">
              <a:solidFill>
                <a:schemeClr val="accent1">
                  <a:lumMod val="50000"/>
                </a:schemeClr>
              </a:solidFill>
              <a:latin typeface="+mj-lt"/>
            </a:rPr>
            <a:t>монократична</a:t>
          </a:r>
          <a:r>
            <a:rPr lang="uk-UA" sz="3200" dirty="0">
              <a:solidFill>
                <a:schemeClr val="accent1">
                  <a:lumMod val="50000"/>
                </a:schemeClr>
              </a:solidFill>
              <a:latin typeface="+mj-lt"/>
            </a:rPr>
            <a:t> (єдиновладна)</a:t>
          </a:r>
        </a:p>
      </dgm:t>
    </dgm:pt>
    <dgm:pt modelId="{7FCDD617-7394-4BFF-BFBD-2CBCCE073506}" type="parTrans" cxnId="{33F82C69-A5D0-4091-A086-A3B569DA0AA2}">
      <dgm:prSet/>
      <dgm:spPr/>
      <dgm:t>
        <a:bodyPr/>
        <a:lstStyle/>
        <a:p>
          <a:endParaRPr lang="ru-RU"/>
        </a:p>
      </dgm:t>
    </dgm:pt>
    <dgm:pt modelId="{18AD3534-DAFB-459B-ACD4-86416D87B985}" type="sibTrans" cxnId="{33F82C69-A5D0-4091-A086-A3B569DA0AA2}">
      <dgm:prSet/>
      <dgm:spPr/>
      <dgm:t>
        <a:bodyPr/>
        <a:lstStyle/>
        <a:p>
          <a:endParaRPr lang="ru-RU"/>
        </a:p>
      </dgm:t>
    </dgm:pt>
    <dgm:pt modelId="{00667BE7-11EA-4F6C-B15D-B6B842A100EA}">
      <dgm:prSet custT="1"/>
      <dgm:spPr/>
      <dgm:t>
        <a:bodyPr/>
        <a:lstStyle/>
        <a:p>
          <a:r>
            <a:rPr lang="uk-UA" sz="3200" b="1" dirty="0">
              <a:solidFill>
                <a:schemeClr val="accent1">
                  <a:lumMod val="50000"/>
                </a:schemeClr>
              </a:solidFill>
              <a:latin typeface="+mj-lt"/>
            </a:rPr>
            <a:t>сегментарна</a:t>
          </a:r>
          <a:r>
            <a:rPr lang="uk-UA" sz="3200" dirty="0">
              <a:solidFill>
                <a:schemeClr val="accent1">
                  <a:lumMod val="50000"/>
                </a:schemeClr>
              </a:solidFill>
              <a:latin typeface="+mj-lt"/>
            </a:rPr>
            <a:t> (змішана)</a:t>
          </a:r>
        </a:p>
      </dgm:t>
    </dgm:pt>
    <dgm:pt modelId="{44406AAA-02BF-4BB0-A544-D241F4BA2A09}" type="parTrans" cxnId="{70A31E6F-AF83-447A-8C0C-33FD917B40B9}">
      <dgm:prSet/>
      <dgm:spPr/>
      <dgm:t>
        <a:bodyPr/>
        <a:lstStyle/>
        <a:p>
          <a:endParaRPr lang="ru-RU"/>
        </a:p>
      </dgm:t>
    </dgm:pt>
    <dgm:pt modelId="{2C52FB15-E1CA-4237-B112-53C5665312F6}" type="sibTrans" cxnId="{70A31E6F-AF83-447A-8C0C-33FD917B40B9}">
      <dgm:prSet/>
      <dgm:spPr/>
      <dgm:t>
        <a:bodyPr/>
        <a:lstStyle/>
        <a:p>
          <a:endParaRPr lang="ru-RU"/>
        </a:p>
      </dgm:t>
    </dgm:pt>
    <dgm:pt modelId="{917A53D5-152F-421E-AE02-6A4F19BFBD58}">
      <dgm:prSet custT="1"/>
      <dgm:spPr/>
      <dgm:t>
        <a:bodyPr/>
        <a:lstStyle/>
        <a:p>
          <a:r>
            <a:rPr lang="uk-UA" sz="3200" b="1" dirty="0" err="1">
              <a:solidFill>
                <a:schemeClr val="accent1">
                  <a:lumMod val="50000"/>
                </a:schemeClr>
              </a:solidFill>
              <a:latin typeface="+mj-lt"/>
            </a:rPr>
            <a:t>полікратична</a:t>
          </a:r>
          <a:r>
            <a:rPr lang="uk-UA" sz="3200" dirty="0">
              <a:solidFill>
                <a:schemeClr val="accent1">
                  <a:lumMod val="50000"/>
                </a:schemeClr>
              </a:solidFill>
              <a:latin typeface="+mj-lt"/>
            </a:rPr>
            <a:t> (</a:t>
          </a:r>
          <a:r>
            <a:rPr lang="uk-UA" sz="3200" dirty="0" err="1">
              <a:solidFill>
                <a:schemeClr val="accent1">
                  <a:lumMod val="50000"/>
                </a:schemeClr>
              </a:solidFill>
              <a:latin typeface="+mj-lt"/>
            </a:rPr>
            <a:t>багатовладна</a:t>
          </a:r>
          <a:r>
            <a:rPr lang="uk-UA" sz="3200" dirty="0">
              <a:solidFill>
                <a:schemeClr val="accent1">
                  <a:lumMod val="50000"/>
                </a:schemeClr>
              </a:solidFill>
              <a:latin typeface="+mj-lt"/>
            </a:rPr>
            <a:t>)</a:t>
          </a:r>
        </a:p>
      </dgm:t>
    </dgm:pt>
    <dgm:pt modelId="{904A963F-5255-44BB-8CE0-A53E64781FDC}" type="parTrans" cxnId="{0BCB29FF-254B-4AE4-94BD-6970C98578B4}">
      <dgm:prSet/>
      <dgm:spPr/>
      <dgm:t>
        <a:bodyPr/>
        <a:lstStyle/>
        <a:p>
          <a:endParaRPr lang="ru-RU"/>
        </a:p>
      </dgm:t>
    </dgm:pt>
    <dgm:pt modelId="{A7C93177-12CD-4B95-8287-0675AC9B519F}" type="sibTrans" cxnId="{0BCB29FF-254B-4AE4-94BD-6970C98578B4}">
      <dgm:prSet/>
      <dgm:spPr/>
      <dgm:t>
        <a:bodyPr/>
        <a:lstStyle/>
        <a:p>
          <a:endParaRPr lang="ru-RU"/>
        </a:p>
      </dgm:t>
    </dgm:pt>
    <dgm:pt modelId="{BBA9B456-BEA4-4556-96EE-150ED86494FC}" type="pres">
      <dgm:prSet presAssocID="{535174C3-B54A-4547-9E7F-41B3987A6069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4AED7F3-F853-4A7C-A6B9-80B34ACDAAA9}" type="pres">
      <dgm:prSet presAssocID="{5C389E60-866F-4E0B-B5B0-1A92C57EACAC}" presName="hierRoot1" presStyleCnt="0">
        <dgm:presLayoutVars>
          <dgm:hierBranch val="init"/>
        </dgm:presLayoutVars>
      </dgm:prSet>
      <dgm:spPr/>
    </dgm:pt>
    <dgm:pt modelId="{5215BA26-502B-44AE-B4A7-F60AF17FADA1}" type="pres">
      <dgm:prSet presAssocID="{5C389E60-866F-4E0B-B5B0-1A92C57EACAC}" presName="rootComposite1" presStyleCnt="0"/>
      <dgm:spPr/>
    </dgm:pt>
    <dgm:pt modelId="{A93033F9-9252-414D-BCB6-CD81C4C22834}" type="pres">
      <dgm:prSet presAssocID="{5C389E60-866F-4E0B-B5B0-1A92C57EACAC}" presName="rootText1" presStyleLbl="alignAcc1" presStyleIdx="0" presStyleCnt="0" custScaleX="132720">
        <dgm:presLayoutVars>
          <dgm:chPref val="3"/>
        </dgm:presLayoutVars>
      </dgm:prSet>
      <dgm:spPr/>
    </dgm:pt>
    <dgm:pt modelId="{622F7AB4-7187-4CB6-89BF-961D476455FD}" type="pres">
      <dgm:prSet presAssocID="{5C389E60-866F-4E0B-B5B0-1A92C57EACAC}" presName="topArc1" presStyleLbl="parChTrans1D1" presStyleIdx="0" presStyleCnt="8"/>
      <dgm:spPr/>
    </dgm:pt>
    <dgm:pt modelId="{B0F9DFAA-140F-40D5-934A-BD1BAC458619}" type="pres">
      <dgm:prSet presAssocID="{5C389E60-866F-4E0B-B5B0-1A92C57EACAC}" presName="bottomArc1" presStyleLbl="parChTrans1D1" presStyleIdx="1" presStyleCnt="8"/>
      <dgm:spPr/>
    </dgm:pt>
    <dgm:pt modelId="{F5CD450E-4F73-47FD-BB9C-E89B42176CC6}" type="pres">
      <dgm:prSet presAssocID="{5C389E60-866F-4E0B-B5B0-1A92C57EACAC}" presName="topConnNode1" presStyleLbl="node1" presStyleIdx="0" presStyleCnt="0"/>
      <dgm:spPr/>
    </dgm:pt>
    <dgm:pt modelId="{B44937CE-39B3-474F-A504-E0C6A5F23D0F}" type="pres">
      <dgm:prSet presAssocID="{5C389E60-866F-4E0B-B5B0-1A92C57EACAC}" presName="hierChild2" presStyleCnt="0"/>
      <dgm:spPr/>
    </dgm:pt>
    <dgm:pt modelId="{5FB0B3DC-730B-46CD-95EA-791B1067719F}" type="pres">
      <dgm:prSet presAssocID="{7FCDD617-7394-4BFF-BFBD-2CBCCE073506}" presName="Name28" presStyleLbl="parChTrans1D2" presStyleIdx="0" presStyleCnt="3"/>
      <dgm:spPr/>
    </dgm:pt>
    <dgm:pt modelId="{5A6371AA-D838-4DA8-872F-DFC8548EABAC}" type="pres">
      <dgm:prSet presAssocID="{289CE24B-D6F8-48F4-9AE6-28A8E2EEBD53}" presName="hierRoot2" presStyleCnt="0">
        <dgm:presLayoutVars>
          <dgm:hierBranch val="init"/>
        </dgm:presLayoutVars>
      </dgm:prSet>
      <dgm:spPr/>
    </dgm:pt>
    <dgm:pt modelId="{15AA5876-9706-47D8-8C94-075ACDD6F846}" type="pres">
      <dgm:prSet presAssocID="{289CE24B-D6F8-48F4-9AE6-28A8E2EEBD53}" presName="rootComposite2" presStyleCnt="0"/>
      <dgm:spPr/>
    </dgm:pt>
    <dgm:pt modelId="{06B14F35-71EF-4987-A13F-D6BEB1957209}" type="pres">
      <dgm:prSet presAssocID="{289CE24B-D6F8-48F4-9AE6-28A8E2EEBD53}" presName="rootText2" presStyleLbl="alignAcc1" presStyleIdx="0" presStyleCnt="0" custScaleX="110098">
        <dgm:presLayoutVars>
          <dgm:chPref val="3"/>
        </dgm:presLayoutVars>
      </dgm:prSet>
      <dgm:spPr/>
    </dgm:pt>
    <dgm:pt modelId="{CFF8A846-7B4D-4FB8-9352-0423EE783EE3}" type="pres">
      <dgm:prSet presAssocID="{289CE24B-D6F8-48F4-9AE6-28A8E2EEBD53}" presName="topArc2" presStyleLbl="parChTrans1D1" presStyleIdx="2" presStyleCnt="8"/>
      <dgm:spPr/>
    </dgm:pt>
    <dgm:pt modelId="{E6025DDC-3FDB-4CEE-94CF-977C27BCD082}" type="pres">
      <dgm:prSet presAssocID="{289CE24B-D6F8-48F4-9AE6-28A8E2EEBD53}" presName="bottomArc2" presStyleLbl="parChTrans1D1" presStyleIdx="3" presStyleCnt="8"/>
      <dgm:spPr/>
    </dgm:pt>
    <dgm:pt modelId="{50371E3E-597D-4DD3-8944-87AE9C944967}" type="pres">
      <dgm:prSet presAssocID="{289CE24B-D6F8-48F4-9AE6-28A8E2EEBD53}" presName="topConnNode2" presStyleLbl="node2" presStyleIdx="0" presStyleCnt="0"/>
      <dgm:spPr/>
    </dgm:pt>
    <dgm:pt modelId="{EF6901B4-A2DB-416C-9108-4AE098FBC50F}" type="pres">
      <dgm:prSet presAssocID="{289CE24B-D6F8-48F4-9AE6-28A8E2EEBD53}" presName="hierChild4" presStyleCnt="0"/>
      <dgm:spPr/>
    </dgm:pt>
    <dgm:pt modelId="{A28E3B7E-F218-4E9E-BF2E-3B2091A0B681}" type="pres">
      <dgm:prSet presAssocID="{289CE24B-D6F8-48F4-9AE6-28A8E2EEBD53}" presName="hierChild5" presStyleCnt="0"/>
      <dgm:spPr/>
    </dgm:pt>
    <dgm:pt modelId="{F397F904-7E34-4C01-A82E-680D34FEA5A2}" type="pres">
      <dgm:prSet presAssocID="{44406AAA-02BF-4BB0-A544-D241F4BA2A09}" presName="Name28" presStyleLbl="parChTrans1D2" presStyleIdx="1" presStyleCnt="3"/>
      <dgm:spPr/>
    </dgm:pt>
    <dgm:pt modelId="{DBEA169A-2BDA-4FAC-B1D7-67E66AD13CE1}" type="pres">
      <dgm:prSet presAssocID="{00667BE7-11EA-4F6C-B15D-B6B842A100EA}" presName="hierRoot2" presStyleCnt="0">
        <dgm:presLayoutVars>
          <dgm:hierBranch val="init"/>
        </dgm:presLayoutVars>
      </dgm:prSet>
      <dgm:spPr/>
    </dgm:pt>
    <dgm:pt modelId="{B0C8B06D-B53B-4079-9E75-40E7D5795901}" type="pres">
      <dgm:prSet presAssocID="{00667BE7-11EA-4F6C-B15D-B6B842A100EA}" presName="rootComposite2" presStyleCnt="0"/>
      <dgm:spPr/>
    </dgm:pt>
    <dgm:pt modelId="{5468B3F3-DB43-41AC-BAB7-F65E0929E4F8}" type="pres">
      <dgm:prSet presAssocID="{00667BE7-11EA-4F6C-B15D-B6B842A100EA}" presName="rootText2" presStyleLbl="alignAcc1" presStyleIdx="0" presStyleCnt="0" custScaleX="110098">
        <dgm:presLayoutVars>
          <dgm:chPref val="3"/>
        </dgm:presLayoutVars>
      </dgm:prSet>
      <dgm:spPr/>
    </dgm:pt>
    <dgm:pt modelId="{DEA341D2-64C9-45E2-A6E2-6D749105B8EB}" type="pres">
      <dgm:prSet presAssocID="{00667BE7-11EA-4F6C-B15D-B6B842A100EA}" presName="topArc2" presStyleLbl="parChTrans1D1" presStyleIdx="4" presStyleCnt="8"/>
      <dgm:spPr/>
    </dgm:pt>
    <dgm:pt modelId="{BB47399C-383C-4596-845D-9CF42016D047}" type="pres">
      <dgm:prSet presAssocID="{00667BE7-11EA-4F6C-B15D-B6B842A100EA}" presName="bottomArc2" presStyleLbl="parChTrans1D1" presStyleIdx="5" presStyleCnt="8"/>
      <dgm:spPr/>
    </dgm:pt>
    <dgm:pt modelId="{D93248D5-D4B7-42DE-8430-762202B98B1F}" type="pres">
      <dgm:prSet presAssocID="{00667BE7-11EA-4F6C-B15D-B6B842A100EA}" presName="topConnNode2" presStyleLbl="node2" presStyleIdx="0" presStyleCnt="0"/>
      <dgm:spPr/>
    </dgm:pt>
    <dgm:pt modelId="{3C318E0A-0F4A-48CD-B919-ECE59E14A8FA}" type="pres">
      <dgm:prSet presAssocID="{00667BE7-11EA-4F6C-B15D-B6B842A100EA}" presName="hierChild4" presStyleCnt="0"/>
      <dgm:spPr/>
    </dgm:pt>
    <dgm:pt modelId="{C650823F-DA2B-434B-BD97-2766C7D23E04}" type="pres">
      <dgm:prSet presAssocID="{00667BE7-11EA-4F6C-B15D-B6B842A100EA}" presName="hierChild5" presStyleCnt="0"/>
      <dgm:spPr/>
    </dgm:pt>
    <dgm:pt modelId="{E669ACDA-73ED-4E74-808D-BDC79D3848A5}" type="pres">
      <dgm:prSet presAssocID="{904A963F-5255-44BB-8CE0-A53E64781FDC}" presName="Name28" presStyleLbl="parChTrans1D2" presStyleIdx="2" presStyleCnt="3"/>
      <dgm:spPr/>
    </dgm:pt>
    <dgm:pt modelId="{1949EFB2-5E88-4546-B809-CF1F94EAA396}" type="pres">
      <dgm:prSet presAssocID="{917A53D5-152F-421E-AE02-6A4F19BFBD58}" presName="hierRoot2" presStyleCnt="0">
        <dgm:presLayoutVars>
          <dgm:hierBranch val="init"/>
        </dgm:presLayoutVars>
      </dgm:prSet>
      <dgm:spPr/>
    </dgm:pt>
    <dgm:pt modelId="{00ABED67-6BBE-46BD-9352-E761178FB6A1}" type="pres">
      <dgm:prSet presAssocID="{917A53D5-152F-421E-AE02-6A4F19BFBD58}" presName="rootComposite2" presStyleCnt="0"/>
      <dgm:spPr/>
    </dgm:pt>
    <dgm:pt modelId="{43C3A14F-E359-469D-8FED-5A2C24864661}" type="pres">
      <dgm:prSet presAssocID="{917A53D5-152F-421E-AE02-6A4F19BFBD58}" presName="rootText2" presStyleLbl="alignAcc1" presStyleIdx="0" presStyleCnt="0" custScaleX="110098">
        <dgm:presLayoutVars>
          <dgm:chPref val="3"/>
        </dgm:presLayoutVars>
      </dgm:prSet>
      <dgm:spPr/>
    </dgm:pt>
    <dgm:pt modelId="{21AB47E4-7391-4EFA-929D-892F3F11D388}" type="pres">
      <dgm:prSet presAssocID="{917A53D5-152F-421E-AE02-6A4F19BFBD58}" presName="topArc2" presStyleLbl="parChTrans1D1" presStyleIdx="6" presStyleCnt="8"/>
      <dgm:spPr/>
    </dgm:pt>
    <dgm:pt modelId="{21226BEC-CFFD-44D8-9C73-D999ECE01879}" type="pres">
      <dgm:prSet presAssocID="{917A53D5-152F-421E-AE02-6A4F19BFBD58}" presName="bottomArc2" presStyleLbl="parChTrans1D1" presStyleIdx="7" presStyleCnt="8"/>
      <dgm:spPr/>
    </dgm:pt>
    <dgm:pt modelId="{18542FBA-2B5D-43C0-9CB5-6BBB3DD1EE83}" type="pres">
      <dgm:prSet presAssocID="{917A53D5-152F-421E-AE02-6A4F19BFBD58}" presName="topConnNode2" presStyleLbl="node2" presStyleIdx="0" presStyleCnt="0"/>
      <dgm:spPr/>
    </dgm:pt>
    <dgm:pt modelId="{56ECD125-E7CB-4F8B-9608-0FC467DF1B12}" type="pres">
      <dgm:prSet presAssocID="{917A53D5-152F-421E-AE02-6A4F19BFBD58}" presName="hierChild4" presStyleCnt="0"/>
      <dgm:spPr/>
    </dgm:pt>
    <dgm:pt modelId="{5C025462-4EC2-4C76-83B9-0185370584C4}" type="pres">
      <dgm:prSet presAssocID="{917A53D5-152F-421E-AE02-6A4F19BFBD58}" presName="hierChild5" presStyleCnt="0"/>
      <dgm:spPr/>
    </dgm:pt>
    <dgm:pt modelId="{5DE9BBAF-7DE7-45ED-A6B0-9DB7484B9E7A}" type="pres">
      <dgm:prSet presAssocID="{5C389E60-866F-4E0B-B5B0-1A92C57EACAC}" presName="hierChild3" presStyleCnt="0"/>
      <dgm:spPr/>
    </dgm:pt>
  </dgm:ptLst>
  <dgm:cxnLst>
    <dgm:cxn modelId="{FAA1321A-5AC8-4E36-8E8E-DEE7BCF00B0F}" type="presOf" srcId="{904A963F-5255-44BB-8CE0-A53E64781FDC}" destId="{E669ACDA-73ED-4E74-808D-BDC79D3848A5}" srcOrd="0" destOrd="0" presId="urn:microsoft.com/office/officeart/2008/layout/HalfCircleOrganizationChart"/>
    <dgm:cxn modelId="{33F82C69-A5D0-4091-A086-A3B569DA0AA2}" srcId="{5C389E60-866F-4E0B-B5B0-1A92C57EACAC}" destId="{289CE24B-D6F8-48F4-9AE6-28A8E2EEBD53}" srcOrd="0" destOrd="0" parTransId="{7FCDD617-7394-4BFF-BFBD-2CBCCE073506}" sibTransId="{18AD3534-DAFB-459B-ACD4-86416D87B985}"/>
    <dgm:cxn modelId="{DBAEE16E-F8CF-4FB5-BDB9-29B8BAEB4219}" type="presOf" srcId="{5C389E60-866F-4E0B-B5B0-1A92C57EACAC}" destId="{A93033F9-9252-414D-BCB6-CD81C4C22834}" srcOrd="0" destOrd="0" presId="urn:microsoft.com/office/officeart/2008/layout/HalfCircleOrganizationChart"/>
    <dgm:cxn modelId="{70A31E6F-AF83-447A-8C0C-33FD917B40B9}" srcId="{5C389E60-866F-4E0B-B5B0-1A92C57EACAC}" destId="{00667BE7-11EA-4F6C-B15D-B6B842A100EA}" srcOrd="1" destOrd="0" parTransId="{44406AAA-02BF-4BB0-A544-D241F4BA2A09}" sibTransId="{2C52FB15-E1CA-4237-B112-53C5665312F6}"/>
    <dgm:cxn modelId="{33B0AE4F-E4F5-43AD-84A9-4AC92CFEDBD4}" type="presOf" srcId="{7FCDD617-7394-4BFF-BFBD-2CBCCE073506}" destId="{5FB0B3DC-730B-46CD-95EA-791B1067719F}" srcOrd="0" destOrd="0" presId="urn:microsoft.com/office/officeart/2008/layout/HalfCircleOrganizationChart"/>
    <dgm:cxn modelId="{71405273-F6A5-410A-B410-53803BC7BA75}" type="presOf" srcId="{00667BE7-11EA-4F6C-B15D-B6B842A100EA}" destId="{5468B3F3-DB43-41AC-BAB7-F65E0929E4F8}" srcOrd="0" destOrd="0" presId="urn:microsoft.com/office/officeart/2008/layout/HalfCircleOrganizationChart"/>
    <dgm:cxn modelId="{B4196479-8FE2-4FE8-BB12-348B6A3AF52B}" type="presOf" srcId="{44406AAA-02BF-4BB0-A544-D241F4BA2A09}" destId="{F397F904-7E34-4C01-A82E-680D34FEA5A2}" srcOrd="0" destOrd="0" presId="urn:microsoft.com/office/officeart/2008/layout/HalfCircleOrganizationChart"/>
    <dgm:cxn modelId="{B61C929A-50DD-4AD9-8F8E-9D60A53C463A}" type="presOf" srcId="{535174C3-B54A-4547-9E7F-41B3987A6069}" destId="{BBA9B456-BEA4-4556-96EE-150ED86494FC}" srcOrd="0" destOrd="0" presId="urn:microsoft.com/office/officeart/2008/layout/HalfCircleOrganizationChart"/>
    <dgm:cxn modelId="{3B57DAA0-034E-4BAA-BE25-89F0253B86CF}" type="presOf" srcId="{917A53D5-152F-421E-AE02-6A4F19BFBD58}" destId="{43C3A14F-E359-469D-8FED-5A2C24864661}" srcOrd="0" destOrd="0" presId="urn:microsoft.com/office/officeart/2008/layout/HalfCircleOrganizationChart"/>
    <dgm:cxn modelId="{836FF7A6-FC93-4D27-9C79-79277484629E}" srcId="{535174C3-B54A-4547-9E7F-41B3987A6069}" destId="{5C389E60-866F-4E0B-B5B0-1A92C57EACAC}" srcOrd="0" destOrd="0" parTransId="{B2FF6B17-1473-4624-A14C-84003B74D7FD}" sibTransId="{DB9613BA-912F-4468-9534-F7ABAD423E73}"/>
    <dgm:cxn modelId="{80AA16C0-9FDF-4C5C-89D3-40C17A84CA03}" type="presOf" srcId="{289CE24B-D6F8-48F4-9AE6-28A8E2EEBD53}" destId="{50371E3E-597D-4DD3-8944-87AE9C944967}" srcOrd="1" destOrd="0" presId="urn:microsoft.com/office/officeart/2008/layout/HalfCircleOrganizationChart"/>
    <dgm:cxn modelId="{0435BAC6-EE11-4578-A5EE-7EACC9CB68D9}" type="presOf" srcId="{00667BE7-11EA-4F6C-B15D-B6B842A100EA}" destId="{D93248D5-D4B7-42DE-8430-762202B98B1F}" srcOrd="1" destOrd="0" presId="urn:microsoft.com/office/officeart/2008/layout/HalfCircleOrganizationChart"/>
    <dgm:cxn modelId="{B04568F3-4A52-4131-95F1-B496F3036EE1}" type="presOf" srcId="{917A53D5-152F-421E-AE02-6A4F19BFBD58}" destId="{18542FBA-2B5D-43C0-9CB5-6BBB3DD1EE83}" srcOrd="1" destOrd="0" presId="urn:microsoft.com/office/officeart/2008/layout/HalfCircleOrganizationChart"/>
    <dgm:cxn modelId="{FF2E1DF8-62B0-4F21-A424-B5EA35DF2FBA}" type="presOf" srcId="{289CE24B-D6F8-48F4-9AE6-28A8E2EEBD53}" destId="{06B14F35-71EF-4987-A13F-D6BEB1957209}" srcOrd="0" destOrd="0" presId="urn:microsoft.com/office/officeart/2008/layout/HalfCircleOrganizationChart"/>
    <dgm:cxn modelId="{0BCB29FF-254B-4AE4-94BD-6970C98578B4}" srcId="{5C389E60-866F-4E0B-B5B0-1A92C57EACAC}" destId="{917A53D5-152F-421E-AE02-6A4F19BFBD58}" srcOrd="2" destOrd="0" parTransId="{904A963F-5255-44BB-8CE0-A53E64781FDC}" sibTransId="{A7C93177-12CD-4B95-8287-0675AC9B519F}"/>
    <dgm:cxn modelId="{84D56EFF-86B5-4DA6-98BC-97194490EC68}" type="presOf" srcId="{5C389E60-866F-4E0B-B5B0-1A92C57EACAC}" destId="{F5CD450E-4F73-47FD-BB9C-E89B42176CC6}" srcOrd="1" destOrd="0" presId="urn:microsoft.com/office/officeart/2008/layout/HalfCircleOrganizationChart"/>
    <dgm:cxn modelId="{843B79AE-B172-4C4E-9BBD-E603AB1093FF}" type="presParOf" srcId="{BBA9B456-BEA4-4556-96EE-150ED86494FC}" destId="{04AED7F3-F853-4A7C-A6B9-80B34ACDAAA9}" srcOrd="0" destOrd="0" presId="urn:microsoft.com/office/officeart/2008/layout/HalfCircleOrganizationChart"/>
    <dgm:cxn modelId="{529ABEA3-4B02-41C7-9BF3-4541A583C6EF}" type="presParOf" srcId="{04AED7F3-F853-4A7C-A6B9-80B34ACDAAA9}" destId="{5215BA26-502B-44AE-B4A7-F60AF17FADA1}" srcOrd="0" destOrd="0" presId="urn:microsoft.com/office/officeart/2008/layout/HalfCircleOrganizationChart"/>
    <dgm:cxn modelId="{7C301EA6-0D97-460A-BFCF-F9A84A76A6E0}" type="presParOf" srcId="{5215BA26-502B-44AE-B4A7-F60AF17FADA1}" destId="{A93033F9-9252-414D-BCB6-CD81C4C22834}" srcOrd="0" destOrd="0" presId="urn:microsoft.com/office/officeart/2008/layout/HalfCircleOrganizationChart"/>
    <dgm:cxn modelId="{A56CD4FB-C41F-47B7-995D-9F76E9AD0EBF}" type="presParOf" srcId="{5215BA26-502B-44AE-B4A7-F60AF17FADA1}" destId="{622F7AB4-7187-4CB6-89BF-961D476455FD}" srcOrd="1" destOrd="0" presId="urn:microsoft.com/office/officeart/2008/layout/HalfCircleOrganizationChart"/>
    <dgm:cxn modelId="{8ED2FD0A-F228-43AF-9230-7F86F923E5F5}" type="presParOf" srcId="{5215BA26-502B-44AE-B4A7-F60AF17FADA1}" destId="{B0F9DFAA-140F-40D5-934A-BD1BAC458619}" srcOrd="2" destOrd="0" presId="urn:microsoft.com/office/officeart/2008/layout/HalfCircleOrganizationChart"/>
    <dgm:cxn modelId="{1C528696-039E-4B72-A99F-61934B0B5588}" type="presParOf" srcId="{5215BA26-502B-44AE-B4A7-F60AF17FADA1}" destId="{F5CD450E-4F73-47FD-BB9C-E89B42176CC6}" srcOrd="3" destOrd="0" presId="urn:microsoft.com/office/officeart/2008/layout/HalfCircleOrganizationChart"/>
    <dgm:cxn modelId="{53A05E85-052C-41DD-8EDC-2EB985F2FA3B}" type="presParOf" srcId="{04AED7F3-F853-4A7C-A6B9-80B34ACDAAA9}" destId="{B44937CE-39B3-474F-A504-E0C6A5F23D0F}" srcOrd="1" destOrd="0" presId="urn:microsoft.com/office/officeart/2008/layout/HalfCircleOrganizationChart"/>
    <dgm:cxn modelId="{19246585-7A54-4DF3-A9DF-0BA507974DA9}" type="presParOf" srcId="{B44937CE-39B3-474F-A504-E0C6A5F23D0F}" destId="{5FB0B3DC-730B-46CD-95EA-791B1067719F}" srcOrd="0" destOrd="0" presId="urn:microsoft.com/office/officeart/2008/layout/HalfCircleOrganizationChart"/>
    <dgm:cxn modelId="{CF39F278-EA55-4F4C-947B-DD19E6DA16CB}" type="presParOf" srcId="{B44937CE-39B3-474F-A504-E0C6A5F23D0F}" destId="{5A6371AA-D838-4DA8-872F-DFC8548EABAC}" srcOrd="1" destOrd="0" presId="urn:microsoft.com/office/officeart/2008/layout/HalfCircleOrganizationChart"/>
    <dgm:cxn modelId="{EC0B1215-91E7-4191-A7CF-4D55EE3E7461}" type="presParOf" srcId="{5A6371AA-D838-4DA8-872F-DFC8548EABAC}" destId="{15AA5876-9706-47D8-8C94-075ACDD6F846}" srcOrd="0" destOrd="0" presId="urn:microsoft.com/office/officeart/2008/layout/HalfCircleOrganizationChart"/>
    <dgm:cxn modelId="{4BE4FF58-58A9-4BF8-AEA1-BEFDD3A97818}" type="presParOf" srcId="{15AA5876-9706-47D8-8C94-075ACDD6F846}" destId="{06B14F35-71EF-4987-A13F-D6BEB1957209}" srcOrd="0" destOrd="0" presId="urn:microsoft.com/office/officeart/2008/layout/HalfCircleOrganizationChart"/>
    <dgm:cxn modelId="{5935A77F-0AB0-4303-9BBA-F7393C682EA4}" type="presParOf" srcId="{15AA5876-9706-47D8-8C94-075ACDD6F846}" destId="{CFF8A846-7B4D-4FB8-9352-0423EE783EE3}" srcOrd="1" destOrd="0" presId="urn:microsoft.com/office/officeart/2008/layout/HalfCircleOrganizationChart"/>
    <dgm:cxn modelId="{58113953-E1BE-4518-AEB0-EB8C591BBEBD}" type="presParOf" srcId="{15AA5876-9706-47D8-8C94-075ACDD6F846}" destId="{E6025DDC-3FDB-4CEE-94CF-977C27BCD082}" srcOrd="2" destOrd="0" presId="urn:microsoft.com/office/officeart/2008/layout/HalfCircleOrganizationChart"/>
    <dgm:cxn modelId="{394ADADD-1370-4FD4-89E9-4C354C1D7189}" type="presParOf" srcId="{15AA5876-9706-47D8-8C94-075ACDD6F846}" destId="{50371E3E-597D-4DD3-8944-87AE9C944967}" srcOrd="3" destOrd="0" presId="urn:microsoft.com/office/officeart/2008/layout/HalfCircleOrganizationChart"/>
    <dgm:cxn modelId="{CACF8B3C-9B3A-4814-A349-4BD4A5B9FDD4}" type="presParOf" srcId="{5A6371AA-D838-4DA8-872F-DFC8548EABAC}" destId="{EF6901B4-A2DB-416C-9108-4AE098FBC50F}" srcOrd="1" destOrd="0" presId="urn:microsoft.com/office/officeart/2008/layout/HalfCircleOrganizationChart"/>
    <dgm:cxn modelId="{72220B02-E983-417E-BEE3-F5FAE24FBF48}" type="presParOf" srcId="{5A6371AA-D838-4DA8-872F-DFC8548EABAC}" destId="{A28E3B7E-F218-4E9E-BF2E-3B2091A0B681}" srcOrd="2" destOrd="0" presId="urn:microsoft.com/office/officeart/2008/layout/HalfCircleOrganizationChart"/>
    <dgm:cxn modelId="{56E822F8-0A7D-46B2-9AB0-9DDF30D09701}" type="presParOf" srcId="{B44937CE-39B3-474F-A504-E0C6A5F23D0F}" destId="{F397F904-7E34-4C01-A82E-680D34FEA5A2}" srcOrd="2" destOrd="0" presId="urn:microsoft.com/office/officeart/2008/layout/HalfCircleOrganizationChart"/>
    <dgm:cxn modelId="{8ADD22DF-45D0-4F4E-A372-5B46F54C7557}" type="presParOf" srcId="{B44937CE-39B3-474F-A504-E0C6A5F23D0F}" destId="{DBEA169A-2BDA-4FAC-B1D7-67E66AD13CE1}" srcOrd="3" destOrd="0" presId="urn:microsoft.com/office/officeart/2008/layout/HalfCircleOrganizationChart"/>
    <dgm:cxn modelId="{ED6FA9F0-7F41-405E-9CF4-86C3193E4AAF}" type="presParOf" srcId="{DBEA169A-2BDA-4FAC-B1D7-67E66AD13CE1}" destId="{B0C8B06D-B53B-4079-9E75-40E7D5795901}" srcOrd="0" destOrd="0" presId="urn:microsoft.com/office/officeart/2008/layout/HalfCircleOrganizationChart"/>
    <dgm:cxn modelId="{2A87A1BD-0FCD-449B-A143-739A377CC53A}" type="presParOf" srcId="{B0C8B06D-B53B-4079-9E75-40E7D5795901}" destId="{5468B3F3-DB43-41AC-BAB7-F65E0929E4F8}" srcOrd="0" destOrd="0" presId="urn:microsoft.com/office/officeart/2008/layout/HalfCircleOrganizationChart"/>
    <dgm:cxn modelId="{4299590B-E741-471B-8DCD-0330CA59B1DC}" type="presParOf" srcId="{B0C8B06D-B53B-4079-9E75-40E7D5795901}" destId="{DEA341D2-64C9-45E2-A6E2-6D749105B8EB}" srcOrd="1" destOrd="0" presId="urn:microsoft.com/office/officeart/2008/layout/HalfCircleOrganizationChart"/>
    <dgm:cxn modelId="{F69CBCD7-7E4E-4F80-85AD-9F7AAB87F14F}" type="presParOf" srcId="{B0C8B06D-B53B-4079-9E75-40E7D5795901}" destId="{BB47399C-383C-4596-845D-9CF42016D047}" srcOrd="2" destOrd="0" presId="urn:microsoft.com/office/officeart/2008/layout/HalfCircleOrganizationChart"/>
    <dgm:cxn modelId="{A41E880E-98E6-4D3C-A5E0-30DE40D330AF}" type="presParOf" srcId="{B0C8B06D-B53B-4079-9E75-40E7D5795901}" destId="{D93248D5-D4B7-42DE-8430-762202B98B1F}" srcOrd="3" destOrd="0" presId="urn:microsoft.com/office/officeart/2008/layout/HalfCircleOrganizationChart"/>
    <dgm:cxn modelId="{E1270DD6-24CD-4272-8D55-F58610C0D3F2}" type="presParOf" srcId="{DBEA169A-2BDA-4FAC-B1D7-67E66AD13CE1}" destId="{3C318E0A-0F4A-48CD-B919-ECE59E14A8FA}" srcOrd="1" destOrd="0" presId="urn:microsoft.com/office/officeart/2008/layout/HalfCircleOrganizationChart"/>
    <dgm:cxn modelId="{BBE4EC94-4E5C-4436-86DC-051761266228}" type="presParOf" srcId="{DBEA169A-2BDA-4FAC-B1D7-67E66AD13CE1}" destId="{C650823F-DA2B-434B-BD97-2766C7D23E04}" srcOrd="2" destOrd="0" presId="urn:microsoft.com/office/officeart/2008/layout/HalfCircleOrganizationChart"/>
    <dgm:cxn modelId="{023B7D08-0AB3-4144-91D7-E8AB55353CFC}" type="presParOf" srcId="{B44937CE-39B3-474F-A504-E0C6A5F23D0F}" destId="{E669ACDA-73ED-4E74-808D-BDC79D3848A5}" srcOrd="4" destOrd="0" presId="urn:microsoft.com/office/officeart/2008/layout/HalfCircleOrganizationChart"/>
    <dgm:cxn modelId="{FBFCAB0D-B39A-40D9-9BB2-263C5CF17BB1}" type="presParOf" srcId="{B44937CE-39B3-474F-A504-E0C6A5F23D0F}" destId="{1949EFB2-5E88-4546-B809-CF1F94EAA396}" srcOrd="5" destOrd="0" presId="urn:microsoft.com/office/officeart/2008/layout/HalfCircleOrganizationChart"/>
    <dgm:cxn modelId="{E1E102F9-8AE2-4409-9BB2-2FE030BD578A}" type="presParOf" srcId="{1949EFB2-5E88-4546-B809-CF1F94EAA396}" destId="{00ABED67-6BBE-46BD-9352-E761178FB6A1}" srcOrd="0" destOrd="0" presId="urn:microsoft.com/office/officeart/2008/layout/HalfCircleOrganizationChart"/>
    <dgm:cxn modelId="{A5F91E35-A209-4BE9-ADD8-4ED89AD82D4F}" type="presParOf" srcId="{00ABED67-6BBE-46BD-9352-E761178FB6A1}" destId="{43C3A14F-E359-469D-8FED-5A2C24864661}" srcOrd="0" destOrd="0" presId="urn:microsoft.com/office/officeart/2008/layout/HalfCircleOrganizationChart"/>
    <dgm:cxn modelId="{3736BEA9-12BC-4F99-BF02-C18391915FB5}" type="presParOf" srcId="{00ABED67-6BBE-46BD-9352-E761178FB6A1}" destId="{21AB47E4-7391-4EFA-929D-892F3F11D388}" srcOrd="1" destOrd="0" presId="urn:microsoft.com/office/officeart/2008/layout/HalfCircleOrganizationChart"/>
    <dgm:cxn modelId="{8C7D01F5-EA23-4E84-9811-C42D4472F552}" type="presParOf" srcId="{00ABED67-6BBE-46BD-9352-E761178FB6A1}" destId="{21226BEC-CFFD-44D8-9C73-D999ECE01879}" srcOrd="2" destOrd="0" presId="urn:microsoft.com/office/officeart/2008/layout/HalfCircleOrganizationChart"/>
    <dgm:cxn modelId="{AE9654E1-D125-4261-AEC1-85BB1C7A9B18}" type="presParOf" srcId="{00ABED67-6BBE-46BD-9352-E761178FB6A1}" destId="{18542FBA-2B5D-43C0-9CB5-6BBB3DD1EE83}" srcOrd="3" destOrd="0" presId="urn:microsoft.com/office/officeart/2008/layout/HalfCircleOrganizationChart"/>
    <dgm:cxn modelId="{0E0CE5FA-ACA9-4D35-B030-A74F1335E60E}" type="presParOf" srcId="{1949EFB2-5E88-4546-B809-CF1F94EAA396}" destId="{56ECD125-E7CB-4F8B-9608-0FC467DF1B12}" srcOrd="1" destOrd="0" presId="urn:microsoft.com/office/officeart/2008/layout/HalfCircleOrganizationChart"/>
    <dgm:cxn modelId="{12339DBB-746A-424D-9B57-2D3EBEC007BD}" type="presParOf" srcId="{1949EFB2-5E88-4546-B809-CF1F94EAA396}" destId="{5C025462-4EC2-4C76-83B9-0185370584C4}" srcOrd="2" destOrd="0" presId="urn:microsoft.com/office/officeart/2008/layout/HalfCircleOrganizationChart"/>
    <dgm:cxn modelId="{C802A549-87CD-4908-AF79-AA558BF4FC17}" type="presParOf" srcId="{04AED7F3-F853-4A7C-A6B9-80B34ACDAAA9}" destId="{5DE9BBAF-7DE7-45ED-A6B0-9DB7484B9E7A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29398A5-3AF6-4B54-8DD5-5D429FB546A2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B10C86-1B84-45DC-BAE8-533BEE7E6A0E}">
      <dgm:prSet phldrT="[Текст]" custT="1"/>
      <dgm:spPr/>
      <dgm:t>
        <a:bodyPr/>
        <a:lstStyle/>
        <a:p>
          <a:r>
            <a:rPr lang="uk-UA" sz="3200" b="1" dirty="0" err="1">
              <a:solidFill>
                <a:schemeClr val="accent1">
                  <a:lumMod val="50000"/>
                </a:schemeClr>
              </a:solidFill>
              <a:latin typeface="+mj-lt"/>
            </a:rPr>
            <a:t>Монократична</a:t>
          </a:r>
          <a:r>
            <a:rPr lang="uk-UA" sz="3200" b="1" dirty="0">
              <a:solidFill>
                <a:schemeClr val="accent1">
                  <a:lumMod val="50000"/>
                </a:schemeClr>
              </a:solidFill>
              <a:latin typeface="+mj-lt"/>
            </a:rPr>
            <a:t> державна форма </a:t>
          </a:r>
          <a:r>
            <a:rPr lang="uk-UA" sz="3200" dirty="0">
              <a:solidFill>
                <a:schemeClr val="accent1">
                  <a:lumMod val="50000"/>
                </a:schemeClr>
              </a:solidFill>
              <a:latin typeface="+mj-lt"/>
            </a:rPr>
            <a:t>характеризується єдиновладдям, де повнота державної влади може знаходитися в руках однієї особи (теократичного монарха в державі Оман, </a:t>
          </a:r>
          <a:r>
            <a:rPr lang="uk-UA" sz="3200" dirty="0" err="1">
              <a:solidFill>
                <a:schemeClr val="accent1">
                  <a:lumMod val="50000"/>
                </a:schemeClr>
              </a:solidFill>
              <a:latin typeface="+mj-lt"/>
            </a:rPr>
            <a:t>фюрера</a:t>
          </a:r>
          <a:r>
            <a:rPr lang="uk-UA" sz="3200" dirty="0">
              <a:solidFill>
                <a:schemeClr val="accent1">
                  <a:lumMod val="50000"/>
                </a:schemeClr>
              </a:solidFill>
              <a:latin typeface="+mj-lt"/>
            </a:rPr>
            <a:t> в нацистській Німеччині), належати колегії (колегіальному монарху – Раді Емірів в ОАЕ) або конституцією може бути проголошено, що уся влада належить радам (на справді – партійній номенклатурі в СРСР)</a:t>
          </a:r>
          <a:endParaRPr lang="ru-RU" sz="3200" dirty="0">
            <a:solidFill>
              <a:schemeClr val="accent1">
                <a:lumMod val="50000"/>
              </a:schemeClr>
            </a:solidFill>
            <a:latin typeface="+mj-lt"/>
          </a:endParaRPr>
        </a:p>
      </dgm:t>
    </dgm:pt>
    <dgm:pt modelId="{5DE3D9A5-AD06-45A7-8835-63341BBAA1E4}" type="parTrans" cxnId="{86A794B1-5465-4DC7-A97B-1E7FD8312D13}">
      <dgm:prSet/>
      <dgm:spPr/>
      <dgm:t>
        <a:bodyPr/>
        <a:lstStyle/>
        <a:p>
          <a:endParaRPr lang="ru-RU"/>
        </a:p>
      </dgm:t>
    </dgm:pt>
    <dgm:pt modelId="{CDDA6F80-69BC-4BDE-8211-69398E18A4B0}" type="sibTrans" cxnId="{86A794B1-5465-4DC7-A97B-1E7FD8312D13}">
      <dgm:prSet/>
      <dgm:spPr/>
      <dgm:t>
        <a:bodyPr/>
        <a:lstStyle/>
        <a:p>
          <a:endParaRPr lang="ru-RU"/>
        </a:p>
      </dgm:t>
    </dgm:pt>
    <dgm:pt modelId="{F2409E78-0516-4183-B84C-5E6F55A530B0}" type="pres">
      <dgm:prSet presAssocID="{929398A5-3AF6-4B54-8DD5-5D429FB546A2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5F5373C-6DD9-4879-9F2F-EE2A2471293B}" type="pres">
      <dgm:prSet presAssocID="{4DB10C86-1B84-45DC-BAE8-533BEE7E6A0E}" presName="hierRoot1" presStyleCnt="0">
        <dgm:presLayoutVars>
          <dgm:hierBranch val="init"/>
        </dgm:presLayoutVars>
      </dgm:prSet>
      <dgm:spPr/>
    </dgm:pt>
    <dgm:pt modelId="{EAC65757-15DA-4804-8B03-C15EC84EB351}" type="pres">
      <dgm:prSet presAssocID="{4DB10C86-1B84-45DC-BAE8-533BEE7E6A0E}" presName="rootComposite1" presStyleCnt="0"/>
      <dgm:spPr/>
    </dgm:pt>
    <dgm:pt modelId="{64AE9159-D2DF-4201-9497-4A93B44A33B6}" type="pres">
      <dgm:prSet presAssocID="{4DB10C86-1B84-45DC-BAE8-533BEE7E6A0E}" presName="rootText1" presStyleLbl="alignAcc1" presStyleIdx="0" presStyleCnt="0">
        <dgm:presLayoutVars>
          <dgm:chPref val="3"/>
        </dgm:presLayoutVars>
      </dgm:prSet>
      <dgm:spPr/>
    </dgm:pt>
    <dgm:pt modelId="{738BE051-A2B2-467B-935E-4AA0B74B86E7}" type="pres">
      <dgm:prSet presAssocID="{4DB10C86-1B84-45DC-BAE8-533BEE7E6A0E}" presName="topArc1" presStyleLbl="parChTrans1D1" presStyleIdx="0" presStyleCnt="2"/>
      <dgm:spPr/>
    </dgm:pt>
    <dgm:pt modelId="{20DBF411-5891-44FB-A8AF-3389671AA84C}" type="pres">
      <dgm:prSet presAssocID="{4DB10C86-1B84-45DC-BAE8-533BEE7E6A0E}" presName="bottomArc1" presStyleLbl="parChTrans1D1" presStyleIdx="1" presStyleCnt="2"/>
      <dgm:spPr/>
    </dgm:pt>
    <dgm:pt modelId="{8A3F778E-C446-4850-9DAD-96A10FAE70EE}" type="pres">
      <dgm:prSet presAssocID="{4DB10C86-1B84-45DC-BAE8-533BEE7E6A0E}" presName="topConnNode1" presStyleLbl="node1" presStyleIdx="0" presStyleCnt="0"/>
      <dgm:spPr/>
    </dgm:pt>
    <dgm:pt modelId="{D4DF7839-2DE6-4CAD-8DCA-CF6013D4F5AA}" type="pres">
      <dgm:prSet presAssocID="{4DB10C86-1B84-45DC-BAE8-533BEE7E6A0E}" presName="hierChild2" presStyleCnt="0"/>
      <dgm:spPr/>
    </dgm:pt>
    <dgm:pt modelId="{F3BC8706-5235-4F51-88FF-7AB74B4369B4}" type="pres">
      <dgm:prSet presAssocID="{4DB10C86-1B84-45DC-BAE8-533BEE7E6A0E}" presName="hierChild3" presStyleCnt="0"/>
      <dgm:spPr/>
    </dgm:pt>
  </dgm:ptLst>
  <dgm:cxnLst>
    <dgm:cxn modelId="{6D340828-ACC6-491A-8E63-43EA399D411C}" type="presOf" srcId="{929398A5-3AF6-4B54-8DD5-5D429FB546A2}" destId="{F2409E78-0516-4183-B84C-5E6F55A530B0}" srcOrd="0" destOrd="0" presId="urn:microsoft.com/office/officeart/2008/layout/HalfCircleOrganizationChart"/>
    <dgm:cxn modelId="{BE81A97E-81DB-453B-917D-E05B07481A3E}" type="presOf" srcId="{4DB10C86-1B84-45DC-BAE8-533BEE7E6A0E}" destId="{64AE9159-D2DF-4201-9497-4A93B44A33B6}" srcOrd="0" destOrd="0" presId="urn:microsoft.com/office/officeart/2008/layout/HalfCircleOrganizationChart"/>
    <dgm:cxn modelId="{86A794B1-5465-4DC7-A97B-1E7FD8312D13}" srcId="{929398A5-3AF6-4B54-8DD5-5D429FB546A2}" destId="{4DB10C86-1B84-45DC-BAE8-533BEE7E6A0E}" srcOrd="0" destOrd="0" parTransId="{5DE3D9A5-AD06-45A7-8835-63341BBAA1E4}" sibTransId="{CDDA6F80-69BC-4BDE-8211-69398E18A4B0}"/>
    <dgm:cxn modelId="{78E87AD9-E2B7-4D8D-B375-512C8E3C7D7C}" type="presOf" srcId="{4DB10C86-1B84-45DC-BAE8-533BEE7E6A0E}" destId="{8A3F778E-C446-4850-9DAD-96A10FAE70EE}" srcOrd="1" destOrd="0" presId="urn:microsoft.com/office/officeart/2008/layout/HalfCircleOrganizationChart"/>
    <dgm:cxn modelId="{D6C3ED01-97A2-4EA8-B5D2-F718F88D5E5F}" type="presParOf" srcId="{F2409E78-0516-4183-B84C-5E6F55A530B0}" destId="{45F5373C-6DD9-4879-9F2F-EE2A2471293B}" srcOrd="0" destOrd="0" presId="urn:microsoft.com/office/officeart/2008/layout/HalfCircleOrganizationChart"/>
    <dgm:cxn modelId="{1B17A67D-9993-4BA0-B638-EB8C2A5FAD24}" type="presParOf" srcId="{45F5373C-6DD9-4879-9F2F-EE2A2471293B}" destId="{EAC65757-15DA-4804-8B03-C15EC84EB351}" srcOrd="0" destOrd="0" presId="urn:microsoft.com/office/officeart/2008/layout/HalfCircleOrganizationChart"/>
    <dgm:cxn modelId="{995E1286-0779-4021-9E05-27DAF44A4C71}" type="presParOf" srcId="{EAC65757-15DA-4804-8B03-C15EC84EB351}" destId="{64AE9159-D2DF-4201-9497-4A93B44A33B6}" srcOrd="0" destOrd="0" presId="urn:microsoft.com/office/officeart/2008/layout/HalfCircleOrganizationChart"/>
    <dgm:cxn modelId="{FD2FC283-FC50-46F4-909E-33FAFBC5715B}" type="presParOf" srcId="{EAC65757-15DA-4804-8B03-C15EC84EB351}" destId="{738BE051-A2B2-467B-935E-4AA0B74B86E7}" srcOrd="1" destOrd="0" presId="urn:microsoft.com/office/officeart/2008/layout/HalfCircleOrganizationChart"/>
    <dgm:cxn modelId="{ED1041D8-7B48-4745-ABC2-3A63CA272742}" type="presParOf" srcId="{EAC65757-15DA-4804-8B03-C15EC84EB351}" destId="{20DBF411-5891-44FB-A8AF-3389671AA84C}" srcOrd="2" destOrd="0" presId="urn:microsoft.com/office/officeart/2008/layout/HalfCircleOrganizationChart"/>
    <dgm:cxn modelId="{21495762-3598-4D1A-B897-1D596C2EF0D5}" type="presParOf" srcId="{EAC65757-15DA-4804-8B03-C15EC84EB351}" destId="{8A3F778E-C446-4850-9DAD-96A10FAE70EE}" srcOrd="3" destOrd="0" presId="urn:microsoft.com/office/officeart/2008/layout/HalfCircleOrganizationChart"/>
    <dgm:cxn modelId="{31A24578-2E6C-4BAF-ADA1-2D2A48E0E56C}" type="presParOf" srcId="{45F5373C-6DD9-4879-9F2F-EE2A2471293B}" destId="{D4DF7839-2DE6-4CAD-8DCA-CF6013D4F5AA}" srcOrd="1" destOrd="0" presId="urn:microsoft.com/office/officeart/2008/layout/HalfCircleOrganizationChart"/>
    <dgm:cxn modelId="{951DDA79-187E-417A-9686-E226BE652A03}" type="presParOf" srcId="{45F5373C-6DD9-4879-9F2F-EE2A2471293B}" destId="{F3BC8706-5235-4F51-88FF-7AB74B4369B4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4D54619-8A15-489B-BE09-B5ACC9A47C7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1E29FC-5A18-4470-AA5E-5BF7B5EE52A5}">
      <dgm:prSet phldrT="[Текст]" custT="1"/>
      <dgm:spPr/>
      <dgm:t>
        <a:bodyPr/>
        <a:lstStyle/>
        <a:p>
          <a:r>
            <a:rPr lang="uk-UA" sz="2200" dirty="0">
              <a:latin typeface="+mj-lt"/>
            </a:rPr>
            <a:t>формальний поділ державної влади</a:t>
          </a:r>
          <a:endParaRPr lang="ru-RU" sz="2200" dirty="0">
            <a:latin typeface="+mj-lt"/>
          </a:endParaRPr>
        </a:p>
      </dgm:t>
    </dgm:pt>
    <dgm:pt modelId="{28AABE2B-E0B3-40F6-82F4-A73B6F2957C3}" type="parTrans" cxnId="{A84281FC-39BC-4A23-9F5E-C87FFF202568}">
      <dgm:prSet/>
      <dgm:spPr/>
      <dgm:t>
        <a:bodyPr/>
        <a:lstStyle/>
        <a:p>
          <a:endParaRPr lang="ru-RU"/>
        </a:p>
      </dgm:t>
    </dgm:pt>
    <dgm:pt modelId="{D28DDA26-071A-4675-8C8D-925681DD1B57}" type="sibTrans" cxnId="{A84281FC-39BC-4A23-9F5E-C87FFF202568}">
      <dgm:prSet/>
      <dgm:spPr/>
      <dgm:t>
        <a:bodyPr/>
        <a:lstStyle/>
        <a:p>
          <a:endParaRPr lang="ru-RU"/>
        </a:p>
      </dgm:t>
    </dgm:pt>
    <dgm:pt modelId="{A057C761-9261-43D5-9BFD-F8BEDA473E93}">
      <dgm:prSet custT="1"/>
      <dgm:spPr/>
      <dgm:t>
        <a:bodyPr/>
        <a:lstStyle/>
        <a:p>
          <a:r>
            <a:rPr lang="uk-UA" sz="2200" dirty="0">
              <a:latin typeface="+mj-lt"/>
            </a:rPr>
            <a:t>зосередження влади в руках глави держави або уряду (монарха в дуалістичних монархіях або президента в «</a:t>
          </a:r>
          <a:r>
            <a:rPr lang="uk-UA" sz="2200" dirty="0" err="1">
              <a:latin typeface="+mj-lt"/>
            </a:rPr>
            <a:t>суперпрезидентських</a:t>
          </a:r>
          <a:r>
            <a:rPr lang="uk-UA" sz="2200" dirty="0">
              <a:latin typeface="+mj-lt"/>
            </a:rPr>
            <a:t>» республіках)</a:t>
          </a:r>
        </a:p>
      </dgm:t>
    </dgm:pt>
    <dgm:pt modelId="{0A3969B5-7CD7-43EC-A7E9-51F59CE4CD40}" type="parTrans" cxnId="{8CCA6E99-160E-4C54-8BEB-E65D93F41DFC}">
      <dgm:prSet/>
      <dgm:spPr/>
      <dgm:t>
        <a:bodyPr/>
        <a:lstStyle/>
        <a:p>
          <a:endParaRPr lang="ru-RU"/>
        </a:p>
      </dgm:t>
    </dgm:pt>
    <dgm:pt modelId="{C92BC63D-73F5-45E2-B9CB-471BEDF96AA5}" type="sibTrans" cxnId="{8CCA6E99-160E-4C54-8BEB-E65D93F41DFC}">
      <dgm:prSet/>
      <dgm:spPr/>
      <dgm:t>
        <a:bodyPr/>
        <a:lstStyle/>
        <a:p>
          <a:endParaRPr lang="ru-RU"/>
        </a:p>
      </dgm:t>
    </dgm:pt>
    <dgm:pt modelId="{9E98B420-6E28-4D88-A8DB-6F2CF30CDEF2}">
      <dgm:prSet custT="1"/>
      <dgm:spPr/>
      <dgm:t>
        <a:bodyPr/>
        <a:lstStyle/>
        <a:p>
          <a:r>
            <a:rPr lang="uk-UA" sz="2200" dirty="0">
              <a:latin typeface="+mj-lt"/>
            </a:rPr>
            <a:t>відсутність або самостійність самоврядних органів суб’єктів федерації</a:t>
          </a:r>
        </a:p>
      </dgm:t>
    </dgm:pt>
    <dgm:pt modelId="{BB670A8F-5CEB-426B-B487-84EF635CC43B}" type="parTrans" cxnId="{4AE761DA-5EC8-40A0-BD1F-B223A28E991F}">
      <dgm:prSet/>
      <dgm:spPr/>
      <dgm:t>
        <a:bodyPr/>
        <a:lstStyle/>
        <a:p>
          <a:endParaRPr lang="ru-RU"/>
        </a:p>
      </dgm:t>
    </dgm:pt>
    <dgm:pt modelId="{1530F5D6-7492-4F0C-8364-4310DC6DF93D}" type="sibTrans" cxnId="{4AE761DA-5EC8-40A0-BD1F-B223A28E991F}">
      <dgm:prSet/>
      <dgm:spPr/>
      <dgm:t>
        <a:bodyPr/>
        <a:lstStyle/>
        <a:p>
          <a:endParaRPr lang="ru-RU"/>
        </a:p>
      </dgm:t>
    </dgm:pt>
    <dgm:pt modelId="{12547022-A0A4-4E3B-A789-C10E565D3A88}">
      <dgm:prSet custT="1"/>
      <dgm:spPr/>
      <dgm:t>
        <a:bodyPr/>
        <a:lstStyle/>
        <a:p>
          <a:r>
            <a:rPr lang="uk-UA" sz="2200" dirty="0">
              <a:latin typeface="+mj-lt"/>
            </a:rPr>
            <a:t>у державно-правовому режимі домінують авторитарні методи управління (заборони, обмеження)</a:t>
          </a:r>
        </a:p>
      </dgm:t>
    </dgm:pt>
    <dgm:pt modelId="{BD42AFD6-6B2D-405F-8D53-56238184BA1E}" type="parTrans" cxnId="{B75714D8-8182-4E40-9C1C-BB9B44F883CC}">
      <dgm:prSet/>
      <dgm:spPr/>
      <dgm:t>
        <a:bodyPr/>
        <a:lstStyle/>
        <a:p>
          <a:endParaRPr lang="ru-RU"/>
        </a:p>
      </dgm:t>
    </dgm:pt>
    <dgm:pt modelId="{34925507-572C-453B-B886-D34EFFADC7A7}" type="sibTrans" cxnId="{B75714D8-8182-4E40-9C1C-BB9B44F883CC}">
      <dgm:prSet/>
      <dgm:spPr/>
      <dgm:t>
        <a:bodyPr/>
        <a:lstStyle/>
        <a:p>
          <a:endParaRPr lang="ru-RU"/>
        </a:p>
      </dgm:t>
    </dgm:pt>
    <dgm:pt modelId="{F3B472F9-2060-4395-8093-71964C7544E7}">
      <dgm:prSet phldrT="[Текст]" custT="1"/>
      <dgm:spPr/>
      <dgm:t>
        <a:bodyPr/>
        <a:lstStyle/>
        <a:p>
          <a:r>
            <a:rPr lang="uk-UA" sz="2400" b="1" noProof="0" dirty="0">
              <a:latin typeface="+mj-lt"/>
            </a:rPr>
            <a:t>Характерні</a:t>
          </a:r>
          <a:r>
            <a:rPr lang="ru-RU" sz="2400" b="1" dirty="0">
              <a:latin typeface="+mj-lt"/>
            </a:rPr>
            <a:t> </a:t>
          </a:r>
          <a:r>
            <a:rPr lang="uk-UA" sz="2400" b="1" noProof="0" dirty="0">
              <a:latin typeface="+mj-lt"/>
            </a:rPr>
            <a:t>ознаки</a:t>
          </a:r>
        </a:p>
      </dgm:t>
    </dgm:pt>
    <dgm:pt modelId="{BA16F28B-1CF9-4F07-84A0-C831B776AA1F}" type="parTrans" cxnId="{6581442B-CE43-4AF6-9B47-FDD4303A7797}">
      <dgm:prSet/>
      <dgm:spPr/>
      <dgm:t>
        <a:bodyPr/>
        <a:lstStyle/>
        <a:p>
          <a:endParaRPr lang="ru-RU"/>
        </a:p>
      </dgm:t>
    </dgm:pt>
    <dgm:pt modelId="{71BEB315-93CA-4D2E-A50A-E07AAB264DCF}" type="sibTrans" cxnId="{6581442B-CE43-4AF6-9B47-FDD4303A7797}">
      <dgm:prSet/>
      <dgm:spPr/>
      <dgm:t>
        <a:bodyPr/>
        <a:lstStyle/>
        <a:p>
          <a:endParaRPr lang="ru-RU"/>
        </a:p>
      </dgm:t>
    </dgm:pt>
    <dgm:pt modelId="{8408579C-D7CD-4AF1-B56D-5A3C9CB4783D}" type="pres">
      <dgm:prSet presAssocID="{54D54619-8A15-489B-BE09-B5ACC9A47C76}" presName="linear" presStyleCnt="0">
        <dgm:presLayoutVars>
          <dgm:animLvl val="lvl"/>
          <dgm:resizeHandles val="exact"/>
        </dgm:presLayoutVars>
      </dgm:prSet>
      <dgm:spPr/>
    </dgm:pt>
    <dgm:pt modelId="{AC407401-62CD-4D69-A3D3-41AD92CDA346}" type="pres">
      <dgm:prSet presAssocID="{F3B472F9-2060-4395-8093-71964C7544E7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5D77FE72-FC68-459D-A279-D724E44C3DE3}" type="pres">
      <dgm:prSet presAssocID="{F3B472F9-2060-4395-8093-71964C7544E7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581442B-CE43-4AF6-9B47-FDD4303A7797}" srcId="{54D54619-8A15-489B-BE09-B5ACC9A47C76}" destId="{F3B472F9-2060-4395-8093-71964C7544E7}" srcOrd="0" destOrd="0" parTransId="{BA16F28B-1CF9-4F07-84A0-C831B776AA1F}" sibTransId="{71BEB315-93CA-4D2E-A50A-E07AAB264DCF}"/>
    <dgm:cxn modelId="{4C3D785B-4202-466A-A5E4-C7790A284AFC}" type="presOf" srcId="{F3B472F9-2060-4395-8093-71964C7544E7}" destId="{AC407401-62CD-4D69-A3D3-41AD92CDA346}" srcOrd="0" destOrd="0" presId="urn:microsoft.com/office/officeart/2005/8/layout/vList2"/>
    <dgm:cxn modelId="{C38C7C43-7E6E-4ADC-A4CE-E638BC6B5BC2}" type="presOf" srcId="{12547022-A0A4-4E3B-A789-C10E565D3A88}" destId="{5D77FE72-FC68-459D-A279-D724E44C3DE3}" srcOrd="0" destOrd="3" presId="urn:microsoft.com/office/officeart/2005/8/layout/vList2"/>
    <dgm:cxn modelId="{1EF5F47B-70AE-4897-805F-560D897248EB}" type="presOf" srcId="{54D54619-8A15-489B-BE09-B5ACC9A47C76}" destId="{8408579C-D7CD-4AF1-B56D-5A3C9CB4783D}" srcOrd="0" destOrd="0" presId="urn:microsoft.com/office/officeart/2005/8/layout/vList2"/>
    <dgm:cxn modelId="{8CCA6E99-160E-4C54-8BEB-E65D93F41DFC}" srcId="{F3B472F9-2060-4395-8093-71964C7544E7}" destId="{A057C761-9261-43D5-9BFD-F8BEDA473E93}" srcOrd="1" destOrd="0" parTransId="{0A3969B5-7CD7-43EC-A7E9-51F59CE4CD40}" sibTransId="{C92BC63D-73F5-45E2-B9CB-471BEDF96AA5}"/>
    <dgm:cxn modelId="{5B8BD59C-2BF3-411A-A836-B40348EC72C5}" type="presOf" srcId="{A057C761-9261-43D5-9BFD-F8BEDA473E93}" destId="{5D77FE72-FC68-459D-A279-D724E44C3DE3}" srcOrd="0" destOrd="1" presId="urn:microsoft.com/office/officeart/2005/8/layout/vList2"/>
    <dgm:cxn modelId="{903864A0-7EE8-4A0A-AC77-CD27054AAEF8}" type="presOf" srcId="{B51E29FC-5A18-4470-AA5E-5BF7B5EE52A5}" destId="{5D77FE72-FC68-459D-A279-D724E44C3DE3}" srcOrd="0" destOrd="0" presId="urn:microsoft.com/office/officeart/2005/8/layout/vList2"/>
    <dgm:cxn modelId="{31CB08AF-4817-466D-B617-77B7A4984553}" type="presOf" srcId="{9E98B420-6E28-4D88-A8DB-6F2CF30CDEF2}" destId="{5D77FE72-FC68-459D-A279-D724E44C3DE3}" srcOrd="0" destOrd="2" presId="urn:microsoft.com/office/officeart/2005/8/layout/vList2"/>
    <dgm:cxn modelId="{B75714D8-8182-4E40-9C1C-BB9B44F883CC}" srcId="{F3B472F9-2060-4395-8093-71964C7544E7}" destId="{12547022-A0A4-4E3B-A789-C10E565D3A88}" srcOrd="3" destOrd="0" parTransId="{BD42AFD6-6B2D-405F-8D53-56238184BA1E}" sibTransId="{34925507-572C-453B-B886-D34EFFADC7A7}"/>
    <dgm:cxn modelId="{4AE761DA-5EC8-40A0-BD1F-B223A28E991F}" srcId="{F3B472F9-2060-4395-8093-71964C7544E7}" destId="{9E98B420-6E28-4D88-A8DB-6F2CF30CDEF2}" srcOrd="2" destOrd="0" parTransId="{BB670A8F-5CEB-426B-B487-84EF635CC43B}" sibTransId="{1530F5D6-7492-4F0C-8364-4310DC6DF93D}"/>
    <dgm:cxn modelId="{A84281FC-39BC-4A23-9F5E-C87FFF202568}" srcId="{F3B472F9-2060-4395-8093-71964C7544E7}" destId="{B51E29FC-5A18-4470-AA5E-5BF7B5EE52A5}" srcOrd="0" destOrd="0" parTransId="{28AABE2B-E0B3-40F6-82F4-A73B6F2957C3}" sibTransId="{D28DDA26-071A-4675-8C8D-925681DD1B57}"/>
    <dgm:cxn modelId="{D4C2552E-9D57-4B73-948A-13BF46FDB6AA}" type="presParOf" srcId="{8408579C-D7CD-4AF1-B56D-5A3C9CB4783D}" destId="{AC407401-62CD-4D69-A3D3-41AD92CDA346}" srcOrd="0" destOrd="0" presId="urn:microsoft.com/office/officeart/2005/8/layout/vList2"/>
    <dgm:cxn modelId="{125AFD4C-CAD2-4687-99D5-8127ABFFFE57}" type="presParOf" srcId="{8408579C-D7CD-4AF1-B56D-5A3C9CB4783D}" destId="{5D77FE72-FC68-459D-A279-D724E44C3DE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DD0642-CE76-484B-84F6-E65987C8D837}">
      <dsp:nvSpPr>
        <dsp:cNvPr id="0" name=""/>
        <dsp:cNvSpPr/>
      </dsp:nvSpPr>
      <dsp:spPr>
        <a:xfrm>
          <a:off x="394988" y="1629080"/>
          <a:ext cx="1497735" cy="149773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D993F46-5ECD-4BD7-BC3F-859BFF885DF5}">
      <dsp:nvSpPr>
        <dsp:cNvPr id="0" name=""/>
        <dsp:cNvSpPr/>
      </dsp:nvSpPr>
      <dsp:spPr>
        <a:xfrm>
          <a:off x="151390" y="19748"/>
          <a:ext cx="9980479" cy="466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marL="0" lvl="0" indent="0" algn="just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kern="1200" dirty="0">
              <a:solidFill>
                <a:schemeClr val="accent4">
                  <a:lumMod val="50000"/>
                </a:schemeClr>
              </a:solidFill>
              <a:latin typeface="+mj-lt"/>
            </a:rPr>
            <a:t>Засвоєння теоретичних положень цієї теми сприятиме формуванню вмінь і навичок спеціально-юридичного аналізу діючої в державі системи стримувань і противаг, порядку розподілу державної влади по території держави та способів взаємодії органів публічної влади між собою та народом. Осмислення відповідних знань дозволить здобувачу сформувати особисте, критичне відношення до політичного життя суспільства</a:t>
          </a:r>
          <a:endParaRPr lang="ru-RU" sz="3600" kern="1200" dirty="0">
            <a:solidFill>
              <a:schemeClr val="accent4">
                <a:lumMod val="50000"/>
              </a:schemeClr>
            </a:solidFill>
            <a:latin typeface="+mj-lt"/>
          </a:endParaRPr>
        </a:p>
      </dsp:txBody>
      <dsp:txXfrm>
        <a:off x="151390" y="19748"/>
        <a:ext cx="9980479" cy="466400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63D2BD-63DB-4362-AC8A-6E1E992F6D35}">
      <dsp:nvSpPr>
        <dsp:cNvPr id="0" name=""/>
        <dsp:cNvSpPr/>
      </dsp:nvSpPr>
      <dsp:spPr>
        <a:xfrm>
          <a:off x="109279" y="803"/>
          <a:ext cx="4763242" cy="4763242"/>
        </a:xfrm>
        <a:prstGeom prst="ellipse">
          <a:avLst/>
        </a:prstGeom>
        <a:solidFill>
          <a:schemeClr val="accent1">
            <a:shade val="80000"/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7725A26-FE25-424D-A921-4F08D4D5D471}">
      <dsp:nvSpPr>
        <dsp:cNvPr id="0" name=""/>
        <dsp:cNvSpPr/>
      </dsp:nvSpPr>
      <dsp:spPr>
        <a:xfrm>
          <a:off x="334603" y="200859"/>
          <a:ext cx="857383" cy="857383"/>
        </a:xfrm>
        <a:prstGeom prst="ellipse">
          <a:avLst/>
        </a:prstGeom>
        <a:solidFill>
          <a:schemeClr val="accent1">
            <a:shade val="80000"/>
            <a:alpha val="50000"/>
            <a:hueOff val="105788"/>
            <a:satOff val="-5443"/>
            <a:lumOff val="980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9EA2F86-DE18-4880-9B62-163B1AF99F9F}">
      <dsp:nvSpPr>
        <dsp:cNvPr id="0" name=""/>
        <dsp:cNvSpPr/>
      </dsp:nvSpPr>
      <dsp:spPr>
        <a:xfrm>
          <a:off x="763295" y="200859"/>
          <a:ext cx="4586075" cy="8573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Різновиди сегментарної державної форми</a:t>
          </a:r>
          <a:endParaRPr lang="ru-RU" sz="2400" b="1" kern="1200" dirty="0">
            <a:latin typeface="+mj-lt"/>
          </a:endParaRPr>
        </a:p>
      </dsp:txBody>
      <dsp:txXfrm>
        <a:off x="763295" y="200859"/>
        <a:ext cx="4586075" cy="857383"/>
      </dsp:txXfrm>
    </dsp:sp>
    <dsp:sp modelId="{21CE5AFC-B97B-4ABD-A0BB-4C7188FB2CF7}">
      <dsp:nvSpPr>
        <dsp:cNvPr id="0" name=""/>
        <dsp:cNvSpPr/>
      </dsp:nvSpPr>
      <dsp:spPr>
        <a:xfrm>
          <a:off x="763295" y="1058243"/>
          <a:ext cx="4586075" cy="615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b="1" kern="1200" dirty="0">
              <a:latin typeface="+mj-lt"/>
            </a:rPr>
            <a:t>держави, що тяжіють до </a:t>
          </a:r>
          <a:r>
            <a:rPr lang="uk-UA" sz="2200" b="1" kern="1200" dirty="0" err="1">
              <a:latin typeface="+mj-lt"/>
            </a:rPr>
            <a:t>монократичної</a:t>
          </a:r>
          <a:r>
            <a:rPr lang="uk-UA" sz="2200" b="1" kern="1200" dirty="0">
              <a:latin typeface="+mj-lt"/>
            </a:rPr>
            <a:t> форми</a:t>
          </a:r>
        </a:p>
      </dsp:txBody>
      <dsp:txXfrm>
        <a:off x="763295" y="1058243"/>
        <a:ext cx="4586075" cy="615769"/>
      </dsp:txXfrm>
    </dsp:sp>
    <dsp:sp modelId="{FBD5B3E3-B519-4CE4-AE3F-5DAF60E96CB0}">
      <dsp:nvSpPr>
        <dsp:cNvPr id="0" name=""/>
        <dsp:cNvSpPr/>
      </dsp:nvSpPr>
      <dsp:spPr>
        <a:xfrm>
          <a:off x="849772" y="1866032"/>
          <a:ext cx="82249" cy="75600"/>
        </a:xfrm>
        <a:prstGeom prst="ellipse">
          <a:avLst/>
        </a:prstGeom>
        <a:solidFill>
          <a:schemeClr val="accent1">
            <a:shade val="80000"/>
            <a:alpha val="50000"/>
            <a:hueOff val="211575"/>
            <a:satOff val="-10886"/>
            <a:lumOff val="1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75DDA59-7F53-4239-9213-7B5DA868D717}">
      <dsp:nvSpPr>
        <dsp:cNvPr id="0" name=""/>
        <dsp:cNvSpPr/>
      </dsp:nvSpPr>
      <dsp:spPr>
        <a:xfrm>
          <a:off x="763295" y="1749612"/>
          <a:ext cx="4586075" cy="307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802" tIns="25400" rIns="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Йорданія</a:t>
          </a:r>
        </a:p>
      </dsp:txBody>
      <dsp:txXfrm>
        <a:off x="763295" y="1749612"/>
        <a:ext cx="4586075" cy="307884"/>
      </dsp:txXfrm>
    </dsp:sp>
    <dsp:sp modelId="{4230AA5E-0D75-4F7A-89D2-94730BC1B0F6}">
      <dsp:nvSpPr>
        <dsp:cNvPr id="0" name=""/>
        <dsp:cNvSpPr/>
      </dsp:nvSpPr>
      <dsp:spPr>
        <a:xfrm>
          <a:off x="849772" y="2249517"/>
          <a:ext cx="82249" cy="75600"/>
        </a:xfrm>
        <a:prstGeom prst="ellipse">
          <a:avLst/>
        </a:prstGeom>
        <a:solidFill>
          <a:schemeClr val="accent1">
            <a:shade val="80000"/>
            <a:alpha val="50000"/>
            <a:hueOff val="317363"/>
            <a:satOff val="-16329"/>
            <a:lumOff val="2941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941116B-EBF6-4BD1-A6A5-7CB3038246AD}">
      <dsp:nvSpPr>
        <dsp:cNvPr id="0" name=""/>
        <dsp:cNvSpPr/>
      </dsp:nvSpPr>
      <dsp:spPr>
        <a:xfrm>
          <a:off x="763295" y="2133097"/>
          <a:ext cx="4586075" cy="307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802" tIns="25400" rIns="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Марокко</a:t>
          </a:r>
        </a:p>
      </dsp:txBody>
      <dsp:txXfrm>
        <a:off x="763295" y="2133097"/>
        <a:ext cx="4586075" cy="307884"/>
      </dsp:txXfrm>
    </dsp:sp>
    <dsp:sp modelId="{F8F26302-B6A1-4D35-96D6-DA5FDA6EDB1A}">
      <dsp:nvSpPr>
        <dsp:cNvPr id="0" name=""/>
        <dsp:cNvSpPr/>
      </dsp:nvSpPr>
      <dsp:spPr>
        <a:xfrm>
          <a:off x="849772" y="2633001"/>
          <a:ext cx="82249" cy="75600"/>
        </a:xfrm>
        <a:prstGeom prst="ellipse">
          <a:avLst/>
        </a:prstGeom>
        <a:solidFill>
          <a:schemeClr val="accent1">
            <a:shade val="80000"/>
            <a:alpha val="50000"/>
            <a:hueOff val="423150"/>
            <a:satOff val="-21772"/>
            <a:lumOff val="3921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CB937D4-C252-45E1-8B1D-5D1C4E3270F5}">
      <dsp:nvSpPr>
        <dsp:cNvPr id="0" name=""/>
        <dsp:cNvSpPr/>
      </dsp:nvSpPr>
      <dsp:spPr>
        <a:xfrm>
          <a:off x="763295" y="2516581"/>
          <a:ext cx="4586075" cy="307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802" tIns="25400" rIns="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Таїланд</a:t>
          </a:r>
        </a:p>
      </dsp:txBody>
      <dsp:txXfrm>
        <a:off x="763295" y="2516581"/>
        <a:ext cx="4586075" cy="307884"/>
      </dsp:txXfrm>
    </dsp:sp>
    <dsp:sp modelId="{E603045D-E969-4AA6-B2A7-04D680B29E3B}">
      <dsp:nvSpPr>
        <dsp:cNvPr id="0" name=""/>
        <dsp:cNvSpPr/>
      </dsp:nvSpPr>
      <dsp:spPr>
        <a:xfrm>
          <a:off x="849772" y="3016486"/>
          <a:ext cx="82249" cy="75600"/>
        </a:xfrm>
        <a:prstGeom prst="ellipse">
          <a:avLst/>
        </a:prstGeom>
        <a:solidFill>
          <a:schemeClr val="accent1">
            <a:shade val="80000"/>
            <a:alpha val="50000"/>
            <a:hueOff val="317363"/>
            <a:satOff val="-16329"/>
            <a:lumOff val="2941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2DDF21A-9EC8-441E-9448-EF9B6C20AB90}">
      <dsp:nvSpPr>
        <dsp:cNvPr id="0" name=""/>
        <dsp:cNvSpPr/>
      </dsp:nvSpPr>
      <dsp:spPr>
        <a:xfrm>
          <a:off x="763295" y="2900066"/>
          <a:ext cx="4586075" cy="615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b="1" kern="1200" dirty="0">
              <a:latin typeface="+mj-lt"/>
            </a:rPr>
            <a:t>держави, що тяжіють до </a:t>
          </a:r>
          <a:r>
            <a:rPr lang="uk-UA" sz="2200" b="1" kern="1200" dirty="0" err="1">
              <a:latin typeface="+mj-lt"/>
            </a:rPr>
            <a:t>полікратичної</a:t>
          </a:r>
          <a:r>
            <a:rPr lang="uk-UA" sz="2200" b="1" kern="1200" dirty="0">
              <a:latin typeface="+mj-lt"/>
            </a:rPr>
            <a:t> форми</a:t>
          </a:r>
        </a:p>
      </dsp:txBody>
      <dsp:txXfrm>
        <a:off x="763295" y="2900066"/>
        <a:ext cx="4586075" cy="615769"/>
      </dsp:txXfrm>
    </dsp:sp>
    <dsp:sp modelId="{0458BA9C-2937-40E2-9141-F184F9B009A9}">
      <dsp:nvSpPr>
        <dsp:cNvPr id="0" name=""/>
        <dsp:cNvSpPr/>
      </dsp:nvSpPr>
      <dsp:spPr>
        <a:xfrm>
          <a:off x="849772" y="3707856"/>
          <a:ext cx="82249" cy="75600"/>
        </a:xfrm>
        <a:prstGeom prst="ellipse">
          <a:avLst/>
        </a:prstGeom>
        <a:solidFill>
          <a:schemeClr val="accent1">
            <a:shade val="80000"/>
            <a:alpha val="50000"/>
            <a:hueOff val="211575"/>
            <a:satOff val="-10886"/>
            <a:lumOff val="1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F666138-4D94-45E7-A3D2-768C0DEFBF94}">
      <dsp:nvSpPr>
        <dsp:cNvPr id="0" name=""/>
        <dsp:cNvSpPr/>
      </dsp:nvSpPr>
      <dsp:spPr>
        <a:xfrm>
          <a:off x="763295" y="3591435"/>
          <a:ext cx="4586075" cy="307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802" tIns="25400" rIns="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Польща</a:t>
          </a:r>
        </a:p>
      </dsp:txBody>
      <dsp:txXfrm>
        <a:off x="763295" y="3591435"/>
        <a:ext cx="4586075" cy="307884"/>
      </dsp:txXfrm>
    </dsp:sp>
    <dsp:sp modelId="{56D41836-940E-414F-BE76-3657FC84C5BF}">
      <dsp:nvSpPr>
        <dsp:cNvPr id="0" name=""/>
        <dsp:cNvSpPr/>
      </dsp:nvSpPr>
      <dsp:spPr>
        <a:xfrm>
          <a:off x="849772" y="4091340"/>
          <a:ext cx="82249" cy="75600"/>
        </a:xfrm>
        <a:prstGeom prst="ellipse">
          <a:avLst/>
        </a:prstGeom>
        <a:solidFill>
          <a:schemeClr val="accent1">
            <a:shade val="80000"/>
            <a:alpha val="50000"/>
            <a:hueOff val="105788"/>
            <a:satOff val="-5443"/>
            <a:lumOff val="980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1DA74AA-369F-4EBC-B8AA-BB4A74163113}">
      <dsp:nvSpPr>
        <dsp:cNvPr id="0" name=""/>
        <dsp:cNvSpPr/>
      </dsp:nvSpPr>
      <dsp:spPr>
        <a:xfrm>
          <a:off x="763295" y="3974920"/>
          <a:ext cx="4586075" cy="307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802" tIns="25400" rIns="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Чехія</a:t>
          </a:r>
        </a:p>
      </dsp:txBody>
      <dsp:txXfrm>
        <a:off x="763295" y="3974920"/>
        <a:ext cx="4586075" cy="30788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B196EC-A640-4547-8C91-1E56BF730B27}">
      <dsp:nvSpPr>
        <dsp:cNvPr id="0" name=""/>
        <dsp:cNvSpPr/>
      </dsp:nvSpPr>
      <dsp:spPr>
        <a:xfrm>
          <a:off x="0" y="999872"/>
          <a:ext cx="10058399" cy="4299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0644" tIns="1353820" rIns="780644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latin typeface="+mj-lt"/>
            </a:rPr>
            <a:t>діє поділ державної влади та існує місцеве самоврядування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latin typeface="+mj-lt"/>
            </a:rPr>
            <a:t>в державно-правовому режимі домінують демократичні методи управління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latin typeface="+mj-lt"/>
            </a:rPr>
            <a:t>не обмежується певною формою правління, існує, наприклад, при парламентській монархії в Японії або президентській республіці США</a:t>
          </a:r>
        </a:p>
      </dsp:txBody>
      <dsp:txXfrm>
        <a:off x="0" y="999872"/>
        <a:ext cx="10058399" cy="4299750"/>
      </dsp:txXfrm>
    </dsp:sp>
    <dsp:sp modelId="{B86541F2-5CAC-4BFC-B145-17A638858C60}">
      <dsp:nvSpPr>
        <dsp:cNvPr id="0" name=""/>
        <dsp:cNvSpPr/>
      </dsp:nvSpPr>
      <dsp:spPr>
        <a:xfrm>
          <a:off x="502920" y="40472"/>
          <a:ext cx="7040880" cy="191880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 err="1">
              <a:latin typeface="+mj-lt"/>
            </a:rPr>
            <a:t>Полікратична</a:t>
          </a:r>
          <a:r>
            <a:rPr lang="uk-UA" sz="3200" b="1" kern="1200" dirty="0">
              <a:latin typeface="+mj-lt"/>
            </a:rPr>
            <a:t> державна форма</a:t>
          </a:r>
          <a:br>
            <a:rPr lang="uk-UA" sz="3200" b="1" kern="1200" dirty="0">
              <a:latin typeface="+mj-lt"/>
            </a:rPr>
          </a:br>
          <a:r>
            <a:rPr lang="uk-UA" sz="3200" b="1" kern="1200" dirty="0">
              <a:latin typeface="+mj-lt"/>
            </a:rPr>
            <a:t>протилежна </a:t>
          </a:r>
          <a:r>
            <a:rPr lang="uk-UA" sz="3200" b="1" kern="1200" dirty="0" err="1">
              <a:latin typeface="+mj-lt"/>
            </a:rPr>
            <a:t>монократичній</a:t>
          </a:r>
          <a:r>
            <a:rPr lang="uk-UA" sz="3200" b="1" kern="1200" dirty="0">
              <a:latin typeface="+mj-lt"/>
            </a:rPr>
            <a:t> і характеризується такими ознаками</a:t>
          </a:r>
        </a:p>
      </dsp:txBody>
      <dsp:txXfrm>
        <a:off x="596588" y="134140"/>
        <a:ext cx="6853544" cy="173146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94900A-FED0-48A7-977C-75AA484DF553}">
      <dsp:nvSpPr>
        <dsp:cNvPr id="0" name=""/>
        <dsp:cNvSpPr/>
      </dsp:nvSpPr>
      <dsp:spPr>
        <a:xfrm rot="16200000">
          <a:off x="690530" y="-687311"/>
          <a:ext cx="5212079" cy="6586702"/>
        </a:xfrm>
        <a:prstGeom prst="flowChartManualOperatio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Форма державного правління</a:t>
          </a:r>
          <a:br>
            <a:rPr lang="uk-UA" sz="2800" b="1" kern="1200" dirty="0">
              <a:latin typeface="+mj-lt"/>
            </a:rPr>
          </a:br>
          <a:r>
            <a:rPr lang="uk-UA" sz="2800" kern="1200" dirty="0">
              <a:latin typeface="+mj-lt"/>
            </a:rPr>
            <a:t>– це спосіб (порядок) організації і здійснення державної влади, що характеризує формальний (нормативний) та одночасно фактично діючий порядок формування та взаємодії вищих органів державної влади (глави держави, парламенту та уряду) між собою та народом</a:t>
          </a:r>
          <a:endParaRPr lang="ru-RU" sz="2800" kern="1200" dirty="0">
            <a:latin typeface="+mj-lt"/>
          </a:endParaRPr>
        </a:p>
      </dsp:txBody>
      <dsp:txXfrm rot="5400000">
        <a:off x="3219" y="1042416"/>
        <a:ext cx="6586702" cy="312724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712E86-9B86-4707-A962-3CCACB56CBFF}">
      <dsp:nvSpPr>
        <dsp:cNvPr id="0" name=""/>
        <dsp:cNvSpPr/>
      </dsp:nvSpPr>
      <dsp:spPr>
        <a:xfrm>
          <a:off x="629573" y="29"/>
          <a:ext cx="2900102" cy="1450051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Основні форми державного правління</a:t>
          </a:r>
          <a:endParaRPr lang="ru-RU" sz="2800" b="1" kern="1200" dirty="0">
            <a:latin typeface="+mj-lt"/>
          </a:endParaRPr>
        </a:p>
      </dsp:txBody>
      <dsp:txXfrm>
        <a:off x="672044" y="42500"/>
        <a:ext cx="2815160" cy="1365109"/>
      </dsp:txXfrm>
    </dsp:sp>
    <dsp:sp modelId="{4D3E99EC-8AA1-422D-998F-431769040878}">
      <dsp:nvSpPr>
        <dsp:cNvPr id="0" name=""/>
        <dsp:cNvSpPr/>
      </dsp:nvSpPr>
      <dsp:spPr>
        <a:xfrm>
          <a:off x="919584" y="1450080"/>
          <a:ext cx="290010" cy="1087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7538"/>
              </a:lnTo>
              <a:lnTo>
                <a:pt x="290010" y="1087538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8278AA-B1E2-4430-935E-2153A18E9421}">
      <dsp:nvSpPr>
        <dsp:cNvPr id="0" name=""/>
        <dsp:cNvSpPr/>
      </dsp:nvSpPr>
      <dsp:spPr>
        <a:xfrm>
          <a:off x="1209594" y="1812593"/>
          <a:ext cx="2320081" cy="1450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монархія</a:t>
          </a:r>
        </a:p>
      </dsp:txBody>
      <dsp:txXfrm>
        <a:off x="1252065" y="1855064"/>
        <a:ext cx="2235139" cy="1365109"/>
      </dsp:txXfrm>
    </dsp:sp>
    <dsp:sp modelId="{1B819D52-DEA0-44D7-A83C-40DCF480E664}">
      <dsp:nvSpPr>
        <dsp:cNvPr id="0" name=""/>
        <dsp:cNvSpPr/>
      </dsp:nvSpPr>
      <dsp:spPr>
        <a:xfrm>
          <a:off x="919584" y="1450080"/>
          <a:ext cx="290010" cy="29001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0102"/>
              </a:lnTo>
              <a:lnTo>
                <a:pt x="290010" y="2900102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C78D94-67C7-4967-BD68-FB25B70A35AB}">
      <dsp:nvSpPr>
        <dsp:cNvPr id="0" name=""/>
        <dsp:cNvSpPr/>
      </dsp:nvSpPr>
      <dsp:spPr>
        <a:xfrm>
          <a:off x="1209594" y="3625157"/>
          <a:ext cx="2320081" cy="1450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407631"/>
              <a:satOff val="-22799"/>
              <a:lumOff val="453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республіка</a:t>
          </a:r>
        </a:p>
      </dsp:txBody>
      <dsp:txXfrm>
        <a:off x="1252065" y="3667628"/>
        <a:ext cx="2235139" cy="136510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49B91-7206-41DC-BFB8-B3A36911EF7A}">
      <dsp:nvSpPr>
        <dsp:cNvPr id="0" name=""/>
        <dsp:cNvSpPr/>
      </dsp:nvSpPr>
      <dsp:spPr>
        <a:xfrm>
          <a:off x="214568" y="2251752"/>
          <a:ext cx="809157" cy="8091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D3A06D5-6F1D-4F77-96A7-78CA1D1F2CE9}">
      <dsp:nvSpPr>
        <dsp:cNvPr id="0" name=""/>
        <dsp:cNvSpPr/>
      </dsp:nvSpPr>
      <dsp:spPr>
        <a:xfrm>
          <a:off x="619147" y="2251752"/>
          <a:ext cx="4317152" cy="8091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Монархія</a:t>
          </a:r>
          <a:r>
            <a:rPr lang="uk-UA" sz="2800" kern="1200" dirty="0">
              <a:latin typeface="+mj-lt"/>
            </a:rPr>
            <a:t> – це форма державного правління, при якій глава держави очолює систему вищих органів державної влади та повністю або частково зосереджує в своїх руках державну владу, яка передається у спадок представникам правлячої династії</a:t>
          </a:r>
          <a:endParaRPr lang="ru-RU" sz="2800" kern="1200" dirty="0">
            <a:latin typeface="+mj-lt"/>
          </a:endParaRPr>
        </a:p>
      </dsp:txBody>
      <dsp:txXfrm>
        <a:off x="619147" y="2251752"/>
        <a:ext cx="4317152" cy="809157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EADFFD-BFA3-4D44-B075-29B0FD71E396}">
      <dsp:nvSpPr>
        <dsp:cNvPr id="0" name=""/>
        <dsp:cNvSpPr/>
      </dsp:nvSpPr>
      <dsp:spPr>
        <a:xfrm>
          <a:off x="0" y="758087"/>
          <a:ext cx="4937125" cy="520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3176" tIns="145796" rIns="383176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200" kern="1200" dirty="0">
              <a:solidFill>
                <a:schemeClr val="accent2">
                  <a:lumMod val="50000"/>
                </a:schemeClr>
              </a:solidFill>
              <a:latin typeface="+mj-lt"/>
            </a:rPr>
            <a:t>монарх є головою держави і здійснює від її імені представництво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200" kern="1200" dirty="0">
              <a:solidFill>
                <a:schemeClr val="accent2">
                  <a:lumMod val="50000"/>
                </a:schemeClr>
              </a:solidFill>
              <a:latin typeface="+mj-lt"/>
            </a:rPr>
            <a:t>монарх є носієм державної влади за правом крові (спорідненості) й отримує її згідно процедури престолонаслідування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200" kern="1200" dirty="0">
              <a:solidFill>
                <a:schemeClr val="accent2">
                  <a:lumMod val="50000"/>
                </a:schemeClr>
              </a:solidFill>
              <a:latin typeface="+mj-lt"/>
            </a:rPr>
            <a:t>монарх здійснює державну владу безстроково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200" kern="1200" dirty="0">
              <a:solidFill>
                <a:schemeClr val="accent2">
                  <a:lumMod val="50000"/>
                </a:schemeClr>
              </a:solidFill>
              <a:latin typeface="+mj-lt"/>
            </a:rPr>
            <a:t>монарх офіційно непідлеглий будь-яким іншим суб’єктам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200" kern="1200" dirty="0">
              <a:solidFill>
                <a:schemeClr val="accent2">
                  <a:lumMod val="50000"/>
                </a:schemeClr>
              </a:solidFill>
              <a:latin typeface="+mj-lt"/>
            </a:rPr>
            <a:t>монарх юридично безвідповідальний (відсторонити монарха від влади неможливо)</a:t>
          </a:r>
          <a:endParaRPr lang="ru-RU" sz="2200" kern="1200" dirty="0">
            <a:solidFill>
              <a:schemeClr val="accent2">
                <a:lumMod val="50000"/>
              </a:schemeClr>
            </a:solidFill>
            <a:latin typeface="+mj-lt"/>
          </a:endParaRPr>
        </a:p>
      </dsp:txBody>
      <dsp:txXfrm>
        <a:off x="0" y="758087"/>
        <a:ext cx="4937125" cy="5203800"/>
      </dsp:txXfrm>
    </dsp:sp>
    <dsp:sp modelId="{BB0B6C12-C5ED-4FC3-BB3A-B10402A51F23}">
      <dsp:nvSpPr>
        <dsp:cNvPr id="0" name=""/>
        <dsp:cNvSpPr/>
      </dsp:nvSpPr>
      <dsp:spPr>
        <a:xfrm>
          <a:off x="246615" y="61075"/>
          <a:ext cx="4202416" cy="73925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0628" tIns="0" rIns="13062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Ознаки монархічної форми державного правління</a:t>
          </a:r>
          <a:endParaRPr lang="ru-RU" sz="2400" b="1" kern="1200" dirty="0">
            <a:latin typeface="+mj-lt"/>
          </a:endParaRPr>
        </a:p>
      </dsp:txBody>
      <dsp:txXfrm>
        <a:off x="282703" y="97163"/>
        <a:ext cx="4130240" cy="66708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FFF17-B316-4472-8FC9-010222B63B77}">
      <dsp:nvSpPr>
        <dsp:cNvPr id="0" name=""/>
        <dsp:cNvSpPr/>
      </dsp:nvSpPr>
      <dsp:spPr>
        <a:xfrm>
          <a:off x="6234010" y="5030357"/>
          <a:ext cx="481924" cy="5180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0962" y="0"/>
              </a:lnTo>
              <a:lnTo>
                <a:pt x="240962" y="518068"/>
              </a:lnTo>
              <a:lnTo>
                <a:pt x="481924" y="518068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82497E-AEC6-457B-8B8A-3432B380FD1C}">
      <dsp:nvSpPr>
        <dsp:cNvPr id="0" name=""/>
        <dsp:cNvSpPr/>
      </dsp:nvSpPr>
      <dsp:spPr>
        <a:xfrm>
          <a:off x="6234010" y="4512288"/>
          <a:ext cx="481924" cy="518068"/>
        </a:xfrm>
        <a:custGeom>
          <a:avLst/>
          <a:gdLst/>
          <a:ahLst/>
          <a:cxnLst/>
          <a:rect l="0" t="0" r="0" b="0"/>
          <a:pathLst>
            <a:path>
              <a:moveTo>
                <a:pt x="0" y="518068"/>
              </a:moveTo>
              <a:lnTo>
                <a:pt x="240962" y="518068"/>
              </a:lnTo>
              <a:lnTo>
                <a:pt x="240962" y="0"/>
              </a:lnTo>
              <a:lnTo>
                <a:pt x="481924" y="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FFF905-E73B-4240-8F0D-4A20AF01E0EE}">
      <dsp:nvSpPr>
        <dsp:cNvPr id="0" name=""/>
        <dsp:cNvSpPr/>
      </dsp:nvSpPr>
      <dsp:spPr>
        <a:xfrm>
          <a:off x="3342465" y="3476151"/>
          <a:ext cx="481924" cy="15542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0962" y="0"/>
              </a:lnTo>
              <a:lnTo>
                <a:pt x="240962" y="1554205"/>
              </a:lnTo>
              <a:lnTo>
                <a:pt x="481924" y="1554205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27AEBC-FFF7-490A-B09C-658D46B2733A}">
      <dsp:nvSpPr>
        <dsp:cNvPr id="0" name=""/>
        <dsp:cNvSpPr/>
      </dsp:nvSpPr>
      <dsp:spPr>
        <a:xfrm>
          <a:off x="6234010" y="1921946"/>
          <a:ext cx="481924" cy="15542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0962" y="0"/>
              </a:lnTo>
              <a:lnTo>
                <a:pt x="240962" y="1554205"/>
              </a:lnTo>
              <a:lnTo>
                <a:pt x="481924" y="1554205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4815B9-0A00-441F-B9A4-DA12971F8206}">
      <dsp:nvSpPr>
        <dsp:cNvPr id="0" name=""/>
        <dsp:cNvSpPr/>
      </dsp:nvSpPr>
      <dsp:spPr>
        <a:xfrm>
          <a:off x="6234010" y="1921946"/>
          <a:ext cx="481924" cy="5180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0962" y="0"/>
              </a:lnTo>
              <a:lnTo>
                <a:pt x="240962" y="518068"/>
              </a:lnTo>
              <a:lnTo>
                <a:pt x="481924" y="518068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B50716-8B7E-4B7F-9E3C-92C357F84103}">
      <dsp:nvSpPr>
        <dsp:cNvPr id="0" name=""/>
        <dsp:cNvSpPr/>
      </dsp:nvSpPr>
      <dsp:spPr>
        <a:xfrm>
          <a:off x="6234010" y="1403878"/>
          <a:ext cx="481924" cy="518068"/>
        </a:xfrm>
        <a:custGeom>
          <a:avLst/>
          <a:gdLst/>
          <a:ahLst/>
          <a:cxnLst/>
          <a:rect l="0" t="0" r="0" b="0"/>
          <a:pathLst>
            <a:path>
              <a:moveTo>
                <a:pt x="0" y="518068"/>
              </a:moveTo>
              <a:lnTo>
                <a:pt x="240962" y="518068"/>
              </a:lnTo>
              <a:lnTo>
                <a:pt x="240962" y="0"/>
              </a:lnTo>
              <a:lnTo>
                <a:pt x="481924" y="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775571-00E3-4E46-8DD0-5B3316AE74D3}">
      <dsp:nvSpPr>
        <dsp:cNvPr id="0" name=""/>
        <dsp:cNvSpPr/>
      </dsp:nvSpPr>
      <dsp:spPr>
        <a:xfrm>
          <a:off x="6234010" y="367741"/>
          <a:ext cx="481924" cy="1554205"/>
        </a:xfrm>
        <a:custGeom>
          <a:avLst/>
          <a:gdLst/>
          <a:ahLst/>
          <a:cxnLst/>
          <a:rect l="0" t="0" r="0" b="0"/>
          <a:pathLst>
            <a:path>
              <a:moveTo>
                <a:pt x="0" y="1554205"/>
              </a:moveTo>
              <a:lnTo>
                <a:pt x="240962" y="1554205"/>
              </a:lnTo>
              <a:lnTo>
                <a:pt x="240962" y="0"/>
              </a:lnTo>
              <a:lnTo>
                <a:pt x="481924" y="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9923FC-C572-41DC-91E8-8AB0F84F3958}">
      <dsp:nvSpPr>
        <dsp:cNvPr id="0" name=""/>
        <dsp:cNvSpPr/>
      </dsp:nvSpPr>
      <dsp:spPr>
        <a:xfrm>
          <a:off x="3342465" y="1921946"/>
          <a:ext cx="481924" cy="1554205"/>
        </a:xfrm>
        <a:custGeom>
          <a:avLst/>
          <a:gdLst/>
          <a:ahLst/>
          <a:cxnLst/>
          <a:rect l="0" t="0" r="0" b="0"/>
          <a:pathLst>
            <a:path>
              <a:moveTo>
                <a:pt x="0" y="1554205"/>
              </a:moveTo>
              <a:lnTo>
                <a:pt x="240962" y="1554205"/>
              </a:lnTo>
              <a:lnTo>
                <a:pt x="240962" y="0"/>
              </a:lnTo>
              <a:lnTo>
                <a:pt x="481924" y="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98784E-0667-4ED8-8615-65DF48207D9F}">
      <dsp:nvSpPr>
        <dsp:cNvPr id="0" name=""/>
        <dsp:cNvSpPr/>
      </dsp:nvSpPr>
      <dsp:spPr>
        <a:xfrm>
          <a:off x="932845" y="2901510"/>
          <a:ext cx="2409620" cy="11492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solidFill>
                <a:schemeClr val="accent4">
                  <a:lumMod val="50000"/>
                </a:schemeClr>
              </a:solidFill>
              <a:latin typeface="+mj-lt"/>
            </a:rPr>
            <a:t>Види монархій</a:t>
          </a:r>
          <a:endParaRPr lang="ru-RU" sz="2800" b="1" kern="1200" dirty="0">
            <a:solidFill>
              <a:schemeClr val="accent4">
                <a:lumMod val="50000"/>
              </a:schemeClr>
            </a:solidFill>
            <a:latin typeface="+mj-lt"/>
          </a:endParaRPr>
        </a:p>
      </dsp:txBody>
      <dsp:txXfrm>
        <a:off x="932845" y="2901510"/>
        <a:ext cx="2409620" cy="1149282"/>
      </dsp:txXfrm>
    </dsp:sp>
    <dsp:sp modelId="{1C37111C-6508-43D5-9F8C-41E34BAF5616}">
      <dsp:nvSpPr>
        <dsp:cNvPr id="0" name=""/>
        <dsp:cNvSpPr/>
      </dsp:nvSpPr>
      <dsp:spPr>
        <a:xfrm>
          <a:off x="3824389" y="1170983"/>
          <a:ext cx="2409620" cy="15019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10000"/>
                </a:schemeClr>
              </a:solidFill>
              <a:latin typeface="+mj-lt"/>
            </a:rPr>
            <a:t>за способом передачі верховної влади</a:t>
          </a:r>
        </a:p>
      </dsp:txBody>
      <dsp:txXfrm>
        <a:off x="3824389" y="1170983"/>
        <a:ext cx="2409620" cy="1501926"/>
      </dsp:txXfrm>
    </dsp:sp>
    <dsp:sp modelId="{952DE344-36B1-4772-9A4B-46EA2BC96D72}">
      <dsp:nvSpPr>
        <dsp:cNvPr id="0" name=""/>
        <dsp:cNvSpPr/>
      </dsp:nvSpPr>
      <dsp:spPr>
        <a:xfrm>
          <a:off x="6715934" y="274"/>
          <a:ext cx="2409620" cy="7349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традиційні (династичні)</a:t>
          </a:r>
        </a:p>
      </dsp:txBody>
      <dsp:txXfrm>
        <a:off x="6715934" y="274"/>
        <a:ext cx="2409620" cy="734934"/>
      </dsp:txXfrm>
    </dsp:sp>
    <dsp:sp modelId="{6BFDEF73-8EA6-4144-8546-55BD9CD7D896}">
      <dsp:nvSpPr>
        <dsp:cNvPr id="0" name=""/>
        <dsp:cNvSpPr/>
      </dsp:nvSpPr>
      <dsp:spPr>
        <a:xfrm>
          <a:off x="6715934" y="1036411"/>
          <a:ext cx="2409620" cy="7349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електоральні (виборні)</a:t>
          </a:r>
        </a:p>
      </dsp:txBody>
      <dsp:txXfrm>
        <a:off x="6715934" y="1036411"/>
        <a:ext cx="2409620" cy="734934"/>
      </dsp:txXfrm>
    </dsp:sp>
    <dsp:sp modelId="{60311FA9-02DD-4768-AAFD-BCD0C933AC5E}">
      <dsp:nvSpPr>
        <dsp:cNvPr id="0" name=""/>
        <dsp:cNvSpPr/>
      </dsp:nvSpPr>
      <dsp:spPr>
        <a:xfrm>
          <a:off x="6715934" y="2072548"/>
          <a:ext cx="2409620" cy="7349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>
              <a:latin typeface="+mj-lt"/>
            </a:rPr>
            <a:t>персонально-вольові</a:t>
          </a:r>
        </a:p>
      </dsp:txBody>
      <dsp:txXfrm>
        <a:off x="6715934" y="2072548"/>
        <a:ext cx="2409620" cy="734934"/>
      </dsp:txXfrm>
    </dsp:sp>
    <dsp:sp modelId="{B19BFF20-B474-4BF4-8EDF-3FD0D5DA707F}">
      <dsp:nvSpPr>
        <dsp:cNvPr id="0" name=""/>
        <dsp:cNvSpPr/>
      </dsp:nvSpPr>
      <dsp:spPr>
        <a:xfrm>
          <a:off x="6715934" y="3108684"/>
          <a:ext cx="2409620" cy="7349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змішані</a:t>
          </a:r>
        </a:p>
      </dsp:txBody>
      <dsp:txXfrm>
        <a:off x="6715934" y="3108684"/>
        <a:ext cx="2409620" cy="734934"/>
      </dsp:txXfrm>
    </dsp:sp>
    <dsp:sp modelId="{6697BA0B-8E07-44CE-857E-6015D46F2F78}">
      <dsp:nvSpPr>
        <dsp:cNvPr id="0" name=""/>
        <dsp:cNvSpPr/>
      </dsp:nvSpPr>
      <dsp:spPr>
        <a:xfrm>
          <a:off x="3824389" y="4279393"/>
          <a:ext cx="2409620" cy="15019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10000"/>
                </a:schemeClr>
              </a:solidFill>
              <a:latin typeface="+mj-lt"/>
            </a:rPr>
            <a:t>за обсягом і характером повноважень монарха</a:t>
          </a:r>
        </a:p>
      </dsp:txBody>
      <dsp:txXfrm>
        <a:off x="3824389" y="4279393"/>
        <a:ext cx="2409620" cy="1501926"/>
      </dsp:txXfrm>
    </dsp:sp>
    <dsp:sp modelId="{BCDC8452-4984-4D2E-8E9E-0B5649966C73}">
      <dsp:nvSpPr>
        <dsp:cNvPr id="0" name=""/>
        <dsp:cNvSpPr/>
      </dsp:nvSpPr>
      <dsp:spPr>
        <a:xfrm>
          <a:off x="6715934" y="4144821"/>
          <a:ext cx="2409620" cy="7349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необмежені</a:t>
          </a:r>
        </a:p>
      </dsp:txBody>
      <dsp:txXfrm>
        <a:off x="6715934" y="4144821"/>
        <a:ext cx="2409620" cy="734934"/>
      </dsp:txXfrm>
    </dsp:sp>
    <dsp:sp modelId="{6AAEC156-705F-4CF0-A3E2-61C97432C1A1}">
      <dsp:nvSpPr>
        <dsp:cNvPr id="0" name=""/>
        <dsp:cNvSpPr/>
      </dsp:nvSpPr>
      <dsp:spPr>
        <a:xfrm>
          <a:off x="6715934" y="5180958"/>
          <a:ext cx="2409620" cy="7349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обмежені</a:t>
          </a:r>
        </a:p>
      </dsp:txBody>
      <dsp:txXfrm>
        <a:off x="6715934" y="5180958"/>
        <a:ext cx="2409620" cy="73493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F02C36-037F-4BF0-AC56-6EDDE867632E}">
      <dsp:nvSpPr>
        <dsp:cNvPr id="0" name=""/>
        <dsp:cNvSpPr/>
      </dsp:nvSpPr>
      <dsp:spPr>
        <a:xfrm>
          <a:off x="4705" y="335"/>
          <a:ext cx="10048989" cy="2067063"/>
        </a:xfrm>
        <a:prstGeom prst="roundRect">
          <a:avLst>
            <a:gd name="adj" fmla="val 10000"/>
          </a:avLst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latin typeface="+mj-lt"/>
            </a:rPr>
            <a:t>Необмежена монархія </a:t>
          </a:r>
          <a:r>
            <a:rPr lang="uk-UA" sz="3600" kern="1200" dirty="0">
              <a:latin typeface="+mj-lt"/>
            </a:rPr>
            <a:t>– така форма правління, де влада монарха не обмежується якимись органами чи законом: монарх відіграє роль єдинодержавного правителя</a:t>
          </a:r>
          <a:endParaRPr lang="ru-RU" sz="3600" kern="1200" dirty="0">
            <a:latin typeface="+mj-lt"/>
          </a:endParaRPr>
        </a:p>
      </dsp:txBody>
      <dsp:txXfrm>
        <a:off x="65247" y="60877"/>
        <a:ext cx="9927905" cy="1945979"/>
      </dsp:txXfrm>
    </dsp:sp>
    <dsp:sp modelId="{42AFE10A-6EF1-443D-AA17-E73375D81754}">
      <dsp:nvSpPr>
        <dsp:cNvPr id="0" name=""/>
        <dsp:cNvSpPr/>
      </dsp:nvSpPr>
      <dsp:spPr>
        <a:xfrm>
          <a:off x="14513" y="2236270"/>
          <a:ext cx="10029372" cy="891227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latin typeface="+mj-lt"/>
            </a:rPr>
            <a:t>Види необмеженої монархії</a:t>
          </a:r>
        </a:p>
      </dsp:txBody>
      <dsp:txXfrm>
        <a:off x="40616" y="2262373"/>
        <a:ext cx="9977166" cy="839021"/>
      </dsp:txXfrm>
    </dsp:sp>
    <dsp:sp modelId="{1484C24C-2C9B-4258-AFB4-DFCB8D52FACE}">
      <dsp:nvSpPr>
        <dsp:cNvPr id="0" name=""/>
        <dsp:cNvSpPr/>
      </dsp:nvSpPr>
      <dsp:spPr>
        <a:xfrm>
          <a:off x="34073" y="3296368"/>
          <a:ext cx="4892386" cy="922128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+mj-lt"/>
            </a:rPr>
            <a:t>деспотична</a:t>
          </a:r>
        </a:p>
      </dsp:txBody>
      <dsp:txXfrm>
        <a:off x="61081" y="3323376"/>
        <a:ext cx="4838370" cy="868112"/>
      </dsp:txXfrm>
    </dsp:sp>
    <dsp:sp modelId="{82E76736-2C13-45EE-A204-6FEDE5FF6A41}">
      <dsp:nvSpPr>
        <dsp:cNvPr id="0" name=""/>
        <dsp:cNvSpPr/>
      </dsp:nvSpPr>
      <dsp:spPr>
        <a:xfrm>
          <a:off x="34073" y="4387367"/>
          <a:ext cx="4892386" cy="1455312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accent4">
                  <a:lumMod val="50000"/>
                </a:schemeClr>
              </a:solidFill>
              <a:latin typeface="+mj-lt"/>
            </a:rPr>
            <a:t>Єгипет, Вавилон, Ассирія, Китай, Індія тощо</a:t>
          </a:r>
        </a:p>
      </dsp:txBody>
      <dsp:txXfrm>
        <a:off x="76698" y="4429992"/>
        <a:ext cx="4807136" cy="1370062"/>
      </dsp:txXfrm>
    </dsp:sp>
    <dsp:sp modelId="{5B453F30-3826-4DC0-B909-D201A1452D5B}">
      <dsp:nvSpPr>
        <dsp:cNvPr id="0" name=""/>
        <dsp:cNvSpPr/>
      </dsp:nvSpPr>
      <dsp:spPr>
        <a:xfrm>
          <a:off x="5131940" y="3296368"/>
          <a:ext cx="4892386" cy="922128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+mj-lt"/>
            </a:rPr>
            <a:t>абсолютна</a:t>
          </a:r>
        </a:p>
      </dsp:txBody>
      <dsp:txXfrm>
        <a:off x="5158948" y="3323376"/>
        <a:ext cx="4838370" cy="868112"/>
      </dsp:txXfrm>
    </dsp:sp>
    <dsp:sp modelId="{8A246F7A-D850-479D-887E-BEB1E2C1674B}">
      <dsp:nvSpPr>
        <dsp:cNvPr id="0" name=""/>
        <dsp:cNvSpPr/>
      </dsp:nvSpPr>
      <dsp:spPr>
        <a:xfrm>
          <a:off x="5131940" y="4387367"/>
          <a:ext cx="4892386" cy="1455312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accent4">
                  <a:lumMod val="50000"/>
                </a:schemeClr>
              </a:solidFill>
              <a:latin typeface="+mj-lt"/>
            </a:rPr>
            <a:t>Бахрейн, Бруней, Ватикан, Катар, Кувейт, ОАЕ, Оман, Саудівська Аравія</a:t>
          </a:r>
        </a:p>
      </dsp:txBody>
      <dsp:txXfrm>
        <a:off x="5174565" y="4429992"/>
        <a:ext cx="4807136" cy="137006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AFB6E5-AE70-4AD8-8401-A556623E887C}">
      <dsp:nvSpPr>
        <dsp:cNvPr id="0" name=""/>
        <dsp:cNvSpPr/>
      </dsp:nvSpPr>
      <dsp:spPr>
        <a:xfrm>
          <a:off x="5384" y="369"/>
          <a:ext cx="10047630" cy="1278427"/>
        </a:xfrm>
        <a:prstGeom prst="roundRect">
          <a:avLst>
            <a:gd name="adj" fmla="val 10000"/>
          </a:avLst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Обмежена монархія </a:t>
          </a:r>
          <a:r>
            <a:rPr lang="uk-UA" sz="2800" kern="1200" dirty="0">
              <a:latin typeface="+mj-lt"/>
            </a:rPr>
            <a:t>– така форма правління, де влада монарха обмежена конституцією, або ж традицією та повноваженнями інших державних органів </a:t>
          </a:r>
          <a:endParaRPr lang="ru-RU" sz="2800" kern="1200" dirty="0">
            <a:latin typeface="+mj-lt"/>
          </a:endParaRPr>
        </a:p>
      </dsp:txBody>
      <dsp:txXfrm>
        <a:off x="42828" y="37813"/>
        <a:ext cx="9972742" cy="1203539"/>
      </dsp:txXfrm>
    </dsp:sp>
    <dsp:sp modelId="{BBD4C25F-57C2-4C5A-AC68-80F24E4014A9}">
      <dsp:nvSpPr>
        <dsp:cNvPr id="0" name=""/>
        <dsp:cNvSpPr/>
      </dsp:nvSpPr>
      <dsp:spPr>
        <a:xfrm>
          <a:off x="15191" y="1401461"/>
          <a:ext cx="10028016" cy="794018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Види обмеженої монархії</a:t>
          </a:r>
          <a:endParaRPr lang="ru-RU" sz="2800" b="1" kern="1200" dirty="0">
            <a:latin typeface="+mj-lt"/>
          </a:endParaRPr>
        </a:p>
      </dsp:txBody>
      <dsp:txXfrm>
        <a:off x="38447" y="1424717"/>
        <a:ext cx="9981504" cy="747506"/>
      </dsp:txXfrm>
    </dsp:sp>
    <dsp:sp modelId="{F58A903E-947B-46AB-A95F-8A993C6F7C49}">
      <dsp:nvSpPr>
        <dsp:cNvPr id="0" name=""/>
        <dsp:cNvSpPr/>
      </dsp:nvSpPr>
      <dsp:spPr>
        <a:xfrm>
          <a:off x="34749" y="2318145"/>
          <a:ext cx="2706377" cy="127842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станово-представницька</a:t>
          </a:r>
        </a:p>
      </dsp:txBody>
      <dsp:txXfrm>
        <a:off x="72193" y="2355589"/>
        <a:ext cx="2631489" cy="1203539"/>
      </dsp:txXfrm>
    </dsp:sp>
    <dsp:sp modelId="{B3777ED8-877A-49B2-A6C6-C5C87D198E1D}">
      <dsp:nvSpPr>
        <dsp:cNvPr id="0" name=""/>
        <dsp:cNvSpPr/>
      </dsp:nvSpPr>
      <dsp:spPr>
        <a:xfrm>
          <a:off x="2889248" y="2318145"/>
          <a:ext cx="7134402" cy="127842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конституційна</a:t>
          </a:r>
        </a:p>
      </dsp:txBody>
      <dsp:txXfrm>
        <a:off x="2926692" y="2355589"/>
        <a:ext cx="7059514" cy="1203539"/>
      </dsp:txXfrm>
    </dsp:sp>
    <dsp:sp modelId="{B250630D-C65C-4B04-9BC5-DB2C3FEDC4B8}">
      <dsp:nvSpPr>
        <dsp:cNvPr id="0" name=""/>
        <dsp:cNvSpPr/>
      </dsp:nvSpPr>
      <dsp:spPr>
        <a:xfrm>
          <a:off x="2917021" y="3719238"/>
          <a:ext cx="3502649" cy="749746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bg2">
                  <a:lumMod val="25000"/>
                </a:schemeClr>
              </a:solidFill>
              <a:latin typeface="+mj-lt"/>
            </a:rPr>
            <a:t>дуалістична</a:t>
          </a:r>
        </a:p>
      </dsp:txBody>
      <dsp:txXfrm>
        <a:off x="2938980" y="3741197"/>
        <a:ext cx="3458731" cy="705828"/>
      </dsp:txXfrm>
    </dsp:sp>
    <dsp:sp modelId="{0D870B5A-402C-4C07-A7C5-24D8CA78F906}">
      <dsp:nvSpPr>
        <dsp:cNvPr id="0" name=""/>
        <dsp:cNvSpPr/>
      </dsp:nvSpPr>
      <dsp:spPr>
        <a:xfrm>
          <a:off x="2917021" y="4591650"/>
          <a:ext cx="3502649" cy="1278427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accent4">
                  <a:lumMod val="50000"/>
                </a:schemeClr>
              </a:solidFill>
              <a:latin typeface="+mj-lt"/>
            </a:rPr>
            <a:t>Марокко, Йорданія, Таїланд, Непал, Малайзія)</a:t>
          </a:r>
        </a:p>
      </dsp:txBody>
      <dsp:txXfrm>
        <a:off x="2954465" y="4629094"/>
        <a:ext cx="3427761" cy="1203539"/>
      </dsp:txXfrm>
    </dsp:sp>
    <dsp:sp modelId="{F63C8907-CA4C-4887-9C69-FE53669805C5}">
      <dsp:nvSpPr>
        <dsp:cNvPr id="0" name=""/>
        <dsp:cNvSpPr/>
      </dsp:nvSpPr>
      <dsp:spPr>
        <a:xfrm>
          <a:off x="6493227" y="3719238"/>
          <a:ext cx="3502649" cy="749746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bg2">
                  <a:lumMod val="25000"/>
                </a:schemeClr>
              </a:solidFill>
              <a:latin typeface="+mj-lt"/>
            </a:rPr>
            <a:t>парламентська</a:t>
          </a:r>
        </a:p>
      </dsp:txBody>
      <dsp:txXfrm>
        <a:off x="6515186" y="3741197"/>
        <a:ext cx="3458731" cy="705828"/>
      </dsp:txXfrm>
    </dsp:sp>
    <dsp:sp modelId="{C01B6ECC-3631-46BC-B2EF-81F38C953603}">
      <dsp:nvSpPr>
        <dsp:cNvPr id="0" name=""/>
        <dsp:cNvSpPr/>
      </dsp:nvSpPr>
      <dsp:spPr>
        <a:xfrm>
          <a:off x="6493227" y="4591650"/>
          <a:ext cx="3502649" cy="1278427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accent4">
                  <a:lumMod val="50000"/>
                </a:schemeClr>
              </a:solidFill>
              <a:latin typeface="+mj-lt"/>
            </a:rPr>
            <a:t>Великобританія, Швеція, Данія, Іспанія, Японія, Норвегія, Бельгія</a:t>
          </a:r>
        </a:p>
      </dsp:txBody>
      <dsp:txXfrm>
        <a:off x="6530671" y="4629094"/>
        <a:ext cx="3427761" cy="120353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271C84-ECB5-49B5-B3A3-EB14FC8C7D19}">
      <dsp:nvSpPr>
        <dsp:cNvPr id="0" name=""/>
        <dsp:cNvSpPr/>
      </dsp:nvSpPr>
      <dsp:spPr>
        <a:xfrm>
          <a:off x="2335" y="169446"/>
          <a:ext cx="4777958" cy="3895603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Республіка</a:t>
          </a:r>
          <a:r>
            <a:rPr lang="uk-UA" sz="2800" kern="1200" dirty="0">
              <a:latin typeface="+mj-lt"/>
            </a:rPr>
            <a:t> – це форма державного правління, в якій державна влада належить виборним органам, які обираються на певний строк громадянами-виборцями або формуються загальнонаціональними представницькими (виборними) установами</a:t>
          </a:r>
          <a:endParaRPr lang="ru-RU" sz="2800" kern="1200" dirty="0">
            <a:latin typeface="+mj-lt"/>
          </a:endParaRPr>
        </a:p>
      </dsp:txBody>
      <dsp:txXfrm>
        <a:off x="2335" y="169446"/>
        <a:ext cx="4777958" cy="3895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274A85-13E1-4C05-AA1F-297AA6951F08}">
      <dsp:nvSpPr>
        <dsp:cNvPr id="0" name=""/>
        <dsp:cNvSpPr/>
      </dsp:nvSpPr>
      <dsp:spPr>
        <a:xfrm>
          <a:off x="558798" y="1225"/>
          <a:ext cx="2194763" cy="131685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800" kern="1200" dirty="0">
              <a:latin typeface="+mj-lt"/>
            </a:rPr>
            <a:t>Форма держави</a:t>
          </a:r>
          <a:endParaRPr lang="uk-UA" sz="2800" i="0" kern="1200" baseline="0" dirty="0">
            <a:latin typeface="+mj-lt"/>
            <a:cs typeface="Times New Roman" panose="02020603050405020304" pitchFamily="18" charset="0"/>
          </a:endParaRPr>
        </a:p>
      </dsp:txBody>
      <dsp:txXfrm>
        <a:off x="558798" y="1225"/>
        <a:ext cx="2194763" cy="1316858"/>
      </dsp:txXfrm>
    </dsp:sp>
    <dsp:sp modelId="{9A9E776B-94C2-41BA-AA43-623BBF733296}">
      <dsp:nvSpPr>
        <dsp:cNvPr id="0" name=""/>
        <dsp:cNvSpPr/>
      </dsp:nvSpPr>
      <dsp:spPr>
        <a:xfrm>
          <a:off x="2973038" y="1225"/>
          <a:ext cx="2194763" cy="131685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Форма державного правління</a:t>
          </a:r>
        </a:p>
      </dsp:txBody>
      <dsp:txXfrm>
        <a:off x="2973038" y="1225"/>
        <a:ext cx="2194763" cy="1316858"/>
      </dsp:txXfrm>
    </dsp:sp>
    <dsp:sp modelId="{F41F7AC5-A63C-447F-8DAE-241D772477AB}">
      <dsp:nvSpPr>
        <dsp:cNvPr id="0" name=""/>
        <dsp:cNvSpPr/>
      </dsp:nvSpPr>
      <dsp:spPr>
        <a:xfrm>
          <a:off x="5387278" y="1225"/>
          <a:ext cx="2194763" cy="131685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Монархічна форма державного правління</a:t>
          </a:r>
        </a:p>
      </dsp:txBody>
      <dsp:txXfrm>
        <a:off x="5387278" y="1225"/>
        <a:ext cx="2194763" cy="1316858"/>
      </dsp:txXfrm>
    </dsp:sp>
    <dsp:sp modelId="{8B13CD9C-75BB-4585-A72F-3BB581E75235}">
      <dsp:nvSpPr>
        <dsp:cNvPr id="0" name=""/>
        <dsp:cNvSpPr/>
      </dsp:nvSpPr>
      <dsp:spPr>
        <a:xfrm>
          <a:off x="7801518" y="1225"/>
          <a:ext cx="2683603" cy="131685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Республіканська форма державного правління</a:t>
          </a:r>
        </a:p>
      </dsp:txBody>
      <dsp:txXfrm>
        <a:off x="7801518" y="1225"/>
        <a:ext cx="2683603" cy="1316858"/>
      </dsp:txXfrm>
    </dsp:sp>
    <dsp:sp modelId="{8ABD282E-0771-4B0B-BBA2-D0F774B1D492}">
      <dsp:nvSpPr>
        <dsp:cNvPr id="0" name=""/>
        <dsp:cNvSpPr/>
      </dsp:nvSpPr>
      <dsp:spPr>
        <a:xfrm>
          <a:off x="558798" y="1537559"/>
          <a:ext cx="2194763" cy="131685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Форма державного устрою</a:t>
          </a:r>
        </a:p>
      </dsp:txBody>
      <dsp:txXfrm>
        <a:off x="558798" y="1537559"/>
        <a:ext cx="2194763" cy="1316858"/>
      </dsp:txXfrm>
    </dsp:sp>
    <dsp:sp modelId="{BDA619F4-A244-4384-A117-26CDA33D9033}">
      <dsp:nvSpPr>
        <dsp:cNvPr id="0" name=""/>
        <dsp:cNvSpPr/>
      </dsp:nvSpPr>
      <dsp:spPr>
        <a:xfrm>
          <a:off x="2973038" y="1537559"/>
          <a:ext cx="2194763" cy="131685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Федерація</a:t>
          </a:r>
        </a:p>
      </dsp:txBody>
      <dsp:txXfrm>
        <a:off x="2973038" y="1537559"/>
        <a:ext cx="2194763" cy="1316858"/>
      </dsp:txXfrm>
    </dsp:sp>
    <dsp:sp modelId="{561C08C1-EBB8-4B35-B608-2C182ACB7061}">
      <dsp:nvSpPr>
        <dsp:cNvPr id="0" name=""/>
        <dsp:cNvSpPr/>
      </dsp:nvSpPr>
      <dsp:spPr>
        <a:xfrm>
          <a:off x="5387278" y="1537559"/>
          <a:ext cx="2194763" cy="131685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Унітарна держава</a:t>
          </a:r>
        </a:p>
      </dsp:txBody>
      <dsp:txXfrm>
        <a:off x="5387278" y="1537559"/>
        <a:ext cx="2194763" cy="1316858"/>
      </dsp:txXfrm>
    </dsp:sp>
    <dsp:sp modelId="{409D58D2-4A58-4C84-9312-2C3BB44AC613}">
      <dsp:nvSpPr>
        <dsp:cNvPr id="0" name=""/>
        <dsp:cNvSpPr/>
      </dsp:nvSpPr>
      <dsp:spPr>
        <a:xfrm>
          <a:off x="7801518" y="1537559"/>
          <a:ext cx="2683603" cy="131685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Унія</a:t>
          </a:r>
        </a:p>
      </dsp:txBody>
      <dsp:txXfrm>
        <a:off x="7801518" y="1537559"/>
        <a:ext cx="2683603" cy="1316858"/>
      </dsp:txXfrm>
    </dsp:sp>
    <dsp:sp modelId="{FAA093B0-C158-4E4A-A782-8DBC55AD11B3}">
      <dsp:nvSpPr>
        <dsp:cNvPr id="0" name=""/>
        <dsp:cNvSpPr/>
      </dsp:nvSpPr>
      <dsp:spPr>
        <a:xfrm>
          <a:off x="558798" y="3073893"/>
          <a:ext cx="2194763" cy="131685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Протекторат</a:t>
          </a:r>
        </a:p>
      </dsp:txBody>
      <dsp:txXfrm>
        <a:off x="558798" y="3073893"/>
        <a:ext cx="2194763" cy="1316858"/>
      </dsp:txXfrm>
    </dsp:sp>
    <dsp:sp modelId="{26FE187E-E3FD-44AA-B05E-34255DDF690E}">
      <dsp:nvSpPr>
        <dsp:cNvPr id="0" name=""/>
        <dsp:cNvSpPr/>
      </dsp:nvSpPr>
      <dsp:spPr>
        <a:xfrm>
          <a:off x="2973038" y="3073893"/>
          <a:ext cx="2194763" cy="131685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Форма державного режиму</a:t>
          </a:r>
        </a:p>
      </dsp:txBody>
      <dsp:txXfrm>
        <a:off x="2973038" y="3073893"/>
        <a:ext cx="2194763" cy="1316858"/>
      </dsp:txXfrm>
    </dsp:sp>
    <dsp:sp modelId="{6DF18417-F5B9-43EF-810D-3932ADD8B749}">
      <dsp:nvSpPr>
        <dsp:cNvPr id="0" name=""/>
        <dsp:cNvSpPr/>
      </dsp:nvSpPr>
      <dsp:spPr>
        <a:xfrm>
          <a:off x="5387278" y="3073893"/>
          <a:ext cx="2194763" cy="131685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Демократична форма державного режиму</a:t>
          </a:r>
        </a:p>
      </dsp:txBody>
      <dsp:txXfrm>
        <a:off x="5387278" y="3073893"/>
        <a:ext cx="2194763" cy="1316858"/>
      </dsp:txXfrm>
    </dsp:sp>
    <dsp:sp modelId="{71673CFE-2A55-40DC-B929-E5AF236A63F7}">
      <dsp:nvSpPr>
        <dsp:cNvPr id="0" name=""/>
        <dsp:cNvSpPr/>
      </dsp:nvSpPr>
      <dsp:spPr>
        <a:xfrm>
          <a:off x="7801518" y="3073893"/>
          <a:ext cx="2683603" cy="131685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Антидемократична форма державного режиму</a:t>
          </a:r>
        </a:p>
      </dsp:txBody>
      <dsp:txXfrm>
        <a:off x="7801518" y="3073893"/>
        <a:ext cx="2683603" cy="1316858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418493-A887-445D-A173-59D5695DE7AE}">
      <dsp:nvSpPr>
        <dsp:cNvPr id="0" name=""/>
        <dsp:cNvSpPr/>
      </dsp:nvSpPr>
      <dsp:spPr>
        <a:xfrm>
          <a:off x="2460663" y="2011362"/>
          <a:ext cx="491603" cy="1232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5801" y="0"/>
              </a:lnTo>
              <a:lnTo>
                <a:pt x="245801" y="1232077"/>
              </a:lnTo>
              <a:lnTo>
                <a:pt x="491603" y="1232077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F6D626-A63D-4951-A2D5-CC622E57D1F1}">
      <dsp:nvSpPr>
        <dsp:cNvPr id="0" name=""/>
        <dsp:cNvSpPr/>
      </dsp:nvSpPr>
      <dsp:spPr>
        <a:xfrm>
          <a:off x="2460663" y="1965642"/>
          <a:ext cx="4916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603" y="45720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20836-2C0B-48CB-8E41-E02D1C2E339A}">
      <dsp:nvSpPr>
        <dsp:cNvPr id="0" name=""/>
        <dsp:cNvSpPr/>
      </dsp:nvSpPr>
      <dsp:spPr>
        <a:xfrm>
          <a:off x="2460663" y="779284"/>
          <a:ext cx="491603" cy="1232077"/>
        </a:xfrm>
        <a:custGeom>
          <a:avLst/>
          <a:gdLst/>
          <a:ahLst/>
          <a:cxnLst/>
          <a:rect l="0" t="0" r="0" b="0"/>
          <a:pathLst>
            <a:path>
              <a:moveTo>
                <a:pt x="0" y="1232077"/>
              </a:moveTo>
              <a:lnTo>
                <a:pt x="245801" y="1232077"/>
              </a:lnTo>
              <a:lnTo>
                <a:pt x="245801" y="0"/>
              </a:lnTo>
              <a:lnTo>
                <a:pt x="491603" y="0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E8747B-9CF2-4457-9F1A-9FBD61F19827}">
      <dsp:nvSpPr>
        <dsp:cNvPr id="0" name=""/>
        <dsp:cNvSpPr/>
      </dsp:nvSpPr>
      <dsp:spPr>
        <a:xfrm>
          <a:off x="2643" y="1548949"/>
          <a:ext cx="2458019" cy="924825"/>
        </a:xfrm>
        <a:prstGeom prst="rect">
          <a:avLst/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>
              <a:latin typeface="+mj-lt"/>
            </a:rPr>
            <a:t>Види республіки</a:t>
          </a:r>
          <a:endParaRPr lang="ru-RU" sz="2800" b="1" kern="1200" dirty="0">
            <a:latin typeface="+mj-lt"/>
          </a:endParaRPr>
        </a:p>
      </dsp:txBody>
      <dsp:txXfrm>
        <a:off x="2643" y="1548949"/>
        <a:ext cx="2458019" cy="924825"/>
      </dsp:txXfrm>
    </dsp:sp>
    <dsp:sp modelId="{DBFAE65A-2047-4310-942D-0BFE5BC44616}">
      <dsp:nvSpPr>
        <dsp:cNvPr id="0" name=""/>
        <dsp:cNvSpPr/>
      </dsp:nvSpPr>
      <dsp:spPr>
        <a:xfrm>
          <a:off x="2952266" y="316872"/>
          <a:ext cx="2458019" cy="92482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>
              <a:latin typeface="+mj-lt"/>
            </a:rPr>
            <a:t>парламентська</a:t>
          </a:r>
          <a:endParaRPr lang="uk-UA" sz="2800" kern="1200" dirty="0">
            <a:latin typeface="+mj-lt"/>
          </a:endParaRPr>
        </a:p>
      </dsp:txBody>
      <dsp:txXfrm>
        <a:off x="2952266" y="316872"/>
        <a:ext cx="2458019" cy="924825"/>
      </dsp:txXfrm>
    </dsp:sp>
    <dsp:sp modelId="{3CC5AB42-8879-4D66-9DF9-59A64265A358}">
      <dsp:nvSpPr>
        <dsp:cNvPr id="0" name=""/>
        <dsp:cNvSpPr/>
      </dsp:nvSpPr>
      <dsp:spPr>
        <a:xfrm>
          <a:off x="2952266" y="1548949"/>
          <a:ext cx="2458019" cy="92482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>
              <a:latin typeface="+mj-lt"/>
            </a:rPr>
            <a:t>президентська</a:t>
          </a:r>
          <a:endParaRPr lang="uk-UA" sz="2800" kern="1200" dirty="0">
            <a:latin typeface="+mj-lt"/>
          </a:endParaRPr>
        </a:p>
      </dsp:txBody>
      <dsp:txXfrm>
        <a:off x="2952266" y="1548949"/>
        <a:ext cx="2458019" cy="924825"/>
      </dsp:txXfrm>
    </dsp:sp>
    <dsp:sp modelId="{CD77E515-D6E4-40E0-A4ED-93AF9CB55BCC}">
      <dsp:nvSpPr>
        <dsp:cNvPr id="0" name=""/>
        <dsp:cNvSpPr/>
      </dsp:nvSpPr>
      <dsp:spPr>
        <a:xfrm>
          <a:off x="2952266" y="2781027"/>
          <a:ext cx="2458019" cy="92482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змішана</a:t>
          </a:r>
        </a:p>
      </dsp:txBody>
      <dsp:txXfrm>
        <a:off x="2952266" y="2781027"/>
        <a:ext cx="2458019" cy="924825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0062BD-6F2C-463A-8164-2464DCCBBC8A}">
      <dsp:nvSpPr>
        <dsp:cNvPr id="0" name=""/>
        <dsp:cNvSpPr/>
      </dsp:nvSpPr>
      <dsp:spPr>
        <a:xfrm>
          <a:off x="0" y="0"/>
          <a:ext cx="10058399" cy="5669279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latin typeface="+mj-lt"/>
            </a:rPr>
            <a:t>Парламентська республіка </a:t>
          </a:r>
          <a:r>
            <a:rPr lang="uk-UA" sz="3600" kern="1200" dirty="0">
              <a:latin typeface="+mj-lt"/>
            </a:rPr>
            <a:t>– є різновидом республіканської форми правління, де головну роль в організації та функціонуванні вищої державної влади в країні відіграє парламент</a:t>
          </a:r>
          <a:endParaRPr lang="ru-RU" sz="3600" kern="1200" dirty="0">
            <a:latin typeface="+mj-lt"/>
          </a:endParaRPr>
        </a:p>
      </dsp:txBody>
      <dsp:txXfrm>
        <a:off x="0" y="0"/>
        <a:ext cx="10058399" cy="3061410"/>
      </dsp:txXfrm>
    </dsp:sp>
    <dsp:sp modelId="{9188D6DA-698B-461D-BD52-476F72E0033C}">
      <dsp:nvSpPr>
        <dsp:cNvPr id="0" name=""/>
        <dsp:cNvSpPr/>
      </dsp:nvSpPr>
      <dsp:spPr>
        <a:xfrm>
          <a:off x="0" y="2948025"/>
          <a:ext cx="5029200" cy="2607868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>
              <a:latin typeface="+mj-lt"/>
            </a:rPr>
            <a:t>Парламент формує уряд і має право в будь-який момент відправити його у відставку</a:t>
          </a:r>
          <a:endParaRPr lang="uk-UA" sz="3200" kern="1200" dirty="0">
            <a:latin typeface="+mj-lt"/>
          </a:endParaRPr>
        </a:p>
      </dsp:txBody>
      <dsp:txXfrm>
        <a:off x="0" y="2948025"/>
        <a:ext cx="5029200" cy="2607868"/>
      </dsp:txXfrm>
    </dsp:sp>
    <dsp:sp modelId="{40A9E5A2-D1DD-4923-A521-CD196ABB5EE9}">
      <dsp:nvSpPr>
        <dsp:cNvPr id="0" name=""/>
        <dsp:cNvSpPr/>
      </dsp:nvSpPr>
      <dsp:spPr>
        <a:xfrm>
          <a:off x="5029199" y="2948025"/>
          <a:ext cx="5029200" cy="2607868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+mj-lt"/>
            </a:rPr>
            <a:t>Президент не має яких-небудь істотних повноважень</a:t>
          </a:r>
          <a:br>
            <a:rPr lang="uk-UA" sz="3200" kern="1200" dirty="0">
              <a:latin typeface="+mj-lt"/>
            </a:rPr>
          </a:br>
          <a:r>
            <a:rPr lang="uk-UA" sz="3200" kern="1200" dirty="0">
              <a:latin typeface="+mj-lt"/>
            </a:rPr>
            <a:t>(Австрія, Італія, Ізраїль, Греція, ФРН)</a:t>
          </a:r>
        </a:p>
      </dsp:txBody>
      <dsp:txXfrm>
        <a:off x="5029199" y="2948025"/>
        <a:ext cx="5029200" cy="2607868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4C2690-1738-4D1F-98BA-173CB17E7C33}">
      <dsp:nvSpPr>
        <dsp:cNvPr id="0" name=""/>
        <dsp:cNvSpPr/>
      </dsp:nvSpPr>
      <dsp:spPr>
        <a:xfrm>
          <a:off x="0" y="342634"/>
          <a:ext cx="1005839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9E18D-4DB9-4C49-8F04-ED4A6516612D}">
      <dsp:nvSpPr>
        <dsp:cNvPr id="0" name=""/>
        <dsp:cNvSpPr/>
      </dsp:nvSpPr>
      <dsp:spPr>
        <a:xfrm>
          <a:off x="502920" y="47434"/>
          <a:ext cx="8046740" cy="59040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формальне верховенство парламенту, перед яким уряд несе відповідальність за свою політичну діяльність</a:t>
          </a:r>
          <a:endParaRPr lang="ru-RU" sz="2200" kern="1200" dirty="0"/>
        </a:p>
      </dsp:txBody>
      <dsp:txXfrm>
        <a:off x="531741" y="76255"/>
        <a:ext cx="7989098" cy="532758"/>
      </dsp:txXfrm>
    </dsp:sp>
    <dsp:sp modelId="{E64F40D0-C1B3-4B2B-B7EE-0F12270A176A}">
      <dsp:nvSpPr>
        <dsp:cNvPr id="0" name=""/>
        <dsp:cNvSpPr/>
      </dsp:nvSpPr>
      <dsp:spPr>
        <a:xfrm>
          <a:off x="0" y="1249834"/>
          <a:ext cx="1005839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115436"/>
              <a:satOff val="-6263"/>
              <a:lumOff val="97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D723F3-EFBE-48C6-B774-2D6D1AE874C2}">
      <dsp:nvSpPr>
        <dsp:cNvPr id="0" name=""/>
        <dsp:cNvSpPr/>
      </dsp:nvSpPr>
      <dsp:spPr>
        <a:xfrm>
          <a:off x="502920" y="954634"/>
          <a:ext cx="8046740" cy="590400"/>
        </a:xfrm>
        <a:prstGeom prst="roundRect">
          <a:avLst/>
        </a:prstGeom>
        <a:solidFill>
          <a:schemeClr val="accent1">
            <a:shade val="80000"/>
            <a:hueOff val="115436"/>
            <a:satOff val="-6263"/>
            <a:lumOff val="978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уряд формується парламентом</a:t>
          </a:r>
        </a:p>
      </dsp:txBody>
      <dsp:txXfrm>
        <a:off x="531741" y="983455"/>
        <a:ext cx="7989098" cy="532758"/>
      </dsp:txXfrm>
    </dsp:sp>
    <dsp:sp modelId="{651B53A4-F17A-4090-8AD3-7043760BB74B}">
      <dsp:nvSpPr>
        <dsp:cNvPr id="0" name=""/>
        <dsp:cNvSpPr/>
      </dsp:nvSpPr>
      <dsp:spPr>
        <a:xfrm>
          <a:off x="0" y="2518825"/>
          <a:ext cx="1005839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230872"/>
              <a:satOff val="-12527"/>
              <a:lumOff val="19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B7387A-66D6-4948-85B2-B7E9C007A129}">
      <dsp:nvSpPr>
        <dsp:cNvPr id="0" name=""/>
        <dsp:cNvSpPr/>
      </dsp:nvSpPr>
      <dsp:spPr>
        <a:xfrm>
          <a:off x="502920" y="1861834"/>
          <a:ext cx="8046740" cy="952191"/>
        </a:xfrm>
        <a:prstGeom prst="roundRect">
          <a:avLst/>
        </a:prstGeom>
        <a:solidFill>
          <a:schemeClr val="accent1">
            <a:shade val="80000"/>
            <a:hueOff val="230872"/>
            <a:satOff val="-12527"/>
            <a:lumOff val="19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виконавча влада існує окремо від президента, на якого покладені номінальні представницькі функції, а реальна влада належить главі, уряду (прем’єр-міністру, канцлеру)</a:t>
          </a:r>
        </a:p>
      </dsp:txBody>
      <dsp:txXfrm>
        <a:off x="549402" y="1908316"/>
        <a:ext cx="7953776" cy="859227"/>
      </dsp:txXfrm>
    </dsp:sp>
    <dsp:sp modelId="{B1A0543E-0BFD-42B8-8754-B0A31793DFA7}">
      <dsp:nvSpPr>
        <dsp:cNvPr id="0" name=""/>
        <dsp:cNvSpPr/>
      </dsp:nvSpPr>
      <dsp:spPr>
        <a:xfrm>
          <a:off x="0" y="3426025"/>
          <a:ext cx="10058399" cy="1921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346308"/>
              <a:satOff val="-18790"/>
              <a:lumOff val="293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0644" tIns="416560" rIns="780644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dirty="0">
              <a:latin typeface="+mj-lt"/>
            </a:rPr>
            <a:t>парламентом за правилами парламентської процедури і нести відповідальність згідно з конституціями перед парламентом;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dirty="0">
              <a:latin typeface="+mj-lt"/>
            </a:rPr>
            <a:t>парламентом за участю представників адміністративно-територіальних (автономних) одиниць і спеціально створеним органом, який складається з парламентарів та представників суб’єктів федерації</a:t>
          </a:r>
        </a:p>
      </dsp:txBody>
      <dsp:txXfrm>
        <a:off x="0" y="3426025"/>
        <a:ext cx="10058399" cy="1921500"/>
      </dsp:txXfrm>
    </dsp:sp>
    <dsp:sp modelId="{199ECAA6-2B7F-4FDE-914D-4EBF646E230A}">
      <dsp:nvSpPr>
        <dsp:cNvPr id="0" name=""/>
        <dsp:cNvSpPr/>
      </dsp:nvSpPr>
      <dsp:spPr>
        <a:xfrm>
          <a:off x="502920" y="3130825"/>
          <a:ext cx="8046740" cy="590400"/>
        </a:xfrm>
        <a:prstGeom prst="roundRect">
          <a:avLst/>
        </a:prstGeom>
        <a:solidFill>
          <a:schemeClr val="accent1">
            <a:shade val="80000"/>
            <a:hueOff val="346308"/>
            <a:satOff val="-18790"/>
            <a:lumOff val="293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solidFill>
                <a:schemeClr val="bg2">
                  <a:lumMod val="25000"/>
                </a:schemeClr>
              </a:solidFill>
              <a:latin typeface="+mj-lt"/>
            </a:rPr>
            <a:t>президент може обиратися двома шляхами</a:t>
          </a:r>
        </a:p>
      </dsp:txBody>
      <dsp:txXfrm>
        <a:off x="531741" y="3159646"/>
        <a:ext cx="7989098" cy="532758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D9FA9D-2E59-45CB-B883-C532606E3742}">
      <dsp:nvSpPr>
        <dsp:cNvPr id="0" name=""/>
        <dsp:cNvSpPr/>
      </dsp:nvSpPr>
      <dsp:spPr>
        <a:xfrm rot="16200000">
          <a:off x="2634201" y="-2634201"/>
          <a:ext cx="4789996" cy="10058399"/>
        </a:xfrm>
        <a:prstGeom prst="flowChartManualOperatio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0" tIns="0" rIns="20320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latin typeface="+mj-lt"/>
            </a:rPr>
            <a:t>Президентська республіка </a:t>
          </a:r>
          <a:r>
            <a:rPr lang="uk-UA" sz="3200" kern="1200" dirty="0">
              <a:latin typeface="+mj-lt"/>
            </a:rPr>
            <a:t>– це форма правління, де президент одноособово або з наступним схваленням парламенту формує уряд, яким сам керує</a:t>
          </a:r>
          <a:br>
            <a:rPr lang="uk-UA" sz="3200" kern="1200" dirty="0">
              <a:latin typeface="+mj-lt"/>
            </a:rPr>
          </a:br>
          <a:r>
            <a:rPr lang="uk-UA" sz="3200" kern="1200" dirty="0">
              <a:latin typeface="+mj-lt"/>
            </a:rPr>
            <a:t>(США, поширена в Латинській Америці: Бразилія, Аргентина, Мексика, Еквадор)</a:t>
          </a:r>
          <a:endParaRPr lang="ru-RU" sz="3200" kern="1200" dirty="0">
            <a:latin typeface="+mj-lt"/>
          </a:endParaRPr>
        </a:p>
      </dsp:txBody>
      <dsp:txXfrm rot="5400000">
        <a:off x="0" y="957999"/>
        <a:ext cx="10058399" cy="2873998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87752E-E41A-4421-92C1-64726FA42F05}">
      <dsp:nvSpPr>
        <dsp:cNvPr id="0" name=""/>
        <dsp:cNvSpPr/>
      </dsp:nvSpPr>
      <dsp:spPr>
        <a:xfrm>
          <a:off x="0" y="2504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7BD515-5E69-41C7-A4C1-EB61F23C4B6F}">
      <dsp:nvSpPr>
        <dsp:cNvPr id="0" name=""/>
        <dsp:cNvSpPr/>
      </dsp:nvSpPr>
      <dsp:spPr>
        <a:xfrm>
          <a:off x="0" y="2504"/>
          <a:ext cx="10058399" cy="854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президент об’єднує повноваження глави держави і глави уряду (виконавчої влади)</a:t>
          </a:r>
          <a:endParaRPr lang="ru-RU" sz="2400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0" y="2504"/>
        <a:ext cx="10058399" cy="854128"/>
      </dsp:txXfrm>
    </dsp:sp>
    <dsp:sp modelId="{9ABD3724-E665-425A-BACD-9527C20909BE}">
      <dsp:nvSpPr>
        <dsp:cNvPr id="0" name=""/>
        <dsp:cNvSpPr/>
      </dsp:nvSpPr>
      <dsp:spPr>
        <a:xfrm>
          <a:off x="0" y="856633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44D516-5E00-45D0-B29F-8C48ECBC42A2}">
      <dsp:nvSpPr>
        <dsp:cNvPr id="0" name=""/>
        <dsp:cNvSpPr/>
      </dsp:nvSpPr>
      <dsp:spPr>
        <a:xfrm>
          <a:off x="0" y="856633"/>
          <a:ext cx="10058399" cy="854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позапарламентський метод обрання президента, він обирається шляхом загальних виборів</a:t>
          </a:r>
        </a:p>
      </dsp:txBody>
      <dsp:txXfrm>
        <a:off x="0" y="856633"/>
        <a:ext cx="10058399" cy="854128"/>
      </dsp:txXfrm>
    </dsp:sp>
    <dsp:sp modelId="{9348540D-5ED1-4BAF-9224-6C8B36D7C360}">
      <dsp:nvSpPr>
        <dsp:cNvPr id="0" name=""/>
        <dsp:cNvSpPr/>
      </dsp:nvSpPr>
      <dsp:spPr>
        <a:xfrm>
          <a:off x="0" y="1710762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01B98B-4EF6-4DAE-8CC0-0FF013C20C00}">
      <dsp:nvSpPr>
        <dsp:cNvPr id="0" name=""/>
        <dsp:cNvSpPr/>
      </dsp:nvSpPr>
      <dsp:spPr>
        <a:xfrm>
          <a:off x="0" y="1710762"/>
          <a:ext cx="10058399" cy="854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позапарламентський спосіб формування уряду (його очолює або призначає президент)</a:t>
          </a:r>
        </a:p>
      </dsp:txBody>
      <dsp:txXfrm>
        <a:off x="0" y="1710762"/>
        <a:ext cx="10058399" cy="854128"/>
      </dsp:txXfrm>
    </dsp:sp>
    <dsp:sp modelId="{CD03D9AB-F6A9-43DC-A95F-1751495D1C26}">
      <dsp:nvSpPr>
        <dsp:cNvPr id="0" name=""/>
        <dsp:cNvSpPr/>
      </dsp:nvSpPr>
      <dsp:spPr>
        <a:xfrm>
          <a:off x="0" y="2564891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2D8402-AA42-4632-9A32-C1A674C4D50F}">
      <dsp:nvSpPr>
        <dsp:cNvPr id="0" name=""/>
        <dsp:cNvSpPr/>
      </dsp:nvSpPr>
      <dsp:spPr>
        <a:xfrm>
          <a:off x="0" y="2564891"/>
          <a:ext cx="10058399" cy="854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відсутність інституту парламентської відповідальності уряду (він несе відповідальність перед президентом, а не перед парламентом)</a:t>
          </a:r>
        </a:p>
      </dsp:txBody>
      <dsp:txXfrm>
        <a:off x="0" y="2564891"/>
        <a:ext cx="10058399" cy="854128"/>
      </dsp:txXfrm>
    </dsp:sp>
    <dsp:sp modelId="{9676904F-6A5F-4225-9EF7-261F4CC14E79}">
      <dsp:nvSpPr>
        <dsp:cNvPr id="0" name=""/>
        <dsp:cNvSpPr/>
      </dsp:nvSpPr>
      <dsp:spPr>
        <a:xfrm>
          <a:off x="0" y="3419020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6771C7-9CE8-4842-9F84-59051154DEAA}">
      <dsp:nvSpPr>
        <dsp:cNvPr id="0" name=""/>
        <dsp:cNvSpPr/>
      </dsp:nvSpPr>
      <dsp:spPr>
        <a:xfrm>
          <a:off x="0" y="3419020"/>
          <a:ext cx="10058399" cy="854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президент не має права розпустити парламент і призначити нові вибори</a:t>
          </a:r>
        </a:p>
      </dsp:txBody>
      <dsp:txXfrm>
        <a:off x="0" y="3419020"/>
        <a:ext cx="10058399" cy="854128"/>
      </dsp:txXfrm>
    </dsp:sp>
    <dsp:sp modelId="{E2A235D2-0624-4017-A913-977FE86AB641}">
      <dsp:nvSpPr>
        <dsp:cNvPr id="0" name=""/>
        <dsp:cNvSpPr/>
      </dsp:nvSpPr>
      <dsp:spPr>
        <a:xfrm>
          <a:off x="0" y="4273149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46F4D0-C3BC-4870-B3D2-56A905458735}">
      <dsp:nvSpPr>
        <dsp:cNvPr id="0" name=""/>
        <dsp:cNvSpPr/>
      </dsp:nvSpPr>
      <dsp:spPr>
        <a:xfrm>
          <a:off x="0" y="4273149"/>
          <a:ext cx="10058399" cy="854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президент має право накладати вето на законодавчі рішення парламенту, однак воно може бути скасоване (переборене) більшістю голосів у парламенті</a:t>
          </a:r>
        </a:p>
      </dsp:txBody>
      <dsp:txXfrm>
        <a:off x="0" y="4273149"/>
        <a:ext cx="10058399" cy="854128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9B71DD-6ED8-4A19-82B2-4D3BD2B53D9D}">
      <dsp:nvSpPr>
        <dsp:cNvPr id="0" name=""/>
        <dsp:cNvSpPr/>
      </dsp:nvSpPr>
      <dsp:spPr>
        <a:xfrm>
          <a:off x="0" y="0"/>
          <a:ext cx="435286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C31675-613E-416A-AFE7-6C8249F9D369}">
      <dsp:nvSpPr>
        <dsp:cNvPr id="0" name=""/>
        <dsp:cNvSpPr/>
      </dsp:nvSpPr>
      <dsp:spPr>
        <a:xfrm>
          <a:off x="0" y="0"/>
          <a:ext cx="4352861" cy="50109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Змішана республіканська форма державного правління </a:t>
          </a:r>
          <a:r>
            <a:rPr lang="uk-UA" sz="3200" kern="1200" dirty="0">
              <a:solidFill>
                <a:schemeClr val="bg2">
                  <a:lumMod val="25000"/>
                </a:schemeClr>
              </a:solidFill>
              <a:latin typeface="+mj-lt"/>
            </a:rPr>
            <a:t>– це така форма державного правління, яка поєднує ознаки президентської і парламентської республік (Франція, Фінляндія, Монголія, Україна тощо)</a:t>
          </a:r>
          <a:endParaRPr lang="ru-RU" sz="3200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0" y="0"/>
        <a:ext cx="4352861" cy="5010911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A8F5E-3079-4F62-8D42-F0D9EC550564}">
      <dsp:nvSpPr>
        <dsp:cNvPr id="0" name=""/>
        <dsp:cNvSpPr/>
      </dsp:nvSpPr>
      <dsp:spPr>
        <a:xfrm>
          <a:off x="0" y="606407"/>
          <a:ext cx="4937125" cy="504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3176" tIns="333248" rIns="383176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200" kern="1200" dirty="0">
              <a:latin typeface="+mj-lt"/>
            </a:rPr>
            <a:t>формування уряду за участю глави держави й парламенту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200" kern="1200" dirty="0">
              <a:latin typeface="+mj-lt"/>
            </a:rPr>
            <a:t>відповідальність уряду перед главою держави й перед парламентом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200" kern="1200" dirty="0">
              <a:latin typeface="+mj-lt"/>
            </a:rPr>
            <a:t>відсутність конституційно визначеного статусу президента, ані як глави виконавчої влади, ані як глави уряду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200" kern="1200" dirty="0">
              <a:latin typeface="+mj-lt"/>
            </a:rPr>
            <a:t>президент визнається арбітром або (та) гарантом у певних сферах державної діяльності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200" kern="1200" dirty="0">
              <a:latin typeface="+mj-lt"/>
            </a:rPr>
            <a:t>заміщення поста (посади) президента шляхом загальних прямих виборів</a:t>
          </a:r>
        </a:p>
      </dsp:txBody>
      <dsp:txXfrm>
        <a:off x="0" y="606407"/>
        <a:ext cx="4937125" cy="5040000"/>
      </dsp:txXfrm>
    </dsp:sp>
    <dsp:sp modelId="{AE5C3FB0-3EA8-47FB-920F-B71144D14176}">
      <dsp:nvSpPr>
        <dsp:cNvPr id="0" name=""/>
        <dsp:cNvSpPr/>
      </dsp:nvSpPr>
      <dsp:spPr>
        <a:xfrm>
          <a:off x="246856" y="3504"/>
          <a:ext cx="3455987" cy="839062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0628" tIns="0" rIns="130628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Ознаки змішаної республіки</a:t>
          </a:r>
          <a:endParaRPr lang="ru-RU" sz="2800" b="1" kern="1200" dirty="0">
            <a:latin typeface="+mj-lt"/>
          </a:endParaRPr>
        </a:p>
      </dsp:txBody>
      <dsp:txXfrm>
        <a:off x="287816" y="44464"/>
        <a:ext cx="3374067" cy="757142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BD3D12-99D5-4C71-841B-D42F01993E10}">
      <dsp:nvSpPr>
        <dsp:cNvPr id="0" name=""/>
        <dsp:cNvSpPr/>
      </dsp:nvSpPr>
      <dsp:spPr>
        <a:xfrm>
          <a:off x="3712" y="3153"/>
          <a:ext cx="10050974" cy="1236405"/>
        </a:xfrm>
        <a:prstGeom prst="roundRect">
          <a:avLst>
            <a:gd name="adj" fmla="val 10000"/>
          </a:avLst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latin typeface="+mj-lt"/>
            </a:rPr>
            <a:t>Види змішаної республіки</a:t>
          </a:r>
          <a:endParaRPr lang="ru-RU" sz="3600" b="1" kern="1200" dirty="0">
            <a:latin typeface="+mj-lt"/>
          </a:endParaRPr>
        </a:p>
      </dsp:txBody>
      <dsp:txXfrm>
        <a:off x="39925" y="39366"/>
        <a:ext cx="9978548" cy="1163979"/>
      </dsp:txXfrm>
    </dsp:sp>
    <dsp:sp modelId="{6F07E952-8198-4D9F-96F5-F20A7DE61A51}">
      <dsp:nvSpPr>
        <dsp:cNvPr id="0" name=""/>
        <dsp:cNvSpPr/>
      </dsp:nvSpPr>
      <dsp:spPr>
        <a:xfrm>
          <a:off x="3712" y="1430982"/>
          <a:ext cx="4822924" cy="1724679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+mj-lt"/>
            </a:rPr>
            <a:t>парламентарно-президентська</a:t>
          </a:r>
        </a:p>
      </dsp:txBody>
      <dsp:txXfrm>
        <a:off x="54226" y="1481496"/>
        <a:ext cx="4721896" cy="1623651"/>
      </dsp:txXfrm>
    </dsp:sp>
    <dsp:sp modelId="{3CC6837F-322E-4E36-A3A4-406926786283}">
      <dsp:nvSpPr>
        <dsp:cNvPr id="0" name=""/>
        <dsp:cNvSpPr/>
      </dsp:nvSpPr>
      <dsp:spPr>
        <a:xfrm>
          <a:off x="3712" y="3347086"/>
          <a:ext cx="4822924" cy="172467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+mj-lt"/>
            </a:rPr>
            <a:t>Венесуела, Греція, Казахстан, Південна Корея</a:t>
          </a:r>
        </a:p>
      </dsp:txBody>
      <dsp:txXfrm>
        <a:off x="54226" y="3397600"/>
        <a:ext cx="4721896" cy="1623651"/>
      </dsp:txXfrm>
    </dsp:sp>
    <dsp:sp modelId="{51B7D055-7AD6-46A4-B067-BD1375A4D082}">
      <dsp:nvSpPr>
        <dsp:cNvPr id="0" name=""/>
        <dsp:cNvSpPr/>
      </dsp:nvSpPr>
      <dsp:spPr>
        <a:xfrm>
          <a:off x="5231762" y="1430982"/>
          <a:ext cx="4822924" cy="1724679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+mj-lt"/>
            </a:rPr>
            <a:t>президентсько-парламентарна</a:t>
          </a:r>
        </a:p>
      </dsp:txBody>
      <dsp:txXfrm>
        <a:off x="5282276" y="1481496"/>
        <a:ext cx="4721896" cy="1623651"/>
      </dsp:txXfrm>
    </dsp:sp>
    <dsp:sp modelId="{785AEDB9-D908-4AEC-B7BD-717B46300773}">
      <dsp:nvSpPr>
        <dsp:cNvPr id="0" name=""/>
        <dsp:cNvSpPr/>
      </dsp:nvSpPr>
      <dsp:spPr>
        <a:xfrm>
          <a:off x="5231762" y="3347086"/>
          <a:ext cx="4822924" cy="172467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+mj-lt"/>
            </a:rPr>
            <a:t>Австрія, Ірландія, Ісландія, Хорватія, Фінляндія</a:t>
          </a:r>
        </a:p>
      </dsp:txBody>
      <dsp:txXfrm>
        <a:off x="5282276" y="3397600"/>
        <a:ext cx="4721896" cy="1623651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1B09F-BCC5-4876-B5B1-B26561D0F6EA}">
      <dsp:nvSpPr>
        <dsp:cNvPr id="0" name=""/>
        <dsp:cNvSpPr/>
      </dsp:nvSpPr>
      <dsp:spPr>
        <a:xfrm>
          <a:off x="2489" y="357"/>
          <a:ext cx="10053420" cy="1165836"/>
        </a:xfrm>
        <a:prstGeom prst="roundRect">
          <a:avLst>
            <a:gd name="adj" fmla="val 10000"/>
          </a:avLst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Нетипові (змішані) республіканські форми правління</a:t>
          </a:r>
          <a:endParaRPr lang="ru-RU" sz="2800" b="1" kern="1200" dirty="0">
            <a:latin typeface="+mj-lt"/>
          </a:endParaRPr>
        </a:p>
      </dsp:txBody>
      <dsp:txXfrm>
        <a:off x="36635" y="34503"/>
        <a:ext cx="9985128" cy="1097544"/>
      </dsp:txXfrm>
    </dsp:sp>
    <dsp:sp modelId="{461588EE-9F94-43B5-AA4F-8FC7BF902912}">
      <dsp:nvSpPr>
        <dsp:cNvPr id="0" name=""/>
        <dsp:cNvSpPr/>
      </dsp:nvSpPr>
      <dsp:spPr>
        <a:xfrm>
          <a:off x="12302" y="1385396"/>
          <a:ext cx="3349428" cy="1785453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республіка з монархічними елементами </a:t>
          </a:r>
          <a:r>
            <a:rPr lang="uk-UA" sz="2400" kern="1200" dirty="0">
              <a:latin typeface="+mj-lt"/>
            </a:rPr>
            <a:t>(«монархічна республіка»)</a:t>
          </a:r>
        </a:p>
      </dsp:txBody>
      <dsp:txXfrm>
        <a:off x="64596" y="1437690"/>
        <a:ext cx="3244840" cy="1680865"/>
      </dsp:txXfrm>
    </dsp:sp>
    <dsp:sp modelId="{21EB99EB-544F-4AF6-A4AD-0F8568381C40}">
      <dsp:nvSpPr>
        <dsp:cNvPr id="0" name=""/>
        <dsp:cNvSpPr/>
      </dsp:nvSpPr>
      <dsp:spPr>
        <a:xfrm>
          <a:off x="12302" y="3390052"/>
          <a:ext cx="3349428" cy="215999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bg2">
                  <a:lumMod val="25000"/>
                </a:schemeClr>
              </a:solidFill>
              <a:latin typeface="+mj-lt"/>
            </a:rPr>
            <a:t>в сучасному світі в умовах тоталітарних систем з’явилися республіки, яким властивий найважливіший елемент монархії – незмінюваність глави держави</a:t>
          </a:r>
        </a:p>
      </dsp:txBody>
      <dsp:txXfrm>
        <a:off x="75566" y="3453316"/>
        <a:ext cx="3222900" cy="2033469"/>
      </dsp:txXfrm>
    </dsp:sp>
    <dsp:sp modelId="{0BB116A9-F854-49AD-B723-FF5D9C02DBBE}">
      <dsp:nvSpPr>
        <dsp:cNvPr id="0" name=""/>
        <dsp:cNvSpPr/>
      </dsp:nvSpPr>
      <dsp:spPr>
        <a:xfrm>
          <a:off x="3620719" y="1385396"/>
          <a:ext cx="3083194" cy="1785453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теократична республіка </a:t>
          </a:r>
          <a:r>
            <a:rPr lang="uk-UA" sz="2400" kern="1200" dirty="0">
              <a:latin typeface="+mj-lt"/>
            </a:rPr>
            <a:t>(ісламська республіка)</a:t>
          </a:r>
        </a:p>
      </dsp:txBody>
      <dsp:txXfrm>
        <a:off x="3673013" y="1437690"/>
        <a:ext cx="2978606" cy="1680865"/>
      </dsp:txXfrm>
    </dsp:sp>
    <dsp:sp modelId="{01ABA34B-3E6F-442A-BC1C-DC7EEF603274}">
      <dsp:nvSpPr>
        <dsp:cNvPr id="0" name=""/>
        <dsp:cNvSpPr/>
      </dsp:nvSpPr>
      <dsp:spPr>
        <a:xfrm>
          <a:off x="3620719" y="3390052"/>
          <a:ext cx="3083194" cy="215999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особлива форма республіки, де править мусульманське духовенство</a:t>
          </a:r>
        </a:p>
      </dsp:txBody>
      <dsp:txXfrm>
        <a:off x="3683983" y="3453316"/>
        <a:ext cx="2956666" cy="2033469"/>
      </dsp:txXfrm>
    </dsp:sp>
    <dsp:sp modelId="{BC2DFB7C-0840-4788-9B29-53C1FA80CB79}">
      <dsp:nvSpPr>
        <dsp:cNvPr id="0" name=""/>
        <dsp:cNvSpPr/>
      </dsp:nvSpPr>
      <dsp:spPr>
        <a:xfrm>
          <a:off x="6962902" y="1385396"/>
          <a:ext cx="3083194" cy="1785453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 err="1">
              <a:latin typeface="+mj-lt"/>
            </a:rPr>
            <a:t>джамахирія</a:t>
          </a:r>
          <a:br>
            <a:rPr lang="uk-UA" sz="2400" kern="1200" dirty="0">
              <a:latin typeface="+mj-lt"/>
            </a:rPr>
          </a:br>
          <a:r>
            <a:rPr lang="uk-UA" sz="2000" i="1" kern="1200" dirty="0">
              <a:latin typeface="+mj-lt"/>
            </a:rPr>
            <a:t>(араб. – народовладдя, влада мас)</a:t>
          </a:r>
        </a:p>
      </dsp:txBody>
      <dsp:txXfrm>
        <a:off x="7015196" y="1437690"/>
        <a:ext cx="2978606" cy="1680865"/>
      </dsp:txXfrm>
    </dsp:sp>
    <dsp:sp modelId="{73E54BD9-9EE4-43CD-87C9-D09D6A7DB0EF}">
      <dsp:nvSpPr>
        <dsp:cNvPr id="0" name=""/>
        <dsp:cNvSpPr/>
      </dsp:nvSpPr>
      <dsp:spPr>
        <a:xfrm>
          <a:off x="6962902" y="3390052"/>
          <a:ext cx="3083194" cy="215999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solidFill>
                <a:schemeClr val="bg2">
                  <a:lumMod val="25000"/>
                </a:schemeClr>
              </a:solidFill>
              <a:latin typeface="+mj-lt"/>
            </a:rPr>
            <a:t>форма правління, за якої відсутні традиційні інститути влади; вважається, що всі державні рішення приймаються усім народом</a:t>
          </a:r>
        </a:p>
      </dsp:txBody>
      <dsp:txXfrm>
        <a:off x="7026166" y="3453316"/>
        <a:ext cx="2956666" cy="2033469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D4BB23-AA4B-4197-947E-89BF100E9B1F}">
      <dsp:nvSpPr>
        <dsp:cNvPr id="0" name=""/>
        <dsp:cNvSpPr/>
      </dsp:nvSpPr>
      <dsp:spPr>
        <a:xfrm rot="16200000">
          <a:off x="112886" y="-107852"/>
          <a:ext cx="4626864" cy="4842569"/>
        </a:xfrm>
        <a:prstGeom prst="flowChartManualOperatio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0" rIns="17323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b="1" kern="1200" dirty="0">
              <a:latin typeface="+mj-lt"/>
            </a:rPr>
            <a:t>Форма державного устрою </a:t>
          </a:r>
          <a:r>
            <a:rPr lang="uk-UA" sz="2700" kern="1200" dirty="0">
              <a:latin typeface="+mj-lt"/>
            </a:rPr>
            <a:t>є внутрішнім поділом території держави на складові частини – територіальні одиниці, автономні, культурні, політичні утворення чи навіть суверенні держави</a:t>
          </a:r>
          <a:endParaRPr lang="ru-RU" sz="2700" kern="1200" dirty="0">
            <a:latin typeface="+mj-lt"/>
          </a:endParaRPr>
        </a:p>
      </dsp:txBody>
      <dsp:txXfrm rot="5400000">
        <a:off x="5034" y="925373"/>
        <a:ext cx="4842569" cy="2776118"/>
      </dsp:txXfrm>
    </dsp:sp>
    <dsp:sp modelId="{2F2E3A69-9FDE-422F-9289-F4D52826EFCF}">
      <dsp:nvSpPr>
        <dsp:cNvPr id="0" name=""/>
        <dsp:cNvSpPr/>
      </dsp:nvSpPr>
      <dsp:spPr>
        <a:xfrm rot="16200000">
          <a:off x="5318649" y="-107852"/>
          <a:ext cx="4626864" cy="4842569"/>
        </a:xfrm>
        <a:prstGeom prst="flowChartManualOperation">
          <a:avLst/>
        </a:prstGeom>
        <a:solidFill>
          <a:schemeClr val="accent1">
            <a:shade val="50000"/>
            <a:hueOff val="407631"/>
            <a:satOff val="-22799"/>
            <a:lumOff val="453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0" rIns="17323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b="0" kern="1200" dirty="0">
              <a:solidFill>
                <a:schemeClr val="bg2">
                  <a:lumMod val="25000"/>
                </a:schemeClr>
              </a:solidFill>
              <a:latin typeface="+mj-lt"/>
            </a:rPr>
            <a:t>Форма державного устрою також відображає характер </a:t>
          </a:r>
          <a:r>
            <a:rPr lang="uk-UA" sz="2700" kern="1200" dirty="0">
              <a:solidFill>
                <a:schemeClr val="bg2">
                  <a:lumMod val="25000"/>
                </a:schemeClr>
              </a:solidFill>
              <a:latin typeface="+mj-lt"/>
            </a:rPr>
            <a:t>співвідношення держави в цілому та окремих її частин</a:t>
          </a:r>
          <a:endParaRPr lang="ru-RU" sz="2700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 rot="5400000">
        <a:off x="5210797" y="925373"/>
        <a:ext cx="4842569" cy="27761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B59B7A-1948-4220-A731-8466FD7671A6}">
      <dsp:nvSpPr>
        <dsp:cNvPr id="0" name=""/>
        <dsp:cNvSpPr/>
      </dsp:nvSpPr>
      <dsp:spPr>
        <a:xfrm>
          <a:off x="0" y="1101"/>
          <a:ext cx="10241596" cy="110040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+mj-lt"/>
            </a:rPr>
            <a:t>3.1 Поняття та елементи форми держави</a:t>
          </a:r>
          <a:endParaRPr lang="uk-UA" sz="3200" kern="1200" dirty="0">
            <a:latin typeface="+mj-lt"/>
            <a:cs typeface="Times New Roman" panose="02020603050405020304" pitchFamily="18" charset="0"/>
          </a:endParaRPr>
        </a:p>
      </dsp:txBody>
      <dsp:txXfrm>
        <a:off x="53717" y="54818"/>
        <a:ext cx="10134162" cy="992974"/>
      </dsp:txXfrm>
    </dsp:sp>
    <dsp:sp modelId="{76489522-4760-42FA-AC7C-D81DB4A5BC8F}">
      <dsp:nvSpPr>
        <dsp:cNvPr id="0" name=""/>
        <dsp:cNvSpPr/>
      </dsp:nvSpPr>
      <dsp:spPr>
        <a:xfrm>
          <a:off x="0" y="1114489"/>
          <a:ext cx="10241596" cy="1100408"/>
        </a:xfrm>
        <a:prstGeom prst="roundRect">
          <a:avLst/>
        </a:prstGeom>
        <a:gradFill rotWithShape="0">
          <a:gsLst>
            <a:gs pos="0">
              <a:schemeClr val="accent4">
                <a:hueOff val="119958"/>
                <a:satOff val="5793"/>
                <a:lumOff val="3268"/>
                <a:alphaOff val="0"/>
              </a:schemeClr>
            </a:gs>
            <a:gs pos="100000">
              <a:schemeClr val="accent4">
                <a:hueOff val="119958"/>
                <a:satOff val="5793"/>
                <a:lumOff val="3268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119958"/>
                <a:satOff val="5793"/>
                <a:lumOff val="3268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+mj-lt"/>
            </a:rPr>
            <a:t>3.2 Поняття та види форми державного правління</a:t>
          </a:r>
        </a:p>
      </dsp:txBody>
      <dsp:txXfrm>
        <a:off x="53717" y="1168206"/>
        <a:ext cx="10134162" cy="992974"/>
      </dsp:txXfrm>
    </dsp:sp>
    <dsp:sp modelId="{F29A95C5-9BA1-47A8-8B8A-93E9AE9DAB52}">
      <dsp:nvSpPr>
        <dsp:cNvPr id="0" name=""/>
        <dsp:cNvSpPr/>
      </dsp:nvSpPr>
      <dsp:spPr>
        <a:xfrm>
          <a:off x="0" y="2227878"/>
          <a:ext cx="10241596" cy="1100408"/>
        </a:xfrm>
        <a:prstGeom prst="roundRect">
          <a:avLst/>
        </a:prstGeom>
        <a:gradFill rotWithShape="0">
          <a:gsLst>
            <a:gs pos="0">
              <a:schemeClr val="accent4">
                <a:hueOff val="239915"/>
                <a:satOff val="11587"/>
                <a:lumOff val="6535"/>
                <a:alphaOff val="0"/>
              </a:schemeClr>
            </a:gs>
            <a:gs pos="100000">
              <a:schemeClr val="accent4">
                <a:hueOff val="239915"/>
                <a:satOff val="11587"/>
                <a:lumOff val="6535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239915"/>
                <a:satOff val="11587"/>
                <a:lumOff val="6535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0" kern="1200" dirty="0">
              <a:latin typeface="+mj-lt"/>
            </a:rPr>
            <a:t>3.3 Поняття та види форми державного (територіального) устрою</a:t>
          </a:r>
        </a:p>
      </dsp:txBody>
      <dsp:txXfrm>
        <a:off x="53717" y="2281595"/>
        <a:ext cx="10134162" cy="992974"/>
      </dsp:txXfrm>
    </dsp:sp>
    <dsp:sp modelId="{397E403B-9212-406C-9CD0-D2E928D2EAAC}">
      <dsp:nvSpPr>
        <dsp:cNvPr id="0" name=""/>
        <dsp:cNvSpPr/>
      </dsp:nvSpPr>
      <dsp:spPr>
        <a:xfrm>
          <a:off x="0" y="3341266"/>
          <a:ext cx="10241596" cy="1100408"/>
        </a:xfrm>
        <a:prstGeom prst="roundRect">
          <a:avLst/>
        </a:prstGeom>
        <a:gradFill rotWithShape="0">
          <a:gsLst>
            <a:gs pos="0">
              <a:schemeClr val="accent4">
                <a:hueOff val="359873"/>
                <a:satOff val="17380"/>
                <a:lumOff val="9803"/>
                <a:alphaOff val="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0" kern="1200" dirty="0">
              <a:latin typeface="+mj-lt"/>
            </a:rPr>
            <a:t>3.4 Поняття та види форми державно-правового (політичного) режиму</a:t>
          </a:r>
        </a:p>
      </dsp:txBody>
      <dsp:txXfrm>
        <a:off x="53717" y="3394983"/>
        <a:ext cx="10134162" cy="992974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B875AB-548B-46C5-86FA-551C131C2DE2}">
      <dsp:nvSpPr>
        <dsp:cNvPr id="0" name=""/>
        <dsp:cNvSpPr/>
      </dsp:nvSpPr>
      <dsp:spPr>
        <a:xfrm>
          <a:off x="4670673" y="2862071"/>
          <a:ext cx="717053" cy="23124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8526" y="0"/>
              </a:lnTo>
              <a:lnTo>
                <a:pt x="358526" y="2312498"/>
              </a:lnTo>
              <a:lnTo>
                <a:pt x="717053" y="2312498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9B0FE8-21BA-48A9-8924-233D3C14D7AA}">
      <dsp:nvSpPr>
        <dsp:cNvPr id="0" name=""/>
        <dsp:cNvSpPr/>
      </dsp:nvSpPr>
      <dsp:spPr>
        <a:xfrm>
          <a:off x="4670673" y="2862071"/>
          <a:ext cx="717053" cy="770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8526" y="0"/>
              </a:lnTo>
              <a:lnTo>
                <a:pt x="358526" y="770832"/>
              </a:lnTo>
              <a:lnTo>
                <a:pt x="717053" y="770832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1038E7-0A91-4AC3-94F7-7EC8D9D87A7D}">
      <dsp:nvSpPr>
        <dsp:cNvPr id="0" name=""/>
        <dsp:cNvSpPr/>
      </dsp:nvSpPr>
      <dsp:spPr>
        <a:xfrm>
          <a:off x="4670673" y="2091238"/>
          <a:ext cx="717053" cy="770832"/>
        </a:xfrm>
        <a:custGeom>
          <a:avLst/>
          <a:gdLst/>
          <a:ahLst/>
          <a:cxnLst/>
          <a:rect l="0" t="0" r="0" b="0"/>
          <a:pathLst>
            <a:path>
              <a:moveTo>
                <a:pt x="0" y="770832"/>
              </a:moveTo>
              <a:lnTo>
                <a:pt x="358526" y="770832"/>
              </a:lnTo>
              <a:lnTo>
                <a:pt x="358526" y="0"/>
              </a:lnTo>
              <a:lnTo>
                <a:pt x="717053" y="0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A84F5B-C9FA-48BF-9EE9-934DAD609705}">
      <dsp:nvSpPr>
        <dsp:cNvPr id="0" name=""/>
        <dsp:cNvSpPr/>
      </dsp:nvSpPr>
      <dsp:spPr>
        <a:xfrm>
          <a:off x="4670673" y="549572"/>
          <a:ext cx="717053" cy="2312498"/>
        </a:xfrm>
        <a:custGeom>
          <a:avLst/>
          <a:gdLst/>
          <a:ahLst/>
          <a:cxnLst/>
          <a:rect l="0" t="0" r="0" b="0"/>
          <a:pathLst>
            <a:path>
              <a:moveTo>
                <a:pt x="0" y="2312498"/>
              </a:moveTo>
              <a:lnTo>
                <a:pt x="358526" y="2312498"/>
              </a:lnTo>
              <a:lnTo>
                <a:pt x="358526" y="0"/>
              </a:lnTo>
              <a:lnTo>
                <a:pt x="717053" y="0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923A1A-6DC9-4B7A-B5F8-88A759EFC301}">
      <dsp:nvSpPr>
        <dsp:cNvPr id="0" name=""/>
        <dsp:cNvSpPr/>
      </dsp:nvSpPr>
      <dsp:spPr>
        <a:xfrm>
          <a:off x="1085403" y="2315317"/>
          <a:ext cx="3585269" cy="10935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Складові форми державного устрою</a:t>
          </a:r>
          <a:endParaRPr lang="ru-RU" sz="2600" b="1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1085403" y="2315317"/>
        <a:ext cx="3585269" cy="1093507"/>
      </dsp:txXfrm>
    </dsp:sp>
    <dsp:sp modelId="{9AA29815-73B5-4E05-8526-9DD91FC918AB}">
      <dsp:nvSpPr>
        <dsp:cNvPr id="0" name=""/>
        <dsp:cNvSpPr/>
      </dsp:nvSpPr>
      <dsp:spPr>
        <a:xfrm>
          <a:off x="5387726" y="2819"/>
          <a:ext cx="3585269" cy="10935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територіальна організація населення</a:t>
          </a:r>
        </a:p>
      </dsp:txBody>
      <dsp:txXfrm>
        <a:off x="5387726" y="2819"/>
        <a:ext cx="3585269" cy="1093507"/>
      </dsp:txXfrm>
    </dsp:sp>
    <dsp:sp modelId="{20C23E7A-4BA8-489F-AA67-8C86738A44B8}">
      <dsp:nvSpPr>
        <dsp:cNvPr id="0" name=""/>
        <dsp:cNvSpPr/>
      </dsp:nvSpPr>
      <dsp:spPr>
        <a:xfrm>
          <a:off x="5387726" y="1544484"/>
          <a:ext cx="3585269" cy="10935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розподіл держави на основні складові частини</a:t>
          </a:r>
        </a:p>
      </dsp:txBody>
      <dsp:txXfrm>
        <a:off x="5387726" y="1544484"/>
        <a:ext cx="3585269" cy="1093507"/>
      </dsp:txXfrm>
    </dsp:sp>
    <dsp:sp modelId="{10C844D9-D7B6-4519-B523-23FD2686C370}">
      <dsp:nvSpPr>
        <dsp:cNvPr id="0" name=""/>
        <dsp:cNvSpPr/>
      </dsp:nvSpPr>
      <dsp:spPr>
        <a:xfrm>
          <a:off x="5387726" y="3086150"/>
          <a:ext cx="3585269" cy="10935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правове положення територіальних складових держави</a:t>
          </a:r>
        </a:p>
      </dsp:txBody>
      <dsp:txXfrm>
        <a:off x="5387726" y="3086150"/>
        <a:ext cx="3585269" cy="1093507"/>
      </dsp:txXfrm>
    </dsp:sp>
    <dsp:sp modelId="{8F85E516-75C6-4D19-90A0-9E6374E5BDC4}">
      <dsp:nvSpPr>
        <dsp:cNvPr id="0" name=""/>
        <dsp:cNvSpPr/>
      </dsp:nvSpPr>
      <dsp:spPr>
        <a:xfrm>
          <a:off x="5387726" y="4627816"/>
          <a:ext cx="3585269" cy="10935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принципи побудови взаємовідносин центра та регіонів</a:t>
          </a:r>
        </a:p>
      </dsp:txBody>
      <dsp:txXfrm>
        <a:off x="5387726" y="4627816"/>
        <a:ext cx="3585269" cy="1093507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D006CB-66A3-4929-9D0A-67B0608CC09F}">
      <dsp:nvSpPr>
        <dsp:cNvPr id="0" name=""/>
        <dsp:cNvSpPr/>
      </dsp:nvSpPr>
      <dsp:spPr>
        <a:xfrm>
          <a:off x="6458089" y="2894075"/>
          <a:ext cx="571555" cy="2457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5777" y="0"/>
              </a:lnTo>
              <a:lnTo>
                <a:pt x="285777" y="2457689"/>
              </a:lnTo>
              <a:lnTo>
                <a:pt x="571555" y="2457689"/>
              </a:lnTo>
            </a:path>
          </a:pathLst>
        </a:custGeom>
        <a:noFill/>
        <a:ln w="190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324900-F63B-4D5F-B551-8E9123376C69}">
      <dsp:nvSpPr>
        <dsp:cNvPr id="0" name=""/>
        <dsp:cNvSpPr/>
      </dsp:nvSpPr>
      <dsp:spPr>
        <a:xfrm>
          <a:off x="6458089" y="2894075"/>
          <a:ext cx="571555" cy="1228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5777" y="0"/>
              </a:lnTo>
              <a:lnTo>
                <a:pt x="285777" y="1228844"/>
              </a:lnTo>
              <a:lnTo>
                <a:pt x="571555" y="1228844"/>
              </a:lnTo>
            </a:path>
          </a:pathLst>
        </a:custGeom>
        <a:noFill/>
        <a:ln w="190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50BD73-6712-48B4-B714-6453606B2B1D}">
      <dsp:nvSpPr>
        <dsp:cNvPr id="0" name=""/>
        <dsp:cNvSpPr/>
      </dsp:nvSpPr>
      <dsp:spPr>
        <a:xfrm>
          <a:off x="6458089" y="2848355"/>
          <a:ext cx="5715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71555" y="45720"/>
              </a:lnTo>
            </a:path>
          </a:pathLst>
        </a:custGeom>
        <a:noFill/>
        <a:ln w="190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12FF07-3B96-4813-A144-B83D103F5FB3}">
      <dsp:nvSpPr>
        <dsp:cNvPr id="0" name=""/>
        <dsp:cNvSpPr/>
      </dsp:nvSpPr>
      <dsp:spPr>
        <a:xfrm>
          <a:off x="6458089" y="1665230"/>
          <a:ext cx="571555" cy="1228844"/>
        </a:xfrm>
        <a:custGeom>
          <a:avLst/>
          <a:gdLst/>
          <a:ahLst/>
          <a:cxnLst/>
          <a:rect l="0" t="0" r="0" b="0"/>
          <a:pathLst>
            <a:path>
              <a:moveTo>
                <a:pt x="0" y="1228844"/>
              </a:moveTo>
              <a:lnTo>
                <a:pt x="285777" y="1228844"/>
              </a:lnTo>
              <a:lnTo>
                <a:pt x="285777" y="0"/>
              </a:lnTo>
              <a:lnTo>
                <a:pt x="571555" y="0"/>
              </a:lnTo>
            </a:path>
          </a:pathLst>
        </a:custGeom>
        <a:noFill/>
        <a:ln w="190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A50995-8802-4B84-A5D9-1A0251CA6796}">
      <dsp:nvSpPr>
        <dsp:cNvPr id="0" name=""/>
        <dsp:cNvSpPr/>
      </dsp:nvSpPr>
      <dsp:spPr>
        <a:xfrm>
          <a:off x="6458089" y="436385"/>
          <a:ext cx="571555" cy="2457689"/>
        </a:xfrm>
        <a:custGeom>
          <a:avLst/>
          <a:gdLst/>
          <a:ahLst/>
          <a:cxnLst/>
          <a:rect l="0" t="0" r="0" b="0"/>
          <a:pathLst>
            <a:path>
              <a:moveTo>
                <a:pt x="0" y="2457689"/>
              </a:moveTo>
              <a:lnTo>
                <a:pt x="285777" y="2457689"/>
              </a:lnTo>
              <a:lnTo>
                <a:pt x="285777" y="0"/>
              </a:lnTo>
              <a:lnTo>
                <a:pt x="571555" y="0"/>
              </a:lnTo>
            </a:path>
          </a:pathLst>
        </a:custGeom>
        <a:noFill/>
        <a:ln w="190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D05126-43BF-4F6A-9B37-3AA419030E03}">
      <dsp:nvSpPr>
        <dsp:cNvPr id="0" name=""/>
        <dsp:cNvSpPr/>
      </dsp:nvSpPr>
      <dsp:spPr>
        <a:xfrm>
          <a:off x="3028754" y="2279653"/>
          <a:ext cx="571555" cy="614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5777" y="0"/>
              </a:lnTo>
              <a:lnTo>
                <a:pt x="285777" y="614422"/>
              </a:lnTo>
              <a:lnTo>
                <a:pt x="571555" y="614422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A24E8F-9F3D-4245-B5CF-E10176555A69}">
      <dsp:nvSpPr>
        <dsp:cNvPr id="0" name=""/>
        <dsp:cNvSpPr/>
      </dsp:nvSpPr>
      <dsp:spPr>
        <a:xfrm>
          <a:off x="3028754" y="1665230"/>
          <a:ext cx="571555" cy="614422"/>
        </a:xfrm>
        <a:custGeom>
          <a:avLst/>
          <a:gdLst/>
          <a:ahLst/>
          <a:cxnLst/>
          <a:rect l="0" t="0" r="0" b="0"/>
          <a:pathLst>
            <a:path>
              <a:moveTo>
                <a:pt x="0" y="614422"/>
              </a:moveTo>
              <a:lnTo>
                <a:pt x="285777" y="614422"/>
              </a:lnTo>
              <a:lnTo>
                <a:pt x="285777" y="0"/>
              </a:lnTo>
              <a:lnTo>
                <a:pt x="571555" y="0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3A5B1B-9D52-4550-8DF3-B3C50F481DEA}">
      <dsp:nvSpPr>
        <dsp:cNvPr id="0" name=""/>
        <dsp:cNvSpPr/>
      </dsp:nvSpPr>
      <dsp:spPr>
        <a:xfrm>
          <a:off x="170975" y="1843841"/>
          <a:ext cx="2857779" cy="871622"/>
        </a:xfrm>
        <a:prstGeom prst="rect">
          <a:avLst/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Основні форми державного устрою</a:t>
          </a:r>
          <a:endParaRPr lang="ru-RU" sz="2400" b="1" kern="1200" dirty="0">
            <a:latin typeface="+mj-lt"/>
          </a:endParaRPr>
        </a:p>
      </dsp:txBody>
      <dsp:txXfrm>
        <a:off x="170975" y="1843841"/>
        <a:ext cx="2857779" cy="871622"/>
      </dsp:txXfrm>
    </dsp:sp>
    <dsp:sp modelId="{7527952B-01DF-493D-83A7-12337B3B50BF}">
      <dsp:nvSpPr>
        <dsp:cNvPr id="0" name=""/>
        <dsp:cNvSpPr/>
      </dsp:nvSpPr>
      <dsp:spPr>
        <a:xfrm>
          <a:off x="3600310" y="1229419"/>
          <a:ext cx="2857779" cy="87162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прості держави (унітарні)</a:t>
          </a:r>
        </a:p>
      </dsp:txBody>
      <dsp:txXfrm>
        <a:off x="3600310" y="1229419"/>
        <a:ext cx="2857779" cy="871622"/>
      </dsp:txXfrm>
    </dsp:sp>
    <dsp:sp modelId="{4422AA94-4120-4A6D-9CD2-BEA8B8967925}">
      <dsp:nvSpPr>
        <dsp:cNvPr id="0" name=""/>
        <dsp:cNvSpPr/>
      </dsp:nvSpPr>
      <dsp:spPr>
        <a:xfrm>
          <a:off x="3600310" y="2458264"/>
          <a:ext cx="2857779" cy="87162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складні держави</a:t>
          </a:r>
        </a:p>
      </dsp:txBody>
      <dsp:txXfrm>
        <a:off x="3600310" y="2458264"/>
        <a:ext cx="2857779" cy="871622"/>
      </dsp:txXfrm>
    </dsp:sp>
    <dsp:sp modelId="{1249AC38-F59F-4859-AEA8-C996834D76A0}">
      <dsp:nvSpPr>
        <dsp:cNvPr id="0" name=""/>
        <dsp:cNvSpPr/>
      </dsp:nvSpPr>
      <dsp:spPr>
        <a:xfrm>
          <a:off x="7029645" y="574"/>
          <a:ext cx="2857779" cy="871622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федерація</a:t>
          </a:r>
        </a:p>
      </dsp:txBody>
      <dsp:txXfrm>
        <a:off x="7029645" y="574"/>
        <a:ext cx="2857779" cy="871622"/>
      </dsp:txXfrm>
    </dsp:sp>
    <dsp:sp modelId="{A4203454-2FC9-4ACF-8E28-BC4503A502A6}">
      <dsp:nvSpPr>
        <dsp:cNvPr id="0" name=""/>
        <dsp:cNvSpPr/>
      </dsp:nvSpPr>
      <dsp:spPr>
        <a:xfrm>
          <a:off x="7029645" y="1229419"/>
          <a:ext cx="2857779" cy="871622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конфедерація</a:t>
          </a:r>
        </a:p>
      </dsp:txBody>
      <dsp:txXfrm>
        <a:off x="7029645" y="1229419"/>
        <a:ext cx="2857779" cy="871622"/>
      </dsp:txXfrm>
    </dsp:sp>
    <dsp:sp modelId="{1E766CE4-CDAF-4C13-B47E-7C2839F52122}">
      <dsp:nvSpPr>
        <dsp:cNvPr id="0" name=""/>
        <dsp:cNvSpPr/>
      </dsp:nvSpPr>
      <dsp:spPr>
        <a:xfrm>
          <a:off x="7029645" y="2458264"/>
          <a:ext cx="2857779" cy="871622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імперія</a:t>
          </a:r>
        </a:p>
      </dsp:txBody>
      <dsp:txXfrm>
        <a:off x="7029645" y="2458264"/>
        <a:ext cx="2857779" cy="871622"/>
      </dsp:txXfrm>
    </dsp:sp>
    <dsp:sp modelId="{C30456CE-030E-4F19-90AE-97E04D0D4013}">
      <dsp:nvSpPr>
        <dsp:cNvPr id="0" name=""/>
        <dsp:cNvSpPr/>
      </dsp:nvSpPr>
      <dsp:spPr>
        <a:xfrm>
          <a:off x="7029645" y="3687109"/>
          <a:ext cx="2857779" cy="871622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унія</a:t>
          </a:r>
        </a:p>
      </dsp:txBody>
      <dsp:txXfrm>
        <a:off x="7029645" y="3687109"/>
        <a:ext cx="2857779" cy="871622"/>
      </dsp:txXfrm>
    </dsp:sp>
    <dsp:sp modelId="{802B6BA7-A64C-455D-89F7-A738A6293E04}">
      <dsp:nvSpPr>
        <dsp:cNvPr id="0" name=""/>
        <dsp:cNvSpPr/>
      </dsp:nvSpPr>
      <dsp:spPr>
        <a:xfrm>
          <a:off x="7029645" y="4915954"/>
          <a:ext cx="2857779" cy="871622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протекторат</a:t>
          </a:r>
        </a:p>
      </dsp:txBody>
      <dsp:txXfrm>
        <a:off x="7029645" y="4915954"/>
        <a:ext cx="2857779" cy="871622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792C9D-A1A9-4A46-9C72-32C5295B7D99}">
      <dsp:nvSpPr>
        <dsp:cNvPr id="0" name=""/>
        <dsp:cNvSpPr/>
      </dsp:nvSpPr>
      <dsp:spPr>
        <a:xfrm>
          <a:off x="0" y="0"/>
          <a:ext cx="4938712" cy="2918356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latin typeface="+mj-lt"/>
            </a:rPr>
            <a:t>Унітарна держава </a:t>
          </a:r>
          <a:r>
            <a:rPr lang="uk-UA" sz="3200" kern="1200" dirty="0">
              <a:latin typeface="+mj-lt"/>
            </a:rPr>
            <a:t>– це держава, територія якої поділяється на територіальні одиниці, які не мають ознак державності</a:t>
          </a:r>
          <a:endParaRPr lang="ru-RU" sz="3200" kern="1200" dirty="0">
            <a:latin typeface="+mj-lt"/>
          </a:endParaRPr>
        </a:p>
      </dsp:txBody>
      <dsp:txXfrm>
        <a:off x="0" y="0"/>
        <a:ext cx="4938712" cy="2918356"/>
      </dsp:txXfrm>
    </dsp:sp>
    <dsp:sp modelId="{FD8E9D54-B893-4E8D-95B0-DE102544D447}">
      <dsp:nvSpPr>
        <dsp:cNvPr id="0" name=""/>
        <dsp:cNvSpPr/>
      </dsp:nvSpPr>
      <dsp:spPr>
        <a:xfrm>
          <a:off x="0" y="2839523"/>
          <a:ext cx="4938712" cy="2626626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400" kern="1200" dirty="0">
              <a:latin typeface="+mj-lt"/>
            </a:rPr>
            <a:t>Китай</a:t>
          </a:r>
          <a:endParaRPr lang="ru-RU" sz="2400" kern="1200" dirty="0">
            <a:latin typeface="+mj-lt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400" kern="1200" dirty="0">
              <a:latin typeface="+mj-lt"/>
            </a:rPr>
            <a:t>Норвегія</a:t>
          </a:r>
          <a:endParaRPr lang="ru-RU" sz="2400" kern="1200" dirty="0">
            <a:latin typeface="+mj-lt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400" kern="1200" dirty="0">
              <a:latin typeface="+mj-lt"/>
            </a:rPr>
            <a:t>Польща</a:t>
          </a:r>
          <a:endParaRPr lang="ru-RU" sz="2400" kern="1200" dirty="0">
            <a:latin typeface="+mj-lt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400" kern="1200" dirty="0">
              <a:latin typeface="+mj-lt"/>
            </a:rPr>
            <a:t>Швеція</a:t>
          </a:r>
          <a:endParaRPr lang="ru-RU" sz="2400" kern="1200" dirty="0">
            <a:latin typeface="+mj-lt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400" kern="1200" dirty="0">
              <a:latin typeface="+mj-lt"/>
            </a:rPr>
            <a:t>Франція</a:t>
          </a:r>
          <a:endParaRPr lang="ru-RU" sz="2400" kern="1200" dirty="0">
            <a:latin typeface="+mj-lt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400" kern="1200" dirty="0">
              <a:latin typeface="+mj-lt"/>
            </a:rPr>
            <a:t>Японія та багато інших</a:t>
          </a:r>
          <a:endParaRPr lang="ru-RU" sz="2400" kern="1200" dirty="0">
            <a:latin typeface="+mj-lt"/>
          </a:endParaRPr>
        </a:p>
      </dsp:txBody>
      <dsp:txXfrm>
        <a:off x="0" y="2839523"/>
        <a:ext cx="4938712" cy="2626626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09775E-77AD-40FB-A274-86D3647BDC1D}">
      <dsp:nvSpPr>
        <dsp:cNvPr id="0" name=""/>
        <dsp:cNvSpPr/>
      </dsp:nvSpPr>
      <dsp:spPr>
        <a:xfrm>
          <a:off x="2564733" y="2457063"/>
          <a:ext cx="1403543" cy="487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590"/>
              </a:lnTo>
              <a:lnTo>
                <a:pt x="1403543" y="243590"/>
              </a:lnTo>
              <a:lnTo>
                <a:pt x="1403543" y="487180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61EC4F-2F6F-4897-A580-30177373DFB6}">
      <dsp:nvSpPr>
        <dsp:cNvPr id="0" name=""/>
        <dsp:cNvSpPr/>
      </dsp:nvSpPr>
      <dsp:spPr>
        <a:xfrm>
          <a:off x="1161189" y="2457063"/>
          <a:ext cx="1403543" cy="487180"/>
        </a:xfrm>
        <a:custGeom>
          <a:avLst/>
          <a:gdLst/>
          <a:ahLst/>
          <a:cxnLst/>
          <a:rect l="0" t="0" r="0" b="0"/>
          <a:pathLst>
            <a:path>
              <a:moveTo>
                <a:pt x="1403543" y="0"/>
              </a:moveTo>
              <a:lnTo>
                <a:pt x="1403543" y="243590"/>
              </a:lnTo>
              <a:lnTo>
                <a:pt x="0" y="243590"/>
              </a:lnTo>
              <a:lnTo>
                <a:pt x="0" y="487180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8465C6-7DD4-4B08-98D2-38F5416C6C15}">
      <dsp:nvSpPr>
        <dsp:cNvPr id="0" name=""/>
        <dsp:cNvSpPr/>
      </dsp:nvSpPr>
      <dsp:spPr>
        <a:xfrm>
          <a:off x="1517898" y="786383"/>
          <a:ext cx="2093668" cy="1670680"/>
        </a:xfrm>
        <a:prstGeom prst="rect">
          <a:avLst/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Види унітарних держав</a:t>
          </a:r>
          <a:endParaRPr lang="ru-RU" sz="2400" b="1" kern="1200" dirty="0">
            <a:latin typeface="+mj-lt"/>
          </a:endParaRPr>
        </a:p>
      </dsp:txBody>
      <dsp:txXfrm>
        <a:off x="1517898" y="786383"/>
        <a:ext cx="2093668" cy="1670680"/>
      </dsp:txXfrm>
    </dsp:sp>
    <dsp:sp modelId="{816F6E4D-AB88-4EAB-9E53-ADC10181128F}">
      <dsp:nvSpPr>
        <dsp:cNvPr id="0" name=""/>
        <dsp:cNvSpPr/>
      </dsp:nvSpPr>
      <dsp:spPr>
        <a:xfrm>
          <a:off x="1236" y="2944243"/>
          <a:ext cx="2319906" cy="115995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централізовані</a:t>
          </a:r>
        </a:p>
      </dsp:txBody>
      <dsp:txXfrm>
        <a:off x="1236" y="2944243"/>
        <a:ext cx="2319906" cy="1159953"/>
      </dsp:txXfrm>
    </dsp:sp>
    <dsp:sp modelId="{E869851A-A4C9-419B-8BF3-CDADCD2C16F3}">
      <dsp:nvSpPr>
        <dsp:cNvPr id="0" name=""/>
        <dsp:cNvSpPr/>
      </dsp:nvSpPr>
      <dsp:spPr>
        <a:xfrm>
          <a:off x="2808323" y="2944243"/>
          <a:ext cx="2319906" cy="115995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децентралізовані</a:t>
          </a:r>
        </a:p>
      </dsp:txBody>
      <dsp:txXfrm>
        <a:off x="2808323" y="2944243"/>
        <a:ext cx="2319906" cy="115995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81A32B-11F7-4B66-9C20-188E16F69F41}">
      <dsp:nvSpPr>
        <dsp:cNvPr id="0" name=""/>
        <dsp:cNvSpPr/>
      </dsp:nvSpPr>
      <dsp:spPr>
        <a:xfrm>
          <a:off x="2900" y="1024"/>
          <a:ext cx="10052599" cy="1626484"/>
        </a:xfrm>
        <a:prstGeom prst="roundRect">
          <a:avLst>
            <a:gd name="adj" fmla="val 10000"/>
          </a:avLst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Складні держави </a:t>
          </a:r>
          <a:r>
            <a:rPr lang="uk-UA" sz="2400" kern="1200" dirty="0">
              <a:latin typeface="+mj-lt"/>
            </a:rPr>
            <a:t>– це такі держави, які складаються з окремих державних утворень, що мають певні ознаки державності, зокрема і суверенітет, але певну частину своїх суверенних прав, переважно у сфері зовнішньої політики, передали центральним союзним органам держави</a:t>
          </a:r>
          <a:endParaRPr lang="ru-RU" sz="2400" kern="1200" dirty="0">
            <a:latin typeface="+mj-lt"/>
          </a:endParaRPr>
        </a:p>
      </dsp:txBody>
      <dsp:txXfrm>
        <a:off x="50538" y="48662"/>
        <a:ext cx="9957323" cy="1531208"/>
      </dsp:txXfrm>
    </dsp:sp>
    <dsp:sp modelId="{E7A17357-393E-4A07-BE55-9F60100134FB}">
      <dsp:nvSpPr>
        <dsp:cNvPr id="0" name=""/>
        <dsp:cNvSpPr/>
      </dsp:nvSpPr>
      <dsp:spPr>
        <a:xfrm>
          <a:off x="12712" y="1787303"/>
          <a:ext cx="10032974" cy="1626484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Це також одна або декілька суверенних держав, які створили єдину велику і складну централізовану державу в результаті завоювання інших суверенних держав або політичного насильства чи неоколоніальної політики</a:t>
          </a:r>
          <a:endParaRPr lang="ru-RU" sz="2800" kern="1200" dirty="0">
            <a:latin typeface="+mj-lt"/>
          </a:endParaRPr>
        </a:p>
      </dsp:txBody>
      <dsp:txXfrm>
        <a:off x="60350" y="1834941"/>
        <a:ext cx="9937698" cy="1531208"/>
      </dsp:txXfrm>
    </dsp:sp>
    <dsp:sp modelId="{78147658-5CE6-4636-BBE1-303CFD530075}">
      <dsp:nvSpPr>
        <dsp:cNvPr id="0" name=""/>
        <dsp:cNvSpPr/>
      </dsp:nvSpPr>
      <dsp:spPr>
        <a:xfrm>
          <a:off x="32279" y="3573583"/>
          <a:ext cx="9993841" cy="999442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До складних держав належать</a:t>
          </a:r>
        </a:p>
      </dsp:txBody>
      <dsp:txXfrm>
        <a:off x="61552" y="3602856"/>
        <a:ext cx="9935295" cy="940896"/>
      </dsp:txXfrm>
    </dsp:sp>
    <dsp:sp modelId="{B40EB74E-7D94-4781-A7A6-6A4D51F1ACAF}">
      <dsp:nvSpPr>
        <dsp:cNvPr id="0" name=""/>
        <dsp:cNvSpPr/>
      </dsp:nvSpPr>
      <dsp:spPr>
        <a:xfrm>
          <a:off x="32279" y="4732820"/>
          <a:ext cx="1940841" cy="999442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федерація</a:t>
          </a:r>
        </a:p>
      </dsp:txBody>
      <dsp:txXfrm>
        <a:off x="61552" y="4762093"/>
        <a:ext cx="1882295" cy="940896"/>
      </dsp:txXfrm>
    </dsp:sp>
    <dsp:sp modelId="{C18AE4C2-1AAE-400D-988D-5347B42E1C9C}">
      <dsp:nvSpPr>
        <dsp:cNvPr id="0" name=""/>
        <dsp:cNvSpPr/>
      </dsp:nvSpPr>
      <dsp:spPr>
        <a:xfrm>
          <a:off x="2013879" y="4732820"/>
          <a:ext cx="2067442" cy="999442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конфедерація</a:t>
          </a:r>
        </a:p>
      </dsp:txBody>
      <dsp:txXfrm>
        <a:off x="2043152" y="4762093"/>
        <a:ext cx="2008896" cy="940896"/>
      </dsp:txXfrm>
    </dsp:sp>
    <dsp:sp modelId="{61B9340A-67A9-42FB-80AC-D894B861F25B}">
      <dsp:nvSpPr>
        <dsp:cNvPr id="0" name=""/>
        <dsp:cNvSpPr/>
      </dsp:nvSpPr>
      <dsp:spPr>
        <a:xfrm>
          <a:off x="4122079" y="4732820"/>
          <a:ext cx="1940841" cy="999442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імперія</a:t>
          </a:r>
        </a:p>
      </dsp:txBody>
      <dsp:txXfrm>
        <a:off x="4151352" y="4762093"/>
        <a:ext cx="1882295" cy="940896"/>
      </dsp:txXfrm>
    </dsp:sp>
    <dsp:sp modelId="{918A5111-3927-4604-9430-0285AD86BDB4}">
      <dsp:nvSpPr>
        <dsp:cNvPr id="0" name=""/>
        <dsp:cNvSpPr/>
      </dsp:nvSpPr>
      <dsp:spPr>
        <a:xfrm>
          <a:off x="6103679" y="4732820"/>
          <a:ext cx="1940841" cy="999442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унія</a:t>
          </a:r>
        </a:p>
      </dsp:txBody>
      <dsp:txXfrm>
        <a:off x="6132952" y="4762093"/>
        <a:ext cx="1882295" cy="940896"/>
      </dsp:txXfrm>
    </dsp:sp>
    <dsp:sp modelId="{D45762B1-2A86-49B1-8745-2A672EAA5ECC}">
      <dsp:nvSpPr>
        <dsp:cNvPr id="0" name=""/>
        <dsp:cNvSpPr/>
      </dsp:nvSpPr>
      <dsp:spPr>
        <a:xfrm>
          <a:off x="8085278" y="4732820"/>
          <a:ext cx="1940841" cy="999442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протекторат</a:t>
          </a:r>
        </a:p>
      </dsp:txBody>
      <dsp:txXfrm>
        <a:off x="8114551" y="4762093"/>
        <a:ext cx="1882295" cy="940896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7FD9CA-19A4-4090-8677-4B1304AD8835}">
      <dsp:nvSpPr>
        <dsp:cNvPr id="0" name=""/>
        <dsp:cNvSpPr/>
      </dsp:nvSpPr>
      <dsp:spPr>
        <a:xfrm>
          <a:off x="432511" y="332841"/>
          <a:ext cx="1649577" cy="1649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D2B54BE-7DB9-4F74-8B7C-B99A5527AD90}">
      <dsp:nvSpPr>
        <dsp:cNvPr id="0" name=""/>
        <dsp:cNvSpPr/>
      </dsp:nvSpPr>
      <dsp:spPr>
        <a:xfrm>
          <a:off x="1257300" y="332841"/>
          <a:ext cx="8801099" cy="1649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Федерація</a:t>
          </a:r>
          <a:r>
            <a:rPr lang="uk-UA" sz="2800" kern="1200" dirty="0">
              <a:solidFill>
                <a:schemeClr val="bg2">
                  <a:lumMod val="25000"/>
                </a:schemeClr>
              </a:solidFill>
              <a:latin typeface="+mj-lt"/>
            </a:rPr>
            <a:t> </a:t>
          </a:r>
          <a:r>
            <a:rPr lang="uk-UA" sz="2800" i="1" kern="1200" dirty="0">
              <a:solidFill>
                <a:schemeClr val="bg2">
                  <a:lumMod val="25000"/>
                </a:schemeClr>
              </a:solidFill>
              <a:latin typeface="+mj-lt"/>
            </a:rPr>
            <a:t>(від лат. </a:t>
          </a:r>
          <a:r>
            <a:rPr lang="uk-UA" sz="2800" i="1" kern="1200" dirty="0" err="1">
              <a:solidFill>
                <a:schemeClr val="bg2">
                  <a:lumMod val="25000"/>
                </a:schemeClr>
              </a:solidFill>
              <a:latin typeface="+mj-lt"/>
            </a:rPr>
            <a:t>foedus</a:t>
          </a:r>
          <a:r>
            <a:rPr lang="uk-UA" sz="2800" i="1" kern="1200" dirty="0">
              <a:solidFill>
                <a:schemeClr val="bg2">
                  <a:lumMod val="25000"/>
                </a:schemeClr>
              </a:solidFill>
              <a:latin typeface="+mj-lt"/>
            </a:rPr>
            <a:t> – об’єднання, союз) </a:t>
          </a:r>
          <a:r>
            <a:rPr lang="uk-UA" sz="2800" kern="1200" dirty="0">
              <a:solidFill>
                <a:schemeClr val="bg2">
                  <a:lumMod val="25000"/>
                </a:schemeClr>
              </a:solidFill>
              <a:latin typeface="+mj-lt"/>
            </a:rPr>
            <a:t>– це єдина держава, до якої входить кілька територіальних утворень (суб’єктів федерації), що володіють суверенітетом або мають певні ознаки державності</a:t>
          </a:r>
          <a:endParaRPr lang="ru-RU" sz="2800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1257300" y="332841"/>
        <a:ext cx="8801099" cy="1649577"/>
      </dsp:txXfrm>
    </dsp:sp>
    <dsp:sp modelId="{43A349C7-6672-4C6A-B8D4-A7F0046BAEB5}">
      <dsp:nvSpPr>
        <dsp:cNvPr id="0" name=""/>
        <dsp:cNvSpPr/>
      </dsp:nvSpPr>
      <dsp:spPr>
        <a:xfrm>
          <a:off x="432511" y="1982418"/>
          <a:ext cx="1649577" cy="1649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CA5DAC5-2861-4299-A932-F16E658FA482}">
      <dsp:nvSpPr>
        <dsp:cNvPr id="0" name=""/>
        <dsp:cNvSpPr/>
      </dsp:nvSpPr>
      <dsp:spPr>
        <a:xfrm>
          <a:off x="1257300" y="1982418"/>
          <a:ext cx="8801099" cy="1649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bg2">
                  <a:lumMod val="25000"/>
                </a:schemeClr>
              </a:solidFill>
              <a:latin typeface="+mj-lt"/>
            </a:rPr>
            <a:t>У сучасному світі близько двадцяти федерацій</a:t>
          </a:r>
          <a:endParaRPr lang="ru-RU" sz="2800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1257300" y="1982418"/>
        <a:ext cx="8801099" cy="1649577"/>
      </dsp:txXfrm>
    </dsp:sp>
    <dsp:sp modelId="{901D0C5E-0443-4FA5-AA56-0FC57CEE750A}">
      <dsp:nvSpPr>
        <dsp:cNvPr id="0" name=""/>
        <dsp:cNvSpPr/>
      </dsp:nvSpPr>
      <dsp:spPr>
        <a:xfrm>
          <a:off x="432511" y="3631996"/>
          <a:ext cx="1649577" cy="1649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7B4283C-9CF0-49FB-BACE-C1B5F87571D2}">
      <dsp:nvSpPr>
        <dsp:cNvPr id="0" name=""/>
        <dsp:cNvSpPr/>
      </dsp:nvSpPr>
      <dsp:spPr>
        <a:xfrm>
          <a:off x="1257300" y="3631996"/>
          <a:ext cx="8801099" cy="1649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bg2">
                  <a:lumMod val="25000"/>
                </a:schemeClr>
              </a:solidFill>
              <a:latin typeface="+mj-lt"/>
            </a:rPr>
            <a:t>У цих державах проживає фактично третина населення Землі (Бельгія, Бразилія, Індія, США, ФРН тощо)</a:t>
          </a:r>
          <a:endParaRPr lang="ru-RU" sz="2800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1257300" y="3631996"/>
        <a:ext cx="8801099" cy="1649577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E5CC70-11DB-440C-9DA3-F7B379C38597}">
      <dsp:nvSpPr>
        <dsp:cNvPr id="0" name=""/>
        <dsp:cNvSpPr/>
      </dsp:nvSpPr>
      <dsp:spPr>
        <a:xfrm>
          <a:off x="5386" y="73351"/>
          <a:ext cx="1925240" cy="96262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>
              <a:latin typeface="+mj-lt"/>
            </a:rPr>
            <a:t>за способом утворення</a:t>
          </a:r>
        </a:p>
      </dsp:txBody>
      <dsp:txXfrm>
        <a:off x="33580" y="101545"/>
        <a:ext cx="1868852" cy="906232"/>
      </dsp:txXfrm>
    </dsp:sp>
    <dsp:sp modelId="{F69BA981-9884-4821-8023-D535D785DD0F}">
      <dsp:nvSpPr>
        <dsp:cNvPr id="0" name=""/>
        <dsp:cNvSpPr/>
      </dsp:nvSpPr>
      <dsp:spPr>
        <a:xfrm>
          <a:off x="197910" y="1035972"/>
          <a:ext cx="192524" cy="7219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965"/>
              </a:lnTo>
              <a:lnTo>
                <a:pt x="192524" y="721965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60C1BE-C2E6-4A4B-96F2-0786311B66AE}">
      <dsp:nvSpPr>
        <dsp:cNvPr id="0" name=""/>
        <dsp:cNvSpPr/>
      </dsp:nvSpPr>
      <dsp:spPr>
        <a:xfrm>
          <a:off x="390434" y="1276627"/>
          <a:ext cx="1540192" cy="9626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союзна федерація</a:t>
          </a:r>
        </a:p>
      </dsp:txBody>
      <dsp:txXfrm>
        <a:off x="418628" y="1304821"/>
        <a:ext cx="1483804" cy="906232"/>
      </dsp:txXfrm>
    </dsp:sp>
    <dsp:sp modelId="{E4F9BF67-B512-4982-89CB-92484B77BC2B}">
      <dsp:nvSpPr>
        <dsp:cNvPr id="0" name=""/>
        <dsp:cNvSpPr/>
      </dsp:nvSpPr>
      <dsp:spPr>
        <a:xfrm>
          <a:off x="197910" y="1035972"/>
          <a:ext cx="192524" cy="1925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5240"/>
              </a:lnTo>
              <a:lnTo>
                <a:pt x="192524" y="1925240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F7771B-AFB2-4611-B6FD-B135E96E5E60}">
      <dsp:nvSpPr>
        <dsp:cNvPr id="0" name=""/>
        <dsp:cNvSpPr/>
      </dsp:nvSpPr>
      <dsp:spPr>
        <a:xfrm>
          <a:off x="390434" y="2479902"/>
          <a:ext cx="1540192" cy="9626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81526"/>
              <a:satOff val="-4560"/>
              <a:lumOff val="90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федерація, заснована на автономії</a:t>
          </a:r>
        </a:p>
      </dsp:txBody>
      <dsp:txXfrm>
        <a:off x="418628" y="2508096"/>
        <a:ext cx="1483804" cy="906232"/>
      </dsp:txXfrm>
    </dsp:sp>
    <dsp:sp modelId="{5DCE7766-F371-4DDD-A729-AA98D304EF01}">
      <dsp:nvSpPr>
        <dsp:cNvPr id="0" name=""/>
        <dsp:cNvSpPr/>
      </dsp:nvSpPr>
      <dsp:spPr>
        <a:xfrm>
          <a:off x="2411937" y="73351"/>
          <a:ext cx="1925240" cy="96262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03816"/>
            <a:satOff val="-11400"/>
            <a:lumOff val="2269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>
              <a:latin typeface="+mj-lt"/>
            </a:rPr>
            <a:t>за характером правової основи</a:t>
          </a:r>
        </a:p>
      </dsp:txBody>
      <dsp:txXfrm>
        <a:off x="2440131" y="101545"/>
        <a:ext cx="1868852" cy="906232"/>
      </dsp:txXfrm>
    </dsp:sp>
    <dsp:sp modelId="{365E7755-FBA6-4584-884E-DB5006DBDF04}">
      <dsp:nvSpPr>
        <dsp:cNvPr id="0" name=""/>
        <dsp:cNvSpPr/>
      </dsp:nvSpPr>
      <dsp:spPr>
        <a:xfrm>
          <a:off x="2604461" y="1035972"/>
          <a:ext cx="192524" cy="7219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965"/>
              </a:lnTo>
              <a:lnTo>
                <a:pt x="192524" y="721965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495E8A-2E16-44F6-A303-88A188F6D4F1}">
      <dsp:nvSpPr>
        <dsp:cNvPr id="0" name=""/>
        <dsp:cNvSpPr/>
      </dsp:nvSpPr>
      <dsp:spPr>
        <a:xfrm>
          <a:off x="2796985" y="1276627"/>
          <a:ext cx="1824358" cy="9626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163052"/>
              <a:satOff val="-9120"/>
              <a:lumOff val="181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конституційні (США, Канада)</a:t>
          </a:r>
        </a:p>
      </dsp:txBody>
      <dsp:txXfrm>
        <a:off x="2825179" y="1304821"/>
        <a:ext cx="1767970" cy="906232"/>
      </dsp:txXfrm>
    </dsp:sp>
    <dsp:sp modelId="{442AC036-4E43-40DE-B004-6163D99A7426}">
      <dsp:nvSpPr>
        <dsp:cNvPr id="0" name=""/>
        <dsp:cNvSpPr/>
      </dsp:nvSpPr>
      <dsp:spPr>
        <a:xfrm>
          <a:off x="2604461" y="1035972"/>
          <a:ext cx="192524" cy="1925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5240"/>
              </a:lnTo>
              <a:lnTo>
                <a:pt x="192524" y="1925240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D980CD-00DB-4BDE-A5DB-7353B6AC6C08}">
      <dsp:nvSpPr>
        <dsp:cNvPr id="0" name=""/>
        <dsp:cNvSpPr/>
      </dsp:nvSpPr>
      <dsp:spPr>
        <a:xfrm>
          <a:off x="2796985" y="2479902"/>
          <a:ext cx="2130748" cy="9626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244579"/>
              <a:satOff val="-13679"/>
              <a:lumOff val="272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договірні (Швейцарія)</a:t>
          </a:r>
        </a:p>
      </dsp:txBody>
      <dsp:txXfrm>
        <a:off x="2825179" y="2508096"/>
        <a:ext cx="2074360" cy="906232"/>
      </dsp:txXfrm>
    </dsp:sp>
    <dsp:sp modelId="{63D4C19D-444F-4B99-9DD1-245B6A1E9AB5}">
      <dsp:nvSpPr>
        <dsp:cNvPr id="0" name=""/>
        <dsp:cNvSpPr/>
      </dsp:nvSpPr>
      <dsp:spPr>
        <a:xfrm>
          <a:off x="2604461" y="1035972"/>
          <a:ext cx="192524" cy="33292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9260"/>
              </a:lnTo>
              <a:lnTo>
                <a:pt x="192524" y="3329260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B4C83B-AC4B-4C32-B654-968DE2565687}">
      <dsp:nvSpPr>
        <dsp:cNvPr id="0" name=""/>
        <dsp:cNvSpPr/>
      </dsp:nvSpPr>
      <dsp:spPr>
        <a:xfrm>
          <a:off x="2796985" y="3683178"/>
          <a:ext cx="2092859" cy="13641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326105"/>
              <a:satOff val="-18239"/>
              <a:lumOff val="363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конституційно-договірні</a:t>
          </a:r>
        </a:p>
      </dsp:txBody>
      <dsp:txXfrm>
        <a:off x="2836938" y="3723131"/>
        <a:ext cx="2012953" cy="1284203"/>
      </dsp:txXfrm>
    </dsp:sp>
    <dsp:sp modelId="{E7A320E4-05C5-478F-A342-919DCF7DD3B4}">
      <dsp:nvSpPr>
        <dsp:cNvPr id="0" name=""/>
        <dsp:cNvSpPr/>
      </dsp:nvSpPr>
      <dsp:spPr>
        <a:xfrm>
          <a:off x="5023996" y="73351"/>
          <a:ext cx="1925240" cy="96262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407631"/>
            <a:satOff val="-22799"/>
            <a:lumOff val="453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за принципом побудови</a:t>
          </a:r>
        </a:p>
      </dsp:txBody>
      <dsp:txXfrm>
        <a:off x="5052190" y="101545"/>
        <a:ext cx="1868852" cy="906232"/>
      </dsp:txXfrm>
    </dsp:sp>
    <dsp:sp modelId="{ED9606F8-A10C-424D-8461-72A7DCBCD5C0}">
      <dsp:nvSpPr>
        <dsp:cNvPr id="0" name=""/>
        <dsp:cNvSpPr/>
      </dsp:nvSpPr>
      <dsp:spPr>
        <a:xfrm>
          <a:off x="5216520" y="1035972"/>
          <a:ext cx="192524" cy="7219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965"/>
              </a:lnTo>
              <a:lnTo>
                <a:pt x="192524" y="721965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3CF0FC-65BA-4E0A-9462-AF7AC59FF475}">
      <dsp:nvSpPr>
        <dsp:cNvPr id="0" name=""/>
        <dsp:cNvSpPr/>
      </dsp:nvSpPr>
      <dsp:spPr>
        <a:xfrm>
          <a:off x="5409044" y="1276627"/>
          <a:ext cx="1540192" cy="9626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407631"/>
              <a:satOff val="-22799"/>
              <a:lumOff val="453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національні (Бельгія)</a:t>
          </a:r>
        </a:p>
      </dsp:txBody>
      <dsp:txXfrm>
        <a:off x="5437238" y="1304821"/>
        <a:ext cx="1483804" cy="906232"/>
      </dsp:txXfrm>
    </dsp:sp>
    <dsp:sp modelId="{523CF009-3F3C-4102-A820-B871976638E9}">
      <dsp:nvSpPr>
        <dsp:cNvPr id="0" name=""/>
        <dsp:cNvSpPr/>
      </dsp:nvSpPr>
      <dsp:spPr>
        <a:xfrm>
          <a:off x="5216520" y="1035972"/>
          <a:ext cx="192524" cy="1925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5240"/>
              </a:lnTo>
              <a:lnTo>
                <a:pt x="192524" y="1925240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3C460-10BB-4BB1-9006-7AF657860BF6}">
      <dsp:nvSpPr>
        <dsp:cNvPr id="0" name=""/>
        <dsp:cNvSpPr/>
      </dsp:nvSpPr>
      <dsp:spPr>
        <a:xfrm>
          <a:off x="5409044" y="2479902"/>
          <a:ext cx="2056372" cy="9626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326105"/>
              <a:satOff val="-18239"/>
              <a:lumOff val="363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територіальні (Нігерія)</a:t>
          </a:r>
        </a:p>
      </dsp:txBody>
      <dsp:txXfrm>
        <a:off x="5437238" y="2508096"/>
        <a:ext cx="1999984" cy="906232"/>
      </dsp:txXfrm>
    </dsp:sp>
    <dsp:sp modelId="{FB43CBFC-BCC1-4CD6-8336-406B27B6193B}">
      <dsp:nvSpPr>
        <dsp:cNvPr id="0" name=""/>
        <dsp:cNvSpPr/>
      </dsp:nvSpPr>
      <dsp:spPr>
        <a:xfrm>
          <a:off x="5216520" y="1035972"/>
          <a:ext cx="192524" cy="3228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8888"/>
              </a:lnTo>
              <a:lnTo>
                <a:pt x="192524" y="3228888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D767AC-361C-4F6E-8137-C4F87B696D82}">
      <dsp:nvSpPr>
        <dsp:cNvPr id="0" name=""/>
        <dsp:cNvSpPr/>
      </dsp:nvSpPr>
      <dsp:spPr>
        <a:xfrm>
          <a:off x="5409044" y="3683178"/>
          <a:ext cx="2019931" cy="11633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244579"/>
              <a:satOff val="-13679"/>
              <a:lumOff val="272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національно-територіальні (Канада)</a:t>
          </a:r>
        </a:p>
      </dsp:txBody>
      <dsp:txXfrm>
        <a:off x="5443118" y="3717252"/>
        <a:ext cx="1951783" cy="1095217"/>
      </dsp:txXfrm>
    </dsp:sp>
    <dsp:sp modelId="{DEF9ED39-5E73-44D7-BC2D-DB1592AD20E6}">
      <dsp:nvSpPr>
        <dsp:cNvPr id="0" name=""/>
        <dsp:cNvSpPr/>
      </dsp:nvSpPr>
      <dsp:spPr>
        <a:xfrm>
          <a:off x="7430546" y="73351"/>
          <a:ext cx="2622466" cy="96262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03816"/>
            <a:satOff val="-11400"/>
            <a:lumOff val="2269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>
              <a:latin typeface="+mj-lt"/>
            </a:rPr>
            <a:t>за характером та обсягом повноважень суб’єктів федерації</a:t>
          </a:r>
        </a:p>
      </dsp:txBody>
      <dsp:txXfrm>
        <a:off x="7458740" y="101545"/>
        <a:ext cx="2566078" cy="906232"/>
      </dsp:txXfrm>
    </dsp:sp>
    <dsp:sp modelId="{12217468-1B87-43DC-B927-D999874A0718}">
      <dsp:nvSpPr>
        <dsp:cNvPr id="0" name=""/>
        <dsp:cNvSpPr/>
      </dsp:nvSpPr>
      <dsp:spPr>
        <a:xfrm>
          <a:off x="7692793" y="1035972"/>
          <a:ext cx="262246" cy="7219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965"/>
              </a:lnTo>
              <a:lnTo>
                <a:pt x="262246" y="721965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7D7672-481D-4C62-8524-AEBE1C43D37A}">
      <dsp:nvSpPr>
        <dsp:cNvPr id="0" name=""/>
        <dsp:cNvSpPr/>
      </dsp:nvSpPr>
      <dsp:spPr>
        <a:xfrm>
          <a:off x="7955040" y="1276627"/>
          <a:ext cx="1540192" cy="9626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163052"/>
              <a:satOff val="-9120"/>
              <a:lumOff val="181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симетричні</a:t>
          </a:r>
        </a:p>
      </dsp:txBody>
      <dsp:txXfrm>
        <a:off x="7983234" y="1304821"/>
        <a:ext cx="1483804" cy="906232"/>
      </dsp:txXfrm>
    </dsp:sp>
    <dsp:sp modelId="{C2C92DC6-543D-4590-B29A-0C12A8DA4556}">
      <dsp:nvSpPr>
        <dsp:cNvPr id="0" name=""/>
        <dsp:cNvSpPr/>
      </dsp:nvSpPr>
      <dsp:spPr>
        <a:xfrm>
          <a:off x="7692793" y="1035972"/>
          <a:ext cx="262246" cy="1925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5240"/>
              </a:lnTo>
              <a:lnTo>
                <a:pt x="262246" y="1925240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6A4AF9-A0AA-46DD-B2C1-E8182A7CCCFF}">
      <dsp:nvSpPr>
        <dsp:cNvPr id="0" name=""/>
        <dsp:cNvSpPr/>
      </dsp:nvSpPr>
      <dsp:spPr>
        <a:xfrm>
          <a:off x="7955040" y="2479902"/>
          <a:ext cx="1540192" cy="9626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81526"/>
              <a:satOff val="-4560"/>
              <a:lumOff val="90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асиметричні</a:t>
          </a:r>
        </a:p>
      </dsp:txBody>
      <dsp:txXfrm>
        <a:off x="7983234" y="2508096"/>
        <a:ext cx="1483804" cy="906232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499511-79D7-48D9-A47A-235413819EC1}">
      <dsp:nvSpPr>
        <dsp:cNvPr id="0" name=""/>
        <dsp:cNvSpPr/>
      </dsp:nvSpPr>
      <dsp:spPr>
        <a:xfrm rot="5400000">
          <a:off x="1340421" y="-240415"/>
          <a:ext cx="2295299" cy="381932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D9180-EAA8-4B76-B22A-CC31DD5FF5F1}">
      <dsp:nvSpPr>
        <dsp:cNvPr id="0" name=""/>
        <dsp:cNvSpPr/>
      </dsp:nvSpPr>
      <dsp:spPr>
        <a:xfrm>
          <a:off x="957279" y="900740"/>
          <a:ext cx="3448109" cy="3022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900" kern="1200" dirty="0">
              <a:latin typeface="+mj-lt"/>
            </a:rPr>
            <a:t>Конфедерація часто розглядається в якості проміжної форми держави, етапом до створення федерації</a:t>
          </a:r>
          <a:endParaRPr lang="ru-RU" sz="2900" kern="1200" dirty="0">
            <a:latin typeface="+mj-lt"/>
          </a:endParaRPr>
        </a:p>
      </dsp:txBody>
      <dsp:txXfrm>
        <a:off x="957279" y="900740"/>
        <a:ext cx="3448109" cy="3022470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1229F0-8F70-4BF8-A57E-71D1A8092FC8}">
      <dsp:nvSpPr>
        <dsp:cNvPr id="0" name=""/>
        <dsp:cNvSpPr/>
      </dsp:nvSpPr>
      <dsp:spPr>
        <a:xfrm>
          <a:off x="274002" y="1769"/>
          <a:ext cx="4389119" cy="909318"/>
        </a:xfrm>
        <a:prstGeom prst="chevro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США (1776 – 1787 рр.)</a:t>
          </a:r>
          <a:endParaRPr lang="ru-RU" sz="2000" kern="1200" dirty="0">
            <a:latin typeface="+mj-lt"/>
          </a:endParaRPr>
        </a:p>
      </dsp:txBody>
      <dsp:txXfrm>
        <a:off x="728661" y="1769"/>
        <a:ext cx="3479801" cy="909318"/>
      </dsp:txXfrm>
    </dsp:sp>
    <dsp:sp modelId="{998AD8AF-B4AC-46D9-AFA7-A6B721CB6452}">
      <dsp:nvSpPr>
        <dsp:cNvPr id="0" name=""/>
        <dsp:cNvSpPr/>
      </dsp:nvSpPr>
      <dsp:spPr>
        <a:xfrm>
          <a:off x="274002" y="1038392"/>
          <a:ext cx="4389119" cy="909318"/>
        </a:xfrm>
        <a:prstGeom prst="chevron">
          <a:avLst/>
        </a:prstGeom>
        <a:solidFill>
          <a:schemeClr val="accent1">
            <a:shade val="50000"/>
            <a:hueOff val="203816"/>
            <a:satOff val="-11400"/>
            <a:lumOff val="2269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Німеччина (1815 – 1867 рр.)</a:t>
          </a:r>
        </a:p>
      </dsp:txBody>
      <dsp:txXfrm>
        <a:off x="728661" y="1038392"/>
        <a:ext cx="3479801" cy="909318"/>
      </dsp:txXfrm>
    </dsp:sp>
    <dsp:sp modelId="{0F0C382C-CC7D-4F62-96C8-C3019DDC8B20}">
      <dsp:nvSpPr>
        <dsp:cNvPr id="0" name=""/>
        <dsp:cNvSpPr/>
      </dsp:nvSpPr>
      <dsp:spPr>
        <a:xfrm>
          <a:off x="274002" y="2075014"/>
          <a:ext cx="4389119" cy="909318"/>
        </a:xfrm>
        <a:prstGeom prst="chevron">
          <a:avLst/>
        </a:prstGeom>
        <a:solidFill>
          <a:schemeClr val="accent1">
            <a:shade val="50000"/>
            <a:hueOff val="407631"/>
            <a:satOff val="-22799"/>
            <a:lumOff val="453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Швейцарія (1815 – 1848 рр.)</a:t>
          </a:r>
        </a:p>
      </dsp:txBody>
      <dsp:txXfrm>
        <a:off x="728661" y="2075014"/>
        <a:ext cx="3479801" cy="909318"/>
      </dsp:txXfrm>
    </dsp:sp>
    <dsp:sp modelId="{FA6DBE23-953C-4C16-B56C-2F1A0D40E1E9}">
      <dsp:nvSpPr>
        <dsp:cNvPr id="0" name=""/>
        <dsp:cNvSpPr/>
      </dsp:nvSpPr>
      <dsp:spPr>
        <a:xfrm>
          <a:off x="274002" y="3111637"/>
          <a:ext cx="4389119" cy="909318"/>
        </a:xfrm>
        <a:prstGeom prst="chevron">
          <a:avLst/>
        </a:prstGeom>
        <a:solidFill>
          <a:schemeClr val="accent1">
            <a:shade val="50000"/>
            <a:hueOff val="203816"/>
            <a:satOff val="-11400"/>
            <a:lumOff val="2269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 err="1">
              <a:latin typeface="+mj-lt"/>
            </a:rPr>
            <a:t>Сенегамбія</a:t>
          </a:r>
          <a:r>
            <a:rPr lang="uk-UA" sz="2000" kern="1200" dirty="0">
              <a:latin typeface="+mj-lt"/>
            </a:rPr>
            <a:t> (1982 – 1989 рр.)</a:t>
          </a:r>
        </a:p>
      </dsp:txBody>
      <dsp:txXfrm>
        <a:off x="728661" y="3111637"/>
        <a:ext cx="3479801" cy="909318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16BE6D-50DD-4871-A448-2C68A60EB58C}">
      <dsp:nvSpPr>
        <dsp:cNvPr id="0" name=""/>
        <dsp:cNvSpPr/>
      </dsp:nvSpPr>
      <dsp:spPr>
        <a:xfrm>
          <a:off x="1138" y="4637"/>
          <a:ext cx="10056123" cy="1091453"/>
        </a:xfrm>
        <a:prstGeom prst="roundRect">
          <a:avLst>
            <a:gd name="adj" fmla="val 10000"/>
          </a:avLst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У минулому значне поширення мали такі</a:t>
          </a:r>
          <a:br>
            <a:rPr lang="uk-UA" sz="2800" kern="1200" dirty="0">
              <a:latin typeface="+mj-lt"/>
            </a:rPr>
          </a:br>
          <a:r>
            <a:rPr lang="uk-UA" sz="2800" b="1" kern="1200" dirty="0">
              <a:latin typeface="+mj-lt"/>
            </a:rPr>
            <a:t>специфічні форми складних держав</a:t>
          </a:r>
          <a:endParaRPr lang="ru-RU" sz="2800" kern="1200" dirty="0">
            <a:latin typeface="+mj-lt"/>
          </a:endParaRPr>
        </a:p>
      </dsp:txBody>
      <dsp:txXfrm>
        <a:off x="33106" y="36605"/>
        <a:ext cx="9992187" cy="1027517"/>
      </dsp:txXfrm>
    </dsp:sp>
    <dsp:sp modelId="{F57CF65D-11FC-4698-8CD2-3238EE685D8E}">
      <dsp:nvSpPr>
        <dsp:cNvPr id="0" name=""/>
        <dsp:cNvSpPr/>
      </dsp:nvSpPr>
      <dsp:spPr>
        <a:xfrm>
          <a:off x="10953" y="1237459"/>
          <a:ext cx="2388148" cy="890076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імперія</a:t>
          </a:r>
          <a:endParaRPr lang="ru-RU" sz="2400" kern="1200" dirty="0">
            <a:latin typeface="+mj-lt"/>
          </a:endParaRPr>
        </a:p>
      </dsp:txBody>
      <dsp:txXfrm>
        <a:off x="37022" y="1263528"/>
        <a:ext cx="2336010" cy="837938"/>
      </dsp:txXfrm>
    </dsp:sp>
    <dsp:sp modelId="{7028BFD7-1B78-4E96-80DF-58AC5ECFD1C6}">
      <dsp:nvSpPr>
        <dsp:cNvPr id="0" name=""/>
        <dsp:cNvSpPr/>
      </dsp:nvSpPr>
      <dsp:spPr>
        <a:xfrm>
          <a:off x="15611" y="2268903"/>
          <a:ext cx="2378833" cy="3596905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велика багатонаціональна держава, створена шляхом насильницького приєднання раніше незалежних держав або частин інших держав</a:t>
          </a:r>
          <a:endParaRPr lang="ru-RU" sz="2000" kern="1200" dirty="0">
            <a:latin typeface="+mj-lt"/>
          </a:endParaRPr>
        </a:p>
      </dsp:txBody>
      <dsp:txXfrm>
        <a:off x="85285" y="2338577"/>
        <a:ext cx="2239485" cy="3457557"/>
      </dsp:txXfrm>
    </dsp:sp>
    <dsp:sp modelId="{D5DB94E9-0676-4B35-BFD2-405E8B1AD59B}">
      <dsp:nvSpPr>
        <dsp:cNvPr id="0" name=""/>
        <dsp:cNvSpPr/>
      </dsp:nvSpPr>
      <dsp:spPr>
        <a:xfrm>
          <a:off x="2549448" y="1237459"/>
          <a:ext cx="3620795" cy="890076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унія</a:t>
          </a:r>
        </a:p>
      </dsp:txBody>
      <dsp:txXfrm>
        <a:off x="2575517" y="1263528"/>
        <a:ext cx="3568657" cy="837938"/>
      </dsp:txXfrm>
    </dsp:sp>
    <dsp:sp modelId="{E45B455C-8DC6-4F42-9B69-FEB778DFD4F3}">
      <dsp:nvSpPr>
        <dsp:cNvPr id="0" name=""/>
        <dsp:cNvSpPr/>
      </dsp:nvSpPr>
      <dsp:spPr>
        <a:xfrm>
          <a:off x="2556510" y="2268903"/>
          <a:ext cx="3606672" cy="1473344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об’єднання декількох монархічних держав, очолюваних єдиним монархом</a:t>
          </a:r>
        </a:p>
      </dsp:txBody>
      <dsp:txXfrm>
        <a:off x="2599663" y="2312056"/>
        <a:ext cx="3520366" cy="1387038"/>
      </dsp:txXfrm>
    </dsp:sp>
    <dsp:sp modelId="{A126BA35-CC41-467B-8FC2-C829842A3F79}">
      <dsp:nvSpPr>
        <dsp:cNvPr id="0" name=""/>
        <dsp:cNvSpPr/>
      </dsp:nvSpPr>
      <dsp:spPr>
        <a:xfrm>
          <a:off x="2556510" y="3883615"/>
          <a:ext cx="1784597" cy="945843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особиста</a:t>
          </a:r>
        </a:p>
      </dsp:txBody>
      <dsp:txXfrm>
        <a:off x="2584213" y="3911318"/>
        <a:ext cx="1729191" cy="890437"/>
      </dsp:txXfrm>
    </dsp:sp>
    <dsp:sp modelId="{F21959F9-DFB1-4C6B-B775-04B02A48B75F}">
      <dsp:nvSpPr>
        <dsp:cNvPr id="0" name=""/>
        <dsp:cNvSpPr/>
      </dsp:nvSpPr>
      <dsp:spPr>
        <a:xfrm>
          <a:off x="4378584" y="3883615"/>
          <a:ext cx="1784597" cy="945843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реальна</a:t>
          </a:r>
        </a:p>
      </dsp:txBody>
      <dsp:txXfrm>
        <a:off x="4406287" y="3911318"/>
        <a:ext cx="1729191" cy="890437"/>
      </dsp:txXfrm>
    </dsp:sp>
    <dsp:sp modelId="{EDC3E485-02A7-4272-9433-89C37BA569CE}">
      <dsp:nvSpPr>
        <dsp:cNvPr id="0" name=""/>
        <dsp:cNvSpPr/>
      </dsp:nvSpPr>
      <dsp:spPr>
        <a:xfrm>
          <a:off x="6320590" y="1237459"/>
          <a:ext cx="3726855" cy="890076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протекторат</a:t>
          </a:r>
        </a:p>
      </dsp:txBody>
      <dsp:txXfrm>
        <a:off x="6346659" y="1263528"/>
        <a:ext cx="3674717" cy="837938"/>
      </dsp:txXfrm>
    </dsp:sp>
    <dsp:sp modelId="{37C7BAFE-997B-433E-9743-7C210F95C06E}">
      <dsp:nvSpPr>
        <dsp:cNvPr id="0" name=""/>
        <dsp:cNvSpPr/>
      </dsp:nvSpPr>
      <dsp:spPr>
        <a:xfrm>
          <a:off x="6320590" y="2268903"/>
          <a:ext cx="1791586" cy="1473344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300" kern="1200" dirty="0">
              <a:latin typeface="+mj-lt"/>
            </a:rPr>
            <a:t>протекторат держав</a:t>
          </a:r>
        </a:p>
      </dsp:txBody>
      <dsp:txXfrm>
        <a:off x="6363743" y="2312056"/>
        <a:ext cx="1705280" cy="1387038"/>
      </dsp:txXfrm>
    </dsp:sp>
    <dsp:sp modelId="{C9888947-5351-44A2-8557-880CCF34E6A9}">
      <dsp:nvSpPr>
        <dsp:cNvPr id="0" name=""/>
        <dsp:cNvSpPr/>
      </dsp:nvSpPr>
      <dsp:spPr>
        <a:xfrm>
          <a:off x="8187349" y="2268903"/>
          <a:ext cx="1860096" cy="1473344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міжнародний протекторат</a:t>
          </a:r>
        </a:p>
      </dsp:txBody>
      <dsp:txXfrm>
        <a:off x="8230502" y="2312056"/>
        <a:ext cx="1773790" cy="13870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4A9DD1-7B51-4418-9E0F-65A77E192180}">
      <dsp:nvSpPr>
        <dsp:cNvPr id="0" name=""/>
        <dsp:cNvSpPr/>
      </dsp:nvSpPr>
      <dsp:spPr>
        <a:xfrm>
          <a:off x="6944" y="1392375"/>
          <a:ext cx="2272460" cy="1465748"/>
        </a:xfrm>
        <a:prstGeom prst="roundRect">
          <a:avLst>
            <a:gd name="adj" fmla="val 10000"/>
          </a:avLst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1" kern="1200" dirty="0">
              <a:latin typeface="+mj-lt"/>
            </a:rPr>
            <a:t>Складові елементи форми держави</a:t>
          </a:r>
          <a:endParaRPr lang="ru-RU" sz="2600" b="1" kern="1200" dirty="0">
            <a:latin typeface="+mj-lt"/>
          </a:endParaRPr>
        </a:p>
      </dsp:txBody>
      <dsp:txXfrm>
        <a:off x="49874" y="1435305"/>
        <a:ext cx="2186600" cy="1379888"/>
      </dsp:txXfrm>
    </dsp:sp>
    <dsp:sp modelId="{EE33C74C-BF2E-46E4-B839-D419B00FF8E9}">
      <dsp:nvSpPr>
        <dsp:cNvPr id="0" name=""/>
        <dsp:cNvSpPr/>
      </dsp:nvSpPr>
      <dsp:spPr>
        <a:xfrm rot="18131870">
          <a:off x="1880942" y="1379409"/>
          <a:ext cx="1705909" cy="48117"/>
        </a:xfrm>
        <a:custGeom>
          <a:avLst/>
          <a:gdLst/>
          <a:ahLst/>
          <a:cxnLst/>
          <a:rect l="0" t="0" r="0" b="0"/>
          <a:pathLst>
            <a:path>
              <a:moveTo>
                <a:pt x="0" y="24058"/>
              </a:moveTo>
              <a:lnTo>
                <a:pt x="1705909" y="24058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2691249" y="1360820"/>
        <a:ext cx="85295" cy="85295"/>
      </dsp:txXfrm>
    </dsp:sp>
    <dsp:sp modelId="{D7B68549-31DC-4C40-84F1-E1AD4BF3C324}">
      <dsp:nvSpPr>
        <dsp:cNvPr id="0" name=""/>
        <dsp:cNvSpPr/>
      </dsp:nvSpPr>
      <dsp:spPr>
        <a:xfrm>
          <a:off x="3188389" y="113571"/>
          <a:ext cx="2272460" cy="1136230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форма державного правління</a:t>
          </a:r>
          <a:endParaRPr lang="ru-RU" sz="2400" kern="1200" dirty="0">
            <a:latin typeface="+mj-lt"/>
          </a:endParaRPr>
        </a:p>
      </dsp:txBody>
      <dsp:txXfrm>
        <a:off x="3221668" y="146850"/>
        <a:ext cx="2205902" cy="1069672"/>
      </dsp:txXfrm>
    </dsp:sp>
    <dsp:sp modelId="{D715275A-EFAB-4BA9-891B-0959945D14D6}">
      <dsp:nvSpPr>
        <dsp:cNvPr id="0" name=""/>
        <dsp:cNvSpPr/>
      </dsp:nvSpPr>
      <dsp:spPr>
        <a:xfrm rot="21086116">
          <a:off x="2274279" y="2032742"/>
          <a:ext cx="919235" cy="48117"/>
        </a:xfrm>
        <a:custGeom>
          <a:avLst/>
          <a:gdLst/>
          <a:ahLst/>
          <a:cxnLst/>
          <a:rect l="0" t="0" r="0" b="0"/>
          <a:pathLst>
            <a:path>
              <a:moveTo>
                <a:pt x="0" y="24058"/>
              </a:moveTo>
              <a:lnTo>
                <a:pt x="919235" y="24058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2710916" y="2033819"/>
        <a:ext cx="45961" cy="45961"/>
      </dsp:txXfrm>
    </dsp:sp>
    <dsp:sp modelId="{CBB85202-8BA9-4148-9EE3-D81BB6496F40}">
      <dsp:nvSpPr>
        <dsp:cNvPr id="0" name=""/>
        <dsp:cNvSpPr/>
      </dsp:nvSpPr>
      <dsp:spPr>
        <a:xfrm>
          <a:off x="3188389" y="1420236"/>
          <a:ext cx="2272460" cy="1136230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форма територіального устрою</a:t>
          </a:r>
        </a:p>
      </dsp:txBody>
      <dsp:txXfrm>
        <a:off x="3221668" y="1453515"/>
        <a:ext cx="2205902" cy="1069672"/>
      </dsp:txXfrm>
    </dsp:sp>
    <dsp:sp modelId="{E5AD3C85-2CE8-4EE8-B668-DC1EB226E4BC}">
      <dsp:nvSpPr>
        <dsp:cNvPr id="0" name=""/>
        <dsp:cNvSpPr/>
      </dsp:nvSpPr>
      <dsp:spPr>
        <a:xfrm rot="3310531">
          <a:off x="1938028" y="2754523"/>
          <a:ext cx="1591736" cy="48117"/>
        </a:xfrm>
        <a:custGeom>
          <a:avLst/>
          <a:gdLst/>
          <a:ahLst/>
          <a:cxnLst/>
          <a:rect l="0" t="0" r="0" b="0"/>
          <a:pathLst>
            <a:path>
              <a:moveTo>
                <a:pt x="0" y="24058"/>
              </a:moveTo>
              <a:lnTo>
                <a:pt x="1591736" y="24058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2694103" y="2738788"/>
        <a:ext cx="79586" cy="79586"/>
      </dsp:txXfrm>
    </dsp:sp>
    <dsp:sp modelId="{4A1861E0-409C-46D7-8DCF-682455D2DB27}">
      <dsp:nvSpPr>
        <dsp:cNvPr id="0" name=""/>
        <dsp:cNvSpPr/>
      </dsp:nvSpPr>
      <dsp:spPr>
        <a:xfrm>
          <a:off x="3188389" y="2726900"/>
          <a:ext cx="2272460" cy="1410027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форма державно-правового режиму</a:t>
          </a:r>
        </a:p>
      </dsp:txBody>
      <dsp:txXfrm>
        <a:off x="3229687" y="2768198"/>
        <a:ext cx="2189864" cy="1327431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CEC8DB-38B4-411F-B8B8-22C48BEB0AC5}">
      <dsp:nvSpPr>
        <dsp:cNvPr id="0" name=""/>
        <dsp:cNvSpPr/>
      </dsp:nvSpPr>
      <dsp:spPr>
        <a:xfrm>
          <a:off x="0" y="0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94FF28-8F92-46E3-BFAD-6E8AA29BBFA3}">
      <dsp:nvSpPr>
        <dsp:cNvPr id="0" name=""/>
        <dsp:cNvSpPr/>
      </dsp:nvSpPr>
      <dsp:spPr>
        <a:xfrm>
          <a:off x="0" y="0"/>
          <a:ext cx="10058399" cy="2674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b="1" kern="1200" dirty="0">
              <a:latin typeface="+mj-lt"/>
            </a:rPr>
            <a:t>Протекторат держав </a:t>
          </a:r>
          <a:r>
            <a:rPr lang="uk-UA" sz="2700" kern="1200" dirty="0">
              <a:latin typeface="+mj-lt"/>
            </a:rPr>
            <a:t>– це засноване на письмових чи інших угодах нерівноправне об’єднання держав, в якому підопічна сторона передає державі-протектору права на здійснення частини своїх суверенних прав (політичної дієздатності) на умовах збереження власної державності (суверенітету) та одержання політичної, воєнної, фінансової допомоги, а також інших послуг</a:t>
          </a:r>
          <a:endParaRPr lang="ru-RU" sz="2700" kern="1200" dirty="0">
            <a:latin typeface="+mj-lt"/>
          </a:endParaRPr>
        </a:p>
      </dsp:txBody>
      <dsp:txXfrm>
        <a:off x="0" y="0"/>
        <a:ext cx="10058399" cy="2674619"/>
      </dsp:txXfrm>
    </dsp:sp>
    <dsp:sp modelId="{F4CF7531-7336-44EC-A1F6-BAF6B9578FDE}">
      <dsp:nvSpPr>
        <dsp:cNvPr id="0" name=""/>
        <dsp:cNvSpPr/>
      </dsp:nvSpPr>
      <dsp:spPr>
        <a:xfrm>
          <a:off x="0" y="2674619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49BBC6-0A14-41DA-BAA9-B312079BBC3B}">
      <dsp:nvSpPr>
        <dsp:cNvPr id="0" name=""/>
        <dsp:cNvSpPr/>
      </dsp:nvSpPr>
      <dsp:spPr>
        <a:xfrm>
          <a:off x="0" y="2674619"/>
          <a:ext cx="10058399" cy="2674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b="1" kern="1200" dirty="0">
              <a:latin typeface="+mj-lt"/>
            </a:rPr>
            <a:t>Міжнародний протекторат (опіка) </a:t>
          </a:r>
          <a:r>
            <a:rPr lang="uk-UA" sz="2700" kern="1200" dirty="0">
              <a:latin typeface="+mj-lt"/>
            </a:rPr>
            <a:t>– встановлюється світовою співдружністю, міжнародними організаціями над територіями, які не мають своєї державності, в яких населення політично не організоване. Він має зовнішню схожість з протекторатом держав, оскільки здійснення міжнародної опіки територій звичайно доручається конкретним державам</a:t>
          </a:r>
        </a:p>
      </dsp:txBody>
      <dsp:txXfrm>
        <a:off x="0" y="2674619"/>
        <a:ext cx="10058399" cy="2674619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99E0D-566B-4F68-91FD-BB1F67E9257E}">
      <dsp:nvSpPr>
        <dsp:cNvPr id="0" name=""/>
        <dsp:cNvSpPr/>
      </dsp:nvSpPr>
      <dsp:spPr>
        <a:xfrm>
          <a:off x="663751" y="1064"/>
          <a:ext cx="4131783" cy="4131783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7386" tIns="35560" rIns="227386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Форма державного режиму </a:t>
          </a:r>
          <a:r>
            <a:rPr lang="uk-UA" sz="2800" kern="1200" dirty="0">
              <a:latin typeface="+mj-lt"/>
            </a:rPr>
            <a:t>вказує на сукупність прийомів, методів і засобів здійснення державної влади</a:t>
          </a:r>
          <a:endParaRPr lang="ru-RU" sz="2800" kern="1200" dirty="0">
            <a:latin typeface="+mj-lt"/>
          </a:endParaRPr>
        </a:p>
      </dsp:txBody>
      <dsp:txXfrm>
        <a:off x="1268837" y="606150"/>
        <a:ext cx="2921611" cy="2921611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837CE7-EED4-41ED-9548-08B582D59B23}">
      <dsp:nvSpPr>
        <dsp:cNvPr id="0" name=""/>
        <dsp:cNvSpPr/>
      </dsp:nvSpPr>
      <dsp:spPr>
        <a:xfrm>
          <a:off x="0" y="0"/>
          <a:ext cx="4937125" cy="40227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Форми державного режиму</a:t>
          </a:r>
          <a:endParaRPr lang="ru-RU" sz="2800" b="1" kern="1200" dirty="0">
            <a:latin typeface="+mj-lt"/>
          </a:endParaRPr>
        </a:p>
      </dsp:txBody>
      <dsp:txXfrm>
        <a:off x="0" y="0"/>
        <a:ext cx="4937125" cy="1206817"/>
      </dsp:txXfrm>
    </dsp:sp>
    <dsp:sp modelId="{E82EE144-4766-42A1-9FBC-384B047D5C41}">
      <dsp:nvSpPr>
        <dsp:cNvPr id="0" name=""/>
        <dsp:cNvSpPr/>
      </dsp:nvSpPr>
      <dsp:spPr>
        <a:xfrm>
          <a:off x="493712" y="1207996"/>
          <a:ext cx="3949700" cy="1212906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демократичний</a:t>
          </a:r>
        </a:p>
      </dsp:txBody>
      <dsp:txXfrm>
        <a:off x="529237" y="1243521"/>
        <a:ext cx="3878650" cy="1141856"/>
      </dsp:txXfrm>
    </dsp:sp>
    <dsp:sp modelId="{ED45C150-F361-4D98-B6EA-5F89473C83B0}">
      <dsp:nvSpPr>
        <dsp:cNvPr id="0" name=""/>
        <dsp:cNvSpPr/>
      </dsp:nvSpPr>
      <dsp:spPr>
        <a:xfrm>
          <a:off x="493712" y="2607503"/>
          <a:ext cx="3949700" cy="1212906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346308"/>
            <a:satOff val="-18790"/>
            <a:lumOff val="293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0" kern="1200" dirty="0">
              <a:solidFill>
                <a:schemeClr val="bg2">
                  <a:lumMod val="25000"/>
                </a:schemeClr>
              </a:solidFill>
              <a:latin typeface="+mj-lt"/>
            </a:rPr>
            <a:t>антидемократичний</a:t>
          </a:r>
        </a:p>
      </dsp:txBody>
      <dsp:txXfrm>
        <a:off x="529237" y="2643028"/>
        <a:ext cx="3878650" cy="1141856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D4BB6A-A610-4097-80B4-D89434B689BD}">
      <dsp:nvSpPr>
        <dsp:cNvPr id="0" name=""/>
        <dsp:cNvSpPr/>
      </dsp:nvSpPr>
      <dsp:spPr>
        <a:xfrm>
          <a:off x="2951595" y="2628900"/>
          <a:ext cx="589684" cy="12678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4842" y="0"/>
              </a:lnTo>
              <a:lnTo>
                <a:pt x="294842" y="1267822"/>
              </a:lnTo>
              <a:lnTo>
                <a:pt x="589684" y="126782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80E408-2092-410F-A57F-6D4744CD07AB}">
      <dsp:nvSpPr>
        <dsp:cNvPr id="0" name=""/>
        <dsp:cNvSpPr/>
      </dsp:nvSpPr>
      <dsp:spPr>
        <a:xfrm>
          <a:off x="2951595" y="2583180"/>
          <a:ext cx="58968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89684" y="4572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115D3-2A2D-4A1F-B230-124C7A684CC1}">
      <dsp:nvSpPr>
        <dsp:cNvPr id="0" name=""/>
        <dsp:cNvSpPr/>
      </dsp:nvSpPr>
      <dsp:spPr>
        <a:xfrm>
          <a:off x="2951595" y="1361077"/>
          <a:ext cx="589684" cy="1267822"/>
        </a:xfrm>
        <a:custGeom>
          <a:avLst/>
          <a:gdLst/>
          <a:ahLst/>
          <a:cxnLst/>
          <a:rect l="0" t="0" r="0" b="0"/>
          <a:pathLst>
            <a:path>
              <a:moveTo>
                <a:pt x="0" y="1267822"/>
              </a:moveTo>
              <a:lnTo>
                <a:pt x="294842" y="1267822"/>
              </a:lnTo>
              <a:lnTo>
                <a:pt x="294842" y="0"/>
              </a:lnTo>
              <a:lnTo>
                <a:pt x="589684" y="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BE31BD-54E6-4AB9-B6CD-18BC74C0F689}">
      <dsp:nvSpPr>
        <dsp:cNvPr id="0" name=""/>
        <dsp:cNvSpPr/>
      </dsp:nvSpPr>
      <dsp:spPr>
        <a:xfrm>
          <a:off x="3170" y="1938845"/>
          <a:ext cx="2948424" cy="1380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Види демократичного державного режиму</a:t>
          </a:r>
          <a:endParaRPr lang="ru-RU" sz="2400" b="1" kern="1200" dirty="0">
            <a:latin typeface="+mj-lt"/>
          </a:endParaRPr>
        </a:p>
      </dsp:txBody>
      <dsp:txXfrm>
        <a:off x="3170" y="1938845"/>
        <a:ext cx="2948424" cy="1380108"/>
      </dsp:txXfrm>
    </dsp:sp>
    <dsp:sp modelId="{8B8E148A-CF34-4260-A846-8FD00B3ACB59}">
      <dsp:nvSpPr>
        <dsp:cNvPr id="0" name=""/>
        <dsp:cNvSpPr/>
      </dsp:nvSpPr>
      <dsp:spPr>
        <a:xfrm>
          <a:off x="3541279" y="911442"/>
          <a:ext cx="2948424" cy="89926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ліберально-демократичний</a:t>
          </a:r>
        </a:p>
      </dsp:txBody>
      <dsp:txXfrm>
        <a:off x="3541279" y="911442"/>
        <a:ext cx="2948424" cy="899269"/>
      </dsp:txXfrm>
    </dsp:sp>
    <dsp:sp modelId="{D58D6D96-4B96-4092-8E5C-834B09AFE275}">
      <dsp:nvSpPr>
        <dsp:cNvPr id="0" name=""/>
        <dsp:cNvSpPr/>
      </dsp:nvSpPr>
      <dsp:spPr>
        <a:xfrm>
          <a:off x="3541279" y="2179265"/>
          <a:ext cx="2948424" cy="89926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 err="1">
              <a:latin typeface="+mj-lt"/>
            </a:rPr>
            <a:t>консервативно</a:t>
          </a:r>
          <a:r>
            <a:rPr lang="uk-UA" sz="2400" kern="1200" dirty="0">
              <a:latin typeface="+mj-lt"/>
            </a:rPr>
            <a:t>-демократичний</a:t>
          </a:r>
        </a:p>
      </dsp:txBody>
      <dsp:txXfrm>
        <a:off x="3541279" y="2179265"/>
        <a:ext cx="2948424" cy="899269"/>
      </dsp:txXfrm>
    </dsp:sp>
    <dsp:sp modelId="{5E788281-E562-4122-BE58-DFB480DD6E07}">
      <dsp:nvSpPr>
        <dsp:cNvPr id="0" name=""/>
        <dsp:cNvSpPr/>
      </dsp:nvSpPr>
      <dsp:spPr>
        <a:xfrm>
          <a:off x="3541279" y="3447087"/>
          <a:ext cx="2948424" cy="89926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радикально-демократичний</a:t>
          </a:r>
        </a:p>
      </dsp:txBody>
      <dsp:txXfrm>
        <a:off x="3541279" y="3447087"/>
        <a:ext cx="2948424" cy="899269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17E24B-52DB-4460-B03C-6BEBB98D83CB}">
      <dsp:nvSpPr>
        <dsp:cNvPr id="0" name=""/>
        <dsp:cNvSpPr/>
      </dsp:nvSpPr>
      <dsp:spPr>
        <a:xfrm>
          <a:off x="5029199" y="1702593"/>
          <a:ext cx="3558195" cy="617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769"/>
              </a:lnTo>
              <a:lnTo>
                <a:pt x="3558195" y="308769"/>
              </a:lnTo>
              <a:lnTo>
                <a:pt x="3558195" y="61753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46D9A-D5CF-437E-A28A-B3747AD39E03}">
      <dsp:nvSpPr>
        <dsp:cNvPr id="0" name=""/>
        <dsp:cNvSpPr/>
      </dsp:nvSpPr>
      <dsp:spPr>
        <a:xfrm>
          <a:off x="4983479" y="1702593"/>
          <a:ext cx="91440" cy="6175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753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299BCA-FF2A-43D3-9D87-77CB8C22C9AD}">
      <dsp:nvSpPr>
        <dsp:cNvPr id="0" name=""/>
        <dsp:cNvSpPr/>
      </dsp:nvSpPr>
      <dsp:spPr>
        <a:xfrm>
          <a:off x="1471004" y="1702593"/>
          <a:ext cx="3558195" cy="617538"/>
        </a:xfrm>
        <a:custGeom>
          <a:avLst/>
          <a:gdLst/>
          <a:ahLst/>
          <a:cxnLst/>
          <a:rect l="0" t="0" r="0" b="0"/>
          <a:pathLst>
            <a:path>
              <a:moveTo>
                <a:pt x="3558195" y="0"/>
              </a:moveTo>
              <a:lnTo>
                <a:pt x="3558195" y="308769"/>
              </a:lnTo>
              <a:lnTo>
                <a:pt x="0" y="308769"/>
              </a:lnTo>
              <a:lnTo>
                <a:pt x="0" y="61753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BDB496-19FD-4A9A-A61E-735CD2E1AC07}">
      <dsp:nvSpPr>
        <dsp:cNvPr id="0" name=""/>
        <dsp:cNvSpPr/>
      </dsp:nvSpPr>
      <dsp:spPr>
        <a:xfrm>
          <a:off x="3844894" y="232264"/>
          <a:ext cx="2368611" cy="1470328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E7C44E-A2DE-4392-AA9A-6F14D63219A4}">
      <dsp:nvSpPr>
        <dsp:cNvPr id="0" name=""/>
        <dsp:cNvSpPr/>
      </dsp:nvSpPr>
      <dsp:spPr>
        <a:xfrm>
          <a:off x="3844894" y="232264"/>
          <a:ext cx="2368611" cy="1470328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8044C1-55C6-4D10-BC9C-E03E7F48233D}">
      <dsp:nvSpPr>
        <dsp:cNvPr id="0" name=""/>
        <dsp:cNvSpPr/>
      </dsp:nvSpPr>
      <dsp:spPr>
        <a:xfrm>
          <a:off x="2660588" y="496923"/>
          <a:ext cx="4737223" cy="94101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solidFill>
                <a:schemeClr val="accent6">
                  <a:lumMod val="75000"/>
                </a:schemeClr>
              </a:solidFill>
              <a:latin typeface="+mj-lt"/>
            </a:rPr>
            <a:t>Види антидемократичного державного режиму</a:t>
          </a:r>
          <a:endParaRPr lang="ru-RU" sz="2800" b="1" kern="1200" dirty="0">
            <a:solidFill>
              <a:schemeClr val="accent6">
                <a:lumMod val="75000"/>
              </a:schemeClr>
            </a:solidFill>
            <a:latin typeface="+mj-lt"/>
          </a:endParaRPr>
        </a:p>
      </dsp:txBody>
      <dsp:txXfrm>
        <a:off x="2660588" y="496923"/>
        <a:ext cx="4737223" cy="941010"/>
      </dsp:txXfrm>
    </dsp:sp>
    <dsp:sp modelId="{5296D93B-3F8E-4875-B567-22EBF251B918}">
      <dsp:nvSpPr>
        <dsp:cNvPr id="0" name=""/>
        <dsp:cNvSpPr/>
      </dsp:nvSpPr>
      <dsp:spPr>
        <a:xfrm>
          <a:off x="735839" y="2320131"/>
          <a:ext cx="1470328" cy="1470328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F1E145-42B4-4A34-BF88-A4C6FF6278E9}">
      <dsp:nvSpPr>
        <dsp:cNvPr id="0" name=""/>
        <dsp:cNvSpPr/>
      </dsp:nvSpPr>
      <dsp:spPr>
        <a:xfrm>
          <a:off x="735839" y="2320131"/>
          <a:ext cx="1470328" cy="1470328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72B46D-0EE1-4155-BA11-421E16CD0130}">
      <dsp:nvSpPr>
        <dsp:cNvPr id="0" name=""/>
        <dsp:cNvSpPr/>
      </dsp:nvSpPr>
      <dsp:spPr>
        <a:xfrm>
          <a:off x="675" y="2584790"/>
          <a:ext cx="2940657" cy="94101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деспотичний</a:t>
          </a:r>
        </a:p>
      </dsp:txBody>
      <dsp:txXfrm>
        <a:off x="675" y="2584790"/>
        <a:ext cx="2940657" cy="941010"/>
      </dsp:txXfrm>
    </dsp:sp>
    <dsp:sp modelId="{2AC7B8B9-D66C-4358-A5A5-065B7E8F9DAB}">
      <dsp:nvSpPr>
        <dsp:cNvPr id="0" name=""/>
        <dsp:cNvSpPr/>
      </dsp:nvSpPr>
      <dsp:spPr>
        <a:xfrm>
          <a:off x="4294035" y="2320131"/>
          <a:ext cx="1470328" cy="1470328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335FD2-A693-4880-AA0E-D691CD2065CA}">
      <dsp:nvSpPr>
        <dsp:cNvPr id="0" name=""/>
        <dsp:cNvSpPr/>
      </dsp:nvSpPr>
      <dsp:spPr>
        <a:xfrm>
          <a:off x="4294035" y="2320131"/>
          <a:ext cx="1470328" cy="1470328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807C3-A812-4625-A9A6-C30FA3BA0ED3}">
      <dsp:nvSpPr>
        <dsp:cNvPr id="0" name=""/>
        <dsp:cNvSpPr/>
      </dsp:nvSpPr>
      <dsp:spPr>
        <a:xfrm>
          <a:off x="3558871" y="2584790"/>
          <a:ext cx="2940657" cy="94101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авторитарний</a:t>
          </a:r>
        </a:p>
      </dsp:txBody>
      <dsp:txXfrm>
        <a:off x="3558871" y="2584790"/>
        <a:ext cx="2940657" cy="941010"/>
      </dsp:txXfrm>
    </dsp:sp>
    <dsp:sp modelId="{F2CFFEF0-CDE7-41C6-BD93-FA738807EFCF}">
      <dsp:nvSpPr>
        <dsp:cNvPr id="0" name=""/>
        <dsp:cNvSpPr/>
      </dsp:nvSpPr>
      <dsp:spPr>
        <a:xfrm>
          <a:off x="7852231" y="2320131"/>
          <a:ext cx="1470328" cy="1470328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592E23-AB95-41DA-B2A3-F5E5A564BF56}">
      <dsp:nvSpPr>
        <dsp:cNvPr id="0" name=""/>
        <dsp:cNvSpPr/>
      </dsp:nvSpPr>
      <dsp:spPr>
        <a:xfrm>
          <a:off x="7852231" y="2320131"/>
          <a:ext cx="1470328" cy="1470328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7B942D-6EBF-4732-8F6E-A931096A36C3}">
      <dsp:nvSpPr>
        <dsp:cNvPr id="0" name=""/>
        <dsp:cNvSpPr/>
      </dsp:nvSpPr>
      <dsp:spPr>
        <a:xfrm>
          <a:off x="7117066" y="2584790"/>
          <a:ext cx="2940657" cy="94101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тоталітарний</a:t>
          </a:r>
        </a:p>
      </dsp:txBody>
      <dsp:txXfrm>
        <a:off x="7117066" y="2584790"/>
        <a:ext cx="2940657" cy="9410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6611D6-1427-43E2-91E9-B5C5BC5C032B}">
      <dsp:nvSpPr>
        <dsp:cNvPr id="0" name=""/>
        <dsp:cNvSpPr/>
      </dsp:nvSpPr>
      <dsp:spPr>
        <a:xfrm>
          <a:off x="3364029" y="1993387"/>
          <a:ext cx="3210828" cy="1837951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Принципи організації та функціонування форми держави</a:t>
          </a:r>
          <a:endParaRPr lang="ru-RU" sz="2800" b="1" kern="1200" dirty="0">
            <a:latin typeface="+mj-lt"/>
          </a:endParaRPr>
        </a:p>
      </dsp:txBody>
      <dsp:txXfrm>
        <a:off x="3453750" y="2083108"/>
        <a:ext cx="3031386" cy="1658509"/>
      </dsp:txXfrm>
    </dsp:sp>
    <dsp:sp modelId="{5EA31117-D487-42E1-B036-E2F995BA7EC0}">
      <dsp:nvSpPr>
        <dsp:cNvPr id="0" name=""/>
        <dsp:cNvSpPr/>
      </dsp:nvSpPr>
      <dsp:spPr>
        <a:xfrm rot="16200000">
          <a:off x="4558385" y="1582329"/>
          <a:ext cx="82211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22116" y="0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E8F1E0-1C1D-446D-B541-BA3C13AFA200}">
      <dsp:nvSpPr>
        <dsp:cNvPr id="0" name=""/>
        <dsp:cNvSpPr/>
      </dsp:nvSpPr>
      <dsp:spPr>
        <a:xfrm>
          <a:off x="3748084" y="500"/>
          <a:ext cx="2442718" cy="1170770"/>
        </a:xfrm>
        <a:prstGeom prst="roundRect">
          <a:avLst/>
        </a:prstGeom>
        <a:solidFill>
          <a:schemeClr val="accent1">
            <a:shade val="50000"/>
            <a:hueOff val="163052"/>
            <a:satOff val="-9120"/>
            <a:lumOff val="1815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легальності</a:t>
          </a:r>
        </a:p>
      </dsp:txBody>
      <dsp:txXfrm>
        <a:off x="3805236" y="57652"/>
        <a:ext cx="2328414" cy="1056466"/>
      </dsp:txXfrm>
    </dsp:sp>
    <dsp:sp modelId="{20C14DEC-57F2-4C5C-9D0B-83F4A88CE39A}">
      <dsp:nvSpPr>
        <dsp:cNvPr id="0" name=""/>
        <dsp:cNvSpPr/>
      </dsp:nvSpPr>
      <dsp:spPr>
        <a:xfrm>
          <a:off x="6574858" y="2912363"/>
          <a:ext cx="37717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7174" y="0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6676B1-A336-45E1-8245-09FC47B7FE03}">
      <dsp:nvSpPr>
        <dsp:cNvPr id="0" name=""/>
        <dsp:cNvSpPr/>
      </dsp:nvSpPr>
      <dsp:spPr>
        <a:xfrm>
          <a:off x="6952032" y="2326978"/>
          <a:ext cx="2918917" cy="1170770"/>
        </a:xfrm>
        <a:prstGeom prst="roundRect">
          <a:avLst/>
        </a:prstGeom>
        <a:solidFill>
          <a:schemeClr val="accent1">
            <a:shade val="50000"/>
            <a:hueOff val="326105"/>
            <a:satOff val="-18239"/>
            <a:lumOff val="3631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bg2">
                  <a:lumMod val="25000"/>
                </a:schemeClr>
              </a:solidFill>
              <a:latin typeface="+mj-lt"/>
            </a:rPr>
            <a:t>легітимності</a:t>
          </a:r>
        </a:p>
      </dsp:txBody>
      <dsp:txXfrm>
        <a:off x="7009184" y="2384130"/>
        <a:ext cx="2804613" cy="1056466"/>
      </dsp:txXfrm>
    </dsp:sp>
    <dsp:sp modelId="{C76A1C42-DCD6-45B8-9568-3A2BBC4C7613}">
      <dsp:nvSpPr>
        <dsp:cNvPr id="0" name=""/>
        <dsp:cNvSpPr/>
      </dsp:nvSpPr>
      <dsp:spPr>
        <a:xfrm rot="5400000">
          <a:off x="4558385" y="4242397"/>
          <a:ext cx="82211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22116" y="0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FFF661-248A-49EE-8B95-85B749EC2BED}">
      <dsp:nvSpPr>
        <dsp:cNvPr id="0" name=""/>
        <dsp:cNvSpPr/>
      </dsp:nvSpPr>
      <dsp:spPr>
        <a:xfrm>
          <a:off x="3043995" y="4653456"/>
          <a:ext cx="3850897" cy="1170770"/>
        </a:xfrm>
        <a:prstGeom prst="roundRect">
          <a:avLst/>
        </a:prstGeom>
        <a:solidFill>
          <a:schemeClr val="accent1">
            <a:shade val="50000"/>
            <a:hueOff val="326105"/>
            <a:satOff val="-18239"/>
            <a:lumOff val="3631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bg2">
                  <a:lumMod val="25000"/>
                </a:schemeClr>
              </a:solidFill>
              <a:latin typeface="+mj-lt"/>
            </a:rPr>
            <a:t>координації елементів форми держави</a:t>
          </a:r>
        </a:p>
      </dsp:txBody>
      <dsp:txXfrm>
        <a:off x="3101147" y="4710608"/>
        <a:ext cx="3736593" cy="1056466"/>
      </dsp:txXfrm>
    </dsp:sp>
    <dsp:sp modelId="{3D5EBD45-2273-4801-9897-BD9523C280BF}">
      <dsp:nvSpPr>
        <dsp:cNvPr id="0" name=""/>
        <dsp:cNvSpPr/>
      </dsp:nvSpPr>
      <dsp:spPr>
        <a:xfrm rot="10800000">
          <a:off x="2967939" y="2912363"/>
          <a:ext cx="39608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6089" y="0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352F74-21AA-4D2E-958A-199ABC5A3A28}">
      <dsp:nvSpPr>
        <dsp:cNvPr id="0" name=""/>
        <dsp:cNvSpPr/>
      </dsp:nvSpPr>
      <dsp:spPr>
        <a:xfrm>
          <a:off x="288047" y="2326978"/>
          <a:ext cx="2679892" cy="1170770"/>
        </a:xfrm>
        <a:prstGeom prst="roundRect">
          <a:avLst/>
        </a:prstGeom>
        <a:solidFill>
          <a:schemeClr val="accent1">
            <a:shade val="50000"/>
            <a:hueOff val="163052"/>
            <a:satOff val="-9120"/>
            <a:lumOff val="1815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політичної ефективності</a:t>
          </a:r>
        </a:p>
      </dsp:txBody>
      <dsp:txXfrm>
        <a:off x="345199" y="2384130"/>
        <a:ext cx="2565588" cy="10564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81A907-B30B-4036-8B49-A7EC5BCD014E}">
      <dsp:nvSpPr>
        <dsp:cNvPr id="0" name=""/>
        <dsp:cNvSpPr/>
      </dsp:nvSpPr>
      <dsp:spPr>
        <a:xfrm>
          <a:off x="1625" y="1640"/>
          <a:ext cx="10055148" cy="1048999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b="1" kern="1200" dirty="0">
              <a:latin typeface="+mj-lt"/>
            </a:rPr>
            <a:t>Фактори, які в комплексі визначають форму держави</a:t>
          </a:r>
          <a:endParaRPr lang="ru-RU" sz="3000" b="1" kern="1200" dirty="0">
            <a:latin typeface="+mj-lt"/>
          </a:endParaRPr>
        </a:p>
      </dsp:txBody>
      <dsp:txXfrm>
        <a:off x="32349" y="32364"/>
        <a:ext cx="9993700" cy="987551"/>
      </dsp:txXfrm>
    </dsp:sp>
    <dsp:sp modelId="{AFC9EE84-052D-4F5C-8FA7-F2E4382D073F}">
      <dsp:nvSpPr>
        <dsp:cNvPr id="0" name=""/>
        <dsp:cNvSpPr/>
      </dsp:nvSpPr>
      <dsp:spPr>
        <a:xfrm>
          <a:off x="1625" y="1258841"/>
          <a:ext cx="2364804" cy="208200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>
              <a:latin typeface="+mj-lt"/>
            </a:rPr>
            <a:t>умови утворення держави</a:t>
          </a:r>
          <a:endParaRPr lang="uk-UA" sz="2400" b="1" kern="1200" dirty="0">
            <a:latin typeface="+mj-lt"/>
          </a:endParaRPr>
        </a:p>
      </dsp:txBody>
      <dsp:txXfrm>
        <a:off x="62605" y="1319821"/>
        <a:ext cx="2242844" cy="1960049"/>
      </dsp:txXfrm>
    </dsp:sp>
    <dsp:sp modelId="{D8AAE36F-9D55-47AC-B2B3-9F4A16193603}">
      <dsp:nvSpPr>
        <dsp:cNvPr id="0" name=""/>
        <dsp:cNvSpPr/>
      </dsp:nvSpPr>
      <dsp:spPr>
        <a:xfrm>
          <a:off x="1625" y="3549052"/>
          <a:ext cx="2364804" cy="2082009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300" kern="1200" dirty="0">
              <a:solidFill>
                <a:schemeClr val="bg2">
                  <a:lumMod val="25000"/>
                </a:schemeClr>
              </a:solidFill>
              <a:latin typeface="+mj-lt"/>
            </a:rPr>
            <a:t>федеративна форма територіального устрою держави в США</a:t>
          </a:r>
        </a:p>
      </dsp:txBody>
      <dsp:txXfrm>
        <a:off x="62605" y="3610032"/>
        <a:ext cx="2242844" cy="1960049"/>
      </dsp:txXfrm>
    </dsp:sp>
    <dsp:sp modelId="{34ECF0C0-F624-4AA3-B7F5-2E4367A30A2C}">
      <dsp:nvSpPr>
        <dsp:cNvPr id="0" name=""/>
        <dsp:cNvSpPr/>
      </dsp:nvSpPr>
      <dsp:spPr>
        <a:xfrm>
          <a:off x="2565073" y="1258841"/>
          <a:ext cx="2364804" cy="208200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історичні традиції</a:t>
          </a:r>
        </a:p>
      </dsp:txBody>
      <dsp:txXfrm>
        <a:off x="2626053" y="1319821"/>
        <a:ext cx="2242844" cy="1960049"/>
      </dsp:txXfrm>
    </dsp:sp>
    <dsp:sp modelId="{8466B852-09DE-42FD-ACA7-D09B89BCC813}">
      <dsp:nvSpPr>
        <dsp:cNvPr id="0" name=""/>
        <dsp:cNvSpPr/>
      </dsp:nvSpPr>
      <dsp:spPr>
        <a:xfrm>
          <a:off x="2565073" y="3549052"/>
          <a:ext cx="2364804" cy="2082009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монархія у Великобританії</a:t>
          </a:r>
        </a:p>
      </dsp:txBody>
      <dsp:txXfrm>
        <a:off x="2626053" y="3610032"/>
        <a:ext cx="2242844" cy="1960049"/>
      </dsp:txXfrm>
    </dsp:sp>
    <dsp:sp modelId="{749FFCCA-0C44-48B3-A696-5303840D7DCF}">
      <dsp:nvSpPr>
        <dsp:cNvPr id="0" name=""/>
        <dsp:cNvSpPr/>
      </dsp:nvSpPr>
      <dsp:spPr>
        <a:xfrm>
          <a:off x="5128521" y="1258841"/>
          <a:ext cx="2364804" cy="208200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внутрішньо-політична боротьба еліт</a:t>
          </a:r>
        </a:p>
      </dsp:txBody>
      <dsp:txXfrm>
        <a:off x="5189501" y="1319821"/>
        <a:ext cx="2242844" cy="1960049"/>
      </dsp:txXfrm>
    </dsp:sp>
    <dsp:sp modelId="{970B93A6-603C-4F29-8853-8E5C78B572D5}">
      <dsp:nvSpPr>
        <dsp:cNvPr id="0" name=""/>
        <dsp:cNvSpPr/>
      </dsp:nvSpPr>
      <dsp:spPr>
        <a:xfrm>
          <a:off x="5128521" y="3549052"/>
          <a:ext cx="2364804" cy="2082009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неодноразова зміна форм у державах Африки</a:t>
          </a:r>
        </a:p>
      </dsp:txBody>
      <dsp:txXfrm>
        <a:off x="5189501" y="3610032"/>
        <a:ext cx="2242844" cy="1960049"/>
      </dsp:txXfrm>
    </dsp:sp>
    <dsp:sp modelId="{686251DC-799D-4AE5-A546-BF44D1D5CAE9}">
      <dsp:nvSpPr>
        <dsp:cNvPr id="0" name=""/>
        <dsp:cNvSpPr/>
      </dsp:nvSpPr>
      <dsp:spPr>
        <a:xfrm>
          <a:off x="7691969" y="1258841"/>
          <a:ext cx="2364804" cy="208200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домінування певних ідеологічно-культурних цінностей</a:t>
          </a:r>
        </a:p>
      </dsp:txBody>
      <dsp:txXfrm>
        <a:off x="7752949" y="1319821"/>
        <a:ext cx="2242844" cy="1960049"/>
      </dsp:txXfrm>
    </dsp:sp>
    <dsp:sp modelId="{85D0F738-86B0-49A2-9038-1870F643ABB9}">
      <dsp:nvSpPr>
        <dsp:cNvPr id="0" name=""/>
        <dsp:cNvSpPr/>
      </dsp:nvSpPr>
      <dsp:spPr>
        <a:xfrm>
          <a:off x="7691969" y="3549052"/>
          <a:ext cx="2364804" cy="2082009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теократична республіка в Ірані</a:t>
          </a:r>
        </a:p>
      </dsp:txBody>
      <dsp:txXfrm>
        <a:off x="7752949" y="3610032"/>
        <a:ext cx="2242844" cy="196004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69ACDA-73ED-4E74-808D-BDC79D3848A5}">
      <dsp:nvSpPr>
        <dsp:cNvPr id="0" name=""/>
        <dsp:cNvSpPr/>
      </dsp:nvSpPr>
      <dsp:spPr>
        <a:xfrm>
          <a:off x="5029199" y="1727733"/>
          <a:ext cx="3541259" cy="567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629"/>
              </a:lnTo>
              <a:lnTo>
                <a:pt x="3541259" y="283629"/>
              </a:lnTo>
              <a:lnTo>
                <a:pt x="3541259" y="56725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97F904-7E34-4C01-A82E-680D34FEA5A2}">
      <dsp:nvSpPr>
        <dsp:cNvPr id="0" name=""/>
        <dsp:cNvSpPr/>
      </dsp:nvSpPr>
      <dsp:spPr>
        <a:xfrm>
          <a:off x="4983479" y="1727733"/>
          <a:ext cx="91440" cy="567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725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0B3DC-730B-46CD-95EA-791B1067719F}">
      <dsp:nvSpPr>
        <dsp:cNvPr id="0" name=""/>
        <dsp:cNvSpPr/>
      </dsp:nvSpPr>
      <dsp:spPr>
        <a:xfrm>
          <a:off x="1487940" y="1727733"/>
          <a:ext cx="3541259" cy="567258"/>
        </a:xfrm>
        <a:custGeom>
          <a:avLst/>
          <a:gdLst/>
          <a:ahLst/>
          <a:cxnLst/>
          <a:rect l="0" t="0" r="0" b="0"/>
          <a:pathLst>
            <a:path>
              <a:moveTo>
                <a:pt x="3541259" y="0"/>
              </a:moveTo>
              <a:lnTo>
                <a:pt x="3541259" y="283629"/>
              </a:lnTo>
              <a:lnTo>
                <a:pt x="0" y="283629"/>
              </a:lnTo>
              <a:lnTo>
                <a:pt x="0" y="56725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2F7AB4-7187-4CB6-89BF-961D476455FD}">
      <dsp:nvSpPr>
        <dsp:cNvPr id="0" name=""/>
        <dsp:cNvSpPr/>
      </dsp:nvSpPr>
      <dsp:spPr>
        <a:xfrm>
          <a:off x="4132931" y="377118"/>
          <a:ext cx="1792536" cy="1350615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F9DFAA-140F-40D5-934A-BD1BAC458619}">
      <dsp:nvSpPr>
        <dsp:cNvPr id="0" name=""/>
        <dsp:cNvSpPr/>
      </dsp:nvSpPr>
      <dsp:spPr>
        <a:xfrm>
          <a:off x="4132931" y="377118"/>
          <a:ext cx="1792536" cy="1350615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3033F9-9252-414D-BCB6-CD81C4C22834}">
      <dsp:nvSpPr>
        <dsp:cNvPr id="0" name=""/>
        <dsp:cNvSpPr/>
      </dsp:nvSpPr>
      <dsp:spPr>
        <a:xfrm>
          <a:off x="3236663" y="620228"/>
          <a:ext cx="3585073" cy="864393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Форми держави</a:t>
          </a:r>
          <a:endParaRPr lang="ru-RU" sz="3600" b="1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3236663" y="620228"/>
        <a:ext cx="3585073" cy="864393"/>
      </dsp:txXfrm>
    </dsp:sp>
    <dsp:sp modelId="{CFF8A846-7B4D-4FB8-9352-0423EE783EE3}">
      <dsp:nvSpPr>
        <dsp:cNvPr id="0" name=""/>
        <dsp:cNvSpPr/>
      </dsp:nvSpPr>
      <dsp:spPr>
        <a:xfrm>
          <a:off x="744440" y="2294991"/>
          <a:ext cx="1487000" cy="1350615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025DDC-3FDB-4CEE-94CF-977C27BCD082}">
      <dsp:nvSpPr>
        <dsp:cNvPr id="0" name=""/>
        <dsp:cNvSpPr/>
      </dsp:nvSpPr>
      <dsp:spPr>
        <a:xfrm>
          <a:off x="744440" y="2294991"/>
          <a:ext cx="1487000" cy="1350615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B14F35-71EF-4987-A13F-D6BEB1957209}">
      <dsp:nvSpPr>
        <dsp:cNvPr id="0" name=""/>
        <dsp:cNvSpPr/>
      </dsp:nvSpPr>
      <dsp:spPr>
        <a:xfrm>
          <a:off x="940" y="2538102"/>
          <a:ext cx="2974000" cy="864393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 err="1">
              <a:solidFill>
                <a:schemeClr val="accent1">
                  <a:lumMod val="50000"/>
                </a:schemeClr>
              </a:solidFill>
              <a:latin typeface="+mj-lt"/>
            </a:rPr>
            <a:t>монократична</a:t>
          </a:r>
          <a:r>
            <a:rPr lang="uk-UA" sz="3200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 (єдиновладна)</a:t>
          </a:r>
        </a:p>
      </dsp:txBody>
      <dsp:txXfrm>
        <a:off x="940" y="2538102"/>
        <a:ext cx="2974000" cy="864393"/>
      </dsp:txXfrm>
    </dsp:sp>
    <dsp:sp modelId="{DEA341D2-64C9-45E2-A6E2-6D749105B8EB}">
      <dsp:nvSpPr>
        <dsp:cNvPr id="0" name=""/>
        <dsp:cNvSpPr/>
      </dsp:nvSpPr>
      <dsp:spPr>
        <a:xfrm>
          <a:off x="4285699" y="2294991"/>
          <a:ext cx="1487000" cy="1350615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47399C-383C-4596-845D-9CF42016D047}">
      <dsp:nvSpPr>
        <dsp:cNvPr id="0" name=""/>
        <dsp:cNvSpPr/>
      </dsp:nvSpPr>
      <dsp:spPr>
        <a:xfrm>
          <a:off x="4285699" y="2294991"/>
          <a:ext cx="1487000" cy="1350615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68B3F3-DB43-41AC-BAB7-F65E0929E4F8}">
      <dsp:nvSpPr>
        <dsp:cNvPr id="0" name=""/>
        <dsp:cNvSpPr/>
      </dsp:nvSpPr>
      <dsp:spPr>
        <a:xfrm>
          <a:off x="3542199" y="2538102"/>
          <a:ext cx="2974000" cy="864393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сегментарна</a:t>
          </a:r>
          <a:r>
            <a:rPr lang="uk-UA" sz="3200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 (змішана)</a:t>
          </a:r>
        </a:p>
      </dsp:txBody>
      <dsp:txXfrm>
        <a:off x="3542199" y="2538102"/>
        <a:ext cx="2974000" cy="864393"/>
      </dsp:txXfrm>
    </dsp:sp>
    <dsp:sp modelId="{21AB47E4-7391-4EFA-929D-892F3F11D388}">
      <dsp:nvSpPr>
        <dsp:cNvPr id="0" name=""/>
        <dsp:cNvSpPr/>
      </dsp:nvSpPr>
      <dsp:spPr>
        <a:xfrm>
          <a:off x="7826958" y="2294991"/>
          <a:ext cx="1487000" cy="1350615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226BEC-CFFD-44D8-9C73-D999ECE01879}">
      <dsp:nvSpPr>
        <dsp:cNvPr id="0" name=""/>
        <dsp:cNvSpPr/>
      </dsp:nvSpPr>
      <dsp:spPr>
        <a:xfrm>
          <a:off x="7826958" y="2294991"/>
          <a:ext cx="1487000" cy="1350615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C3A14F-E359-469D-8FED-5A2C24864661}">
      <dsp:nvSpPr>
        <dsp:cNvPr id="0" name=""/>
        <dsp:cNvSpPr/>
      </dsp:nvSpPr>
      <dsp:spPr>
        <a:xfrm>
          <a:off x="7083458" y="2538102"/>
          <a:ext cx="2974000" cy="864393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 err="1">
              <a:solidFill>
                <a:schemeClr val="accent1">
                  <a:lumMod val="50000"/>
                </a:schemeClr>
              </a:solidFill>
              <a:latin typeface="+mj-lt"/>
            </a:rPr>
            <a:t>полікратична</a:t>
          </a:r>
          <a:r>
            <a:rPr lang="uk-UA" sz="3200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 (</a:t>
          </a:r>
          <a:r>
            <a:rPr lang="uk-UA" sz="3200" kern="1200" dirty="0" err="1">
              <a:solidFill>
                <a:schemeClr val="accent1">
                  <a:lumMod val="50000"/>
                </a:schemeClr>
              </a:solidFill>
              <a:latin typeface="+mj-lt"/>
            </a:rPr>
            <a:t>багатовладна</a:t>
          </a:r>
          <a:r>
            <a:rPr lang="uk-UA" sz="3200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)</a:t>
          </a:r>
        </a:p>
      </dsp:txBody>
      <dsp:txXfrm>
        <a:off x="7083458" y="2538102"/>
        <a:ext cx="2974000" cy="86439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8BE051-A2B2-467B-935E-4AA0B74B86E7}">
      <dsp:nvSpPr>
        <dsp:cNvPr id="0" name=""/>
        <dsp:cNvSpPr/>
      </dsp:nvSpPr>
      <dsp:spPr>
        <a:xfrm>
          <a:off x="2515213" y="695557"/>
          <a:ext cx="5027972" cy="5027972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DBF411-5891-44FB-A8AF-3389671AA84C}">
      <dsp:nvSpPr>
        <dsp:cNvPr id="0" name=""/>
        <dsp:cNvSpPr/>
      </dsp:nvSpPr>
      <dsp:spPr>
        <a:xfrm>
          <a:off x="2515213" y="695557"/>
          <a:ext cx="5027972" cy="5027972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E9159-D2DF-4201-9497-4A93B44A33B6}">
      <dsp:nvSpPr>
        <dsp:cNvPr id="0" name=""/>
        <dsp:cNvSpPr/>
      </dsp:nvSpPr>
      <dsp:spPr>
        <a:xfrm>
          <a:off x="1227" y="1600592"/>
          <a:ext cx="10055944" cy="3217902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 err="1">
              <a:solidFill>
                <a:schemeClr val="accent1">
                  <a:lumMod val="50000"/>
                </a:schemeClr>
              </a:solidFill>
              <a:latin typeface="+mj-lt"/>
            </a:rPr>
            <a:t>Монократична</a:t>
          </a:r>
          <a:r>
            <a:rPr lang="uk-UA" sz="3200" b="1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 державна форма </a:t>
          </a:r>
          <a:r>
            <a:rPr lang="uk-UA" sz="3200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характеризується єдиновладдям, де повнота державної влади може знаходитися в руках однієї особи (теократичного монарха в державі Оман, </a:t>
          </a:r>
          <a:r>
            <a:rPr lang="uk-UA" sz="3200" kern="1200" dirty="0" err="1">
              <a:solidFill>
                <a:schemeClr val="accent1">
                  <a:lumMod val="50000"/>
                </a:schemeClr>
              </a:solidFill>
              <a:latin typeface="+mj-lt"/>
            </a:rPr>
            <a:t>фюрера</a:t>
          </a:r>
          <a:r>
            <a:rPr lang="uk-UA" sz="3200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 в нацистській Німеччині), належати колегії (колегіальному монарху – Раді Емірів в ОАЕ) або конституцією може бути проголошено, що уся влада належить радам (на справді – партійній номенклатурі в СРСР)</a:t>
          </a:r>
          <a:endParaRPr lang="ru-RU" sz="3200" kern="1200" dirty="0">
            <a:solidFill>
              <a:schemeClr val="accent1">
                <a:lumMod val="50000"/>
              </a:schemeClr>
            </a:solidFill>
            <a:latin typeface="+mj-lt"/>
          </a:endParaRPr>
        </a:p>
      </dsp:txBody>
      <dsp:txXfrm>
        <a:off x="1227" y="1600592"/>
        <a:ext cx="10055944" cy="321790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407401-62CD-4D69-A3D3-41AD92CDA346}">
      <dsp:nvSpPr>
        <dsp:cNvPr id="0" name=""/>
        <dsp:cNvSpPr/>
      </dsp:nvSpPr>
      <dsp:spPr>
        <a:xfrm>
          <a:off x="0" y="6489"/>
          <a:ext cx="4938712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noProof="0" dirty="0">
              <a:latin typeface="+mj-lt"/>
            </a:rPr>
            <a:t>Характерні</a:t>
          </a:r>
          <a:r>
            <a:rPr lang="ru-RU" sz="2400" b="1" kern="1200" dirty="0">
              <a:latin typeface="+mj-lt"/>
            </a:rPr>
            <a:t> </a:t>
          </a:r>
          <a:r>
            <a:rPr lang="uk-UA" sz="2400" b="1" kern="1200" noProof="0" dirty="0">
              <a:latin typeface="+mj-lt"/>
            </a:rPr>
            <a:t>ознаки</a:t>
          </a:r>
        </a:p>
      </dsp:txBody>
      <dsp:txXfrm>
        <a:off x="28329" y="34818"/>
        <a:ext cx="4882054" cy="523662"/>
      </dsp:txXfrm>
    </dsp:sp>
    <dsp:sp modelId="{5D77FE72-FC68-459D-A279-D724E44C3DE3}">
      <dsp:nvSpPr>
        <dsp:cNvPr id="0" name=""/>
        <dsp:cNvSpPr/>
      </dsp:nvSpPr>
      <dsp:spPr>
        <a:xfrm>
          <a:off x="0" y="586809"/>
          <a:ext cx="4938712" cy="4042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804" tIns="27940" rIns="156464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2200" kern="1200" dirty="0">
              <a:latin typeface="+mj-lt"/>
            </a:rPr>
            <a:t>формальний поділ державної влади</a:t>
          </a:r>
          <a:endParaRPr lang="ru-RU" sz="2200" kern="1200" dirty="0">
            <a:latin typeface="+mj-lt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2200" kern="1200" dirty="0">
              <a:latin typeface="+mj-lt"/>
            </a:rPr>
            <a:t>зосередження влади в руках глави держави або уряду (монарха в дуалістичних монархіях або президента в «</a:t>
          </a:r>
          <a:r>
            <a:rPr lang="uk-UA" sz="2200" kern="1200" dirty="0" err="1">
              <a:latin typeface="+mj-lt"/>
            </a:rPr>
            <a:t>суперпрезидентських</a:t>
          </a:r>
          <a:r>
            <a:rPr lang="uk-UA" sz="2200" kern="1200" dirty="0">
              <a:latin typeface="+mj-lt"/>
            </a:rPr>
            <a:t>» республіках)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2200" kern="1200" dirty="0">
              <a:latin typeface="+mj-lt"/>
            </a:rPr>
            <a:t>відсутність або самостійність самоврядних органів суб’єктів федерації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2200" kern="1200" dirty="0">
              <a:latin typeface="+mj-lt"/>
            </a:rPr>
            <a:t>у державно-правовому режимі домінують авторитарні методи управління (заборони, обмеження)</a:t>
          </a:r>
        </a:p>
      </dsp:txBody>
      <dsp:txXfrm>
        <a:off x="0" y="586809"/>
        <a:ext cx="4938712" cy="40427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3294E-2C30-4A42-94AF-CC2BD5B97733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1F8DF-2197-4DED-BCE0-32C56EC459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751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1F8DF-2197-4DED-BCE0-32C56EC4590D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8590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68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1010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5327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568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764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87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2383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41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63162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33430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1769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23615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0048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2151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3621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2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911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529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0624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317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875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209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accent1">
              <a:lumMod val="40000"/>
              <a:lumOff val="60000"/>
            </a:schemeClr>
          </a:fgClr>
          <a:bgClr>
            <a:schemeClr val="bg1">
              <a:lumMod val="8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154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  <p:sldLayoutId id="21474840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8441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1" r:id="rId1"/>
    <p:sldLayoutId id="2147484062" r:id="rId2"/>
    <p:sldLayoutId id="2147484063" r:id="rId3"/>
    <p:sldLayoutId id="2147484064" r:id="rId4"/>
    <p:sldLayoutId id="2147484065" r:id="rId5"/>
    <p:sldLayoutId id="2147484066" r:id="rId6"/>
    <p:sldLayoutId id="2147484067" r:id="rId7"/>
    <p:sldLayoutId id="2147484068" r:id="rId8"/>
    <p:sldLayoutId id="2147484069" r:id="rId9"/>
    <p:sldLayoutId id="2147484070" r:id="rId10"/>
    <p:sldLayoutId id="21474840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3" Type="http://schemas.openxmlformats.org/officeDocument/2006/relationships/diagramLayout" Target="../diagrams/layout19.xml"/><Relationship Id="rId7" Type="http://schemas.openxmlformats.org/officeDocument/2006/relationships/diagramData" Target="../diagrams/data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9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0" Type="http://schemas.openxmlformats.org/officeDocument/2006/relationships/diagramColors" Target="../diagrams/colors20.xml"/><Relationship Id="rId4" Type="http://schemas.openxmlformats.org/officeDocument/2006/relationships/diagramQuickStyle" Target="../diagrams/quickStyle19.xml"/><Relationship Id="rId9" Type="http://schemas.openxmlformats.org/officeDocument/2006/relationships/diagramQuickStyle" Target="../diagrams/quickStyle2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6.xml"/><Relationship Id="rId3" Type="http://schemas.openxmlformats.org/officeDocument/2006/relationships/diagramLayout" Target="../diagrams/layout25.xml"/><Relationship Id="rId7" Type="http://schemas.openxmlformats.org/officeDocument/2006/relationships/diagramData" Target="../diagrams/data26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5.xml"/><Relationship Id="rId11" Type="http://schemas.microsoft.com/office/2007/relationships/diagramDrawing" Target="../diagrams/drawing26.xml"/><Relationship Id="rId5" Type="http://schemas.openxmlformats.org/officeDocument/2006/relationships/diagramColors" Target="../diagrams/colors25.xml"/><Relationship Id="rId10" Type="http://schemas.openxmlformats.org/officeDocument/2006/relationships/diagramColors" Target="../diagrams/colors26.xml"/><Relationship Id="rId4" Type="http://schemas.openxmlformats.org/officeDocument/2006/relationships/diagramQuickStyle" Target="../diagrams/quickStyle25.xml"/><Relationship Id="rId9" Type="http://schemas.openxmlformats.org/officeDocument/2006/relationships/diagramQuickStyle" Target="../diagrams/quickStyle2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3.xml"/><Relationship Id="rId3" Type="http://schemas.openxmlformats.org/officeDocument/2006/relationships/diagramLayout" Target="../diagrams/layout32.xml"/><Relationship Id="rId7" Type="http://schemas.openxmlformats.org/officeDocument/2006/relationships/diagramData" Target="../diagrams/data33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2.xml"/><Relationship Id="rId11" Type="http://schemas.microsoft.com/office/2007/relationships/diagramDrawing" Target="../diagrams/drawing33.xml"/><Relationship Id="rId5" Type="http://schemas.openxmlformats.org/officeDocument/2006/relationships/diagramColors" Target="../diagrams/colors32.xml"/><Relationship Id="rId10" Type="http://schemas.openxmlformats.org/officeDocument/2006/relationships/diagramColors" Target="../diagrams/colors33.xml"/><Relationship Id="rId4" Type="http://schemas.openxmlformats.org/officeDocument/2006/relationships/diagramQuickStyle" Target="../diagrams/quickStyle32.xml"/><Relationship Id="rId9" Type="http://schemas.openxmlformats.org/officeDocument/2006/relationships/diagramQuickStyle" Target="../diagrams/quickStyle3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8.xml"/><Relationship Id="rId3" Type="http://schemas.openxmlformats.org/officeDocument/2006/relationships/diagramLayout" Target="../diagrams/layout37.xml"/><Relationship Id="rId7" Type="http://schemas.openxmlformats.org/officeDocument/2006/relationships/diagramData" Target="../diagrams/data38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7.xml"/><Relationship Id="rId11" Type="http://schemas.microsoft.com/office/2007/relationships/diagramDrawing" Target="../diagrams/drawing38.xml"/><Relationship Id="rId5" Type="http://schemas.openxmlformats.org/officeDocument/2006/relationships/diagramColors" Target="../diagrams/colors37.xml"/><Relationship Id="rId10" Type="http://schemas.openxmlformats.org/officeDocument/2006/relationships/diagramColors" Target="../diagrams/colors38.xml"/><Relationship Id="rId4" Type="http://schemas.openxmlformats.org/officeDocument/2006/relationships/diagramQuickStyle" Target="../diagrams/quickStyle37.xml"/><Relationship Id="rId9" Type="http://schemas.openxmlformats.org/officeDocument/2006/relationships/diagramQuickStyle" Target="../diagrams/quickStyle3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9.xml"/><Relationship Id="rId2" Type="http://schemas.openxmlformats.org/officeDocument/2006/relationships/diagramData" Target="../diagrams/data3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9.xml"/><Relationship Id="rId5" Type="http://schemas.openxmlformats.org/officeDocument/2006/relationships/diagramColors" Target="../diagrams/colors39.xml"/><Relationship Id="rId4" Type="http://schemas.openxmlformats.org/officeDocument/2006/relationships/diagramQuickStyle" Target="../diagrams/quickStyle3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0.xml"/><Relationship Id="rId2" Type="http://schemas.openxmlformats.org/officeDocument/2006/relationships/diagramData" Target="../diagrams/data4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0.xml"/><Relationship Id="rId5" Type="http://schemas.openxmlformats.org/officeDocument/2006/relationships/diagramColors" Target="../diagrams/colors40.xml"/><Relationship Id="rId4" Type="http://schemas.openxmlformats.org/officeDocument/2006/relationships/diagramQuickStyle" Target="../diagrams/quickStyle40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2.xml"/><Relationship Id="rId3" Type="http://schemas.openxmlformats.org/officeDocument/2006/relationships/diagramLayout" Target="../diagrams/layout41.xml"/><Relationship Id="rId7" Type="http://schemas.openxmlformats.org/officeDocument/2006/relationships/diagramData" Target="../diagrams/data42.xml"/><Relationship Id="rId2" Type="http://schemas.openxmlformats.org/officeDocument/2006/relationships/diagramData" Target="../diagrams/data4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1.xml"/><Relationship Id="rId11" Type="http://schemas.microsoft.com/office/2007/relationships/diagramDrawing" Target="../diagrams/drawing42.xml"/><Relationship Id="rId5" Type="http://schemas.openxmlformats.org/officeDocument/2006/relationships/diagramColors" Target="../diagrams/colors41.xml"/><Relationship Id="rId10" Type="http://schemas.openxmlformats.org/officeDocument/2006/relationships/diagramColors" Target="../diagrams/colors42.xml"/><Relationship Id="rId4" Type="http://schemas.openxmlformats.org/officeDocument/2006/relationships/diagramQuickStyle" Target="../diagrams/quickStyle41.xml"/><Relationship Id="rId9" Type="http://schemas.openxmlformats.org/officeDocument/2006/relationships/diagramQuickStyle" Target="../diagrams/quickStyle4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3.xml"/><Relationship Id="rId2" Type="http://schemas.openxmlformats.org/officeDocument/2006/relationships/diagramData" Target="../diagrams/data4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3.xml"/><Relationship Id="rId5" Type="http://schemas.openxmlformats.org/officeDocument/2006/relationships/diagramColors" Target="../diagrams/colors43.xml"/><Relationship Id="rId4" Type="http://schemas.openxmlformats.org/officeDocument/2006/relationships/diagramQuickStyle" Target="../diagrams/quickStyle4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4.xml"/><Relationship Id="rId2" Type="http://schemas.openxmlformats.org/officeDocument/2006/relationships/diagramData" Target="../diagrams/data4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4.xml"/><Relationship Id="rId5" Type="http://schemas.openxmlformats.org/officeDocument/2006/relationships/diagramColors" Target="../diagrams/colors44.xml"/><Relationship Id="rId4" Type="http://schemas.openxmlformats.org/officeDocument/2006/relationships/diagramQuickStyle" Target="../diagrams/quickStyle4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gerb_14-01-2013_e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5185" y="1911121"/>
            <a:ext cx="1895689" cy="26333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140043" y="491329"/>
            <a:ext cx="11002264" cy="11014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-50" normalizeH="0" baseline="0" noProof="0" dirty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Національна академія внутрішніх справ</a:t>
            </a:r>
            <a:br>
              <a:rPr kumimoji="0" lang="uk-UA" sz="3600" b="1" i="0" u="none" strike="noStrike" kern="1200" cap="none" spc="-50" normalizeH="0" baseline="0" noProof="0" dirty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uk-UA" sz="3200" b="1" i="0" u="none" strike="noStrike" kern="1200" cap="none" spc="-50" normalizeH="0" baseline="0" noProof="0" dirty="0">
                <a:ln>
                  <a:noFill/>
                </a:ln>
                <a:solidFill>
                  <a:srgbClr val="3494BA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Кафедра теорії держави та права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8858617" y="4862818"/>
            <a:ext cx="2447558" cy="9105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2000" b="1" i="0" u="none" strike="noStrike" kern="1200" cap="none" spc="-5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883293" y="5916033"/>
            <a:ext cx="1515763" cy="4249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2000" b="1" i="0" u="none" strike="noStrike" kern="1200" cap="none" spc="-50" normalizeH="0" baseline="0" noProof="0" dirty="0">
              <a:ln>
                <a:noFill/>
              </a:ln>
              <a:solidFill>
                <a:srgbClr val="3494BA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408" y="1735374"/>
            <a:ext cx="7423912" cy="4038019"/>
          </a:xfrm>
          <a:effectLst>
            <a:softEdge rad="50800"/>
          </a:effectLst>
        </p:spPr>
      </p:pic>
    </p:spTree>
    <p:extLst>
      <p:ext uri="{BB962C8B-B14F-4D97-AF65-F5344CB8AC3E}">
        <p14:creationId xmlns:p14="http://schemas.microsoft.com/office/powerpoint/2010/main" val="118076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58149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chemeClr val="bg2">
                    <a:lumMod val="25000"/>
                  </a:schemeClr>
                </a:solidFill>
              </a:rPr>
              <a:t>Сегментарна державна форма</a:t>
            </a:r>
            <a:br>
              <a:rPr lang="uk-UA" sz="3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uk-UA" sz="3200" dirty="0">
                <a:solidFill>
                  <a:schemeClr val="bg2">
                    <a:lumMod val="25000"/>
                  </a:schemeClr>
                </a:solidFill>
              </a:rPr>
              <a:t>– перехідна від </a:t>
            </a:r>
            <a:r>
              <a:rPr lang="uk-UA" sz="3200" dirty="0" err="1">
                <a:solidFill>
                  <a:schemeClr val="bg2">
                    <a:lumMod val="25000"/>
                  </a:schemeClr>
                </a:solidFill>
              </a:rPr>
              <a:t>монократичної</a:t>
            </a:r>
            <a:r>
              <a:rPr lang="uk-UA" sz="3200" dirty="0">
                <a:solidFill>
                  <a:schemeClr val="bg2">
                    <a:lumMod val="25000"/>
                  </a:schemeClr>
                </a:solidFill>
              </a:rPr>
              <a:t> форми до </a:t>
            </a:r>
            <a:r>
              <a:rPr lang="uk-UA" sz="3200" dirty="0" err="1">
                <a:solidFill>
                  <a:schemeClr val="bg2">
                    <a:lumMod val="25000"/>
                  </a:schemeClr>
                </a:solidFill>
              </a:rPr>
              <a:t>полікратичної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44607694"/>
              </p:ext>
            </p:extLst>
          </p:nvPr>
        </p:nvGraphicFramePr>
        <p:xfrm>
          <a:off x="1096963" y="1773937"/>
          <a:ext cx="4938712" cy="4636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Объект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74460081"/>
              </p:ext>
            </p:extLst>
          </p:nvPr>
        </p:nvGraphicFramePr>
        <p:xfrm>
          <a:off x="6401118" y="1645095"/>
          <a:ext cx="5458650" cy="4764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1572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841409"/>
              </p:ext>
            </p:extLst>
          </p:nvPr>
        </p:nvGraphicFramePr>
        <p:xfrm>
          <a:off x="1096963" y="969264"/>
          <a:ext cx="10058400" cy="5340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3960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3" y="448056"/>
            <a:ext cx="10058400" cy="658368"/>
          </a:xfrm>
        </p:spPr>
        <p:txBody>
          <a:bodyPr>
            <a:normAutofit fontScale="90000"/>
          </a:bodyPr>
          <a:lstStyle/>
          <a:p>
            <a:pPr lvl="0"/>
            <a:r>
              <a:rPr lang="uk-UA" sz="3600" b="1" dirty="0"/>
              <a:t>3.2. Поняття та види форми державного правління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314312"/>
              </p:ext>
            </p:extLst>
          </p:nvPr>
        </p:nvGraphicFramePr>
        <p:xfrm>
          <a:off x="1096963" y="1371600"/>
          <a:ext cx="6593141" cy="5212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177474347"/>
              </p:ext>
            </p:extLst>
          </p:nvPr>
        </p:nvGraphicFramePr>
        <p:xfrm>
          <a:off x="7580376" y="1508441"/>
          <a:ext cx="4159250" cy="5075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045857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10820456"/>
              </p:ext>
            </p:extLst>
          </p:nvPr>
        </p:nvGraphicFramePr>
        <p:xfrm>
          <a:off x="1096963" y="886968"/>
          <a:ext cx="4938712" cy="5312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41368749"/>
              </p:ext>
            </p:extLst>
          </p:nvPr>
        </p:nvGraphicFramePr>
        <p:xfrm>
          <a:off x="6218238" y="448056"/>
          <a:ext cx="4937125" cy="5961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39031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543901"/>
              </p:ext>
            </p:extLst>
          </p:nvPr>
        </p:nvGraphicFramePr>
        <p:xfrm>
          <a:off x="1096963" y="539496"/>
          <a:ext cx="10058400" cy="59161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2233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187330"/>
              </p:ext>
            </p:extLst>
          </p:nvPr>
        </p:nvGraphicFramePr>
        <p:xfrm>
          <a:off x="1096963" y="603504"/>
          <a:ext cx="10058400" cy="5843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9780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068945"/>
              </p:ext>
            </p:extLst>
          </p:nvPr>
        </p:nvGraphicFramePr>
        <p:xfrm>
          <a:off x="1096963" y="484632"/>
          <a:ext cx="10058400" cy="5870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47404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03682322"/>
              </p:ext>
            </p:extLst>
          </p:nvPr>
        </p:nvGraphicFramePr>
        <p:xfrm>
          <a:off x="1096963" y="1846263"/>
          <a:ext cx="4782629" cy="4234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21154733"/>
              </p:ext>
            </p:extLst>
          </p:nvPr>
        </p:nvGraphicFramePr>
        <p:xfrm>
          <a:off x="6135942" y="1846263"/>
          <a:ext cx="541293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817716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6974135"/>
              </p:ext>
            </p:extLst>
          </p:nvPr>
        </p:nvGraphicFramePr>
        <p:xfrm>
          <a:off x="1096963" y="649224"/>
          <a:ext cx="10058400" cy="5669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0493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28381"/>
          </a:xfrm>
        </p:spPr>
        <p:txBody>
          <a:bodyPr>
            <a:normAutofit/>
          </a:bodyPr>
          <a:lstStyle/>
          <a:p>
            <a:pPr lvl="0"/>
            <a:r>
              <a:rPr lang="uk-UA" sz="3200" b="1" dirty="0">
                <a:solidFill>
                  <a:schemeClr val="bg2">
                    <a:lumMod val="25000"/>
                  </a:schemeClr>
                </a:solidFill>
              </a:rPr>
              <a:t>Основні ознаки парламентської республіки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0750129"/>
              </p:ext>
            </p:extLst>
          </p:nvPr>
        </p:nvGraphicFramePr>
        <p:xfrm>
          <a:off x="1096963" y="1143000"/>
          <a:ext cx="10058400" cy="5394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1076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3810" y="367883"/>
            <a:ext cx="10058400" cy="932597"/>
          </a:xfrm>
        </p:spPr>
        <p:txBody>
          <a:bodyPr>
            <a:noAutofit/>
          </a:bodyPr>
          <a:lstStyle/>
          <a:p>
            <a:r>
              <a:rPr lang="uk-UA" sz="4400" b="1" dirty="0"/>
              <a:t>ТЕМА 3. ФОРМА ДЕРЖАВИ</a:t>
            </a:r>
            <a:endParaRPr lang="uk-UA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8030486"/>
              </p:ext>
            </p:extLst>
          </p:nvPr>
        </p:nvGraphicFramePr>
        <p:xfrm>
          <a:off x="1023810" y="1656081"/>
          <a:ext cx="10131870" cy="4755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613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429125"/>
              </p:ext>
            </p:extLst>
          </p:nvPr>
        </p:nvGraphicFramePr>
        <p:xfrm>
          <a:off x="1096963" y="1078993"/>
          <a:ext cx="10058400" cy="4789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19511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3" y="356616"/>
            <a:ext cx="10058400" cy="758952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chemeClr val="bg2">
                    <a:lumMod val="25000"/>
                  </a:schemeClr>
                </a:solidFill>
              </a:rPr>
              <a:t>Основні ознаки президентської республіки</a:t>
            </a:r>
            <a:endParaRPr lang="ru-RU" sz="3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7509220"/>
              </p:ext>
            </p:extLst>
          </p:nvPr>
        </p:nvGraphicFramePr>
        <p:xfrm>
          <a:off x="1096963" y="1271016"/>
          <a:ext cx="10058400" cy="5129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38331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Объект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23380703"/>
              </p:ext>
            </p:extLst>
          </p:nvPr>
        </p:nvGraphicFramePr>
        <p:xfrm>
          <a:off x="1142683" y="1351789"/>
          <a:ext cx="4352861" cy="5010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Объект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03497202"/>
              </p:ext>
            </p:extLst>
          </p:nvPr>
        </p:nvGraphicFramePr>
        <p:xfrm>
          <a:off x="6218238" y="712788"/>
          <a:ext cx="493712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821828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5097212"/>
              </p:ext>
            </p:extLst>
          </p:nvPr>
        </p:nvGraphicFramePr>
        <p:xfrm>
          <a:off x="1096963" y="941832"/>
          <a:ext cx="10058400" cy="5074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13893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053782"/>
              </p:ext>
            </p:extLst>
          </p:nvPr>
        </p:nvGraphicFramePr>
        <p:xfrm>
          <a:off x="1096963" y="658368"/>
          <a:ext cx="10058400" cy="5550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44936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149" y="286603"/>
            <a:ext cx="11210925" cy="819821"/>
          </a:xfrm>
        </p:spPr>
        <p:txBody>
          <a:bodyPr>
            <a:normAutofit fontScale="90000"/>
          </a:bodyPr>
          <a:lstStyle/>
          <a:p>
            <a:r>
              <a:rPr lang="uk-UA" sz="3600" b="1" dirty="0"/>
              <a:t>3.3. Поняття та види форми державного (територіального) устрою</a:t>
            </a:r>
            <a:endParaRPr lang="ru-RU" sz="3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749948"/>
              </p:ext>
            </p:extLst>
          </p:nvPr>
        </p:nvGraphicFramePr>
        <p:xfrm>
          <a:off x="1096963" y="1645921"/>
          <a:ext cx="10058400" cy="4626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71280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1574955"/>
              </p:ext>
            </p:extLst>
          </p:nvPr>
        </p:nvGraphicFramePr>
        <p:xfrm>
          <a:off x="1106107" y="713232"/>
          <a:ext cx="10058400" cy="5724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22272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767881"/>
              </p:ext>
            </p:extLst>
          </p:nvPr>
        </p:nvGraphicFramePr>
        <p:xfrm>
          <a:off x="1096963" y="493776"/>
          <a:ext cx="10058400" cy="5788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18282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56559975"/>
              </p:ext>
            </p:extLst>
          </p:nvPr>
        </p:nvGraphicFramePr>
        <p:xfrm>
          <a:off x="1096963" y="722376"/>
          <a:ext cx="4938712" cy="5559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84176258"/>
              </p:ext>
            </p:extLst>
          </p:nvPr>
        </p:nvGraphicFramePr>
        <p:xfrm>
          <a:off x="6218238" y="978409"/>
          <a:ext cx="5129466" cy="4890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8604693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2533038"/>
              </p:ext>
            </p:extLst>
          </p:nvPr>
        </p:nvGraphicFramePr>
        <p:xfrm>
          <a:off x="1096963" y="704088"/>
          <a:ext cx="10058400" cy="5733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5847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2" y="640080"/>
            <a:ext cx="10058400" cy="883920"/>
          </a:xfrm>
        </p:spPr>
        <p:txBody>
          <a:bodyPr>
            <a:normAutofit/>
          </a:bodyPr>
          <a:lstStyle/>
          <a:p>
            <a:r>
              <a:rPr lang="uk-UA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терміни теми</a:t>
            </a:r>
            <a:endParaRPr lang="uk-UA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7925927"/>
              </p:ext>
            </p:extLst>
          </p:nvPr>
        </p:nvGraphicFramePr>
        <p:xfrm>
          <a:off x="853440" y="1846263"/>
          <a:ext cx="11043920" cy="4391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78290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1045711"/>
              </p:ext>
            </p:extLst>
          </p:nvPr>
        </p:nvGraphicFramePr>
        <p:xfrm>
          <a:off x="1096963" y="731520"/>
          <a:ext cx="10058400" cy="5614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65433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47253"/>
          </a:xfrm>
        </p:spPr>
        <p:txBody>
          <a:bodyPr>
            <a:normAutofit/>
          </a:bodyPr>
          <a:lstStyle/>
          <a:p>
            <a:pPr lvl="0"/>
            <a:r>
              <a:rPr lang="uk-UA" sz="3600" b="1" dirty="0"/>
              <a:t>Види федерації</a:t>
            </a:r>
            <a:endParaRPr lang="ru-RU" sz="3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8631004"/>
              </p:ext>
            </p:extLst>
          </p:nvPr>
        </p:nvGraphicFramePr>
        <p:xfrm>
          <a:off x="1096963" y="1362456"/>
          <a:ext cx="10058400" cy="512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68431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442051"/>
            <a:ext cx="10058400" cy="1450757"/>
          </a:xfrm>
        </p:spPr>
        <p:txBody>
          <a:bodyPr>
            <a:normAutofit/>
          </a:bodyPr>
          <a:lstStyle/>
          <a:p>
            <a:r>
              <a:rPr lang="uk-UA" sz="3200" b="1" dirty="0"/>
              <a:t>Конфедерація</a:t>
            </a:r>
            <a:r>
              <a:rPr lang="uk-UA" sz="3200" dirty="0"/>
              <a:t> – це державно-правовий союз суверенних держав, створений для досягнення певних цілей шляхом утворення одного або кількох спільних органів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42220514"/>
              </p:ext>
            </p:extLst>
          </p:nvPr>
        </p:nvGraphicFramePr>
        <p:xfrm>
          <a:off x="1097280" y="2074863"/>
          <a:ext cx="4983797" cy="4444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49479695"/>
              </p:ext>
            </p:extLst>
          </p:nvPr>
        </p:nvGraphicFramePr>
        <p:xfrm>
          <a:off x="6218555" y="2074863"/>
          <a:ext cx="4937125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7012215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393976"/>
              </p:ext>
            </p:extLst>
          </p:nvPr>
        </p:nvGraphicFramePr>
        <p:xfrm>
          <a:off x="1096963" y="704088"/>
          <a:ext cx="10058400" cy="5870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84372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7217300"/>
              </p:ext>
            </p:extLst>
          </p:nvPr>
        </p:nvGraphicFramePr>
        <p:xfrm>
          <a:off x="1124395" y="969264"/>
          <a:ext cx="10058400" cy="5349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24854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02701"/>
          </a:xfrm>
        </p:spPr>
        <p:txBody>
          <a:bodyPr>
            <a:normAutofit/>
          </a:bodyPr>
          <a:lstStyle/>
          <a:p>
            <a:r>
              <a:rPr lang="uk-UA" sz="3000" b="1" dirty="0"/>
              <a:t>3.4. Поняття та види форми державно-правового (політичного) режиму</a:t>
            </a:r>
            <a:endParaRPr lang="ru-RU" sz="30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42066025"/>
              </p:ext>
            </p:extLst>
          </p:nvPr>
        </p:nvGraphicFramePr>
        <p:xfrm>
          <a:off x="1096962" y="1846263"/>
          <a:ext cx="5459286" cy="4133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23664726"/>
              </p:ext>
            </p:extLst>
          </p:nvPr>
        </p:nvGraphicFramePr>
        <p:xfrm>
          <a:off x="6218238" y="1846263"/>
          <a:ext cx="4937125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598237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8498342"/>
              </p:ext>
            </p:extLst>
          </p:nvPr>
        </p:nvGraphicFramePr>
        <p:xfrm>
          <a:off x="4800600" y="731838"/>
          <a:ext cx="6492875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521208" y="374904"/>
            <a:ext cx="3200400" cy="5358384"/>
          </a:xfrm>
        </p:spPr>
        <p:txBody>
          <a:bodyPr>
            <a:noAutofit/>
          </a:bodyPr>
          <a:lstStyle/>
          <a:p>
            <a:r>
              <a:rPr lang="uk-UA" sz="2600" b="1" dirty="0">
                <a:latin typeface="+mj-lt"/>
              </a:rPr>
              <a:t>Демократичний державний режим </a:t>
            </a:r>
            <a:r>
              <a:rPr lang="uk-UA" sz="2600" dirty="0">
                <a:latin typeface="+mj-lt"/>
              </a:rPr>
              <a:t>– це стан політичного життя суспільства, за якого державна влада здійснюється на основі принципів широкої і реальної участі громадян та їх об’єднань у формуванні державної політики, утворенні та діяльності державних органів, дотримання прав і свобод людини</a:t>
            </a:r>
            <a:endParaRPr lang="ru-RU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340283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350611"/>
            <a:ext cx="10058400" cy="1450757"/>
          </a:xfrm>
        </p:spPr>
        <p:txBody>
          <a:bodyPr>
            <a:normAutofit/>
          </a:bodyPr>
          <a:lstStyle/>
          <a:p>
            <a:r>
              <a:rPr lang="uk-UA" sz="3000" b="1" dirty="0"/>
              <a:t>Антидемократичні державні режими </a:t>
            </a:r>
            <a:r>
              <a:rPr lang="uk-UA" sz="3000" dirty="0"/>
              <a:t>– це режими, за яких державна влада здійснюється шляхом обмеження та порушення формально проголошених прав і свобод людини</a:t>
            </a:r>
            <a:endParaRPr lang="ru-RU" sz="30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6682561"/>
              </p:ext>
            </p:extLst>
          </p:nvPr>
        </p:nvGraphicFramePr>
        <p:xfrm>
          <a:off x="1097280" y="1965135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32559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694944"/>
            <a:ext cx="10058400" cy="630936"/>
          </a:xfrm>
        </p:spPr>
        <p:txBody>
          <a:bodyPr>
            <a:normAutofit/>
          </a:bodyPr>
          <a:lstStyle/>
          <a:p>
            <a:r>
              <a:rPr lang="uk-UA" sz="4000" b="1" dirty="0">
                <a:solidFill>
                  <a:schemeClr val="accent1">
                    <a:lumMod val="50000"/>
                  </a:schemeClr>
                </a:solidFill>
              </a:rPr>
              <a:t>Список використаних джерел</a:t>
            </a:r>
            <a:endParaRPr lang="uk-UA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097280" y="1325880"/>
            <a:ext cx="10195560" cy="5330952"/>
          </a:xfrm>
        </p:spPr>
        <p:txBody>
          <a:bodyPr>
            <a:normAutofit fontScale="92500" lnSpcReduction="20000"/>
          </a:bodyPr>
          <a:lstStyle/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uk-UA" sz="26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45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31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Бостан С.К. Форма правління сучасної держави: проблеми історії, теорії, практики : </a:t>
            </a: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[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монографія</a:t>
            </a: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]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/ С.К.</a:t>
            </a:r>
            <a:r>
              <a:rPr lang="en-US" sz="31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 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Бостан. – Запоріжжя</a:t>
            </a:r>
            <a:r>
              <a:rPr lang="en-US" sz="31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 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: Юрид. ін-т</a:t>
            </a:r>
            <a:r>
              <a:rPr lang="en-US" sz="31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 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; Дике поле, 2005. – 540 с.</a:t>
            </a:r>
          </a:p>
          <a:p>
            <a:pPr marL="45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Теорія держави та права : </a:t>
            </a:r>
            <a:r>
              <a:rPr lang="uk-UA" sz="3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підруч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/ [Є.О. Гіда, Є.В. Білозьоров, А.М. Завальний та ін.] ; за </a:t>
            </a:r>
            <a:r>
              <a:rPr lang="uk-UA" sz="3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ред. Є.О. Гіди. – К. : ФОП О.С. Ліпкан, 2011. – 576 с.</a:t>
            </a:r>
            <a:endParaRPr lang="uk-UA" sz="31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45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31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Теорія держави та права : </a:t>
            </a:r>
            <a:r>
              <a:rPr lang="uk-UA" sz="3100" kern="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навч</a:t>
            </a:r>
            <a:r>
              <a:rPr lang="uk-UA" sz="31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. </a:t>
            </a:r>
            <a:r>
              <a:rPr lang="uk-UA" sz="3100" kern="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посіб</a:t>
            </a:r>
            <a:r>
              <a:rPr lang="uk-UA" sz="31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. / [Є.В. Білозьоров, О.Б. Горова, В.П. Власенко, А.М. Завальний, Н.В. Заяць та ін.</a:t>
            </a:r>
            <a:r>
              <a:rPr lang="uk-UA" sz="31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NewRoman"/>
                <a:cs typeface="Calibri" panose="020F0502020204030204" pitchFamily="34" charset="0"/>
              </a:rPr>
              <a:t>] </a:t>
            </a:r>
            <a:r>
              <a:rPr lang="uk-UA" sz="31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; за </a:t>
            </a:r>
            <a:r>
              <a:rPr lang="uk-UA" sz="3100" kern="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заг</a:t>
            </a:r>
            <a:r>
              <a:rPr lang="uk-UA" sz="31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. ред. С.Д. Гусарєва, О.Д. Тихомирова ; </a:t>
            </a:r>
            <a:r>
              <a:rPr lang="uk-UA" sz="3100" kern="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Нац</a:t>
            </a:r>
            <a:r>
              <a:rPr lang="uk-UA" sz="31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. акад. </a:t>
            </a:r>
            <a:r>
              <a:rPr lang="uk-UA" sz="3100" kern="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внутр</a:t>
            </a:r>
            <a:r>
              <a:rPr lang="uk-UA" sz="31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. справ. Київ : Освіта України, 2017. 320 с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</a:t>
            </a:r>
          </a:p>
          <a:p>
            <a:pPr marL="45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Теорія держави та права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[Текст]: </a:t>
            </a:r>
            <a:r>
              <a:rPr lang="uk-UA" sz="3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навч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uk-UA" sz="3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посіб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. / [Власенко В.П.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та ін.]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за </a:t>
            </a:r>
            <a:r>
              <a:rPr lang="uk-UA" sz="3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заг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. ред. С.Д. Гусарєва.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– К. : 7БЦ, 2022. 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470 с</a:t>
            </a:r>
            <a:r>
              <a:rPr lang="uk-UA" sz="31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uk-UA" sz="31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4831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6339207"/>
              </p:ext>
            </p:extLst>
          </p:nvPr>
        </p:nvGraphicFramePr>
        <p:xfrm>
          <a:off x="1096962" y="1846263"/>
          <a:ext cx="10241597" cy="4442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 питання теми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3490360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57565"/>
          </a:xfrm>
        </p:spPr>
        <p:txBody>
          <a:bodyPr>
            <a:normAutofit/>
          </a:bodyPr>
          <a:lstStyle/>
          <a:p>
            <a:pPr lvl="0"/>
            <a:r>
              <a:rPr lang="uk-UA" sz="4000" b="1" dirty="0">
                <a:solidFill>
                  <a:schemeClr val="bg2">
                    <a:lumMod val="25000"/>
                  </a:schemeClr>
                </a:solidFill>
              </a:rPr>
              <a:t>3.1. Поняття та елементи форми держави</a:t>
            </a:r>
            <a:endParaRPr lang="uk-UA" sz="4000" b="1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1097280" y="1965960"/>
            <a:ext cx="3611880" cy="4197096"/>
          </a:xfrm>
          <a:ln>
            <a:noFill/>
          </a:ln>
          <a:effectLst>
            <a:outerShdw blurRad="63500" dist="12700" dir="5400000" sx="102000" sy="102000" rotWithShape="0">
              <a:srgbClr val="000000">
                <a:alpha val="32000"/>
              </a:srgbClr>
            </a:outerShdw>
            <a:softEdge rad="1270000"/>
          </a:effectLst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36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Форма держави </a:t>
            </a:r>
            <a:r>
              <a:rPr lang="uk-UA" sz="36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– це порядок організації та здійснення державної влади в певній державі світу або типі держав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61207284"/>
              </p:ext>
            </p:extLst>
          </p:nvPr>
        </p:nvGraphicFramePr>
        <p:xfrm>
          <a:off x="5523294" y="1737360"/>
          <a:ext cx="5467794" cy="4250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52409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6931283"/>
              </p:ext>
            </p:extLst>
          </p:nvPr>
        </p:nvGraphicFramePr>
        <p:xfrm>
          <a:off x="1096963" y="548640"/>
          <a:ext cx="10058400" cy="5824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5190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55727"/>
              </p:ext>
            </p:extLst>
          </p:nvPr>
        </p:nvGraphicFramePr>
        <p:xfrm>
          <a:off x="1096963" y="585216"/>
          <a:ext cx="10058400" cy="5632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8286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5106868"/>
              </p:ext>
            </p:extLst>
          </p:nvPr>
        </p:nvGraphicFramePr>
        <p:xfrm>
          <a:off x="1042099" y="1233615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0272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514251"/>
              </p:ext>
            </p:extLst>
          </p:nvPr>
        </p:nvGraphicFramePr>
        <p:xfrm>
          <a:off x="1096963" y="265176"/>
          <a:ext cx="10058400" cy="6419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8035403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imes New Roman/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устая тень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1_Ретро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imes New Roman/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устая тень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TM03090430[[fn=Окаймление]]</Template>
  <TotalTime>1708</TotalTime>
  <Words>2037</Words>
  <Application>Microsoft Office PowerPoint</Application>
  <PresentationFormat>Широкоэкранный</PresentationFormat>
  <Paragraphs>233</Paragraphs>
  <Slides>38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38</vt:i4>
      </vt:variant>
    </vt:vector>
  </HeadingPairs>
  <TitlesOfParts>
    <vt:vector size="43" baseType="lpstr">
      <vt:lpstr>Arial</vt:lpstr>
      <vt:lpstr>Calibri</vt:lpstr>
      <vt:lpstr>Times New Roman</vt:lpstr>
      <vt:lpstr>Ретро</vt:lpstr>
      <vt:lpstr>1_Ретро</vt:lpstr>
      <vt:lpstr>Презентация PowerPoint</vt:lpstr>
      <vt:lpstr>ТЕМА 3. ФОРМА ДЕРЖАВИ</vt:lpstr>
      <vt:lpstr>Основні терміни теми</vt:lpstr>
      <vt:lpstr>Навчальні питання теми</vt:lpstr>
      <vt:lpstr>3.1. Поняття та елементи форми держави</vt:lpstr>
      <vt:lpstr>Презентация PowerPoint</vt:lpstr>
      <vt:lpstr>Презентация PowerPoint</vt:lpstr>
      <vt:lpstr>Презентация PowerPoint</vt:lpstr>
      <vt:lpstr>Презентация PowerPoint</vt:lpstr>
      <vt:lpstr>Сегментарна державна форма – перехідна від монократичної форми до полікратичної</vt:lpstr>
      <vt:lpstr>Презентация PowerPoint</vt:lpstr>
      <vt:lpstr>3.2. Поняття та види форми державного правління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Основні ознаки парламентської республіки</vt:lpstr>
      <vt:lpstr>Презентация PowerPoint</vt:lpstr>
      <vt:lpstr>Основні ознаки президентської республіки</vt:lpstr>
      <vt:lpstr>Презентация PowerPoint</vt:lpstr>
      <vt:lpstr>Презентация PowerPoint</vt:lpstr>
      <vt:lpstr>Презентация PowerPoint</vt:lpstr>
      <vt:lpstr>3.3. Поняття та види форми державного (територіального) устрою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Види федерації</vt:lpstr>
      <vt:lpstr>Конфедерація – це державно-правовий союз суверенних держав, створений для досягнення певних цілей шляхом утворення одного або кількох спільних органів</vt:lpstr>
      <vt:lpstr>Презентация PowerPoint</vt:lpstr>
      <vt:lpstr>Презентация PowerPoint</vt:lpstr>
      <vt:lpstr>3.4. Поняття та види форми державно-правового (політичного) режиму</vt:lpstr>
      <vt:lpstr>Презентация PowerPoint</vt:lpstr>
      <vt:lpstr>Антидемократичні державні режими – це режими, за яких державна влада здійснюється шляхом обмеження та порушення формально проголошених прав і свобод людини</vt:lpstr>
      <vt:lpstr>Список використаних джерел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академія внутрішніх справ  Мультимедійний навчальний посібник з навчальної дисципліни «Теорія держави та права»</dc:title>
  <dc:creator>Юрій Кривицький</dc:creator>
  <cp:lastModifiedBy>Ivanov Ivan</cp:lastModifiedBy>
  <cp:revision>148</cp:revision>
  <dcterms:created xsi:type="dcterms:W3CDTF">2016-01-25T12:15:19Z</dcterms:created>
  <dcterms:modified xsi:type="dcterms:W3CDTF">2024-10-15T11:49:52Z</dcterms:modified>
</cp:coreProperties>
</file>