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8" r:id="rId1"/>
  </p:sldMasterIdLst>
  <p:notesMasterIdLst>
    <p:notesMasterId r:id="rId43"/>
  </p:notesMasterIdLst>
  <p:sldIdLst>
    <p:sldId id="343" r:id="rId2"/>
    <p:sldId id="257" r:id="rId3"/>
    <p:sldId id="258" r:id="rId4"/>
    <p:sldId id="260" r:id="rId5"/>
    <p:sldId id="261" r:id="rId6"/>
    <p:sldId id="316" r:id="rId7"/>
    <p:sldId id="303" r:id="rId8"/>
    <p:sldId id="263" r:id="rId9"/>
    <p:sldId id="264" r:id="rId10"/>
    <p:sldId id="304" r:id="rId11"/>
    <p:sldId id="317" r:id="rId12"/>
    <p:sldId id="318" r:id="rId13"/>
    <p:sldId id="267" r:id="rId14"/>
    <p:sldId id="319" r:id="rId15"/>
    <p:sldId id="273" r:id="rId16"/>
    <p:sldId id="321" r:id="rId17"/>
    <p:sldId id="311" r:id="rId18"/>
    <p:sldId id="320" r:id="rId19"/>
    <p:sldId id="313" r:id="rId20"/>
    <p:sldId id="337" r:id="rId21"/>
    <p:sldId id="322" r:id="rId22"/>
    <p:sldId id="323" r:id="rId23"/>
    <p:sldId id="324" r:id="rId24"/>
    <p:sldId id="325" r:id="rId25"/>
    <p:sldId id="326" r:id="rId26"/>
    <p:sldId id="327" r:id="rId27"/>
    <p:sldId id="328" r:id="rId28"/>
    <p:sldId id="329" r:id="rId29"/>
    <p:sldId id="330" r:id="rId30"/>
    <p:sldId id="331" r:id="rId31"/>
    <p:sldId id="332" r:id="rId32"/>
    <p:sldId id="333" r:id="rId33"/>
    <p:sldId id="334" r:id="rId34"/>
    <p:sldId id="335" r:id="rId35"/>
    <p:sldId id="338" r:id="rId36"/>
    <p:sldId id="339" r:id="rId37"/>
    <p:sldId id="340" r:id="rId38"/>
    <p:sldId id="341" r:id="rId39"/>
    <p:sldId id="336" r:id="rId40"/>
    <p:sldId id="342" r:id="rId41"/>
    <p:sldId id="298" r:id="rId4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240" y="72"/>
      </p:cViewPr>
      <p:guideLst>
        <p:guide orient="horz" pos="2160"/>
        <p:guide pos="3840"/>
      </p:guideLst>
    </p:cSldViewPr>
  </p:slideViewPr>
  <p:notesTextViewPr>
    <p:cViewPr>
      <p:scale>
        <a:sx n="1" d="1"/>
        <a:sy n="1" d="1"/>
      </p:scale>
      <p:origin x="0" y="0"/>
    </p:cViewPr>
  </p:notesTextViewPr>
  <p:notesViewPr>
    <p:cSldViewPr snapToGrid="0">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1EAF46-9925-4148-B945-76F2224F016E}" type="doc">
      <dgm:prSet loTypeId="urn:microsoft.com/office/officeart/2005/8/layout/default" loCatId="list" qsTypeId="urn:microsoft.com/office/officeart/2005/8/quickstyle/simple5" qsCatId="simple" csTypeId="urn:microsoft.com/office/officeart/2005/8/colors/colorful1" csCatId="colorful" phldr="1"/>
      <dgm:spPr/>
      <dgm:t>
        <a:bodyPr/>
        <a:lstStyle/>
        <a:p>
          <a:endParaRPr lang="uk-UA"/>
        </a:p>
      </dgm:t>
    </dgm:pt>
    <dgm:pt modelId="{41BE9170-9A47-4E72-8FAE-132FFE2F1367}">
      <dgm:prSet phldrT="[Текст]" custT="1"/>
      <dgm:spPr/>
      <dgm:t>
        <a:bodyPr/>
        <a:lstStyle/>
        <a:p>
          <a:r>
            <a:rPr lang="uk-UA" sz="2800" i="0" baseline="0" dirty="0">
              <a:latin typeface="Times New Roman" panose="02020603050405020304" pitchFamily="18" charset="0"/>
              <a:cs typeface="Times New Roman" panose="02020603050405020304" pitchFamily="18" charset="0"/>
            </a:rPr>
            <a:t>Правова </a:t>
          </a:r>
          <a:br>
            <a:rPr lang="uk-UA" sz="2800" i="0" baseline="0" dirty="0">
              <a:latin typeface="Times New Roman" panose="02020603050405020304" pitchFamily="18" charset="0"/>
              <a:cs typeface="Times New Roman" panose="02020603050405020304" pitchFamily="18" charset="0"/>
            </a:rPr>
          </a:br>
          <a:r>
            <a:rPr lang="uk-UA" sz="2800" i="0" baseline="0" dirty="0">
              <a:latin typeface="Times New Roman" panose="02020603050405020304" pitchFamily="18" charset="0"/>
              <a:cs typeface="Times New Roman" panose="02020603050405020304" pitchFamily="18" charset="0"/>
            </a:rPr>
            <a:t>сім</a:t>
          </a:r>
          <a:r>
            <a:rPr lang="en-US" sz="2800" i="0" baseline="0" dirty="0">
              <a:latin typeface="Times New Roman" panose="02020603050405020304" pitchFamily="18" charset="0"/>
              <a:cs typeface="Times New Roman" panose="02020603050405020304" pitchFamily="18" charset="0"/>
            </a:rPr>
            <a:t>’</a:t>
          </a:r>
          <a:r>
            <a:rPr lang="uk-UA" sz="2800" i="0" baseline="0" dirty="0">
              <a:latin typeface="Times New Roman" panose="02020603050405020304" pitchFamily="18" charset="0"/>
              <a:cs typeface="Times New Roman" panose="02020603050405020304" pitchFamily="18" charset="0"/>
            </a:rPr>
            <a:t>я</a:t>
          </a:r>
        </a:p>
      </dgm:t>
    </dgm:pt>
    <dgm:pt modelId="{7E40AE03-F8CD-4E41-AD4C-A42E6EA09A26}" type="parTrans" cxnId="{E3A792D2-3004-4D11-B410-CB91909D4634}">
      <dgm:prSet/>
      <dgm:spPr/>
      <dgm:t>
        <a:bodyPr/>
        <a:lstStyle/>
        <a:p>
          <a:endParaRPr lang="uk-UA"/>
        </a:p>
      </dgm:t>
    </dgm:pt>
    <dgm:pt modelId="{3F1AEC3B-F608-4637-818E-4991FDDCB15D}" type="sibTrans" cxnId="{E3A792D2-3004-4D11-B410-CB91909D4634}">
      <dgm:prSet/>
      <dgm:spPr/>
      <dgm:t>
        <a:bodyPr/>
        <a:lstStyle/>
        <a:p>
          <a:endParaRPr lang="uk-UA"/>
        </a:p>
      </dgm:t>
    </dgm:pt>
    <dgm:pt modelId="{849DC97E-BB2C-4DF6-9882-2B51A307FB7A}">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200" i="0" baseline="0" dirty="0">
              <a:latin typeface="Times New Roman" panose="02020603050405020304" pitchFamily="18" charset="0"/>
              <a:cs typeface="Times New Roman" panose="02020603050405020304" pitchFamily="18" charset="0"/>
            </a:rPr>
            <a:t>Статичні елементи правової системи</a:t>
          </a:r>
        </a:p>
      </dgm:t>
    </dgm:pt>
    <dgm:pt modelId="{58C4495F-D310-4917-9F90-644D6C18B6EB}" type="parTrans" cxnId="{70CB54B3-912D-446A-B360-86C06F55C24F}">
      <dgm:prSet/>
      <dgm:spPr/>
      <dgm:t>
        <a:bodyPr/>
        <a:lstStyle/>
        <a:p>
          <a:endParaRPr lang="uk-UA"/>
        </a:p>
      </dgm:t>
    </dgm:pt>
    <dgm:pt modelId="{38BC555E-A644-4CA2-90EE-B319691985DC}" type="sibTrans" cxnId="{70CB54B3-912D-446A-B360-86C06F55C24F}">
      <dgm:prSet/>
      <dgm:spPr/>
      <dgm:t>
        <a:bodyPr/>
        <a:lstStyle/>
        <a:p>
          <a:endParaRPr lang="uk-UA"/>
        </a:p>
      </dgm:t>
    </dgm:pt>
    <dgm:pt modelId="{D796DDCA-8FEC-4275-8300-9EEBC27EFB4A}">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200" i="0" baseline="0" dirty="0">
              <a:solidFill>
                <a:schemeClr val="bg2">
                  <a:lumMod val="25000"/>
                </a:schemeClr>
              </a:solidFill>
              <a:latin typeface="Times New Roman" panose="02020603050405020304" pitchFamily="18" charset="0"/>
              <a:cs typeface="Times New Roman" panose="02020603050405020304" pitchFamily="18" charset="0"/>
            </a:rPr>
            <a:t>Динамічні елементи правової системи</a:t>
          </a:r>
        </a:p>
      </dgm:t>
    </dgm:pt>
    <dgm:pt modelId="{DD774088-4CAD-47D0-BC64-E0C71D0C9E49}" type="parTrans" cxnId="{C759571B-B8FD-4500-9F12-6E7FDEEC372D}">
      <dgm:prSet/>
      <dgm:spPr/>
      <dgm:t>
        <a:bodyPr/>
        <a:lstStyle/>
        <a:p>
          <a:endParaRPr lang="uk-UA"/>
        </a:p>
      </dgm:t>
    </dgm:pt>
    <dgm:pt modelId="{5A375663-8573-4E9F-B902-AAFAC9F3597B}" type="sibTrans" cxnId="{C759571B-B8FD-4500-9F12-6E7FDEEC372D}">
      <dgm:prSet/>
      <dgm:spPr/>
      <dgm:t>
        <a:bodyPr/>
        <a:lstStyle/>
        <a:p>
          <a:endParaRPr lang="uk-UA"/>
        </a:p>
      </dgm:t>
    </dgm:pt>
    <dgm:pt modelId="{72C30047-826B-4192-81E2-C71C1DC98FB6}">
      <dgm:prSet phldrT="[Текст]" custT="1"/>
      <dgm:spPr/>
      <dgm:t>
        <a:bodyPr/>
        <a:lstStyle/>
        <a:p>
          <a:r>
            <a:rPr lang="uk-UA" sz="2800" i="0" baseline="0" dirty="0">
              <a:latin typeface="Times New Roman" panose="02020603050405020304" pitchFamily="18" charset="0"/>
              <a:cs typeface="Times New Roman" panose="02020603050405020304" pitchFamily="18" charset="0"/>
            </a:rPr>
            <a:t>Правова система</a:t>
          </a:r>
        </a:p>
      </dgm:t>
    </dgm:pt>
    <dgm:pt modelId="{3DFFDEED-0D37-4BB8-983B-B697516BD48D}" type="parTrans" cxnId="{86CB69C9-B31B-4C0C-B058-D0A2038A6303}">
      <dgm:prSet/>
      <dgm:spPr/>
      <dgm:t>
        <a:bodyPr/>
        <a:lstStyle/>
        <a:p>
          <a:endParaRPr lang="uk-UA"/>
        </a:p>
      </dgm:t>
    </dgm:pt>
    <dgm:pt modelId="{30BB3CA4-4DFA-45F2-BD84-1500C45E2190}" type="sibTrans" cxnId="{86CB69C9-B31B-4C0C-B058-D0A2038A6303}">
      <dgm:prSet/>
      <dgm:spPr/>
      <dgm:t>
        <a:bodyPr/>
        <a:lstStyle/>
        <a:p>
          <a:endParaRPr lang="uk-UA"/>
        </a:p>
      </dgm:t>
    </dgm:pt>
    <dgm:pt modelId="{C83EE3AA-EF67-4A18-8B91-4D1B1EF81B4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dirty="0">
              <a:latin typeface="Times New Roman" panose="02020603050405020304" pitchFamily="18" charset="0"/>
              <a:cs typeface="Times New Roman" panose="02020603050405020304" pitchFamily="18" charset="0"/>
            </a:rPr>
            <a:t>Типологія правових систем</a:t>
          </a:r>
        </a:p>
      </dgm:t>
    </dgm:pt>
    <dgm:pt modelId="{C77DDFA6-5FFF-439E-8211-6053F531E1CA}" type="parTrans" cxnId="{03C7694E-525E-4320-95C9-4F3FD5C10E5F}">
      <dgm:prSet/>
      <dgm:spPr/>
      <dgm:t>
        <a:bodyPr/>
        <a:lstStyle/>
        <a:p>
          <a:endParaRPr lang="uk-UA"/>
        </a:p>
      </dgm:t>
    </dgm:pt>
    <dgm:pt modelId="{88F45124-C565-45CC-89CF-1A88D9A1A2DC}" type="sibTrans" cxnId="{03C7694E-525E-4320-95C9-4F3FD5C10E5F}">
      <dgm:prSet/>
      <dgm:spPr/>
      <dgm:t>
        <a:bodyPr/>
        <a:lstStyle/>
        <a:p>
          <a:endParaRPr lang="uk-UA"/>
        </a:p>
      </dgm:t>
    </dgm:pt>
    <dgm:pt modelId="{1F502989-8861-442B-9C68-FF3B2BF76CB1}">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dirty="0">
              <a:latin typeface="Times New Roman" panose="02020603050405020304" pitchFamily="18" charset="0"/>
              <a:cs typeface="Times New Roman" panose="02020603050405020304" pitchFamily="18" charset="0"/>
            </a:rPr>
            <a:t>Романо-германська правова сім</a:t>
          </a:r>
          <a:r>
            <a:rPr lang="en-US" sz="2400" i="0" baseline="0" dirty="0">
              <a:latin typeface="Times New Roman" panose="02020603050405020304" pitchFamily="18" charset="0"/>
              <a:cs typeface="Times New Roman" panose="02020603050405020304" pitchFamily="18" charset="0"/>
            </a:rPr>
            <a:t>’</a:t>
          </a:r>
          <a:r>
            <a:rPr lang="uk-UA" sz="2400" i="0" baseline="0" dirty="0">
              <a:latin typeface="Times New Roman" panose="02020603050405020304" pitchFamily="18" charset="0"/>
              <a:cs typeface="Times New Roman" panose="02020603050405020304" pitchFamily="18" charset="0"/>
            </a:rPr>
            <a:t>я</a:t>
          </a:r>
        </a:p>
      </dgm:t>
    </dgm:pt>
    <dgm:pt modelId="{B907608A-1927-48D6-ADEB-0DD38C88D9BC}" type="parTrans" cxnId="{89B2BB1B-A2B3-4035-93D7-F179BB8F0EB9}">
      <dgm:prSet/>
      <dgm:spPr/>
      <dgm:t>
        <a:bodyPr/>
        <a:lstStyle/>
        <a:p>
          <a:endParaRPr lang="uk-UA"/>
        </a:p>
      </dgm:t>
    </dgm:pt>
    <dgm:pt modelId="{440E3CC5-95A9-42E5-A7F6-513D97C8E614}" type="sibTrans" cxnId="{89B2BB1B-A2B3-4035-93D7-F179BB8F0EB9}">
      <dgm:prSet/>
      <dgm:spPr/>
      <dgm:t>
        <a:bodyPr/>
        <a:lstStyle/>
        <a:p>
          <a:endParaRPr lang="uk-UA"/>
        </a:p>
      </dgm:t>
    </dgm:pt>
    <dgm:pt modelId="{5190140F-8992-4A64-8E7F-265EAA0F769A}">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dirty="0">
              <a:latin typeface="Times New Roman" panose="02020603050405020304" pitchFamily="18" charset="0"/>
              <a:cs typeface="Times New Roman" panose="02020603050405020304" pitchFamily="18" charset="0"/>
            </a:rPr>
            <a:t>Англо-американська правова сім</a:t>
          </a:r>
          <a:r>
            <a:rPr lang="en-US" sz="2400" i="0" baseline="0" dirty="0">
              <a:latin typeface="Times New Roman" panose="02020603050405020304" pitchFamily="18" charset="0"/>
              <a:cs typeface="Times New Roman" panose="02020603050405020304" pitchFamily="18" charset="0"/>
            </a:rPr>
            <a:t>’</a:t>
          </a:r>
          <a:r>
            <a:rPr lang="uk-UA" sz="2400" i="0" baseline="0" dirty="0">
              <a:latin typeface="Times New Roman" panose="02020603050405020304" pitchFamily="18" charset="0"/>
              <a:cs typeface="Times New Roman" panose="02020603050405020304" pitchFamily="18" charset="0"/>
            </a:rPr>
            <a:t>я</a:t>
          </a:r>
        </a:p>
      </dgm:t>
    </dgm:pt>
    <dgm:pt modelId="{5205974C-CAB2-4A7C-83F1-85BA7018E8B3}" type="parTrans" cxnId="{A18BB5D9-3067-483F-AFA5-880AC7FD6911}">
      <dgm:prSet/>
      <dgm:spPr/>
      <dgm:t>
        <a:bodyPr/>
        <a:lstStyle/>
        <a:p>
          <a:endParaRPr lang="uk-UA"/>
        </a:p>
      </dgm:t>
    </dgm:pt>
    <dgm:pt modelId="{A4B3E884-D7EA-43C9-92B5-92C2471AB22A}" type="sibTrans" cxnId="{A18BB5D9-3067-483F-AFA5-880AC7FD6911}">
      <dgm:prSet/>
      <dgm:spPr/>
      <dgm:t>
        <a:bodyPr/>
        <a:lstStyle/>
        <a:p>
          <a:endParaRPr lang="uk-UA"/>
        </a:p>
      </dgm:t>
    </dgm:pt>
    <dgm:pt modelId="{D04E4F42-6F54-45FA-BB29-B3AB6D1C7D02}">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200" i="0" baseline="0" dirty="0">
              <a:latin typeface="Times New Roman" panose="02020603050405020304" pitchFamily="18" charset="0"/>
              <a:cs typeface="Times New Roman" panose="02020603050405020304" pitchFamily="18" charset="0"/>
            </a:rPr>
            <a:t>Мусульманське право</a:t>
          </a:r>
        </a:p>
      </dgm:t>
    </dgm:pt>
    <dgm:pt modelId="{0EA35F4E-43D9-4514-950A-748F7EA4E1FF}" type="parTrans" cxnId="{CDFB61C5-C42F-4F24-A274-50B409D74A19}">
      <dgm:prSet/>
      <dgm:spPr/>
      <dgm:t>
        <a:bodyPr/>
        <a:lstStyle/>
        <a:p>
          <a:endParaRPr lang="uk-UA"/>
        </a:p>
      </dgm:t>
    </dgm:pt>
    <dgm:pt modelId="{48B47CE6-9580-4E5C-8C01-D5388B3150F8}" type="sibTrans" cxnId="{CDFB61C5-C42F-4F24-A274-50B409D74A19}">
      <dgm:prSet/>
      <dgm:spPr/>
      <dgm:t>
        <a:bodyPr/>
        <a:lstStyle/>
        <a:p>
          <a:endParaRPr lang="uk-UA"/>
        </a:p>
      </dgm:t>
    </dgm:pt>
    <dgm:pt modelId="{C5819FAC-1039-41C9-B9C9-8E9D71F5D8F9}">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dirty="0">
              <a:solidFill>
                <a:schemeClr val="bg2">
                  <a:lumMod val="25000"/>
                </a:schemeClr>
              </a:solidFill>
              <a:latin typeface="Times New Roman" panose="02020603050405020304" pitchFamily="18" charset="0"/>
              <a:cs typeface="Times New Roman" panose="02020603050405020304" pitchFamily="18" charset="0"/>
            </a:rPr>
            <a:t>Порівняльне правознавство</a:t>
          </a:r>
        </a:p>
      </dgm:t>
    </dgm:pt>
    <dgm:pt modelId="{EB68AE78-A3A0-4067-B663-AE9004987219}" type="sibTrans" cxnId="{F6DA08DB-ACB1-4D9A-9B21-7A1EA82F65F1}">
      <dgm:prSet/>
      <dgm:spPr/>
      <dgm:t>
        <a:bodyPr/>
        <a:lstStyle/>
        <a:p>
          <a:endParaRPr lang="uk-UA"/>
        </a:p>
      </dgm:t>
    </dgm:pt>
    <dgm:pt modelId="{E59A3AD5-B314-4187-AF02-B596DB101DDB}" type="parTrans" cxnId="{F6DA08DB-ACB1-4D9A-9B21-7A1EA82F65F1}">
      <dgm:prSet/>
      <dgm:spPr/>
      <dgm:t>
        <a:bodyPr/>
        <a:lstStyle/>
        <a:p>
          <a:endParaRPr lang="uk-UA"/>
        </a:p>
      </dgm:t>
    </dgm:pt>
    <dgm:pt modelId="{5A430131-1F52-4B3D-A8D0-65978BDB9C27}">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dirty="0">
              <a:latin typeface="Times New Roman" panose="02020603050405020304" pitchFamily="18" charset="0"/>
              <a:cs typeface="Times New Roman" panose="02020603050405020304" pitchFamily="18" charset="0"/>
            </a:rPr>
            <a:t>Звичаєве африканське право</a:t>
          </a:r>
        </a:p>
      </dgm:t>
    </dgm:pt>
    <dgm:pt modelId="{A2154172-D69E-445B-9F62-F45F03BF792D}" type="sibTrans" cxnId="{AA32D8A3-37AE-4C1A-950F-F039BCC194E0}">
      <dgm:prSet/>
      <dgm:spPr/>
      <dgm:t>
        <a:bodyPr/>
        <a:lstStyle/>
        <a:p>
          <a:endParaRPr lang="uk-UA"/>
        </a:p>
      </dgm:t>
    </dgm:pt>
    <dgm:pt modelId="{EFC88A7B-4563-4D3A-AA49-FEA46DE03BC8}" type="parTrans" cxnId="{AA32D8A3-37AE-4C1A-950F-F039BCC194E0}">
      <dgm:prSet/>
      <dgm:spPr/>
      <dgm:t>
        <a:bodyPr/>
        <a:lstStyle/>
        <a:p>
          <a:endParaRPr lang="uk-UA"/>
        </a:p>
      </dgm:t>
    </dgm:pt>
    <dgm:pt modelId="{61F65AA2-036C-4B22-BC30-E79E2B6B7C8D}">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dirty="0">
              <a:solidFill>
                <a:schemeClr val="bg2">
                  <a:lumMod val="25000"/>
                </a:schemeClr>
              </a:solidFill>
              <a:latin typeface="Times New Roman" panose="02020603050405020304" pitchFamily="18" charset="0"/>
              <a:cs typeface="Times New Roman" panose="02020603050405020304" pitchFamily="18" charset="0"/>
            </a:rPr>
            <a:t>Далекосхідне право</a:t>
          </a:r>
        </a:p>
      </dgm:t>
    </dgm:pt>
    <dgm:pt modelId="{4598E706-11AA-4F8C-A17F-24FF19518EF0}" type="sibTrans" cxnId="{B3C18CFB-7BEC-46B8-8D14-214EEA0D5C2F}">
      <dgm:prSet/>
      <dgm:spPr/>
      <dgm:t>
        <a:bodyPr/>
        <a:lstStyle/>
        <a:p>
          <a:endParaRPr lang="uk-UA"/>
        </a:p>
      </dgm:t>
    </dgm:pt>
    <dgm:pt modelId="{EA92E665-BD3D-4091-87DB-E175A859DB03}" type="parTrans" cxnId="{B3C18CFB-7BEC-46B8-8D14-214EEA0D5C2F}">
      <dgm:prSet/>
      <dgm:spPr/>
      <dgm:t>
        <a:bodyPr/>
        <a:lstStyle/>
        <a:p>
          <a:endParaRPr lang="uk-UA"/>
        </a:p>
      </dgm:t>
    </dgm:pt>
    <dgm:pt modelId="{DEDB464C-3721-4062-9BBA-902D534AC10A}" type="pres">
      <dgm:prSet presAssocID="{331EAF46-9925-4148-B945-76F2224F016E}" presName="diagram" presStyleCnt="0">
        <dgm:presLayoutVars>
          <dgm:dir/>
          <dgm:resizeHandles val="exact"/>
        </dgm:presLayoutVars>
      </dgm:prSet>
      <dgm:spPr/>
    </dgm:pt>
    <dgm:pt modelId="{648614FD-7084-40BE-9D18-E1A64A0FB9DF}" type="pres">
      <dgm:prSet presAssocID="{72C30047-826B-4192-81E2-C71C1DC98FB6}" presName="node" presStyleLbl="node1" presStyleIdx="0" presStyleCnt="11">
        <dgm:presLayoutVars>
          <dgm:bulletEnabled val="1"/>
        </dgm:presLayoutVars>
      </dgm:prSet>
      <dgm:spPr/>
    </dgm:pt>
    <dgm:pt modelId="{9C38036A-F101-4C63-892D-EFA0A1413E34}" type="pres">
      <dgm:prSet presAssocID="{30BB3CA4-4DFA-45F2-BD84-1500C45E2190}" presName="sibTrans" presStyleCnt="0"/>
      <dgm:spPr/>
    </dgm:pt>
    <dgm:pt modelId="{77C2E7A7-BE7C-4B92-87AE-49C5E83DB55A}" type="pres">
      <dgm:prSet presAssocID="{41BE9170-9A47-4E72-8FAE-132FFE2F1367}" presName="node" presStyleLbl="node1" presStyleIdx="1" presStyleCnt="11">
        <dgm:presLayoutVars>
          <dgm:bulletEnabled val="1"/>
        </dgm:presLayoutVars>
      </dgm:prSet>
      <dgm:spPr/>
    </dgm:pt>
    <dgm:pt modelId="{B7E990AA-795C-4DE0-A537-B2E250B61C75}" type="pres">
      <dgm:prSet presAssocID="{3F1AEC3B-F608-4637-818E-4991FDDCB15D}" presName="sibTrans" presStyleCnt="0"/>
      <dgm:spPr/>
    </dgm:pt>
    <dgm:pt modelId="{4FD0F721-2CC4-41A9-ABAD-44536F94AFB3}" type="pres">
      <dgm:prSet presAssocID="{849DC97E-BB2C-4DF6-9882-2B51A307FB7A}" presName="node" presStyleLbl="node1" presStyleIdx="2" presStyleCnt="11">
        <dgm:presLayoutVars>
          <dgm:bulletEnabled val="1"/>
        </dgm:presLayoutVars>
      </dgm:prSet>
      <dgm:spPr/>
    </dgm:pt>
    <dgm:pt modelId="{466C5432-8ADB-4D0C-A34D-8C8F327B494A}" type="pres">
      <dgm:prSet presAssocID="{38BC555E-A644-4CA2-90EE-B319691985DC}" presName="sibTrans" presStyleCnt="0"/>
      <dgm:spPr/>
    </dgm:pt>
    <dgm:pt modelId="{A8C748B1-4A9D-4D08-A7B2-C9615FAB5A17}" type="pres">
      <dgm:prSet presAssocID="{D796DDCA-8FEC-4275-8300-9EEBC27EFB4A}" presName="node" presStyleLbl="node1" presStyleIdx="3" presStyleCnt="11">
        <dgm:presLayoutVars>
          <dgm:bulletEnabled val="1"/>
        </dgm:presLayoutVars>
      </dgm:prSet>
      <dgm:spPr/>
    </dgm:pt>
    <dgm:pt modelId="{E36B0E0A-43A1-4895-8374-944D03D3980F}" type="pres">
      <dgm:prSet presAssocID="{5A375663-8573-4E9F-B902-AAFAC9F3597B}" presName="sibTrans" presStyleCnt="0"/>
      <dgm:spPr/>
    </dgm:pt>
    <dgm:pt modelId="{087C7AE2-F84E-402B-B98F-122062860B03}" type="pres">
      <dgm:prSet presAssocID="{C83EE3AA-EF67-4A18-8B91-4D1B1EF81B43}" presName="node" presStyleLbl="node1" presStyleIdx="4" presStyleCnt="11">
        <dgm:presLayoutVars>
          <dgm:bulletEnabled val="1"/>
        </dgm:presLayoutVars>
      </dgm:prSet>
      <dgm:spPr/>
    </dgm:pt>
    <dgm:pt modelId="{5EAB26FD-C52B-4139-8AD3-EE00A5357A1D}" type="pres">
      <dgm:prSet presAssocID="{88F45124-C565-45CC-89CF-1A88D9A1A2DC}" presName="sibTrans" presStyleCnt="0"/>
      <dgm:spPr/>
    </dgm:pt>
    <dgm:pt modelId="{757CB513-9995-4050-A677-4D21F87312DE}" type="pres">
      <dgm:prSet presAssocID="{1F502989-8861-442B-9C68-FF3B2BF76CB1}" presName="node" presStyleLbl="node1" presStyleIdx="5" presStyleCnt="11">
        <dgm:presLayoutVars>
          <dgm:bulletEnabled val="1"/>
        </dgm:presLayoutVars>
      </dgm:prSet>
      <dgm:spPr/>
    </dgm:pt>
    <dgm:pt modelId="{02A34F6D-4200-43C6-8303-95DAD767A312}" type="pres">
      <dgm:prSet presAssocID="{440E3CC5-95A9-42E5-A7F6-513D97C8E614}" presName="sibTrans" presStyleCnt="0"/>
      <dgm:spPr/>
    </dgm:pt>
    <dgm:pt modelId="{52274A85-13E1-4C05-AA1F-297AA6951F08}" type="pres">
      <dgm:prSet presAssocID="{5190140F-8992-4A64-8E7F-265EAA0F769A}" presName="node" presStyleLbl="node1" presStyleIdx="6" presStyleCnt="11">
        <dgm:presLayoutVars>
          <dgm:bulletEnabled val="1"/>
        </dgm:presLayoutVars>
      </dgm:prSet>
      <dgm:spPr/>
    </dgm:pt>
    <dgm:pt modelId="{0135DFB5-867D-42DC-B6DC-23202EF44E09}" type="pres">
      <dgm:prSet presAssocID="{A4B3E884-D7EA-43C9-92B5-92C2471AB22A}" presName="sibTrans" presStyleCnt="0"/>
      <dgm:spPr/>
    </dgm:pt>
    <dgm:pt modelId="{51B913C9-FB60-4027-8A99-BA42F0E055A0}" type="pres">
      <dgm:prSet presAssocID="{D04E4F42-6F54-45FA-BB29-B3AB6D1C7D02}" presName="node" presStyleLbl="node1" presStyleIdx="7" presStyleCnt="11">
        <dgm:presLayoutVars>
          <dgm:bulletEnabled val="1"/>
        </dgm:presLayoutVars>
      </dgm:prSet>
      <dgm:spPr/>
    </dgm:pt>
    <dgm:pt modelId="{AB09980A-B482-4D15-862D-CEF162248994}" type="pres">
      <dgm:prSet presAssocID="{48B47CE6-9580-4E5C-8C01-D5388B3150F8}" presName="sibTrans" presStyleCnt="0"/>
      <dgm:spPr/>
    </dgm:pt>
    <dgm:pt modelId="{400D4EFC-AA68-4C80-AB23-2AF9007B3CCA}" type="pres">
      <dgm:prSet presAssocID="{61F65AA2-036C-4B22-BC30-E79E2B6B7C8D}" presName="node" presStyleLbl="node1" presStyleIdx="8" presStyleCnt="11">
        <dgm:presLayoutVars>
          <dgm:bulletEnabled val="1"/>
        </dgm:presLayoutVars>
      </dgm:prSet>
      <dgm:spPr/>
    </dgm:pt>
    <dgm:pt modelId="{EC8FC899-FF3F-4177-BC33-2A9F03652B9F}" type="pres">
      <dgm:prSet presAssocID="{4598E706-11AA-4F8C-A17F-24FF19518EF0}" presName="sibTrans" presStyleCnt="0"/>
      <dgm:spPr/>
    </dgm:pt>
    <dgm:pt modelId="{D4E63A78-AA72-4E35-86B1-2C259FE77B40}" type="pres">
      <dgm:prSet presAssocID="{5A430131-1F52-4B3D-A8D0-65978BDB9C27}" presName="node" presStyleLbl="node1" presStyleIdx="9" presStyleCnt="11" custLinFactNeighborX="8453">
        <dgm:presLayoutVars>
          <dgm:bulletEnabled val="1"/>
        </dgm:presLayoutVars>
      </dgm:prSet>
      <dgm:spPr/>
    </dgm:pt>
    <dgm:pt modelId="{ED2D1B63-D110-462F-A947-A8F8942D0948}" type="pres">
      <dgm:prSet presAssocID="{A2154172-D69E-445B-9F62-F45F03BF792D}" presName="sibTrans" presStyleCnt="0"/>
      <dgm:spPr/>
    </dgm:pt>
    <dgm:pt modelId="{F50FB119-0147-4386-85B3-72F540E68080}" type="pres">
      <dgm:prSet presAssocID="{C5819FAC-1039-41C9-B9C9-8E9D71F5D8F9}" presName="node" presStyleLbl="node1" presStyleIdx="10" presStyleCnt="11" custScaleX="117613" custLinFactNeighborX="15699">
        <dgm:presLayoutVars>
          <dgm:bulletEnabled val="1"/>
        </dgm:presLayoutVars>
      </dgm:prSet>
      <dgm:spPr/>
    </dgm:pt>
  </dgm:ptLst>
  <dgm:cxnLst>
    <dgm:cxn modelId="{C759571B-B8FD-4500-9F12-6E7FDEEC372D}" srcId="{331EAF46-9925-4148-B945-76F2224F016E}" destId="{D796DDCA-8FEC-4275-8300-9EEBC27EFB4A}" srcOrd="3" destOrd="0" parTransId="{DD774088-4CAD-47D0-BC64-E0C71D0C9E49}" sibTransId="{5A375663-8573-4E9F-B902-AAFAC9F3597B}"/>
    <dgm:cxn modelId="{89B2BB1B-A2B3-4035-93D7-F179BB8F0EB9}" srcId="{331EAF46-9925-4148-B945-76F2224F016E}" destId="{1F502989-8861-442B-9C68-FF3B2BF76CB1}" srcOrd="5" destOrd="0" parTransId="{B907608A-1927-48D6-ADEB-0DD38C88D9BC}" sibTransId="{440E3CC5-95A9-42E5-A7F6-513D97C8E614}"/>
    <dgm:cxn modelId="{3DC26433-23D1-4530-8BFC-1B0A7D23BEF1}" type="presOf" srcId="{331EAF46-9925-4148-B945-76F2224F016E}" destId="{DEDB464C-3721-4062-9BBA-902D534AC10A}" srcOrd="0" destOrd="0" presId="urn:microsoft.com/office/officeart/2005/8/layout/default"/>
    <dgm:cxn modelId="{BB96F461-22A5-4011-8E93-3C20124856AB}" type="presOf" srcId="{5190140F-8992-4A64-8E7F-265EAA0F769A}" destId="{52274A85-13E1-4C05-AA1F-297AA6951F08}" srcOrd="0" destOrd="0" presId="urn:microsoft.com/office/officeart/2005/8/layout/default"/>
    <dgm:cxn modelId="{BECD6F43-BC03-4F3C-949F-881B91229ECE}" type="presOf" srcId="{D04E4F42-6F54-45FA-BB29-B3AB6D1C7D02}" destId="{51B913C9-FB60-4027-8A99-BA42F0E055A0}" srcOrd="0" destOrd="0" presId="urn:microsoft.com/office/officeart/2005/8/layout/default"/>
    <dgm:cxn modelId="{03C7694E-525E-4320-95C9-4F3FD5C10E5F}" srcId="{331EAF46-9925-4148-B945-76F2224F016E}" destId="{C83EE3AA-EF67-4A18-8B91-4D1B1EF81B43}" srcOrd="4" destOrd="0" parTransId="{C77DDFA6-5FFF-439E-8211-6053F531E1CA}" sibTransId="{88F45124-C565-45CC-89CF-1A88D9A1A2DC}"/>
    <dgm:cxn modelId="{BB5E9B72-F086-4769-A7D7-FB800C0C2BB7}" type="presOf" srcId="{849DC97E-BB2C-4DF6-9882-2B51A307FB7A}" destId="{4FD0F721-2CC4-41A9-ABAD-44536F94AFB3}" srcOrd="0" destOrd="0" presId="urn:microsoft.com/office/officeart/2005/8/layout/default"/>
    <dgm:cxn modelId="{860CB056-474C-4501-8AFD-88419209F40E}" type="presOf" srcId="{C83EE3AA-EF67-4A18-8B91-4D1B1EF81B43}" destId="{087C7AE2-F84E-402B-B98F-122062860B03}" srcOrd="0" destOrd="0" presId="urn:microsoft.com/office/officeart/2005/8/layout/default"/>
    <dgm:cxn modelId="{1592C17A-F021-4F2E-AD08-B6D324678672}" type="presOf" srcId="{D796DDCA-8FEC-4275-8300-9EEBC27EFB4A}" destId="{A8C748B1-4A9D-4D08-A7B2-C9615FAB5A17}" srcOrd="0" destOrd="0" presId="urn:microsoft.com/office/officeart/2005/8/layout/default"/>
    <dgm:cxn modelId="{AA32D8A3-37AE-4C1A-950F-F039BCC194E0}" srcId="{331EAF46-9925-4148-B945-76F2224F016E}" destId="{5A430131-1F52-4B3D-A8D0-65978BDB9C27}" srcOrd="9" destOrd="0" parTransId="{EFC88A7B-4563-4D3A-AA49-FEA46DE03BC8}" sibTransId="{A2154172-D69E-445B-9F62-F45F03BF792D}"/>
    <dgm:cxn modelId="{8D0590A9-E4E5-487C-AECB-5EA46F76721B}" type="presOf" srcId="{1F502989-8861-442B-9C68-FF3B2BF76CB1}" destId="{757CB513-9995-4050-A677-4D21F87312DE}" srcOrd="0" destOrd="0" presId="urn:microsoft.com/office/officeart/2005/8/layout/default"/>
    <dgm:cxn modelId="{70CB54B3-912D-446A-B360-86C06F55C24F}" srcId="{331EAF46-9925-4148-B945-76F2224F016E}" destId="{849DC97E-BB2C-4DF6-9882-2B51A307FB7A}" srcOrd="2" destOrd="0" parTransId="{58C4495F-D310-4917-9F90-644D6C18B6EB}" sibTransId="{38BC555E-A644-4CA2-90EE-B319691985DC}"/>
    <dgm:cxn modelId="{5732F8B4-B004-4170-AF79-F8B0ADB88C3E}" type="presOf" srcId="{C5819FAC-1039-41C9-B9C9-8E9D71F5D8F9}" destId="{F50FB119-0147-4386-85B3-72F540E68080}" srcOrd="0" destOrd="0" presId="urn:microsoft.com/office/officeart/2005/8/layout/default"/>
    <dgm:cxn modelId="{DD7ECFC3-47E9-434A-B3B6-BC88BC02FFD1}" type="presOf" srcId="{61F65AA2-036C-4B22-BC30-E79E2B6B7C8D}" destId="{400D4EFC-AA68-4C80-AB23-2AF9007B3CCA}" srcOrd="0" destOrd="0" presId="urn:microsoft.com/office/officeart/2005/8/layout/default"/>
    <dgm:cxn modelId="{CDFB61C5-C42F-4F24-A274-50B409D74A19}" srcId="{331EAF46-9925-4148-B945-76F2224F016E}" destId="{D04E4F42-6F54-45FA-BB29-B3AB6D1C7D02}" srcOrd="7" destOrd="0" parTransId="{0EA35F4E-43D9-4514-950A-748F7EA4E1FF}" sibTransId="{48B47CE6-9580-4E5C-8C01-D5388B3150F8}"/>
    <dgm:cxn modelId="{86CB69C9-B31B-4C0C-B058-D0A2038A6303}" srcId="{331EAF46-9925-4148-B945-76F2224F016E}" destId="{72C30047-826B-4192-81E2-C71C1DC98FB6}" srcOrd="0" destOrd="0" parTransId="{3DFFDEED-0D37-4BB8-983B-B697516BD48D}" sibTransId="{30BB3CA4-4DFA-45F2-BD84-1500C45E2190}"/>
    <dgm:cxn modelId="{E3A792D2-3004-4D11-B410-CB91909D4634}" srcId="{331EAF46-9925-4148-B945-76F2224F016E}" destId="{41BE9170-9A47-4E72-8FAE-132FFE2F1367}" srcOrd="1" destOrd="0" parTransId="{7E40AE03-F8CD-4E41-AD4C-A42E6EA09A26}" sibTransId="{3F1AEC3B-F608-4637-818E-4991FDDCB15D}"/>
    <dgm:cxn modelId="{184FC1D5-5603-49E8-9ED3-EAB347EE781F}" type="presOf" srcId="{41BE9170-9A47-4E72-8FAE-132FFE2F1367}" destId="{77C2E7A7-BE7C-4B92-87AE-49C5E83DB55A}" srcOrd="0" destOrd="0" presId="urn:microsoft.com/office/officeart/2005/8/layout/default"/>
    <dgm:cxn modelId="{A18BB5D9-3067-483F-AFA5-880AC7FD6911}" srcId="{331EAF46-9925-4148-B945-76F2224F016E}" destId="{5190140F-8992-4A64-8E7F-265EAA0F769A}" srcOrd="6" destOrd="0" parTransId="{5205974C-CAB2-4A7C-83F1-85BA7018E8B3}" sibTransId="{A4B3E884-D7EA-43C9-92B5-92C2471AB22A}"/>
    <dgm:cxn modelId="{F6DA08DB-ACB1-4D9A-9B21-7A1EA82F65F1}" srcId="{331EAF46-9925-4148-B945-76F2224F016E}" destId="{C5819FAC-1039-41C9-B9C9-8E9D71F5D8F9}" srcOrd="10" destOrd="0" parTransId="{E59A3AD5-B314-4187-AF02-B596DB101DDB}" sibTransId="{EB68AE78-A3A0-4067-B663-AE9004987219}"/>
    <dgm:cxn modelId="{B3C18CFB-7BEC-46B8-8D14-214EEA0D5C2F}" srcId="{331EAF46-9925-4148-B945-76F2224F016E}" destId="{61F65AA2-036C-4B22-BC30-E79E2B6B7C8D}" srcOrd="8" destOrd="0" parTransId="{EA92E665-BD3D-4091-87DB-E175A859DB03}" sibTransId="{4598E706-11AA-4F8C-A17F-24FF19518EF0}"/>
    <dgm:cxn modelId="{3436B5FC-5E46-4E03-BEE6-DCCF1A269435}" type="presOf" srcId="{72C30047-826B-4192-81E2-C71C1DC98FB6}" destId="{648614FD-7084-40BE-9D18-E1A64A0FB9DF}" srcOrd="0" destOrd="0" presId="urn:microsoft.com/office/officeart/2005/8/layout/default"/>
    <dgm:cxn modelId="{2C5BBDFD-F366-4AE2-A0F0-FCEC21E668D8}" type="presOf" srcId="{5A430131-1F52-4B3D-A8D0-65978BDB9C27}" destId="{D4E63A78-AA72-4E35-86B1-2C259FE77B40}" srcOrd="0" destOrd="0" presId="urn:microsoft.com/office/officeart/2005/8/layout/default"/>
    <dgm:cxn modelId="{8E0D14E3-9B01-4E59-A917-E4556FBC9AB1}" type="presParOf" srcId="{DEDB464C-3721-4062-9BBA-902D534AC10A}" destId="{648614FD-7084-40BE-9D18-E1A64A0FB9DF}" srcOrd="0" destOrd="0" presId="urn:microsoft.com/office/officeart/2005/8/layout/default"/>
    <dgm:cxn modelId="{FA9B057E-2D8F-466E-9DE4-C8972D68B031}" type="presParOf" srcId="{DEDB464C-3721-4062-9BBA-902D534AC10A}" destId="{9C38036A-F101-4C63-892D-EFA0A1413E34}" srcOrd="1" destOrd="0" presId="urn:microsoft.com/office/officeart/2005/8/layout/default"/>
    <dgm:cxn modelId="{51E4449D-563F-43DF-B08F-17CEE91AB6AD}" type="presParOf" srcId="{DEDB464C-3721-4062-9BBA-902D534AC10A}" destId="{77C2E7A7-BE7C-4B92-87AE-49C5E83DB55A}" srcOrd="2" destOrd="0" presId="urn:microsoft.com/office/officeart/2005/8/layout/default"/>
    <dgm:cxn modelId="{5607A782-20F3-4FC5-A3BB-D03B46B1CB6D}" type="presParOf" srcId="{DEDB464C-3721-4062-9BBA-902D534AC10A}" destId="{B7E990AA-795C-4DE0-A537-B2E250B61C75}" srcOrd="3" destOrd="0" presId="urn:microsoft.com/office/officeart/2005/8/layout/default"/>
    <dgm:cxn modelId="{51CB2787-4D60-46D9-A450-3845A95D2028}" type="presParOf" srcId="{DEDB464C-3721-4062-9BBA-902D534AC10A}" destId="{4FD0F721-2CC4-41A9-ABAD-44536F94AFB3}" srcOrd="4" destOrd="0" presId="urn:microsoft.com/office/officeart/2005/8/layout/default"/>
    <dgm:cxn modelId="{531ABF08-FBAB-46A4-83EC-7294B3140DFD}" type="presParOf" srcId="{DEDB464C-3721-4062-9BBA-902D534AC10A}" destId="{466C5432-8ADB-4D0C-A34D-8C8F327B494A}" srcOrd="5" destOrd="0" presId="urn:microsoft.com/office/officeart/2005/8/layout/default"/>
    <dgm:cxn modelId="{F8E0C3D3-5645-48C4-9B19-D8504B647DE0}" type="presParOf" srcId="{DEDB464C-3721-4062-9BBA-902D534AC10A}" destId="{A8C748B1-4A9D-4D08-A7B2-C9615FAB5A17}" srcOrd="6" destOrd="0" presId="urn:microsoft.com/office/officeart/2005/8/layout/default"/>
    <dgm:cxn modelId="{DBC0C4A0-143F-4692-8AE1-3C041D8DC229}" type="presParOf" srcId="{DEDB464C-3721-4062-9BBA-902D534AC10A}" destId="{E36B0E0A-43A1-4895-8374-944D03D3980F}" srcOrd="7" destOrd="0" presId="urn:microsoft.com/office/officeart/2005/8/layout/default"/>
    <dgm:cxn modelId="{6A4B30C4-1BA8-44B7-AE9B-121AA1A3BA43}" type="presParOf" srcId="{DEDB464C-3721-4062-9BBA-902D534AC10A}" destId="{087C7AE2-F84E-402B-B98F-122062860B03}" srcOrd="8" destOrd="0" presId="urn:microsoft.com/office/officeart/2005/8/layout/default"/>
    <dgm:cxn modelId="{BB795C6C-ABFD-4719-AFE7-888CE4CD9E52}" type="presParOf" srcId="{DEDB464C-3721-4062-9BBA-902D534AC10A}" destId="{5EAB26FD-C52B-4139-8AD3-EE00A5357A1D}" srcOrd="9" destOrd="0" presId="urn:microsoft.com/office/officeart/2005/8/layout/default"/>
    <dgm:cxn modelId="{DA289ABF-E7B8-4069-A54A-09B3446C643D}" type="presParOf" srcId="{DEDB464C-3721-4062-9BBA-902D534AC10A}" destId="{757CB513-9995-4050-A677-4D21F87312DE}" srcOrd="10" destOrd="0" presId="urn:microsoft.com/office/officeart/2005/8/layout/default"/>
    <dgm:cxn modelId="{2FF34909-DCF2-4D92-A6B0-90D952901D8B}" type="presParOf" srcId="{DEDB464C-3721-4062-9BBA-902D534AC10A}" destId="{02A34F6D-4200-43C6-8303-95DAD767A312}" srcOrd="11" destOrd="0" presId="urn:microsoft.com/office/officeart/2005/8/layout/default"/>
    <dgm:cxn modelId="{A4F5EF1F-CF5C-43FB-BD61-6082C717FED4}" type="presParOf" srcId="{DEDB464C-3721-4062-9BBA-902D534AC10A}" destId="{52274A85-13E1-4C05-AA1F-297AA6951F08}" srcOrd="12" destOrd="0" presId="urn:microsoft.com/office/officeart/2005/8/layout/default"/>
    <dgm:cxn modelId="{8BD08E66-6673-4DF6-B917-E27D20393132}" type="presParOf" srcId="{DEDB464C-3721-4062-9BBA-902D534AC10A}" destId="{0135DFB5-867D-42DC-B6DC-23202EF44E09}" srcOrd="13" destOrd="0" presId="urn:microsoft.com/office/officeart/2005/8/layout/default"/>
    <dgm:cxn modelId="{367F038C-7E8D-418C-A555-ECA2B0F0968C}" type="presParOf" srcId="{DEDB464C-3721-4062-9BBA-902D534AC10A}" destId="{51B913C9-FB60-4027-8A99-BA42F0E055A0}" srcOrd="14" destOrd="0" presId="urn:microsoft.com/office/officeart/2005/8/layout/default"/>
    <dgm:cxn modelId="{D137C75C-3AB4-46EE-A97B-8D3138DF4A21}" type="presParOf" srcId="{DEDB464C-3721-4062-9BBA-902D534AC10A}" destId="{AB09980A-B482-4D15-862D-CEF162248994}" srcOrd="15" destOrd="0" presId="urn:microsoft.com/office/officeart/2005/8/layout/default"/>
    <dgm:cxn modelId="{58E13288-1506-4530-BB35-A30C6BE4A8C5}" type="presParOf" srcId="{DEDB464C-3721-4062-9BBA-902D534AC10A}" destId="{400D4EFC-AA68-4C80-AB23-2AF9007B3CCA}" srcOrd="16" destOrd="0" presId="urn:microsoft.com/office/officeart/2005/8/layout/default"/>
    <dgm:cxn modelId="{7C19D695-81D5-479A-9CCB-0EC6D82904E6}" type="presParOf" srcId="{DEDB464C-3721-4062-9BBA-902D534AC10A}" destId="{EC8FC899-FF3F-4177-BC33-2A9F03652B9F}" srcOrd="17" destOrd="0" presId="urn:microsoft.com/office/officeart/2005/8/layout/default"/>
    <dgm:cxn modelId="{1144B86A-15B3-43A5-9441-DF7EA2A5A0FE}" type="presParOf" srcId="{DEDB464C-3721-4062-9BBA-902D534AC10A}" destId="{D4E63A78-AA72-4E35-86B1-2C259FE77B40}" srcOrd="18" destOrd="0" presId="urn:microsoft.com/office/officeart/2005/8/layout/default"/>
    <dgm:cxn modelId="{BA3663B2-986B-4E9B-952D-33B81B17C22A}" type="presParOf" srcId="{DEDB464C-3721-4062-9BBA-902D534AC10A}" destId="{ED2D1B63-D110-462F-A947-A8F8942D0948}" srcOrd="19" destOrd="0" presId="urn:microsoft.com/office/officeart/2005/8/layout/default"/>
    <dgm:cxn modelId="{516D0527-3DFE-4125-9D9B-7747DD20FAD6}" type="presParOf" srcId="{DEDB464C-3721-4062-9BBA-902D534AC10A}" destId="{F50FB119-0147-4386-85B3-72F540E68080}"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0B8DD3D-8034-4A78-B8C9-C3147D2C4784}" type="doc">
      <dgm:prSet loTypeId="urn:diagrams.loki3.com/BracketList+Icon" loCatId="list" qsTypeId="urn:microsoft.com/office/officeart/2005/8/quickstyle/simple4" qsCatId="simple" csTypeId="urn:microsoft.com/office/officeart/2005/8/colors/accent1_4" csCatId="accent1" phldr="1"/>
      <dgm:spPr/>
      <dgm:t>
        <a:bodyPr/>
        <a:lstStyle/>
        <a:p>
          <a:endParaRPr lang="uk-UA"/>
        </a:p>
      </dgm:t>
    </dgm:pt>
    <dgm:pt modelId="{A1301779-16D1-4A45-8130-7256E1E3257C}">
      <dgm:prSet custT="1">
        <dgm:style>
          <a:lnRef idx="1">
            <a:schemeClr val="accent3"/>
          </a:lnRef>
          <a:fillRef idx="2">
            <a:schemeClr val="accent3"/>
          </a:fillRef>
          <a:effectRef idx="1">
            <a:schemeClr val="accent3"/>
          </a:effectRef>
          <a:fontRef idx="minor">
            <a:schemeClr val="dk1"/>
          </a:fontRef>
        </dgm:style>
      </dgm:prSet>
      <dgm:spPr>
        <a:solidFill>
          <a:schemeClr val="bg2">
            <a:lumMod val="75000"/>
          </a:schemeClr>
        </a:solidFill>
      </dgm:spPr>
      <dgm:t>
        <a:bodyPr/>
        <a:lstStyle/>
        <a:p>
          <a:r>
            <a:rPr lang="uk-UA" sz="2400" i="0" dirty="0">
              <a:solidFill>
                <a:schemeClr val="bg1"/>
              </a:solidFill>
              <a:latin typeface="+mj-lt"/>
              <a:cs typeface="Times New Roman" panose="02020603050405020304" pitchFamily="18" charset="0"/>
            </a:rPr>
            <a:t>просторова</a:t>
          </a:r>
        </a:p>
      </dgm:t>
    </dgm:pt>
    <dgm:pt modelId="{97989D71-86DD-49B7-95DA-CDE2F1D0C06D}" type="parTrans" cxnId="{F5E40CFE-6E15-40AA-BFDD-0455836DAED3}">
      <dgm:prSet/>
      <dgm:spPr/>
      <dgm:t>
        <a:bodyPr/>
        <a:lstStyle/>
        <a:p>
          <a:endParaRPr lang="ru-RU"/>
        </a:p>
      </dgm:t>
    </dgm:pt>
    <dgm:pt modelId="{103E0148-1098-4F83-8001-37D1C16F9F87}" type="sibTrans" cxnId="{F5E40CFE-6E15-40AA-BFDD-0455836DAED3}">
      <dgm:prSet/>
      <dgm:spPr/>
      <dgm:t>
        <a:bodyPr/>
        <a:lstStyle/>
        <a:p>
          <a:endParaRPr lang="ru-RU"/>
        </a:p>
      </dgm:t>
    </dgm:pt>
    <dgm:pt modelId="{E5E1962D-AB57-4ADA-B8ED-1109B262B26B}">
      <dgm:prSet custT="1"/>
      <dgm:spPr>
        <a:solidFill>
          <a:schemeClr val="bg2">
            <a:lumMod val="75000"/>
          </a:schemeClr>
        </a:solidFill>
      </dgm:spPr>
      <dgm:t>
        <a:bodyPr/>
        <a:lstStyle/>
        <a:p>
          <a:r>
            <a:rPr lang="uk-UA" sz="2400" i="0" dirty="0">
              <a:solidFill>
                <a:schemeClr val="bg1"/>
              </a:solidFill>
              <a:latin typeface="+mj-lt"/>
              <a:cs typeface="Times New Roman" panose="02020603050405020304" pitchFamily="18" charset="0"/>
            </a:rPr>
            <a:t>суб</a:t>
          </a:r>
          <a:r>
            <a:rPr lang="en-US" sz="2400" i="0" dirty="0">
              <a:solidFill>
                <a:schemeClr val="bg1"/>
              </a:solidFill>
              <a:latin typeface="+mj-lt"/>
              <a:cs typeface="Times New Roman" panose="02020603050405020304" pitchFamily="18" charset="0"/>
            </a:rPr>
            <a:t>’</a:t>
          </a:r>
          <a:r>
            <a:rPr lang="uk-UA" sz="2400" i="0" dirty="0" err="1">
              <a:solidFill>
                <a:schemeClr val="bg1"/>
              </a:solidFill>
              <a:latin typeface="+mj-lt"/>
              <a:cs typeface="Times New Roman" panose="02020603050405020304" pitchFamily="18" charset="0"/>
            </a:rPr>
            <a:t>єктна</a:t>
          </a:r>
          <a:endParaRPr lang="uk-UA" sz="2400" i="0" dirty="0">
            <a:solidFill>
              <a:schemeClr val="bg1"/>
            </a:solidFill>
            <a:latin typeface="+mj-lt"/>
            <a:cs typeface="Times New Roman" panose="02020603050405020304" pitchFamily="18" charset="0"/>
          </a:endParaRPr>
        </a:p>
      </dgm:t>
    </dgm:pt>
    <dgm:pt modelId="{1B469668-37D1-4372-9CD0-B5A0C8A34F6E}" type="parTrans" cxnId="{9F52B658-74A7-4EE3-85BA-1898CD66E5B8}">
      <dgm:prSet/>
      <dgm:spPr/>
      <dgm:t>
        <a:bodyPr/>
        <a:lstStyle/>
        <a:p>
          <a:endParaRPr lang="ru-RU"/>
        </a:p>
      </dgm:t>
    </dgm:pt>
    <dgm:pt modelId="{AA065FB4-3B93-4F34-896D-7CA1B250D385}" type="sibTrans" cxnId="{9F52B658-74A7-4EE3-85BA-1898CD66E5B8}">
      <dgm:prSet/>
      <dgm:spPr/>
      <dgm:t>
        <a:bodyPr/>
        <a:lstStyle/>
        <a:p>
          <a:endParaRPr lang="ru-RU"/>
        </a:p>
      </dgm:t>
    </dgm:pt>
    <dgm:pt modelId="{5B4137BA-6859-4241-AF81-48FD961A9EA9}">
      <dgm:prSet custT="1"/>
      <dgm:spPr>
        <a:solidFill>
          <a:schemeClr val="bg2">
            <a:lumMod val="75000"/>
          </a:schemeClr>
        </a:solidFill>
      </dgm:spPr>
      <dgm:t>
        <a:bodyPr/>
        <a:lstStyle/>
        <a:p>
          <a:r>
            <a:rPr lang="uk-UA" sz="2400" i="0" dirty="0">
              <a:solidFill>
                <a:schemeClr val="bg1"/>
              </a:solidFill>
              <a:latin typeface="+mj-lt"/>
              <a:cs typeface="Times New Roman" panose="02020603050405020304" pitchFamily="18" charset="0"/>
            </a:rPr>
            <a:t>моделююча</a:t>
          </a:r>
        </a:p>
      </dgm:t>
    </dgm:pt>
    <dgm:pt modelId="{EFA3C63B-D373-4D8B-8A2B-29253D7C830A}" type="parTrans" cxnId="{42E0D0EC-6702-4FAA-8C30-45B2E10BC56F}">
      <dgm:prSet/>
      <dgm:spPr/>
      <dgm:t>
        <a:bodyPr/>
        <a:lstStyle/>
        <a:p>
          <a:endParaRPr lang="ru-RU"/>
        </a:p>
      </dgm:t>
    </dgm:pt>
    <dgm:pt modelId="{0B5F0FF9-ED16-42E8-8D92-9E712CB32AF9}" type="sibTrans" cxnId="{42E0D0EC-6702-4FAA-8C30-45B2E10BC56F}">
      <dgm:prSet/>
      <dgm:spPr/>
      <dgm:t>
        <a:bodyPr/>
        <a:lstStyle/>
        <a:p>
          <a:endParaRPr lang="ru-RU"/>
        </a:p>
      </dgm:t>
    </dgm:pt>
    <dgm:pt modelId="{4FB6D580-74AB-4824-B3EC-C1251EE74A81}">
      <dgm:prSet custT="1"/>
      <dgm:spPr>
        <a:solidFill>
          <a:schemeClr val="bg2">
            <a:lumMod val="75000"/>
          </a:schemeClr>
        </a:solidFill>
      </dgm:spPr>
      <dgm:t>
        <a:bodyPr/>
        <a:lstStyle/>
        <a:p>
          <a:r>
            <a:rPr lang="uk-UA" sz="2400" i="0">
              <a:solidFill>
                <a:schemeClr val="bg1"/>
              </a:solidFill>
              <a:latin typeface="+mj-lt"/>
              <a:cs typeface="Times New Roman" panose="02020603050405020304" pitchFamily="18" charset="0"/>
            </a:rPr>
            <a:t>ціннісно-орієнтаційна</a:t>
          </a:r>
          <a:endParaRPr lang="uk-UA" sz="2400" i="0" dirty="0">
            <a:solidFill>
              <a:schemeClr val="bg1"/>
            </a:solidFill>
            <a:latin typeface="+mj-lt"/>
            <a:cs typeface="Times New Roman" panose="02020603050405020304" pitchFamily="18" charset="0"/>
          </a:endParaRPr>
        </a:p>
      </dgm:t>
    </dgm:pt>
    <dgm:pt modelId="{966D36C5-DE84-4370-8633-85D55CCF47C8}" type="parTrans" cxnId="{F5FB1384-81FD-42CC-8785-E9938642140C}">
      <dgm:prSet/>
      <dgm:spPr/>
      <dgm:t>
        <a:bodyPr/>
        <a:lstStyle/>
        <a:p>
          <a:endParaRPr lang="ru-RU"/>
        </a:p>
      </dgm:t>
    </dgm:pt>
    <dgm:pt modelId="{F1910CC9-76DD-40C4-8F3F-99DABFE7A439}" type="sibTrans" cxnId="{F5FB1384-81FD-42CC-8785-E9938642140C}">
      <dgm:prSet/>
      <dgm:spPr/>
      <dgm:t>
        <a:bodyPr/>
        <a:lstStyle/>
        <a:p>
          <a:endParaRPr lang="ru-RU"/>
        </a:p>
      </dgm:t>
    </dgm:pt>
    <dgm:pt modelId="{A01117D8-E7D1-48DC-86D9-8CB7FB50A060}">
      <dgm:prSet custT="1"/>
      <dgm:spPr>
        <a:solidFill>
          <a:schemeClr val="bg2">
            <a:lumMod val="75000"/>
          </a:schemeClr>
        </a:solidFill>
      </dgm:spPr>
      <dgm:t>
        <a:bodyPr/>
        <a:lstStyle/>
        <a:p>
          <a:r>
            <a:rPr lang="uk-UA" sz="2400" i="0" dirty="0">
              <a:solidFill>
                <a:schemeClr val="bg1"/>
              </a:solidFill>
              <a:latin typeface="+mj-lt"/>
            </a:rPr>
            <a:t>комунікативна</a:t>
          </a:r>
        </a:p>
      </dgm:t>
    </dgm:pt>
    <dgm:pt modelId="{9062D973-586E-46D7-A571-D49DB05D2817}" type="parTrans" cxnId="{0033D639-7B63-4C08-A436-916B85BCEAAD}">
      <dgm:prSet/>
      <dgm:spPr/>
      <dgm:t>
        <a:bodyPr/>
        <a:lstStyle/>
        <a:p>
          <a:endParaRPr lang="ru-RU"/>
        </a:p>
      </dgm:t>
    </dgm:pt>
    <dgm:pt modelId="{5F59A4DA-BCD8-4132-B60E-A08E0993D8A3}" type="sibTrans" cxnId="{0033D639-7B63-4C08-A436-916B85BCEAAD}">
      <dgm:prSet/>
      <dgm:spPr/>
      <dgm:t>
        <a:bodyPr/>
        <a:lstStyle/>
        <a:p>
          <a:endParaRPr lang="ru-RU"/>
        </a:p>
      </dgm:t>
    </dgm:pt>
    <dgm:pt modelId="{F5CAC78A-5017-44EA-992A-E57BE6EED4DB}">
      <dgm:prSet custT="1"/>
      <dgm:spPr/>
      <dgm:t>
        <a:bodyPr vert="vert270"/>
        <a:lstStyle/>
        <a:p>
          <a:r>
            <a:rPr lang="uk-UA" sz="3600" b="1" i="0" dirty="0">
              <a:solidFill>
                <a:schemeClr val="bg2">
                  <a:lumMod val="25000"/>
                </a:schemeClr>
              </a:solidFill>
              <a:latin typeface="+mj-lt"/>
              <a:cs typeface="Times New Roman" panose="02020603050405020304" pitchFamily="18" charset="0"/>
            </a:rPr>
            <a:t>Зовнішні</a:t>
          </a:r>
        </a:p>
      </dgm:t>
    </dgm:pt>
    <dgm:pt modelId="{08F6B360-E67B-4790-9D24-FD5E2067BB5B}" type="parTrans" cxnId="{1AC127C9-773D-44D4-885C-74A9388D59C6}">
      <dgm:prSet/>
      <dgm:spPr/>
      <dgm:t>
        <a:bodyPr/>
        <a:lstStyle/>
        <a:p>
          <a:endParaRPr lang="ru-RU"/>
        </a:p>
      </dgm:t>
    </dgm:pt>
    <dgm:pt modelId="{7D97CED0-544F-4921-8F8E-C28414A4355C}" type="sibTrans" cxnId="{1AC127C9-773D-44D4-885C-74A9388D59C6}">
      <dgm:prSet/>
      <dgm:spPr/>
      <dgm:t>
        <a:bodyPr/>
        <a:lstStyle/>
        <a:p>
          <a:endParaRPr lang="ru-RU"/>
        </a:p>
      </dgm:t>
    </dgm:pt>
    <dgm:pt modelId="{A3E4FFCD-4351-4D13-9808-B046C003986A}">
      <dgm:prSet custT="1"/>
      <dgm:spPr/>
      <dgm:t>
        <a:bodyPr/>
        <a:lstStyle/>
        <a:p>
          <a:r>
            <a:rPr lang="uk-UA" sz="2400" i="0" dirty="0">
              <a:solidFill>
                <a:schemeClr val="bg2">
                  <a:lumMod val="25000"/>
                </a:schemeClr>
              </a:solidFill>
              <a:latin typeface="+mj-lt"/>
            </a:rPr>
            <a:t>функція досягнення соціальної цілісності </a:t>
          </a:r>
          <a:r>
            <a:rPr lang="uk-UA" sz="2400" i="0" dirty="0">
              <a:solidFill>
                <a:schemeClr val="bg2">
                  <a:lumMod val="25000"/>
                </a:schemeClr>
              </a:solidFill>
              <a:latin typeface="+mj-lt"/>
              <a:cs typeface="Times New Roman" panose="02020603050405020304" pitchFamily="18" charset="0"/>
            </a:rPr>
            <a:t> </a:t>
          </a:r>
          <a:endParaRPr lang="uk-UA" sz="2400" b="1" i="0" dirty="0">
            <a:solidFill>
              <a:schemeClr val="bg2">
                <a:lumMod val="25000"/>
              </a:schemeClr>
            </a:solidFill>
            <a:latin typeface="+mj-lt"/>
            <a:cs typeface="Times New Roman" panose="02020603050405020304" pitchFamily="18" charset="0"/>
          </a:endParaRPr>
        </a:p>
      </dgm:t>
    </dgm:pt>
    <dgm:pt modelId="{A5709326-8D2E-431D-8BBE-8FBC72405B50}" type="parTrans" cxnId="{0F3F90C7-7A9D-45BA-A9EE-1D53293BCDA8}">
      <dgm:prSet/>
      <dgm:spPr/>
      <dgm:t>
        <a:bodyPr/>
        <a:lstStyle/>
        <a:p>
          <a:endParaRPr lang="ru-RU"/>
        </a:p>
      </dgm:t>
    </dgm:pt>
    <dgm:pt modelId="{AF1AA09B-B55D-48D3-86D0-B77496D76CA6}" type="sibTrans" cxnId="{0F3F90C7-7A9D-45BA-A9EE-1D53293BCDA8}">
      <dgm:prSet/>
      <dgm:spPr/>
      <dgm:t>
        <a:bodyPr/>
        <a:lstStyle/>
        <a:p>
          <a:endParaRPr lang="ru-RU"/>
        </a:p>
      </dgm:t>
    </dgm:pt>
    <dgm:pt modelId="{2C8FA19C-2B6D-49FB-ADF1-EC8C6362BD75}">
      <dgm:prSet custT="1"/>
      <dgm:spPr/>
      <dgm:t>
        <a:bodyPr/>
        <a:lstStyle/>
        <a:p>
          <a:r>
            <a:rPr lang="uk-UA" sz="2400" i="0">
              <a:solidFill>
                <a:schemeClr val="bg2">
                  <a:lumMod val="25000"/>
                </a:schemeClr>
              </a:solidFill>
              <a:latin typeface="+mj-lt"/>
            </a:rPr>
            <a:t>функція правової політики </a:t>
          </a:r>
          <a:endParaRPr lang="uk-UA" sz="2400" b="1" i="0" dirty="0">
            <a:solidFill>
              <a:schemeClr val="bg2">
                <a:lumMod val="25000"/>
              </a:schemeClr>
            </a:solidFill>
            <a:latin typeface="+mj-lt"/>
            <a:cs typeface="Times New Roman" panose="02020603050405020304" pitchFamily="18" charset="0"/>
          </a:endParaRPr>
        </a:p>
      </dgm:t>
    </dgm:pt>
    <dgm:pt modelId="{659995BF-D521-4839-A596-0D0B46D8005B}" type="parTrans" cxnId="{13ED6E2A-2A17-4728-B19A-D787CB2E1398}">
      <dgm:prSet/>
      <dgm:spPr/>
      <dgm:t>
        <a:bodyPr/>
        <a:lstStyle/>
        <a:p>
          <a:endParaRPr lang="ru-RU"/>
        </a:p>
      </dgm:t>
    </dgm:pt>
    <dgm:pt modelId="{29024E73-89C8-4C84-BB58-4ACDD7ED11DA}" type="sibTrans" cxnId="{13ED6E2A-2A17-4728-B19A-D787CB2E1398}">
      <dgm:prSet/>
      <dgm:spPr/>
      <dgm:t>
        <a:bodyPr/>
        <a:lstStyle/>
        <a:p>
          <a:endParaRPr lang="ru-RU"/>
        </a:p>
      </dgm:t>
    </dgm:pt>
    <dgm:pt modelId="{52D56F1D-CA55-4EBD-AEE0-5ED7A737315B}">
      <dgm:prSet custT="1"/>
      <dgm:spPr/>
      <dgm:t>
        <a:bodyPr/>
        <a:lstStyle/>
        <a:p>
          <a:r>
            <a:rPr lang="uk-UA" sz="2400" i="0">
              <a:solidFill>
                <a:schemeClr val="bg2">
                  <a:lumMod val="25000"/>
                </a:schemeClr>
              </a:solidFill>
              <a:latin typeface="+mj-lt"/>
            </a:rPr>
            <a:t>функція збереження національної своєрідності </a:t>
          </a:r>
          <a:endParaRPr lang="uk-UA" sz="2400" b="1" i="0" dirty="0">
            <a:solidFill>
              <a:schemeClr val="bg2">
                <a:lumMod val="25000"/>
              </a:schemeClr>
            </a:solidFill>
            <a:latin typeface="+mj-lt"/>
            <a:cs typeface="Times New Roman" panose="02020603050405020304" pitchFamily="18" charset="0"/>
          </a:endParaRPr>
        </a:p>
      </dgm:t>
    </dgm:pt>
    <dgm:pt modelId="{93480679-5898-435A-A2FC-6A9E704A1ACF}" type="parTrans" cxnId="{FC4E9984-2F51-49A1-AD41-62CDD77D39D2}">
      <dgm:prSet/>
      <dgm:spPr/>
      <dgm:t>
        <a:bodyPr/>
        <a:lstStyle/>
        <a:p>
          <a:endParaRPr lang="ru-RU"/>
        </a:p>
      </dgm:t>
    </dgm:pt>
    <dgm:pt modelId="{EC2FE2E7-7E87-4788-92B6-036F7E48E478}" type="sibTrans" cxnId="{FC4E9984-2F51-49A1-AD41-62CDD77D39D2}">
      <dgm:prSet/>
      <dgm:spPr/>
      <dgm:t>
        <a:bodyPr/>
        <a:lstStyle/>
        <a:p>
          <a:endParaRPr lang="ru-RU"/>
        </a:p>
      </dgm:t>
    </dgm:pt>
    <dgm:pt modelId="{BA4F471B-8508-4BA7-BBD0-604FD5AE3F7A}">
      <dgm:prSet custT="1"/>
      <dgm:spPr/>
      <dgm:t>
        <a:bodyPr/>
        <a:lstStyle/>
        <a:p>
          <a:r>
            <a:rPr lang="uk-UA" sz="2400" i="0" dirty="0">
              <a:solidFill>
                <a:schemeClr val="bg2">
                  <a:lumMod val="25000"/>
                </a:schemeClr>
              </a:solidFill>
              <a:latin typeface="+mj-lt"/>
            </a:rPr>
            <a:t>функція духовної ідентифікації </a:t>
          </a:r>
          <a:endParaRPr lang="uk-UA" sz="2400" b="1" i="0" dirty="0">
            <a:solidFill>
              <a:schemeClr val="bg2">
                <a:lumMod val="25000"/>
              </a:schemeClr>
            </a:solidFill>
            <a:latin typeface="+mj-lt"/>
            <a:cs typeface="Times New Roman" panose="02020603050405020304" pitchFamily="18" charset="0"/>
          </a:endParaRPr>
        </a:p>
      </dgm:t>
    </dgm:pt>
    <dgm:pt modelId="{86EF0CC8-F93A-4EC1-B5CB-4BFA9BB0C777}" type="parTrans" cxnId="{76FC5E67-AF9E-40FF-ACA6-0D7F25ED0D6D}">
      <dgm:prSet/>
      <dgm:spPr/>
      <dgm:t>
        <a:bodyPr/>
        <a:lstStyle/>
        <a:p>
          <a:endParaRPr lang="ru-RU"/>
        </a:p>
      </dgm:t>
    </dgm:pt>
    <dgm:pt modelId="{CB68D464-50BE-42F0-A5D4-15165C1BD055}" type="sibTrans" cxnId="{76FC5E67-AF9E-40FF-ACA6-0D7F25ED0D6D}">
      <dgm:prSet/>
      <dgm:spPr/>
      <dgm:t>
        <a:bodyPr/>
        <a:lstStyle/>
        <a:p>
          <a:endParaRPr lang="ru-RU"/>
        </a:p>
      </dgm:t>
    </dgm:pt>
    <dgm:pt modelId="{FE6A06CC-C7E3-46B1-BF3C-70DBB0846AA1}">
      <dgm:prSet custT="1"/>
      <dgm:spPr/>
      <dgm:t>
        <a:bodyPr vert="vert270"/>
        <a:lstStyle/>
        <a:p>
          <a:r>
            <a:rPr lang="uk-UA" sz="3200" b="1" i="0" dirty="0">
              <a:solidFill>
                <a:schemeClr val="bg2">
                  <a:lumMod val="25000"/>
                </a:schemeClr>
              </a:solidFill>
              <a:latin typeface="+mj-lt"/>
              <a:cs typeface="Times New Roman" panose="02020603050405020304" pitchFamily="18" charset="0"/>
            </a:rPr>
            <a:t>Внутрішні</a:t>
          </a:r>
          <a:endParaRPr lang="uk-UA" sz="3200" i="0" dirty="0">
            <a:solidFill>
              <a:schemeClr val="bg2">
                <a:lumMod val="25000"/>
              </a:schemeClr>
            </a:solidFill>
            <a:latin typeface="+mj-lt"/>
            <a:cs typeface="Times New Roman" panose="02020603050405020304" pitchFamily="18" charset="0"/>
          </a:endParaRPr>
        </a:p>
      </dgm:t>
    </dgm:pt>
    <dgm:pt modelId="{BE2BE43E-F047-470C-AC89-6DC9884FFB4A}" type="parTrans" cxnId="{7C52ED5F-EC84-464D-89E1-9A5F85E486B2}">
      <dgm:prSet/>
      <dgm:spPr/>
      <dgm:t>
        <a:bodyPr/>
        <a:lstStyle/>
        <a:p>
          <a:endParaRPr lang="ru-RU"/>
        </a:p>
      </dgm:t>
    </dgm:pt>
    <dgm:pt modelId="{B554569F-2CF8-4F5B-8904-F589415588EA}" type="sibTrans" cxnId="{7C52ED5F-EC84-464D-89E1-9A5F85E486B2}">
      <dgm:prSet/>
      <dgm:spPr/>
      <dgm:t>
        <a:bodyPr/>
        <a:lstStyle/>
        <a:p>
          <a:endParaRPr lang="ru-RU"/>
        </a:p>
      </dgm:t>
    </dgm:pt>
    <dgm:pt modelId="{21A8DBB7-9978-4B00-B708-E8C0CAF957AE}" type="pres">
      <dgm:prSet presAssocID="{00B8DD3D-8034-4A78-B8C9-C3147D2C4784}" presName="Name0" presStyleCnt="0">
        <dgm:presLayoutVars>
          <dgm:dir/>
          <dgm:animLvl val="lvl"/>
          <dgm:resizeHandles val="exact"/>
        </dgm:presLayoutVars>
      </dgm:prSet>
      <dgm:spPr/>
    </dgm:pt>
    <dgm:pt modelId="{E095FB6D-EE45-4B29-B9E9-406E04E07812}" type="pres">
      <dgm:prSet presAssocID="{FE6A06CC-C7E3-46B1-BF3C-70DBB0846AA1}" presName="linNode" presStyleCnt="0"/>
      <dgm:spPr/>
    </dgm:pt>
    <dgm:pt modelId="{8E9E0AF7-9453-4A5B-A1F8-1CC2DA48E97D}" type="pres">
      <dgm:prSet presAssocID="{FE6A06CC-C7E3-46B1-BF3C-70DBB0846AA1}" presName="parTx" presStyleLbl="revTx" presStyleIdx="0" presStyleCnt="2">
        <dgm:presLayoutVars>
          <dgm:chMax val="1"/>
          <dgm:bulletEnabled val="1"/>
        </dgm:presLayoutVars>
      </dgm:prSet>
      <dgm:spPr/>
    </dgm:pt>
    <dgm:pt modelId="{F958DE22-1CC2-4E6D-803D-59F7C1D5A940}" type="pres">
      <dgm:prSet presAssocID="{FE6A06CC-C7E3-46B1-BF3C-70DBB0846AA1}" presName="bracket" presStyleLbl="parChTrans1D1" presStyleIdx="0" presStyleCnt="2"/>
      <dgm:spPr/>
    </dgm:pt>
    <dgm:pt modelId="{341C9BBC-5FF9-4A60-AE57-6C81645B6114}" type="pres">
      <dgm:prSet presAssocID="{FE6A06CC-C7E3-46B1-BF3C-70DBB0846AA1}" presName="spH" presStyleCnt="0"/>
      <dgm:spPr/>
    </dgm:pt>
    <dgm:pt modelId="{FFA278A6-BC1D-4430-8D45-2C5D8D2D7948}" type="pres">
      <dgm:prSet presAssocID="{FE6A06CC-C7E3-46B1-BF3C-70DBB0846AA1}" presName="desTx" presStyleLbl="node1" presStyleIdx="0" presStyleCnt="2">
        <dgm:presLayoutVars>
          <dgm:bulletEnabled val="1"/>
        </dgm:presLayoutVars>
      </dgm:prSet>
      <dgm:spPr/>
    </dgm:pt>
    <dgm:pt modelId="{6852EB02-D03A-4801-8158-17517B4B23C5}" type="pres">
      <dgm:prSet presAssocID="{B554569F-2CF8-4F5B-8904-F589415588EA}" presName="spV" presStyleCnt="0"/>
      <dgm:spPr/>
    </dgm:pt>
    <dgm:pt modelId="{D364E8BE-D9B3-453E-9331-0950EABE028D}" type="pres">
      <dgm:prSet presAssocID="{F5CAC78A-5017-44EA-992A-E57BE6EED4DB}" presName="linNode" presStyleCnt="0"/>
      <dgm:spPr/>
    </dgm:pt>
    <dgm:pt modelId="{E03B1B46-140B-4F27-B3B2-E08ABF82EF04}" type="pres">
      <dgm:prSet presAssocID="{F5CAC78A-5017-44EA-992A-E57BE6EED4DB}" presName="parTx" presStyleLbl="revTx" presStyleIdx="1" presStyleCnt="2">
        <dgm:presLayoutVars>
          <dgm:chMax val="1"/>
          <dgm:bulletEnabled val="1"/>
        </dgm:presLayoutVars>
      </dgm:prSet>
      <dgm:spPr/>
    </dgm:pt>
    <dgm:pt modelId="{92684738-F3C3-4426-AF74-F3C1FFA6C917}" type="pres">
      <dgm:prSet presAssocID="{F5CAC78A-5017-44EA-992A-E57BE6EED4DB}" presName="bracket" presStyleLbl="parChTrans1D1" presStyleIdx="1" presStyleCnt="2"/>
      <dgm:spPr/>
    </dgm:pt>
    <dgm:pt modelId="{FD18EF87-950B-4C56-96B0-E74E2127483C}" type="pres">
      <dgm:prSet presAssocID="{F5CAC78A-5017-44EA-992A-E57BE6EED4DB}" presName="spH" presStyleCnt="0"/>
      <dgm:spPr/>
    </dgm:pt>
    <dgm:pt modelId="{9577CD79-28CB-4A66-9C13-7129FCD98561}" type="pres">
      <dgm:prSet presAssocID="{F5CAC78A-5017-44EA-992A-E57BE6EED4DB}" presName="desTx" presStyleLbl="node1" presStyleIdx="1" presStyleCnt="2">
        <dgm:presLayoutVars>
          <dgm:bulletEnabled val="1"/>
        </dgm:presLayoutVars>
      </dgm:prSet>
      <dgm:spPr/>
    </dgm:pt>
  </dgm:ptLst>
  <dgm:cxnLst>
    <dgm:cxn modelId="{AA9B5907-9302-4B96-AB14-6BDAAFE1A003}" type="presOf" srcId="{5B4137BA-6859-4241-AF81-48FD961A9EA9}" destId="{FFA278A6-BC1D-4430-8D45-2C5D8D2D7948}" srcOrd="0" destOrd="2" presId="urn:diagrams.loki3.com/BracketList+Icon"/>
    <dgm:cxn modelId="{A8F86D0D-E2B9-49B6-AFD9-D1FACD6FA861}" type="presOf" srcId="{F5CAC78A-5017-44EA-992A-E57BE6EED4DB}" destId="{E03B1B46-140B-4F27-B3B2-E08ABF82EF04}" srcOrd="0" destOrd="0" presId="urn:diagrams.loki3.com/BracketList+Icon"/>
    <dgm:cxn modelId="{13ED6E2A-2A17-4728-B19A-D787CB2E1398}" srcId="{F5CAC78A-5017-44EA-992A-E57BE6EED4DB}" destId="{2C8FA19C-2B6D-49FB-ADF1-EC8C6362BD75}" srcOrd="1" destOrd="0" parTransId="{659995BF-D521-4839-A596-0D0B46D8005B}" sibTransId="{29024E73-89C8-4C84-BB58-4ACDD7ED11DA}"/>
    <dgm:cxn modelId="{54F4DC30-F496-46DE-9DF8-EBC9F3F542E9}" type="presOf" srcId="{A3E4FFCD-4351-4D13-9808-B046C003986A}" destId="{9577CD79-28CB-4A66-9C13-7129FCD98561}" srcOrd="0" destOrd="0" presId="urn:diagrams.loki3.com/BracketList+Icon"/>
    <dgm:cxn modelId="{9CF44233-CD00-45E4-907B-13F799AB69DF}" type="presOf" srcId="{E5E1962D-AB57-4ADA-B8ED-1109B262B26B}" destId="{FFA278A6-BC1D-4430-8D45-2C5D8D2D7948}" srcOrd="0" destOrd="1" presId="urn:diagrams.loki3.com/BracketList+Icon"/>
    <dgm:cxn modelId="{0033D639-7B63-4C08-A436-916B85BCEAAD}" srcId="{FE6A06CC-C7E3-46B1-BF3C-70DBB0846AA1}" destId="{A01117D8-E7D1-48DC-86D9-8CB7FB50A060}" srcOrd="4" destOrd="0" parTransId="{9062D973-586E-46D7-A571-D49DB05D2817}" sibTransId="{5F59A4DA-BCD8-4132-B60E-A08E0993D8A3}"/>
    <dgm:cxn modelId="{7C52ED5F-EC84-464D-89E1-9A5F85E486B2}" srcId="{00B8DD3D-8034-4A78-B8C9-C3147D2C4784}" destId="{FE6A06CC-C7E3-46B1-BF3C-70DBB0846AA1}" srcOrd="0" destOrd="0" parTransId="{BE2BE43E-F047-470C-AC89-6DC9884FFB4A}" sibTransId="{B554569F-2CF8-4F5B-8904-F589415588EA}"/>
    <dgm:cxn modelId="{E3670C47-6E21-4391-837E-EBB1629A97F9}" type="presOf" srcId="{A1301779-16D1-4A45-8130-7256E1E3257C}" destId="{FFA278A6-BC1D-4430-8D45-2C5D8D2D7948}" srcOrd="0" destOrd="0" presId="urn:diagrams.loki3.com/BracketList+Icon"/>
    <dgm:cxn modelId="{76FC5E67-AF9E-40FF-ACA6-0D7F25ED0D6D}" srcId="{F5CAC78A-5017-44EA-992A-E57BE6EED4DB}" destId="{BA4F471B-8508-4BA7-BBD0-604FD5AE3F7A}" srcOrd="3" destOrd="0" parTransId="{86EF0CC8-F93A-4EC1-B5CB-4BFA9BB0C777}" sibTransId="{CB68D464-50BE-42F0-A5D4-15165C1BD055}"/>
    <dgm:cxn modelId="{03199F4F-EFB0-43F9-AEA8-D77FEBB222A4}" type="presOf" srcId="{00B8DD3D-8034-4A78-B8C9-C3147D2C4784}" destId="{21A8DBB7-9978-4B00-B708-E8C0CAF957AE}" srcOrd="0" destOrd="0" presId="urn:diagrams.loki3.com/BracketList+Icon"/>
    <dgm:cxn modelId="{9F52B658-74A7-4EE3-85BA-1898CD66E5B8}" srcId="{FE6A06CC-C7E3-46B1-BF3C-70DBB0846AA1}" destId="{E5E1962D-AB57-4ADA-B8ED-1109B262B26B}" srcOrd="1" destOrd="0" parTransId="{1B469668-37D1-4372-9CD0-B5A0C8A34F6E}" sibTransId="{AA065FB4-3B93-4F34-896D-7CA1B250D385}"/>
    <dgm:cxn modelId="{F5FB1384-81FD-42CC-8785-E9938642140C}" srcId="{FE6A06CC-C7E3-46B1-BF3C-70DBB0846AA1}" destId="{4FB6D580-74AB-4824-B3EC-C1251EE74A81}" srcOrd="3" destOrd="0" parTransId="{966D36C5-DE84-4370-8633-85D55CCF47C8}" sibTransId="{F1910CC9-76DD-40C4-8F3F-99DABFE7A439}"/>
    <dgm:cxn modelId="{FC4E9984-2F51-49A1-AD41-62CDD77D39D2}" srcId="{F5CAC78A-5017-44EA-992A-E57BE6EED4DB}" destId="{52D56F1D-CA55-4EBD-AEE0-5ED7A737315B}" srcOrd="2" destOrd="0" parTransId="{93480679-5898-435A-A2FC-6A9E704A1ACF}" sibTransId="{EC2FE2E7-7E87-4788-92B6-036F7E48E478}"/>
    <dgm:cxn modelId="{AE48FA9A-F0B5-48E7-B8FA-B9A643255A3E}" type="presOf" srcId="{BA4F471B-8508-4BA7-BBD0-604FD5AE3F7A}" destId="{9577CD79-28CB-4A66-9C13-7129FCD98561}" srcOrd="0" destOrd="3" presId="urn:diagrams.loki3.com/BracketList+Icon"/>
    <dgm:cxn modelId="{69F2EEB0-E2A8-4518-92C2-81F8CA18970A}" type="presOf" srcId="{52D56F1D-CA55-4EBD-AEE0-5ED7A737315B}" destId="{9577CD79-28CB-4A66-9C13-7129FCD98561}" srcOrd="0" destOrd="2" presId="urn:diagrams.loki3.com/BracketList+Icon"/>
    <dgm:cxn modelId="{7480F4B3-5045-44F2-A9C5-FB557E50A74D}" type="presOf" srcId="{FE6A06CC-C7E3-46B1-BF3C-70DBB0846AA1}" destId="{8E9E0AF7-9453-4A5B-A1F8-1CC2DA48E97D}" srcOrd="0" destOrd="0" presId="urn:diagrams.loki3.com/BracketList+Icon"/>
    <dgm:cxn modelId="{0F3F90C7-7A9D-45BA-A9EE-1D53293BCDA8}" srcId="{F5CAC78A-5017-44EA-992A-E57BE6EED4DB}" destId="{A3E4FFCD-4351-4D13-9808-B046C003986A}" srcOrd="0" destOrd="0" parTransId="{A5709326-8D2E-431D-8BBE-8FBC72405B50}" sibTransId="{AF1AA09B-B55D-48D3-86D0-B77496D76CA6}"/>
    <dgm:cxn modelId="{1AC127C9-773D-44D4-885C-74A9388D59C6}" srcId="{00B8DD3D-8034-4A78-B8C9-C3147D2C4784}" destId="{F5CAC78A-5017-44EA-992A-E57BE6EED4DB}" srcOrd="1" destOrd="0" parTransId="{08F6B360-E67B-4790-9D24-FD5E2067BB5B}" sibTransId="{7D97CED0-544F-4921-8F8E-C28414A4355C}"/>
    <dgm:cxn modelId="{0A7D4ECB-C772-42B6-90E0-32F9B4B81C58}" type="presOf" srcId="{A01117D8-E7D1-48DC-86D9-8CB7FB50A060}" destId="{FFA278A6-BC1D-4430-8D45-2C5D8D2D7948}" srcOrd="0" destOrd="4" presId="urn:diagrams.loki3.com/BracketList+Icon"/>
    <dgm:cxn modelId="{C10164D6-2CB4-49D4-8823-B3435DE9966D}" type="presOf" srcId="{4FB6D580-74AB-4824-B3EC-C1251EE74A81}" destId="{FFA278A6-BC1D-4430-8D45-2C5D8D2D7948}" srcOrd="0" destOrd="3" presId="urn:diagrams.loki3.com/BracketList+Icon"/>
    <dgm:cxn modelId="{42E0D0EC-6702-4FAA-8C30-45B2E10BC56F}" srcId="{FE6A06CC-C7E3-46B1-BF3C-70DBB0846AA1}" destId="{5B4137BA-6859-4241-AF81-48FD961A9EA9}" srcOrd="2" destOrd="0" parTransId="{EFA3C63B-D373-4D8B-8A2B-29253D7C830A}" sibTransId="{0B5F0FF9-ED16-42E8-8D92-9E712CB32AF9}"/>
    <dgm:cxn modelId="{75B133FD-A494-4886-A102-D5C69A196308}" type="presOf" srcId="{2C8FA19C-2B6D-49FB-ADF1-EC8C6362BD75}" destId="{9577CD79-28CB-4A66-9C13-7129FCD98561}" srcOrd="0" destOrd="1" presId="urn:diagrams.loki3.com/BracketList+Icon"/>
    <dgm:cxn modelId="{F5E40CFE-6E15-40AA-BFDD-0455836DAED3}" srcId="{FE6A06CC-C7E3-46B1-BF3C-70DBB0846AA1}" destId="{A1301779-16D1-4A45-8130-7256E1E3257C}" srcOrd="0" destOrd="0" parTransId="{97989D71-86DD-49B7-95DA-CDE2F1D0C06D}" sibTransId="{103E0148-1098-4F83-8001-37D1C16F9F87}"/>
    <dgm:cxn modelId="{324B3FE0-8C27-4BDD-9F9C-1F0B96388E5D}" type="presParOf" srcId="{21A8DBB7-9978-4B00-B708-E8C0CAF957AE}" destId="{E095FB6D-EE45-4B29-B9E9-406E04E07812}" srcOrd="0" destOrd="0" presId="urn:diagrams.loki3.com/BracketList+Icon"/>
    <dgm:cxn modelId="{43B6C862-27FF-412D-ACAD-DBA758F0FEE0}" type="presParOf" srcId="{E095FB6D-EE45-4B29-B9E9-406E04E07812}" destId="{8E9E0AF7-9453-4A5B-A1F8-1CC2DA48E97D}" srcOrd="0" destOrd="0" presId="urn:diagrams.loki3.com/BracketList+Icon"/>
    <dgm:cxn modelId="{3DE24830-BA71-4A01-9ACE-43B9089BFC1C}" type="presParOf" srcId="{E095FB6D-EE45-4B29-B9E9-406E04E07812}" destId="{F958DE22-1CC2-4E6D-803D-59F7C1D5A940}" srcOrd="1" destOrd="0" presId="urn:diagrams.loki3.com/BracketList+Icon"/>
    <dgm:cxn modelId="{E3AE9E2C-30FA-45FE-B497-EED350A245F2}" type="presParOf" srcId="{E095FB6D-EE45-4B29-B9E9-406E04E07812}" destId="{341C9BBC-5FF9-4A60-AE57-6C81645B6114}" srcOrd="2" destOrd="0" presId="urn:diagrams.loki3.com/BracketList+Icon"/>
    <dgm:cxn modelId="{206B1F0E-24A0-452E-9CDF-5B2EEFE97EDD}" type="presParOf" srcId="{E095FB6D-EE45-4B29-B9E9-406E04E07812}" destId="{FFA278A6-BC1D-4430-8D45-2C5D8D2D7948}" srcOrd="3" destOrd="0" presId="urn:diagrams.loki3.com/BracketList+Icon"/>
    <dgm:cxn modelId="{677844BB-3A52-4606-8B02-0139E330680A}" type="presParOf" srcId="{21A8DBB7-9978-4B00-B708-E8C0CAF957AE}" destId="{6852EB02-D03A-4801-8158-17517B4B23C5}" srcOrd="1" destOrd="0" presId="urn:diagrams.loki3.com/BracketList+Icon"/>
    <dgm:cxn modelId="{1CEB464B-8B1F-4C25-9769-1ACC898EB4C2}" type="presParOf" srcId="{21A8DBB7-9978-4B00-B708-E8C0CAF957AE}" destId="{D364E8BE-D9B3-453E-9331-0950EABE028D}" srcOrd="2" destOrd="0" presId="urn:diagrams.loki3.com/BracketList+Icon"/>
    <dgm:cxn modelId="{BCD27E71-43CB-4564-BE7D-BF9D34A18A1A}" type="presParOf" srcId="{D364E8BE-D9B3-453E-9331-0950EABE028D}" destId="{E03B1B46-140B-4F27-B3B2-E08ABF82EF04}" srcOrd="0" destOrd="0" presId="urn:diagrams.loki3.com/BracketList+Icon"/>
    <dgm:cxn modelId="{346BED01-D460-487D-8F82-CB8B85DBE3E3}" type="presParOf" srcId="{D364E8BE-D9B3-453E-9331-0950EABE028D}" destId="{92684738-F3C3-4426-AF74-F3C1FFA6C917}" srcOrd="1" destOrd="0" presId="urn:diagrams.loki3.com/BracketList+Icon"/>
    <dgm:cxn modelId="{E19CFEAD-7F7F-40FC-98FA-8A8A1298E5B1}" type="presParOf" srcId="{D364E8BE-D9B3-453E-9331-0950EABE028D}" destId="{FD18EF87-950B-4C56-96B0-E74E2127483C}" srcOrd="2" destOrd="0" presId="urn:diagrams.loki3.com/BracketList+Icon"/>
    <dgm:cxn modelId="{A31A2900-C70B-4732-8F5E-C0D47329D01B}" type="presParOf" srcId="{D364E8BE-D9B3-453E-9331-0950EABE028D}" destId="{9577CD79-28CB-4A66-9C13-7129FCD98561}" srcOrd="3" destOrd="0" presId="urn:diagrams.loki3.com/BracketLis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10329D0-498D-4848-823A-3B83A44666E7}"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ru-RU"/>
        </a:p>
      </dgm:t>
    </dgm:pt>
    <dgm:pt modelId="{EF28D5DD-9AE5-4C77-A598-DD1F6BA835A5}">
      <dgm:prSet phldrT="[Текст]" custT="1"/>
      <dgm:spPr/>
      <dgm:t>
        <a:bodyPr/>
        <a:lstStyle/>
        <a:p>
          <a:r>
            <a:rPr lang="uk-UA" sz="2200" dirty="0">
              <a:latin typeface="+mj-lt"/>
            </a:rPr>
            <a:t>спільність історичних коренів виникнення і розвитку правових систем, їх генезис</a:t>
          </a:r>
          <a:endParaRPr lang="ru-RU" sz="2200" dirty="0">
            <a:latin typeface="+mj-lt"/>
          </a:endParaRPr>
        </a:p>
      </dgm:t>
    </dgm:pt>
    <dgm:pt modelId="{EC506C82-E947-4C40-B8A1-E4FE37CF76E6}" type="parTrans" cxnId="{99A99F67-642B-4407-82F3-863EEAA69875}">
      <dgm:prSet/>
      <dgm:spPr/>
      <dgm:t>
        <a:bodyPr/>
        <a:lstStyle/>
        <a:p>
          <a:endParaRPr lang="ru-RU"/>
        </a:p>
      </dgm:t>
    </dgm:pt>
    <dgm:pt modelId="{E3B1215E-D639-456A-AB09-67126CBF0007}" type="sibTrans" cxnId="{99A99F67-642B-4407-82F3-863EEAA69875}">
      <dgm:prSet/>
      <dgm:spPr/>
      <dgm:t>
        <a:bodyPr/>
        <a:lstStyle/>
        <a:p>
          <a:endParaRPr lang="ru-RU"/>
        </a:p>
      </dgm:t>
    </dgm:pt>
    <dgm:pt modelId="{1664995A-A7A4-4213-94BE-5D39B3C149E6}">
      <dgm:prSet custT="1"/>
      <dgm:spPr/>
      <dgm:t>
        <a:bodyPr/>
        <a:lstStyle/>
        <a:p>
          <a:r>
            <a:rPr lang="uk-UA" sz="2200" dirty="0">
              <a:latin typeface="+mj-lt"/>
            </a:rPr>
            <a:t>єдність у структурі права, побудові системи права</a:t>
          </a:r>
        </a:p>
      </dgm:t>
    </dgm:pt>
    <dgm:pt modelId="{2D738FC9-03EC-417D-91C3-D7C57F6A9041}" type="parTrans" cxnId="{297B8DE3-CB03-4450-9677-692F311512BB}">
      <dgm:prSet/>
      <dgm:spPr/>
      <dgm:t>
        <a:bodyPr/>
        <a:lstStyle/>
        <a:p>
          <a:endParaRPr lang="ru-RU"/>
        </a:p>
      </dgm:t>
    </dgm:pt>
    <dgm:pt modelId="{A5B172A9-309C-4561-8FBC-9A2E25D4B45C}" type="sibTrans" cxnId="{297B8DE3-CB03-4450-9677-692F311512BB}">
      <dgm:prSet/>
      <dgm:spPr/>
      <dgm:t>
        <a:bodyPr/>
        <a:lstStyle/>
        <a:p>
          <a:endParaRPr lang="ru-RU"/>
        </a:p>
      </dgm:t>
    </dgm:pt>
    <dgm:pt modelId="{E7E70304-8B9A-4E48-BFCB-33AA5B4FD4AB}">
      <dgm:prSet custT="1"/>
      <dgm:spPr/>
      <dgm:t>
        <a:bodyPr/>
        <a:lstStyle/>
        <a:p>
          <a:r>
            <a:rPr lang="uk-UA" sz="2200" dirty="0">
              <a:latin typeface="+mj-lt"/>
            </a:rPr>
            <a:t>єдину природу та характер норми права</a:t>
          </a:r>
        </a:p>
      </dgm:t>
    </dgm:pt>
    <dgm:pt modelId="{AC71D128-B9AB-49C0-999B-28006029C5C3}" type="parTrans" cxnId="{410A768D-4E91-472C-9817-0792E69FD902}">
      <dgm:prSet/>
      <dgm:spPr/>
      <dgm:t>
        <a:bodyPr/>
        <a:lstStyle/>
        <a:p>
          <a:endParaRPr lang="ru-RU"/>
        </a:p>
      </dgm:t>
    </dgm:pt>
    <dgm:pt modelId="{9CBCF572-B3FE-42CB-A400-BCE5B7883DDD}" type="sibTrans" cxnId="{410A768D-4E91-472C-9817-0792E69FD902}">
      <dgm:prSet/>
      <dgm:spPr/>
      <dgm:t>
        <a:bodyPr/>
        <a:lstStyle/>
        <a:p>
          <a:endParaRPr lang="ru-RU"/>
        </a:p>
      </dgm:t>
    </dgm:pt>
    <dgm:pt modelId="{D074F13C-F2BE-4431-8FAF-EBC85CDD7925}">
      <dgm:prSet custT="1"/>
      <dgm:spPr/>
      <dgm:t>
        <a:bodyPr/>
        <a:lstStyle/>
        <a:p>
          <a:r>
            <a:rPr lang="uk-UA" sz="2200" dirty="0">
              <a:solidFill>
                <a:schemeClr val="bg2">
                  <a:lumMod val="25000"/>
                </a:schemeClr>
              </a:solidFill>
              <a:latin typeface="+mj-lt"/>
            </a:rPr>
            <a:t>спільність основного джерела права, принципів правового регулювання</a:t>
          </a:r>
        </a:p>
      </dgm:t>
    </dgm:pt>
    <dgm:pt modelId="{EF4C5253-A7FF-4A30-8CC3-76E29CEE591E}" type="parTrans" cxnId="{CF4CF9AA-B4E4-43C6-8044-551BAB60F791}">
      <dgm:prSet/>
      <dgm:spPr/>
      <dgm:t>
        <a:bodyPr/>
        <a:lstStyle/>
        <a:p>
          <a:endParaRPr lang="ru-RU"/>
        </a:p>
      </dgm:t>
    </dgm:pt>
    <dgm:pt modelId="{7A8B205A-70AE-47BE-AB4E-6785B30596AA}" type="sibTrans" cxnId="{CF4CF9AA-B4E4-43C6-8044-551BAB60F791}">
      <dgm:prSet/>
      <dgm:spPr/>
      <dgm:t>
        <a:bodyPr/>
        <a:lstStyle/>
        <a:p>
          <a:endParaRPr lang="ru-RU"/>
        </a:p>
      </dgm:t>
    </dgm:pt>
    <dgm:pt modelId="{4BF46D58-FB2B-4EFE-91A4-40898B587EBC}">
      <dgm:prSet custT="1"/>
      <dgm:spPr/>
      <dgm:t>
        <a:bodyPr/>
        <a:lstStyle/>
        <a:p>
          <a:r>
            <a:rPr lang="uk-UA" sz="2200" dirty="0">
              <a:solidFill>
                <a:schemeClr val="bg2">
                  <a:lumMod val="25000"/>
                </a:schemeClr>
              </a:solidFill>
              <a:latin typeface="+mj-lt"/>
            </a:rPr>
            <a:t>єдність юридичної техніки, правової термінології</a:t>
          </a:r>
        </a:p>
      </dgm:t>
    </dgm:pt>
    <dgm:pt modelId="{F270E955-6A99-4EB7-B392-13CEE39D12DE}" type="parTrans" cxnId="{3448C87E-7A56-47F6-AF2A-C45551121D99}">
      <dgm:prSet/>
      <dgm:spPr/>
      <dgm:t>
        <a:bodyPr/>
        <a:lstStyle/>
        <a:p>
          <a:endParaRPr lang="ru-RU"/>
        </a:p>
      </dgm:t>
    </dgm:pt>
    <dgm:pt modelId="{4D440353-164C-4293-8489-0AF3559331B9}" type="sibTrans" cxnId="{3448C87E-7A56-47F6-AF2A-C45551121D99}">
      <dgm:prSet/>
      <dgm:spPr/>
      <dgm:t>
        <a:bodyPr/>
        <a:lstStyle/>
        <a:p>
          <a:endParaRPr lang="ru-RU"/>
        </a:p>
      </dgm:t>
    </dgm:pt>
    <dgm:pt modelId="{01303886-F901-46D0-BCA3-398FD0DB19B3}">
      <dgm:prSet custT="1"/>
      <dgm:spPr/>
      <dgm:t>
        <a:bodyPr/>
        <a:lstStyle/>
        <a:p>
          <a:r>
            <a:rPr lang="uk-UA" sz="2200" dirty="0">
              <a:solidFill>
                <a:schemeClr val="bg2">
                  <a:lumMod val="25000"/>
                </a:schemeClr>
              </a:solidFill>
              <a:latin typeface="+mj-lt"/>
            </a:rPr>
            <a:t>суб’єкти і процеси правотворчості</a:t>
          </a:r>
        </a:p>
      </dgm:t>
    </dgm:pt>
    <dgm:pt modelId="{E2101CFB-9EB6-406E-B6F1-853E7A781807}" type="parTrans" cxnId="{9EC95B2A-6137-445A-AB32-D1D4B77282BF}">
      <dgm:prSet/>
      <dgm:spPr/>
      <dgm:t>
        <a:bodyPr/>
        <a:lstStyle/>
        <a:p>
          <a:endParaRPr lang="ru-RU"/>
        </a:p>
      </dgm:t>
    </dgm:pt>
    <dgm:pt modelId="{3283FA64-4CE5-4444-BFC4-E6C306DC8D9A}" type="sibTrans" cxnId="{9EC95B2A-6137-445A-AB32-D1D4B77282BF}">
      <dgm:prSet/>
      <dgm:spPr/>
      <dgm:t>
        <a:bodyPr/>
        <a:lstStyle/>
        <a:p>
          <a:endParaRPr lang="ru-RU"/>
        </a:p>
      </dgm:t>
    </dgm:pt>
    <dgm:pt modelId="{1C44B29F-EDDC-480D-9B82-9FC33130CC2A}">
      <dgm:prSet custT="1"/>
      <dgm:spPr/>
      <dgm:t>
        <a:bodyPr/>
        <a:lstStyle/>
        <a:p>
          <a:r>
            <a:rPr lang="uk-UA" sz="2200" dirty="0">
              <a:latin typeface="+mj-lt"/>
            </a:rPr>
            <a:t>спорідненість правового мислення, рівень правової свідомості та правової культури соціуму</a:t>
          </a:r>
        </a:p>
      </dgm:t>
    </dgm:pt>
    <dgm:pt modelId="{71DAA4DF-34A9-4BCE-8626-70D798501AF1}" type="parTrans" cxnId="{E8CA64DF-A0C6-4653-98C9-5AF99F47570B}">
      <dgm:prSet/>
      <dgm:spPr/>
      <dgm:t>
        <a:bodyPr/>
        <a:lstStyle/>
        <a:p>
          <a:endParaRPr lang="ru-RU"/>
        </a:p>
      </dgm:t>
    </dgm:pt>
    <dgm:pt modelId="{823DC7F8-7C14-4722-B6F5-68B02ED79B8F}" type="sibTrans" cxnId="{E8CA64DF-A0C6-4653-98C9-5AF99F47570B}">
      <dgm:prSet/>
      <dgm:spPr/>
      <dgm:t>
        <a:bodyPr/>
        <a:lstStyle/>
        <a:p>
          <a:endParaRPr lang="ru-RU"/>
        </a:p>
      </dgm:t>
    </dgm:pt>
    <dgm:pt modelId="{82824A31-E8CD-44F0-8DA3-187DD89C20CD}">
      <dgm:prSet custT="1"/>
      <dgm:spPr/>
      <dgm:t>
        <a:bodyPr/>
        <a:lstStyle/>
        <a:p>
          <a:r>
            <a:rPr lang="uk-UA" sz="2200" dirty="0">
              <a:latin typeface="+mj-lt"/>
            </a:rPr>
            <a:t>світоглядні засади суспільства</a:t>
          </a:r>
        </a:p>
      </dgm:t>
    </dgm:pt>
    <dgm:pt modelId="{8F5C3620-DCB5-46D1-AE96-02C229A67530}" type="parTrans" cxnId="{BE76B1DF-219E-4693-AAF3-E0BB530E2CFB}">
      <dgm:prSet/>
      <dgm:spPr/>
      <dgm:t>
        <a:bodyPr/>
        <a:lstStyle/>
        <a:p>
          <a:endParaRPr lang="ru-RU"/>
        </a:p>
      </dgm:t>
    </dgm:pt>
    <dgm:pt modelId="{EF6B8F2D-E1D2-44C6-8B68-2264285DE572}" type="sibTrans" cxnId="{BE76B1DF-219E-4693-AAF3-E0BB530E2CFB}">
      <dgm:prSet/>
      <dgm:spPr/>
      <dgm:t>
        <a:bodyPr/>
        <a:lstStyle/>
        <a:p>
          <a:endParaRPr lang="ru-RU"/>
        </a:p>
      </dgm:t>
    </dgm:pt>
    <dgm:pt modelId="{A569F2C1-B6E5-4EAA-9CB7-4F9A3CDC3BEC}" type="pres">
      <dgm:prSet presAssocID="{A10329D0-498D-4848-823A-3B83A44666E7}" presName="diagram" presStyleCnt="0">
        <dgm:presLayoutVars>
          <dgm:dir/>
          <dgm:resizeHandles val="exact"/>
        </dgm:presLayoutVars>
      </dgm:prSet>
      <dgm:spPr/>
    </dgm:pt>
    <dgm:pt modelId="{819AA611-17F6-440F-9E42-DB437C0368DF}" type="pres">
      <dgm:prSet presAssocID="{EF28D5DD-9AE5-4C77-A598-DD1F6BA835A5}" presName="node" presStyleLbl="node1" presStyleIdx="0" presStyleCnt="8">
        <dgm:presLayoutVars>
          <dgm:bulletEnabled val="1"/>
        </dgm:presLayoutVars>
      </dgm:prSet>
      <dgm:spPr/>
    </dgm:pt>
    <dgm:pt modelId="{03FF2BB2-1E59-4116-8BB2-78C07127DAA2}" type="pres">
      <dgm:prSet presAssocID="{E3B1215E-D639-456A-AB09-67126CBF0007}" presName="sibTrans" presStyleCnt="0"/>
      <dgm:spPr/>
    </dgm:pt>
    <dgm:pt modelId="{CEF98550-5CB7-451B-A5BB-12BDEE6183BD}" type="pres">
      <dgm:prSet presAssocID="{1664995A-A7A4-4213-94BE-5D39B3C149E6}" presName="node" presStyleLbl="node1" presStyleIdx="1" presStyleCnt="8">
        <dgm:presLayoutVars>
          <dgm:bulletEnabled val="1"/>
        </dgm:presLayoutVars>
      </dgm:prSet>
      <dgm:spPr/>
    </dgm:pt>
    <dgm:pt modelId="{45E503AE-BD80-4F7A-B3BD-2E1260F75A06}" type="pres">
      <dgm:prSet presAssocID="{A5B172A9-309C-4561-8FBC-9A2E25D4B45C}" presName="sibTrans" presStyleCnt="0"/>
      <dgm:spPr/>
    </dgm:pt>
    <dgm:pt modelId="{3211BCDD-C652-4EAE-B1A6-5D5330ECEE80}" type="pres">
      <dgm:prSet presAssocID="{E7E70304-8B9A-4E48-BFCB-33AA5B4FD4AB}" presName="node" presStyleLbl="node1" presStyleIdx="2" presStyleCnt="8">
        <dgm:presLayoutVars>
          <dgm:bulletEnabled val="1"/>
        </dgm:presLayoutVars>
      </dgm:prSet>
      <dgm:spPr/>
    </dgm:pt>
    <dgm:pt modelId="{DCEC8E02-6355-4F1F-A655-BA8D32FF495B}" type="pres">
      <dgm:prSet presAssocID="{9CBCF572-B3FE-42CB-A400-BCE5B7883DDD}" presName="sibTrans" presStyleCnt="0"/>
      <dgm:spPr/>
    </dgm:pt>
    <dgm:pt modelId="{7A006749-E0CB-40EA-A382-7B2A3D2A0747}" type="pres">
      <dgm:prSet presAssocID="{D074F13C-F2BE-4431-8FAF-EBC85CDD7925}" presName="node" presStyleLbl="node1" presStyleIdx="3" presStyleCnt="8" custScaleY="112676">
        <dgm:presLayoutVars>
          <dgm:bulletEnabled val="1"/>
        </dgm:presLayoutVars>
      </dgm:prSet>
      <dgm:spPr/>
    </dgm:pt>
    <dgm:pt modelId="{EC94D73B-D437-4FFD-9C7B-A33E922BADBD}" type="pres">
      <dgm:prSet presAssocID="{7A8B205A-70AE-47BE-AB4E-6785B30596AA}" presName="sibTrans" presStyleCnt="0"/>
      <dgm:spPr/>
    </dgm:pt>
    <dgm:pt modelId="{C259CE30-26D6-4D83-9130-EF7919CA1553}" type="pres">
      <dgm:prSet presAssocID="{4BF46D58-FB2B-4EFE-91A4-40898B587EBC}" presName="node" presStyleLbl="node1" presStyleIdx="4" presStyleCnt="8">
        <dgm:presLayoutVars>
          <dgm:bulletEnabled val="1"/>
        </dgm:presLayoutVars>
      </dgm:prSet>
      <dgm:spPr/>
    </dgm:pt>
    <dgm:pt modelId="{1F90F174-8800-4AC6-BF4F-10143A824378}" type="pres">
      <dgm:prSet presAssocID="{4D440353-164C-4293-8489-0AF3559331B9}" presName="sibTrans" presStyleCnt="0"/>
      <dgm:spPr/>
    </dgm:pt>
    <dgm:pt modelId="{FBBAA4DD-D5BF-479A-BA25-0D2781447DF6}" type="pres">
      <dgm:prSet presAssocID="{01303886-F901-46D0-BCA3-398FD0DB19B3}" presName="node" presStyleLbl="node1" presStyleIdx="5" presStyleCnt="8">
        <dgm:presLayoutVars>
          <dgm:bulletEnabled val="1"/>
        </dgm:presLayoutVars>
      </dgm:prSet>
      <dgm:spPr/>
    </dgm:pt>
    <dgm:pt modelId="{80FECA82-D405-42C3-A91F-5ABD821D4DA6}" type="pres">
      <dgm:prSet presAssocID="{3283FA64-4CE5-4444-BFC4-E6C306DC8D9A}" presName="sibTrans" presStyleCnt="0"/>
      <dgm:spPr/>
    </dgm:pt>
    <dgm:pt modelId="{9FA9E608-5291-4546-A3EB-BA1DB1A713DD}" type="pres">
      <dgm:prSet presAssocID="{1C44B29F-EDDC-480D-9B82-9FC33130CC2A}" presName="node" presStyleLbl="node1" presStyleIdx="6" presStyleCnt="8" custScaleY="144289">
        <dgm:presLayoutVars>
          <dgm:bulletEnabled val="1"/>
        </dgm:presLayoutVars>
      </dgm:prSet>
      <dgm:spPr/>
    </dgm:pt>
    <dgm:pt modelId="{7575889C-81FD-4764-851A-0DF852D442AF}" type="pres">
      <dgm:prSet presAssocID="{823DC7F8-7C14-4722-B6F5-68B02ED79B8F}" presName="sibTrans" presStyleCnt="0"/>
      <dgm:spPr/>
    </dgm:pt>
    <dgm:pt modelId="{0B63E8BA-691B-4A4A-BE4C-5002E16D8256}" type="pres">
      <dgm:prSet presAssocID="{82824A31-E8CD-44F0-8DA3-187DD89C20CD}" presName="node" presStyleLbl="node1" presStyleIdx="7" presStyleCnt="8">
        <dgm:presLayoutVars>
          <dgm:bulletEnabled val="1"/>
        </dgm:presLayoutVars>
      </dgm:prSet>
      <dgm:spPr/>
    </dgm:pt>
  </dgm:ptLst>
  <dgm:cxnLst>
    <dgm:cxn modelId="{AC366408-01A1-4E01-9F85-6D61D6678529}" type="presOf" srcId="{82824A31-E8CD-44F0-8DA3-187DD89C20CD}" destId="{0B63E8BA-691B-4A4A-BE4C-5002E16D8256}" srcOrd="0" destOrd="0" presId="urn:microsoft.com/office/officeart/2005/8/layout/default"/>
    <dgm:cxn modelId="{9FB3BC22-CBB3-4F55-A575-4894D6E2C8A7}" type="presOf" srcId="{1C44B29F-EDDC-480D-9B82-9FC33130CC2A}" destId="{9FA9E608-5291-4546-A3EB-BA1DB1A713DD}" srcOrd="0" destOrd="0" presId="urn:microsoft.com/office/officeart/2005/8/layout/default"/>
    <dgm:cxn modelId="{9EC95B2A-6137-445A-AB32-D1D4B77282BF}" srcId="{A10329D0-498D-4848-823A-3B83A44666E7}" destId="{01303886-F901-46D0-BCA3-398FD0DB19B3}" srcOrd="5" destOrd="0" parTransId="{E2101CFB-9EB6-406E-B6F1-853E7A781807}" sibTransId="{3283FA64-4CE5-4444-BFC4-E6C306DC8D9A}"/>
    <dgm:cxn modelId="{51E51036-BB32-4F5A-919C-EECA6A55ED3D}" type="presOf" srcId="{4BF46D58-FB2B-4EFE-91A4-40898B587EBC}" destId="{C259CE30-26D6-4D83-9130-EF7919CA1553}" srcOrd="0" destOrd="0" presId="urn:microsoft.com/office/officeart/2005/8/layout/default"/>
    <dgm:cxn modelId="{99A99F67-642B-4407-82F3-863EEAA69875}" srcId="{A10329D0-498D-4848-823A-3B83A44666E7}" destId="{EF28D5DD-9AE5-4C77-A598-DD1F6BA835A5}" srcOrd="0" destOrd="0" parTransId="{EC506C82-E947-4C40-B8A1-E4FE37CF76E6}" sibTransId="{E3B1215E-D639-456A-AB09-67126CBF0007}"/>
    <dgm:cxn modelId="{D52C9A48-C63C-4718-8E7D-9071EB9F850E}" type="presOf" srcId="{D074F13C-F2BE-4431-8FAF-EBC85CDD7925}" destId="{7A006749-E0CB-40EA-A382-7B2A3D2A0747}" srcOrd="0" destOrd="0" presId="urn:microsoft.com/office/officeart/2005/8/layout/default"/>
    <dgm:cxn modelId="{E7A3304C-A9BB-4B83-8BFB-D654E296BDD6}" type="presOf" srcId="{EF28D5DD-9AE5-4C77-A598-DD1F6BA835A5}" destId="{819AA611-17F6-440F-9E42-DB437C0368DF}" srcOrd="0" destOrd="0" presId="urn:microsoft.com/office/officeart/2005/8/layout/default"/>
    <dgm:cxn modelId="{A6330B71-AD89-4C6E-8408-FD9D7D0AC71D}" type="presOf" srcId="{E7E70304-8B9A-4E48-BFCB-33AA5B4FD4AB}" destId="{3211BCDD-C652-4EAE-B1A6-5D5330ECEE80}" srcOrd="0" destOrd="0" presId="urn:microsoft.com/office/officeart/2005/8/layout/default"/>
    <dgm:cxn modelId="{3448C87E-7A56-47F6-AF2A-C45551121D99}" srcId="{A10329D0-498D-4848-823A-3B83A44666E7}" destId="{4BF46D58-FB2B-4EFE-91A4-40898B587EBC}" srcOrd="4" destOrd="0" parTransId="{F270E955-6A99-4EB7-B392-13CEE39D12DE}" sibTransId="{4D440353-164C-4293-8489-0AF3559331B9}"/>
    <dgm:cxn modelId="{410A768D-4E91-472C-9817-0792E69FD902}" srcId="{A10329D0-498D-4848-823A-3B83A44666E7}" destId="{E7E70304-8B9A-4E48-BFCB-33AA5B4FD4AB}" srcOrd="2" destOrd="0" parTransId="{AC71D128-B9AB-49C0-999B-28006029C5C3}" sibTransId="{9CBCF572-B3FE-42CB-A400-BCE5B7883DDD}"/>
    <dgm:cxn modelId="{CF4CF9AA-B4E4-43C6-8044-551BAB60F791}" srcId="{A10329D0-498D-4848-823A-3B83A44666E7}" destId="{D074F13C-F2BE-4431-8FAF-EBC85CDD7925}" srcOrd="3" destOrd="0" parTransId="{EF4C5253-A7FF-4A30-8CC3-76E29CEE591E}" sibTransId="{7A8B205A-70AE-47BE-AB4E-6785B30596AA}"/>
    <dgm:cxn modelId="{237B4FAC-3FBE-48FB-A414-68D0D4C635DA}" type="presOf" srcId="{01303886-F901-46D0-BCA3-398FD0DB19B3}" destId="{FBBAA4DD-D5BF-479A-BA25-0D2781447DF6}" srcOrd="0" destOrd="0" presId="urn:microsoft.com/office/officeart/2005/8/layout/default"/>
    <dgm:cxn modelId="{ABBDB0C4-3238-42B8-AC1A-286701B43094}" type="presOf" srcId="{1664995A-A7A4-4213-94BE-5D39B3C149E6}" destId="{CEF98550-5CB7-451B-A5BB-12BDEE6183BD}" srcOrd="0" destOrd="0" presId="urn:microsoft.com/office/officeart/2005/8/layout/default"/>
    <dgm:cxn modelId="{E8CA64DF-A0C6-4653-98C9-5AF99F47570B}" srcId="{A10329D0-498D-4848-823A-3B83A44666E7}" destId="{1C44B29F-EDDC-480D-9B82-9FC33130CC2A}" srcOrd="6" destOrd="0" parTransId="{71DAA4DF-34A9-4BCE-8626-70D798501AF1}" sibTransId="{823DC7F8-7C14-4722-B6F5-68B02ED79B8F}"/>
    <dgm:cxn modelId="{67D296DF-1A6B-4ABF-8CBF-8B89AE654028}" type="presOf" srcId="{A10329D0-498D-4848-823A-3B83A44666E7}" destId="{A569F2C1-B6E5-4EAA-9CB7-4F9A3CDC3BEC}" srcOrd="0" destOrd="0" presId="urn:microsoft.com/office/officeart/2005/8/layout/default"/>
    <dgm:cxn modelId="{BE76B1DF-219E-4693-AAF3-E0BB530E2CFB}" srcId="{A10329D0-498D-4848-823A-3B83A44666E7}" destId="{82824A31-E8CD-44F0-8DA3-187DD89C20CD}" srcOrd="7" destOrd="0" parTransId="{8F5C3620-DCB5-46D1-AE96-02C229A67530}" sibTransId="{EF6B8F2D-E1D2-44C6-8B68-2264285DE572}"/>
    <dgm:cxn modelId="{297B8DE3-CB03-4450-9677-692F311512BB}" srcId="{A10329D0-498D-4848-823A-3B83A44666E7}" destId="{1664995A-A7A4-4213-94BE-5D39B3C149E6}" srcOrd="1" destOrd="0" parTransId="{2D738FC9-03EC-417D-91C3-D7C57F6A9041}" sibTransId="{A5B172A9-309C-4561-8FBC-9A2E25D4B45C}"/>
    <dgm:cxn modelId="{1C7EEC0B-36E5-42F7-B8AF-530F407C30B4}" type="presParOf" srcId="{A569F2C1-B6E5-4EAA-9CB7-4F9A3CDC3BEC}" destId="{819AA611-17F6-440F-9E42-DB437C0368DF}" srcOrd="0" destOrd="0" presId="urn:microsoft.com/office/officeart/2005/8/layout/default"/>
    <dgm:cxn modelId="{C6B5E4E9-B620-401A-B306-25AAA8619FB2}" type="presParOf" srcId="{A569F2C1-B6E5-4EAA-9CB7-4F9A3CDC3BEC}" destId="{03FF2BB2-1E59-4116-8BB2-78C07127DAA2}" srcOrd="1" destOrd="0" presId="urn:microsoft.com/office/officeart/2005/8/layout/default"/>
    <dgm:cxn modelId="{60B9EBAD-D11C-4947-9BCD-46D0278B1E2D}" type="presParOf" srcId="{A569F2C1-B6E5-4EAA-9CB7-4F9A3CDC3BEC}" destId="{CEF98550-5CB7-451B-A5BB-12BDEE6183BD}" srcOrd="2" destOrd="0" presId="urn:microsoft.com/office/officeart/2005/8/layout/default"/>
    <dgm:cxn modelId="{C19AAA57-0352-45D8-9A0B-4B1938263991}" type="presParOf" srcId="{A569F2C1-B6E5-4EAA-9CB7-4F9A3CDC3BEC}" destId="{45E503AE-BD80-4F7A-B3BD-2E1260F75A06}" srcOrd="3" destOrd="0" presId="urn:microsoft.com/office/officeart/2005/8/layout/default"/>
    <dgm:cxn modelId="{467290C5-CC8D-4387-B0AB-ADE6CE3ADC0F}" type="presParOf" srcId="{A569F2C1-B6E5-4EAA-9CB7-4F9A3CDC3BEC}" destId="{3211BCDD-C652-4EAE-B1A6-5D5330ECEE80}" srcOrd="4" destOrd="0" presId="urn:microsoft.com/office/officeart/2005/8/layout/default"/>
    <dgm:cxn modelId="{3E3B0B8B-2181-4884-8F71-29891262E710}" type="presParOf" srcId="{A569F2C1-B6E5-4EAA-9CB7-4F9A3CDC3BEC}" destId="{DCEC8E02-6355-4F1F-A655-BA8D32FF495B}" srcOrd="5" destOrd="0" presId="urn:microsoft.com/office/officeart/2005/8/layout/default"/>
    <dgm:cxn modelId="{3FE8BD54-FBC4-4359-BC7E-7762F44970A2}" type="presParOf" srcId="{A569F2C1-B6E5-4EAA-9CB7-4F9A3CDC3BEC}" destId="{7A006749-E0CB-40EA-A382-7B2A3D2A0747}" srcOrd="6" destOrd="0" presId="urn:microsoft.com/office/officeart/2005/8/layout/default"/>
    <dgm:cxn modelId="{E8809F7A-8765-4C2F-AEFF-53CE4A3C635F}" type="presParOf" srcId="{A569F2C1-B6E5-4EAA-9CB7-4F9A3CDC3BEC}" destId="{EC94D73B-D437-4FFD-9C7B-A33E922BADBD}" srcOrd="7" destOrd="0" presId="urn:microsoft.com/office/officeart/2005/8/layout/default"/>
    <dgm:cxn modelId="{0337251F-7B65-4940-B41C-3937D0034DE6}" type="presParOf" srcId="{A569F2C1-B6E5-4EAA-9CB7-4F9A3CDC3BEC}" destId="{C259CE30-26D6-4D83-9130-EF7919CA1553}" srcOrd="8" destOrd="0" presId="urn:microsoft.com/office/officeart/2005/8/layout/default"/>
    <dgm:cxn modelId="{F6D9527E-BC2B-4157-A8B9-CF8A717FA498}" type="presParOf" srcId="{A569F2C1-B6E5-4EAA-9CB7-4F9A3CDC3BEC}" destId="{1F90F174-8800-4AC6-BF4F-10143A824378}" srcOrd="9" destOrd="0" presId="urn:microsoft.com/office/officeart/2005/8/layout/default"/>
    <dgm:cxn modelId="{5D416B47-5FD2-4342-96E2-E5B1A49B54CB}" type="presParOf" srcId="{A569F2C1-B6E5-4EAA-9CB7-4F9A3CDC3BEC}" destId="{FBBAA4DD-D5BF-479A-BA25-0D2781447DF6}" srcOrd="10" destOrd="0" presId="urn:microsoft.com/office/officeart/2005/8/layout/default"/>
    <dgm:cxn modelId="{A92DEECE-6DAC-4F9A-9880-575957FD9F80}" type="presParOf" srcId="{A569F2C1-B6E5-4EAA-9CB7-4F9A3CDC3BEC}" destId="{80FECA82-D405-42C3-A91F-5ABD821D4DA6}" srcOrd="11" destOrd="0" presId="urn:microsoft.com/office/officeart/2005/8/layout/default"/>
    <dgm:cxn modelId="{FADA38E6-3A7F-47E8-A78B-D0A1C0AD533A}" type="presParOf" srcId="{A569F2C1-B6E5-4EAA-9CB7-4F9A3CDC3BEC}" destId="{9FA9E608-5291-4546-A3EB-BA1DB1A713DD}" srcOrd="12" destOrd="0" presId="urn:microsoft.com/office/officeart/2005/8/layout/default"/>
    <dgm:cxn modelId="{39E31268-E943-45A9-8D92-F3E0F53B9811}" type="presParOf" srcId="{A569F2C1-B6E5-4EAA-9CB7-4F9A3CDC3BEC}" destId="{7575889C-81FD-4764-851A-0DF852D442AF}" srcOrd="13" destOrd="0" presId="urn:microsoft.com/office/officeart/2005/8/layout/default"/>
    <dgm:cxn modelId="{38D64530-93D1-42FA-989B-159174DB2BC0}" type="presParOf" srcId="{A569F2C1-B6E5-4EAA-9CB7-4F9A3CDC3BEC}" destId="{0B63E8BA-691B-4A4A-BE4C-5002E16D8256}"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432E0BD-702A-4B0D-8465-FE7644936167}" type="doc">
      <dgm:prSet loTypeId="urn:microsoft.com/office/officeart/2005/8/layout/matrix1" loCatId="matrix" qsTypeId="urn:microsoft.com/office/officeart/2005/8/quickstyle/simple1" qsCatId="simple" csTypeId="urn:microsoft.com/office/officeart/2005/8/colors/accent1_4" csCatId="accent1" phldr="1"/>
      <dgm:spPr/>
      <dgm:t>
        <a:bodyPr/>
        <a:lstStyle/>
        <a:p>
          <a:endParaRPr lang="ru-RU"/>
        </a:p>
      </dgm:t>
    </dgm:pt>
    <dgm:pt modelId="{680884F9-CF79-4235-A33F-CE5493E14975}">
      <dgm:prSet phldrT="[Текст]" custT="1"/>
      <dgm:spPr/>
      <dgm:t>
        <a:bodyPr/>
        <a:lstStyle/>
        <a:p>
          <a:r>
            <a:rPr lang="uk-UA" sz="3600" b="1" dirty="0">
              <a:solidFill>
                <a:schemeClr val="bg2">
                  <a:lumMod val="25000"/>
                </a:schemeClr>
              </a:solidFill>
              <a:latin typeface="Times New Roman" panose="02020603050405020304" pitchFamily="18" charset="0"/>
              <a:cs typeface="Times New Roman" panose="02020603050405020304" pitchFamily="18" charset="0"/>
            </a:rPr>
            <a:t>Правові сім</a:t>
          </a:r>
          <a:r>
            <a:rPr lang="en-US" sz="3600" b="1" dirty="0">
              <a:solidFill>
                <a:schemeClr val="bg2">
                  <a:lumMod val="25000"/>
                </a:schemeClr>
              </a:solidFill>
              <a:latin typeface="Times New Roman" panose="02020603050405020304" pitchFamily="18" charset="0"/>
              <a:cs typeface="Times New Roman" panose="02020603050405020304" pitchFamily="18" charset="0"/>
            </a:rPr>
            <a:t>’</a:t>
          </a:r>
          <a:r>
            <a:rPr lang="uk-UA" sz="3600" b="1" dirty="0">
              <a:solidFill>
                <a:schemeClr val="bg2">
                  <a:lumMod val="25000"/>
                </a:schemeClr>
              </a:solidFill>
              <a:latin typeface="Times New Roman" panose="02020603050405020304" pitchFamily="18" charset="0"/>
              <a:cs typeface="Times New Roman" panose="02020603050405020304" pitchFamily="18" charset="0"/>
            </a:rPr>
            <a:t>ї</a:t>
          </a:r>
          <a:endParaRPr lang="ru-RU" sz="3600" b="1" dirty="0">
            <a:solidFill>
              <a:schemeClr val="bg2">
                <a:lumMod val="25000"/>
              </a:schemeClr>
            </a:solidFill>
          </a:endParaRPr>
        </a:p>
      </dgm:t>
    </dgm:pt>
    <dgm:pt modelId="{2AB04DDC-23FE-447E-9DC3-FF06D14C18DC}" type="parTrans" cxnId="{06ED62DE-9935-42DF-8482-11E1A300B29B}">
      <dgm:prSet/>
      <dgm:spPr/>
      <dgm:t>
        <a:bodyPr/>
        <a:lstStyle/>
        <a:p>
          <a:endParaRPr lang="ru-RU"/>
        </a:p>
      </dgm:t>
    </dgm:pt>
    <dgm:pt modelId="{0608FDA8-F92F-4C3E-B4CE-2CA33519136E}" type="sibTrans" cxnId="{06ED62DE-9935-42DF-8482-11E1A300B29B}">
      <dgm:prSet/>
      <dgm:spPr/>
      <dgm:t>
        <a:bodyPr/>
        <a:lstStyle/>
        <a:p>
          <a:endParaRPr lang="ru-RU"/>
        </a:p>
      </dgm:t>
    </dgm:pt>
    <dgm:pt modelId="{102AFD3E-A02A-4452-96FC-E1AB1E8103DD}">
      <dgm:prSet phldrT="[Текст]" custT="1"/>
      <dgm:spPr/>
      <dgm:t>
        <a:bodyPr/>
        <a:lstStyle/>
        <a:p>
          <a:r>
            <a:rPr lang="uk-UA" sz="3600" b="0" dirty="0">
              <a:latin typeface="Times New Roman" panose="02020603050405020304" pitchFamily="18" charset="0"/>
              <a:cs typeface="Times New Roman" panose="02020603050405020304" pitchFamily="18" charset="0"/>
            </a:rPr>
            <a:t>романо-германська</a:t>
          </a:r>
        </a:p>
      </dgm:t>
    </dgm:pt>
    <dgm:pt modelId="{9B0BFACD-0BA7-4B24-9F36-1A408B64F575}" type="parTrans" cxnId="{1AA28625-B490-4C5F-92E5-635E57560FCC}">
      <dgm:prSet/>
      <dgm:spPr/>
      <dgm:t>
        <a:bodyPr/>
        <a:lstStyle/>
        <a:p>
          <a:endParaRPr lang="ru-RU"/>
        </a:p>
      </dgm:t>
    </dgm:pt>
    <dgm:pt modelId="{B3A8ABD7-27B7-456D-B5A6-754022846062}" type="sibTrans" cxnId="{1AA28625-B490-4C5F-92E5-635E57560FCC}">
      <dgm:prSet/>
      <dgm:spPr/>
      <dgm:t>
        <a:bodyPr/>
        <a:lstStyle/>
        <a:p>
          <a:endParaRPr lang="ru-RU"/>
        </a:p>
      </dgm:t>
    </dgm:pt>
    <dgm:pt modelId="{711FC40E-82FC-423D-AAB1-2037D35DD6A2}">
      <dgm:prSet phldrT="[Текст]" custT="1"/>
      <dgm:spPr/>
      <dgm:t>
        <a:bodyPr/>
        <a:lstStyle/>
        <a:p>
          <a:pPr>
            <a:spcAft>
              <a:spcPts val="600"/>
            </a:spcAft>
          </a:pPr>
          <a:r>
            <a:rPr lang="uk-UA" sz="3600" b="0" dirty="0">
              <a:solidFill>
                <a:schemeClr val="bg2">
                  <a:lumMod val="25000"/>
                </a:schemeClr>
              </a:solidFill>
              <a:latin typeface="Times New Roman" panose="02020603050405020304" pitchFamily="18" charset="0"/>
              <a:cs typeface="Times New Roman" panose="02020603050405020304" pitchFamily="18" charset="0"/>
            </a:rPr>
            <a:t>релігійна</a:t>
          </a:r>
        </a:p>
        <a:p>
          <a:pPr>
            <a:spcAft>
              <a:spcPts val="600"/>
            </a:spcAft>
          </a:pPr>
          <a:r>
            <a:rPr lang="uk-UA" sz="3600" b="0" dirty="0">
              <a:solidFill>
                <a:schemeClr val="bg2">
                  <a:lumMod val="25000"/>
                </a:schemeClr>
              </a:solidFill>
              <a:latin typeface="Times New Roman" panose="02020603050405020304" pitchFamily="18" charset="0"/>
              <a:cs typeface="Times New Roman" panose="02020603050405020304" pitchFamily="18" charset="0"/>
            </a:rPr>
            <a:t>(мусульманське право)</a:t>
          </a:r>
        </a:p>
      </dgm:t>
    </dgm:pt>
    <dgm:pt modelId="{C2399782-D21A-4DE3-8D2B-DE7642FF0070}" type="parTrans" cxnId="{5A16F806-9F8C-4889-9A03-26EC993A0BFA}">
      <dgm:prSet/>
      <dgm:spPr/>
      <dgm:t>
        <a:bodyPr/>
        <a:lstStyle/>
        <a:p>
          <a:endParaRPr lang="ru-RU"/>
        </a:p>
      </dgm:t>
    </dgm:pt>
    <dgm:pt modelId="{D1E9AB5F-2AF7-4882-BDE2-76F24C888D0B}" type="sibTrans" cxnId="{5A16F806-9F8C-4889-9A03-26EC993A0BFA}">
      <dgm:prSet/>
      <dgm:spPr/>
      <dgm:t>
        <a:bodyPr/>
        <a:lstStyle/>
        <a:p>
          <a:endParaRPr lang="ru-RU"/>
        </a:p>
      </dgm:t>
    </dgm:pt>
    <dgm:pt modelId="{96CF27EC-A9E0-4528-B685-871EF58AAD7E}">
      <dgm:prSet phldrT="[Текст]" custT="1"/>
      <dgm:spPr/>
      <dgm:t>
        <a:bodyPr/>
        <a:lstStyle/>
        <a:p>
          <a:r>
            <a:rPr lang="uk-UA" sz="3600" b="0" dirty="0">
              <a:latin typeface="Times New Roman" panose="02020603050405020304" pitchFamily="18" charset="0"/>
              <a:cs typeface="Times New Roman" panose="02020603050405020304" pitchFamily="18" charset="0"/>
            </a:rPr>
            <a:t>англо-американська</a:t>
          </a:r>
        </a:p>
      </dgm:t>
    </dgm:pt>
    <dgm:pt modelId="{2ACAB6E5-2666-44B7-94BF-9EDEF47610E4}" type="parTrans" cxnId="{5E6020B7-6E43-44A7-A3BB-19E2F0331BFA}">
      <dgm:prSet/>
      <dgm:spPr/>
      <dgm:t>
        <a:bodyPr/>
        <a:lstStyle/>
        <a:p>
          <a:endParaRPr lang="ru-RU"/>
        </a:p>
      </dgm:t>
    </dgm:pt>
    <dgm:pt modelId="{22574526-94F2-443D-9236-8D92289DA3AB}" type="sibTrans" cxnId="{5E6020B7-6E43-44A7-A3BB-19E2F0331BFA}">
      <dgm:prSet/>
      <dgm:spPr/>
      <dgm:t>
        <a:bodyPr/>
        <a:lstStyle/>
        <a:p>
          <a:endParaRPr lang="ru-RU"/>
        </a:p>
      </dgm:t>
    </dgm:pt>
    <dgm:pt modelId="{DD5768C0-445C-4A54-A4A0-4722A49A48C5}">
      <dgm:prSet phldrT="[Текст]" custT="1"/>
      <dgm:spPr/>
      <dgm:t>
        <a:bodyPr/>
        <a:lstStyle/>
        <a:p>
          <a:r>
            <a:rPr lang="uk-UA" sz="3600" b="0" dirty="0">
              <a:latin typeface="Times New Roman" panose="02020603050405020304" pitchFamily="18" charset="0"/>
              <a:cs typeface="Times New Roman" panose="02020603050405020304" pitchFamily="18" charset="0"/>
            </a:rPr>
            <a:t>традиційно-звичаєва</a:t>
          </a:r>
        </a:p>
      </dgm:t>
    </dgm:pt>
    <dgm:pt modelId="{A2903413-A2B0-4B33-82F6-EECC9ACF92C4}" type="parTrans" cxnId="{26C7C914-EA94-4012-B1DB-DE11E8577A98}">
      <dgm:prSet/>
      <dgm:spPr/>
      <dgm:t>
        <a:bodyPr/>
        <a:lstStyle/>
        <a:p>
          <a:endParaRPr lang="ru-RU"/>
        </a:p>
      </dgm:t>
    </dgm:pt>
    <dgm:pt modelId="{7FE9B482-602F-4BE4-AEA9-4514F5AF1D56}" type="sibTrans" cxnId="{26C7C914-EA94-4012-B1DB-DE11E8577A98}">
      <dgm:prSet/>
      <dgm:spPr/>
      <dgm:t>
        <a:bodyPr/>
        <a:lstStyle/>
        <a:p>
          <a:endParaRPr lang="ru-RU"/>
        </a:p>
      </dgm:t>
    </dgm:pt>
    <dgm:pt modelId="{BA1DC2CF-70E7-4AFE-8CFB-051EB5998E2D}" type="pres">
      <dgm:prSet presAssocID="{F432E0BD-702A-4B0D-8465-FE7644936167}" presName="diagram" presStyleCnt="0">
        <dgm:presLayoutVars>
          <dgm:chMax val="1"/>
          <dgm:dir/>
          <dgm:animLvl val="ctr"/>
          <dgm:resizeHandles val="exact"/>
        </dgm:presLayoutVars>
      </dgm:prSet>
      <dgm:spPr/>
    </dgm:pt>
    <dgm:pt modelId="{682240CA-5971-413A-9167-44076A932228}" type="pres">
      <dgm:prSet presAssocID="{F432E0BD-702A-4B0D-8465-FE7644936167}" presName="matrix" presStyleCnt="0"/>
      <dgm:spPr/>
    </dgm:pt>
    <dgm:pt modelId="{C0712DE7-3098-4E8B-A19A-482D603579A2}" type="pres">
      <dgm:prSet presAssocID="{F432E0BD-702A-4B0D-8465-FE7644936167}" presName="tile1" presStyleLbl="node1" presStyleIdx="0" presStyleCnt="4"/>
      <dgm:spPr/>
    </dgm:pt>
    <dgm:pt modelId="{84EA0D3F-CB65-4D70-839F-395EDEE1C8D2}" type="pres">
      <dgm:prSet presAssocID="{F432E0BD-702A-4B0D-8465-FE7644936167}" presName="tile1text" presStyleLbl="node1" presStyleIdx="0" presStyleCnt="4">
        <dgm:presLayoutVars>
          <dgm:chMax val="0"/>
          <dgm:chPref val="0"/>
          <dgm:bulletEnabled val="1"/>
        </dgm:presLayoutVars>
      </dgm:prSet>
      <dgm:spPr/>
    </dgm:pt>
    <dgm:pt modelId="{FA45C5A3-9877-4360-82C2-8FC621B7A5B0}" type="pres">
      <dgm:prSet presAssocID="{F432E0BD-702A-4B0D-8465-FE7644936167}" presName="tile2" presStyleLbl="node1" presStyleIdx="1" presStyleCnt="4"/>
      <dgm:spPr/>
    </dgm:pt>
    <dgm:pt modelId="{4D8A64B6-8A2F-4DF6-899A-998FDAAEA3C3}" type="pres">
      <dgm:prSet presAssocID="{F432E0BD-702A-4B0D-8465-FE7644936167}" presName="tile2text" presStyleLbl="node1" presStyleIdx="1" presStyleCnt="4">
        <dgm:presLayoutVars>
          <dgm:chMax val="0"/>
          <dgm:chPref val="0"/>
          <dgm:bulletEnabled val="1"/>
        </dgm:presLayoutVars>
      </dgm:prSet>
      <dgm:spPr/>
    </dgm:pt>
    <dgm:pt modelId="{6CECAA94-6528-487F-ABF6-039E58867EBA}" type="pres">
      <dgm:prSet presAssocID="{F432E0BD-702A-4B0D-8465-FE7644936167}" presName="tile3" presStyleLbl="node1" presStyleIdx="2" presStyleCnt="4"/>
      <dgm:spPr/>
    </dgm:pt>
    <dgm:pt modelId="{F856F0C8-7705-4327-84E3-0FD6313DF009}" type="pres">
      <dgm:prSet presAssocID="{F432E0BD-702A-4B0D-8465-FE7644936167}" presName="tile3text" presStyleLbl="node1" presStyleIdx="2" presStyleCnt="4">
        <dgm:presLayoutVars>
          <dgm:chMax val="0"/>
          <dgm:chPref val="0"/>
          <dgm:bulletEnabled val="1"/>
        </dgm:presLayoutVars>
      </dgm:prSet>
      <dgm:spPr/>
    </dgm:pt>
    <dgm:pt modelId="{F0764775-DA8C-444A-8DDD-7A165789FEBE}" type="pres">
      <dgm:prSet presAssocID="{F432E0BD-702A-4B0D-8465-FE7644936167}" presName="tile4" presStyleLbl="node1" presStyleIdx="3" presStyleCnt="4"/>
      <dgm:spPr/>
    </dgm:pt>
    <dgm:pt modelId="{5E2DB7E5-42CC-4067-8FFF-EBA3FC1261C9}" type="pres">
      <dgm:prSet presAssocID="{F432E0BD-702A-4B0D-8465-FE7644936167}" presName="tile4text" presStyleLbl="node1" presStyleIdx="3" presStyleCnt="4">
        <dgm:presLayoutVars>
          <dgm:chMax val="0"/>
          <dgm:chPref val="0"/>
          <dgm:bulletEnabled val="1"/>
        </dgm:presLayoutVars>
      </dgm:prSet>
      <dgm:spPr/>
    </dgm:pt>
    <dgm:pt modelId="{34DF2A2E-DD1F-475E-83FF-FC2B10F262F5}" type="pres">
      <dgm:prSet presAssocID="{F432E0BD-702A-4B0D-8465-FE7644936167}" presName="centerTile" presStyleLbl="fgShp" presStyleIdx="0" presStyleCnt="1">
        <dgm:presLayoutVars>
          <dgm:chMax val="0"/>
          <dgm:chPref val="0"/>
        </dgm:presLayoutVars>
      </dgm:prSet>
      <dgm:spPr/>
    </dgm:pt>
  </dgm:ptLst>
  <dgm:cxnLst>
    <dgm:cxn modelId="{5A16F806-9F8C-4889-9A03-26EC993A0BFA}" srcId="{680884F9-CF79-4235-A33F-CE5493E14975}" destId="{711FC40E-82FC-423D-AAB1-2037D35DD6A2}" srcOrd="2" destOrd="0" parTransId="{C2399782-D21A-4DE3-8D2B-DE7642FF0070}" sibTransId="{D1E9AB5F-2AF7-4882-BDE2-76F24C888D0B}"/>
    <dgm:cxn modelId="{26C7C914-EA94-4012-B1DB-DE11E8577A98}" srcId="{680884F9-CF79-4235-A33F-CE5493E14975}" destId="{DD5768C0-445C-4A54-A4A0-4722A49A48C5}" srcOrd="3" destOrd="0" parTransId="{A2903413-A2B0-4B33-82F6-EECC9ACF92C4}" sibTransId="{7FE9B482-602F-4BE4-AEA9-4514F5AF1D56}"/>
    <dgm:cxn modelId="{7DBD5A16-F5F1-4BAB-AF5B-08F0EFCD4B88}" type="presOf" srcId="{DD5768C0-445C-4A54-A4A0-4722A49A48C5}" destId="{5E2DB7E5-42CC-4067-8FFF-EBA3FC1261C9}" srcOrd="1" destOrd="0" presId="urn:microsoft.com/office/officeart/2005/8/layout/matrix1"/>
    <dgm:cxn modelId="{DDB46120-AC3E-4A3F-92D7-894A2693888D}" type="presOf" srcId="{DD5768C0-445C-4A54-A4A0-4722A49A48C5}" destId="{F0764775-DA8C-444A-8DDD-7A165789FEBE}" srcOrd="0" destOrd="0" presId="urn:microsoft.com/office/officeart/2005/8/layout/matrix1"/>
    <dgm:cxn modelId="{1AA28625-B490-4C5F-92E5-635E57560FCC}" srcId="{680884F9-CF79-4235-A33F-CE5493E14975}" destId="{102AFD3E-A02A-4452-96FC-E1AB1E8103DD}" srcOrd="0" destOrd="0" parTransId="{9B0BFACD-0BA7-4B24-9F36-1A408B64F575}" sibTransId="{B3A8ABD7-27B7-456D-B5A6-754022846062}"/>
    <dgm:cxn modelId="{A1906F28-AE77-4553-B69D-A59EF4281FF5}" type="presOf" srcId="{96CF27EC-A9E0-4528-B685-871EF58AAD7E}" destId="{4D8A64B6-8A2F-4DF6-899A-998FDAAEA3C3}" srcOrd="1" destOrd="0" presId="urn:microsoft.com/office/officeart/2005/8/layout/matrix1"/>
    <dgm:cxn modelId="{907FCA2C-D44B-4261-ACA1-B7BC22D382D1}" type="presOf" srcId="{711FC40E-82FC-423D-AAB1-2037D35DD6A2}" destId="{F856F0C8-7705-4327-84E3-0FD6313DF009}" srcOrd="1" destOrd="0" presId="urn:microsoft.com/office/officeart/2005/8/layout/matrix1"/>
    <dgm:cxn modelId="{60DD9996-0A1B-41C3-A6EC-A5F716B9CCDF}" type="presOf" srcId="{F432E0BD-702A-4B0D-8465-FE7644936167}" destId="{BA1DC2CF-70E7-4AFE-8CFB-051EB5998E2D}" srcOrd="0" destOrd="0" presId="urn:microsoft.com/office/officeart/2005/8/layout/matrix1"/>
    <dgm:cxn modelId="{4A8F37AE-EA61-425C-A542-C8FD209B34FE}" type="presOf" srcId="{96CF27EC-A9E0-4528-B685-871EF58AAD7E}" destId="{FA45C5A3-9877-4360-82C2-8FC621B7A5B0}" srcOrd="0" destOrd="0" presId="urn:microsoft.com/office/officeart/2005/8/layout/matrix1"/>
    <dgm:cxn modelId="{5E6020B7-6E43-44A7-A3BB-19E2F0331BFA}" srcId="{680884F9-CF79-4235-A33F-CE5493E14975}" destId="{96CF27EC-A9E0-4528-B685-871EF58AAD7E}" srcOrd="1" destOrd="0" parTransId="{2ACAB6E5-2666-44B7-94BF-9EDEF47610E4}" sibTransId="{22574526-94F2-443D-9236-8D92289DA3AB}"/>
    <dgm:cxn modelId="{8B373CC6-78AA-46CF-979D-38762917DB62}" type="presOf" srcId="{711FC40E-82FC-423D-AAB1-2037D35DD6A2}" destId="{6CECAA94-6528-487F-ABF6-039E58867EBA}" srcOrd="0" destOrd="0" presId="urn:microsoft.com/office/officeart/2005/8/layout/matrix1"/>
    <dgm:cxn modelId="{D53FDADC-574F-43D9-BAFF-68A207D20CD1}" type="presOf" srcId="{680884F9-CF79-4235-A33F-CE5493E14975}" destId="{34DF2A2E-DD1F-475E-83FF-FC2B10F262F5}" srcOrd="0" destOrd="0" presId="urn:microsoft.com/office/officeart/2005/8/layout/matrix1"/>
    <dgm:cxn modelId="{06ED62DE-9935-42DF-8482-11E1A300B29B}" srcId="{F432E0BD-702A-4B0D-8465-FE7644936167}" destId="{680884F9-CF79-4235-A33F-CE5493E14975}" srcOrd="0" destOrd="0" parTransId="{2AB04DDC-23FE-447E-9DC3-FF06D14C18DC}" sibTransId="{0608FDA8-F92F-4C3E-B4CE-2CA33519136E}"/>
    <dgm:cxn modelId="{E20092DE-F2B0-40DF-8516-867FE451893E}" type="presOf" srcId="{102AFD3E-A02A-4452-96FC-E1AB1E8103DD}" destId="{84EA0D3F-CB65-4D70-839F-395EDEE1C8D2}" srcOrd="1" destOrd="0" presId="urn:microsoft.com/office/officeart/2005/8/layout/matrix1"/>
    <dgm:cxn modelId="{E13DD7E8-022F-48CB-B310-D463CFF3E3A8}" type="presOf" srcId="{102AFD3E-A02A-4452-96FC-E1AB1E8103DD}" destId="{C0712DE7-3098-4E8B-A19A-482D603579A2}" srcOrd="0" destOrd="0" presId="urn:microsoft.com/office/officeart/2005/8/layout/matrix1"/>
    <dgm:cxn modelId="{E180ECF4-9047-4654-9B4D-CAB5F0EEE692}" type="presParOf" srcId="{BA1DC2CF-70E7-4AFE-8CFB-051EB5998E2D}" destId="{682240CA-5971-413A-9167-44076A932228}" srcOrd="0" destOrd="0" presId="urn:microsoft.com/office/officeart/2005/8/layout/matrix1"/>
    <dgm:cxn modelId="{1FB22F6D-46D5-40E3-B14D-85A6423588CB}" type="presParOf" srcId="{682240CA-5971-413A-9167-44076A932228}" destId="{C0712DE7-3098-4E8B-A19A-482D603579A2}" srcOrd="0" destOrd="0" presId="urn:microsoft.com/office/officeart/2005/8/layout/matrix1"/>
    <dgm:cxn modelId="{717D494C-F630-437E-801D-C94F500C239C}" type="presParOf" srcId="{682240CA-5971-413A-9167-44076A932228}" destId="{84EA0D3F-CB65-4D70-839F-395EDEE1C8D2}" srcOrd="1" destOrd="0" presId="urn:microsoft.com/office/officeart/2005/8/layout/matrix1"/>
    <dgm:cxn modelId="{E6A37C97-2582-4706-B6FB-BB67AB647FB9}" type="presParOf" srcId="{682240CA-5971-413A-9167-44076A932228}" destId="{FA45C5A3-9877-4360-82C2-8FC621B7A5B0}" srcOrd="2" destOrd="0" presId="urn:microsoft.com/office/officeart/2005/8/layout/matrix1"/>
    <dgm:cxn modelId="{C6CE971E-F27A-4F93-8D80-668D274AC926}" type="presParOf" srcId="{682240CA-5971-413A-9167-44076A932228}" destId="{4D8A64B6-8A2F-4DF6-899A-998FDAAEA3C3}" srcOrd="3" destOrd="0" presId="urn:microsoft.com/office/officeart/2005/8/layout/matrix1"/>
    <dgm:cxn modelId="{FE8BABC4-F3B9-49CA-A695-00E4315DD541}" type="presParOf" srcId="{682240CA-5971-413A-9167-44076A932228}" destId="{6CECAA94-6528-487F-ABF6-039E58867EBA}" srcOrd="4" destOrd="0" presId="urn:microsoft.com/office/officeart/2005/8/layout/matrix1"/>
    <dgm:cxn modelId="{2D3F45BE-6904-429E-BF45-D451BB2C2678}" type="presParOf" srcId="{682240CA-5971-413A-9167-44076A932228}" destId="{F856F0C8-7705-4327-84E3-0FD6313DF009}" srcOrd="5" destOrd="0" presId="urn:microsoft.com/office/officeart/2005/8/layout/matrix1"/>
    <dgm:cxn modelId="{AE8AC774-73DC-426A-8268-737055EC1E99}" type="presParOf" srcId="{682240CA-5971-413A-9167-44076A932228}" destId="{F0764775-DA8C-444A-8DDD-7A165789FEBE}" srcOrd="6" destOrd="0" presId="urn:microsoft.com/office/officeart/2005/8/layout/matrix1"/>
    <dgm:cxn modelId="{BB192443-1683-4EB1-BEB6-BED5470AC812}" type="presParOf" srcId="{682240CA-5971-413A-9167-44076A932228}" destId="{5E2DB7E5-42CC-4067-8FFF-EBA3FC1261C9}" srcOrd="7" destOrd="0" presId="urn:microsoft.com/office/officeart/2005/8/layout/matrix1"/>
    <dgm:cxn modelId="{1D62840E-31FE-4F45-913B-FE88568D525F}" type="presParOf" srcId="{BA1DC2CF-70E7-4AFE-8CFB-051EB5998E2D}" destId="{34DF2A2E-DD1F-475E-83FF-FC2B10F262F5}"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40BF098-7FDE-4ACD-B3F8-40A4B327608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110696AE-3267-4CBA-83C1-323D2D06BE6B}">
      <dgm:prSet phldrT="[Текст]" custT="1"/>
      <dgm:spPr/>
      <dgm:t>
        <a:bodyPr/>
        <a:lstStyle/>
        <a:p>
          <a:r>
            <a:rPr lang="uk-UA" sz="4000" b="1" dirty="0">
              <a:latin typeface="+mj-lt"/>
            </a:rPr>
            <a:t>романська</a:t>
          </a:r>
          <a:endParaRPr lang="ru-RU" sz="4000" b="1" dirty="0">
            <a:latin typeface="+mj-lt"/>
          </a:endParaRPr>
        </a:p>
      </dgm:t>
    </dgm:pt>
    <dgm:pt modelId="{D03E87E1-6AA5-4EB3-A201-FDA93943B2A3}" type="parTrans" cxnId="{0A3DB17B-3DD2-4CEC-9BB8-CDEED7F01BA5}">
      <dgm:prSet/>
      <dgm:spPr/>
      <dgm:t>
        <a:bodyPr/>
        <a:lstStyle/>
        <a:p>
          <a:endParaRPr lang="ru-RU"/>
        </a:p>
      </dgm:t>
    </dgm:pt>
    <dgm:pt modelId="{FA68D15B-946B-49B6-9AE4-C0A06B265C1A}" type="sibTrans" cxnId="{0A3DB17B-3DD2-4CEC-9BB8-CDEED7F01BA5}">
      <dgm:prSet/>
      <dgm:spPr/>
      <dgm:t>
        <a:bodyPr/>
        <a:lstStyle/>
        <a:p>
          <a:endParaRPr lang="ru-RU"/>
        </a:p>
      </dgm:t>
    </dgm:pt>
    <dgm:pt modelId="{6A311ED7-5B44-400F-AAB9-B4794D6159F6}">
      <dgm:prSet custT="1"/>
      <dgm:spPr/>
      <dgm:t>
        <a:bodyPr/>
        <a:lstStyle/>
        <a:p>
          <a:r>
            <a:rPr lang="uk-UA" sz="4000" b="1" dirty="0">
              <a:latin typeface="+mj-lt"/>
            </a:rPr>
            <a:t>германська</a:t>
          </a:r>
        </a:p>
      </dgm:t>
    </dgm:pt>
    <dgm:pt modelId="{7CBF1627-8327-44E1-82E8-C89399576ED4}" type="parTrans" cxnId="{18CD1FB7-AE1F-441F-9B0B-AF25EED1D063}">
      <dgm:prSet/>
      <dgm:spPr/>
      <dgm:t>
        <a:bodyPr/>
        <a:lstStyle/>
        <a:p>
          <a:endParaRPr lang="ru-RU"/>
        </a:p>
      </dgm:t>
    </dgm:pt>
    <dgm:pt modelId="{9A3B6CBE-8511-43F9-A93E-F4933124F2DF}" type="sibTrans" cxnId="{18CD1FB7-AE1F-441F-9B0B-AF25EED1D063}">
      <dgm:prSet/>
      <dgm:spPr/>
      <dgm:t>
        <a:bodyPr/>
        <a:lstStyle/>
        <a:p>
          <a:endParaRPr lang="ru-RU"/>
        </a:p>
      </dgm:t>
    </dgm:pt>
    <dgm:pt modelId="{F2608124-087E-4B21-82D7-C31A06707F2D}">
      <dgm:prSet phldrT="[Текст]" custT="1"/>
      <dgm:spPr/>
      <dgm:t>
        <a:bodyPr/>
        <a:lstStyle/>
        <a:p>
          <a:r>
            <a:rPr lang="uk-UA" sz="4000" dirty="0">
              <a:latin typeface="+mj-lt"/>
            </a:rPr>
            <a:t>Італія</a:t>
          </a:r>
          <a:endParaRPr lang="ru-RU" sz="4000" dirty="0">
            <a:latin typeface="+mj-lt"/>
          </a:endParaRPr>
        </a:p>
      </dgm:t>
    </dgm:pt>
    <dgm:pt modelId="{2FC8B5B8-FEDD-4FAC-B93C-3E628E837C95}" type="parTrans" cxnId="{73D8EF74-AE0E-4713-A4DA-9483F9A6AA9C}">
      <dgm:prSet/>
      <dgm:spPr/>
      <dgm:t>
        <a:bodyPr/>
        <a:lstStyle/>
        <a:p>
          <a:endParaRPr lang="ru-RU"/>
        </a:p>
      </dgm:t>
    </dgm:pt>
    <dgm:pt modelId="{29959AC6-5A95-413B-9361-8AA09FB5EAB0}" type="sibTrans" cxnId="{73D8EF74-AE0E-4713-A4DA-9483F9A6AA9C}">
      <dgm:prSet/>
      <dgm:spPr/>
      <dgm:t>
        <a:bodyPr/>
        <a:lstStyle/>
        <a:p>
          <a:endParaRPr lang="ru-RU"/>
        </a:p>
      </dgm:t>
    </dgm:pt>
    <dgm:pt modelId="{EAAA7281-5CF0-4857-8B63-8E4E44AD116E}">
      <dgm:prSet phldrT="[Текст]" custT="1"/>
      <dgm:spPr/>
      <dgm:t>
        <a:bodyPr/>
        <a:lstStyle/>
        <a:p>
          <a:r>
            <a:rPr lang="uk-UA" sz="4000" dirty="0">
              <a:latin typeface="+mj-lt"/>
            </a:rPr>
            <a:t>Франція</a:t>
          </a:r>
          <a:endParaRPr lang="ru-RU" sz="4000" dirty="0">
            <a:latin typeface="+mj-lt"/>
          </a:endParaRPr>
        </a:p>
      </dgm:t>
    </dgm:pt>
    <dgm:pt modelId="{A65026BD-E22A-4385-84CD-295A19D25A6B}" type="parTrans" cxnId="{15D5B52C-E828-4D91-80CE-F4ECD0806B13}">
      <dgm:prSet/>
      <dgm:spPr/>
      <dgm:t>
        <a:bodyPr/>
        <a:lstStyle/>
        <a:p>
          <a:endParaRPr lang="ru-RU"/>
        </a:p>
      </dgm:t>
    </dgm:pt>
    <dgm:pt modelId="{B0580868-BE3B-466F-A5F9-747A4E28D373}" type="sibTrans" cxnId="{15D5B52C-E828-4D91-80CE-F4ECD0806B13}">
      <dgm:prSet/>
      <dgm:spPr/>
      <dgm:t>
        <a:bodyPr/>
        <a:lstStyle/>
        <a:p>
          <a:endParaRPr lang="ru-RU"/>
        </a:p>
      </dgm:t>
    </dgm:pt>
    <dgm:pt modelId="{E3E2CC4E-0BBF-419B-9AC3-A006AF9DEF06}">
      <dgm:prSet phldrT="[Текст]" custT="1"/>
      <dgm:spPr/>
      <dgm:t>
        <a:bodyPr/>
        <a:lstStyle/>
        <a:p>
          <a:r>
            <a:rPr lang="uk-UA" sz="4000" dirty="0">
              <a:latin typeface="+mj-lt"/>
            </a:rPr>
            <a:t>Нідерланди</a:t>
          </a:r>
          <a:endParaRPr lang="ru-RU" sz="4000" dirty="0">
            <a:latin typeface="+mj-lt"/>
          </a:endParaRPr>
        </a:p>
      </dgm:t>
    </dgm:pt>
    <dgm:pt modelId="{43DB40CE-BB4F-4C11-8452-9A5A7404251E}" type="parTrans" cxnId="{68509E72-E113-4D97-A8AD-3AA9988E0E27}">
      <dgm:prSet/>
      <dgm:spPr/>
      <dgm:t>
        <a:bodyPr/>
        <a:lstStyle/>
        <a:p>
          <a:endParaRPr lang="ru-RU"/>
        </a:p>
      </dgm:t>
    </dgm:pt>
    <dgm:pt modelId="{A339836C-C43C-40AF-8433-FF7D337B2AC1}" type="sibTrans" cxnId="{68509E72-E113-4D97-A8AD-3AA9988E0E27}">
      <dgm:prSet/>
      <dgm:spPr/>
      <dgm:t>
        <a:bodyPr/>
        <a:lstStyle/>
        <a:p>
          <a:endParaRPr lang="ru-RU"/>
        </a:p>
      </dgm:t>
    </dgm:pt>
    <dgm:pt modelId="{EC89ACD8-4349-454D-8A4E-349672727148}">
      <dgm:prSet phldrT="[Текст]" custT="1"/>
      <dgm:spPr/>
      <dgm:t>
        <a:bodyPr/>
        <a:lstStyle/>
        <a:p>
          <a:r>
            <a:rPr lang="uk-UA" sz="4000" dirty="0">
              <a:latin typeface="+mj-lt"/>
            </a:rPr>
            <a:t>Бельгія </a:t>
          </a:r>
          <a:endParaRPr lang="ru-RU" sz="4000" dirty="0">
            <a:latin typeface="+mj-lt"/>
          </a:endParaRPr>
        </a:p>
      </dgm:t>
    </dgm:pt>
    <dgm:pt modelId="{BE2F7387-5DDF-4C4E-9824-4003D0498B37}" type="parTrans" cxnId="{7F4427AD-678A-48D7-9F44-EB8A0B479D3A}">
      <dgm:prSet/>
      <dgm:spPr/>
      <dgm:t>
        <a:bodyPr/>
        <a:lstStyle/>
        <a:p>
          <a:endParaRPr lang="ru-RU"/>
        </a:p>
      </dgm:t>
    </dgm:pt>
    <dgm:pt modelId="{B3F71718-CFCE-463E-ABE3-19442F99BEC8}" type="sibTrans" cxnId="{7F4427AD-678A-48D7-9F44-EB8A0B479D3A}">
      <dgm:prSet/>
      <dgm:spPr/>
      <dgm:t>
        <a:bodyPr/>
        <a:lstStyle/>
        <a:p>
          <a:endParaRPr lang="ru-RU"/>
        </a:p>
      </dgm:t>
    </dgm:pt>
    <dgm:pt modelId="{44F99294-E5E4-4D7F-9748-2C0BB9F7C0C1}">
      <dgm:prSet custT="1"/>
      <dgm:spPr/>
      <dgm:t>
        <a:bodyPr/>
        <a:lstStyle/>
        <a:p>
          <a:r>
            <a:rPr lang="uk-UA" sz="4000" dirty="0">
              <a:latin typeface="+mj-lt"/>
            </a:rPr>
            <a:t>Німеччина</a:t>
          </a:r>
        </a:p>
      </dgm:t>
    </dgm:pt>
    <dgm:pt modelId="{2793A0DC-41AF-4951-A6C0-64CA4B611698}" type="parTrans" cxnId="{492B2876-7482-4595-8C52-9A12BC51BFC7}">
      <dgm:prSet/>
      <dgm:spPr/>
      <dgm:t>
        <a:bodyPr/>
        <a:lstStyle/>
        <a:p>
          <a:endParaRPr lang="ru-RU"/>
        </a:p>
      </dgm:t>
    </dgm:pt>
    <dgm:pt modelId="{18F15B8F-03EB-4F08-8D4D-CF6A3B483B12}" type="sibTrans" cxnId="{492B2876-7482-4595-8C52-9A12BC51BFC7}">
      <dgm:prSet/>
      <dgm:spPr/>
      <dgm:t>
        <a:bodyPr/>
        <a:lstStyle/>
        <a:p>
          <a:endParaRPr lang="ru-RU"/>
        </a:p>
      </dgm:t>
    </dgm:pt>
    <dgm:pt modelId="{8A7C920F-ADD8-4DAC-AEB9-B8128BF05812}">
      <dgm:prSet custT="1"/>
      <dgm:spPr/>
      <dgm:t>
        <a:bodyPr/>
        <a:lstStyle/>
        <a:p>
          <a:r>
            <a:rPr lang="uk-UA" sz="4000" dirty="0">
              <a:latin typeface="+mj-lt"/>
            </a:rPr>
            <a:t>Австрія</a:t>
          </a:r>
        </a:p>
      </dgm:t>
    </dgm:pt>
    <dgm:pt modelId="{C65D7A0D-491D-4DB6-BD9A-7138AE36FB1C}" type="parTrans" cxnId="{27801A84-9057-4BB3-9015-23C92E538A22}">
      <dgm:prSet/>
      <dgm:spPr/>
      <dgm:t>
        <a:bodyPr/>
        <a:lstStyle/>
        <a:p>
          <a:endParaRPr lang="ru-RU"/>
        </a:p>
      </dgm:t>
    </dgm:pt>
    <dgm:pt modelId="{81671A4A-AAF6-46BD-82F6-252D967125FD}" type="sibTrans" cxnId="{27801A84-9057-4BB3-9015-23C92E538A22}">
      <dgm:prSet/>
      <dgm:spPr/>
      <dgm:t>
        <a:bodyPr/>
        <a:lstStyle/>
        <a:p>
          <a:endParaRPr lang="ru-RU"/>
        </a:p>
      </dgm:t>
    </dgm:pt>
    <dgm:pt modelId="{8B072273-595D-4C8B-BF66-301E38A04C6E}">
      <dgm:prSet custT="1"/>
      <dgm:spPr/>
      <dgm:t>
        <a:bodyPr/>
        <a:lstStyle/>
        <a:p>
          <a:r>
            <a:rPr lang="uk-UA" sz="4000" dirty="0">
              <a:latin typeface="+mj-lt"/>
            </a:rPr>
            <a:t>Угорщина</a:t>
          </a:r>
        </a:p>
      </dgm:t>
    </dgm:pt>
    <dgm:pt modelId="{6F487246-8D72-4CB4-ADED-B892BCF5AE59}" type="parTrans" cxnId="{1F625EA9-373D-4104-A837-74CB819C6B89}">
      <dgm:prSet/>
      <dgm:spPr/>
      <dgm:t>
        <a:bodyPr/>
        <a:lstStyle/>
        <a:p>
          <a:endParaRPr lang="ru-RU"/>
        </a:p>
      </dgm:t>
    </dgm:pt>
    <dgm:pt modelId="{42258DD9-94BA-4E1B-91B4-864743E874D3}" type="sibTrans" cxnId="{1F625EA9-373D-4104-A837-74CB819C6B89}">
      <dgm:prSet/>
      <dgm:spPr/>
      <dgm:t>
        <a:bodyPr/>
        <a:lstStyle/>
        <a:p>
          <a:endParaRPr lang="ru-RU"/>
        </a:p>
      </dgm:t>
    </dgm:pt>
    <dgm:pt modelId="{2E09B01A-5747-4949-9EE0-7B3C2F128E49}" type="pres">
      <dgm:prSet presAssocID="{340BF098-7FDE-4ACD-B3F8-40A4B327608F}" presName="Name0" presStyleCnt="0">
        <dgm:presLayoutVars>
          <dgm:dir/>
          <dgm:animLvl val="lvl"/>
          <dgm:resizeHandles val="exact"/>
        </dgm:presLayoutVars>
      </dgm:prSet>
      <dgm:spPr/>
    </dgm:pt>
    <dgm:pt modelId="{7DF8BB81-77F7-4A33-A23C-B7F1E2924444}" type="pres">
      <dgm:prSet presAssocID="{110696AE-3267-4CBA-83C1-323D2D06BE6B}" presName="composite" presStyleCnt="0"/>
      <dgm:spPr/>
    </dgm:pt>
    <dgm:pt modelId="{257B67E2-3C3D-4E12-8B53-1C2E1645882B}" type="pres">
      <dgm:prSet presAssocID="{110696AE-3267-4CBA-83C1-323D2D06BE6B}" presName="parTx" presStyleLbl="alignNode1" presStyleIdx="0" presStyleCnt="2">
        <dgm:presLayoutVars>
          <dgm:chMax val="0"/>
          <dgm:chPref val="0"/>
          <dgm:bulletEnabled val="1"/>
        </dgm:presLayoutVars>
      </dgm:prSet>
      <dgm:spPr/>
    </dgm:pt>
    <dgm:pt modelId="{34115E9E-7E6D-4F30-9EBC-186FFED1655F}" type="pres">
      <dgm:prSet presAssocID="{110696AE-3267-4CBA-83C1-323D2D06BE6B}" presName="desTx" presStyleLbl="alignAccFollowNode1" presStyleIdx="0" presStyleCnt="2">
        <dgm:presLayoutVars>
          <dgm:bulletEnabled val="1"/>
        </dgm:presLayoutVars>
      </dgm:prSet>
      <dgm:spPr/>
    </dgm:pt>
    <dgm:pt modelId="{C3D89AA5-4C11-40C6-BA51-21916993B3C8}" type="pres">
      <dgm:prSet presAssocID="{FA68D15B-946B-49B6-9AE4-C0A06B265C1A}" presName="space" presStyleCnt="0"/>
      <dgm:spPr/>
    </dgm:pt>
    <dgm:pt modelId="{D4AF88BF-F26A-4415-A1C1-250F83403D5D}" type="pres">
      <dgm:prSet presAssocID="{6A311ED7-5B44-400F-AAB9-B4794D6159F6}" presName="composite" presStyleCnt="0"/>
      <dgm:spPr/>
    </dgm:pt>
    <dgm:pt modelId="{F7550365-8F3D-4339-B49C-9925EFD7B9A4}" type="pres">
      <dgm:prSet presAssocID="{6A311ED7-5B44-400F-AAB9-B4794D6159F6}" presName="parTx" presStyleLbl="alignNode1" presStyleIdx="1" presStyleCnt="2">
        <dgm:presLayoutVars>
          <dgm:chMax val="0"/>
          <dgm:chPref val="0"/>
          <dgm:bulletEnabled val="1"/>
        </dgm:presLayoutVars>
      </dgm:prSet>
      <dgm:spPr/>
    </dgm:pt>
    <dgm:pt modelId="{F42C4B30-3519-4F89-80A8-C33B328BF24B}" type="pres">
      <dgm:prSet presAssocID="{6A311ED7-5B44-400F-AAB9-B4794D6159F6}" presName="desTx" presStyleLbl="alignAccFollowNode1" presStyleIdx="1" presStyleCnt="2">
        <dgm:presLayoutVars>
          <dgm:bulletEnabled val="1"/>
        </dgm:presLayoutVars>
      </dgm:prSet>
      <dgm:spPr/>
    </dgm:pt>
  </dgm:ptLst>
  <dgm:cxnLst>
    <dgm:cxn modelId="{15D5B52C-E828-4D91-80CE-F4ECD0806B13}" srcId="{110696AE-3267-4CBA-83C1-323D2D06BE6B}" destId="{EAAA7281-5CF0-4857-8B63-8E4E44AD116E}" srcOrd="1" destOrd="0" parTransId="{A65026BD-E22A-4385-84CD-295A19D25A6B}" sibTransId="{B0580868-BE3B-466F-A5F9-747A4E28D373}"/>
    <dgm:cxn modelId="{883C5B30-434D-4A63-B5F9-947AE08B281A}" type="presOf" srcId="{EAAA7281-5CF0-4857-8B63-8E4E44AD116E}" destId="{34115E9E-7E6D-4F30-9EBC-186FFED1655F}" srcOrd="0" destOrd="1" presId="urn:microsoft.com/office/officeart/2005/8/layout/hList1"/>
    <dgm:cxn modelId="{5A75FC3D-6B38-4811-BC8B-AA14636F0C23}" type="presOf" srcId="{8B072273-595D-4C8B-BF66-301E38A04C6E}" destId="{F42C4B30-3519-4F89-80A8-C33B328BF24B}" srcOrd="0" destOrd="2" presId="urn:microsoft.com/office/officeart/2005/8/layout/hList1"/>
    <dgm:cxn modelId="{F0CCAF46-7054-4B13-8B29-E54D59B0AE9E}" type="presOf" srcId="{6A311ED7-5B44-400F-AAB9-B4794D6159F6}" destId="{F7550365-8F3D-4339-B49C-9925EFD7B9A4}" srcOrd="0" destOrd="0" presId="urn:microsoft.com/office/officeart/2005/8/layout/hList1"/>
    <dgm:cxn modelId="{03546B71-810B-409F-B214-3F7BCBF95011}" type="presOf" srcId="{E3E2CC4E-0BBF-419B-9AC3-A006AF9DEF06}" destId="{34115E9E-7E6D-4F30-9EBC-186FFED1655F}" srcOrd="0" destOrd="2" presId="urn:microsoft.com/office/officeart/2005/8/layout/hList1"/>
    <dgm:cxn modelId="{68509E72-E113-4D97-A8AD-3AA9988E0E27}" srcId="{110696AE-3267-4CBA-83C1-323D2D06BE6B}" destId="{E3E2CC4E-0BBF-419B-9AC3-A006AF9DEF06}" srcOrd="2" destOrd="0" parTransId="{43DB40CE-BB4F-4C11-8452-9A5A7404251E}" sibTransId="{A339836C-C43C-40AF-8433-FF7D337B2AC1}"/>
    <dgm:cxn modelId="{73D8EF74-AE0E-4713-A4DA-9483F9A6AA9C}" srcId="{110696AE-3267-4CBA-83C1-323D2D06BE6B}" destId="{F2608124-087E-4B21-82D7-C31A06707F2D}" srcOrd="0" destOrd="0" parTransId="{2FC8B5B8-FEDD-4FAC-B93C-3E628E837C95}" sibTransId="{29959AC6-5A95-413B-9361-8AA09FB5EAB0}"/>
    <dgm:cxn modelId="{492B2876-7482-4595-8C52-9A12BC51BFC7}" srcId="{6A311ED7-5B44-400F-AAB9-B4794D6159F6}" destId="{44F99294-E5E4-4D7F-9748-2C0BB9F7C0C1}" srcOrd="0" destOrd="0" parTransId="{2793A0DC-41AF-4951-A6C0-64CA4B611698}" sibTransId="{18F15B8F-03EB-4F08-8D4D-CF6A3B483B12}"/>
    <dgm:cxn modelId="{0A3DB17B-3DD2-4CEC-9BB8-CDEED7F01BA5}" srcId="{340BF098-7FDE-4ACD-B3F8-40A4B327608F}" destId="{110696AE-3267-4CBA-83C1-323D2D06BE6B}" srcOrd="0" destOrd="0" parTransId="{D03E87E1-6AA5-4EB3-A201-FDA93943B2A3}" sibTransId="{FA68D15B-946B-49B6-9AE4-C0A06B265C1A}"/>
    <dgm:cxn modelId="{C8FDF77E-80A5-43A4-B595-F53D042CD9AC}" type="presOf" srcId="{EC89ACD8-4349-454D-8A4E-349672727148}" destId="{34115E9E-7E6D-4F30-9EBC-186FFED1655F}" srcOrd="0" destOrd="3" presId="urn:microsoft.com/office/officeart/2005/8/layout/hList1"/>
    <dgm:cxn modelId="{27801A84-9057-4BB3-9015-23C92E538A22}" srcId="{6A311ED7-5B44-400F-AAB9-B4794D6159F6}" destId="{8A7C920F-ADD8-4DAC-AEB9-B8128BF05812}" srcOrd="1" destOrd="0" parTransId="{C65D7A0D-491D-4DB6-BD9A-7138AE36FB1C}" sibTransId="{81671A4A-AAF6-46BD-82F6-252D967125FD}"/>
    <dgm:cxn modelId="{D0905C9A-4797-4842-9B1C-4BB07FB97B31}" type="presOf" srcId="{F2608124-087E-4B21-82D7-C31A06707F2D}" destId="{34115E9E-7E6D-4F30-9EBC-186FFED1655F}" srcOrd="0" destOrd="0" presId="urn:microsoft.com/office/officeart/2005/8/layout/hList1"/>
    <dgm:cxn modelId="{1F625EA9-373D-4104-A837-74CB819C6B89}" srcId="{6A311ED7-5B44-400F-AAB9-B4794D6159F6}" destId="{8B072273-595D-4C8B-BF66-301E38A04C6E}" srcOrd="2" destOrd="0" parTransId="{6F487246-8D72-4CB4-ADED-B892BCF5AE59}" sibTransId="{42258DD9-94BA-4E1B-91B4-864743E874D3}"/>
    <dgm:cxn modelId="{58C48FAC-CB61-413B-9278-20B3EB9A5D9E}" type="presOf" srcId="{110696AE-3267-4CBA-83C1-323D2D06BE6B}" destId="{257B67E2-3C3D-4E12-8B53-1C2E1645882B}" srcOrd="0" destOrd="0" presId="urn:microsoft.com/office/officeart/2005/8/layout/hList1"/>
    <dgm:cxn modelId="{7F4427AD-678A-48D7-9F44-EB8A0B479D3A}" srcId="{110696AE-3267-4CBA-83C1-323D2D06BE6B}" destId="{EC89ACD8-4349-454D-8A4E-349672727148}" srcOrd="3" destOrd="0" parTransId="{BE2F7387-5DDF-4C4E-9824-4003D0498B37}" sibTransId="{B3F71718-CFCE-463E-ABE3-19442F99BEC8}"/>
    <dgm:cxn modelId="{5A9E47AD-6B1D-492C-80B8-679B94E3A0DC}" type="presOf" srcId="{8A7C920F-ADD8-4DAC-AEB9-B8128BF05812}" destId="{F42C4B30-3519-4F89-80A8-C33B328BF24B}" srcOrd="0" destOrd="1" presId="urn:microsoft.com/office/officeart/2005/8/layout/hList1"/>
    <dgm:cxn modelId="{402B4AB3-9233-4D04-8021-F511F6AC9EC8}" type="presOf" srcId="{44F99294-E5E4-4D7F-9748-2C0BB9F7C0C1}" destId="{F42C4B30-3519-4F89-80A8-C33B328BF24B}" srcOrd="0" destOrd="0" presId="urn:microsoft.com/office/officeart/2005/8/layout/hList1"/>
    <dgm:cxn modelId="{18CD1FB7-AE1F-441F-9B0B-AF25EED1D063}" srcId="{340BF098-7FDE-4ACD-B3F8-40A4B327608F}" destId="{6A311ED7-5B44-400F-AAB9-B4794D6159F6}" srcOrd="1" destOrd="0" parTransId="{7CBF1627-8327-44E1-82E8-C89399576ED4}" sibTransId="{9A3B6CBE-8511-43F9-A93E-F4933124F2DF}"/>
    <dgm:cxn modelId="{212ECFBC-DCE5-48E1-801D-0920E6C16151}" type="presOf" srcId="{340BF098-7FDE-4ACD-B3F8-40A4B327608F}" destId="{2E09B01A-5747-4949-9EE0-7B3C2F128E49}" srcOrd="0" destOrd="0" presId="urn:microsoft.com/office/officeart/2005/8/layout/hList1"/>
    <dgm:cxn modelId="{F4E1FB21-FB51-4FD0-86AF-F0827091C7C1}" type="presParOf" srcId="{2E09B01A-5747-4949-9EE0-7B3C2F128E49}" destId="{7DF8BB81-77F7-4A33-A23C-B7F1E2924444}" srcOrd="0" destOrd="0" presId="urn:microsoft.com/office/officeart/2005/8/layout/hList1"/>
    <dgm:cxn modelId="{150E0198-FE9B-48B3-AA94-102D24F5C5C0}" type="presParOf" srcId="{7DF8BB81-77F7-4A33-A23C-B7F1E2924444}" destId="{257B67E2-3C3D-4E12-8B53-1C2E1645882B}" srcOrd="0" destOrd="0" presId="urn:microsoft.com/office/officeart/2005/8/layout/hList1"/>
    <dgm:cxn modelId="{0DC85ABB-066A-420A-8608-931784954F91}" type="presParOf" srcId="{7DF8BB81-77F7-4A33-A23C-B7F1E2924444}" destId="{34115E9E-7E6D-4F30-9EBC-186FFED1655F}" srcOrd="1" destOrd="0" presId="urn:microsoft.com/office/officeart/2005/8/layout/hList1"/>
    <dgm:cxn modelId="{3331E04D-52BC-492F-B3D1-8E114485205F}" type="presParOf" srcId="{2E09B01A-5747-4949-9EE0-7B3C2F128E49}" destId="{C3D89AA5-4C11-40C6-BA51-21916993B3C8}" srcOrd="1" destOrd="0" presId="urn:microsoft.com/office/officeart/2005/8/layout/hList1"/>
    <dgm:cxn modelId="{6FA78212-EBE5-4BD5-A5BC-D1145AA75CA5}" type="presParOf" srcId="{2E09B01A-5747-4949-9EE0-7B3C2F128E49}" destId="{D4AF88BF-F26A-4415-A1C1-250F83403D5D}" srcOrd="2" destOrd="0" presId="urn:microsoft.com/office/officeart/2005/8/layout/hList1"/>
    <dgm:cxn modelId="{E319B746-C0B3-46F1-B3F2-36C47A2AA76A}" type="presParOf" srcId="{D4AF88BF-F26A-4415-A1C1-250F83403D5D}" destId="{F7550365-8F3D-4339-B49C-9925EFD7B9A4}" srcOrd="0" destOrd="0" presId="urn:microsoft.com/office/officeart/2005/8/layout/hList1"/>
    <dgm:cxn modelId="{9FB97570-4D73-4EB9-9CFC-856BE01047D8}" type="presParOf" srcId="{D4AF88BF-F26A-4415-A1C1-250F83403D5D}" destId="{F42C4B30-3519-4F89-80A8-C33B328BF24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33DE37E-F024-40A9-BA1D-B4450A78B611}" type="doc">
      <dgm:prSet loTypeId="urn:microsoft.com/office/officeart/2009/3/layout/StepUpProcess" loCatId="process" qsTypeId="urn:microsoft.com/office/officeart/2005/8/quickstyle/simple1" qsCatId="simple" csTypeId="urn:microsoft.com/office/officeart/2005/8/colors/accent6_4" csCatId="accent6" phldr="1"/>
      <dgm:spPr/>
      <dgm:t>
        <a:bodyPr/>
        <a:lstStyle/>
        <a:p>
          <a:endParaRPr lang="ru-RU"/>
        </a:p>
      </dgm:t>
    </dgm:pt>
    <dgm:pt modelId="{3ED4FDE9-8144-46FA-9489-EE97612F8C24}">
      <dgm:prSet phldrT="[Текст]" custT="1"/>
      <dgm:spPr/>
      <dgm:t>
        <a:bodyPr/>
        <a:lstStyle/>
        <a:p>
          <a:r>
            <a:rPr lang="uk-UA" sz="2800" dirty="0">
              <a:latin typeface="+mj-lt"/>
            </a:rPr>
            <a:t>ХІІ ст. – період становлення</a:t>
          </a:r>
          <a:endParaRPr lang="ru-RU" sz="2800" dirty="0">
            <a:latin typeface="+mj-lt"/>
          </a:endParaRPr>
        </a:p>
      </dgm:t>
    </dgm:pt>
    <dgm:pt modelId="{416B989D-2FA7-4084-AC46-68E2DC4A9D51}" type="parTrans" cxnId="{700518FC-BE96-4A69-BFAF-979616EC393C}">
      <dgm:prSet/>
      <dgm:spPr/>
      <dgm:t>
        <a:bodyPr/>
        <a:lstStyle/>
        <a:p>
          <a:endParaRPr lang="ru-RU"/>
        </a:p>
      </dgm:t>
    </dgm:pt>
    <dgm:pt modelId="{4F7BA42D-3778-474A-990D-A006D39D34D3}" type="sibTrans" cxnId="{700518FC-BE96-4A69-BFAF-979616EC393C}">
      <dgm:prSet/>
      <dgm:spPr/>
      <dgm:t>
        <a:bodyPr/>
        <a:lstStyle/>
        <a:p>
          <a:endParaRPr lang="ru-RU"/>
        </a:p>
      </dgm:t>
    </dgm:pt>
    <dgm:pt modelId="{C0BE9D8D-05EF-4125-A8C5-9318940D7B88}">
      <dgm:prSet custT="1"/>
      <dgm:spPr/>
      <dgm:t>
        <a:bodyPr/>
        <a:lstStyle/>
        <a:p>
          <a:r>
            <a:rPr lang="uk-UA" sz="2800" dirty="0">
              <a:latin typeface="+mj-lt"/>
            </a:rPr>
            <a:t>ХІІІ - ХVІІІ ст. – період Відродження</a:t>
          </a:r>
        </a:p>
      </dgm:t>
    </dgm:pt>
    <dgm:pt modelId="{93DD2628-74B6-412F-BB2A-34C0A517F6DC}" type="parTrans" cxnId="{D78ECB2A-2D14-4E8A-B985-8D8E06A816F8}">
      <dgm:prSet/>
      <dgm:spPr/>
      <dgm:t>
        <a:bodyPr/>
        <a:lstStyle/>
        <a:p>
          <a:endParaRPr lang="ru-RU"/>
        </a:p>
      </dgm:t>
    </dgm:pt>
    <dgm:pt modelId="{9D30415A-18C6-46DF-BB91-DEBD74FD2CA9}" type="sibTrans" cxnId="{D78ECB2A-2D14-4E8A-B985-8D8E06A816F8}">
      <dgm:prSet/>
      <dgm:spPr/>
      <dgm:t>
        <a:bodyPr/>
        <a:lstStyle/>
        <a:p>
          <a:endParaRPr lang="ru-RU"/>
        </a:p>
      </dgm:t>
    </dgm:pt>
    <dgm:pt modelId="{4A0E77ED-CD41-4F6F-B445-AA86028A4DA9}">
      <dgm:prSet custT="1"/>
      <dgm:spPr/>
      <dgm:t>
        <a:bodyPr/>
        <a:lstStyle/>
        <a:p>
          <a:r>
            <a:rPr lang="uk-UA" sz="2800" dirty="0">
              <a:latin typeface="+mj-lt"/>
            </a:rPr>
            <a:t>Кінець ХVІІІ ст., початок ХІХ ст. – середина ХХ ст.</a:t>
          </a:r>
        </a:p>
      </dgm:t>
    </dgm:pt>
    <dgm:pt modelId="{A2D17B76-17FD-445A-B88F-A751F8B883AE}" type="parTrans" cxnId="{5BA50CCD-6509-47C1-8190-55E7E9CCE733}">
      <dgm:prSet/>
      <dgm:spPr/>
      <dgm:t>
        <a:bodyPr/>
        <a:lstStyle/>
        <a:p>
          <a:endParaRPr lang="ru-RU"/>
        </a:p>
      </dgm:t>
    </dgm:pt>
    <dgm:pt modelId="{D3FCEBEF-F842-41F0-BB3B-A513E53F47E0}" type="sibTrans" cxnId="{5BA50CCD-6509-47C1-8190-55E7E9CCE733}">
      <dgm:prSet/>
      <dgm:spPr/>
      <dgm:t>
        <a:bodyPr/>
        <a:lstStyle/>
        <a:p>
          <a:endParaRPr lang="ru-RU"/>
        </a:p>
      </dgm:t>
    </dgm:pt>
    <dgm:pt modelId="{547107F0-23FD-42CD-AE9D-DFC79655513F}">
      <dgm:prSet custT="1"/>
      <dgm:spPr/>
      <dgm:t>
        <a:bodyPr/>
        <a:lstStyle/>
        <a:p>
          <a:r>
            <a:rPr lang="uk-UA" sz="2800" dirty="0">
              <a:latin typeface="+mj-lt"/>
            </a:rPr>
            <a:t>Середина ХХ ст. – до сьогодні</a:t>
          </a:r>
          <a:endParaRPr lang="ru-RU" sz="2800" dirty="0">
            <a:latin typeface="+mj-lt"/>
          </a:endParaRPr>
        </a:p>
      </dgm:t>
    </dgm:pt>
    <dgm:pt modelId="{40D43EFE-6671-49B7-874C-B5B1703A4A37}" type="parTrans" cxnId="{4DF12788-7A3D-4673-AA78-AE149A29C4DB}">
      <dgm:prSet/>
      <dgm:spPr/>
      <dgm:t>
        <a:bodyPr/>
        <a:lstStyle/>
        <a:p>
          <a:endParaRPr lang="ru-RU"/>
        </a:p>
      </dgm:t>
    </dgm:pt>
    <dgm:pt modelId="{C192A29F-536C-4409-BE77-672214A6699E}" type="sibTrans" cxnId="{4DF12788-7A3D-4673-AA78-AE149A29C4DB}">
      <dgm:prSet/>
      <dgm:spPr/>
      <dgm:t>
        <a:bodyPr/>
        <a:lstStyle/>
        <a:p>
          <a:endParaRPr lang="ru-RU"/>
        </a:p>
      </dgm:t>
    </dgm:pt>
    <dgm:pt modelId="{8FBAE104-2C36-4E0C-A1B8-3DF0BD787674}" type="pres">
      <dgm:prSet presAssocID="{B33DE37E-F024-40A9-BA1D-B4450A78B611}" presName="rootnode" presStyleCnt="0">
        <dgm:presLayoutVars>
          <dgm:chMax/>
          <dgm:chPref/>
          <dgm:dir/>
          <dgm:animLvl val="lvl"/>
        </dgm:presLayoutVars>
      </dgm:prSet>
      <dgm:spPr/>
    </dgm:pt>
    <dgm:pt modelId="{39D9A0FA-B365-4622-86C4-6959ACBD363B}" type="pres">
      <dgm:prSet presAssocID="{3ED4FDE9-8144-46FA-9489-EE97612F8C24}" presName="composite" presStyleCnt="0"/>
      <dgm:spPr/>
    </dgm:pt>
    <dgm:pt modelId="{02CA7F4A-72C4-4400-BA22-D96256C0A98F}" type="pres">
      <dgm:prSet presAssocID="{3ED4FDE9-8144-46FA-9489-EE97612F8C24}" presName="LShape" presStyleLbl="alignNode1" presStyleIdx="0" presStyleCnt="7"/>
      <dgm:spPr/>
    </dgm:pt>
    <dgm:pt modelId="{278E17BE-C91D-4CDF-9C70-02E4905BC3AE}" type="pres">
      <dgm:prSet presAssocID="{3ED4FDE9-8144-46FA-9489-EE97612F8C24}" presName="ParentText" presStyleLbl="revTx" presStyleIdx="0" presStyleCnt="4">
        <dgm:presLayoutVars>
          <dgm:chMax val="0"/>
          <dgm:chPref val="0"/>
          <dgm:bulletEnabled val="1"/>
        </dgm:presLayoutVars>
      </dgm:prSet>
      <dgm:spPr/>
    </dgm:pt>
    <dgm:pt modelId="{E65A537B-376B-4930-BD40-FD9BBED8CEAD}" type="pres">
      <dgm:prSet presAssocID="{3ED4FDE9-8144-46FA-9489-EE97612F8C24}" presName="Triangle" presStyleLbl="alignNode1" presStyleIdx="1" presStyleCnt="7"/>
      <dgm:spPr/>
    </dgm:pt>
    <dgm:pt modelId="{CFF14323-73EB-4A6B-A938-7021584396E7}" type="pres">
      <dgm:prSet presAssocID="{4F7BA42D-3778-474A-990D-A006D39D34D3}" presName="sibTrans" presStyleCnt="0"/>
      <dgm:spPr/>
    </dgm:pt>
    <dgm:pt modelId="{2D01BB80-E62E-4AD1-A608-8867CAF48ACB}" type="pres">
      <dgm:prSet presAssocID="{4F7BA42D-3778-474A-990D-A006D39D34D3}" presName="space" presStyleCnt="0"/>
      <dgm:spPr/>
    </dgm:pt>
    <dgm:pt modelId="{E4A3FD37-F518-4876-A9E7-09E82D9059F7}" type="pres">
      <dgm:prSet presAssocID="{C0BE9D8D-05EF-4125-A8C5-9318940D7B88}" presName="composite" presStyleCnt="0"/>
      <dgm:spPr/>
    </dgm:pt>
    <dgm:pt modelId="{0DCCEBD3-BED7-45F5-85FB-FAE18825A8BB}" type="pres">
      <dgm:prSet presAssocID="{C0BE9D8D-05EF-4125-A8C5-9318940D7B88}" presName="LShape" presStyleLbl="alignNode1" presStyleIdx="2" presStyleCnt="7"/>
      <dgm:spPr/>
    </dgm:pt>
    <dgm:pt modelId="{E991FAEC-D2A8-4EC5-81F3-63A047072F29}" type="pres">
      <dgm:prSet presAssocID="{C0BE9D8D-05EF-4125-A8C5-9318940D7B88}" presName="ParentText" presStyleLbl="revTx" presStyleIdx="1" presStyleCnt="4" custScaleX="106138">
        <dgm:presLayoutVars>
          <dgm:chMax val="0"/>
          <dgm:chPref val="0"/>
          <dgm:bulletEnabled val="1"/>
        </dgm:presLayoutVars>
      </dgm:prSet>
      <dgm:spPr/>
    </dgm:pt>
    <dgm:pt modelId="{2B330C76-7C2D-40ED-BA64-67BCA4780927}" type="pres">
      <dgm:prSet presAssocID="{C0BE9D8D-05EF-4125-A8C5-9318940D7B88}" presName="Triangle" presStyleLbl="alignNode1" presStyleIdx="3" presStyleCnt="7"/>
      <dgm:spPr/>
    </dgm:pt>
    <dgm:pt modelId="{FEC1BC4F-83AC-4D80-B35A-8AFA50B90E47}" type="pres">
      <dgm:prSet presAssocID="{9D30415A-18C6-46DF-BB91-DEBD74FD2CA9}" presName="sibTrans" presStyleCnt="0"/>
      <dgm:spPr/>
    </dgm:pt>
    <dgm:pt modelId="{9C9C0090-8804-44E7-8203-0D7EB681B888}" type="pres">
      <dgm:prSet presAssocID="{9D30415A-18C6-46DF-BB91-DEBD74FD2CA9}" presName="space" presStyleCnt="0"/>
      <dgm:spPr/>
    </dgm:pt>
    <dgm:pt modelId="{71A93659-9B97-4F52-809F-442BE4AAA173}" type="pres">
      <dgm:prSet presAssocID="{4A0E77ED-CD41-4F6F-B445-AA86028A4DA9}" presName="composite" presStyleCnt="0"/>
      <dgm:spPr/>
    </dgm:pt>
    <dgm:pt modelId="{A0ECD099-F24C-4A8D-9896-0CCD211850C7}" type="pres">
      <dgm:prSet presAssocID="{4A0E77ED-CD41-4F6F-B445-AA86028A4DA9}" presName="LShape" presStyleLbl="alignNode1" presStyleIdx="4" presStyleCnt="7"/>
      <dgm:spPr/>
    </dgm:pt>
    <dgm:pt modelId="{EC850E52-2029-4B1F-9CFB-543C3B8376D2}" type="pres">
      <dgm:prSet presAssocID="{4A0E77ED-CD41-4F6F-B445-AA86028A4DA9}" presName="ParentText" presStyleLbl="revTx" presStyleIdx="2" presStyleCnt="4">
        <dgm:presLayoutVars>
          <dgm:chMax val="0"/>
          <dgm:chPref val="0"/>
          <dgm:bulletEnabled val="1"/>
        </dgm:presLayoutVars>
      </dgm:prSet>
      <dgm:spPr/>
    </dgm:pt>
    <dgm:pt modelId="{D10CC0AE-146B-455B-BB46-4590FE73FE21}" type="pres">
      <dgm:prSet presAssocID="{4A0E77ED-CD41-4F6F-B445-AA86028A4DA9}" presName="Triangle" presStyleLbl="alignNode1" presStyleIdx="5" presStyleCnt="7"/>
      <dgm:spPr/>
    </dgm:pt>
    <dgm:pt modelId="{56F0AB10-CD6E-413F-B021-371C9217EB16}" type="pres">
      <dgm:prSet presAssocID="{D3FCEBEF-F842-41F0-BB3B-A513E53F47E0}" presName="sibTrans" presStyleCnt="0"/>
      <dgm:spPr/>
    </dgm:pt>
    <dgm:pt modelId="{31E5F6C6-F7EF-443A-90EC-1B2CCCE03C81}" type="pres">
      <dgm:prSet presAssocID="{D3FCEBEF-F842-41F0-BB3B-A513E53F47E0}" presName="space" presStyleCnt="0"/>
      <dgm:spPr/>
    </dgm:pt>
    <dgm:pt modelId="{44030115-9727-47A7-A36B-86FD52DE9F20}" type="pres">
      <dgm:prSet presAssocID="{547107F0-23FD-42CD-AE9D-DFC79655513F}" presName="composite" presStyleCnt="0"/>
      <dgm:spPr/>
    </dgm:pt>
    <dgm:pt modelId="{6FCD76DE-2915-4189-8FF5-C79BFE79CE88}" type="pres">
      <dgm:prSet presAssocID="{547107F0-23FD-42CD-AE9D-DFC79655513F}" presName="LShape" presStyleLbl="alignNode1" presStyleIdx="6" presStyleCnt="7"/>
      <dgm:spPr/>
    </dgm:pt>
    <dgm:pt modelId="{D4F7C9BD-87BC-4248-972F-3D3EC963D5EA}" type="pres">
      <dgm:prSet presAssocID="{547107F0-23FD-42CD-AE9D-DFC79655513F}" presName="ParentText" presStyleLbl="revTx" presStyleIdx="3" presStyleCnt="4">
        <dgm:presLayoutVars>
          <dgm:chMax val="0"/>
          <dgm:chPref val="0"/>
          <dgm:bulletEnabled val="1"/>
        </dgm:presLayoutVars>
      </dgm:prSet>
      <dgm:spPr/>
    </dgm:pt>
  </dgm:ptLst>
  <dgm:cxnLst>
    <dgm:cxn modelId="{62AD0801-BEF4-4542-A4DF-C4750C9A3A34}" type="presOf" srcId="{C0BE9D8D-05EF-4125-A8C5-9318940D7B88}" destId="{E991FAEC-D2A8-4EC5-81F3-63A047072F29}" srcOrd="0" destOrd="0" presId="urn:microsoft.com/office/officeart/2009/3/layout/StepUpProcess"/>
    <dgm:cxn modelId="{D78ECB2A-2D14-4E8A-B985-8D8E06A816F8}" srcId="{B33DE37E-F024-40A9-BA1D-B4450A78B611}" destId="{C0BE9D8D-05EF-4125-A8C5-9318940D7B88}" srcOrd="1" destOrd="0" parTransId="{93DD2628-74B6-412F-BB2A-34C0A517F6DC}" sibTransId="{9D30415A-18C6-46DF-BB91-DEBD74FD2CA9}"/>
    <dgm:cxn modelId="{A30FAA31-5D5F-4F85-9109-0287655A5088}" type="presOf" srcId="{B33DE37E-F024-40A9-BA1D-B4450A78B611}" destId="{8FBAE104-2C36-4E0C-A1B8-3DF0BD787674}" srcOrd="0" destOrd="0" presId="urn:microsoft.com/office/officeart/2009/3/layout/StepUpProcess"/>
    <dgm:cxn modelId="{4DF12788-7A3D-4673-AA78-AE149A29C4DB}" srcId="{B33DE37E-F024-40A9-BA1D-B4450A78B611}" destId="{547107F0-23FD-42CD-AE9D-DFC79655513F}" srcOrd="3" destOrd="0" parTransId="{40D43EFE-6671-49B7-874C-B5B1703A4A37}" sibTransId="{C192A29F-536C-4409-BE77-672214A6699E}"/>
    <dgm:cxn modelId="{3D94F9A7-84BC-486C-9253-72D74C747178}" type="presOf" srcId="{547107F0-23FD-42CD-AE9D-DFC79655513F}" destId="{D4F7C9BD-87BC-4248-972F-3D3EC963D5EA}" srcOrd="0" destOrd="0" presId="urn:microsoft.com/office/officeart/2009/3/layout/StepUpProcess"/>
    <dgm:cxn modelId="{6EE71DC4-D07A-4176-A160-62F3EE9EBA0B}" type="presOf" srcId="{3ED4FDE9-8144-46FA-9489-EE97612F8C24}" destId="{278E17BE-C91D-4CDF-9C70-02E4905BC3AE}" srcOrd="0" destOrd="0" presId="urn:microsoft.com/office/officeart/2009/3/layout/StepUpProcess"/>
    <dgm:cxn modelId="{5BA50CCD-6509-47C1-8190-55E7E9CCE733}" srcId="{B33DE37E-F024-40A9-BA1D-B4450A78B611}" destId="{4A0E77ED-CD41-4F6F-B445-AA86028A4DA9}" srcOrd="2" destOrd="0" parTransId="{A2D17B76-17FD-445A-B88F-A751F8B883AE}" sibTransId="{D3FCEBEF-F842-41F0-BB3B-A513E53F47E0}"/>
    <dgm:cxn modelId="{A5DD5FE3-A830-49FE-BA85-DB94CEE53688}" type="presOf" srcId="{4A0E77ED-CD41-4F6F-B445-AA86028A4DA9}" destId="{EC850E52-2029-4B1F-9CFB-543C3B8376D2}" srcOrd="0" destOrd="0" presId="urn:microsoft.com/office/officeart/2009/3/layout/StepUpProcess"/>
    <dgm:cxn modelId="{700518FC-BE96-4A69-BFAF-979616EC393C}" srcId="{B33DE37E-F024-40A9-BA1D-B4450A78B611}" destId="{3ED4FDE9-8144-46FA-9489-EE97612F8C24}" srcOrd="0" destOrd="0" parTransId="{416B989D-2FA7-4084-AC46-68E2DC4A9D51}" sibTransId="{4F7BA42D-3778-474A-990D-A006D39D34D3}"/>
    <dgm:cxn modelId="{F7A1463A-F5A2-4AC2-9A29-859F112EB5B3}" type="presParOf" srcId="{8FBAE104-2C36-4E0C-A1B8-3DF0BD787674}" destId="{39D9A0FA-B365-4622-86C4-6959ACBD363B}" srcOrd="0" destOrd="0" presId="urn:microsoft.com/office/officeart/2009/3/layout/StepUpProcess"/>
    <dgm:cxn modelId="{43BBF9FF-412C-46F0-A4E4-6CD5A74E0F73}" type="presParOf" srcId="{39D9A0FA-B365-4622-86C4-6959ACBD363B}" destId="{02CA7F4A-72C4-4400-BA22-D96256C0A98F}" srcOrd="0" destOrd="0" presId="urn:microsoft.com/office/officeart/2009/3/layout/StepUpProcess"/>
    <dgm:cxn modelId="{F9CC24BC-1D8F-430F-A343-1744A445E74C}" type="presParOf" srcId="{39D9A0FA-B365-4622-86C4-6959ACBD363B}" destId="{278E17BE-C91D-4CDF-9C70-02E4905BC3AE}" srcOrd="1" destOrd="0" presId="urn:microsoft.com/office/officeart/2009/3/layout/StepUpProcess"/>
    <dgm:cxn modelId="{ADA0F208-EB39-4C50-AB3B-9B326D626939}" type="presParOf" srcId="{39D9A0FA-B365-4622-86C4-6959ACBD363B}" destId="{E65A537B-376B-4930-BD40-FD9BBED8CEAD}" srcOrd="2" destOrd="0" presId="urn:microsoft.com/office/officeart/2009/3/layout/StepUpProcess"/>
    <dgm:cxn modelId="{157347A1-B573-4399-AF29-A0D478DAE08C}" type="presParOf" srcId="{8FBAE104-2C36-4E0C-A1B8-3DF0BD787674}" destId="{CFF14323-73EB-4A6B-A938-7021584396E7}" srcOrd="1" destOrd="0" presId="urn:microsoft.com/office/officeart/2009/3/layout/StepUpProcess"/>
    <dgm:cxn modelId="{53541042-6722-4CB3-AF06-364B04BFB425}" type="presParOf" srcId="{CFF14323-73EB-4A6B-A938-7021584396E7}" destId="{2D01BB80-E62E-4AD1-A608-8867CAF48ACB}" srcOrd="0" destOrd="0" presId="urn:microsoft.com/office/officeart/2009/3/layout/StepUpProcess"/>
    <dgm:cxn modelId="{16EEC3ED-83B9-4389-9000-B878392D0AF4}" type="presParOf" srcId="{8FBAE104-2C36-4E0C-A1B8-3DF0BD787674}" destId="{E4A3FD37-F518-4876-A9E7-09E82D9059F7}" srcOrd="2" destOrd="0" presId="urn:microsoft.com/office/officeart/2009/3/layout/StepUpProcess"/>
    <dgm:cxn modelId="{6702E036-5291-4578-AF5A-056ED3C12A54}" type="presParOf" srcId="{E4A3FD37-F518-4876-A9E7-09E82D9059F7}" destId="{0DCCEBD3-BED7-45F5-85FB-FAE18825A8BB}" srcOrd="0" destOrd="0" presId="urn:microsoft.com/office/officeart/2009/3/layout/StepUpProcess"/>
    <dgm:cxn modelId="{7B834B19-A7F0-49EF-BEF8-FD494EF6E1B7}" type="presParOf" srcId="{E4A3FD37-F518-4876-A9E7-09E82D9059F7}" destId="{E991FAEC-D2A8-4EC5-81F3-63A047072F29}" srcOrd="1" destOrd="0" presId="urn:microsoft.com/office/officeart/2009/3/layout/StepUpProcess"/>
    <dgm:cxn modelId="{CBA0A677-4852-4669-9E9E-2B1E02C6EC9C}" type="presParOf" srcId="{E4A3FD37-F518-4876-A9E7-09E82D9059F7}" destId="{2B330C76-7C2D-40ED-BA64-67BCA4780927}" srcOrd="2" destOrd="0" presId="urn:microsoft.com/office/officeart/2009/3/layout/StepUpProcess"/>
    <dgm:cxn modelId="{0CEABF98-914C-440A-B0AF-E338A8699D69}" type="presParOf" srcId="{8FBAE104-2C36-4E0C-A1B8-3DF0BD787674}" destId="{FEC1BC4F-83AC-4D80-B35A-8AFA50B90E47}" srcOrd="3" destOrd="0" presId="urn:microsoft.com/office/officeart/2009/3/layout/StepUpProcess"/>
    <dgm:cxn modelId="{EB35549E-B984-4269-B15E-3315F709BD36}" type="presParOf" srcId="{FEC1BC4F-83AC-4D80-B35A-8AFA50B90E47}" destId="{9C9C0090-8804-44E7-8203-0D7EB681B888}" srcOrd="0" destOrd="0" presId="urn:microsoft.com/office/officeart/2009/3/layout/StepUpProcess"/>
    <dgm:cxn modelId="{C138E9A8-31AD-44E4-8C9B-CEB9F5F5DA38}" type="presParOf" srcId="{8FBAE104-2C36-4E0C-A1B8-3DF0BD787674}" destId="{71A93659-9B97-4F52-809F-442BE4AAA173}" srcOrd="4" destOrd="0" presId="urn:microsoft.com/office/officeart/2009/3/layout/StepUpProcess"/>
    <dgm:cxn modelId="{A8CF1C81-3C36-4F62-8B54-09D0AD4C43BC}" type="presParOf" srcId="{71A93659-9B97-4F52-809F-442BE4AAA173}" destId="{A0ECD099-F24C-4A8D-9896-0CCD211850C7}" srcOrd="0" destOrd="0" presId="urn:microsoft.com/office/officeart/2009/3/layout/StepUpProcess"/>
    <dgm:cxn modelId="{3A1C94D1-2BAE-42CD-9638-2D338A4381D6}" type="presParOf" srcId="{71A93659-9B97-4F52-809F-442BE4AAA173}" destId="{EC850E52-2029-4B1F-9CFB-543C3B8376D2}" srcOrd="1" destOrd="0" presId="urn:microsoft.com/office/officeart/2009/3/layout/StepUpProcess"/>
    <dgm:cxn modelId="{7488093B-0494-4CB1-88F0-9264E222FB8E}" type="presParOf" srcId="{71A93659-9B97-4F52-809F-442BE4AAA173}" destId="{D10CC0AE-146B-455B-BB46-4590FE73FE21}" srcOrd="2" destOrd="0" presId="urn:microsoft.com/office/officeart/2009/3/layout/StepUpProcess"/>
    <dgm:cxn modelId="{B04898A4-A9C3-4AB7-A77A-856758121330}" type="presParOf" srcId="{8FBAE104-2C36-4E0C-A1B8-3DF0BD787674}" destId="{56F0AB10-CD6E-413F-B021-371C9217EB16}" srcOrd="5" destOrd="0" presId="urn:microsoft.com/office/officeart/2009/3/layout/StepUpProcess"/>
    <dgm:cxn modelId="{C6AFAF03-4FDE-4371-B3FA-2D661EB677BD}" type="presParOf" srcId="{56F0AB10-CD6E-413F-B021-371C9217EB16}" destId="{31E5F6C6-F7EF-443A-90EC-1B2CCCE03C81}" srcOrd="0" destOrd="0" presId="urn:microsoft.com/office/officeart/2009/3/layout/StepUpProcess"/>
    <dgm:cxn modelId="{AF4003BE-42B1-4CA9-B221-480F7CBF0719}" type="presParOf" srcId="{8FBAE104-2C36-4E0C-A1B8-3DF0BD787674}" destId="{44030115-9727-47A7-A36B-86FD52DE9F20}" srcOrd="6" destOrd="0" presId="urn:microsoft.com/office/officeart/2009/3/layout/StepUpProcess"/>
    <dgm:cxn modelId="{3DF63576-E2B6-4E9E-AA6B-BE42FD0E92AB}" type="presParOf" srcId="{44030115-9727-47A7-A36B-86FD52DE9F20}" destId="{6FCD76DE-2915-4189-8FF5-C79BFE79CE88}" srcOrd="0" destOrd="0" presId="urn:microsoft.com/office/officeart/2009/3/layout/StepUpProcess"/>
    <dgm:cxn modelId="{8DDF96CE-E673-4B33-B828-2F9E7F8B3EAA}" type="presParOf" srcId="{44030115-9727-47A7-A36B-86FD52DE9F20}" destId="{D4F7C9BD-87BC-4248-972F-3D3EC963D5EA}"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504F99C-548F-42F6-8FA3-03EB23728416}"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ru-RU"/>
        </a:p>
      </dgm:t>
    </dgm:pt>
    <dgm:pt modelId="{D0CA86C8-A3DC-452D-B92E-8DC17F0F2213}">
      <dgm:prSet phldrT="[Текст]" custT="1"/>
      <dgm:spPr/>
      <dgm:t>
        <a:bodyPr/>
        <a:lstStyle/>
        <a:p>
          <a:r>
            <a:rPr lang="uk-UA" sz="2400" dirty="0">
              <a:solidFill>
                <a:schemeClr val="bg2">
                  <a:lumMod val="25000"/>
                </a:schemeClr>
              </a:solidFill>
              <a:latin typeface="+mj-lt"/>
            </a:rPr>
            <a:t>домінування суб’єктивних прав і свобод, а не обов’язків людини</a:t>
          </a:r>
          <a:endParaRPr lang="ru-RU" sz="2400" dirty="0">
            <a:solidFill>
              <a:schemeClr val="bg2">
                <a:lumMod val="25000"/>
              </a:schemeClr>
            </a:solidFill>
            <a:latin typeface="+mj-lt"/>
          </a:endParaRPr>
        </a:p>
      </dgm:t>
    </dgm:pt>
    <dgm:pt modelId="{3EEB1938-D17B-47E2-8378-C2E21554F89B}" type="parTrans" cxnId="{8F6E255E-6B07-413F-9E15-A0BD3ECCD995}">
      <dgm:prSet/>
      <dgm:spPr/>
      <dgm:t>
        <a:bodyPr/>
        <a:lstStyle/>
        <a:p>
          <a:endParaRPr lang="ru-RU"/>
        </a:p>
      </dgm:t>
    </dgm:pt>
    <dgm:pt modelId="{07A1FA59-1460-49D6-BDD2-7BA784BE3248}" type="sibTrans" cxnId="{8F6E255E-6B07-413F-9E15-A0BD3ECCD995}">
      <dgm:prSet/>
      <dgm:spPr/>
      <dgm:t>
        <a:bodyPr/>
        <a:lstStyle/>
        <a:p>
          <a:endParaRPr lang="ru-RU"/>
        </a:p>
      </dgm:t>
    </dgm:pt>
    <dgm:pt modelId="{2C5C3FC4-DADF-4902-81D1-D35F848D540B}">
      <dgm:prSet custT="1"/>
      <dgm:spPr/>
      <dgm:t>
        <a:bodyPr/>
        <a:lstStyle/>
        <a:p>
          <a:r>
            <a:rPr lang="uk-UA" sz="2400" dirty="0">
              <a:solidFill>
                <a:schemeClr val="bg2">
                  <a:lumMod val="25000"/>
                </a:schemeClr>
              </a:solidFill>
              <a:latin typeface="+mj-lt"/>
            </a:rPr>
            <a:t>галузевий характер права</a:t>
          </a:r>
        </a:p>
      </dgm:t>
    </dgm:pt>
    <dgm:pt modelId="{4C5126D9-D5BB-4271-B8FE-836BE4B373B9}" type="parTrans" cxnId="{19F7C944-27D5-4E59-829F-7CDB7C4D9721}">
      <dgm:prSet/>
      <dgm:spPr/>
      <dgm:t>
        <a:bodyPr/>
        <a:lstStyle/>
        <a:p>
          <a:endParaRPr lang="ru-RU"/>
        </a:p>
      </dgm:t>
    </dgm:pt>
    <dgm:pt modelId="{04503BC5-4C9D-42FE-ACA1-5F615693E886}" type="sibTrans" cxnId="{19F7C944-27D5-4E59-829F-7CDB7C4D9721}">
      <dgm:prSet/>
      <dgm:spPr/>
      <dgm:t>
        <a:bodyPr/>
        <a:lstStyle/>
        <a:p>
          <a:endParaRPr lang="ru-RU"/>
        </a:p>
      </dgm:t>
    </dgm:pt>
    <dgm:pt modelId="{3D9095BB-5A77-4943-B73F-42015E5B742F}">
      <dgm:prSet custT="1"/>
      <dgm:spPr/>
      <dgm:t>
        <a:bodyPr/>
        <a:lstStyle/>
        <a:p>
          <a:r>
            <a:rPr lang="uk-UA" sz="2400" dirty="0">
              <a:solidFill>
                <a:schemeClr val="bg2">
                  <a:lumMod val="25000"/>
                </a:schemeClr>
              </a:solidFill>
              <a:latin typeface="+mj-lt"/>
            </a:rPr>
            <a:t>структура права має поділ на публічне і приватне</a:t>
          </a:r>
        </a:p>
      </dgm:t>
    </dgm:pt>
    <dgm:pt modelId="{483FD32C-F48D-4663-9B9C-6784E2D1389E}" type="parTrans" cxnId="{C535A304-9FA5-43A6-914F-C1BD05E77C5F}">
      <dgm:prSet/>
      <dgm:spPr/>
      <dgm:t>
        <a:bodyPr/>
        <a:lstStyle/>
        <a:p>
          <a:endParaRPr lang="ru-RU"/>
        </a:p>
      </dgm:t>
    </dgm:pt>
    <dgm:pt modelId="{E365118E-A399-4646-B96F-B7A598F4C288}" type="sibTrans" cxnId="{C535A304-9FA5-43A6-914F-C1BD05E77C5F}">
      <dgm:prSet/>
      <dgm:spPr/>
      <dgm:t>
        <a:bodyPr/>
        <a:lstStyle/>
        <a:p>
          <a:endParaRPr lang="ru-RU"/>
        </a:p>
      </dgm:t>
    </dgm:pt>
    <dgm:pt modelId="{39E9463F-E63F-408B-B234-404B85E1396B}">
      <dgm:prSet custT="1"/>
      <dgm:spPr/>
      <dgm:t>
        <a:bodyPr/>
        <a:lstStyle/>
        <a:p>
          <a:r>
            <a:rPr lang="uk-UA" sz="2400" dirty="0">
              <a:solidFill>
                <a:schemeClr val="bg2">
                  <a:lumMod val="25000"/>
                </a:schemeClr>
              </a:solidFill>
              <a:latin typeface="+mj-lt"/>
            </a:rPr>
            <a:t>провідна роль у формуванні правових норм відводиться законодавцю</a:t>
          </a:r>
        </a:p>
      </dgm:t>
    </dgm:pt>
    <dgm:pt modelId="{49B1DA97-CAE3-460E-9B6D-5EC88484C3EB}" type="parTrans" cxnId="{25802798-37C7-4082-8965-73162B28304C}">
      <dgm:prSet/>
      <dgm:spPr/>
      <dgm:t>
        <a:bodyPr/>
        <a:lstStyle/>
        <a:p>
          <a:endParaRPr lang="ru-RU"/>
        </a:p>
      </dgm:t>
    </dgm:pt>
    <dgm:pt modelId="{6D145FBD-D488-4FE0-A126-9FBE3F03315C}" type="sibTrans" cxnId="{25802798-37C7-4082-8965-73162B28304C}">
      <dgm:prSet/>
      <dgm:spPr/>
      <dgm:t>
        <a:bodyPr/>
        <a:lstStyle/>
        <a:p>
          <a:endParaRPr lang="ru-RU"/>
        </a:p>
      </dgm:t>
    </dgm:pt>
    <dgm:pt modelId="{7B8FE1C7-42E4-4184-B0F9-4261D97219B3}">
      <dgm:prSet custT="1"/>
      <dgm:spPr/>
      <dgm:t>
        <a:bodyPr/>
        <a:lstStyle/>
        <a:p>
          <a:r>
            <a:rPr lang="uk-UA" sz="2400" dirty="0">
              <a:solidFill>
                <a:schemeClr val="bg2">
                  <a:lumMod val="25000"/>
                </a:schemeClr>
              </a:solidFill>
              <a:latin typeface="+mj-lt"/>
            </a:rPr>
            <a:t>єдина ієрархічно побудована система форм (джерел) права, домінуюче місце в якій посідає нормативний акт, наявність писаних конституцій</a:t>
          </a:r>
        </a:p>
      </dgm:t>
    </dgm:pt>
    <dgm:pt modelId="{3794A039-F743-4B65-8D72-37156EC4188A}" type="parTrans" cxnId="{66BD6B9B-2798-4BEB-966B-A50D74A925C5}">
      <dgm:prSet/>
      <dgm:spPr/>
      <dgm:t>
        <a:bodyPr/>
        <a:lstStyle/>
        <a:p>
          <a:endParaRPr lang="ru-RU"/>
        </a:p>
      </dgm:t>
    </dgm:pt>
    <dgm:pt modelId="{05D2324A-2547-4BE2-B91D-62F15218084C}" type="sibTrans" cxnId="{66BD6B9B-2798-4BEB-966B-A50D74A925C5}">
      <dgm:prSet/>
      <dgm:spPr/>
      <dgm:t>
        <a:bodyPr/>
        <a:lstStyle/>
        <a:p>
          <a:endParaRPr lang="ru-RU"/>
        </a:p>
      </dgm:t>
    </dgm:pt>
    <dgm:pt modelId="{7E1F63A8-4DEF-4AA6-B75E-E5A20A89F4F7}" type="pres">
      <dgm:prSet presAssocID="{4504F99C-548F-42F6-8FA3-03EB23728416}" presName="Name0" presStyleCnt="0">
        <dgm:presLayoutVars>
          <dgm:chMax val="7"/>
          <dgm:chPref val="7"/>
          <dgm:dir/>
        </dgm:presLayoutVars>
      </dgm:prSet>
      <dgm:spPr/>
    </dgm:pt>
    <dgm:pt modelId="{A8323441-360D-41B1-93EC-F46A6CF2C45D}" type="pres">
      <dgm:prSet presAssocID="{4504F99C-548F-42F6-8FA3-03EB23728416}" presName="Name1" presStyleCnt="0"/>
      <dgm:spPr/>
    </dgm:pt>
    <dgm:pt modelId="{C43AAAC7-551A-4595-BED9-29D358EB5B67}" type="pres">
      <dgm:prSet presAssocID="{4504F99C-548F-42F6-8FA3-03EB23728416}" presName="cycle" presStyleCnt="0"/>
      <dgm:spPr/>
    </dgm:pt>
    <dgm:pt modelId="{4870F2E3-61A3-458D-9FE3-61A41C9DE9A0}" type="pres">
      <dgm:prSet presAssocID="{4504F99C-548F-42F6-8FA3-03EB23728416}" presName="srcNode" presStyleLbl="node1" presStyleIdx="0" presStyleCnt="5"/>
      <dgm:spPr/>
    </dgm:pt>
    <dgm:pt modelId="{7186AED2-FFC5-494A-A22E-EE2984869CF4}" type="pres">
      <dgm:prSet presAssocID="{4504F99C-548F-42F6-8FA3-03EB23728416}" presName="conn" presStyleLbl="parChTrans1D2" presStyleIdx="0" presStyleCnt="1"/>
      <dgm:spPr/>
    </dgm:pt>
    <dgm:pt modelId="{6C9DB7F7-8AFD-4FE4-9FE5-B8F19E546B53}" type="pres">
      <dgm:prSet presAssocID="{4504F99C-548F-42F6-8FA3-03EB23728416}" presName="extraNode" presStyleLbl="node1" presStyleIdx="0" presStyleCnt="5"/>
      <dgm:spPr/>
    </dgm:pt>
    <dgm:pt modelId="{98ECB4AE-7E1D-493B-BF7A-957DB761CF29}" type="pres">
      <dgm:prSet presAssocID="{4504F99C-548F-42F6-8FA3-03EB23728416}" presName="dstNode" presStyleLbl="node1" presStyleIdx="0" presStyleCnt="5"/>
      <dgm:spPr/>
    </dgm:pt>
    <dgm:pt modelId="{6850ECD8-D39B-4F2F-A462-319686D7E3F5}" type="pres">
      <dgm:prSet presAssocID="{D0CA86C8-A3DC-452D-B92E-8DC17F0F2213}" presName="text_1" presStyleLbl="node1" presStyleIdx="0" presStyleCnt="5">
        <dgm:presLayoutVars>
          <dgm:bulletEnabled val="1"/>
        </dgm:presLayoutVars>
      </dgm:prSet>
      <dgm:spPr/>
    </dgm:pt>
    <dgm:pt modelId="{B3ED8581-7966-47D6-B5FB-8363FBA74AB6}" type="pres">
      <dgm:prSet presAssocID="{D0CA86C8-A3DC-452D-B92E-8DC17F0F2213}" presName="accent_1" presStyleCnt="0"/>
      <dgm:spPr/>
    </dgm:pt>
    <dgm:pt modelId="{05EF511D-85BD-4FDC-9901-0FEDEFD9D996}" type="pres">
      <dgm:prSet presAssocID="{D0CA86C8-A3DC-452D-B92E-8DC17F0F2213}" presName="accentRepeatNode" presStyleLbl="solidFgAcc1" presStyleIdx="0" presStyleCnt="5"/>
      <dgm:spPr/>
    </dgm:pt>
    <dgm:pt modelId="{0DC1A9F1-714E-4D9D-A9AB-0AB69A5B4D32}" type="pres">
      <dgm:prSet presAssocID="{2C5C3FC4-DADF-4902-81D1-D35F848D540B}" presName="text_2" presStyleLbl="node1" presStyleIdx="1" presStyleCnt="5">
        <dgm:presLayoutVars>
          <dgm:bulletEnabled val="1"/>
        </dgm:presLayoutVars>
      </dgm:prSet>
      <dgm:spPr/>
    </dgm:pt>
    <dgm:pt modelId="{BF6C3AFE-CCEA-4E06-A28C-C46DE850AFF4}" type="pres">
      <dgm:prSet presAssocID="{2C5C3FC4-DADF-4902-81D1-D35F848D540B}" presName="accent_2" presStyleCnt="0"/>
      <dgm:spPr/>
    </dgm:pt>
    <dgm:pt modelId="{364925B5-E1AD-4D74-8E19-D0DB87F05D28}" type="pres">
      <dgm:prSet presAssocID="{2C5C3FC4-DADF-4902-81D1-D35F848D540B}" presName="accentRepeatNode" presStyleLbl="solidFgAcc1" presStyleIdx="1" presStyleCnt="5"/>
      <dgm:spPr/>
    </dgm:pt>
    <dgm:pt modelId="{07158AA5-7970-4013-92AD-4634004A37EC}" type="pres">
      <dgm:prSet presAssocID="{3D9095BB-5A77-4943-B73F-42015E5B742F}" presName="text_3" presStyleLbl="node1" presStyleIdx="2" presStyleCnt="5">
        <dgm:presLayoutVars>
          <dgm:bulletEnabled val="1"/>
        </dgm:presLayoutVars>
      </dgm:prSet>
      <dgm:spPr/>
    </dgm:pt>
    <dgm:pt modelId="{D5AE2386-E094-4724-A0B8-03758ACE3DB8}" type="pres">
      <dgm:prSet presAssocID="{3D9095BB-5A77-4943-B73F-42015E5B742F}" presName="accent_3" presStyleCnt="0"/>
      <dgm:spPr/>
    </dgm:pt>
    <dgm:pt modelId="{90C557C4-8FBE-419F-BB34-2C19F1A83EB4}" type="pres">
      <dgm:prSet presAssocID="{3D9095BB-5A77-4943-B73F-42015E5B742F}" presName="accentRepeatNode" presStyleLbl="solidFgAcc1" presStyleIdx="2" presStyleCnt="5"/>
      <dgm:spPr/>
    </dgm:pt>
    <dgm:pt modelId="{EDA18D10-0DDC-4B2B-B209-4C9BC54E5E25}" type="pres">
      <dgm:prSet presAssocID="{39E9463F-E63F-408B-B234-404B85E1396B}" presName="text_4" presStyleLbl="node1" presStyleIdx="3" presStyleCnt="5" custScaleY="132848">
        <dgm:presLayoutVars>
          <dgm:bulletEnabled val="1"/>
        </dgm:presLayoutVars>
      </dgm:prSet>
      <dgm:spPr/>
    </dgm:pt>
    <dgm:pt modelId="{95F4ECC9-B98C-41C7-802E-7EE31E687406}" type="pres">
      <dgm:prSet presAssocID="{39E9463F-E63F-408B-B234-404B85E1396B}" presName="accent_4" presStyleCnt="0"/>
      <dgm:spPr/>
    </dgm:pt>
    <dgm:pt modelId="{936A86C7-5480-4968-93F0-08CE1D873633}" type="pres">
      <dgm:prSet presAssocID="{39E9463F-E63F-408B-B234-404B85E1396B}" presName="accentRepeatNode" presStyleLbl="solidFgAcc1" presStyleIdx="3" presStyleCnt="5"/>
      <dgm:spPr/>
    </dgm:pt>
    <dgm:pt modelId="{B8979E77-8FDE-4631-9E36-7BEFC4CC6D30}" type="pres">
      <dgm:prSet presAssocID="{7B8FE1C7-42E4-4184-B0F9-4261D97219B3}" presName="text_5" presStyleLbl="node1" presStyleIdx="4" presStyleCnt="5" custScaleY="177201" custLinFactNeighborY="18150">
        <dgm:presLayoutVars>
          <dgm:bulletEnabled val="1"/>
        </dgm:presLayoutVars>
      </dgm:prSet>
      <dgm:spPr/>
    </dgm:pt>
    <dgm:pt modelId="{F99AF881-691B-4CD3-8F02-A1461BF9F330}" type="pres">
      <dgm:prSet presAssocID="{7B8FE1C7-42E4-4184-B0F9-4261D97219B3}" presName="accent_5" presStyleCnt="0"/>
      <dgm:spPr/>
    </dgm:pt>
    <dgm:pt modelId="{A8B547ED-A7E2-42A8-88E7-9A7727C106A2}" type="pres">
      <dgm:prSet presAssocID="{7B8FE1C7-42E4-4184-B0F9-4261D97219B3}" presName="accentRepeatNode" presStyleLbl="solidFgAcc1" presStyleIdx="4" presStyleCnt="5"/>
      <dgm:spPr/>
    </dgm:pt>
  </dgm:ptLst>
  <dgm:cxnLst>
    <dgm:cxn modelId="{C535A304-9FA5-43A6-914F-C1BD05E77C5F}" srcId="{4504F99C-548F-42F6-8FA3-03EB23728416}" destId="{3D9095BB-5A77-4943-B73F-42015E5B742F}" srcOrd="2" destOrd="0" parTransId="{483FD32C-F48D-4663-9B9C-6784E2D1389E}" sibTransId="{E365118E-A399-4646-B96F-B7A598F4C288}"/>
    <dgm:cxn modelId="{1E0FFD13-6064-4806-B339-64E2C1A0046C}" type="presOf" srcId="{3D9095BB-5A77-4943-B73F-42015E5B742F}" destId="{07158AA5-7970-4013-92AD-4634004A37EC}" srcOrd="0" destOrd="0" presId="urn:microsoft.com/office/officeart/2008/layout/VerticalCurvedList"/>
    <dgm:cxn modelId="{BBCC6F18-AB42-4BA0-95BB-3896E5A9C6DD}" type="presOf" srcId="{4504F99C-548F-42F6-8FA3-03EB23728416}" destId="{7E1F63A8-4DEF-4AA6-B75E-E5A20A89F4F7}" srcOrd="0" destOrd="0" presId="urn:microsoft.com/office/officeart/2008/layout/VerticalCurvedList"/>
    <dgm:cxn modelId="{3B7BDD30-A3D0-46AF-A6D5-DA26C2151C48}" type="presOf" srcId="{07A1FA59-1460-49D6-BDD2-7BA784BE3248}" destId="{7186AED2-FFC5-494A-A22E-EE2984869CF4}" srcOrd="0" destOrd="0" presId="urn:microsoft.com/office/officeart/2008/layout/VerticalCurvedList"/>
    <dgm:cxn modelId="{580B0E5E-9FC4-44E4-A629-47EC7C3E44F0}" type="presOf" srcId="{39E9463F-E63F-408B-B234-404B85E1396B}" destId="{EDA18D10-0DDC-4B2B-B209-4C9BC54E5E25}" srcOrd="0" destOrd="0" presId="urn:microsoft.com/office/officeart/2008/layout/VerticalCurvedList"/>
    <dgm:cxn modelId="{8F6E255E-6B07-413F-9E15-A0BD3ECCD995}" srcId="{4504F99C-548F-42F6-8FA3-03EB23728416}" destId="{D0CA86C8-A3DC-452D-B92E-8DC17F0F2213}" srcOrd="0" destOrd="0" parTransId="{3EEB1938-D17B-47E2-8378-C2E21554F89B}" sibTransId="{07A1FA59-1460-49D6-BDD2-7BA784BE3248}"/>
    <dgm:cxn modelId="{19F7C944-27D5-4E59-829F-7CDB7C4D9721}" srcId="{4504F99C-548F-42F6-8FA3-03EB23728416}" destId="{2C5C3FC4-DADF-4902-81D1-D35F848D540B}" srcOrd="1" destOrd="0" parTransId="{4C5126D9-D5BB-4271-B8FE-836BE4B373B9}" sibTransId="{04503BC5-4C9D-42FE-ACA1-5F615693E886}"/>
    <dgm:cxn modelId="{B6891B8B-CF6C-4196-B9A8-F2DDB367FA0F}" type="presOf" srcId="{D0CA86C8-A3DC-452D-B92E-8DC17F0F2213}" destId="{6850ECD8-D39B-4F2F-A462-319686D7E3F5}" srcOrd="0" destOrd="0" presId="urn:microsoft.com/office/officeart/2008/layout/VerticalCurvedList"/>
    <dgm:cxn modelId="{E9673E90-E304-4645-A7CB-32E67C5BF1F1}" type="presOf" srcId="{2C5C3FC4-DADF-4902-81D1-D35F848D540B}" destId="{0DC1A9F1-714E-4D9D-A9AB-0AB69A5B4D32}" srcOrd="0" destOrd="0" presId="urn:microsoft.com/office/officeart/2008/layout/VerticalCurvedList"/>
    <dgm:cxn modelId="{25802798-37C7-4082-8965-73162B28304C}" srcId="{4504F99C-548F-42F6-8FA3-03EB23728416}" destId="{39E9463F-E63F-408B-B234-404B85E1396B}" srcOrd="3" destOrd="0" parTransId="{49B1DA97-CAE3-460E-9B6D-5EC88484C3EB}" sibTransId="{6D145FBD-D488-4FE0-A126-9FBE3F03315C}"/>
    <dgm:cxn modelId="{66BD6B9B-2798-4BEB-966B-A50D74A925C5}" srcId="{4504F99C-548F-42F6-8FA3-03EB23728416}" destId="{7B8FE1C7-42E4-4184-B0F9-4261D97219B3}" srcOrd="4" destOrd="0" parTransId="{3794A039-F743-4B65-8D72-37156EC4188A}" sibTransId="{05D2324A-2547-4BE2-B91D-62F15218084C}"/>
    <dgm:cxn modelId="{B5FF9BC2-6843-4024-B410-7CFF673DC0BF}" type="presOf" srcId="{7B8FE1C7-42E4-4184-B0F9-4261D97219B3}" destId="{B8979E77-8FDE-4631-9E36-7BEFC4CC6D30}" srcOrd="0" destOrd="0" presId="urn:microsoft.com/office/officeart/2008/layout/VerticalCurvedList"/>
    <dgm:cxn modelId="{212C5142-B698-432C-8E8F-D5EBEF834008}" type="presParOf" srcId="{7E1F63A8-4DEF-4AA6-B75E-E5A20A89F4F7}" destId="{A8323441-360D-41B1-93EC-F46A6CF2C45D}" srcOrd="0" destOrd="0" presId="urn:microsoft.com/office/officeart/2008/layout/VerticalCurvedList"/>
    <dgm:cxn modelId="{F4A1C911-6264-4D80-A652-53E56E7280E5}" type="presParOf" srcId="{A8323441-360D-41B1-93EC-F46A6CF2C45D}" destId="{C43AAAC7-551A-4595-BED9-29D358EB5B67}" srcOrd="0" destOrd="0" presId="urn:microsoft.com/office/officeart/2008/layout/VerticalCurvedList"/>
    <dgm:cxn modelId="{46D58FDD-C858-4434-B3D6-AF8F21FF0231}" type="presParOf" srcId="{C43AAAC7-551A-4595-BED9-29D358EB5B67}" destId="{4870F2E3-61A3-458D-9FE3-61A41C9DE9A0}" srcOrd="0" destOrd="0" presId="urn:microsoft.com/office/officeart/2008/layout/VerticalCurvedList"/>
    <dgm:cxn modelId="{3466264C-E2DB-45E8-A686-B176702CBB96}" type="presParOf" srcId="{C43AAAC7-551A-4595-BED9-29D358EB5B67}" destId="{7186AED2-FFC5-494A-A22E-EE2984869CF4}" srcOrd="1" destOrd="0" presId="urn:microsoft.com/office/officeart/2008/layout/VerticalCurvedList"/>
    <dgm:cxn modelId="{78F3BF1B-94D8-4B88-AADB-6A356F87836A}" type="presParOf" srcId="{C43AAAC7-551A-4595-BED9-29D358EB5B67}" destId="{6C9DB7F7-8AFD-4FE4-9FE5-B8F19E546B53}" srcOrd="2" destOrd="0" presId="urn:microsoft.com/office/officeart/2008/layout/VerticalCurvedList"/>
    <dgm:cxn modelId="{1E6C9685-0635-4DE7-AF53-5902BF271569}" type="presParOf" srcId="{C43AAAC7-551A-4595-BED9-29D358EB5B67}" destId="{98ECB4AE-7E1D-493B-BF7A-957DB761CF29}" srcOrd="3" destOrd="0" presId="urn:microsoft.com/office/officeart/2008/layout/VerticalCurvedList"/>
    <dgm:cxn modelId="{0D0D4ED4-A87B-47E5-92F0-5F7BE317DB76}" type="presParOf" srcId="{A8323441-360D-41B1-93EC-F46A6CF2C45D}" destId="{6850ECD8-D39B-4F2F-A462-319686D7E3F5}" srcOrd="1" destOrd="0" presId="urn:microsoft.com/office/officeart/2008/layout/VerticalCurvedList"/>
    <dgm:cxn modelId="{10C93DD9-3F9E-4EBD-9FB5-B38433E5CB66}" type="presParOf" srcId="{A8323441-360D-41B1-93EC-F46A6CF2C45D}" destId="{B3ED8581-7966-47D6-B5FB-8363FBA74AB6}" srcOrd="2" destOrd="0" presId="urn:microsoft.com/office/officeart/2008/layout/VerticalCurvedList"/>
    <dgm:cxn modelId="{60D7D311-A82A-4173-960F-4CBBE73675DB}" type="presParOf" srcId="{B3ED8581-7966-47D6-B5FB-8363FBA74AB6}" destId="{05EF511D-85BD-4FDC-9901-0FEDEFD9D996}" srcOrd="0" destOrd="0" presId="urn:microsoft.com/office/officeart/2008/layout/VerticalCurvedList"/>
    <dgm:cxn modelId="{0983DCE5-71FF-4EA5-91FA-66601D7EC06C}" type="presParOf" srcId="{A8323441-360D-41B1-93EC-F46A6CF2C45D}" destId="{0DC1A9F1-714E-4D9D-A9AB-0AB69A5B4D32}" srcOrd="3" destOrd="0" presId="urn:microsoft.com/office/officeart/2008/layout/VerticalCurvedList"/>
    <dgm:cxn modelId="{38A41F33-C00E-4488-A1B8-684AC9B88CD4}" type="presParOf" srcId="{A8323441-360D-41B1-93EC-F46A6CF2C45D}" destId="{BF6C3AFE-CCEA-4E06-A28C-C46DE850AFF4}" srcOrd="4" destOrd="0" presId="urn:microsoft.com/office/officeart/2008/layout/VerticalCurvedList"/>
    <dgm:cxn modelId="{07BF6D6E-F86A-4D05-B1A3-E4EAFB6A36A4}" type="presParOf" srcId="{BF6C3AFE-CCEA-4E06-A28C-C46DE850AFF4}" destId="{364925B5-E1AD-4D74-8E19-D0DB87F05D28}" srcOrd="0" destOrd="0" presId="urn:microsoft.com/office/officeart/2008/layout/VerticalCurvedList"/>
    <dgm:cxn modelId="{CD46B842-E126-4552-8B06-49DB7CA66259}" type="presParOf" srcId="{A8323441-360D-41B1-93EC-F46A6CF2C45D}" destId="{07158AA5-7970-4013-92AD-4634004A37EC}" srcOrd="5" destOrd="0" presId="urn:microsoft.com/office/officeart/2008/layout/VerticalCurvedList"/>
    <dgm:cxn modelId="{3CF940BE-1664-41DC-9605-A24A92199E9B}" type="presParOf" srcId="{A8323441-360D-41B1-93EC-F46A6CF2C45D}" destId="{D5AE2386-E094-4724-A0B8-03758ACE3DB8}" srcOrd="6" destOrd="0" presId="urn:microsoft.com/office/officeart/2008/layout/VerticalCurvedList"/>
    <dgm:cxn modelId="{D567FCF4-F637-421C-8F93-CED51938F4B9}" type="presParOf" srcId="{D5AE2386-E094-4724-A0B8-03758ACE3DB8}" destId="{90C557C4-8FBE-419F-BB34-2C19F1A83EB4}" srcOrd="0" destOrd="0" presId="urn:microsoft.com/office/officeart/2008/layout/VerticalCurvedList"/>
    <dgm:cxn modelId="{D0C7D787-2F0D-4497-B289-10A698F6BC2F}" type="presParOf" srcId="{A8323441-360D-41B1-93EC-F46A6CF2C45D}" destId="{EDA18D10-0DDC-4B2B-B209-4C9BC54E5E25}" srcOrd="7" destOrd="0" presId="urn:microsoft.com/office/officeart/2008/layout/VerticalCurvedList"/>
    <dgm:cxn modelId="{C33203F7-93F3-4F28-A413-0A7103C77F1F}" type="presParOf" srcId="{A8323441-360D-41B1-93EC-F46A6CF2C45D}" destId="{95F4ECC9-B98C-41C7-802E-7EE31E687406}" srcOrd="8" destOrd="0" presId="urn:microsoft.com/office/officeart/2008/layout/VerticalCurvedList"/>
    <dgm:cxn modelId="{BD3E7E0B-6893-4B32-A8C0-B9A76512FE6C}" type="presParOf" srcId="{95F4ECC9-B98C-41C7-802E-7EE31E687406}" destId="{936A86C7-5480-4968-93F0-08CE1D873633}" srcOrd="0" destOrd="0" presId="urn:microsoft.com/office/officeart/2008/layout/VerticalCurvedList"/>
    <dgm:cxn modelId="{E0024971-F78F-4A2C-A771-4046BDA94050}" type="presParOf" srcId="{A8323441-360D-41B1-93EC-F46A6CF2C45D}" destId="{B8979E77-8FDE-4631-9E36-7BEFC4CC6D30}" srcOrd="9" destOrd="0" presId="urn:microsoft.com/office/officeart/2008/layout/VerticalCurvedList"/>
    <dgm:cxn modelId="{F1062F17-DB22-41DB-B4C1-100201A6F457}" type="presParOf" srcId="{A8323441-360D-41B1-93EC-F46A6CF2C45D}" destId="{F99AF881-691B-4CD3-8F02-A1461BF9F330}" srcOrd="10" destOrd="0" presId="urn:microsoft.com/office/officeart/2008/layout/VerticalCurvedList"/>
    <dgm:cxn modelId="{4A14F3AE-2FA2-4ED4-965E-0869517FEA11}" type="presParOf" srcId="{F99AF881-691B-4CD3-8F02-A1461BF9F330}" destId="{A8B547ED-A7E2-42A8-88E7-9A7727C106A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54C7336-9511-45BA-9283-F491419E949F}"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ru-RU"/>
        </a:p>
      </dgm:t>
    </dgm:pt>
    <dgm:pt modelId="{F34947CB-6D27-442A-B74D-0F177EDC6404}">
      <dgm:prSet custT="1"/>
      <dgm:spPr/>
      <dgm:t>
        <a:bodyPr/>
        <a:lstStyle/>
        <a:p>
          <a:r>
            <a:rPr lang="uk-UA" sz="2400" dirty="0">
              <a:solidFill>
                <a:schemeClr val="bg2">
                  <a:lumMod val="25000"/>
                </a:schemeClr>
              </a:solidFill>
              <a:latin typeface="+mj-lt"/>
            </a:rPr>
            <a:t>високий рівень нормативних узагальнень, що досягається завдяки кодифікації</a:t>
          </a:r>
          <a:endParaRPr lang="ru-RU" sz="2400" dirty="0">
            <a:solidFill>
              <a:schemeClr val="bg2">
                <a:lumMod val="25000"/>
              </a:schemeClr>
            </a:solidFill>
            <a:latin typeface="+mj-lt"/>
          </a:endParaRPr>
        </a:p>
      </dgm:t>
    </dgm:pt>
    <dgm:pt modelId="{6E2A6D84-51A2-4C93-9B35-D067D29BE35F}" type="parTrans" cxnId="{FF398EBB-BF72-4A1C-A866-B3F45F8AD1B1}">
      <dgm:prSet/>
      <dgm:spPr/>
      <dgm:t>
        <a:bodyPr/>
        <a:lstStyle/>
        <a:p>
          <a:endParaRPr lang="ru-RU"/>
        </a:p>
      </dgm:t>
    </dgm:pt>
    <dgm:pt modelId="{4D68131F-483B-4453-A092-06B59BB39663}" type="sibTrans" cxnId="{FF398EBB-BF72-4A1C-A866-B3F45F8AD1B1}">
      <dgm:prSet/>
      <dgm:spPr/>
      <dgm:t>
        <a:bodyPr/>
        <a:lstStyle/>
        <a:p>
          <a:endParaRPr lang="ru-RU"/>
        </a:p>
      </dgm:t>
    </dgm:pt>
    <dgm:pt modelId="{27A3F735-9006-467B-B955-99BBBD866CC8}">
      <dgm:prSet custT="1"/>
      <dgm:spPr/>
      <dgm:t>
        <a:bodyPr/>
        <a:lstStyle/>
        <a:p>
          <a:r>
            <a:rPr lang="uk-UA" sz="2400" dirty="0">
              <a:solidFill>
                <a:schemeClr val="bg2">
                  <a:lumMod val="25000"/>
                </a:schemeClr>
              </a:solidFill>
              <a:latin typeface="+mj-lt"/>
            </a:rPr>
            <a:t>суттєве значення підзаконних нормативно-правових актів</a:t>
          </a:r>
        </a:p>
      </dgm:t>
    </dgm:pt>
    <dgm:pt modelId="{7E4A0411-E6C2-4D04-8083-3A8903853E71}" type="parTrans" cxnId="{83CBAAA0-8F0B-4C64-B45E-D3530FBDDA08}">
      <dgm:prSet/>
      <dgm:spPr/>
      <dgm:t>
        <a:bodyPr/>
        <a:lstStyle/>
        <a:p>
          <a:endParaRPr lang="ru-RU"/>
        </a:p>
      </dgm:t>
    </dgm:pt>
    <dgm:pt modelId="{F8F1FE7F-0A17-4AA4-B77B-C67602852442}" type="sibTrans" cxnId="{83CBAAA0-8F0B-4C64-B45E-D3530FBDDA08}">
      <dgm:prSet/>
      <dgm:spPr/>
      <dgm:t>
        <a:bodyPr/>
        <a:lstStyle/>
        <a:p>
          <a:endParaRPr lang="ru-RU"/>
        </a:p>
      </dgm:t>
    </dgm:pt>
    <dgm:pt modelId="{B7230B58-15B2-473B-8923-71B393C73A64}">
      <dgm:prSet custT="1"/>
      <dgm:spPr/>
      <dgm:t>
        <a:bodyPr/>
        <a:lstStyle/>
        <a:p>
          <a:r>
            <a:rPr lang="uk-UA" sz="2400" dirty="0">
              <a:solidFill>
                <a:schemeClr val="bg2">
                  <a:lumMod val="25000"/>
                </a:schemeClr>
              </a:solidFill>
              <a:latin typeface="+mj-lt"/>
            </a:rPr>
            <a:t>правовий звичай є другорядною формою (джерелом) права</a:t>
          </a:r>
        </a:p>
      </dgm:t>
    </dgm:pt>
    <dgm:pt modelId="{AD63B053-00EE-4C45-A48E-9E1F783435A2}" type="parTrans" cxnId="{9F521C26-FDCE-47E3-A4D2-13A02D2BCFBC}">
      <dgm:prSet/>
      <dgm:spPr/>
      <dgm:t>
        <a:bodyPr/>
        <a:lstStyle/>
        <a:p>
          <a:endParaRPr lang="ru-RU"/>
        </a:p>
      </dgm:t>
    </dgm:pt>
    <dgm:pt modelId="{AFEE88A8-8C6B-4D3E-A4B1-D1AC207F4E68}" type="sibTrans" cxnId="{9F521C26-FDCE-47E3-A4D2-13A02D2BCFBC}">
      <dgm:prSet/>
      <dgm:spPr/>
      <dgm:t>
        <a:bodyPr/>
        <a:lstStyle/>
        <a:p>
          <a:endParaRPr lang="ru-RU"/>
        </a:p>
      </dgm:t>
    </dgm:pt>
    <dgm:pt modelId="{37C8EC49-F3C0-4E67-88DE-E6B05490BEB5}">
      <dgm:prSet custT="1"/>
      <dgm:spPr/>
      <dgm:t>
        <a:bodyPr/>
        <a:lstStyle/>
        <a:p>
          <a:r>
            <a:rPr lang="uk-UA" sz="2400" dirty="0">
              <a:solidFill>
                <a:schemeClr val="bg2">
                  <a:lumMod val="25000"/>
                </a:schemeClr>
              </a:solidFill>
              <a:latin typeface="+mj-lt"/>
            </a:rPr>
            <a:t>юридичний прецедент виступає в якості допоміжної форми(джерела) права</a:t>
          </a:r>
        </a:p>
      </dgm:t>
    </dgm:pt>
    <dgm:pt modelId="{18EC8D4F-B9A7-4DB4-AF0F-4C9936840730}" type="parTrans" cxnId="{2040CBB7-4AFB-45BF-8B49-660F4691FB8A}">
      <dgm:prSet/>
      <dgm:spPr/>
      <dgm:t>
        <a:bodyPr/>
        <a:lstStyle/>
        <a:p>
          <a:endParaRPr lang="ru-RU"/>
        </a:p>
      </dgm:t>
    </dgm:pt>
    <dgm:pt modelId="{911D6C9B-9280-49ED-9EFE-064961AFFC41}" type="sibTrans" cxnId="{2040CBB7-4AFB-45BF-8B49-660F4691FB8A}">
      <dgm:prSet/>
      <dgm:spPr/>
      <dgm:t>
        <a:bodyPr/>
        <a:lstStyle/>
        <a:p>
          <a:endParaRPr lang="ru-RU"/>
        </a:p>
      </dgm:t>
    </dgm:pt>
    <dgm:pt modelId="{9D97DE1A-6F93-475E-B4E9-BB8F9531CCCB}">
      <dgm:prSet custT="1"/>
      <dgm:spPr/>
      <dgm:t>
        <a:bodyPr/>
        <a:lstStyle/>
        <a:p>
          <a:r>
            <a:rPr lang="uk-UA" sz="2400" dirty="0">
              <a:solidFill>
                <a:schemeClr val="bg2">
                  <a:lumMod val="25000"/>
                </a:schemeClr>
              </a:solidFill>
              <a:latin typeface="+mj-lt"/>
            </a:rPr>
            <a:t>особливе значення має правова доктрина</a:t>
          </a:r>
        </a:p>
      </dgm:t>
    </dgm:pt>
    <dgm:pt modelId="{E4FF1DC4-DD56-4E09-8E2E-205F5A9A76C0}" type="parTrans" cxnId="{AE0A7CBB-18C8-4A91-88E1-F44C3B4DA2E6}">
      <dgm:prSet/>
      <dgm:spPr/>
      <dgm:t>
        <a:bodyPr/>
        <a:lstStyle/>
        <a:p>
          <a:endParaRPr lang="ru-RU"/>
        </a:p>
      </dgm:t>
    </dgm:pt>
    <dgm:pt modelId="{30E6D484-8544-4FDD-8A12-F390C1E7BF3D}" type="sibTrans" cxnId="{AE0A7CBB-18C8-4A91-88E1-F44C3B4DA2E6}">
      <dgm:prSet/>
      <dgm:spPr/>
      <dgm:t>
        <a:bodyPr/>
        <a:lstStyle/>
        <a:p>
          <a:endParaRPr lang="ru-RU"/>
        </a:p>
      </dgm:t>
    </dgm:pt>
    <dgm:pt modelId="{25362C44-1921-4632-AC4E-69DEB7587A43}" type="pres">
      <dgm:prSet presAssocID="{B54C7336-9511-45BA-9283-F491419E949F}" presName="Name0" presStyleCnt="0">
        <dgm:presLayoutVars>
          <dgm:chMax val="7"/>
          <dgm:chPref val="7"/>
          <dgm:dir/>
        </dgm:presLayoutVars>
      </dgm:prSet>
      <dgm:spPr/>
    </dgm:pt>
    <dgm:pt modelId="{0CB24632-C2C3-4D67-B36C-86A95F21C5A7}" type="pres">
      <dgm:prSet presAssocID="{B54C7336-9511-45BA-9283-F491419E949F}" presName="Name1" presStyleCnt="0"/>
      <dgm:spPr/>
    </dgm:pt>
    <dgm:pt modelId="{740EAE9F-632A-4D7E-8AB2-2FDEF9D6D0FA}" type="pres">
      <dgm:prSet presAssocID="{B54C7336-9511-45BA-9283-F491419E949F}" presName="cycle" presStyleCnt="0"/>
      <dgm:spPr/>
    </dgm:pt>
    <dgm:pt modelId="{52F3C5CA-75BE-4403-8E22-AD95AF653FF3}" type="pres">
      <dgm:prSet presAssocID="{B54C7336-9511-45BA-9283-F491419E949F}" presName="srcNode" presStyleLbl="node1" presStyleIdx="0" presStyleCnt="5"/>
      <dgm:spPr/>
    </dgm:pt>
    <dgm:pt modelId="{A6779FEE-8C51-4EB0-BD8F-E68D9776317E}" type="pres">
      <dgm:prSet presAssocID="{B54C7336-9511-45BA-9283-F491419E949F}" presName="conn" presStyleLbl="parChTrans1D2" presStyleIdx="0" presStyleCnt="1"/>
      <dgm:spPr/>
    </dgm:pt>
    <dgm:pt modelId="{6A9EC5D4-B1BD-435D-A167-634BA4FCE21E}" type="pres">
      <dgm:prSet presAssocID="{B54C7336-9511-45BA-9283-F491419E949F}" presName="extraNode" presStyleLbl="node1" presStyleIdx="0" presStyleCnt="5"/>
      <dgm:spPr/>
    </dgm:pt>
    <dgm:pt modelId="{2C6889F0-892C-49E4-BBA5-C8F3853A0705}" type="pres">
      <dgm:prSet presAssocID="{B54C7336-9511-45BA-9283-F491419E949F}" presName="dstNode" presStyleLbl="node1" presStyleIdx="0" presStyleCnt="5"/>
      <dgm:spPr/>
    </dgm:pt>
    <dgm:pt modelId="{412E5D17-75BE-4515-A18F-7CE58C4BC4E5}" type="pres">
      <dgm:prSet presAssocID="{F34947CB-6D27-442A-B74D-0F177EDC6404}" presName="text_1" presStyleLbl="node1" presStyleIdx="0" presStyleCnt="5" custScaleY="140752">
        <dgm:presLayoutVars>
          <dgm:bulletEnabled val="1"/>
        </dgm:presLayoutVars>
      </dgm:prSet>
      <dgm:spPr/>
    </dgm:pt>
    <dgm:pt modelId="{2A2FC824-B428-4FA9-8E39-471523599571}" type="pres">
      <dgm:prSet presAssocID="{F34947CB-6D27-442A-B74D-0F177EDC6404}" presName="accent_1" presStyleCnt="0"/>
      <dgm:spPr/>
    </dgm:pt>
    <dgm:pt modelId="{F9F19EC9-1921-4210-B8FF-DE04E5C038DC}" type="pres">
      <dgm:prSet presAssocID="{F34947CB-6D27-442A-B74D-0F177EDC6404}" presName="accentRepeatNode" presStyleLbl="solidFgAcc1" presStyleIdx="0" presStyleCnt="5"/>
      <dgm:spPr/>
    </dgm:pt>
    <dgm:pt modelId="{54449DDD-6A53-470D-871F-A5AD071B465E}" type="pres">
      <dgm:prSet presAssocID="{27A3F735-9006-467B-B955-99BBBD866CC8}" presName="text_2" presStyleLbl="node1" presStyleIdx="1" presStyleCnt="5">
        <dgm:presLayoutVars>
          <dgm:bulletEnabled val="1"/>
        </dgm:presLayoutVars>
      </dgm:prSet>
      <dgm:spPr/>
    </dgm:pt>
    <dgm:pt modelId="{2C47862F-5268-450C-A6D7-316E96287572}" type="pres">
      <dgm:prSet presAssocID="{27A3F735-9006-467B-B955-99BBBD866CC8}" presName="accent_2" presStyleCnt="0"/>
      <dgm:spPr/>
    </dgm:pt>
    <dgm:pt modelId="{F31370EF-561C-46C5-9A8C-1704F2CFD792}" type="pres">
      <dgm:prSet presAssocID="{27A3F735-9006-467B-B955-99BBBD866CC8}" presName="accentRepeatNode" presStyleLbl="solidFgAcc1" presStyleIdx="1" presStyleCnt="5"/>
      <dgm:spPr/>
    </dgm:pt>
    <dgm:pt modelId="{8B0DA241-227C-43B6-AB08-A80626756E49}" type="pres">
      <dgm:prSet presAssocID="{B7230B58-15B2-473B-8923-71B393C73A64}" presName="text_3" presStyleLbl="node1" presStyleIdx="2" presStyleCnt="5">
        <dgm:presLayoutVars>
          <dgm:bulletEnabled val="1"/>
        </dgm:presLayoutVars>
      </dgm:prSet>
      <dgm:spPr/>
    </dgm:pt>
    <dgm:pt modelId="{BA99974D-5496-4121-836E-AA552EC47649}" type="pres">
      <dgm:prSet presAssocID="{B7230B58-15B2-473B-8923-71B393C73A64}" presName="accent_3" presStyleCnt="0"/>
      <dgm:spPr/>
    </dgm:pt>
    <dgm:pt modelId="{8F2C82B4-0E13-42F9-A77E-350201676F0D}" type="pres">
      <dgm:prSet presAssocID="{B7230B58-15B2-473B-8923-71B393C73A64}" presName="accentRepeatNode" presStyleLbl="solidFgAcc1" presStyleIdx="2" presStyleCnt="5"/>
      <dgm:spPr/>
    </dgm:pt>
    <dgm:pt modelId="{F1D79624-CDE8-48F1-B0B9-90C636610672}" type="pres">
      <dgm:prSet presAssocID="{37C8EC49-F3C0-4E67-88DE-E6B05490BEB5}" presName="text_4" presStyleLbl="node1" presStyleIdx="3" presStyleCnt="5" custScaleY="140416">
        <dgm:presLayoutVars>
          <dgm:bulletEnabled val="1"/>
        </dgm:presLayoutVars>
      </dgm:prSet>
      <dgm:spPr/>
    </dgm:pt>
    <dgm:pt modelId="{1008DBEA-118A-4926-86E4-0A93B9FB8B8C}" type="pres">
      <dgm:prSet presAssocID="{37C8EC49-F3C0-4E67-88DE-E6B05490BEB5}" presName="accent_4" presStyleCnt="0"/>
      <dgm:spPr/>
    </dgm:pt>
    <dgm:pt modelId="{B563698E-B0AC-4B79-AE08-0FC585FDE2F9}" type="pres">
      <dgm:prSet presAssocID="{37C8EC49-F3C0-4E67-88DE-E6B05490BEB5}" presName="accentRepeatNode" presStyleLbl="solidFgAcc1" presStyleIdx="3" presStyleCnt="5"/>
      <dgm:spPr/>
    </dgm:pt>
    <dgm:pt modelId="{BFA62DF8-776B-4FC0-9C48-C867AE8D2DB5}" type="pres">
      <dgm:prSet presAssocID="{9D97DE1A-6F93-475E-B4E9-BB8F9531CCCB}" presName="text_5" presStyleLbl="node1" presStyleIdx="4" presStyleCnt="5">
        <dgm:presLayoutVars>
          <dgm:bulletEnabled val="1"/>
        </dgm:presLayoutVars>
      </dgm:prSet>
      <dgm:spPr/>
    </dgm:pt>
    <dgm:pt modelId="{9BAA3959-76D0-4AAB-B875-6A4CAF650F41}" type="pres">
      <dgm:prSet presAssocID="{9D97DE1A-6F93-475E-B4E9-BB8F9531CCCB}" presName="accent_5" presStyleCnt="0"/>
      <dgm:spPr/>
    </dgm:pt>
    <dgm:pt modelId="{4C8DEA34-1438-4614-8CA9-0BC76FCDB863}" type="pres">
      <dgm:prSet presAssocID="{9D97DE1A-6F93-475E-B4E9-BB8F9531CCCB}" presName="accentRepeatNode" presStyleLbl="solidFgAcc1" presStyleIdx="4" presStyleCnt="5"/>
      <dgm:spPr/>
    </dgm:pt>
  </dgm:ptLst>
  <dgm:cxnLst>
    <dgm:cxn modelId="{9F521C26-FDCE-47E3-A4D2-13A02D2BCFBC}" srcId="{B54C7336-9511-45BA-9283-F491419E949F}" destId="{B7230B58-15B2-473B-8923-71B393C73A64}" srcOrd="2" destOrd="0" parTransId="{AD63B053-00EE-4C45-A48E-9E1F783435A2}" sibTransId="{AFEE88A8-8C6B-4D3E-A4B1-D1AC207F4E68}"/>
    <dgm:cxn modelId="{433AE235-9A8A-4F0E-AF32-9C8D7169ECE4}" type="presOf" srcId="{4D68131F-483B-4453-A092-06B59BB39663}" destId="{A6779FEE-8C51-4EB0-BD8F-E68D9776317E}" srcOrd="0" destOrd="0" presId="urn:microsoft.com/office/officeart/2008/layout/VerticalCurvedList"/>
    <dgm:cxn modelId="{3D1A3AA0-618D-4755-9540-8E7B7E9E5A5B}" type="presOf" srcId="{F34947CB-6D27-442A-B74D-0F177EDC6404}" destId="{412E5D17-75BE-4515-A18F-7CE58C4BC4E5}" srcOrd="0" destOrd="0" presId="urn:microsoft.com/office/officeart/2008/layout/VerticalCurvedList"/>
    <dgm:cxn modelId="{83CBAAA0-8F0B-4C64-B45E-D3530FBDDA08}" srcId="{B54C7336-9511-45BA-9283-F491419E949F}" destId="{27A3F735-9006-467B-B955-99BBBD866CC8}" srcOrd="1" destOrd="0" parTransId="{7E4A0411-E6C2-4D04-8083-3A8903853E71}" sibTransId="{F8F1FE7F-0A17-4AA4-B77B-C67602852442}"/>
    <dgm:cxn modelId="{F4540AB3-8AE0-4553-8D9B-7DC17387290F}" type="presOf" srcId="{27A3F735-9006-467B-B955-99BBBD866CC8}" destId="{54449DDD-6A53-470D-871F-A5AD071B465E}" srcOrd="0" destOrd="0" presId="urn:microsoft.com/office/officeart/2008/layout/VerticalCurvedList"/>
    <dgm:cxn modelId="{2040CBB7-4AFB-45BF-8B49-660F4691FB8A}" srcId="{B54C7336-9511-45BA-9283-F491419E949F}" destId="{37C8EC49-F3C0-4E67-88DE-E6B05490BEB5}" srcOrd="3" destOrd="0" parTransId="{18EC8D4F-B9A7-4DB4-AF0F-4C9936840730}" sibTransId="{911D6C9B-9280-49ED-9EFE-064961AFFC41}"/>
    <dgm:cxn modelId="{AE0A7CBB-18C8-4A91-88E1-F44C3B4DA2E6}" srcId="{B54C7336-9511-45BA-9283-F491419E949F}" destId="{9D97DE1A-6F93-475E-B4E9-BB8F9531CCCB}" srcOrd="4" destOrd="0" parTransId="{E4FF1DC4-DD56-4E09-8E2E-205F5A9A76C0}" sibTransId="{30E6D484-8544-4FDD-8A12-F390C1E7BF3D}"/>
    <dgm:cxn modelId="{FF398EBB-BF72-4A1C-A866-B3F45F8AD1B1}" srcId="{B54C7336-9511-45BA-9283-F491419E949F}" destId="{F34947CB-6D27-442A-B74D-0F177EDC6404}" srcOrd="0" destOrd="0" parTransId="{6E2A6D84-51A2-4C93-9B35-D067D29BE35F}" sibTransId="{4D68131F-483B-4453-A092-06B59BB39663}"/>
    <dgm:cxn modelId="{A34ED1C4-D505-4F71-90BF-B717E019664C}" type="presOf" srcId="{B7230B58-15B2-473B-8923-71B393C73A64}" destId="{8B0DA241-227C-43B6-AB08-A80626756E49}" srcOrd="0" destOrd="0" presId="urn:microsoft.com/office/officeart/2008/layout/VerticalCurvedList"/>
    <dgm:cxn modelId="{93EE07D7-E438-4052-8E88-BFEB084F0382}" type="presOf" srcId="{37C8EC49-F3C0-4E67-88DE-E6B05490BEB5}" destId="{F1D79624-CDE8-48F1-B0B9-90C636610672}" srcOrd="0" destOrd="0" presId="urn:microsoft.com/office/officeart/2008/layout/VerticalCurvedList"/>
    <dgm:cxn modelId="{6C06E6EF-0584-4B5B-9295-42398ADE9A5B}" type="presOf" srcId="{9D97DE1A-6F93-475E-B4E9-BB8F9531CCCB}" destId="{BFA62DF8-776B-4FC0-9C48-C867AE8D2DB5}" srcOrd="0" destOrd="0" presId="urn:microsoft.com/office/officeart/2008/layout/VerticalCurvedList"/>
    <dgm:cxn modelId="{C18B08F7-361A-481A-A964-5C755D3F4044}" type="presOf" srcId="{B54C7336-9511-45BA-9283-F491419E949F}" destId="{25362C44-1921-4632-AC4E-69DEB7587A43}" srcOrd="0" destOrd="0" presId="urn:microsoft.com/office/officeart/2008/layout/VerticalCurvedList"/>
    <dgm:cxn modelId="{7939BAD7-BC8F-4F0C-8C7B-0B18DB1BB041}" type="presParOf" srcId="{25362C44-1921-4632-AC4E-69DEB7587A43}" destId="{0CB24632-C2C3-4D67-B36C-86A95F21C5A7}" srcOrd="0" destOrd="0" presId="urn:microsoft.com/office/officeart/2008/layout/VerticalCurvedList"/>
    <dgm:cxn modelId="{C3ECE88D-0236-408E-B6F6-7F545A609FD2}" type="presParOf" srcId="{0CB24632-C2C3-4D67-B36C-86A95F21C5A7}" destId="{740EAE9F-632A-4D7E-8AB2-2FDEF9D6D0FA}" srcOrd="0" destOrd="0" presId="urn:microsoft.com/office/officeart/2008/layout/VerticalCurvedList"/>
    <dgm:cxn modelId="{0B1015F7-5E38-4EAE-8191-FFB93C898469}" type="presParOf" srcId="{740EAE9F-632A-4D7E-8AB2-2FDEF9D6D0FA}" destId="{52F3C5CA-75BE-4403-8E22-AD95AF653FF3}" srcOrd="0" destOrd="0" presId="urn:microsoft.com/office/officeart/2008/layout/VerticalCurvedList"/>
    <dgm:cxn modelId="{4A748BEB-34A2-45E6-A636-DAE89F85DD55}" type="presParOf" srcId="{740EAE9F-632A-4D7E-8AB2-2FDEF9D6D0FA}" destId="{A6779FEE-8C51-4EB0-BD8F-E68D9776317E}" srcOrd="1" destOrd="0" presId="urn:microsoft.com/office/officeart/2008/layout/VerticalCurvedList"/>
    <dgm:cxn modelId="{42187211-9658-434C-B9DC-D0C216984B76}" type="presParOf" srcId="{740EAE9F-632A-4D7E-8AB2-2FDEF9D6D0FA}" destId="{6A9EC5D4-B1BD-435D-A167-634BA4FCE21E}" srcOrd="2" destOrd="0" presId="urn:microsoft.com/office/officeart/2008/layout/VerticalCurvedList"/>
    <dgm:cxn modelId="{410EBEC1-121D-4720-A0ED-6ADFE2EF0EA1}" type="presParOf" srcId="{740EAE9F-632A-4D7E-8AB2-2FDEF9D6D0FA}" destId="{2C6889F0-892C-49E4-BBA5-C8F3853A0705}" srcOrd="3" destOrd="0" presId="urn:microsoft.com/office/officeart/2008/layout/VerticalCurvedList"/>
    <dgm:cxn modelId="{5D42302D-4E66-4860-BC24-95755C6D1DF9}" type="presParOf" srcId="{0CB24632-C2C3-4D67-B36C-86A95F21C5A7}" destId="{412E5D17-75BE-4515-A18F-7CE58C4BC4E5}" srcOrd="1" destOrd="0" presId="urn:microsoft.com/office/officeart/2008/layout/VerticalCurvedList"/>
    <dgm:cxn modelId="{E838F63B-BD22-4698-969E-CDE505912A83}" type="presParOf" srcId="{0CB24632-C2C3-4D67-B36C-86A95F21C5A7}" destId="{2A2FC824-B428-4FA9-8E39-471523599571}" srcOrd="2" destOrd="0" presId="urn:microsoft.com/office/officeart/2008/layout/VerticalCurvedList"/>
    <dgm:cxn modelId="{72B37E3D-923E-4C10-BD25-53DB5E2EF4FA}" type="presParOf" srcId="{2A2FC824-B428-4FA9-8E39-471523599571}" destId="{F9F19EC9-1921-4210-B8FF-DE04E5C038DC}" srcOrd="0" destOrd="0" presId="urn:microsoft.com/office/officeart/2008/layout/VerticalCurvedList"/>
    <dgm:cxn modelId="{F5ED38EA-1554-4888-BA56-C6707DC5F269}" type="presParOf" srcId="{0CB24632-C2C3-4D67-B36C-86A95F21C5A7}" destId="{54449DDD-6A53-470D-871F-A5AD071B465E}" srcOrd="3" destOrd="0" presId="urn:microsoft.com/office/officeart/2008/layout/VerticalCurvedList"/>
    <dgm:cxn modelId="{BB81993C-5787-4A5A-8869-695C7F67ED6D}" type="presParOf" srcId="{0CB24632-C2C3-4D67-B36C-86A95F21C5A7}" destId="{2C47862F-5268-450C-A6D7-316E96287572}" srcOrd="4" destOrd="0" presId="urn:microsoft.com/office/officeart/2008/layout/VerticalCurvedList"/>
    <dgm:cxn modelId="{495FCC85-0B90-41D2-8F74-2E0B3AF52200}" type="presParOf" srcId="{2C47862F-5268-450C-A6D7-316E96287572}" destId="{F31370EF-561C-46C5-9A8C-1704F2CFD792}" srcOrd="0" destOrd="0" presId="urn:microsoft.com/office/officeart/2008/layout/VerticalCurvedList"/>
    <dgm:cxn modelId="{4926A9CA-3C35-4FD6-B433-56F6CA88F03F}" type="presParOf" srcId="{0CB24632-C2C3-4D67-B36C-86A95F21C5A7}" destId="{8B0DA241-227C-43B6-AB08-A80626756E49}" srcOrd="5" destOrd="0" presId="urn:microsoft.com/office/officeart/2008/layout/VerticalCurvedList"/>
    <dgm:cxn modelId="{E9DECD94-C35D-4C16-82C3-5696098A5F60}" type="presParOf" srcId="{0CB24632-C2C3-4D67-B36C-86A95F21C5A7}" destId="{BA99974D-5496-4121-836E-AA552EC47649}" srcOrd="6" destOrd="0" presId="urn:microsoft.com/office/officeart/2008/layout/VerticalCurvedList"/>
    <dgm:cxn modelId="{4CCA86C1-82B6-498B-BF39-EA687975D8EC}" type="presParOf" srcId="{BA99974D-5496-4121-836E-AA552EC47649}" destId="{8F2C82B4-0E13-42F9-A77E-350201676F0D}" srcOrd="0" destOrd="0" presId="urn:microsoft.com/office/officeart/2008/layout/VerticalCurvedList"/>
    <dgm:cxn modelId="{A9079BAA-18A3-432F-9247-59C7263970F4}" type="presParOf" srcId="{0CB24632-C2C3-4D67-B36C-86A95F21C5A7}" destId="{F1D79624-CDE8-48F1-B0B9-90C636610672}" srcOrd="7" destOrd="0" presId="urn:microsoft.com/office/officeart/2008/layout/VerticalCurvedList"/>
    <dgm:cxn modelId="{548798CA-E226-4635-9108-A0A2B793801A}" type="presParOf" srcId="{0CB24632-C2C3-4D67-B36C-86A95F21C5A7}" destId="{1008DBEA-118A-4926-86E4-0A93B9FB8B8C}" srcOrd="8" destOrd="0" presId="urn:microsoft.com/office/officeart/2008/layout/VerticalCurvedList"/>
    <dgm:cxn modelId="{9A54A5EB-98D0-4A7F-90AC-850A60FB52B4}" type="presParOf" srcId="{1008DBEA-118A-4926-86E4-0A93B9FB8B8C}" destId="{B563698E-B0AC-4B79-AE08-0FC585FDE2F9}" srcOrd="0" destOrd="0" presId="urn:microsoft.com/office/officeart/2008/layout/VerticalCurvedList"/>
    <dgm:cxn modelId="{5A8476F4-E3A6-4C34-A5D8-3B74FCBD503F}" type="presParOf" srcId="{0CB24632-C2C3-4D67-B36C-86A95F21C5A7}" destId="{BFA62DF8-776B-4FC0-9C48-C867AE8D2DB5}" srcOrd="9" destOrd="0" presId="urn:microsoft.com/office/officeart/2008/layout/VerticalCurvedList"/>
    <dgm:cxn modelId="{1A1CBC82-FB00-4B3A-9C9E-1C74ADD26086}" type="presParOf" srcId="{0CB24632-C2C3-4D67-B36C-86A95F21C5A7}" destId="{9BAA3959-76D0-4AAB-B875-6A4CAF650F41}" srcOrd="10" destOrd="0" presId="urn:microsoft.com/office/officeart/2008/layout/VerticalCurvedList"/>
    <dgm:cxn modelId="{F57CB828-BCB8-4760-8D9E-6EFE6617056C}" type="presParOf" srcId="{9BAA3959-76D0-4AAB-B875-6A4CAF650F41}" destId="{4C8DEA34-1438-4614-8CA9-0BC76FCDB86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F6EF032-5D9A-4D5D-A9A5-88AF0FE56723}"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ru-RU"/>
        </a:p>
      </dgm:t>
    </dgm:pt>
    <dgm:pt modelId="{89CBE4C8-F305-4B9F-AE3B-FEDBBB4F9C20}">
      <dgm:prSet phldrT="[Текст]" custT="1"/>
      <dgm:spPr/>
      <dgm:t>
        <a:bodyPr/>
        <a:lstStyle/>
        <a:p>
          <a:r>
            <a:rPr lang="uk-UA" sz="4800" dirty="0">
              <a:solidFill>
                <a:schemeClr val="accent1">
                  <a:lumMod val="50000"/>
                </a:schemeClr>
              </a:solidFill>
              <a:latin typeface="+mj-lt"/>
            </a:rPr>
            <a:t>Правова система України за своїми типологічними ознаками може бути віднесена до романо-германської правової сім’ї</a:t>
          </a:r>
          <a:endParaRPr lang="ru-RU" sz="4800" dirty="0">
            <a:solidFill>
              <a:schemeClr val="accent1">
                <a:lumMod val="50000"/>
              </a:schemeClr>
            </a:solidFill>
            <a:latin typeface="+mj-lt"/>
          </a:endParaRPr>
        </a:p>
      </dgm:t>
    </dgm:pt>
    <dgm:pt modelId="{A9083921-DB8D-4FCA-A454-92CC0D4009AB}" type="parTrans" cxnId="{B70A2974-0566-487B-875F-1C96C5D5B1DD}">
      <dgm:prSet/>
      <dgm:spPr/>
      <dgm:t>
        <a:bodyPr/>
        <a:lstStyle/>
        <a:p>
          <a:endParaRPr lang="ru-RU"/>
        </a:p>
      </dgm:t>
    </dgm:pt>
    <dgm:pt modelId="{B607B8DE-5344-4534-BDFB-4F0B8DFF6DF4}" type="sibTrans" cxnId="{B70A2974-0566-487B-875F-1C96C5D5B1DD}">
      <dgm:prSet/>
      <dgm:spPr/>
      <dgm:t>
        <a:bodyPr/>
        <a:lstStyle/>
        <a:p>
          <a:endParaRPr lang="ru-RU"/>
        </a:p>
      </dgm:t>
    </dgm:pt>
    <dgm:pt modelId="{0A05791C-8C54-4BEA-AB35-5B4AE417B1CA}" type="pres">
      <dgm:prSet presAssocID="{2F6EF032-5D9A-4D5D-A9A5-88AF0FE56723}" presName="Name0" presStyleCnt="0">
        <dgm:presLayoutVars>
          <dgm:dir/>
        </dgm:presLayoutVars>
      </dgm:prSet>
      <dgm:spPr/>
    </dgm:pt>
    <dgm:pt modelId="{72F22602-892F-4B61-8C4B-49432D29BCB5}" type="pres">
      <dgm:prSet presAssocID="{89CBE4C8-F305-4B9F-AE3B-FEDBBB4F9C20}" presName="noChildren" presStyleCnt="0"/>
      <dgm:spPr/>
    </dgm:pt>
    <dgm:pt modelId="{3D1899F8-AC84-49F6-B226-BB0D5C281CD7}" type="pres">
      <dgm:prSet presAssocID="{89CBE4C8-F305-4B9F-AE3B-FEDBBB4F9C20}" presName="gap" presStyleCnt="0"/>
      <dgm:spPr/>
    </dgm:pt>
    <dgm:pt modelId="{651E8E39-20C3-46BB-A564-6151AB1C38AE}" type="pres">
      <dgm:prSet presAssocID="{89CBE4C8-F305-4B9F-AE3B-FEDBBB4F9C20}" presName="medCircle2" presStyleLbl="vennNode1" presStyleIdx="0" presStyleCnt="1"/>
      <dgm:spPr/>
    </dgm:pt>
    <dgm:pt modelId="{DDB93C59-6B43-4E51-A490-AF14D310C09D}" type="pres">
      <dgm:prSet presAssocID="{89CBE4C8-F305-4B9F-AE3B-FEDBBB4F9C20}" presName="txLvlOnly1" presStyleLbl="revTx" presStyleIdx="0" presStyleCnt="1"/>
      <dgm:spPr/>
    </dgm:pt>
  </dgm:ptLst>
  <dgm:cxnLst>
    <dgm:cxn modelId="{B70A2974-0566-487B-875F-1C96C5D5B1DD}" srcId="{2F6EF032-5D9A-4D5D-A9A5-88AF0FE56723}" destId="{89CBE4C8-F305-4B9F-AE3B-FEDBBB4F9C20}" srcOrd="0" destOrd="0" parTransId="{A9083921-DB8D-4FCA-A454-92CC0D4009AB}" sibTransId="{B607B8DE-5344-4534-BDFB-4F0B8DFF6DF4}"/>
    <dgm:cxn modelId="{EB4E0B9A-9BFC-4C52-AB71-12D8FDE95991}" type="presOf" srcId="{89CBE4C8-F305-4B9F-AE3B-FEDBBB4F9C20}" destId="{DDB93C59-6B43-4E51-A490-AF14D310C09D}" srcOrd="0" destOrd="0" presId="urn:microsoft.com/office/officeart/2008/layout/VerticalCircleList"/>
    <dgm:cxn modelId="{315EBBFB-B974-46D0-9D0B-D0B444CB1BB5}" type="presOf" srcId="{2F6EF032-5D9A-4D5D-A9A5-88AF0FE56723}" destId="{0A05791C-8C54-4BEA-AB35-5B4AE417B1CA}" srcOrd="0" destOrd="0" presId="urn:microsoft.com/office/officeart/2008/layout/VerticalCircleList"/>
    <dgm:cxn modelId="{E2713FAD-589A-4C27-A4CE-CE72790684AE}" type="presParOf" srcId="{0A05791C-8C54-4BEA-AB35-5B4AE417B1CA}" destId="{72F22602-892F-4B61-8C4B-49432D29BCB5}" srcOrd="0" destOrd="0" presId="urn:microsoft.com/office/officeart/2008/layout/VerticalCircleList"/>
    <dgm:cxn modelId="{CBB41636-8611-44EC-8BE3-6A31656AF363}" type="presParOf" srcId="{72F22602-892F-4B61-8C4B-49432D29BCB5}" destId="{3D1899F8-AC84-49F6-B226-BB0D5C281CD7}" srcOrd="0" destOrd="0" presId="urn:microsoft.com/office/officeart/2008/layout/VerticalCircleList"/>
    <dgm:cxn modelId="{83B7D3FE-2680-4AD5-B695-307E126BE8A1}" type="presParOf" srcId="{72F22602-892F-4B61-8C4B-49432D29BCB5}" destId="{651E8E39-20C3-46BB-A564-6151AB1C38AE}" srcOrd="1" destOrd="0" presId="urn:microsoft.com/office/officeart/2008/layout/VerticalCircleList"/>
    <dgm:cxn modelId="{A1882D08-28D2-4E79-A863-8BB0FD5C66D0}" type="presParOf" srcId="{72F22602-892F-4B61-8C4B-49432D29BCB5}" destId="{DDB93C59-6B43-4E51-A490-AF14D310C09D}"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924A840-A9C9-4DCF-8E2F-E07C48564DCF}"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ru-RU"/>
        </a:p>
      </dgm:t>
    </dgm:pt>
    <dgm:pt modelId="{DAD374C4-B97C-41F5-AAF0-C2E2682313AE}">
      <dgm:prSet phldrT="[Текст]" custT="1"/>
      <dgm:spPr/>
      <dgm:t>
        <a:bodyPr/>
        <a:lstStyle/>
        <a:p>
          <a:r>
            <a:rPr lang="uk-UA" sz="2200" dirty="0">
              <a:latin typeface="+mj-lt"/>
            </a:rPr>
            <a:t>поступовим приведенням правової системи у відповідність з міжнародними (європейськими) стандартами</a:t>
          </a:r>
          <a:endParaRPr lang="ru-RU" sz="2200" dirty="0">
            <a:latin typeface="+mj-lt"/>
          </a:endParaRPr>
        </a:p>
      </dgm:t>
    </dgm:pt>
    <dgm:pt modelId="{6EEE89E1-BE0D-4E58-835C-234B9D1B02AE}" type="parTrans" cxnId="{27AACE2B-A1C1-49CF-A459-DF0D0C0DAAD3}">
      <dgm:prSet/>
      <dgm:spPr/>
      <dgm:t>
        <a:bodyPr/>
        <a:lstStyle/>
        <a:p>
          <a:endParaRPr lang="ru-RU"/>
        </a:p>
      </dgm:t>
    </dgm:pt>
    <dgm:pt modelId="{18D264F3-B6BD-4F14-A7A9-73EA8F75F750}" type="sibTrans" cxnId="{27AACE2B-A1C1-49CF-A459-DF0D0C0DAAD3}">
      <dgm:prSet/>
      <dgm:spPr/>
      <dgm:t>
        <a:bodyPr/>
        <a:lstStyle/>
        <a:p>
          <a:endParaRPr lang="ru-RU"/>
        </a:p>
      </dgm:t>
    </dgm:pt>
    <dgm:pt modelId="{F07DCED9-33FF-45D3-9784-46C40E446F6C}">
      <dgm:prSet custT="1"/>
      <dgm:spPr/>
      <dgm:t>
        <a:bodyPr/>
        <a:lstStyle/>
        <a:p>
          <a:r>
            <a:rPr lang="uk-UA" sz="2200" dirty="0">
              <a:latin typeface="+mj-lt"/>
            </a:rPr>
            <a:t>спрямованістю правового регулювання загальновизнаними нормами та принципами міжнародного права</a:t>
          </a:r>
        </a:p>
      </dgm:t>
    </dgm:pt>
    <dgm:pt modelId="{0CCB7790-A87A-4041-95DF-203E44C49A4E}" type="parTrans" cxnId="{2ED809C8-3C41-4ABB-9DB0-AD8D16A3D78F}">
      <dgm:prSet/>
      <dgm:spPr/>
      <dgm:t>
        <a:bodyPr/>
        <a:lstStyle/>
        <a:p>
          <a:endParaRPr lang="ru-RU"/>
        </a:p>
      </dgm:t>
    </dgm:pt>
    <dgm:pt modelId="{392BEF24-016B-4796-9460-3B1AAC193006}" type="sibTrans" cxnId="{2ED809C8-3C41-4ABB-9DB0-AD8D16A3D78F}">
      <dgm:prSet/>
      <dgm:spPr/>
      <dgm:t>
        <a:bodyPr/>
        <a:lstStyle/>
        <a:p>
          <a:endParaRPr lang="ru-RU"/>
        </a:p>
      </dgm:t>
    </dgm:pt>
    <dgm:pt modelId="{6250B43B-0DCC-4059-9626-E6BB89633AF9}">
      <dgm:prSet custT="1"/>
      <dgm:spPr/>
      <dgm:t>
        <a:bodyPr/>
        <a:lstStyle/>
        <a:p>
          <a:r>
            <a:rPr lang="uk-UA" sz="2200" dirty="0">
              <a:solidFill>
                <a:schemeClr val="accent1">
                  <a:lumMod val="50000"/>
                </a:schemeClr>
              </a:solidFill>
              <a:latin typeface="+mj-lt"/>
            </a:rPr>
            <a:t>різноманіттям в юридичній науці методологічних підходів до праворозуміння</a:t>
          </a:r>
        </a:p>
      </dgm:t>
    </dgm:pt>
    <dgm:pt modelId="{6F84DF0B-B12F-4E59-A12D-60C971BF0A9C}" type="parTrans" cxnId="{46440BEA-F00C-4058-AF1A-8FF027855D05}">
      <dgm:prSet/>
      <dgm:spPr/>
      <dgm:t>
        <a:bodyPr/>
        <a:lstStyle/>
        <a:p>
          <a:endParaRPr lang="ru-RU"/>
        </a:p>
      </dgm:t>
    </dgm:pt>
    <dgm:pt modelId="{83797A40-9749-4B2C-A364-610F3ECB0960}" type="sibTrans" cxnId="{46440BEA-F00C-4058-AF1A-8FF027855D05}">
      <dgm:prSet/>
      <dgm:spPr/>
      <dgm:t>
        <a:bodyPr/>
        <a:lstStyle/>
        <a:p>
          <a:endParaRPr lang="ru-RU"/>
        </a:p>
      </dgm:t>
    </dgm:pt>
    <dgm:pt modelId="{9D805105-4C8D-4EC5-8797-6C4CE2184F59}">
      <dgm:prSet custT="1"/>
      <dgm:spPr/>
      <dgm:t>
        <a:bodyPr/>
        <a:lstStyle/>
        <a:p>
          <a:r>
            <a:rPr lang="uk-UA" sz="2200" dirty="0">
              <a:solidFill>
                <a:schemeClr val="accent1">
                  <a:lumMod val="50000"/>
                </a:schemeClr>
              </a:solidFill>
              <a:latin typeface="+mj-lt"/>
            </a:rPr>
            <a:t>створенням нових інститутів та галузей права і законодавства, виникненням міжгалузевих (комплексних) інститутів законодавства</a:t>
          </a:r>
        </a:p>
      </dgm:t>
    </dgm:pt>
    <dgm:pt modelId="{94DE17A5-DD7B-4A19-98D9-0EB87C70BC7B}" type="parTrans" cxnId="{7A683103-6E1C-40E8-AB30-A88809B240C4}">
      <dgm:prSet/>
      <dgm:spPr/>
      <dgm:t>
        <a:bodyPr/>
        <a:lstStyle/>
        <a:p>
          <a:endParaRPr lang="ru-RU"/>
        </a:p>
      </dgm:t>
    </dgm:pt>
    <dgm:pt modelId="{36B069A0-0869-4854-BE01-65AB0C6B9FC8}" type="sibTrans" cxnId="{7A683103-6E1C-40E8-AB30-A88809B240C4}">
      <dgm:prSet/>
      <dgm:spPr/>
      <dgm:t>
        <a:bodyPr/>
        <a:lstStyle/>
        <a:p>
          <a:endParaRPr lang="ru-RU"/>
        </a:p>
      </dgm:t>
    </dgm:pt>
    <dgm:pt modelId="{4807F0CE-7ED7-47F3-A4BA-E25A82196F61}">
      <dgm:prSet custT="1"/>
      <dgm:spPr/>
      <dgm:t>
        <a:bodyPr/>
        <a:lstStyle/>
        <a:p>
          <a:r>
            <a:rPr lang="uk-UA" sz="2200" dirty="0">
              <a:latin typeface="+mj-lt"/>
            </a:rPr>
            <a:t>урізноманітненням зовнішніх форм права, що забезпечує динамічність, гнучкість правової системи суспільства</a:t>
          </a:r>
        </a:p>
      </dgm:t>
    </dgm:pt>
    <dgm:pt modelId="{74445C14-D90C-4825-961F-F2B95B3F2064}" type="parTrans" cxnId="{21F378AA-BE4B-43F6-88BE-C20E374903EB}">
      <dgm:prSet/>
      <dgm:spPr/>
      <dgm:t>
        <a:bodyPr/>
        <a:lstStyle/>
        <a:p>
          <a:endParaRPr lang="ru-RU"/>
        </a:p>
      </dgm:t>
    </dgm:pt>
    <dgm:pt modelId="{A5802FD2-8665-48B8-9B8C-EF7AC9694B33}" type="sibTrans" cxnId="{21F378AA-BE4B-43F6-88BE-C20E374903EB}">
      <dgm:prSet/>
      <dgm:spPr/>
      <dgm:t>
        <a:bodyPr/>
        <a:lstStyle/>
        <a:p>
          <a:endParaRPr lang="ru-RU"/>
        </a:p>
      </dgm:t>
    </dgm:pt>
    <dgm:pt modelId="{147D2137-13C1-4FF3-B492-B9B271E886FD}" type="pres">
      <dgm:prSet presAssocID="{3924A840-A9C9-4DCF-8E2F-E07C48564DCF}" presName="diagram" presStyleCnt="0">
        <dgm:presLayoutVars>
          <dgm:dir/>
          <dgm:resizeHandles val="exact"/>
        </dgm:presLayoutVars>
      </dgm:prSet>
      <dgm:spPr/>
    </dgm:pt>
    <dgm:pt modelId="{96717903-BEC9-4144-9AA9-BE6F4675CEDC}" type="pres">
      <dgm:prSet presAssocID="{DAD374C4-B97C-41F5-AAF0-C2E2682313AE}" presName="node" presStyleLbl="node1" presStyleIdx="0" presStyleCnt="5" custScaleY="121486">
        <dgm:presLayoutVars>
          <dgm:bulletEnabled val="1"/>
        </dgm:presLayoutVars>
      </dgm:prSet>
      <dgm:spPr/>
    </dgm:pt>
    <dgm:pt modelId="{9AFF8C97-1E36-47F1-A747-3204FA82CE7D}" type="pres">
      <dgm:prSet presAssocID="{18D264F3-B6BD-4F14-A7A9-73EA8F75F750}" presName="sibTrans" presStyleCnt="0"/>
      <dgm:spPr/>
    </dgm:pt>
    <dgm:pt modelId="{4D2CE81D-B0CE-48F4-87C4-455DE1248EA8}" type="pres">
      <dgm:prSet presAssocID="{F07DCED9-33FF-45D3-9784-46C40E446F6C}" presName="node" presStyleLbl="node1" presStyleIdx="1" presStyleCnt="5" custScaleY="121486">
        <dgm:presLayoutVars>
          <dgm:bulletEnabled val="1"/>
        </dgm:presLayoutVars>
      </dgm:prSet>
      <dgm:spPr/>
    </dgm:pt>
    <dgm:pt modelId="{117E1A2A-7328-4B0C-AEB0-9238F403BC7E}" type="pres">
      <dgm:prSet presAssocID="{392BEF24-016B-4796-9460-3B1AAC193006}" presName="sibTrans" presStyleCnt="0"/>
      <dgm:spPr/>
    </dgm:pt>
    <dgm:pt modelId="{EC992290-775B-45B0-89BD-F1131277D690}" type="pres">
      <dgm:prSet presAssocID="{6250B43B-0DCC-4059-9626-E6BB89633AF9}" presName="node" presStyleLbl="node1" presStyleIdx="2" presStyleCnt="5">
        <dgm:presLayoutVars>
          <dgm:bulletEnabled val="1"/>
        </dgm:presLayoutVars>
      </dgm:prSet>
      <dgm:spPr/>
    </dgm:pt>
    <dgm:pt modelId="{4F1C46A3-B642-483B-884E-00D4CD240C34}" type="pres">
      <dgm:prSet presAssocID="{83797A40-9749-4B2C-A364-610F3ECB0960}" presName="sibTrans" presStyleCnt="0"/>
      <dgm:spPr/>
    </dgm:pt>
    <dgm:pt modelId="{AD3268FA-C524-4F0D-AD3D-C6C3741B42EF}" type="pres">
      <dgm:prSet presAssocID="{9D805105-4C8D-4EC5-8797-6C4CE2184F59}" presName="node" presStyleLbl="node1" presStyleIdx="3" presStyleCnt="5" custScaleX="106027" custScaleY="121486">
        <dgm:presLayoutVars>
          <dgm:bulletEnabled val="1"/>
        </dgm:presLayoutVars>
      </dgm:prSet>
      <dgm:spPr/>
    </dgm:pt>
    <dgm:pt modelId="{0568EA9B-FC91-4D1F-BAA7-EDEF6621B3BF}" type="pres">
      <dgm:prSet presAssocID="{36B069A0-0869-4854-BE01-65AB0C6B9FC8}" presName="sibTrans" presStyleCnt="0"/>
      <dgm:spPr/>
    </dgm:pt>
    <dgm:pt modelId="{1A11F20E-51F3-471B-A771-E32980B6652C}" type="pres">
      <dgm:prSet presAssocID="{4807F0CE-7ED7-47F3-A4BA-E25A82196F61}" presName="node" presStyleLbl="node1" presStyleIdx="4" presStyleCnt="5">
        <dgm:presLayoutVars>
          <dgm:bulletEnabled val="1"/>
        </dgm:presLayoutVars>
      </dgm:prSet>
      <dgm:spPr/>
    </dgm:pt>
  </dgm:ptLst>
  <dgm:cxnLst>
    <dgm:cxn modelId="{7A683103-6E1C-40E8-AB30-A88809B240C4}" srcId="{3924A840-A9C9-4DCF-8E2F-E07C48564DCF}" destId="{9D805105-4C8D-4EC5-8797-6C4CE2184F59}" srcOrd="3" destOrd="0" parTransId="{94DE17A5-DD7B-4A19-98D9-0EB87C70BC7B}" sibTransId="{36B069A0-0869-4854-BE01-65AB0C6B9FC8}"/>
    <dgm:cxn modelId="{27AACE2B-A1C1-49CF-A459-DF0D0C0DAAD3}" srcId="{3924A840-A9C9-4DCF-8E2F-E07C48564DCF}" destId="{DAD374C4-B97C-41F5-AAF0-C2E2682313AE}" srcOrd="0" destOrd="0" parTransId="{6EEE89E1-BE0D-4E58-835C-234B9D1B02AE}" sibTransId="{18D264F3-B6BD-4F14-A7A9-73EA8F75F750}"/>
    <dgm:cxn modelId="{C7C6A03D-BD00-409F-8B8E-1578009E6A83}" type="presOf" srcId="{6250B43B-0DCC-4059-9626-E6BB89633AF9}" destId="{EC992290-775B-45B0-89BD-F1131277D690}" srcOrd="0" destOrd="0" presId="urn:microsoft.com/office/officeart/2005/8/layout/default"/>
    <dgm:cxn modelId="{3A6540A9-FE35-4F58-A8D7-E58F010907B0}" type="presOf" srcId="{DAD374C4-B97C-41F5-AAF0-C2E2682313AE}" destId="{96717903-BEC9-4144-9AA9-BE6F4675CEDC}" srcOrd="0" destOrd="0" presId="urn:microsoft.com/office/officeart/2005/8/layout/default"/>
    <dgm:cxn modelId="{21F378AA-BE4B-43F6-88BE-C20E374903EB}" srcId="{3924A840-A9C9-4DCF-8E2F-E07C48564DCF}" destId="{4807F0CE-7ED7-47F3-A4BA-E25A82196F61}" srcOrd="4" destOrd="0" parTransId="{74445C14-D90C-4825-961F-F2B95B3F2064}" sibTransId="{A5802FD2-8665-48B8-9B8C-EF7AC9694B33}"/>
    <dgm:cxn modelId="{F50AE9B9-407D-400C-90F3-321B10A73F1D}" type="presOf" srcId="{F07DCED9-33FF-45D3-9784-46C40E446F6C}" destId="{4D2CE81D-B0CE-48F4-87C4-455DE1248EA8}" srcOrd="0" destOrd="0" presId="urn:microsoft.com/office/officeart/2005/8/layout/default"/>
    <dgm:cxn modelId="{2ED809C8-3C41-4ABB-9DB0-AD8D16A3D78F}" srcId="{3924A840-A9C9-4DCF-8E2F-E07C48564DCF}" destId="{F07DCED9-33FF-45D3-9784-46C40E446F6C}" srcOrd="1" destOrd="0" parTransId="{0CCB7790-A87A-4041-95DF-203E44C49A4E}" sibTransId="{392BEF24-016B-4796-9460-3B1AAC193006}"/>
    <dgm:cxn modelId="{00F7CECD-E99E-44EB-862D-D52229C2238A}" type="presOf" srcId="{3924A840-A9C9-4DCF-8E2F-E07C48564DCF}" destId="{147D2137-13C1-4FF3-B492-B9B271E886FD}" srcOrd="0" destOrd="0" presId="urn:microsoft.com/office/officeart/2005/8/layout/default"/>
    <dgm:cxn modelId="{069EB2CE-9D54-4264-A08F-38BC07EB3676}" type="presOf" srcId="{4807F0CE-7ED7-47F3-A4BA-E25A82196F61}" destId="{1A11F20E-51F3-471B-A771-E32980B6652C}" srcOrd="0" destOrd="0" presId="urn:microsoft.com/office/officeart/2005/8/layout/default"/>
    <dgm:cxn modelId="{46440BEA-F00C-4058-AF1A-8FF027855D05}" srcId="{3924A840-A9C9-4DCF-8E2F-E07C48564DCF}" destId="{6250B43B-0DCC-4059-9626-E6BB89633AF9}" srcOrd="2" destOrd="0" parTransId="{6F84DF0B-B12F-4E59-A12D-60C971BF0A9C}" sibTransId="{83797A40-9749-4B2C-A364-610F3ECB0960}"/>
    <dgm:cxn modelId="{E0834FF3-89C2-4B4D-8799-7E7EC7970AA4}" type="presOf" srcId="{9D805105-4C8D-4EC5-8797-6C4CE2184F59}" destId="{AD3268FA-C524-4F0D-AD3D-C6C3741B42EF}" srcOrd="0" destOrd="0" presId="urn:microsoft.com/office/officeart/2005/8/layout/default"/>
    <dgm:cxn modelId="{E3315F5D-8A41-41A6-BC0F-FF8CC88A40CC}" type="presParOf" srcId="{147D2137-13C1-4FF3-B492-B9B271E886FD}" destId="{96717903-BEC9-4144-9AA9-BE6F4675CEDC}" srcOrd="0" destOrd="0" presId="urn:microsoft.com/office/officeart/2005/8/layout/default"/>
    <dgm:cxn modelId="{DA23255A-9E6B-493B-B06F-4CAAB5A27CA5}" type="presParOf" srcId="{147D2137-13C1-4FF3-B492-B9B271E886FD}" destId="{9AFF8C97-1E36-47F1-A747-3204FA82CE7D}" srcOrd="1" destOrd="0" presId="urn:microsoft.com/office/officeart/2005/8/layout/default"/>
    <dgm:cxn modelId="{AEC2A66E-5885-4851-B32A-5437206DD741}" type="presParOf" srcId="{147D2137-13C1-4FF3-B492-B9B271E886FD}" destId="{4D2CE81D-B0CE-48F4-87C4-455DE1248EA8}" srcOrd="2" destOrd="0" presId="urn:microsoft.com/office/officeart/2005/8/layout/default"/>
    <dgm:cxn modelId="{C509DD5F-74E7-4ABA-8E54-C8291AD6CA87}" type="presParOf" srcId="{147D2137-13C1-4FF3-B492-B9B271E886FD}" destId="{117E1A2A-7328-4B0C-AEB0-9238F403BC7E}" srcOrd="3" destOrd="0" presId="urn:microsoft.com/office/officeart/2005/8/layout/default"/>
    <dgm:cxn modelId="{9F2C9DB8-5EDA-4858-8BE1-715C587721ED}" type="presParOf" srcId="{147D2137-13C1-4FF3-B492-B9B271E886FD}" destId="{EC992290-775B-45B0-89BD-F1131277D690}" srcOrd="4" destOrd="0" presId="urn:microsoft.com/office/officeart/2005/8/layout/default"/>
    <dgm:cxn modelId="{DA85FB3C-222E-42E2-BB8B-3166FAEE06B0}" type="presParOf" srcId="{147D2137-13C1-4FF3-B492-B9B271E886FD}" destId="{4F1C46A3-B642-483B-884E-00D4CD240C34}" srcOrd="5" destOrd="0" presId="urn:microsoft.com/office/officeart/2005/8/layout/default"/>
    <dgm:cxn modelId="{16C8B0A4-2001-4DA2-8F2F-CF0D685004C0}" type="presParOf" srcId="{147D2137-13C1-4FF3-B492-B9B271E886FD}" destId="{AD3268FA-C524-4F0D-AD3D-C6C3741B42EF}" srcOrd="6" destOrd="0" presId="urn:microsoft.com/office/officeart/2005/8/layout/default"/>
    <dgm:cxn modelId="{DFA899CD-89A4-41DC-A749-3BD03975C787}" type="presParOf" srcId="{147D2137-13C1-4FF3-B492-B9B271E886FD}" destId="{0568EA9B-FC91-4D1F-BAA7-EDEF6621B3BF}" srcOrd="7" destOrd="0" presId="urn:microsoft.com/office/officeart/2005/8/layout/default"/>
    <dgm:cxn modelId="{5E8A68F8-7E8B-42EA-BE5D-8C2089299CFE}" type="presParOf" srcId="{147D2137-13C1-4FF3-B492-B9B271E886FD}" destId="{1A11F20E-51F3-471B-A771-E32980B6652C}"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B123963-95BB-4B7F-998D-423238651EC8}" type="doc">
      <dgm:prSet loTypeId="urn:microsoft.com/office/officeart/2005/8/layout/target3" loCatId="list" qsTypeId="urn:microsoft.com/office/officeart/2005/8/quickstyle/simple1" qsCatId="simple" csTypeId="urn:microsoft.com/office/officeart/2005/8/colors/accent1_4" csCatId="accent1" phldr="1"/>
      <dgm:spPr/>
    </dgm:pt>
    <dgm:pt modelId="{8B55B041-8AF7-4F67-BA44-B371D541E532}">
      <dgm:prSet phldrT="[Текст]" custT="1"/>
      <dgm:spPr/>
      <dgm:t>
        <a:bodyPr/>
        <a:lstStyle/>
        <a:p>
          <a:r>
            <a:rPr lang="uk-UA" sz="3600" i="0" dirty="0">
              <a:solidFill>
                <a:schemeClr val="bg2">
                  <a:lumMod val="50000"/>
                </a:schemeClr>
              </a:solidFill>
              <a:latin typeface="+mj-lt"/>
            </a:rPr>
            <a:t>До </a:t>
          </a:r>
          <a:r>
            <a:rPr lang="uk-UA" sz="3600" b="1" i="0" dirty="0">
              <a:solidFill>
                <a:schemeClr val="bg2">
                  <a:lumMod val="50000"/>
                </a:schemeClr>
              </a:solidFill>
              <a:latin typeface="+mj-lt"/>
            </a:rPr>
            <a:t>англо-американської правової сім’ї </a:t>
          </a:r>
          <a:r>
            <a:rPr lang="uk-UA" sz="3600" i="0" dirty="0">
              <a:solidFill>
                <a:schemeClr val="bg2">
                  <a:lumMod val="50000"/>
                </a:schemeClr>
              </a:solidFill>
              <a:latin typeface="+mj-lt"/>
            </a:rPr>
            <a:t>відносяться правові системи </a:t>
          </a:r>
          <a:r>
            <a:rPr lang="uk-UA" sz="3600" i="0" dirty="0">
              <a:solidFill>
                <a:schemeClr val="bg2">
                  <a:lumMod val="25000"/>
                </a:schemeClr>
              </a:solidFill>
              <a:latin typeface="+mj-lt"/>
            </a:rPr>
            <a:t>Англії та Уельсу, Північній Ірландії, Австралії, Сполучених Штатів Америки, Канади, Нової Зеландії та деяких країн Британської Співдружності</a:t>
          </a:r>
          <a:endParaRPr lang="ru-RU" sz="3600" i="0" dirty="0">
            <a:solidFill>
              <a:schemeClr val="bg2">
                <a:lumMod val="25000"/>
              </a:schemeClr>
            </a:solidFill>
            <a:latin typeface="+mj-lt"/>
          </a:endParaRPr>
        </a:p>
      </dgm:t>
    </dgm:pt>
    <dgm:pt modelId="{64B2B6BA-5BC2-47EB-A2B8-1F97F5F9B1AC}" type="parTrans" cxnId="{7ED35D1A-D283-4221-9669-F9CC149CBB5C}">
      <dgm:prSet/>
      <dgm:spPr/>
      <dgm:t>
        <a:bodyPr/>
        <a:lstStyle/>
        <a:p>
          <a:endParaRPr lang="ru-RU"/>
        </a:p>
      </dgm:t>
    </dgm:pt>
    <dgm:pt modelId="{D0D6DF3B-53A8-46B2-9E1C-024946E43D1C}" type="sibTrans" cxnId="{7ED35D1A-D283-4221-9669-F9CC149CBB5C}">
      <dgm:prSet/>
      <dgm:spPr/>
      <dgm:t>
        <a:bodyPr/>
        <a:lstStyle/>
        <a:p>
          <a:endParaRPr lang="ru-RU"/>
        </a:p>
      </dgm:t>
    </dgm:pt>
    <dgm:pt modelId="{38137724-24CD-4C22-9C96-68390ADD5E02}" type="pres">
      <dgm:prSet presAssocID="{EB123963-95BB-4B7F-998D-423238651EC8}" presName="Name0" presStyleCnt="0">
        <dgm:presLayoutVars>
          <dgm:chMax val="7"/>
          <dgm:dir/>
          <dgm:animLvl val="lvl"/>
          <dgm:resizeHandles val="exact"/>
        </dgm:presLayoutVars>
      </dgm:prSet>
      <dgm:spPr/>
    </dgm:pt>
    <dgm:pt modelId="{CEC4DF34-82F0-4101-9E1D-960B920B1CDF}" type="pres">
      <dgm:prSet presAssocID="{8B55B041-8AF7-4F67-BA44-B371D541E532}" presName="circle1" presStyleLbl="node1" presStyleIdx="0" presStyleCnt="1"/>
      <dgm:spPr/>
    </dgm:pt>
    <dgm:pt modelId="{EA53BE7E-A527-4F3A-8CAA-A2ABFA78B06C}" type="pres">
      <dgm:prSet presAssocID="{8B55B041-8AF7-4F67-BA44-B371D541E532}" presName="space" presStyleCnt="0"/>
      <dgm:spPr/>
    </dgm:pt>
    <dgm:pt modelId="{D972964B-C83E-41A7-BBF7-EC64F261BD82}" type="pres">
      <dgm:prSet presAssocID="{8B55B041-8AF7-4F67-BA44-B371D541E532}" presName="rect1" presStyleLbl="alignAcc1" presStyleIdx="0" presStyleCnt="1" custLinFactNeighborX="100" custLinFactNeighborY="-3788"/>
      <dgm:spPr/>
    </dgm:pt>
    <dgm:pt modelId="{AFB3D5FE-DEEC-4DC3-90B5-A4B68EF25BC1}" type="pres">
      <dgm:prSet presAssocID="{8B55B041-8AF7-4F67-BA44-B371D541E532}" presName="rect1ParTxNoCh" presStyleLbl="alignAcc1" presStyleIdx="0" presStyleCnt="1">
        <dgm:presLayoutVars>
          <dgm:chMax val="1"/>
          <dgm:bulletEnabled val="1"/>
        </dgm:presLayoutVars>
      </dgm:prSet>
      <dgm:spPr/>
    </dgm:pt>
  </dgm:ptLst>
  <dgm:cxnLst>
    <dgm:cxn modelId="{7ED35D1A-D283-4221-9669-F9CC149CBB5C}" srcId="{EB123963-95BB-4B7F-998D-423238651EC8}" destId="{8B55B041-8AF7-4F67-BA44-B371D541E532}" srcOrd="0" destOrd="0" parTransId="{64B2B6BA-5BC2-47EB-A2B8-1F97F5F9B1AC}" sibTransId="{D0D6DF3B-53A8-46B2-9E1C-024946E43D1C}"/>
    <dgm:cxn modelId="{546ED029-4B7C-4EBA-A7B9-D62D7A5E6CF4}" type="presOf" srcId="{EB123963-95BB-4B7F-998D-423238651EC8}" destId="{38137724-24CD-4C22-9C96-68390ADD5E02}" srcOrd="0" destOrd="0" presId="urn:microsoft.com/office/officeart/2005/8/layout/target3"/>
    <dgm:cxn modelId="{FDCC2CA4-403A-4142-A70B-C155808CB13E}" type="presOf" srcId="{8B55B041-8AF7-4F67-BA44-B371D541E532}" destId="{AFB3D5FE-DEEC-4DC3-90B5-A4B68EF25BC1}" srcOrd="1" destOrd="0" presId="urn:microsoft.com/office/officeart/2005/8/layout/target3"/>
    <dgm:cxn modelId="{036BACED-143F-42E9-A475-93F2707D8B3E}" type="presOf" srcId="{8B55B041-8AF7-4F67-BA44-B371D541E532}" destId="{D972964B-C83E-41A7-BBF7-EC64F261BD82}" srcOrd="0" destOrd="0" presId="urn:microsoft.com/office/officeart/2005/8/layout/target3"/>
    <dgm:cxn modelId="{03923D9E-0717-4D76-8CB9-85D1B784AE87}" type="presParOf" srcId="{38137724-24CD-4C22-9C96-68390ADD5E02}" destId="{CEC4DF34-82F0-4101-9E1D-960B920B1CDF}" srcOrd="0" destOrd="0" presId="urn:microsoft.com/office/officeart/2005/8/layout/target3"/>
    <dgm:cxn modelId="{EA711F0F-E11D-443C-99FE-775CF3DD6D26}" type="presParOf" srcId="{38137724-24CD-4C22-9C96-68390ADD5E02}" destId="{EA53BE7E-A527-4F3A-8CAA-A2ABFA78B06C}" srcOrd="1" destOrd="0" presId="urn:microsoft.com/office/officeart/2005/8/layout/target3"/>
    <dgm:cxn modelId="{90567282-0D53-4499-9415-85CD1738B127}" type="presParOf" srcId="{38137724-24CD-4C22-9C96-68390ADD5E02}" destId="{D972964B-C83E-41A7-BBF7-EC64F261BD82}" srcOrd="2" destOrd="0" presId="urn:microsoft.com/office/officeart/2005/8/layout/target3"/>
    <dgm:cxn modelId="{84EF0EB6-0A92-427A-9F74-F9855CB98536}" type="presParOf" srcId="{38137724-24CD-4C22-9C96-68390ADD5E02}" destId="{AFB3D5FE-DEEC-4DC3-90B5-A4B68EF25BC1}"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31DA17-71FA-4D0A-9FDF-6CBA23659EA3}"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uk-UA"/>
        </a:p>
      </dgm:t>
    </dgm:pt>
    <dgm:pt modelId="{4EAFFB4C-B5E0-4A4D-81FE-42D3187723F1}">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uk-UA" sz="2800" b="1" kern="600" baseline="0" dirty="0"/>
        </a:p>
        <a:p>
          <a:pPr marL="0" marR="0" indent="0" defTabSz="914400" eaLnBrk="1" fontAlgn="auto" latinLnBrk="0" hangingPunct="1">
            <a:lnSpc>
              <a:spcPct val="100000"/>
            </a:lnSpc>
            <a:spcBef>
              <a:spcPts val="0"/>
            </a:spcBef>
            <a:spcAft>
              <a:spcPts val="0"/>
            </a:spcAft>
            <a:buClrTx/>
            <a:buSzTx/>
            <a:buFontTx/>
            <a:buNone/>
            <a:tabLst/>
            <a:defRPr/>
          </a:pPr>
          <a:r>
            <a:rPr lang="uk-UA" sz="3200" b="1" kern="600" baseline="0" dirty="0">
              <a:latin typeface="+mj-lt"/>
            </a:rPr>
            <a:t>16.1 Правова система: поняття, структура, функції</a:t>
          </a:r>
          <a:endParaRPr lang="ru-RU" sz="3200" kern="600" baseline="0" dirty="0">
            <a:latin typeface="+mj-lt"/>
          </a:endParaRPr>
        </a:p>
        <a:p>
          <a:pPr defTabSz="1422400">
            <a:lnSpc>
              <a:spcPct val="90000"/>
            </a:lnSpc>
            <a:spcBef>
              <a:spcPct val="0"/>
            </a:spcBef>
            <a:spcAft>
              <a:spcPct val="35000"/>
            </a:spcAft>
          </a:pPr>
          <a:endParaRPr lang="uk-UA" sz="3200" kern="600" baseline="0" dirty="0">
            <a:latin typeface="Times New Roman" panose="02020603050405020304" pitchFamily="18" charset="0"/>
            <a:cs typeface="Times New Roman" panose="02020603050405020304" pitchFamily="18" charset="0"/>
          </a:endParaRPr>
        </a:p>
      </dgm:t>
    </dgm:pt>
    <dgm:pt modelId="{7C1AC90A-F572-4109-88F8-916B79A0FA07}" type="parTrans" cxnId="{6BFBB315-AF44-45F6-AEAC-A41EFC85C832}">
      <dgm:prSet/>
      <dgm:spPr/>
      <dgm:t>
        <a:bodyPr/>
        <a:lstStyle/>
        <a:p>
          <a:endParaRPr lang="uk-UA"/>
        </a:p>
      </dgm:t>
    </dgm:pt>
    <dgm:pt modelId="{4BE27B1F-BF6B-4C9D-A3A4-98172DB3D1F9}" type="sibTrans" cxnId="{6BFBB315-AF44-45F6-AEAC-A41EFC85C832}">
      <dgm:prSet/>
      <dgm:spPr/>
      <dgm:t>
        <a:bodyPr/>
        <a:lstStyle/>
        <a:p>
          <a:endParaRPr lang="uk-UA"/>
        </a:p>
      </dgm:t>
    </dgm:pt>
    <dgm:pt modelId="{5264B618-4AC5-416A-82A2-435685531E6E}">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3200" b="1" kern="600" baseline="0" dirty="0">
              <a:latin typeface="+mj-lt"/>
            </a:rPr>
            <a:t>16.3 Англо-американська правова сім</a:t>
          </a:r>
          <a:r>
            <a:rPr lang="ru-RU" sz="3200" b="1" kern="600" baseline="0" dirty="0">
              <a:latin typeface="+mj-lt"/>
            </a:rPr>
            <a:t>’</a:t>
          </a:r>
          <a:r>
            <a:rPr lang="uk-UA" sz="3200" b="1" kern="600" baseline="0" dirty="0">
              <a:latin typeface="+mj-lt"/>
            </a:rPr>
            <a:t>я</a:t>
          </a:r>
          <a:endParaRPr lang="ru-RU" sz="2800" kern="600" baseline="0" dirty="0"/>
        </a:p>
      </dgm:t>
    </dgm:pt>
    <dgm:pt modelId="{178FD68E-01C4-4FA3-82BF-3541697B2D66}" type="sibTrans" cxnId="{BB9EF111-93B1-4436-9211-0C7AE34E5C51}">
      <dgm:prSet/>
      <dgm:spPr/>
      <dgm:t>
        <a:bodyPr/>
        <a:lstStyle/>
        <a:p>
          <a:endParaRPr lang="ru-RU"/>
        </a:p>
      </dgm:t>
    </dgm:pt>
    <dgm:pt modelId="{20FC8495-8834-4775-B5F1-07704596A1BE}" type="parTrans" cxnId="{BB9EF111-93B1-4436-9211-0C7AE34E5C51}">
      <dgm:prSet/>
      <dgm:spPr/>
      <dgm:t>
        <a:bodyPr/>
        <a:lstStyle/>
        <a:p>
          <a:endParaRPr lang="ru-RU"/>
        </a:p>
      </dgm:t>
    </dgm:pt>
    <dgm:pt modelId="{A52E6B9A-A5BD-4354-B79B-204C97D07038}">
      <dgm:prSet custT="1"/>
      <dgm:spPr/>
      <dgm:t>
        <a:bodyPr/>
        <a:lstStyle/>
        <a:p>
          <a:r>
            <a:rPr lang="uk-UA" sz="3200" b="1" kern="600" baseline="0" dirty="0">
              <a:latin typeface="+mj-lt"/>
            </a:rPr>
            <a:t>16.2 Романо-германська правова сім</a:t>
          </a:r>
          <a:r>
            <a:rPr lang="ru-RU" sz="3200" b="1" kern="600" baseline="0" dirty="0">
              <a:latin typeface="+mj-lt"/>
            </a:rPr>
            <a:t>’</a:t>
          </a:r>
          <a:r>
            <a:rPr lang="uk-UA" sz="3200" b="1" kern="600" baseline="0" dirty="0">
              <a:latin typeface="+mj-lt"/>
            </a:rPr>
            <a:t>я</a:t>
          </a:r>
          <a:endParaRPr lang="ru-RU" sz="3200" kern="600" baseline="0" dirty="0">
            <a:latin typeface="+mj-lt"/>
          </a:endParaRPr>
        </a:p>
      </dgm:t>
    </dgm:pt>
    <dgm:pt modelId="{A04584BA-84A4-40AE-8F1F-BEAFEE928CE8}" type="parTrans" cxnId="{0CA3E28A-F690-4CF0-84CA-22F7173BB1B8}">
      <dgm:prSet/>
      <dgm:spPr/>
      <dgm:t>
        <a:bodyPr/>
        <a:lstStyle/>
        <a:p>
          <a:endParaRPr lang="ru-RU"/>
        </a:p>
      </dgm:t>
    </dgm:pt>
    <dgm:pt modelId="{035BE1B9-F67F-419D-AEC0-B6AB674FAE79}" type="sibTrans" cxnId="{0CA3E28A-F690-4CF0-84CA-22F7173BB1B8}">
      <dgm:prSet/>
      <dgm:spPr/>
      <dgm:t>
        <a:bodyPr/>
        <a:lstStyle/>
        <a:p>
          <a:endParaRPr lang="ru-RU"/>
        </a:p>
      </dgm:t>
    </dgm:pt>
    <dgm:pt modelId="{0CE67B45-EA19-45BF-BE9D-759E26C78F9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uk-UA" sz="2800" b="1" kern="600" baseline="0" dirty="0"/>
        </a:p>
        <a:p>
          <a:pPr marL="0" marR="0" indent="0" defTabSz="914400" eaLnBrk="1" fontAlgn="auto" latinLnBrk="0" hangingPunct="1">
            <a:lnSpc>
              <a:spcPct val="100000"/>
            </a:lnSpc>
            <a:spcBef>
              <a:spcPts val="0"/>
            </a:spcBef>
            <a:spcAft>
              <a:spcPts val="0"/>
            </a:spcAft>
            <a:buClrTx/>
            <a:buSzTx/>
            <a:buFontTx/>
            <a:buNone/>
            <a:tabLst/>
            <a:defRPr/>
          </a:pPr>
          <a:r>
            <a:rPr lang="uk-UA" sz="3200" b="1" kern="600" baseline="0" dirty="0">
              <a:latin typeface="+mj-lt"/>
            </a:rPr>
            <a:t>16.4 Мусульманське право</a:t>
          </a:r>
          <a:endParaRPr lang="ru-RU" sz="3200" kern="600" baseline="0" dirty="0">
            <a:latin typeface="+mj-lt"/>
          </a:endParaRPr>
        </a:p>
        <a:p>
          <a:pPr defTabSz="1244600">
            <a:lnSpc>
              <a:spcPct val="90000"/>
            </a:lnSpc>
            <a:spcBef>
              <a:spcPct val="0"/>
            </a:spcBef>
            <a:spcAft>
              <a:spcPct val="35000"/>
            </a:spcAft>
          </a:pPr>
          <a:endParaRPr lang="ru-RU" sz="3200" kern="600" baseline="0" dirty="0">
            <a:latin typeface="+mj-lt"/>
          </a:endParaRPr>
        </a:p>
      </dgm:t>
    </dgm:pt>
    <dgm:pt modelId="{B21AA6B9-65CB-4AF6-81CF-0A9FE914ED48}" type="parTrans" cxnId="{57ACD63F-A058-4300-95DB-34BB3CC05982}">
      <dgm:prSet/>
      <dgm:spPr/>
      <dgm:t>
        <a:bodyPr/>
        <a:lstStyle/>
        <a:p>
          <a:endParaRPr lang="ru-RU"/>
        </a:p>
      </dgm:t>
    </dgm:pt>
    <dgm:pt modelId="{75A8B9F7-ECE1-450A-BE6D-50F3A46DEDF8}" type="sibTrans" cxnId="{57ACD63F-A058-4300-95DB-34BB3CC05982}">
      <dgm:prSet/>
      <dgm:spPr/>
      <dgm:t>
        <a:bodyPr/>
        <a:lstStyle/>
        <a:p>
          <a:endParaRPr lang="ru-RU"/>
        </a:p>
      </dgm:t>
    </dgm:pt>
    <dgm:pt modelId="{00265138-F578-4DF7-B4B9-C98BF5DA1F79}">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uk-UA" sz="2800" b="1" kern="600" baseline="0" dirty="0"/>
        </a:p>
        <a:p>
          <a:pPr marL="0" marR="0" indent="0" defTabSz="914400" eaLnBrk="1" fontAlgn="auto" latinLnBrk="0" hangingPunct="1">
            <a:lnSpc>
              <a:spcPct val="100000"/>
            </a:lnSpc>
            <a:spcBef>
              <a:spcPts val="0"/>
            </a:spcBef>
            <a:spcAft>
              <a:spcPts val="0"/>
            </a:spcAft>
            <a:buClrTx/>
            <a:buSzTx/>
            <a:buFontTx/>
            <a:buNone/>
            <a:tabLst/>
            <a:defRPr/>
          </a:pPr>
          <a:r>
            <a:rPr lang="uk-UA" sz="3200" b="1" kern="600" baseline="0" dirty="0">
              <a:latin typeface="+mj-lt"/>
            </a:rPr>
            <a:t>16.5 Традиційно-звичаєва правова сім</a:t>
          </a:r>
          <a:r>
            <a:rPr lang="ru-RU" sz="3200" b="1" kern="600" baseline="0" dirty="0">
              <a:latin typeface="+mj-lt"/>
            </a:rPr>
            <a:t>’</a:t>
          </a:r>
          <a:r>
            <a:rPr lang="uk-UA" sz="3200" b="1" kern="600" baseline="0" dirty="0">
              <a:latin typeface="+mj-lt"/>
            </a:rPr>
            <a:t>я </a:t>
          </a:r>
          <a:endParaRPr lang="ru-RU" sz="3200" kern="600" baseline="0" dirty="0">
            <a:latin typeface="+mj-lt"/>
          </a:endParaRPr>
        </a:p>
        <a:p>
          <a:pPr defTabSz="1244600">
            <a:lnSpc>
              <a:spcPct val="90000"/>
            </a:lnSpc>
            <a:spcBef>
              <a:spcPct val="0"/>
            </a:spcBef>
            <a:spcAft>
              <a:spcPct val="35000"/>
            </a:spcAft>
          </a:pPr>
          <a:endParaRPr lang="ru-RU" sz="2800" kern="1200" dirty="0"/>
        </a:p>
      </dgm:t>
    </dgm:pt>
    <dgm:pt modelId="{8BD5F266-4B32-4C3C-BE0A-727DCA2CA519}" type="parTrans" cxnId="{E23FFAE0-2343-4ED4-8281-1974BA9B8FFC}">
      <dgm:prSet/>
      <dgm:spPr/>
      <dgm:t>
        <a:bodyPr/>
        <a:lstStyle/>
        <a:p>
          <a:endParaRPr lang="ru-RU"/>
        </a:p>
      </dgm:t>
    </dgm:pt>
    <dgm:pt modelId="{22EEA319-3B6C-4B7C-B75D-194C2970F11C}" type="sibTrans" cxnId="{E23FFAE0-2343-4ED4-8281-1974BA9B8FFC}">
      <dgm:prSet/>
      <dgm:spPr/>
      <dgm:t>
        <a:bodyPr/>
        <a:lstStyle/>
        <a:p>
          <a:endParaRPr lang="ru-RU"/>
        </a:p>
      </dgm:t>
    </dgm:pt>
    <dgm:pt modelId="{255D90ED-32F2-4897-AFFE-A47D3E4611AE}" type="pres">
      <dgm:prSet presAssocID="{D331DA17-71FA-4D0A-9FDF-6CBA23659EA3}" presName="linear" presStyleCnt="0">
        <dgm:presLayoutVars>
          <dgm:animLvl val="lvl"/>
          <dgm:resizeHandles val="exact"/>
        </dgm:presLayoutVars>
      </dgm:prSet>
      <dgm:spPr/>
    </dgm:pt>
    <dgm:pt modelId="{02B59B7A-1948-4220-A731-8466FD7671A6}" type="pres">
      <dgm:prSet presAssocID="{4EAFFB4C-B5E0-4A4D-81FE-42D3187723F1}" presName="parentText" presStyleLbl="node1" presStyleIdx="0" presStyleCnt="5">
        <dgm:presLayoutVars>
          <dgm:chMax val="0"/>
          <dgm:bulletEnabled val="1"/>
        </dgm:presLayoutVars>
      </dgm:prSet>
      <dgm:spPr/>
    </dgm:pt>
    <dgm:pt modelId="{DEDFB266-BEB6-4D3C-92C2-7E72941F9EF5}" type="pres">
      <dgm:prSet presAssocID="{4BE27B1F-BF6B-4C9D-A3A4-98172DB3D1F9}" presName="spacer" presStyleCnt="0"/>
      <dgm:spPr/>
    </dgm:pt>
    <dgm:pt modelId="{929DDBF8-ACA9-465E-B9BD-85B2B16C6438}" type="pres">
      <dgm:prSet presAssocID="{A52E6B9A-A5BD-4354-B79B-204C97D07038}" presName="parentText" presStyleLbl="node1" presStyleIdx="1" presStyleCnt="5" custLinFactNeighborY="-62916">
        <dgm:presLayoutVars>
          <dgm:chMax val="0"/>
          <dgm:bulletEnabled val="1"/>
        </dgm:presLayoutVars>
      </dgm:prSet>
      <dgm:spPr/>
    </dgm:pt>
    <dgm:pt modelId="{AE541AF9-22F1-4C16-8EBB-32BDF293EE3D}" type="pres">
      <dgm:prSet presAssocID="{035BE1B9-F67F-419D-AEC0-B6AB674FAE79}" presName="spacer" presStyleCnt="0"/>
      <dgm:spPr/>
    </dgm:pt>
    <dgm:pt modelId="{6F51998A-D737-4B42-84A2-8884FB186438}" type="pres">
      <dgm:prSet presAssocID="{5264B618-4AC5-416A-82A2-435685531E6E}" presName="parentText" presStyleLbl="node1" presStyleIdx="2" presStyleCnt="5" custLinFactNeighborX="3" custLinFactNeighborY="-15963">
        <dgm:presLayoutVars>
          <dgm:chMax val="0"/>
          <dgm:bulletEnabled val="1"/>
        </dgm:presLayoutVars>
      </dgm:prSet>
      <dgm:spPr/>
    </dgm:pt>
    <dgm:pt modelId="{2C77F5F2-AC88-4E21-BAD8-7C8E726D974B}" type="pres">
      <dgm:prSet presAssocID="{178FD68E-01C4-4FA3-82BF-3541697B2D66}" presName="spacer" presStyleCnt="0"/>
      <dgm:spPr/>
    </dgm:pt>
    <dgm:pt modelId="{ED992141-765E-4361-BB5A-7760268DAE5A}" type="pres">
      <dgm:prSet presAssocID="{0CE67B45-EA19-45BF-BE9D-759E26C78F93}" presName="parentText" presStyleLbl="node1" presStyleIdx="3" presStyleCnt="5" custLinFactY="-1220" custLinFactNeighborX="-175" custLinFactNeighborY="-100000">
        <dgm:presLayoutVars>
          <dgm:chMax val="0"/>
          <dgm:bulletEnabled val="1"/>
        </dgm:presLayoutVars>
      </dgm:prSet>
      <dgm:spPr/>
    </dgm:pt>
    <dgm:pt modelId="{932C989D-6FE4-43BA-85CB-7621784C9E79}" type="pres">
      <dgm:prSet presAssocID="{75A8B9F7-ECE1-450A-BE6D-50F3A46DEDF8}" presName="spacer" presStyleCnt="0"/>
      <dgm:spPr/>
    </dgm:pt>
    <dgm:pt modelId="{632F277E-C5C2-409A-A07D-7F32E441FF72}" type="pres">
      <dgm:prSet presAssocID="{00265138-F578-4DF7-B4B9-C98BF5DA1F79}" presName="parentText" presStyleLbl="node1" presStyleIdx="4" presStyleCnt="5" custLinFactY="3726" custLinFactNeighborX="175" custLinFactNeighborY="100000">
        <dgm:presLayoutVars>
          <dgm:chMax val="0"/>
          <dgm:bulletEnabled val="1"/>
        </dgm:presLayoutVars>
      </dgm:prSet>
      <dgm:spPr/>
    </dgm:pt>
  </dgm:ptLst>
  <dgm:cxnLst>
    <dgm:cxn modelId="{BB9EF111-93B1-4436-9211-0C7AE34E5C51}" srcId="{D331DA17-71FA-4D0A-9FDF-6CBA23659EA3}" destId="{5264B618-4AC5-416A-82A2-435685531E6E}" srcOrd="2" destOrd="0" parTransId="{20FC8495-8834-4775-B5F1-07704596A1BE}" sibTransId="{178FD68E-01C4-4FA3-82BF-3541697B2D66}"/>
    <dgm:cxn modelId="{6BFBB315-AF44-45F6-AEAC-A41EFC85C832}" srcId="{D331DA17-71FA-4D0A-9FDF-6CBA23659EA3}" destId="{4EAFFB4C-B5E0-4A4D-81FE-42D3187723F1}" srcOrd="0" destOrd="0" parTransId="{7C1AC90A-F572-4109-88F8-916B79A0FA07}" sibTransId="{4BE27B1F-BF6B-4C9D-A3A4-98172DB3D1F9}"/>
    <dgm:cxn modelId="{9A099535-6114-4AE7-8F63-E928FE0B7627}" type="presOf" srcId="{A52E6B9A-A5BD-4354-B79B-204C97D07038}" destId="{929DDBF8-ACA9-465E-B9BD-85B2B16C6438}" srcOrd="0" destOrd="0" presId="urn:microsoft.com/office/officeart/2005/8/layout/vList2"/>
    <dgm:cxn modelId="{57ACD63F-A058-4300-95DB-34BB3CC05982}" srcId="{D331DA17-71FA-4D0A-9FDF-6CBA23659EA3}" destId="{0CE67B45-EA19-45BF-BE9D-759E26C78F93}" srcOrd="3" destOrd="0" parTransId="{B21AA6B9-65CB-4AF6-81CF-0A9FE914ED48}" sibTransId="{75A8B9F7-ECE1-450A-BE6D-50F3A46DEDF8}"/>
    <dgm:cxn modelId="{F34D4269-1DC8-489D-AB44-107B95D13335}" type="presOf" srcId="{00265138-F578-4DF7-B4B9-C98BF5DA1F79}" destId="{632F277E-C5C2-409A-A07D-7F32E441FF72}" srcOrd="0" destOrd="0" presId="urn:microsoft.com/office/officeart/2005/8/layout/vList2"/>
    <dgm:cxn modelId="{1CC66753-DC31-4E33-9E2B-CCE0610DC7B9}" type="presOf" srcId="{D331DA17-71FA-4D0A-9FDF-6CBA23659EA3}" destId="{255D90ED-32F2-4897-AFFE-A47D3E4611AE}" srcOrd="0" destOrd="0" presId="urn:microsoft.com/office/officeart/2005/8/layout/vList2"/>
    <dgm:cxn modelId="{6086A67A-873D-4287-BB74-A0CCECE4002A}" type="presOf" srcId="{5264B618-4AC5-416A-82A2-435685531E6E}" destId="{6F51998A-D737-4B42-84A2-8884FB186438}" srcOrd="0" destOrd="0" presId="urn:microsoft.com/office/officeart/2005/8/layout/vList2"/>
    <dgm:cxn modelId="{0CA3E28A-F690-4CF0-84CA-22F7173BB1B8}" srcId="{D331DA17-71FA-4D0A-9FDF-6CBA23659EA3}" destId="{A52E6B9A-A5BD-4354-B79B-204C97D07038}" srcOrd="1" destOrd="0" parTransId="{A04584BA-84A4-40AE-8F1F-BEAFEE928CE8}" sibTransId="{035BE1B9-F67F-419D-AEC0-B6AB674FAE79}"/>
    <dgm:cxn modelId="{F87404BE-3691-4401-AAEC-C20D3FA480E4}" type="presOf" srcId="{4EAFFB4C-B5E0-4A4D-81FE-42D3187723F1}" destId="{02B59B7A-1948-4220-A731-8466FD7671A6}" srcOrd="0" destOrd="0" presId="urn:microsoft.com/office/officeart/2005/8/layout/vList2"/>
    <dgm:cxn modelId="{E23FFAE0-2343-4ED4-8281-1974BA9B8FFC}" srcId="{D331DA17-71FA-4D0A-9FDF-6CBA23659EA3}" destId="{00265138-F578-4DF7-B4B9-C98BF5DA1F79}" srcOrd="4" destOrd="0" parTransId="{8BD5F266-4B32-4C3C-BE0A-727DCA2CA519}" sibTransId="{22EEA319-3B6C-4B7C-B75D-194C2970F11C}"/>
    <dgm:cxn modelId="{BC7398E1-54D3-402D-B574-9C774F707DD8}" type="presOf" srcId="{0CE67B45-EA19-45BF-BE9D-759E26C78F93}" destId="{ED992141-765E-4361-BB5A-7760268DAE5A}" srcOrd="0" destOrd="0" presId="urn:microsoft.com/office/officeart/2005/8/layout/vList2"/>
    <dgm:cxn modelId="{FED1638B-3487-4884-A109-71FB1F7AAC20}" type="presParOf" srcId="{255D90ED-32F2-4897-AFFE-A47D3E4611AE}" destId="{02B59B7A-1948-4220-A731-8466FD7671A6}" srcOrd="0" destOrd="0" presId="urn:microsoft.com/office/officeart/2005/8/layout/vList2"/>
    <dgm:cxn modelId="{A0DD1D7E-724C-4D21-A73B-9D3C60371B4E}" type="presParOf" srcId="{255D90ED-32F2-4897-AFFE-A47D3E4611AE}" destId="{DEDFB266-BEB6-4D3C-92C2-7E72941F9EF5}" srcOrd="1" destOrd="0" presId="urn:microsoft.com/office/officeart/2005/8/layout/vList2"/>
    <dgm:cxn modelId="{082AB316-B4E4-4EBB-9DCA-04C53DA925BF}" type="presParOf" srcId="{255D90ED-32F2-4897-AFFE-A47D3E4611AE}" destId="{929DDBF8-ACA9-465E-B9BD-85B2B16C6438}" srcOrd="2" destOrd="0" presId="urn:microsoft.com/office/officeart/2005/8/layout/vList2"/>
    <dgm:cxn modelId="{B52E1809-7304-4367-B008-1AEB1CF062E8}" type="presParOf" srcId="{255D90ED-32F2-4897-AFFE-A47D3E4611AE}" destId="{AE541AF9-22F1-4C16-8EBB-32BDF293EE3D}" srcOrd="3" destOrd="0" presId="urn:microsoft.com/office/officeart/2005/8/layout/vList2"/>
    <dgm:cxn modelId="{B5ED6C35-47E8-420B-980D-5E3505E0966E}" type="presParOf" srcId="{255D90ED-32F2-4897-AFFE-A47D3E4611AE}" destId="{6F51998A-D737-4B42-84A2-8884FB186438}" srcOrd="4" destOrd="0" presId="urn:microsoft.com/office/officeart/2005/8/layout/vList2"/>
    <dgm:cxn modelId="{35F0650A-D639-43F2-B08A-BB49A9740298}" type="presParOf" srcId="{255D90ED-32F2-4897-AFFE-A47D3E4611AE}" destId="{2C77F5F2-AC88-4E21-BAD8-7C8E726D974B}" srcOrd="5" destOrd="0" presId="urn:microsoft.com/office/officeart/2005/8/layout/vList2"/>
    <dgm:cxn modelId="{07AAA3AA-B777-49B8-B6F6-318457B5B599}" type="presParOf" srcId="{255D90ED-32F2-4897-AFFE-A47D3E4611AE}" destId="{ED992141-765E-4361-BB5A-7760268DAE5A}" srcOrd="6" destOrd="0" presId="urn:microsoft.com/office/officeart/2005/8/layout/vList2"/>
    <dgm:cxn modelId="{47036586-6A83-442A-89A9-78C968BE7C1A}" type="presParOf" srcId="{255D90ED-32F2-4897-AFFE-A47D3E4611AE}" destId="{932C989D-6FE4-43BA-85CB-7621784C9E79}" srcOrd="7" destOrd="0" presId="urn:microsoft.com/office/officeart/2005/8/layout/vList2"/>
    <dgm:cxn modelId="{B0169B72-87F4-4506-8CEE-B810C06A1B17}" type="presParOf" srcId="{255D90ED-32F2-4897-AFFE-A47D3E4611AE}" destId="{632F277E-C5C2-409A-A07D-7F32E441FF7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FEF23E4-A333-4C77-A3D9-FB3EEE228B90}"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ru-RU"/>
        </a:p>
      </dgm:t>
    </dgm:pt>
    <dgm:pt modelId="{F5D0D2CE-9AA5-4EFA-B8CE-530B640659B4}">
      <dgm:prSet phldrT="[Текст]" custT="1"/>
      <dgm:spPr/>
      <dgm:t>
        <a:bodyPr/>
        <a:lstStyle/>
        <a:p>
          <a:r>
            <a:rPr lang="uk-UA" sz="4400" i="0" dirty="0">
              <a:solidFill>
                <a:schemeClr val="tx1">
                  <a:lumMod val="65000"/>
                  <a:lumOff val="35000"/>
                </a:schemeClr>
              </a:solidFill>
              <a:latin typeface="+mj-lt"/>
            </a:rPr>
            <a:t>Історичним джерелом і основою англо-американської правової сім’ї є </a:t>
          </a:r>
          <a:r>
            <a:rPr lang="uk-UA" sz="4400" b="1" i="0" dirty="0">
              <a:solidFill>
                <a:schemeClr val="tx1">
                  <a:lumMod val="65000"/>
                  <a:lumOff val="35000"/>
                </a:schemeClr>
              </a:solidFill>
              <a:latin typeface="+mj-lt"/>
            </a:rPr>
            <a:t>англійське загальне право</a:t>
          </a:r>
          <a:br>
            <a:rPr lang="uk-UA" sz="4400" i="0" dirty="0">
              <a:solidFill>
                <a:schemeClr val="tx1">
                  <a:lumMod val="65000"/>
                  <a:lumOff val="35000"/>
                </a:schemeClr>
              </a:solidFill>
              <a:latin typeface="+mj-lt"/>
            </a:rPr>
          </a:br>
          <a:r>
            <a:rPr lang="uk-UA" sz="4400" i="0" dirty="0">
              <a:solidFill>
                <a:schemeClr val="tx1">
                  <a:lumMod val="65000"/>
                  <a:lumOff val="35000"/>
                </a:schemeClr>
              </a:solidFill>
              <a:latin typeface="+mj-lt"/>
            </a:rPr>
            <a:t>(право англійських королівських судів, що розроблялося для всієї країни,</a:t>
          </a:r>
          <a:br>
            <a:rPr lang="uk-UA" sz="4400" i="0" dirty="0">
              <a:solidFill>
                <a:schemeClr val="tx1">
                  <a:lumMod val="65000"/>
                  <a:lumOff val="35000"/>
                </a:schemeClr>
              </a:solidFill>
              <a:latin typeface="+mj-lt"/>
            </a:rPr>
          </a:br>
          <a:r>
            <a:rPr lang="uk-UA" sz="4400" i="0" dirty="0">
              <a:solidFill>
                <a:schemeClr val="tx1">
                  <a:lumMod val="65000"/>
                  <a:lumOff val="35000"/>
                </a:schemeClr>
              </a:solidFill>
              <a:latin typeface="+mj-lt"/>
            </a:rPr>
            <a:t>на противагу місцевим звичаям)</a:t>
          </a:r>
          <a:endParaRPr lang="ru-RU" sz="4400" i="0" dirty="0">
            <a:solidFill>
              <a:schemeClr val="tx1">
                <a:lumMod val="65000"/>
                <a:lumOff val="35000"/>
              </a:schemeClr>
            </a:solidFill>
            <a:latin typeface="+mj-lt"/>
          </a:endParaRPr>
        </a:p>
      </dgm:t>
    </dgm:pt>
    <dgm:pt modelId="{DECB63B5-BDA8-4D47-B60B-6570A33245FA}" type="parTrans" cxnId="{7FB89F97-5C7A-4797-A8B7-FEF84485DFBB}">
      <dgm:prSet/>
      <dgm:spPr/>
      <dgm:t>
        <a:bodyPr/>
        <a:lstStyle/>
        <a:p>
          <a:endParaRPr lang="ru-RU"/>
        </a:p>
      </dgm:t>
    </dgm:pt>
    <dgm:pt modelId="{B02BE79B-CE84-4CD6-8CDC-0990B12B5A84}" type="sibTrans" cxnId="{7FB89F97-5C7A-4797-A8B7-FEF84485DFBB}">
      <dgm:prSet/>
      <dgm:spPr/>
      <dgm:t>
        <a:bodyPr/>
        <a:lstStyle/>
        <a:p>
          <a:endParaRPr lang="ru-RU"/>
        </a:p>
      </dgm:t>
    </dgm:pt>
    <dgm:pt modelId="{6142EC6C-E57E-4A60-B7B1-AE318A089504}" type="pres">
      <dgm:prSet presAssocID="{9FEF23E4-A333-4C77-A3D9-FB3EEE228B90}" presName="Name0" presStyleCnt="0">
        <dgm:presLayoutVars>
          <dgm:chMax/>
          <dgm:chPref/>
          <dgm:dir/>
        </dgm:presLayoutVars>
      </dgm:prSet>
      <dgm:spPr/>
    </dgm:pt>
    <dgm:pt modelId="{0A318837-230A-467E-90DE-4D8E9C71B700}" type="pres">
      <dgm:prSet presAssocID="{F5D0D2CE-9AA5-4EFA-B8CE-530B640659B4}" presName="parenttextcomposite" presStyleCnt="0"/>
      <dgm:spPr/>
    </dgm:pt>
    <dgm:pt modelId="{BC002758-109A-48CD-AD42-822492EF89F3}" type="pres">
      <dgm:prSet presAssocID="{F5D0D2CE-9AA5-4EFA-B8CE-530B640659B4}" presName="parenttext" presStyleLbl="revTx" presStyleIdx="0" presStyleCnt="1">
        <dgm:presLayoutVars>
          <dgm:chMax/>
          <dgm:chPref val="2"/>
          <dgm:bulletEnabled val="1"/>
        </dgm:presLayoutVars>
      </dgm:prSet>
      <dgm:spPr/>
    </dgm:pt>
    <dgm:pt modelId="{970A8DBE-0867-43D8-8EB1-7988F4FE4417}" type="pres">
      <dgm:prSet presAssocID="{F5D0D2CE-9AA5-4EFA-B8CE-530B640659B4}" presName="parallelogramComposite" presStyleCnt="0"/>
      <dgm:spPr/>
    </dgm:pt>
    <dgm:pt modelId="{0AAA5BEC-3B24-471D-B8AD-B706145D4F6B}" type="pres">
      <dgm:prSet presAssocID="{F5D0D2CE-9AA5-4EFA-B8CE-530B640659B4}" presName="parallelogram1" presStyleLbl="alignNode1" presStyleIdx="0" presStyleCnt="7"/>
      <dgm:spPr/>
    </dgm:pt>
    <dgm:pt modelId="{814E7E95-A9DB-4FC4-A6DC-C522BAF3EA73}" type="pres">
      <dgm:prSet presAssocID="{F5D0D2CE-9AA5-4EFA-B8CE-530B640659B4}" presName="parallelogram2" presStyleLbl="alignNode1" presStyleIdx="1" presStyleCnt="7"/>
      <dgm:spPr/>
    </dgm:pt>
    <dgm:pt modelId="{0C312E84-21B6-4E8E-8DD3-D7CC3F4D35D0}" type="pres">
      <dgm:prSet presAssocID="{F5D0D2CE-9AA5-4EFA-B8CE-530B640659B4}" presName="parallelogram3" presStyleLbl="alignNode1" presStyleIdx="2" presStyleCnt="7"/>
      <dgm:spPr/>
    </dgm:pt>
    <dgm:pt modelId="{1D39562F-D49E-4D65-9666-07CFD20321F1}" type="pres">
      <dgm:prSet presAssocID="{F5D0D2CE-9AA5-4EFA-B8CE-530B640659B4}" presName="parallelogram4" presStyleLbl="alignNode1" presStyleIdx="3" presStyleCnt="7"/>
      <dgm:spPr/>
    </dgm:pt>
    <dgm:pt modelId="{9714010A-4EE2-4E59-847A-A2FDD92EC1A5}" type="pres">
      <dgm:prSet presAssocID="{F5D0D2CE-9AA5-4EFA-B8CE-530B640659B4}" presName="parallelogram5" presStyleLbl="alignNode1" presStyleIdx="4" presStyleCnt="7"/>
      <dgm:spPr/>
    </dgm:pt>
    <dgm:pt modelId="{AEF7C1AC-0295-48C3-A1E8-035C95E61720}" type="pres">
      <dgm:prSet presAssocID="{F5D0D2CE-9AA5-4EFA-B8CE-530B640659B4}" presName="parallelogram6" presStyleLbl="alignNode1" presStyleIdx="5" presStyleCnt="7"/>
      <dgm:spPr/>
    </dgm:pt>
    <dgm:pt modelId="{E170A72E-7490-4736-91A3-9302F4DC413B}" type="pres">
      <dgm:prSet presAssocID="{F5D0D2CE-9AA5-4EFA-B8CE-530B640659B4}" presName="parallelogram7" presStyleLbl="alignNode1" presStyleIdx="6" presStyleCnt="7"/>
      <dgm:spPr/>
    </dgm:pt>
  </dgm:ptLst>
  <dgm:cxnLst>
    <dgm:cxn modelId="{B8AC4E22-D149-4AB9-9FF2-4F8D42B2A7A9}" type="presOf" srcId="{9FEF23E4-A333-4C77-A3D9-FB3EEE228B90}" destId="{6142EC6C-E57E-4A60-B7B1-AE318A089504}" srcOrd="0" destOrd="0" presId="urn:microsoft.com/office/officeart/2008/layout/VerticalAccentList"/>
    <dgm:cxn modelId="{A2A00F4E-DFCE-405E-B2FC-4900A054C3A8}" type="presOf" srcId="{F5D0D2CE-9AA5-4EFA-B8CE-530B640659B4}" destId="{BC002758-109A-48CD-AD42-822492EF89F3}" srcOrd="0" destOrd="0" presId="urn:microsoft.com/office/officeart/2008/layout/VerticalAccentList"/>
    <dgm:cxn modelId="{7FB89F97-5C7A-4797-A8B7-FEF84485DFBB}" srcId="{9FEF23E4-A333-4C77-A3D9-FB3EEE228B90}" destId="{F5D0D2CE-9AA5-4EFA-B8CE-530B640659B4}" srcOrd="0" destOrd="0" parTransId="{DECB63B5-BDA8-4D47-B60B-6570A33245FA}" sibTransId="{B02BE79B-CE84-4CD6-8CDC-0990B12B5A84}"/>
    <dgm:cxn modelId="{77F146B5-DD20-451A-B07E-97DDB7F9D40C}" type="presParOf" srcId="{6142EC6C-E57E-4A60-B7B1-AE318A089504}" destId="{0A318837-230A-467E-90DE-4D8E9C71B700}" srcOrd="0" destOrd="0" presId="urn:microsoft.com/office/officeart/2008/layout/VerticalAccentList"/>
    <dgm:cxn modelId="{954DC4D0-F87A-4176-BDB7-8FE337C5C22D}" type="presParOf" srcId="{0A318837-230A-467E-90DE-4D8E9C71B700}" destId="{BC002758-109A-48CD-AD42-822492EF89F3}" srcOrd="0" destOrd="0" presId="urn:microsoft.com/office/officeart/2008/layout/VerticalAccentList"/>
    <dgm:cxn modelId="{C3348A34-E482-47FF-8554-8A90DC927E14}" type="presParOf" srcId="{6142EC6C-E57E-4A60-B7B1-AE318A089504}" destId="{970A8DBE-0867-43D8-8EB1-7988F4FE4417}" srcOrd="1" destOrd="0" presId="urn:microsoft.com/office/officeart/2008/layout/VerticalAccentList"/>
    <dgm:cxn modelId="{3F6D97D8-ACC4-4340-ACE8-4C4670AE533F}" type="presParOf" srcId="{970A8DBE-0867-43D8-8EB1-7988F4FE4417}" destId="{0AAA5BEC-3B24-471D-B8AD-B706145D4F6B}" srcOrd="0" destOrd="0" presId="urn:microsoft.com/office/officeart/2008/layout/VerticalAccentList"/>
    <dgm:cxn modelId="{33C73BDD-2E8E-43AF-B0BB-27C0FEA7BF59}" type="presParOf" srcId="{970A8DBE-0867-43D8-8EB1-7988F4FE4417}" destId="{814E7E95-A9DB-4FC4-A6DC-C522BAF3EA73}" srcOrd="1" destOrd="0" presId="urn:microsoft.com/office/officeart/2008/layout/VerticalAccentList"/>
    <dgm:cxn modelId="{089CFB95-B074-4636-AE85-597F3AC7182A}" type="presParOf" srcId="{970A8DBE-0867-43D8-8EB1-7988F4FE4417}" destId="{0C312E84-21B6-4E8E-8DD3-D7CC3F4D35D0}" srcOrd="2" destOrd="0" presId="urn:microsoft.com/office/officeart/2008/layout/VerticalAccentList"/>
    <dgm:cxn modelId="{DF9F5329-A24E-4CC1-A2E1-4DD177568C1C}" type="presParOf" srcId="{970A8DBE-0867-43D8-8EB1-7988F4FE4417}" destId="{1D39562F-D49E-4D65-9666-07CFD20321F1}" srcOrd="3" destOrd="0" presId="urn:microsoft.com/office/officeart/2008/layout/VerticalAccentList"/>
    <dgm:cxn modelId="{17171EFE-D7D8-416F-9269-B64038717972}" type="presParOf" srcId="{970A8DBE-0867-43D8-8EB1-7988F4FE4417}" destId="{9714010A-4EE2-4E59-847A-A2FDD92EC1A5}" srcOrd="4" destOrd="0" presId="urn:microsoft.com/office/officeart/2008/layout/VerticalAccentList"/>
    <dgm:cxn modelId="{8A63674B-6FF0-4C62-8533-79A861E11B3B}" type="presParOf" srcId="{970A8DBE-0867-43D8-8EB1-7988F4FE4417}" destId="{AEF7C1AC-0295-48C3-A1E8-035C95E61720}" srcOrd="5" destOrd="0" presId="urn:microsoft.com/office/officeart/2008/layout/VerticalAccentList"/>
    <dgm:cxn modelId="{78E516F3-D088-4D60-A5DB-CA6B09D3437B}" type="presParOf" srcId="{970A8DBE-0867-43D8-8EB1-7988F4FE4417}" destId="{E170A72E-7490-4736-91A3-9302F4DC413B}"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1.xml><?xml version="1.0" encoding="utf-8"?>
<dgm:dataModel xmlns:dgm="http://schemas.openxmlformats.org/drawingml/2006/diagram" xmlns:a="http://schemas.openxmlformats.org/drawingml/2006/main">
  <dgm:ptLst>
    <dgm:pt modelId="{8E62FFC1-7E21-4FD5-A843-2DAEE6C9629F}" type="doc">
      <dgm:prSet loTypeId="urn:microsoft.com/office/officeart/2005/8/layout/hProcess4" loCatId="process" qsTypeId="urn:microsoft.com/office/officeart/2005/8/quickstyle/3d2" qsCatId="3D" csTypeId="urn:microsoft.com/office/officeart/2005/8/colors/accent1_4" csCatId="accent1" phldr="1"/>
      <dgm:spPr/>
    </dgm:pt>
    <dgm:pt modelId="{670920D3-D980-498A-B469-C2761FF738DC}">
      <dgm:prSet phldrT="[Текст]" custT="1"/>
      <dgm:spPr/>
      <dgm:t>
        <a:bodyPr/>
        <a:lstStyle/>
        <a:p>
          <a:r>
            <a:rPr lang="uk-UA" sz="2800" dirty="0">
              <a:latin typeface="+mj-lt"/>
            </a:rPr>
            <a:t>До 1066 р.</a:t>
          </a:r>
          <a:endParaRPr lang="ru-RU" sz="2800" dirty="0">
            <a:latin typeface="+mj-lt"/>
          </a:endParaRPr>
        </a:p>
      </dgm:t>
    </dgm:pt>
    <dgm:pt modelId="{049E276F-39D9-4EF8-823D-4F3D146F4753}" type="parTrans" cxnId="{012CA7E9-E8E8-46C3-B802-595E808CC5A9}">
      <dgm:prSet/>
      <dgm:spPr/>
      <dgm:t>
        <a:bodyPr/>
        <a:lstStyle/>
        <a:p>
          <a:endParaRPr lang="ru-RU"/>
        </a:p>
      </dgm:t>
    </dgm:pt>
    <dgm:pt modelId="{707267DB-8D7A-4D15-A177-F11EFD4DA525}" type="sibTrans" cxnId="{012CA7E9-E8E8-46C3-B802-595E808CC5A9}">
      <dgm:prSet/>
      <dgm:spPr/>
      <dgm:t>
        <a:bodyPr/>
        <a:lstStyle/>
        <a:p>
          <a:endParaRPr lang="ru-RU"/>
        </a:p>
      </dgm:t>
    </dgm:pt>
    <dgm:pt modelId="{56BD9EE1-5475-459D-B253-5CD6FF7BA1E6}">
      <dgm:prSet custT="1"/>
      <dgm:spPr/>
      <dgm:t>
        <a:bodyPr/>
        <a:lstStyle/>
        <a:p>
          <a:r>
            <a:rPr lang="uk-UA" sz="2800" dirty="0">
              <a:latin typeface="+mj-lt"/>
            </a:rPr>
            <a:t>1066 – 1485 рр.</a:t>
          </a:r>
        </a:p>
      </dgm:t>
    </dgm:pt>
    <dgm:pt modelId="{0DCBF3B7-45AB-4705-B93A-335474A65044}" type="parTrans" cxnId="{A92C9EFF-41B3-4077-8AF1-4B15648A6E71}">
      <dgm:prSet/>
      <dgm:spPr/>
      <dgm:t>
        <a:bodyPr/>
        <a:lstStyle/>
        <a:p>
          <a:endParaRPr lang="ru-RU"/>
        </a:p>
      </dgm:t>
    </dgm:pt>
    <dgm:pt modelId="{12554BC5-6E01-4DD7-967E-F499435C6327}" type="sibTrans" cxnId="{A92C9EFF-41B3-4077-8AF1-4B15648A6E71}">
      <dgm:prSet/>
      <dgm:spPr/>
      <dgm:t>
        <a:bodyPr/>
        <a:lstStyle/>
        <a:p>
          <a:endParaRPr lang="ru-RU"/>
        </a:p>
      </dgm:t>
    </dgm:pt>
    <dgm:pt modelId="{7BFF1576-2688-4C19-9711-8A93094FEE81}">
      <dgm:prSet custT="1"/>
      <dgm:spPr/>
      <dgm:t>
        <a:bodyPr/>
        <a:lstStyle/>
        <a:p>
          <a:r>
            <a:rPr lang="uk-UA" sz="2800" dirty="0">
              <a:solidFill>
                <a:schemeClr val="bg2">
                  <a:lumMod val="25000"/>
                </a:schemeClr>
              </a:solidFill>
              <a:latin typeface="+mj-lt"/>
            </a:rPr>
            <a:t>1485 р. – друга половина ХІХ ст.</a:t>
          </a:r>
        </a:p>
      </dgm:t>
    </dgm:pt>
    <dgm:pt modelId="{7CF8B82E-9C45-46C6-A197-92F260E552EA}" type="parTrans" cxnId="{9E925B0C-A155-4406-BD26-C26E2F2DA1A5}">
      <dgm:prSet/>
      <dgm:spPr/>
      <dgm:t>
        <a:bodyPr/>
        <a:lstStyle/>
        <a:p>
          <a:endParaRPr lang="ru-RU"/>
        </a:p>
      </dgm:t>
    </dgm:pt>
    <dgm:pt modelId="{CDBC1893-E14E-4DA6-A198-47B61D701CD7}" type="sibTrans" cxnId="{9E925B0C-A155-4406-BD26-C26E2F2DA1A5}">
      <dgm:prSet/>
      <dgm:spPr/>
      <dgm:t>
        <a:bodyPr/>
        <a:lstStyle/>
        <a:p>
          <a:endParaRPr lang="ru-RU"/>
        </a:p>
      </dgm:t>
    </dgm:pt>
    <dgm:pt modelId="{83E5D8E2-C080-4971-9AD1-DD58512C93F4}">
      <dgm:prSet custT="1"/>
      <dgm:spPr/>
      <dgm:t>
        <a:bodyPr/>
        <a:lstStyle/>
        <a:p>
          <a:r>
            <a:rPr lang="uk-UA" sz="2800" dirty="0">
              <a:latin typeface="+mj-lt"/>
            </a:rPr>
            <a:t>1875 р. – до сьогодні</a:t>
          </a:r>
          <a:endParaRPr lang="ru-RU" sz="2800" dirty="0">
            <a:latin typeface="+mj-lt"/>
          </a:endParaRPr>
        </a:p>
      </dgm:t>
    </dgm:pt>
    <dgm:pt modelId="{B98F490E-60A8-4EC6-81AA-86FDE4C80A13}" type="parTrans" cxnId="{3530E136-E7D8-4AF8-BDCA-30C373932837}">
      <dgm:prSet/>
      <dgm:spPr/>
      <dgm:t>
        <a:bodyPr/>
        <a:lstStyle/>
        <a:p>
          <a:endParaRPr lang="ru-RU"/>
        </a:p>
      </dgm:t>
    </dgm:pt>
    <dgm:pt modelId="{D8807453-E457-46E2-A311-E608DF159E91}" type="sibTrans" cxnId="{3530E136-E7D8-4AF8-BDCA-30C373932837}">
      <dgm:prSet/>
      <dgm:spPr/>
      <dgm:t>
        <a:bodyPr/>
        <a:lstStyle/>
        <a:p>
          <a:endParaRPr lang="ru-RU"/>
        </a:p>
      </dgm:t>
    </dgm:pt>
    <dgm:pt modelId="{9B83FC44-FBF1-4200-B7BB-65A308DC68E1}" type="pres">
      <dgm:prSet presAssocID="{8E62FFC1-7E21-4FD5-A843-2DAEE6C9629F}" presName="Name0" presStyleCnt="0">
        <dgm:presLayoutVars>
          <dgm:dir/>
          <dgm:animLvl val="lvl"/>
          <dgm:resizeHandles val="exact"/>
        </dgm:presLayoutVars>
      </dgm:prSet>
      <dgm:spPr/>
    </dgm:pt>
    <dgm:pt modelId="{089B2D10-26A0-4B10-A30C-548E489D4A19}" type="pres">
      <dgm:prSet presAssocID="{8E62FFC1-7E21-4FD5-A843-2DAEE6C9629F}" presName="tSp" presStyleCnt="0"/>
      <dgm:spPr/>
    </dgm:pt>
    <dgm:pt modelId="{B82148A8-77F5-44D1-9069-211A7AE9F059}" type="pres">
      <dgm:prSet presAssocID="{8E62FFC1-7E21-4FD5-A843-2DAEE6C9629F}" presName="bSp" presStyleCnt="0"/>
      <dgm:spPr/>
    </dgm:pt>
    <dgm:pt modelId="{03BFE105-0D47-4FD5-93B6-8D32C1A96D29}" type="pres">
      <dgm:prSet presAssocID="{8E62FFC1-7E21-4FD5-A843-2DAEE6C9629F}" presName="process" presStyleCnt="0"/>
      <dgm:spPr/>
    </dgm:pt>
    <dgm:pt modelId="{34E01595-98F6-42A8-AEA1-4D81B30028E5}" type="pres">
      <dgm:prSet presAssocID="{670920D3-D980-498A-B469-C2761FF738DC}" presName="composite1" presStyleCnt="0"/>
      <dgm:spPr/>
    </dgm:pt>
    <dgm:pt modelId="{B6DDCA1A-2055-4B5E-9035-AAC6A8EA293E}" type="pres">
      <dgm:prSet presAssocID="{670920D3-D980-498A-B469-C2761FF738DC}" presName="dummyNode1" presStyleLbl="node1" presStyleIdx="0" presStyleCnt="4"/>
      <dgm:spPr/>
    </dgm:pt>
    <dgm:pt modelId="{AA7489F1-8E76-4557-BDE3-E7210CDDF57B}" type="pres">
      <dgm:prSet presAssocID="{670920D3-D980-498A-B469-C2761FF738DC}" presName="childNode1" presStyleLbl="bgAcc1" presStyleIdx="0" presStyleCnt="4">
        <dgm:presLayoutVars>
          <dgm:bulletEnabled val="1"/>
        </dgm:presLayoutVars>
      </dgm:prSet>
      <dgm:spPr/>
    </dgm:pt>
    <dgm:pt modelId="{34951169-1816-4AB4-96F3-EF3213015D2E}" type="pres">
      <dgm:prSet presAssocID="{670920D3-D980-498A-B469-C2761FF738DC}" presName="childNode1tx" presStyleLbl="bgAcc1" presStyleIdx="0" presStyleCnt="4">
        <dgm:presLayoutVars>
          <dgm:bulletEnabled val="1"/>
        </dgm:presLayoutVars>
      </dgm:prSet>
      <dgm:spPr/>
    </dgm:pt>
    <dgm:pt modelId="{E9DFC495-438C-4E10-A8B4-0FEAD7685B28}" type="pres">
      <dgm:prSet presAssocID="{670920D3-D980-498A-B469-C2761FF738DC}" presName="parentNode1" presStyleLbl="node1" presStyleIdx="0" presStyleCnt="4">
        <dgm:presLayoutVars>
          <dgm:chMax val="1"/>
          <dgm:bulletEnabled val="1"/>
        </dgm:presLayoutVars>
      </dgm:prSet>
      <dgm:spPr/>
    </dgm:pt>
    <dgm:pt modelId="{3721C1FA-E85C-4993-BD18-559D0008C77F}" type="pres">
      <dgm:prSet presAssocID="{670920D3-D980-498A-B469-C2761FF738DC}" presName="connSite1" presStyleCnt="0"/>
      <dgm:spPr/>
    </dgm:pt>
    <dgm:pt modelId="{9535FF3B-FEE2-4F00-9D85-245BCA684C77}" type="pres">
      <dgm:prSet presAssocID="{707267DB-8D7A-4D15-A177-F11EFD4DA525}" presName="Name9" presStyleLbl="sibTrans2D1" presStyleIdx="0" presStyleCnt="3"/>
      <dgm:spPr/>
    </dgm:pt>
    <dgm:pt modelId="{AF66D2A9-1AB2-4F51-8B8D-4E4C0EEBD2CE}" type="pres">
      <dgm:prSet presAssocID="{56BD9EE1-5475-459D-B253-5CD6FF7BA1E6}" presName="composite2" presStyleCnt="0"/>
      <dgm:spPr/>
    </dgm:pt>
    <dgm:pt modelId="{B7D84E94-3211-4305-A100-0D708942F615}" type="pres">
      <dgm:prSet presAssocID="{56BD9EE1-5475-459D-B253-5CD6FF7BA1E6}" presName="dummyNode2" presStyleLbl="node1" presStyleIdx="0" presStyleCnt="4"/>
      <dgm:spPr/>
    </dgm:pt>
    <dgm:pt modelId="{7430A817-A368-45F8-934A-CC12BBE648B8}" type="pres">
      <dgm:prSet presAssocID="{56BD9EE1-5475-459D-B253-5CD6FF7BA1E6}" presName="childNode2" presStyleLbl="bgAcc1" presStyleIdx="1" presStyleCnt="4">
        <dgm:presLayoutVars>
          <dgm:bulletEnabled val="1"/>
        </dgm:presLayoutVars>
      </dgm:prSet>
      <dgm:spPr/>
    </dgm:pt>
    <dgm:pt modelId="{A726D1EE-FF72-4BC2-8D9A-FA54A2CAEAF5}" type="pres">
      <dgm:prSet presAssocID="{56BD9EE1-5475-459D-B253-5CD6FF7BA1E6}" presName="childNode2tx" presStyleLbl="bgAcc1" presStyleIdx="1" presStyleCnt="4">
        <dgm:presLayoutVars>
          <dgm:bulletEnabled val="1"/>
        </dgm:presLayoutVars>
      </dgm:prSet>
      <dgm:spPr/>
    </dgm:pt>
    <dgm:pt modelId="{53065CEA-7548-4DFC-998B-EF813B0BF446}" type="pres">
      <dgm:prSet presAssocID="{56BD9EE1-5475-459D-B253-5CD6FF7BA1E6}" presName="parentNode2" presStyleLbl="node1" presStyleIdx="1" presStyleCnt="4" custScaleY="164765">
        <dgm:presLayoutVars>
          <dgm:chMax val="0"/>
          <dgm:bulletEnabled val="1"/>
        </dgm:presLayoutVars>
      </dgm:prSet>
      <dgm:spPr/>
    </dgm:pt>
    <dgm:pt modelId="{80AF68DD-100D-4E63-8B0C-94585EAFA735}" type="pres">
      <dgm:prSet presAssocID="{56BD9EE1-5475-459D-B253-5CD6FF7BA1E6}" presName="connSite2" presStyleCnt="0"/>
      <dgm:spPr/>
    </dgm:pt>
    <dgm:pt modelId="{A6BACEE6-E5CD-4CE5-BCA4-1E620B6180D5}" type="pres">
      <dgm:prSet presAssocID="{12554BC5-6E01-4DD7-967E-F499435C6327}" presName="Name18" presStyleLbl="sibTrans2D1" presStyleIdx="1" presStyleCnt="3"/>
      <dgm:spPr/>
    </dgm:pt>
    <dgm:pt modelId="{4559B441-9091-4BA4-A715-A11BF7A6DA9B}" type="pres">
      <dgm:prSet presAssocID="{7BFF1576-2688-4C19-9711-8A93094FEE81}" presName="composite1" presStyleCnt="0"/>
      <dgm:spPr/>
    </dgm:pt>
    <dgm:pt modelId="{AA43C646-B275-40B9-9865-81EE7DD524C4}" type="pres">
      <dgm:prSet presAssocID="{7BFF1576-2688-4C19-9711-8A93094FEE81}" presName="dummyNode1" presStyleLbl="node1" presStyleIdx="1" presStyleCnt="4"/>
      <dgm:spPr/>
    </dgm:pt>
    <dgm:pt modelId="{E3E4B833-0332-46D0-A061-D233585299BE}" type="pres">
      <dgm:prSet presAssocID="{7BFF1576-2688-4C19-9711-8A93094FEE81}" presName="childNode1" presStyleLbl="bgAcc1" presStyleIdx="2" presStyleCnt="4">
        <dgm:presLayoutVars>
          <dgm:bulletEnabled val="1"/>
        </dgm:presLayoutVars>
      </dgm:prSet>
      <dgm:spPr/>
    </dgm:pt>
    <dgm:pt modelId="{06E6B1E8-275D-4A72-9ABC-362C63E19CC8}" type="pres">
      <dgm:prSet presAssocID="{7BFF1576-2688-4C19-9711-8A93094FEE81}" presName="childNode1tx" presStyleLbl="bgAcc1" presStyleIdx="2" presStyleCnt="4">
        <dgm:presLayoutVars>
          <dgm:bulletEnabled val="1"/>
        </dgm:presLayoutVars>
      </dgm:prSet>
      <dgm:spPr/>
    </dgm:pt>
    <dgm:pt modelId="{93142FF1-19D6-488C-9B53-1205FDDC2A0A}" type="pres">
      <dgm:prSet presAssocID="{7BFF1576-2688-4C19-9711-8A93094FEE81}" presName="parentNode1" presStyleLbl="node1" presStyleIdx="2" presStyleCnt="4" custScaleY="250088">
        <dgm:presLayoutVars>
          <dgm:chMax val="1"/>
          <dgm:bulletEnabled val="1"/>
        </dgm:presLayoutVars>
      </dgm:prSet>
      <dgm:spPr/>
    </dgm:pt>
    <dgm:pt modelId="{15ACF5C5-61E7-4BF5-8AFC-9E36BD31CE7A}" type="pres">
      <dgm:prSet presAssocID="{7BFF1576-2688-4C19-9711-8A93094FEE81}" presName="connSite1" presStyleCnt="0"/>
      <dgm:spPr/>
    </dgm:pt>
    <dgm:pt modelId="{E4B9F108-A4B7-4AEA-9CC6-417287F512F6}" type="pres">
      <dgm:prSet presAssocID="{CDBC1893-E14E-4DA6-A198-47B61D701CD7}" presName="Name9" presStyleLbl="sibTrans2D1" presStyleIdx="2" presStyleCnt="3"/>
      <dgm:spPr/>
    </dgm:pt>
    <dgm:pt modelId="{7DEB7F6A-A525-4A0D-9B4F-EA8D747AE8DF}" type="pres">
      <dgm:prSet presAssocID="{83E5D8E2-C080-4971-9AD1-DD58512C93F4}" presName="composite2" presStyleCnt="0"/>
      <dgm:spPr/>
    </dgm:pt>
    <dgm:pt modelId="{C04B79F1-A4E6-4763-8B68-FBFD217B1C7F}" type="pres">
      <dgm:prSet presAssocID="{83E5D8E2-C080-4971-9AD1-DD58512C93F4}" presName="dummyNode2" presStyleLbl="node1" presStyleIdx="2" presStyleCnt="4"/>
      <dgm:spPr/>
    </dgm:pt>
    <dgm:pt modelId="{2C8587DA-B9AA-4FF1-975E-8C30F1E999F0}" type="pres">
      <dgm:prSet presAssocID="{83E5D8E2-C080-4971-9AD1-DD58512C93F4}" presName="childNode2" presStyleLbl="bgAcc1" presStyleIdx="3" presStyleCnt="4">
        <dgm:presLayoutVars>
          <dgm:bulletEnabled val="1"/>
        </dgm:presLayoutVars>
      </dgm:prSet>
      <dgm:spPr/>
    </dgm:pt>
    <dgm:pt modelId="{D3002FB5-1412-4467-9A91-A41835E6D404}" type="pres">
      <dgm:prSet presAssocID="{83E5D8E2-C080-4971-9AD1-DD58512C93F4}" presName="childNode2tx" presStyleLbl="bgAcc1" presStyleIdx="3" presStyleCnt="4">
        <dgm:presLayoutVars>
          <dgm:bulletEnabled val="1"/>
        </dgm:presLayoutVars>
      </dgm:prSet>
      <dgm:spPr/>
    </dgm:pt>
    <dgm:pt modelId="{C74361BA-94AC-443C-9F4D-BE49FFC1E638}" type="pres">
      <dgm:prSet presAssocID="{83E5D8E2-C080-4971-9AD1-DD58512C93F4}" presName="parentNode2" presStyleLbl="node1" presStyleIdx="3" presStyleCnt="4" custScaleY="215154">
        <dgm:presLayoutVars>
          <dgm:chMax val="0"/>
          <dgm:bulletEnabled val="1"/>
        </dgm:presLayoutVars>
      </dgm:prSet>
      <dgm:spPr/>
    </dgm:pt>
    <dgm:pt modelId="{553DA2AB-C0C4-4CBD-B2DC-C376F1643994}" type="pres">
      <dgm:prSet presAssocID="{83E5D8E2-C080-4971-9AD1-DD58512C93F4}" presName="connSite2" presStyleCnt="0"/>
      <dgm:spPr/>
    </dgm:pt>
  </dgm:ptLst>
  <dgm:cxnLst>
    <dgm:cxn modelId="{9E925B0C-A155-4406-BD26-C26E2F2DA1A5}" srcId="{8E62FFC1-7E21-4FD5-A843-2DAEE6C9629F}" destId="{7BFF1576-2688-4C19-9711-8A93094FEE81}" srcOrd="2" destOrd="0" parTransId="{7CF8B82E-9C45-46C6-A197-92F260E552EA}" sibTransId="{CDBC1893-E14E-4DA6-A198-47B61D701CD7}"/>
    <dgm:cxn modelId="{CB91A024-13C4-4846-B3EA-4BF8407EFB22}" type="presOf" srcId="{7BFF1576-2688-4C19-9711-8A93094FEE81}" destId="{93142FF1-19D6-488C-9B53-1205FDDC2A0A}" srcOrd="0" destOrd="0" presId="urn:microsoft.com/office/officeart/2005/8/layout/hProcess4"/>
    <dgm:cxn modelId="{3530E136-E7D8-4AF8-BDCA-30C373932837}" srcId="{8E62FFC1-7E21-4FD5-A843-2DAEE6C9629F}" destId="{83E5D8E2-C080-4971-9AD1-DD58512C93F4}" srcOrd="3" destOrd="0" parTransId="{B98F490E-60A8-4EC6-81AA-86FDE4C80A13}" sibTransId="{D8807453-E457-46E2-A311-E608DF159E91}"/>
    <dgm:cxn modelId="{982BA26D-0245-4777-A1CB-1FA93CA5D41E}" type="presOf" srcId="{707267DB-8D7A-4D15-A177-F11EFD4DA525}" destId="{9535FF3B-FEE2-4F00-9D85-245BCA684C77}" srcOrd="0" destOrd="0" presId="urn:microsoft.com/office/officeart/2005/8/layout/hProcess4"/>
    <dgm:cxn modelId="{29E16E88-4552-4D7F-BD0F-8E48B04E8F13}" type="presOf" srcId="{56BD9EE1-5475-459D-B253-5CD6FF7BA1E6}" destId="{53065CEA-7548-4DFC-998B-EF813B0BF446}" srcOrd="0" destOrd="0" presId="urn:microsoft.com/office/officeart/2005/8/layout/hProcess4"/>
    <dgm:cxn modelId="{4245F78A-0CDC-4AFC-B466-905FA39C35E3}" type="presOf" srcId="{12554BC5-6E01-4DD7-967E-F499435C6327}" destId="{A6BACEE6-E5CD-4CE5-BCA4-1E620B6180D5}" srcOrd="0" destOrd="0" presId="urn:microsoft.com/office/officeart/2005/8/layout/hProcess4"/>
    <dgm:cxn modelId="{3F10A2AC-9515-4B01-9443-9198173E36DC}" type="presOf" srcId="{8E62FFC1-7E21-4FD5-A843-2DAEE6C9629F}" destId="{9B83FC44-FBF1-4200-B7BB-65A308DC68E1}" srcOrd="0" destOrd="0" presId="urn:microsoft.com/office/officeart/2005/8/layout/hProcess4"/>
    <dgm:cxn modelId="{F6A8FED4-A567-464E-92CD-95EA9194E015}" type="presOf" srcId="{CDBC1893-E14E-4DA6-A198-47B61D701CD7}" destId="{E4B9F108-A4B7-4AEA-9CC6-417287F512F6}" srcOrd="0" destOrd="0" presId="urn:microsoft.com/office/officeart/2005/8/layout/hProcess4"/>
    <dgm:cxn modelId="{012CA7E9-E8E8-46C3-B802-595E808CC5A9}" srcId="{8E62FFC1-7E21-4FD5-A843-2DAEE6C9629F}" destId="{670920D3-D980-498A-B469-C2761FF738DC}" srcOrd="0" destOrd="0" parTransId="{049E276F-39D9-4EF8-823D-4F3D146F4753}" sibTransId="{707267DB-8D7A-4D15-A177-F11EFD4DA525}"/>
    <dgm:cxn modelId="{47EFF5F2-4FC0-49E5-9A71-469911C9E5A0}" type="presOf" srcId="{83E5D8E2-C080-4971-9AD1-DD58512C93F4}" destId="{C74361BA-94AC-443C-9F4D-BE49FFC1E638}" srcOrd="0" destOrd="0" presId="urn:microsoft.com/office/officeart/2005/8/layout/hProcess4"/>
    <dgm:cxn modelId="{B743BFF8-6F13-4019-B0CC-582219D73533}" type="presOf" srcId="{670920D3-D980-498A-B469-C2761FF738DC}" destId="{E9DFC495-438C-4E10-A8B4-0FEAD7685B28}" srcOrd="0" destOrd="0" presId="urn:microsoft.com/office/officeart/2005/8/layout/hProcess4"/>
    <dgm:cxn modelId="{A92C9EFF-41B3-4077-8AF1-4B15648A6E71}" srcId="{8E62FFC1-7E21-4FD5-A843-2DAEE6C9629F}" destId="{56BD9EE1-5475-459D-B253-5CD6FF7BA1E6}" srcOrd="1" destOrd="0" parTransId="{0DCBF3B7-45AB-4705-B93A-335474A65044}" sibTransId="{12554BC5-6E01-4DD7-967E-F499435C6327}"/>
    <dgm:cxn modelId="{E5131FCC-93AB-4675-8EAA-D323E7CBFB58}" type="presParOf" srcId="{9B83FC44-FBF1-4200-B7BB-65A308DC68E1}" destId="{089B2D10-26A0-4B10-A30C-548E489D4A19}" srcOrd="0" destOrd="0" presId="urn:microsoft.com/office/officeart/2005/8/layout/hProcess4"/>
    <dgm:cxn modelId="{78B37044-962A-431E-A1D4-9E690FAC0426}" type="presParOf" srcId="{9B83FC44-FBF1-4200-B7BB-65A308DC68E1}" destId="{B82148A8-77F5-44D1-9069-211A7AE9F059}" srcOrd="1" destOrd="0" presId="urn:microsoft.com/office/officeart/2005/8/layout/hProcess4"/>
    <dgm:cxn modelId="{EC19E176-8083-41E2-BB36-A2FBBA53E44E}" type="presParOf" srcId="{9B83FC44-FBF1-4200-B7BB-65A308DC68E1}" destId="{03BFE105-0D47-4FD5-93B6-8D32C1A96D29}" srcOrd="2" destOrd="0" presId="urn:microsoft.com/office/officeart/2005/8/layout/hProcess4"/>
    <dgm:cxn modelId="{5B613895-FC5E-47C7-A8DA-B21C050E6B42}" type="presParOf" srcId="{03BFE105-0D47-4FD5-93B6-8D32C1A96D29}" destId="{34E01595-98F6-42A8-AEA1-4D81B30028E5}" srcOrd="0" destOrd="0" presId="urn:microsoft.com/office/officeart/2005/8/layout/hProcess4"/>
    <dgm:cxn modelId="{E6C7C460-8E22-403E-8717-E45CC9139F28}" type="presParOf" srcId="{34E01595-98F6-42A8-AEA1-4D81B30028E5}" destId="{B6DDCA1A-2055-4B5E-9035-AAC6A8EA293E}" srcOrd="0" destOrd="0" presId="urn:microsoft.com/office/officeart/2005/8/layout/hProcess4"/>
    <dgm:cxn modelId="{917991A9-AA94-45C9-B9C4-B8D3838614EA}" type="presParOf" srcId="{34E01595-98F6-42A8-AEA1-4D81B30028E5}" destId="{AA7489F1-8E76-4557-BDE3-E7210CDDF57B}" srcOrd="1" destOrd="0" presId="urn:microsoft.com/office/officeart/2005/8/layout/hProcess4"/>
    <dgm:cxn modelId="{3F2F366E-C3D5-4918-AB05-192F6526B9A8}" type="presParOf" srcId="{34E01595-98F6-42A8-AEA1-4D81B30028E5}" destId="{34951169-1816-4AB4-96F3-EF3213015D2E}" srcOrd="2" destOrd="0" presId="urn:microsoft.com/office/officeart/2005/8/layout/hProcess4"/>
    <dgm:cxn modelId="{136EFEAD-BF0C-44E3-A4BA-C68DB78453AC}" type="presParOf" srcId="{34E01595-98F6-42A8-AEA1-4D81B30028E5}" destId="{E9DFC495-438C-4E10-A8B4-0FEAD7685B28}" srcOrd="3" destOrd="0" presId="urn:microsoft.com/office/officeart/2005/8/layout/hProcess4"/>
    <dgm:cxn modelId="{A416DFD6-ABA4-4E23-9EA1-094DB537C3C5}" type="presParOf" srcId="{34E01595-98F6-42A8-AEA1-4D81B30028E5}" destId="{3721C1FA-E85C-4993-BD18-559D0008C77F}" srcOrd="4" destOrd="0" presId="urn:microsoft.com/office/officeart/2005/8/layout/hProcess4"/>
    <dgm:cxn modelId="{75C2700F-03CC-4F8E-8454-11B5CFA7D888}" type="presParOf" srcId="{03BFE105-0D47-4FD5-93B6-8D32C1A96D29}" destId="{9535FF3B-FEE2-4F00-9D85-245BCA684C77}" srcOrd="1" destOrd="0" presId="urn:microsoft.com/office/officeart/2005/8/layout/hProcess4"/>
    <dgm:cxn modelId="{A4E4A30E-1623-4762-99C8-B1EB7A322C27}" type="presParOf" srcId="{03BFE105-0D47-4FD5-93B6-8D32C1A96D29}" destId="{AF66D2A9-1AB2-4F51-8B8D-4E4C0EEBD2CE}" srcOrd="2" destOrd="0" presId="urn:microsoft.com/office/officeart/2005/8/layout/hProcess4"/>
    <dgm:cxn modelId="{924BA56D-FEBC-4CB9-B500-A9ECF8AA36CF}" type="presParOf" srcId="{AF66D2A9-1AB2-4F51-8B8D-4E4C0EEBD2CE}" destId="{B7D84E94-3211-4305-A100-0D708942F615}" srcOrd="0" destOrd="0" presId="urn:microsoft.com/office/officeart/2005/8/layout/hProcess4"/>
    <dgm:cxn modelId="{7B8E10F4-230A-44A9-AD28-234262A37D33}" type="presParOf" srcId="{AF66D2A9-1AB2-4F51-8B8D-4E4C0EEBD2CE}" destId="{7430A817-A368-45F8-934A-CC12BBE648B8}" srcOrd="1" destOrd="0" presId="urn:microsoft.com/office/officeart/2005/8/layout/hProcess4"/>
    <dgm:cxn modelId="{6E117232-98BE-4B7D-BE3F-0EEEF32D6DF2}" type="presParOf" srcId="{AF66D2A9-1AB2-4F51-8B8D-4E4C0EEBD2CE}" destId="{A726D1EE-FF72-4BC2-8D9A-FA54A2CAEAF5}" srcOrd="2" destOrd="0" presId="urn:microsoft.com/office/officeart/2005/8/layout/hProcess4"/>
    <dgm:cxn modelId="{44A3F8F6-5F22-4353-B478-457E477E68A3}" type="presParOf" srcId="{AF66D2A9-1AB2-4F51-8B8D-4E4C0EEBD2CE}" destId="{53065CEA-7548-4DFC-998B-EF813B0BF446}" srcOrd="3" destOrd="0" presId="urn:microsoft.com/office/officeart/2005/8/layout/hProcess4"/>
    <dgm:cxn modelId="{785AFFB6-D8DB-436A-9BEC-FB228F6FA308}" type="presParOf" srcId="{AF66D2A9-1AB2-4F51-8B8D-4E4C0EEBD2CE}" destId="{80AF68DD-100D-4E63-8B0C-94585EAFA735}" srcOrd="4" destOrd="0" presId="urn:microsoft.com/office/officeart/2005/8/layout/hProcess4"/>
    <dgm:cxn modelId="{BC672FCF-8455-4B87-AEDB-13B7CC6A454B}" type="presParOf" srcId="{03BFE105-0D47-4FD5-93B6-8D32C1A96D29}" destId="{A6BACEE6-E5CD-4CE5-BCA4-1E620B6180D5}" srcOrd="3" destOrd="0" presId="urn:microsoft.com/office/officeart/2005/8/layout/hProcess4"/>
    <dgm:cxn modelId="{F4239606-6EA2-45D3-B13A-69EB2CCD2F04}" type="presParOf" srcId="{03BFE105-0D47-4FD5-93B6-8D32C1A96D29}" destId="{4559B441-9091-4BA4-A715-A11BF7A6DA9B}" srcOrd="4" destOrd="0" presId="urn:microsoft.com/office/officeart/2005/8/layout/hProcess4"/>
    <dgm:cxn modelId="{41323E4A-DD63-49B8-A1EE-C951227BA980}" type="presParOf" srcId="{4559B441-9091-4BA4-A715-A11BF7A6DA9B}" destId="{AA43C646-B275-40B9-9865-81EE7DD524C4}" srcOrd="0" destOrd="0" presId="urn:microsoft.com/office/officeart/2005/8/layout/hProcess4"/>
    <dgm:cxn modelId="{07518E8B-C720-4D92-9943-889EC1D5DEC5}" type="presParOf" srcId="{4559B441-9091-4BA4-A715-A11BF7A6DA9B}" destId="{E3E4B833-0332-46D0-A061-D233585299BE}" srcOrd="1" destOrd="0" presId="urn:microsoft.com/office/officeart/2005/8/layout/hProcess4"/>
    <dgm:cxn modelId="{55D4F5B3-8976-436B-BDEF-74D16D41A7EE}" type="presParOf" srcId="{4559B441-9091-4BA4-A715-A11BF7A6DA9B}" destId="{06E6B1E8-275D-4A72-9ABC-362C63E19CC8}" srcOrd="2" destOrd="0" presId="urn:microsoft.com/office/officeart/2005/8/layout/hProcess4"/>
    <dgm:cxn modelId="{ADFE021C-4D58-45CE-BCF8-ABD72B97C0C1}" type="presParOf" srcId="{4559B441-9091-4BA4-A715-A11BF7A6DA9B}" destId="{93142FF1-19D6-488C-9B53-1205FDDC2A0A}" srcOrd="3" destOrd="0" presId="urn:microsoft.com/office/officeart/2005/8/layout/hProcess4"/>
    <dgm:cxn modelId="{97D34130-90E5-4150-85BE-3DE0D54E2CA8}" type="presParOf" srcId="{4559B441-9091-4BA4-A715-A11BF7A6DA9B}" destId="{15ACF5C5-61E7-4BF5-8AFC-9E36BD31CE7A}" srcOrd="4" destOrd="0" presId="urn:microsoft.com/office/officeart/2005/8/layout/hProcess4"/>
    <dgm:cxn modelId="{8ECD6DA9-9D6A-4376-8522-DBF7041ACA4F}" type="presParOf" srcId="{03BFE105-0D47-4FD5-93B6-8D32C1A96D29}" destId="{E4B9F108-A4B7-4AEA-9CC6-417287F512F6}" srcOrd="5" destOrd="0" presId="urn:microsoft.com/office/officeart/2005/8/layout/hProcess4"/>
    <dgm:cxn modelId="{32BFEA9A-ADB0-49B3-B172-76CF2B3AEE59}" type="presParOf" srcId="{03BFE105-0D47-4FD5-93B6-8D32C1A96D29}" destId="{7DEB7F6A-A525-4A0D-9B4F-EA8D747AE8DF}" srcOrd="6" destOrd="0" presId="urn:microsoft.com/office/officeart/2005/8/layout/hProcess4"/>
    <dgm:cxn modelId="{D964CB56-4C78-427B-B04A-AE7689BBD3C7}" type="presParOf" srcId="{7DEB7F6A-A525-4A0D-9B4F-EA8D747AE8DF}" destId="{C04B79F1-A4E6-4763-8B68-FBFD217B1C7F}" srcOrd="0" destOrd="0" presId="urn:microsoft.com/office/officeart/2005/8/layout/hProcess4"/>
    <dgm:cxn modelId="{1F3E8368-6747-412E-A0F4-B7FB0E5E3533}" type="presParOf" srcId="{7DEB7F6A-A525-4A0D-9B4F-EA8D747AE8DF}" destId="{2C8587DA-B9AA-4FF1-975E-8C30F1E999F0}" srcOrd="1" destOrd="0" presId="urn:microsoft.com/office/officeart/2005/8/layout/hProcess4"/>
    <dgm:cxn modelId="{8E7D5155-541E-4CBB-9502-2D2EF3D21191}" type="presParOf" srcId="{7DEB7F6A-A525-4A0D-9B4F-EA8D747AE8DF}" destId="{D3002FB5-1412-4467-9A91-A41835E6D404}" srcOrd="2" destOrd="0" presId="urn:microsoft.com/office/officeart/2005/8/layout/hProcess4"/>
    <dgm:cxn modelId="{BCA5D822-FA2B-483A-8FC5-0532917B99E8}" type="presParOf" srcId="{7DEB7F6A-A525-4A0D-9B4F-EA8D747AE8DF}" destId="{C74361BA-94AC-443C-9F4D-BE49FFC1E638}" srcOrd="3" destOrd="0" presId="urn:microsoft.com/office/officeart/2005/8/layout/hProcess4"/>
    <dgm:cxn modelId="{F2EA7E88-2F50-423A-BB0D-D7AA33376A62}" type="presParOf" srcId="{7DEB7F6A-A525-4A0D-9B4F-EA8D747AE8DF}" destId="{553DA2AB-C0C4-4CBD-B2DC-C376F1643994}"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69C1D30-E9BD-4219-999C-E71EBD717EFA}" type="doc">
      <dgm:prSet loTypeId="urn:microsoft.com/office/officeart/2005/8/layout/vList2" loCatId="list" qsTypeId="urn:microsoft.com/office/officeart/2005/8/quickstyle/simple1" qsCatId="simple" csTypeId="urn:microsoft.com/office/officeart/2005/8/colors/accent6_3" csCatId="accent6" phldr="1"/>
      <dgm:spPr/>
      <dgm:t>
        <a:bodyPr/>
        <a:lstStyle/>
        <a:p>
          <a:endParaRPr lang="ru-RU"/>
        </a:p>
      </dgm:t>
    </dgm:pt>
    <dgm:pt modelId="{5C6D2C78-EFCC-4CC7-846B-464417D30FDA}">
      <dgm:prSet phldrT="[Текст]" custT="1"/>
      <dgm:spPr/>
      <dgm:t>
        <a:bodyPr/>
        <a:lstStyle/>
        <a:p>
          <a:r>
            <a:rPr lang="uk-UA" sz="2800" i="0" dirty="0">
              <a:latin typeface="+mj-lt"/>
            </a:rPr>
            <a:t>структуру права становлять загальне право і право справедливості</a:t>
          </a:r>
          <a:endParaRPr lang="ru-RU" sz="2800" i="0" dirty="0">
            <a:latin typeface="+mj-lt"/>
          </a:endParaRPr>
        </a:p>
      </dgm:t>
    </dgm:pt>
    <dgm:pt modelId="{A4499BF8-3455-49DE-AD5F-CE3339A56862}" type="parTrans" cxnId="{490B2536-F0A0-4AD6-BFC2-B2C5FF036CDB}">
      <dgm:prSet/>
      <dgm:spPr/>
      <dgm:t>
        <a:bodyPr/>
        <a:lstStyle/>
        <a:p>
          <a:endParaRPr lang="ru-RU"/>
        </a:p>
      </dgm:t>
    </dgm:pt>
    <dgm:pt modelId="{5943A8DD-6958-4A5C-B9A9-9957FE9652A7}" type="sibTrans" cxnId="{490B2536-F0A0-4AD6-BFC2-B2C5FF036CDB}">
      <dgm:prSet/>
      <dgm:spPr/>
      <dgm:t>
        <a:bodyPr/>
        <a:lstStyle/>
        <a:p>
          <a:endParaRPr lang="ru-RU"/>
        </a:p>
      </dgm:t>
    </dgm:pt>
    <dgm:pt modelId="{4B416842-3FDD-4F80-B46B-EDB18F5C9304}">
      <dgm:prSet custT="1"/>
      <dgm:spPr/>
      <dgm:t>
        <a:bodyPr/>
        <a:lstStyle/>
        <a:p>
          <a:r>
            <a:rPr lang="uk-UA" sz="2800" i="0" dirty="0">
              <a:latin typeface="+mj-lt"/>
            </a:rPr>
            <a:t>правові норми сформовані здебільшого в інститутах правах, без чіткого галузевого характеру</a:t>
          </a:r>
        </a:p>
      </dgm:t>
    </dgm:pt>
    <dgm:pt modelId="{A25B9DDA-D370-44BB-A097-41A2DFEA6D1B}" type="parTrans" cxnId="{655BC7F4-5E94-43CA-BCFC-B460339A3C00}">
      <dgm:prSet/>
      <dgm:spPr/>
      <dgm:t>
        <a:bodyPr/>
        <a:lstStyle/>
        <a:p>
          <a:endParaRPr lang="ru-RU"/>
        </a:p>
      </dgm:t>
    </dgm:pt>
    <dgm:pt modelId="{E52B2A25-6745-45FA-8345-912444761881}" type="sibTrans" cxnId="{655BC7F4-5E94-43CA-BCFC-B460339A3C00}">
      <dgm:prSet/>
      <dgm:spPr/>
      <dgm:t>
        <a:bodyPr/>
        <a:lstStyle/>
        <a:p>
          <a:endParaRPr lang="ru-RU"/>
        </a:p>
      </dgm:t>
    </dgm:pt>
    <dgm:pt modelId="{FE3A6779-9A66-476B-9104-D504C0FA40A1}">
      <dgm:prSet custT="1"/>
      <dgm:spPr/>
      <dgm:t>
        <a:bodyPr/>
        <a:lstStyle/>
        <a:p>
          <a:r>
            <a:rPr lang="uk-UA" sz="2800" i="0" dirty="0">
              <a:latin typeface="+mj-lt"/>
            </a:rPr>
            <a:t>відсутній поділ права на публічне і приватне, домінуюче значення має процесуальне право у порівнянні з матеріальним</a:t>
          </a:r>
        </a:p>
      </dgm:t>
    </dgm:pt>
    <dgm:pt modelId="{A1F6ACB4-22F4-4481-BC8E-881A389D4DF8}" type="parTrans" cxnId="{33310B4B-0BC7-442F-B2BA-9F13613566D9}">
      <dgm:prSet/>
      <dgm:spPr/>
      <dgm:t>
        <a:bodyPr/>
        <a:lstStyle/>
        <a:p>
          <a:endParaRPr lang="ru-RU"/>
        </a:p>
      </dgm:t>
    </dgm:pt>
    <dgm:pt modelId="{82C6DB43-7D49-45D1-A12F-F63228838EB3}" type="sibTrans" cxnId="{33310B4B-0BC7-442F-B2BA-9F13613566D9}">
      <dgm:prSet/>
      <dgm:spPr/>
      <dgm:t>
        <a:bodyPr/>
        <a:lstStyle/>
        <a:p>
          <a:endParaRPr lang="ru-RU"/>
        </a:p>
      </dgm:t>
    </dgm:pt>
    <dgm:pt modelId="{ABD6A4C1-1D29-4219-80FA-8E1B20A4C2F9}">
      <dgm:prSet custT="1"/>
      <dgm:spPr/>
      <dgm:t>
        <a:bodyPr/>
        <a:lstStyle/>
        <a:p>
          <a:r>
            <a:rPr lang="uk-UA" sz="2800" i="0" dirty="0">
              <a:latin typeface="+mj-lt"/>
            </a:rPr>
            <a:t>наявність статутного права (законодавства)</a:t>
          </a:r>
        </a:p>
      </dgm:t>
    </dgm:pt>
    <dgm:pt modelId="{C4613C1A-A980-477B-BB58-CF6F54421695}" type="parTrans" cxnId="{6FBC8276-A669-48A2-88F6-42BF035EC824}">
      <dgm:prSet/>
      <dgm:spPr/>
      <dgm:t>
        <a:bodyPr/>
        <a:lstStyle/>
        <a:p>
          <a:endParaRPr lang="ru-RU"/>
        </a:p>
      </dgm:t>
    </dgm:pt>
    <dgm:pt modelId="{ACE07120-1040-444E-81AC-E3241C679C17}" type="sibTrans" cxnId="{6FBC8276-A669-48A2-88F6-42BF035EC824}">
      <dgm:prSet/>
      <dgm:spPr/>
      <dgm:t>
        <a:bodyPr/>
        <a:lstStyle/>
        <a:p>
          <a:endParaRPr lang="ru-RU"/>
        </a:p>
      </dgm:t>
    </dgm:pt>
    <dgm:pt modelId="{F1F30DF5-6518-4622-ADD2-6BC2BD086DAB}">
      <dgm:prSet custT="1"/>
      <dgm:spPr/>
      <dgm:t>
        <a:bodyPr/>
        <a:lstStyle/>
        <a:p>
          <a:r>
            <a:rPr lang="uk-UA" sz="2800" i="0">
              <a:latin typeface="+mj-lt"/>
            </a:rPr>
            <a:t>провідна роль у правотворчості відводиться суддям</a:t>
          </a:r>
          <a:endParaRPr lang="uk-UA" sz="2800" i="0" dirty="0">
            <a:latin typeface="+mj-lt"/>
          </a:endParaRPr>
        </a:p>
      </dgm:t>
    </dgm:pt>
    <dgm:pt modelId="{E042FB14-1E93-45CF-BF95-B4665A1B9DD3}" type="parTrans" cxnId="{7C01A608-77E7-4492-BEB9-DA728C265583}">
      <dgm:prSet/>
      <dgm:spPr/>
      <dgm:t>
        <a:bodyPr/>
        <a:lstStyle/>
        <a:p>
          <a:endParaRPr lang="ru-RU"/>
        </a:p>
      </dgm:t>
    </dgm:pt>
    <dgm:pt modelId="{9C0FFACD-D230-4804-A66F-AC3DD9DD9EE5}" type="sibTrans" cxnId="{7C01A608-77E7-4492-BEB9-DA728C265583}">
      <dgm:prSet/>
      <dgm:spPr/>
      <dgm:t>
        <a:bodyPr/>
        <a:lstStyle/>
        <a:p>
          <a:endParaRPr lang="ru-RU"/>
        </a:p>
      </dgm:t>
    </dgm:pt>
    <dgm:pt modelId="{0110B484-6D2D-4A57-8D5A-6CAEE3A59A9F}" type="pres">
      <dgm:prSet presAssocID="{069C1D30-E9BD-4219-999C-E71EBD717EFA}" presName="linear" presStyleCnt="0">
        <dgm:presLayoutVars>
          <dgm:animLvl val="lvl"/>
          <dgm:resizeHandles val="exact"/>
        </dgm:presLayoutVars>
      </dgm:prSet>
      <dgm:spPr/>
    </dgm:pt>
    <dgm:pt modelId="{01B43393-08EB-4F32-9EB8-9BCBF73B793C}" type="pres">
      <dgm:prSet presAssocID="{5C6D2C78-EFCC-4CC7-846B-464417D30FDA}" presName="parentText" presStyleLbl="node1" presStyleIdx="0" presStyleCnt="5">
        <dgm:presLayoutVars>
          <dgm:chMax val="0"/>
          <dgm:bulletEnabled val="1"/>
        </dgm:presLayoutVars>
      </dgm:prSet>
      <dgm:spPr/>
    </dgm:pt>
    <dgm:pt modelId="{3BF6A43D-5B6A-4821-AF0F-CDA8C58EB184}" type="pres">
      <dgm:prSet presAssocID="{5943A8DD-6958-4A5C-B9A9-9957FE9652A7}" presName="spacer" presStyleCnt="0"/>
      <dgm:spPr/>
    </dgm:pt>
    <dgm:pt modelId="{A5BFF537-2411-4810-B7E5-1D8A9D8C0A7D}" type="pres">
      <dgm:prSet presAssocID="{4B416842-3FDD-4F80-B46B-EDB18F5C9304}" presName="parentText" presStyleLbl="node1" presStyleIdx="1" presStyleCnt="5">
        <dgm:presLayoutVars>
          <dgm:chMax val="0"/>
          <dgm:bulletEnabled val="1"/>
        </dgm:presLayoutVars>
      </dgm:prSet>
      <dgm:spPr/>
    </dgm:pt>
    <dgm:pt modelId="{1A2E6D80-985F-4CC5-85B4-8ED61882F032}" type="pres">
      <dgm:prSet presAssocID="{E52B2A25-6745-45FA-8345-912444761881}" presName="spacer" presStyleCnt="0"/>
      <dgm:spPr/>
    </dgm:pt>
    <dgm:pt modelId="{28E74C73-F0FF-4BB4-90C4-1969239BC842}" type="pres">
      <dgm:prSet presAssocID="{FE3A6779-9A66-476B-9104-D504C0FA40A1}" presName="parentText" presStyleLbl="node1" presStyleIdx="2" presStyleCnt="5">
        <dgm:presLayoutVars>
          <dgm:chMax val="0"/>
          <dgm:bulletEnabled val="1"/>
        </dgm:presLayoutVars>
      </dgm:prSet>
      <dgm:spPr/>
    </dgm:pt>
    <dgm:pt modelId="{EE41B05C-153D-4E62-A247-0CE494F8A436}" type="pres">
      <dgm:prSet presAssocID="{82C6DB43-7D49-45D1-A12F-F63228838EB3}" presName="spacer" presStyleCnt="0"/>
      <dgm:spPr/>
    </dgm:pt>
    <dgm:pt modelId="{6F05F3E0-C86E-48E1-B5C7-B6CD7E2DE618}" type="pres">
      <dgm:prSet presAssocID="{ABD6A4C1-1D29-4219-80FA-8E1B20A4C2F9}" presName="parentText" presStyleLbl="node1" presStyleIdx="3" presStyleCnt="5">
        <dgm:presLayoutVars>
          <dgm:chMax val="0"/>
          <dgm:bulletEnabled val="1"/>
        </dgm:presLayoutVars>
      </dgm:prSet>
      <dgm:spPr/>
    </dgm:pt>
    <dgm:pt modelId="{5830DA25-3BE0-49FF-8428-9D64290D69E2}" type="pres">
      <dgm:prSet presAssocID="{ACE07120-1040-444E-81AC-E3241C679C17}" presName="spacer" presStyleCnt="0"/>
      <dgm:spPr/>
    </dgm:pt>
    <dgm:pt modelId="{C7D78A11-AC71-473C-AC23-3D90B509BBDF}" type="pres">
      <dgm:prSet presAssocID="{F1F30DF5-6518-4622-ADD2-6BC2BD086DAB}" presName="parentText" presStyleLbl="node1" presStyleIdx="4" presStyleCnt="5">
        <dgm:presLayoutVars>
          <dgm:chMax val="0"/>
          <dgm:bulletEnabled val="1"/>
        </dgm:presLayoutVars>
      </dgm:prSet>
      <dgm:spPr/>
    </dgm:pt>
  </dgm:ptLst>
  <dgm:cxnLst>
    <dgm:cxn modelId="{7C01A608-77E7-4492-BEB9-DA728C265583}" srcId="{069C1D30-E9BD-4219-999C-E71EBD717EFA}" destId="{F1F30DF5-6518-4622-ADD2-6BC2BD086DAB}" srcOrd="4" destOrd="0" parTransId="{E042FB14-1E93-45CF-BF95-B4665A1B9DD3}" sibTransId="{9C0FFACD-D230-4804-A66F-AC3DD9DD9EE5}"/>
    <dgm:cxn modelId="{1FD9F11E-C94A-4756-8050-8115AD499806}" type="presOf" srcId="{FE3A6779-9A66-476B-9104-D504C0FA40A1}" destId="{28E74C73-F0FF-4BB4-90C4-1969239BC842}" srcOrd="0" destOrd="0" presId="urn:microsoft.com/office/officeart/2005/8/layout/vList2"/>
    <dgm:cxn modelId="{490B2536-F0A0-4AD6-BFC2-B2C5FF036CDB}" srcId="{069C1D30-E9BD-4219-999C-E71EBD717EFA}" destId="{5C6D2C78-EFCC-4CC7-846B-464417D30FDA}" srcOrd="0" destOrd="0" parTransId="{A4499BF8-3455-49DE-AD5F-CE3339A56862}" sibTransId="{5943A8DD-6958-4A5C-B9A9-9957FE9652A7}"/>
    <dgm:cxn modelId="{D31AF165-D4B0-479D-8072-D17BB53C4537}" type="presOf" srcId="{069C1D30-E9BD-4219-999C-E71EBD717EFA}" destId="{0110B484-6D2D-4A57-8D5A-6CAEE3A59A9F}" srcOrd="0" destOrd="0" presId="urn:microsoft.com/office/officeart/2005/8/layout/vList2"/>
    <dgm:cxn modelId="{33310B4B-0BC7-442F-B2BA-9F13613566D9}" srcId="{069C1D30-E9BD-4219-999C-E71EBD717EFA}" destId="{FE3A6779-9A66-476B-9104-D504C0FA40A1}" srcOrd="2" destOrd="0" parTransId="{A1F6ACB4-22F4-4481-BC8E-881A389D4DF8}" sibTransId="{82C6DB43-7D49-45D1-A12F-F63228838EB3}"/>
    <dgm:cxn modelId="{A6D42E71-742C-4379-8EDE-107192A5E25D}" type="presOf" srcId="{ABD6A4C1-1D29-4219-80FA-8E1B20A4C2F9}" destId="{6F05F3E0-C86E-48E1-B5C7-B6CD7E2DE618}" srcOrd="0" destOrd="0" presId="urn:microsoft.com/office/officeart/2005/8/layout/vList2"/>
    <dgm:cxn modelId="{6FBC8276-A669-48A2-88F6-42BF035EC824}" srcId="{069C1D30-E9BD-4219-999C-E71EBD717EFA}" destId="{ABD6A4C1-1D29-4219-80FA-8E1B20A4C2F9}" srcOrd="3" destOrd="0" parTransId="{C4613C1A-A980-477B-BB58-CF6F54421695}" sibTransId="{ACE07120-1040-444E-81AC-E3241C679C17}"/>
    <dgm:cxn modelId="{EC36F9C0-607D-490E-9FA0-E40042FFE732}" type="presOf" srcId="{4B416842-3FDD-4F80-B46B-EDB18F5C9304}" destId="{A5BFF537-2411-4810-B7E5-1D8A9D8C0A7D}" srcOrd="0" destOrd="0" presId="urn:microsoft.com/office/officeart/2005/8/layout/vList2"/>
    <dgm:cxn modelId="{79390ACD-5ADC-4719-A326-1947025F37CD}" type="presOf" srcId="{5C6D2C78-EFCC-4CC7-846B-464417D30FDA}" destId="{01B43393-08EB-4F32-9EB8-9BCBF73B793C}" srcOrd="0" destOrd="0" presId="urn:microsoft.com/office/officeart/2005/8/layout/vList2"/>
    <dgm:cxn modelId="{89146DE9-5CAE-40DD-B74D-6E1929B31F41}" type="presOf" srcId="{F1F30DF5-6518-4622-ADD2-6BC2BD086DAB}" destId="{C7D78A11-AC71-473C-AC23-3D90B509BBDF}" srcOrd="0" destOrd="0" presId="urn:microsoft.com/office/officeart/2005/8/layout/vList2"/>
    <dgm:cxn modelId="{655BC7F4-5E94-43CA-BCFC-B460339A3C00}" srcId="{069C1D30-E9BD-4219-999C-E71EBD717EFA}" destId="{4B416842-3FDD-4F80-B46B-EDB18F5C9304}" srcOrd="1" destOrd="0" parTransId="{A25B9DDA-D370-44BB-A097-41A2DFEA6D1B}" sibTransId="{E52B2A25-6745-45FA-8345-912444761881}"/>
    <dgm:cxn modelId="{2C53E610-91D3-492B-94B9-1074A962F427}" type="presParOf" srcId="{0110B484-6D2D-4A57-8D5A-6CAEE3A59A9F}" destId="{01B43393-08EB-4F32-9EB8-9BCBF73B793C}" srcOrd="0" destOrd="0" presId="urn:microsoft.com/office/officeart/2005/8/layout/vList2"/>
    <dgm:cxn modelId="{6316F5C1-7FF3-418B-B7C8-840F22352A08}" type="presParOf" srcId="{0110B484-6D2D-4A57-8D5A-6CAEE3A59A9F}" destId="{3BF6A43D-5B6A-4821-AF0F-CDA8C58EB184}" srcOrd="1" destOrd="0" presId="urn:microsoft.com/office/officeart/2005/8/layout/vList2"/>
    <dgm:cxn modelId="{FA71B925-381F-4EBC-AA99-8A1C0F4E8769}" type="presParOf" srcId="{0110B484-6D2D-4A57-8D5A-6CAEE3A59A9F}" destId="{A5BFF537-2411-4810-B7E5-1D8A9D8C0A7D}" srcOrd="2" destOrd="0" presId="urn:microsoft.com/office/officeart/2005/8/layout/vList2"/>
    <dgm:cxn modelId="{8A68A0C1-FD41-46F7-8C62-AB98BEFD3B47}" type="presParOf" srcId="{0110B484-6D2D-4A57-8D5A-6CAEE3A59A9F}" destId="{1A2E6D80-985F-4CC5-85B4-8ED61882F032}" srcOrd="3" destOrd="0" presId="urn:microsoft.com/office/officeart/2005/8/layout/vList2"/>
    <dgm:cxn modelId="{0BA48CCC-BF65-4DA1-B5AC-5BF6EFBB2D0E}" type="presParOf" srcId="{0110B484-6D2D-4A57-8D5A-6CAEE3A59A9F}" destId="{28E74C73-F0FF-4BB4-90C4-1969239BC842}" srcOrd="4" destOrd="0" presId="urn:microsoft.com/office/officeart/2005/8/layout/vList2"/>
    <dgm:cxn modelId="{CD016C81-17F9-4840-B8D0-01569686BCB9}" type="presParOf" srcId="{0110B484-6D2D-4A57-8D5A-6CAEE3A59A9F}" destId="{EE41B05C-153D-4E62-A247-0CE494F8A436}" srcOrd="5" destOrd="0" presId="urn:microsoft.com/office/officeart/2005/8/layout/vList2"/>
    <dgm:cxn modelId="{AA4AE8A0-6AC8-4C07-B937-C03F9F80B7F0}" type="presParOf" srcId="{0110B484-6D2D-4A57-8D5A-6CAEE3A59A9F}" destId="{6F05F3E0-C86E-48E1-B5C7-B6CD7E2DE618}" srcOrd="6" destOrd="0" presId="urn:microsoft.com/office/officeart/2005/8/layout/vList2"/>
    <dgm:cxn modelId="{4DFF00B4-3EC2-4903-8F34-EC1A3280ED44}" type="presParOf" srcId="{0110B484-6D2D-4A57-8D5A-6CAEE3A59A9F}" destId="{5830DA25-3BE0-49FF-8428-9D64290D69E2}" srcOrd="7" destOrd="0" presId="urn:microsoft.com/office/officeart/2005/8/layout/vList2"/>
    <dgm:cxn modelId="{DE992BDB-CCD7-479E-B6DE-B089B05771D5}" type="presParOf" srcId="{0110B484-6D2D-4A57-8D5A-6CAEE3A59A9F}" destId="{C7D78A11-AC71-473C-AC23-3D90B509BBD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215C03B-EC5F-429E-87F0-C937B7B06E3C}" type="doc">
      <dgm:prSet loTypeId="urn:microsoft.com/office/officeart/2005/8/layout/vList2" loCatId="list" qsTypeId="urn:microsoft.com/office/officeart/2005/8/quickstyle/simple1" qsCatId="simple" csTypeId="urn:microsoft.com/office/officeart/2005/8/colors/accent6_3" csCatId="accent6" phldr="1"/>
      <dgm:spPr/>
      <dgm:t>
        <a:bodyPr/>
        <a:lstStyle/>
        <a:p>
          <a:endParaRPr lang="ru-RU"/>
        </a:p>
      </dgm:t>
    </dgm:pt>
    <dgm:pt modelId="{3AD4D21B-7EAE-467D-8F3D-90A92A961A5F}">
      <dgm:prSet custT="1"/>
      <dgm:spPr/>
      <dgm:t>
        <a:bodyPr/>
        <a:lstStyle/>
        <a:p>
          <a:r>
            <a:rPr lang="uk-UA" sz="2600" i="0" dirty="0">
              <a:latin typeface="+mj-lt"/>
            </a:rPr>
            <a:t>основною формою (джерелом) права виступає судовий прецедент</a:t>
          </a:r>
          <a:endParaRPr lang="ru-RU" sz="2600" dirty="0"/>
        </a:p>
      </dgm:t>
    </dgm:pt>
    <dgm:pt modelId="{227764C8-CA6B-412B-82D7-7FF4673191D2}" type="parTrans" cxnId="{F0E5BFFA-F238-4BC4-B3E7-F6BFAEF1B385}">
      <dgm:prSet/>
      <dgm:spPr/>
      <dgm:t>
        <a:bodyPr/>
        <a:lstStyle/>
        <a:p>
          <a:endParaRPr lang="ru-RU"/>
        </a:p>
      </dgm:t>
    </dgm:pt>
    <dgm:pt modelId="{148712FA-051C-4D3E-B3B7-C51D03C8C0C8}" type="sibTrans" cxnId="{F0E5BFFA-F238-4BC4-B3E7-F6BFAEF1B385}">
      <dgm:prSet/>
      <dgm:spPr/>
      <dgm:t>
        <a:bodyPr/>
        <a:lstStyle/>
        <a:p>
          <a:endParaRPr lang="ru-RU"/>
        </a:p>
      </dgm:t>
    </dgm:pt>
    <dgm:pt modelId="{7180924E-09B9-4D3A-B056-D7BF403471CB}">
      <dgm:prSet custT="1"/>
      <dgm:spPr/>
      <dgm:t>
        <a:bodyPr/>
        <a:lstStyle/>
        <a:p>
          <a:r>
            <a:rPr lang="uk-UA" sz="2600" i="0" dirty="0">
              <a:latin typeface="+mj-lt"/>
            </a:rPr>
            <a:t>правові звичаї виступають в якості допоміжних форм (джерел) права</a:t>
          </a:r>
        </a:p>
      </dgm:t>
    </dgm:pt>
    <dgm:pt modelId="{D861DC53-7639-40DD-9728-E114AFF89EC9}" type="parTrans" cxnId="{18AC6713-9B11-4458-94D8-14471601AA68}">
      <dgm:prSet/>
      <dgm:spPr/>
      <dgm:t>
        <a:bodyPr/>
        <a:lstStyle/>
        <a:p>
          <a:endParaRPr lang="ru-RU"/>
        </a:p>
      </dgm:t>
    </dgm:pt>
    <dgm:pt modelId="{0B44AFCC-BB9A-4513-8BBE-E3F8C25E0050}" type="sibTrans" cxnId="{18AC6713-9B11-4458-94D8-14471601AA68}">
      <dgm:prSet/>
      <dgm:spPr/>
      <dgm:t>
        <a:bodyPr/>
        <a:lstStyle/>
        <a:p>
          <a:endParaRPr lang="ru-RU"/>
        </a:p>
      </dgm:t>
    </dgm:pt>
    <dgm:pt modelId="{D05779E5-8403-46E3-920A-C5D4EFFE780C}">
      <dgm:prSet custT="1"/>
      <dgm:spPr/>
      <dgm:t>
        <a:bodyPr/>
        <a:lstStyle/>
        <a:p>
          <a:r>
            <a:rPr lang="uk-UA" sz="2600" i="0" dirty="0">
              <a:latin typeface="+mj-lt"/>
            </a:rPr>
            <a:t>правова доктрина як концептуально оформлена думка відомих вчених з питань права носить прагматичний, прикладний характер</a:t>
          </a:r>
        </a:p>
      </dgm:t>
    </dgm:pt>
    <dgm:pt modelId="{281837F0-54B1-4786-B1F1-A34C1E31E5D1}" type="parTrans" cxnId="{2697A001-CA29-40C0-A783-6A103F249356}">
      <dgm:prSet/>
      <dgm:spPr/>
      <dgm:t>
        <a:bodyPr/>
        <a:lstStyle/>
        <a:p>
          <a:endParaRPr lang="ru-RU"/>
        </a:p>
      </dgm:t>
    </dgm:pt>
    <dgm:pt modelId="{1217766A-1086-4150-AC73-9961A75035E6}" type="sibTrans" cxnId="{2697A001-CA29-40C0-A783-6A103F249356}">
      <dgm:prSet/>
      <dgm:spPr/>
      <dgm:t>
        <a:bodyPr/>
        <a:lstStyle/>
        <a:p>
          <a:endParaRPr lang="ru-RU"/>
        </a:p>
      </dgm:t>
    </dgm:pt>
    <dgm:pt modelId="{0F47BDB4-598C-44F9-B046-75B60A003DD2}">
      <dgm:prSet custT="1"/>
      <dgm:spPr/>
      <dgm:t>
        <a:bodyPr/>
        <a:lstStyle/>
        <a:p>
          <a:r>
            <a:rPr lang="uk-UA" sz="2700" i="0" dirty="0">
              <a:latin typeface="+mj-lt"/>
            </a:rPr>
            <a:t>домінують права і свободи особи, що забезпечені судовим захистом, а не її обов’язки</a:t>
          </a:r>
        </a:p>
      </dgm:t>
    </dgm:pt>
    <dgm:pt modelId="{F2CA56B4-6F5C-4A9B-A500-5E8E5F9DE213}" type="parTrans" cxnId="{4CD9906A-0AF3-4BD4-BAB2-E263190427F4}">
      <dgm:prSet/>
      <dgm:spPr/>
      <dgm:t>
        <a:bodyPr/>
        <a:lstStyle/>
        <a:p>
          <a:endParaRPr lang="ru-RU"/>
        </a:p>
      </dgm:t>
    </dgm:pt>
    <dgm:pt modelId="{CA542B3F-8E88-419C-AFA9-4DF19A415051}" type="sibTrans" cxnId="{4CD9906A-0AF3-4BD4-BAB2-E263190427F4}">
      <dgm:prSet/>
      <dgm:spPr/>
      <dgm:t>
        <a:bodyPr/>
        <a:lstStyle/>
        <a:p>
          <a:endParaRPr lang="ru-RU"/>
        </a:p>
      </dgm:t>
    </dgm:pt>
    <dgm:pt modelId="{D45914B0-ECC9-406C-BDA4-EA3414094796}" type="pres">
      <dgm:prSet presAssocID="{7215C03B-EC5F-429E-87F0-C937B7B06E3C}" presName="linear" presStyleCnt="0">
        <dgm:presLayoutVars>
          <dgm:animLvl val="lvl"/>
          <dgm:resizeHandles val="exact"/>
        </dgm:presLayoutVars>
      </dgm:prSet>
      <dgm:spPr/>
    </dgm:pt>
    <dgm:pt modelId="{A3CDC111-35A9-48F5-BCA9-0C1121AB91E4}" type="pres">
      <dgm:prSet presAssocID="{3AD4D21B-7EAE-467D-8F3D-90A92A961A5F}" presName="parentText" presStyleLbl="node1" presStyleIdx="0" presStyleCnt="4">
        <dgm:presLayoutVars>
          <dgm:chMax val="0"/>
          <dgm:bulletEnabled val="1"/>
        </dgm:presLayoutVars>
      </dgm:prSet>
      <dgm:spPr/>
    </dgm:pt>
    <dgm:pt modelId="{E2646156-D888-46F2-8DA2-3D10E6E3B252}" type="pres">
      <dgm:prSet presAssocID="{148712FA-051C-4D3E-B3B7-C51D03C8C0C8}" presName="spacer" presStyleCnt="0"/>
      <dgm:spPr/>
    </dgm:pt>
    <dgm:pt modelId="{D3D3500B-A4D8-4828-9BBC-E182CC2EA7D6}" type="pres">
      <dgm:prSet presAssocID="{7180924E-09B9-4D3A-B056-D7BF403471CB}" presName="parentText" presStyleLbl="node1" presStyleIdx="1" presStyleCnt="4">
        <dgm:presLayoutVars>
          <dgm:chMax val="0"/>
          <dgm:bulletEnabled val="1"/>
        </dgm:presLayoutVars>
      </dgm:prSet>
      <dgm:spPr/>
    </dgm:pt>
    <dgm:pt modelId="{6464AF6F-74DE-4127-A197-F90363BD9E2B}" type="pres">
      <dgm:prSet presAssocID="{0B44AFCC-BB9A-4513-8BBE-E3F8C25E0050}" presName="spacer" presStyleCnt="0"/>
      <dgm:spPr/>
    </dgm:pt>
    <dgm:pt modelId="{5395B3EB-A6B2-488F-92F1-4FC45E2C6565}" type="pres">
      <dgm:prSet presAssocID="{D05779E5-8403-46E3-920A-C5D4EFFE780C}" presName="parentText" presStyleLbl="node1" presStyleIdx="2" presStyleCnt="4">
        <dgm:presLayoutVars>
          <dgm:chMax val="0"/>
          <dgm:bulletEnabled val="1"/>
        </dgm:presLayoutVars>
      </dgm:prSet>
      <dgm:spPr/>
    </dgm:pt>
    <dgm:pt modelId="{836C6679-C534-4A4F-B33E-DBE5AA932C73}" type="pres">
      <dgm:prSet presAssocID="{1217766A-1086-4150-AC73-9961A75035E6}" presName="spacer" presStyleCnt="0"/>
      <dgm:spPr/>
    </dgm:pt>
    <dgm:pt modelId="{89CD7F57-3E2D-4816-BDCD-41E6B3B445A9}" type="pres">
      <dgm:prSet presAssocID="{0F47BDB4-598C-44F9-B046-75B60A003DD2}" presName="parentText" presStyleLbl="node1" presStyleIdx="3" presStyleCnt="4">
        <dgm:presLayoutVars>
          <dgm:chMax val="0"/>
          <dgm:bulletEnabled val="1"/>
        </dgm:presLayoutVars>
      </dgm:prSet>
      <dgm:spPr/>
    </dgm:pt>
  </dgm:ptLst>
  <dgm:cxnLst>
    <dgm:cxn modelId="{2697A001-CA29-40C0-A783-6A103F249356}" srcId="{7215C03B-EC5F-429E-87F0-C937B7B06E3C}" destId="{D05779E5-8403-46E3-920A-C5D4EFFE780C}" srcOrd="2" destOrd="0" parTransId="{281837F0-54B1-4786-B1F1-A34C1E31E5D1}" sibTransId="{1217766A-1086-4150-AC73-9961A75035E6}"/>
    <dgm:cxn modelId="{48D23A05-D4DD-419D-B91B-60D9B387D2B8}" type="presOf" srcId="{D05779E5-8403-46E3-920A-C5D4EFFE780C}" destId="{5395B3EB-A6B2-488F-92F1-4FC45E2C6565}" srcOrd="0" destOrd="0" presId="urn:microsoft.com/office/officeart/2005/8/layout/vList2"/>
    <dgm:cxn modelId="{18AC6713-9B11-4458-94D8-14471601AA68}" srcId="{7215C03B-EC5F-429E-87F0-C937B7B06E3C}" destId="{7180924E-09B9-4D3A-B056-D7BF403471CB}" srcOrd="1" destOrd="0" parTransId="{D861DC53-7639-40DD-9728-E114AFF89EC9}" sibTransId="{0B44AFCC-BB9A-4513-8BBE-E3F8C25E0050}"/>
    <dgm:cxn modelId="{C1A0145F-49B3-4B42-ADE7-6C851FD0D770}" type="presOf" srcId="{7215C03B-EC5F-429E-87F0-C937B7B06E3C}" destId="{D45914B0-ECC9-406C-BDA4-EA3414094796}" srcOrd="0" destOrd="0" presId="urn:microsoft.com/office/officeart/2005/8/layout/vList2"/>
    <dgm:cxn modelId="{4CD9906A-0AF3-4BD4-BAB2-E263190427F4}" srcId="{7215C03B-EC5F-429E-87F0-C937B7B06E3C}" destId="{0F47BDB4-598C-44F9-B046-75B60A003DD2}" srcOrd="3" destOrd="0" parTransId="{F2CA56B4-6F5C-4A9B-A500-5E8E5F9DE213}" sibTransId="{CA542B3F-8E88-419C-AFA9-4DF19A415051}"/>
    <dgm:cxn modelId="{7F58C94D-9E94-466B-80C8-4CCED003687A}" type="presOf" srcId="{7180924E-09B9-4D3A-B056-D7BF403471CB}" destId="{D3D3500B-A4D8-4828-9BBC-E182CC2EA7D6}" srcOrd="0" destOrd="0" presId="urn:microsoft.com/office/officeart/2005/8/layout/vList2"/>
    <dgm:cxn modelId="{20027B79-9704-4A45-966E-E7AEE718D29F}" type="presOf" srcId="{0F47BDB4-598C-44F9-B046-75B60A003DD2}" destId="{89CD7F57-3E2D-4816-BDCD-41E6B3B445A9}" srcOrd="0" destOrd="0" presId="urn:microsoft.com/office/officeart/2005/8/layout/vList2"/>
    <dgm:cxn modelId="{E75FA2EA-C324-486A-97FC-BFBBFC761505}" type="presOf" srcId="{3AD4D21B-7EAE-467D-8F3D-90A92A961A5F}" destId="{A3CDC111-35A9-48F5-BCA9-0C1121AB91E4}" srcOrd="0" destOrd="0" presId="urn:microsoft.com/office/officeart/2005/8/layout/vList2"/>
    <dgm:cxn modelId="{F0E5BFFA-F238-4BC4-B3E7-F6BFAEF1B385}" srcId="{7215C03B-EC5F-429E-87F0-C937B7B06E3C}" destId="{3AD4D21B-7EAE-467D-8F3D-90A92A961A5F}" srcOrd="0" destOrd="0" parTransId="{227764C8-CA6B-412B-82D7-7FF4673191D2}" sibTransId="{148712FA-051C-4D3E-B3B7-C51D03C8C0C8}"/>
    <dgm:cxn modelId="{414FD00D-B2CD-42A4-829F-799ECF0A3892}" type="presParOf" srcId="{D45914B0-ECC9-406C-BDA4-EA3414094796}" destId="{A3CDC111-35A9-48F5-BCA9-0C1121AB91E4}" srcOrd="0" destOrd="0" presId="urn:microsoft.com/office/officeart/2005/8/layout/vList2"/>
    <dgm:cxn modelId="{1540819B-40DB-4687-A3A5-7159084A4640}" type="presParOf" srcId="{D45914B0-ECC9-406C-BDA4-EA3414094796}" destId="{E2646156-D888-46F2-8DA2-3D10E6E3B252}" srcOrd="1" destOrd="0" presId="urn:microsoft.com/office/officeart/2005/8/layout/vList2"/>
    <dgm:cxn modelId="{58C39DB1-446B-4AD4-AA8C-B380DFD72B13}" type="presParOf" srcId="{D45914B0-ECC9-406C-BDA4-EA3414094796}" destId="{D3D3500B-A4D8-4828-9BBC-E182CC2EA7D6}" srcOrd="2" destOrd="0" presId="urn:microsoft.com/office/officeart/2005/8/layout/vList2"/>
    <dgm:cxn modelId="{D91FA553-B919-4C47-812C-F7F36F43BE6F}" type="presParOf" srcId="{D45914B0-ECC9-406C-BDA4-EA3414094796}" destId="{6464AF6F-74DE-4127-A197-F90363BD9E2B}" srcOrd="3" destOrd="0" presId="urn:microsoft.com/office/officeart/2005/8/layout/vList2"/>
    <dgm:cxn modelId="{8A5EEACA-F51D-49BE-A220-9F630F002FD7}" type="presParOf" srcId="{D45914B0-ECC9-406C-BDA4-EA3414094796}" destId="{5395B3EB-A6B2-488F-92F1-4FC45E2C6565}" srcOrd="4" destOrd="0" presId="urn:microsoft.com/office/officeart/2005/8/layout/vList2"/>
    <dgm:cxn modelId="{6777BF7F-678C-4C30-8D4D-167B27816B70}" type="presParOf" srcId="{D45914B0-ECC9-406C-BDA4-EA3414094796}" destId="{836C6679-C534-4A4F-B33E-DBE5AA932C73}" srcOrd="5" destOrd="0" presId="urn:microsoft.com/office/officeart/2005/8/layout/vList2"/>
    <dgm:cxn modelId="{9F93B44C-C98B-4E08-A067-3472D59A955A}" type="presParOf" srcId="{D45914B0-ECC9-406C-BDA4-EA3414094796}" destId="{89CD7F57-3E2D-4816-BDCD-41E6B3B445A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D60B237-BD1E-4526-9AC8-1C0EF3311326}" type="doc">
      <dgm:prSet loTypeId="urn:microsoft.com/office/officeart/2005/8/layout/hList6" loCatId="list" qsTypeId="urn:microsoft.com/office/officeart/2005/8/quickstyle/simple1" qsCatId="simple" csTypeId="urn:microsoft.com/office/officeart/2005/8/colors/accent1_4" csCatId="accent1" phldr="1"/>
      <dgm:spPr/>
      <dgm:t>
        <a:bodyPr/>
        <a:lstStyle/>
        <a:p>
          <a:endParaRPr lang="ru-RU"/>
        </a:p>
      </dgm:t>
    </dgm:pt>
    <dgm:pt modelId="{1DDD55C7-99B4-422F-A14F-C8F095C28F6F}">
      <dgm:prSet phldrT="[Текст]" custT="1"/>
      <dgm:spPr/>
      <dgm:t>
        <a:bodyPr/>
        <a:lstStyle/>
        <a:p>
          <a:pPr algn="l"/>
          <a:r>
            <a:rPr lang="uk-UA" sz="3000" i="0" dirty="0">
              <a:latin typeface="+mj-lt"/>
            </a:rPr>
            <a:t>У межах англо-американської правової сім’ї певними </a:t>
          </a:r>
          <a:r>
            <a:rPr lang="uk-UA" sz="3000" b="1" i="0" dirty="0">
              <a:latin typeface="+mj-lt"/>
            </a:rPr>
            <a:t>специфічними особливостями характеризується право Сполучених Штатів Америки</a:t>
          </a:r>
          <a:r>
            <a:rPr lang="uk-UA" sz="3000" i="0" dirty="0">
              <a:latin typeface="+mj-lt"/>
            </a:rPr>
            <a:t>, що обумовлені федеральною формою державного устрою цієї країни, а також, зокрема менш «жорстким» правилом судового прецеденту (вищі судові інстанції не зв’язані своїми прецедентам на відміну від Англії), більшим значенням в якості джерела права законодавства, наявністю писаної конституції як основного закону держави, наявністю не тільки консолідованих, а й кодифікованих актів тощо</a:t>
          </a:r>
          <a:endParaRPr lang="ru-RU" sz="3000" i="0" dirty="0">
            <a:latin typeface="+mj-lt"/>
          </a:endParaRPr>
        </a:p>
      </dgm:t>
    </dgm:pt>
    <dgm:pt modelId="{A1D81364-8524-499C-81AA-7D1204E6B246}" type="parTrans" cxnId="{FE5F9E1F-DEF5-4B3E-83AF-B2AA03EBDC53}">
      <dgm:prSet/>
      <dgm:spPr/>
      <dgm:t>
        <a:bodyPr/>
        <a:lstStyle/>
        <a:p>
          <a:endParaRPr lang="ru-RU"/>
        </a:p>
      </dgm:t>
    </dgm:pt>
    <dgm:pt modelId="{441ADDB2-B603-4820-95B9-8246AF6B96B8}" type="sibTrans" cxnId="{FE5F9E1F-DEF5-4B3E-83AF-B2AA03EBDC53}">
      <dgm:prSet/>
      <dgm:spPr/>
      <dgm:t>
        <a:bodyPr/>
        <a:lstStyle/>
        <a:p>
          <a:endParaRPr lang="ru-RU"/>
        </a:p>
      </dgm:t>
    </dgm:pt>
    <dgm:pt modelId="{AC58D565-0E53-4712-A6D9-5564C6CB9426}" type="pres">
      <dgm:prSet presAssocID="{0D60B237-BD1E-4526-9AC8-1C0EF3311326}" presName="Name0" presStyleCnt="0">
        <dgm:presLayoutVars>
          <dgm:dir/>
          <dgm:resizeHandles val="exact"/>
        </dgm:presLayoutVars>
      </dgm:prSet>
      <dgm:spPr/>
    </dgm:pt>
    <dgm:pt modelId="{BBCC40BD-B28E-4C47-AAF2-39D212526240}" type="pres">
      <dgm:prSet presAssocID="{1DDD55C7-99B4-422F-A14F-C8F095C28F6F}" presName="node" presStyleLbl="node1" presStyleIdx="0" presStyleCnt="1">
        <dgm:presLayoutVars>
          <dgm:bulletEnabled val="1"/>
        </dgm:presLayoutVars>
      </dgm:prSet>
      <dgm:spPr/>
    </dgm:pt>
  </dgm:ptLst>
  <dgm:cxnLst>
    <dgm:cxn modelId="{FE5F9E1F-DEF5-4B3E-83AF-B2AA03EBDC53}" srcId="{0D60B237-BD1E-4526-9AC8-1C0EF3311326}" destId="{1DDD55C7-99B4-422F-A14F-C8F095C28F6F}" srcOrd="0" destOrd="0" parTransId="{A1D81364-8524-499C-81AA-7D1204E6B246}" sibTransId="{441ADDB2-B603-4820-95B9-8246AF6B96B8}"/>
    <dgm:cxn modelId="{CDD25FC5-2A04-4652-9544-A0A6F4E5B47F}" type="presOf" srcId="{0D60B237-BD1E-4526-9AC8-1C0EF3311326}" destId="{AC58D565-0E53-4712-A6D9-5564C6CB9426}" srcOrd="0" destOrd="0" presId="urn:microsoft.com/office/officeart/2005/8/layout/hList6"/>
    <dgm:cxn modelId="{D4B266F3-37E7-46C2-ADA4-5655FE2A2190}" type="presOf" srcId="{1DDD55C7-99B4-422F-A14F-C8F095C28F6F}" destId="{BBCC40BD-B28E-4C47-AAF2-39D212526240}" srcOrd="0" destOrd="0" presId="urn:microsoft.com/office/officeart/2005/8/layout/hList6"/>
    <dgm:cxn modelId="{6F3B344B-E8C7-4308-94CE-2D43FB191844}" type="presParOf" srcId="{AC58D565-0E53-4712-A6D9-5564C6CB9426}" destId="{BBCC40BD-B28E-4C47-AAF2-39D212526240}"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453C393C-E45E-4461-B263-5D7B933F6742}" type="doc">
      <dgm:prSet loTypeId="urn:microsoft.com/office/officeart/2005/8/layout/pyramid2" loCatId="pyramid" qsTypeId="urn:microsoft.com/office/officeart/2005/8/quickstyle/simple1" qsCatId="simple" csTypeId="urn:microsoft.com/office/officeart/2005/8/colors/accent1_4" csCatId="accent1" phldr="1"/>
      <dgm:spPr/>
      <dgm:t>
        <a:bodyPr/>
        <a:lstStyle/>
        <a:p>
          <a:endParaRPr lang="ru-RU"/>
        </a:p>
      </dgm:t>
    </dgm:pt>
    <dgm:pt modelId="{6FAE5BAB-2E04-4AA9-B1D4-345F900262F0}">
      <dgm:prSet phldrT="[Текст]" custT="1"/>
      <dgm:spPr/>
      <dgm:t>
        <a:bodyPr/>
        <a:lstStyle/>
        <a:p>
          <a:r>
            <a:rPr lang="uk-UA" sz="2400" dirty="0">
              <a:latin typeface="+mj-lt"/>
            </a:rPr>
            <a:t>1) федеральна конституція</a:t>
          </a:r>
          <a:endParaRPr lang="ru-RU" sz="2400" dirty="0">
            <a:latin typeface="+mj-lt"/>
          </a:endParaRPr>
        </a:p>
      </dgm:t>
    </dgm:pt>
    <dgm:pt modelId="{DF53447E-D665-479A-A193-35FD9E24393A}" type="parTrans" cxnId="{31E4C1D7-F1BF-4499-A666-00F0C3233FA2}">
      <dgm:prSet/>
      <dgm:spPr/>
      <dgm:t>
        <a:bodyPr/>
        <a:lstStyle/>
        <a:p>
          <a:endParaRPr lang="ru-RU"/>
        </a:p>
      </dgm:t>
    </dgm:pt>
    <dgm:pt modelId="{3F425FB0-EA22-496F-A876-B49BCC2CF0CC}" type="sibTrans" cxnId="{31E4C1D7-F1BF-4499-A666-00F0C3233FA2}">
      <dgm:prSet/>
      <dgm:spPr/>
      <dgm:t>
        <a:bodyPr/>
        <a:lstStyle/>
        <a:p>
          <a:endParaRPr lang="ru-RU"/>
        </a:p>
      </dgm:t>
    </dgm:pt>
    <dgm:pt modelId="{D9A760D0-772E-49C7-B3B2-922F94F2D211}">
      <dgm:prSet phldrT="[Текст]" custT="1"/>
      <dgm:spPr/>
      <dgm:t>
        <a:bodyPr/>
        <a:lstStyle/>
        <a:p>
          <a:r>
            <a:rPr lang="uk-UA" sz="2300" dirty="0">
              <a:latin typeface="+mj-lt"/>
            </a:rPr>
            <a:t>2) федеральні законодавчі акти, договори та правила судового розгляду</a:t>
          </a:r>
          <a:endParaRPr lang="ru-RU" sz="2300" dirty="0">
            <a:latin typeface="+mj-lt"/>
          </a:endParaRPr>
        </a:p>
      </dgm:t>
    </dgm:pt>
    <dgm:pt modelId="{7C92BD5F-E3CE-4F85-9153-ABCC3B89711C}" type="parTrans" cxnId="{FD9AEDBB-D2E0-4AFC-80C2-3D62B6078709}">
      <dgm:prSet/>
      <dgm:spPr/>
      <dgm:t>
        <a:bodyPr/>
        <a:lstStyle/>
        <a:p>
          <a:endParaRPr lang="ru-RU"/>
        </a:p>
      </dgm:t>
    </dgm:pt>
    <dgm:pt modelId="{C4E4566E-FC04-459C-8369-D7608F7FCE74}" type="sibTrans" cxnId="{FD9AEDBB-D2E0-4AFC-80C2-3D62B6078709}">
      <dgm:prSet/>
      <dgm:spPr/>
      <dgm:t>
        <a:bodyPr/>
        <a:lstStyle/>
        <a:p>
          <a:endParaRPr lang="ru-RU"/>
        </a:p>
      </dgm:t>
    </dgm:pt>
    <dgm:pt modelId="{FC912575-8CAA-4BC4-8D06-01B8D30617FB}">
      <dgm:prSet phldrT="[Текст]" custT="1"/>
      <dgm:spPr/>
      <dgm:t>
        <a:bodyPr/>
        <a:lstStyle/>
        <a:p>
          <a:r>
            <a:rPr lang="uk-UA" sz="2400" dirty="0">
              <a:latin typeface="+mj-lt"/>
            </a:rPr>
            <a:t>3) федеральні адміністративні положення</a:t>
          </a:r>
          <a:endParaRPr lang="ru-RU" sz="2400" dirty="0">
            <a:latin typeface="+mj-lt"/>
          </a:endParaRPr>
        </a:p>
      </dgm:t>
    </dgm:pt>
    <dgm:pt modelId="{9451D1B1-6F3D-4298-9487-21FADA98CF65}" type="parTrans" cxnId="{C08BE15B-A350-404E-8678-94F4DA6FBC68}">
      <dgm:prSet/>
      <dgm:spPr/>
      <dgm:t>
        <a:bodyPr/>
        <a:lstStyle/>
        <a:p>
          <a:endParaRPr lang="ru-RU"/>
        </a:p>
      </dgm:t>
    </dgm:pt>
    <dgm:pt modelId="{907A7DC9-F4BA-4CA1-A033-B3915AC155C7}" type="sibTrans" cxnId="{C08BE15B-A350-404E-8678-94F4DA6FBC68}">
      <dgm:prSet/>
      <dgm:spPr/>
      <dgm:t>
        <a:bodyPr/>
        <a:lstStyle/>
        <a:p>
          <a:endParaRPr lang="ru-RU"/>
        </a:p>
      </dgm:t>
    </dgm:pt>
    <dgm:pt modelId="{2D6A9616-89B1-44AD-8294-15C6CDED49A4}">
      <dgm:prSet phldrT="[Текст]" custT="1"/>
      <dgm:spPr/>
      <dgm:t>
        <a:bodyPr/>
        <a:lstStyle/>
        <a:p>
          <a:r>
            <a:rPr lang="uk-UA" sz="2400" dirty="0">
              <a:latin typeface="+mj-lt"/>
            </a:rPr>
            <a:t>4) федеральне загальне право</a:t>
          </a:r>
          <a:endParaRPr lang="ru-RU" sz="2400" dirty="0">
            <a:latin typeface="+mj-lt"/>
          </a:endParaRPr>
        </a:p>
      </dgm:t>
    </dgm:pt>
    <dgm:pt modelId="{9F0BB0E6-5554-47E8-B965-34D8CBBB6050}" type="parTrans" cxnId="{DC6E757D-5BA3-4BF5-AF02-18FF7970C779}">
      <dgm:prSet/>
      <dgm:spPr/>
      <dgm:t>
        <a:bodyPr/>
        <a:lstStyle/>
        <a:p>
          <a:endParaRPr lang="ru-RU"/>
        </a:p>
      </dgm:t>
    </dgm:pt>
    <dgm:pt modelId="{3113342E-377D-4002-9AD7-10174FAFBA0F}" type="sibTrans" cxnId="{DC6E757D-5BA3-4BF5-AF02-18FF7970C779}">
      <dgm:prSet/>
      <dgm:spPr/>
      <dgm:t>
        <a:bodyPr/>
        <a:lstStyle/>
        <a:p>
          <a:endParaRPr lang="ru-RU"/>
        </a:p>
      </dgm:t>
    </dgm:pt>
    <dgm:pt modelId="{E2765FB5-6573-49A8-93B0-85146773ABC8}">
      <dgm:prSet phldrT="[Текст]" custT="1"/>
      <dgm:spPr/>
      <dgm:t>
        <a:bodyPr/>
        <a:lstStyle/>
        <a:p>
          <a:r>
            <a:rPr lang="uk-UA" sz="2400" dirty="0">
              <a:latin typeface="+mj-lt"/>
            </a:rPr>
            <a:t>5) конституції штатів</a:t>
          </a:r>
          <a:endParaRPr lang="ru-RU" sz="2400" dirty="0">
            <a:latin typeface="+mj-lt"/>
          </a:endParaRPr>
        </a:p>
      </dgm:t>
    </dgm:pt>
    <dgm:pt modelId="{36128CCA-8710-454C-B1BF-BABAE3AA4053}" type="parTrans" cxnId="{C7A684A6-4024-4265-AC1C-B811F60D70E2}">
      <dgm:prSet/>
      <dgm:spPr/>
      <dgm:t>
        <a:bodyPr/>
        <a:lstStyle/>
        <a:p>
          <a:endParaRPr lang="ru-RU"/>
        </a:p>
      </dgm:t>
    </dgm:pt>
    <dgm:pt modelId="{29306B74-2F6C-44F1-9A34-273BAEB76C44}" type="sibTrans" cxnId="{C7A684A6-4024-4265-AC1C-B811F60D70E2}">
      <dgm:prSet/>
      <dgm:spPr/>
      <dgm:t>
        <a:bodyPr/>
        <a:lstStyle/>
        <a:p>
          <a:endParaRPr lang="ru-RU"/>
        </a:p>
      </dgm:t>
    </dgm:pt>
    <dgm:pt modelId="{334B0F1C-9494-4947-935C-2C9788554C53}">
      <dgm:prSet phldrT="[Текст]" custT="1"/>
      <dgm:spPr/>
      <dgm:t>
        <a:bodyPr/>
        <a:lstStyle/>
        <a:p>
          <a:r>
            <a:rPr lang="uk-UA" sz="2400" dirty="0">
              <a:latin typeface="+mj-lt"/>
            </a:rPr>
            <a:t>6) законодавчі акти штатів та правила судового розгляду</a:t>
          </a:r>
          <a:endParaRPr lang="ru-RU" sz="2400" dirty="0">
            <a:latin typeface="+mj-lt"/>
          </a:endParaRPr>
        </a:p>
      </dgm:t>
    </dgm:pt>
    <dgm:pt modelId="{9575949E-EBB5-4B5A-86FE-7B1634E0DDF5}" type="parTrans" cxnId="{68E8CB89-12C7-4AB8-89BA-E148A4AA2B2C}">
      <dgm:prSet/>
      <dgm:spPr/>
      <dgm:t>
        <a:bodyPr/>
        <a:lstStyle/>
        <a:p>
          <a:endParaRPr lang="ru-RU"/>
        </a:p>
      </dgm:t>
    </dgm:pt>
    <dgm:pt modelId="{A772D261-E34A-42E3-A20D-EBF15424BCBC}" type="sibTrans" cxnId="{68E8CB89-12C7-4AB8-89BA-E148A4AA2B2C}">
      <dgm:prSet/>
      <dgm:spPr/>
      <dgm:t>
        <a:bodyPr/>
        <a:lstStyle/>
        <a:p>
          <a:endParaRPr lang="ru-RU"/>
        </a:p>
      </dgm:t>
    </dgm:pt>
    <dgm:pt modelId="{92F3555C-1A7B-4CB2-A1E5-0356245AC4C8}">
      <dgm:prSet phldrT="[Текст]" custT="1"/>
      <dgm:spPr/>
      <dgm:t>
        <a:bodyPr/>
        <a:lstStyle/>
        <a:p>
          <a:r>
            <a:rPr lang="uk-UA" sz="2400" dirty="0">
              <a:latin typeface="+mj-lt"/>
            </a:rPr>
            <a:t>7) адміністративні положення штатів</a:t>
          </a:r>
          <a:endParaRPr lang="ru-RU" sz="2400" dirty="0">
            <a:latin typeface="+mj-lt"/>
          </a:endParaRPr>
        </a:p>
      </dgm:t>
    </dgm:pt>
    <dgm:pt modelId="{3901EE15-06B2-4C13-A6EA-F235EA8AD183}" type="parTrans" cxnId="{A555799E-09AE-4721-9AB2-E0572E8E4581}">
      <dgm:prSet/>
      <dgm:spPr/>
      <dgm:t>
        <a:bodyPr/>
        <a:lstStyle/>
        <a:p>
          <a:endParaRPr lang="ru-RU"/>
        </a:p>
      </dgm:t>
    </dgm:pt>
    <dgm:pt modelId="{3852E95B-A069-44E6-A1FF-35E6116588D5}" type="sibTrans" cxnId="{A555799E-09AE-4721-9AB2-E0572E8E4581}">
      <dgm:prSet/>
      <dgm:spPr/>
      <dgm:t>
        <a:bodyPr/>
        <a:lstStyle/>
        <a:p>
          <a:endParaRPr lang="ru-RU"/>
        </a:p>
      </dgm:t>
    </dgm:pt>
    <dgm:pt modelId="{22ABCDF9-7B3E-4A94-8B70-CCF4BE713E80}">
      <dgm:prSet phldrT="[Текст]" custT="1"/>
      <dgm:spPr/>
      <dgm:t>
        <a:bodyPr/>
        <a:lstStyle/>
        <a:p>
          <a:r>
            <a:rPr lang="uk-UA" sz="2400" dirty="0">
              <a:latin typeface="+mj-lt"/>
            </a:rPr>
            <a:t>8) загальне право штатів</a:t>
          </a:r>
          <a:endParaRPr lang="ru-RU" sz="2400" dirty="0">
            <a:latin typeface="+mj-lt"/>
          </a:endParaRPr>
        </a:p>
      </dgm:t>
    </dgm:pt>
    <dgm:pt modelId="{2AB883D8-90F6-4654-B376-6906CE2DBD0F}" type="parTrans" cxnId="{8F429904-3600-4F59-89B3-65662BF05A4E}">
      <dgm:prSet/>
      <dgm:spPr/>
      <dgm:t>
        <a:bodyPr/>
        <a:lstStyle/>
        <a:p>
          <a:endParaRPr lang="ru-RU"/>
        </a:p>
      </dgm:t>
    </dgm:pt>
    <dgm:pt modelId="{8A153E1B-49C4-4065-958C-A50D520086EA}" type="sibTrans" cxnId="{8F429904-3600-4F59-89B3-65662BF05A4E}">
      <dgm:prSet/>
      <dgm:spPr/>
      <dgm:t>
        <a:bodyPr/>
        <a:lstStyle/>
        <a:p>
          <a:endParaRPr lang="ru-RU"/>
        </a:p>
      </dgm:t>
    </dgm:pt>
    <dgm:pt modelId="{BE3DE581-F29E-4A1C-85A5-9780B2EA01A8}" type="pres">
      <dgm:prSet presAssocID="{453C393C-E45E-4461-B263-5D7B933F6742}" presName="compositeShape" presStyleCnt="0">
        <dgm:presLayoutVars>
          <dgm:dir/>
          <dgm:resizeHandles/>
        </dgm:presLayoutVars>
      </dgm:prSet>
      <dgm:spPr/>
    </dgm:pt>
    <dgm:pt modelId="{E3230908-885C-4649-8BA3-F6FABDF24A80}" type="pres">
      <dgm:prSet presAssocID="{453C393C-E45E-4461-B263-5D7B933F6742}" presName="pyramid" presStyleLbl="node1" presStyleIdx="0" presStyleCnt="1" custScaleX="114531"/>
      <dgm:spPr/>
    </dgm:pt>
    <dgm:pt modelId="{92923F23-D638-4940-ADD6-6FC3E0210C9B}" type="pres">
      <dgm:prSet presAssocID="{453C393C-E45E-4461-B263-5D7B933F6742}" presName="theList" presStyleCnt="0"/>
      <dgm:spPr/>
    </dgm:pt>
    <dgm:pt modelId="{B55C39D1-FA74-4AB7-B363-0DF9CF002C81}" type="pres">
      <dgm:prSet presAssocID="{6FAE5BAB-2E04-4AA9-B1D4-345F900262F0}" presName="aNode" presStyleLbl="fgAcc1" presStyleIdx="0" presStyleCnt="8" custScaleX="114531" custScaleY="128986">
        <dgm:presLayoutVars>
          <dgm:bulletEnabled val="1"/>
        </dgm:presLayoutVars>
      </dgm:prSet>
      <dgm:spPr/>
    </dgm:pt>
    <dgm:pt modelId="{BCC9BDAE-383F-42A4-AB2E-47CD3FC339E3}" type="pres">
      <dgm:prSet presAssocID="{6FAE5BAB-2E04-4AA9-B1D4-345F900262F0}" presName="aSpace" presStyleCnt="0"/>
      <dgm:spPr/>
    </dgm:pt>
    <dgm:pt modelId="{9E664890-4C38-432A-9D26-2C62CEA934F3}" type="pres">
      <dgm:prSet presAssocID="{D9A760D0-772E-49C7-B3B2-922F94F2D211}" presName="aNode" presStyleLbl="fgAcc1" presStyleIdx="1" presStyleCnt="8" custScaleX="114531" custScaleY="285980">
        <dgm:presLayoutVars>
          <dgm:bulletEnabled val="1"/>
        </dgm:presLayoutVars>
      </dgm:prSet>
      <dgm:spPr/>
    </dgm:pt>
    <dgm:pt modelId="{09FD0426-9797-42C6-B2DD-C9954FB6AF8A}" type="pres">
      <dgm:prSet presAssocID="{D9A760D0-772E-49C7-B3B2-922F94F2D211}" presName="aSpace" presStyleCnt="0"/>
      <dgm:spPr/>
    </dgm:pt>
    <dgm:pt modelId="{11CCB65C-37F8-4E9F-9E40-ADA149DE7B31}" type="pres">
      <dgm:prSet presAssocID="{FC912575-8CAA-4BC4-8D06-01B8D30617FB}" presName="aNode" presStyleLbl="fgAcc1" presStyleIdx="2" presStyleCnt="8" custScaleX="114531" custScaleY="237906">
        <dgm:presLayoutVars>
          <dgm:bulletEnabled val="1"/>
        </dgm:presLayoutVars>
      </dgm:prSet>
      <dgm:spPr/>
    </dgm:pt>
    <dgm:pt modelId="{62E35E09-041C-4B6D-BBE7-C7DFF7445FD4}" type="pres">
      <dgm:prSet presAssocID="{FC912575-8CAA-4BC4-8D06-01B8D30617FB}" presName="aSpace" presStyleCnt="0"/>
      <dgm:spPr/>
    </dgm:pt>
    <dgm:pt modelId="{897EE3CB-7991-4DF3-8289-909F7035851A}" type="pres">
      <dgm:prSet presAssocID="{2D6A9616-89B1-44AD-8294-15C6CDED49A4}" presName="aNode" presStyleLbl="fgAcc1" presStyleIdx="3" presStyleCnt="8" custScaleX="114531" custScaleY="128986">
        <dgm:presLayoutVars>
          <dgm:bulletEnabled val="1"/>
        </dgm:presLayoutVars>
      </dgm:prSet>
      <dgm:spPr/>
    </dgm:pt>
    <dgm:pt modelId="{CA2B3C84-F93F-40C8-81EA-F0D1F43C6B53}" type="pres">
      <dgm:prSet presAssocID="{2D6A9616-89B1-44AD-8294-15C6CDED49A4}" presName="aSpace" presStyleCnt="0"/>
      <dgm:spPr/>
    </dgm:pt>
    <dgm:pt modelId="{645F4DB9-E6E2-47A8-B06C-0B4B1A9ADFB2}" type="pres">
      <dgm:prSet presAssocID="{E2765FB5-6573-49A8-93B0-85146773ABC8}" presName="aNode" presStyleLbl="fgAcc1" presStyleIdx="4" presStyleCnt="8" custScaleX="114531" custScaleY="128986">
        <dgm:presLayoutVars>
          <dgm:bulletEnabled val="1"/>
        </dgm:presLayoutVars>
      </dgm:prSet>
      <dgm:spPr/>
    </dgm:pt>
    <dgm:pt modelId="{BB5D6B01-9241-4D50-8E69-DAEA8FB2F999}" type="pres">
      <dgm:prSet presAssocID="{E2765FB5-6573-49A8-93B0-85146773ABC8}" presName="aSpace" presStyleCnt="0"/>
      <dgm:spPr/>
    </dgm:pt>
    <dgm:pt modelId="{A82096ED-4F25-4D61-B825-49E1F29911FE}" type="pres">
      <dgm:prSet presAssocID="{334B0F1C-9494-4947-935C-2C9788554C53}" presName="aNode" presStyleLbl="fgAcc1" presStyleIdx="5" presStyleCnt="8" custScaleX="114531" custScaleY="255032">
        <dgm:presLayoutVars>
          <dgm:bulletEnabled val="1"/>
        </dgm:presLayoutVars>
      </dgm:prSet>
      <dgm:spPr/>
    </dgm:pt>
    <dgm:pt modelId="{2954DC5C-F41D-41E0-A099-4BC86B84946B}" type="pres">
      <dgm:prSet presAssocID="{334B0F1C-9494-4947-935C-2C9788554C53}" presName="aSpace" presStyleCnt="0"/>
      <dgm:spPr/>
    </dgm:pt>
    <dgm:pt modelId="{AE556722-52C1-4FDF-930F-64FFBFFFFB9C}" type="pres">
      <dgm:prSet presAssocID="{92F3555C-1A7B-4CB2-A1E5-0356245AC4C8}" presName="aNode" presStyleLbl="fgAcc1" presStyleIdx="6" presStyleCnt="8" custScaleX="114531" custScaleY="219426">
        <dgm:presLayoutVars>
          <dgm:bulletEnabled val="1"/>
        </dgm:presLayoutVars>
      </dgm:prSet>
      <dgm:spPr/>
    </dgm:pt>
    <dgm:pt modelId="{44152FC0-D38D-4562-9FCC-EA985B627F17}" type="pres">
      <dgm:prSet presAssocID="{92F3555C-1A7B-4CB2-A1E5-0356245AC4C8}" presName="aSpace" presStyleCnt="0"/>
      <dgm:spPr/>
    </dgm:pt>
    <dgm:pt modelId="{8B0F78F0-4188-4A36-A9E8-D216B7D3C304}" type="pres">
      <dgm:prSet presAssocID="{22ABCDF9-7B3E-4A94-8B70-CCF4BE713E80}" presName="aNode" presStyleLbl="fgAcc1" presStyleIdx="7" presStyleCnt="8" custScaleX="114531" custScaleY="128986">
        <dgm:presLayoutVars>
          <dgm:bulletEnabled val="1"/>
        </dgm:presLayoutVars>
      </dgm:prSet>
      <dgm:spPr/>
    </dgm:pt>
    <dgm:pt modelId="{F5C55A55-CD8E-44F0-82C1-2BB2ACA1C662}" type="pres">
      <dgm:prSet presAssocID="{22ABCDF9-7B3E-4A94-8B70-CCF4BE713E80}" presName="aSpace" presStyleCnt="0"/>
      <dgm:spPr/>
    </dgm:pt>
  </dgm:ptLst>
  <dgm:cxnLst>
    <dgm:cxn modelId="{8F429904-3600-4F59-89B3-65662BF05A4E}" srcId="{453C393C-E45E-4461-B263-5D7B933F6742}" destId="{22ABCDF9-7B3E-4A94-8B70-CCF4BE713E80}" srcOrd="7" destOrd="0" parTransId="{2AB883D8-90F6-4654-B376-6906CE2DBD0F}" sibTransId="{8A153E1B-49C4-4065-958C-A50D520086EA}"/>
    <dgm:cxn modelId="{86583C37-9D66-49A1-A6B0-F1AD6A712B2A}" type="presOf" srcId="{334B0F1C-9494-4947-935C-2C9788554C53}" destId="{A82096ED-4F25-4D61-B825-49E1F29911FE}" srcOrd="0" destOrd="0" presId="urn:microsoft.com/office/officeart/2005/8/layout/pyramid2"/>
    <dgm:cxn modelId="{D870A93B-2F50-424C-BE94-7F274A55FF43}" type="presOf" srcId="{D9A760D0-772E-49C7-B3B2-922F94F2D211}" destId="{9E664890-4C38-432A-9D26-2C62CEA934F3}" srcOrd="0" destOrd="0" presId="urn:microsoft.com/office/officeart/2005/8/layout/pyramid2"/>
    <dgm:cxn modelId="{C08BE15B-A350-404E-8678-94F4DA6FBC68}" srcId="{453C393C-E45E-4461-B263-5D7B933F6742}" destId="{FC912575-8CAA-4BC4-8D06-01B8D30617FB}" srcOrd="2" destOrd="0" parTransId="{9451D1B1-6F3D-4298-9487-21FADA98CF65}" sibTransId="{907A7DC9-F4BA-4CA1-A033-B3915AC155C7}"/>
    <dgm:cxn modelId="{69283B5C-B93A-4B02-A60E-36AEC42BB212}" type="presOf" srcId="{6FAE5BAB-2E04-4AA9-B1D4-345F900262F0}" destId="{B55C39D1-FA74-4AB7-B363-0DF9CF002C81}" srcOrd="0" destOrd="0" presId="urn:microsoft.com/office/officeart/2005/8/layout/pyramid2"/>
    <dgm:cxn modelId="{EAA3755D-3478-45EC-9A6C-73D7BCD270A5}" type="presOf" srcId="{453C393C-E45E-4461-B263-5D7B933F6742}" destId="{BE3DE581-F29E-4A1C-85A5-9780B2EA01A8}" srcOrd="0" destOrd="0" presId="urn:microsoft.com/office/officeart/2005/8/layout/pyramid2"/>
    <dgm:cxn modelId="{A2277042-DE45-4DA6-873F-E025D94ADBCB}" type="presOf" srcId="{E2765FB5-6573-49A8-93B0-85146773ABC8}" destId="{645F4DB9-E6E2-47A8-B06C-0B4B1A9ADFB2}" srcOrd="0" destOrd="0" presId="urn:microsoft.com/office/officeart/2005/8/layout/pyramid2"/>
    <dgm:cxn modelId="{DC6E757D-5BA3-4BF5-AF02-18FF7970C779}" srcId="{453C393C-E45E-4461-B263-5D7B933F6742}" destId="{2D6A9616-89B1-44AD-8294-15C6CDED49A4}" srcOrd="3" destOrd="0" parTransId="{9F0BB0E6-5554-47E8-B965-34D8CBBB6050}" sibTransId="{3113342E-377D-4002-9AD7-10174FAFBA0F}"/>
    <dgm:cxn modelId="{68E8CB89-12C7-4AB8-89BA-E148A4AA2B2C}" srcId="{453C393C-E45E-4461-B263-5D7B933F6742}" destId="{334B0F1C-9494-4947-935C-2C9788554C53}" srcOrd="5" destOrd="0" parTransId="{9575949E-EBB5-4B5A-86FE-7B1634E0DDF5}" sibTransId="{A772D261-E34A-42E3-A20D-EBF15424BCBC}"/>
    <dgm:cxn modelId="{4AA0D194-754C-42F4-8AF6-B42736AC1BAC}" type="presOf" srcId="{92F3555C-1A7B-4CB2-A1E5-0356245AC4C8}" destId="{AE556722-52C1-4FDF-930F-64FFBFFFFB9C}" srcOrd="0" destOrd="0" presId="urn:microsoft.com/office/officeart/2005/8/layout/pyramid2"/>
    <dgm:cxn modelId="{8A038996-00B2-4152-ADEA-C92FC05EF6EA}" type="presOf" srcId="{2D6A9616-89B1-44AD-8294-15C6CDED49A4}" destId="{897EE3CB-7991-4DF3-8289-909F7035851A}" srcOrd="0" destOrd="0" presId="urn:microsoft.com/office/officeart/2005/8/layout/pyramid2"/>
    <dgm:cxn modelId="{A555799E-09AE-4721-9AB2-E0572E8E4581}" srcId="{453C393C-E45E-4461-B263-5D7B933F6742}" destId="{92F3555C-1A7B-4CB2-A1E5-0356245AC4C8}" srcOrd="6" destOrd="0" parTransId="{3901EE15-06B2-4C13-A6EA-F235EA8AD183}" sibTransId="{3852E95B-A069-44E6-A1FF-35E6116588D5}"/>
    <dgm:cxn modelId="{C7A684A6-4024-4265-AC1C-B811F60D70E2}" srcId="{453C393C-E45E-4461-B263-5D7B933F6742}" destId="{E2765FB5-6573-49A8-93B0-85146773ABC8}" srcOrd="4" destOrd="0" parTransId="{36128CCA-8710-454C-B1BF-BABAE3AA4053}" sibTransId="{29306B74-2F6C-44F1-9A34-273BAEB76C44}"/>
    <dgm:cxn modelId="{8238EDAB-6751-4C25-95AA-BBB249A083DB}" type="presOf" srcId="{22ABCDF9-7B3E-4A94-8B70-CCF4BE713E80}" destId="{8B0F78F0-4188-4A36-A9E8-D216B7D3C304}" srcOrd="0" destOrd="0" presId="urn:microsoft.com/office/officeart/2005/8/layout/pyramid2"/>
    <dgm:cxn modelId="{FD9AEDBB-D2E0-4AFC-80C2-3D62B6078709}" srcId="{453C393C-E45E-4461-B263-5D7B933F6742}" destId="{D9A760D0-772E-49C7-B3B2-922F94F2D211}" srcOrd="1" destOrd="0" parTransId="{7C92BD5F-E3CE-4F85-9153-ABCC3B89711C}" sibTransId="{C4E4566E-FC04-459C-8369-D7608F7FCE74}"/>
    <dgm:cxn modelId="{ACD8ADD3-45EA-41CC-8F18-10A0B538B207}" type="presOf" srcId="{FC912575-8CAA-4BC4-8D06-01B8D30617FB}" destId="{11CCB65C-37F8-4E9F-9E40-ADA149DE7B31}" srcOrd="0" destOrd="0" presId="urn:microsoft.com/office/officeart/2005/8/layout/pyramid2"/>
    <dgm:cxn modelId="{31E4C1D7-F1BF-4499-A666-00F0C3233FA2}" srcId="{453C393C-E45E-4461-B263-5D7B933F6742}" destId="{6FAE5BAB-2E04-4AA9-B1D4-345F900262F0}" srcOrd="0" destOrd="0" parTransId="{DF53447E-D665-479A-A193-35FD9E24393A}" sibTransId="{3F425FB0-EA22-496F-A876-B49BCC2CF0CC}"/>
    <dgm:cxn modelId="{20F93894-150D-4AB4-805D-0FC9D5A4C0AC}" type="presParOf" srcId="{BE3DE581-F29E-4A1C-85A5-9780B2EA01A8}" destId="{E3230908-885C-4649-8BA3-F6FABDF24A80}" srcOrd="0" destOrd="0" presId="urn:microsoft.com/office/officeart/2005/8/layout/pyramid2"/>
    <dgm:cxn modelId="{F30F414E-27FF-4FF7-848B-153DBF8D26EA}" type="presParOf" srcId="{BE3DE581-F29E-4A1C-85A5-9780B2EA01A8}" destId="{92923F23-D638-4940-ADD6-6FC3E0210C9B}" srcOrd="1" destOrd="0" presId="urn:microsoft.com/office/officeart/2005/8/layout/pyramid2"/>
    <dgm:cxn modelId="{BBDB1BA1-DAD6-421E-8A55-B8F797A5B905}" type="presParOf" srcId="{92923F23-D638-4940-ADD6-6FC3E0210C9B}" destId="{B55C39D1-FA74-4AB7-B363-0DF9CF002C81}" srcOrd="0" destOrd="0" presId="urn:microsoft.com/office/officeart/2005/8/layout/pyramid2"/>
    <dgm:cxn modelId="{8E5E2C70-AE68-44B6-8F29-195C7F8CEDF7}" type="presParOf" srcId="{92923F23-D638-4940-ADD6-6FC3E0210C9B}" destId="{BCC9BDAE-383F-42A4-AB2E-47CD3FC339E3}" srcOrd="1" destOrd="0" presId="urn:microsoft.com/office/officeart/2005/8/layout/pyramid2"/>
    <dgm:cxn modelId="{8EBB5C29-B87E-4A90-A065-8705CBB43566}" type="presParOf" srcId="{92923F23-D638-4940-ADD6-6FC3E0210C9B}" destId="{9E664890-4C38-432A-9D26-2C62CEA934F3}" srcOrd="2" destOrd="0" presId="urn:microsoft.com/office/officeart/2005/8/layout/pyramid2"/>
    <dgm:cxn modelId="{647789BC-AA80-48AF-B209-73AEE6463908}" type="presParOf" srcId="{92923F23-D638-4940-ADD6-6FC3E0210C9B}" destId="{09FD0426-9797-42C6-B2DD-C9954FB6AF8A}" srcOrd="3" destOrd="0" presId="urn:microsoft.com/office/officeart/2005/8/layout/pyramid2"/>
    <dgm:cxn modelId="{60F322BB-D587-483A-8E77-F72572639AB9}" type="presParOf" srcId="{92923F23-D638-4940-ADD6-6FC3E0210C9B}" destId="{11CCB65C-37F8-4E9F-9E40-ADA149DE7B31}" srcOrd="4" destOrd="0" presId="urn:microsoft.com/office/officeart/2005/8/layout/pyramid2"/>
    <dgm:cxn modelId="{D9B8C510-D8A6-42F8-8D63-8C325025C8B2}" type="presParOf" srcId="{92923F23-D638-4940-ADD6-6FC3E0210C9B}" destId="{62E35E09-041C-4B6D-BBE7-C7DFF7445FD4}" srcOrd="5" destOrd="0" presId="urn:microsoft.com/office/officeart/2005/8/layout/pyramid2"/>
    <dgm:cxn modelId="{E4863BB2-B4C1-4E8D-A3EE-6B7C0C79DD46}" type="presParOf" srcId="{92923F23-D638-4940-ADD6-6FC3E0210C9B}" destId="{897EE3CB-7991-4DF3-8289-909F7035851A}" srcOrd="6" destOrd="0" presId="urn:microsoft.com/office/officeart/2005/8/layout/pyramid2"/>
    <dgm:cxn modelId="{8BF0C99C-A78F-40E5-8EAA-06C625489E2F}" type="presParOf" srcId="{92923F23-D638-4940-ADD6-6FC3E0210C9B}" destId="{CA2B3C84-F93F-40C8-81EA-F0D1F43C6B53}" srcOrd="7" destOrd="0" presId="urn:microsoft.com/office/officeart/2005/8/layout/pyramid2"/>
    <dgm:cxn modelId="{8ABECDC7-FAC6-47D5-88A6-69E04D10D14E}" type="presParOf" srcId="{92923F23-D638-4940-ADD6-6FC3E0210C9B}" destId="{645F4DB9-E6E2-47A8-B06C-0B4B1A9ADFB2}" srcOrd="8" destOrd="0" presId="urn:microsoft.com/office/officeart/2005/8/layout/pyramid2"/>
    <dgm:cxn modelId="{5C7C8954-C281-4815-833D-65A3D3B732A9}" type="presParOf" srcId="{92923F23-D638-4940-ADD6-6FC3E0210C9B}" destId="{BB5D6B01-9241-4D50-8E69-DAEA8FB2F999}" srcOrd="9" destOrd="0" presId="urn:microsoft.com/office/officeart/2005/8/layout/pyramid2"/>
    <dgm:cxn modelId="{579C693D-3745-43DD-BBAF-3483D7B1947E}" type="presParOf" srcId="{92923F23-D638-4940-ADD6-6FC3E0210C9B}" destId="{A82096ED-4F25-4D61-B825-49E1F29911FE}" srcOrd="10" destOrd="0" presId="urn:microsoft.com/office/officeart/2005/8/layout/pyramid2"/>
    <dgm:cxn modelId="{CF855B85-D52D-45E2-A140-3BE13E68C19C}" type="presParOf" srcId="{92923F23-D638-4940-ADD6-6FC3E0210C9B}" destId="{2954DC5C-F41D-41E0-A099-4BC86B84946B}" srcOrd="11" destOrd="0" presId="urn:microsoft.com/office/officeart/2005/8/layout/pyramid2"/>
    <dgm:cxn modelId="{EB38173D-E31E-4805-9227-CD108F9783F8}" type="presParOf" srcId="{92923F23-D638-4940-ADD6-6FC3E0210C9B}" destId="{AE556722-52C1-4FDF-930F-64FFBFFFFB9C}" srcOrd="12" destOrd="0" presId="urn:microsoft.com/office/officeart/2005/8/layout/pyramid2"/>
    <dgm:cxn modelId="{123AF8FD-E77C-491C-8693-960B3EA54985}" type="presParOf" srcId="{92923F23-D638-4940-ADD6-6FC3E0210C9B}" destId="{44152FC0-D38D-4562-9FCC-EA985B627F17}" srcOrd="13" destOrd="0" presId="urn:microsoft.com/office/officeart/2005/8/layout/pyramid2"/>
    <dgm:cxn modelId="{ABF94B13-60AC-412B-87DC-8AE706536179}" type="presParOf" srcId="{92923F23-D638-4940-ADD6-6FC3E0210C9B}" destId="{8B0F78F0-4188-4A36-A9E8-D216B7D3C304}" srcOrd="14" destOrd="0" presId="urn:microsoft.com/office/officeart/2005/8/layout/pyramid2"/>
    <dgm:cxn modelId="{AAB4DE0C-A139-4CB3-9C22-CF032B850BCB}" type="presParOf" srcId="{92923F23-D638-4940-ADD6-6FC3E0210C9B}" destId="{F5C55A55-CD8E-44F0-82C1-2BB2ACA1C662}" srcOrd="1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997EF358-F899-4C96-A2AC-BB6D700F0457}"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ru-RU"/>
        </a:p>
      </dgm:t>
    </dgm:pt>
    <dgm:pt modelId="{47B405BC-B9B7-479C-94E9-92664AE71EFD}">
      <dgm:prSet phldrT="[Текст]" custT="1"/>
      <dgm:spPr/>
      <dgm:t>
        <a:bodyPr/>
        <a:lstStyle/>
        <a:p>
          <a:r>
            <a:rPr lang="uk-UA" sz="4000" b="1" i="0" dirty="0">
              <a:latin typeface="+mj-lt"/>
            </a:rPr>
            <a:t>Мусульманське право</a:t>
          </a:r>
          <a:r>
            <a:rPr lang="uk-UA" sz="4000" i="0" dirty="0">
              <a:latin typeface="+mj-lt"/>
            </a:rPr>
            <a:t> – комплекс соціальних норм, фундаментом і головною складовою частиною якого є релігійні установлення і приписи ісламу, а також органічно пов’язані з ними моральні та юридичні норми, що регулюють суспільні відносини всередині громади, яка сповідує іслам</a:t>
          </a:r>
          <a:endParaRPr lang="ru-RU" sz="4000" i="0" dirty="0">
            <a:latin typeface="+mj-lt"/>
          </a:endParaRPr>
        </a:p>
      </dgm:t>
    </dgm:pt>
    <dgm:pt modelId="{275EDA8D-F43C-43C5-9569-888C0C61A29B}" type="parTrans" cxnId="{8FE10A3B-A096-431D-B8D3-7D2D727E6117}">
      <dgm:prSet/>
      <dgm:spPr/>
      <dgm:t>
        <a:bodyPr/>
        <a:lstStyle/>
        <a:p>
          <a:endParaRPr lang="ru-RU"/>
        </a:p>
      </dgm:t>
    </dgm:pt>
    <dgm:pt modelId="{1DF6BACA-A01C-488F-A29F-B795EF97101B}" type="sibTrans" cxnId="{8FE10A3B-A096-431D-B8D3-7D2D727E6117}">
      <dgm:prSet/>
      <dgm:spPr/>
      <dgm:t>
        <a:bodyPr/>
        <a:lstStyle/>
        <a:p>
          <a:endParaRPr lang="ru-RU"/>
        </a:p>
      </dgm:t>
    </dgm:pt>
    <dgm:pt modelId="{63B5F89F-6BA9-48CB-A1CA-903185AA1170}" type="pres">
      <dgm:prSet presAssocID="{997EF358-F899-4C96-A2AC-BB6D700F0457}" presName="Name0" presStyleCnt="0">
        <dgm:presLayoutVars>
          <dgm:dir/>
        </dgm:presLayoutVars>
      </dgm:prSet>
      <dgm:spPr/>
    </dgm:pt>
    <dgm:pt modelId="{B853359D-F386-4B1C-84CC-2C330F376366}" type="pres">
      <dgm:prSet presAssocID="{47B405BC-B9B7-479C-94E9-92664AE71EFD}" presName="noChildren" presStyleCnt="0"/>
      <dgm:spPr/>
    </dgm:pt>
    <dgm:pt modelId="{97C45D71-9E56-4650-873B-94BB614A3E6B}" type="pres">
      <dgm:prSet presAssocID="{47B405BC-B9B7-479C-94E9-92664AE71EFD}" presName="gap" presStyleCnt="0"/>
      <dgm:spPr/>
    </dgm:pt>
    <dgm:pt modelId="{F78F16C0-3B8C-48C0-909E-D9402ECEA349}" type="pres">
      <dgm:prSet presAssocID="{47B405BC-B9B7-479C-94E9-92664AE71EFD}" presName="medCircle2" presStyleLbl="vennNode1" presStyleIdx="0" presStyleCnt="1"/>
      <dgm:spPr/>
    </dgm:pt>
    <dgm:pt modelId="{83DD439E-3CDA-4D25-9D9A-63AE356A029E}" type="pres">
      <dgm:prSet presAssocID="{47B405BC-B9B7-479C-94E9-92664AE71EFD}" presName="txLvlOnly1" presStyleLbl="revTx" presStyleIdx="0" presStyleCnt="1"/>
      <dgm:spPr/>
    </dgm:pt>
  </dgm:ptLst>
  <dgm:cxnLst>
    <dgm:cxn modelId="{8FE10A3B-A096-431D-B8D3-7D2D727E6117}" srcId="{997EF358-F899-4C96-A2AC-BB6D700F0457}" destId="{47B405BC-B9B7-479C-94E9-92664AE71EFD}" srcOrd="0" destOrd="0" parTransId="{275EDA8D-F43C-43C5-9569-888C0C61A29B}" sibTransId="{1DF6BACA-A01C-488F-A29F-B795EF97101B}"/>
    <dgm:cxn modelId="{2B9885BA-2CE0-406D-90E6-8D87F8A97DCB}" type="presOf" srcId="{47B405BC-B9B7-479C-94E9-92664AE71EFD}" destId="{83DD439E-3CDA-4D25-9D9A-63AE356A029E}" srcOrd="0" destOrd="0" presId="urn:microsoft.com/office/officeart/2008/layout/VerticalCircleList"/>
    <dgm:cxn modelId="{BA5549CF-C53A-4CFF-9F9D-93F2DE044BDA}" type="presOf" srcId="{997EF358-F899-4C96-A2AC-BB6D700F0457}" destId="{63B5F89F-6BA9-48CB-A1CA-903185AA1170}" srcOrd="0" destOrd="0" presId="urn:microsoft.com/office/officeart/2008/layout/VerticalCircleList"/>
    <dgm:cxn modelId="{C80E0F61-642E-437A-AFE6-A6D2683DCDFE}" type="presParOf" srcId="{63B5F89F-6BA9-48CB-A1CA-903185AA1170}" destId="{B853359D-F386-4B1C-84CC-2C330F376366}" srcOrd="0" destOrd="0" presId="urn:microsoft.com/office/officeart/2008/layout/VerticalCircleList"/>
    <dgm:cxn modelId="{5C05EF27-06AD-40B4-B160-86E0F7DDF407}" type="presParOf" srcId="{B853359D-F386-4B1C-84CC-2C330F376366}" destId="{97C45D71-9E56-4650-873B-94BB614A3E6B}" srcOrd="0" destOrd="0" presId="urn:microsoft.com/office/officeart/2008/layout/VerticalCircleList"/>
    <dgm:cxn modelId="{28B52C8C-A2AF-4942-9645-A8AEE9E1E059}" type="presParOf" srcId="{B853359D-F386-4B1C-84CC-2C330F376366}" destId="{F78F16C0-3B8C-48C0-909E-D9402ECEA349}" srcOrd="1" destOrd="0" presId="urn:microsoft.com/office/officeart/2008/layout/VerticalCircleList"/>
    <dgm:cxn modelId="{5C497BA6-3B26-4A1E-A02D-D82C1579B666}" type="presParOf" srcId="{B853359D-F386-4B1C-84CC-2C330F376366}" destId="{83DD439E-3CDA-4D25-9D9A-63AE356A029E}"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AF076BB6-8272-4F49-BDD1-824D50B9D93B}" type="doc">
      <dgm:prSet loTypeId="urn:microsoft.com/office/officeart/2005/8/layout/hProcess9" loCatId="process" qsTypeId="urn:microsoft.com/office/officeart/2005/8/quickstyle/simple1" qsCatId="simple" csTypeId="urn:microsoft.com/office/officeart/2005/8/colors/accent1_4" csCatId="accent1" phldr="1"/>
      <dgm:spPr/>
    </dgm:pt>
    <dgm:pt modelId="{C8C18C3B-1FE1-4C0C-BFED-25ED60FDD98D}">
      <dgm:prSet phldrT="[Текст]" custT="1"/>
      <dgm:spPr/>
      <dgm:t>
        <a:bodyPr/>
        <a:lstStyle/>
        <a:p>
          <a:r>
            <a:rPr lang="uk-UA" sz="2400" dirty="0">
              <a:latin typeface="+mj-lt"/>
            </a:rPr>
            <a:t>VII ст. (зародження)</a:t>
          </a:r>
          <a:endParaRPr lang="ru-RU" sz="2400" dirty="0">
            <a:latin typeface="+mj-lt"/>
          </a:endParaRPr>
        </a:p>
      </dgm:t>
    </dgm:pt>
    <dgm:pt modelId="{679D52CC-56B6-4FF6-992D-74DB0C2D6F64}" type="parTrans" cxnId="{2C2D503B-F814-4DED-ACCE-2D94D391BE4D}">
      <dgm:prSet/>
      <dgm:spPr/>
      <dgm:t>
        <a:bodyPr/>
        <a:lstStyle/>
        <a:p>
          <a:endParaRPr lang="ru-RU"/>
        </a:p>
      </dgm:t>
    </dgm:pt>
    <dgm:pt modelId="{CA74BBE8-8F19-4B03-886B-3DA2AAD885D8}" type="sibTrans" cxnId="{2C2D503B-F814-4DED-ACCE-2D94D391BE4D}">
      <dgm:prSet/>
      <dgm:spPr/>
      <dgm:t>
        <a:bodyPr/>
        <a:lstStyle/>
        <a:p>
          <a:endParaRPr lang="ru-RU"/>
        </a:p>
      </dgm:t>
    </dgm:pt>
    <dgm:pt modelId="{F400A8ED-5D71-4AD2-B6CE-68F8A791493B}">
      <dgm:prSet custT="1"/>
      <dgm:spPr/>
      <dgm:t>
        <a:bodyPr/>
        <a:lstStyle/>
        <a:p>
          <a:r>
            <a:rPr lang="uk-UA" sz="2400" dirty="0">
              <a:solidFill>
                <a:schemeClr val="bg2">
                  <a:lumMod val="25000"/>
                </a:schemeClr>
              </a:solidFill>
              <a:latin typeface="+mj-lt"/>
            </a:rPr>
            <a:t>VII – XIII ст. (поява перших </a:t>
          </a:r>
          <a:r>
            <a:rPr lang="uk-UA" sz="2400" dirty="0" err="1">
              <a:solidFill>
                <a:schemeClr val="bg2">
                  <a:lumMod val="25000"/>
                </a:schemeClr>
              </a:solidFill>
              <a:latin typeface="+mj-lt"/>
            </a:rPr>
            <a:t>ісламсько</a:t>
          </a:r>
          <a:r>
            <a:rPr lang="uk-UA" sz="2400" dirty="0">
              <a:solidFill>
                <a:schemeClr val="bg2">
                  <a:lumMod val="25000"/>
                </a:schemeClr>
              </a:solidFill>
              <a:latin typeface="+mj-lt"/>
            </a:rPr>
            <a:t>-правових шкіл)</a:t>
          </a:r>
        </a:p>
      </dgm:t>
    </dgm:pt>
    <dgm:pt modelId="{6B999C72-96B9-4C7F-A7E8-D478091FB733}" type="parTrans" cxnId="{84732A0F-4537-4C63-90B3-E4C5B8CD3E26}">
      <dgm:prSet/>
      <dgm:spPr/>
      <dgm:t>
        <a:bodyPr/>
        <a:lstStyle/>
        <a:p>
          <a:endParaRPr lang="ru-RU"/>
        </a:p>
      </dgm:t>
    </dgm:pt>
    <dgm:pt modelId="{91F83148-6DE2-4722-AAA1-8F0638B261A9}" type="sibTrans" cxnId="{84732A0F-4537-4C63-90B3-E4C5B8CD3E26}">
      <dgm:prSet/>
      <dgm:spPr/>
      <dgm:t>
        <a:bodyPr/>
        <a:lstStyle/>
        <a:p>
          <a:endParaRPr lang="ru-RU"/>
        </a:p>
      </dgm:t>
    </dgm:pt>
    <dgm:pt modelId="{B6C75399-C0CB-4C74-A7E2-1AA0899E4F81}">
      <dgm:prSet custT="1"/>
      <dgm:spPr/>
      <dgm:t>
        <a:bodyPr/>
        <a:lstStyle/>
        <a:p>
          <a:r>
            <a:rPr lang="uk-UA" sz="2400" dirty="0">
              <a:solidFill>
                <a:schemeClr val="bg2">
                  <a:lumMod val="25000"/>
                </a:schemeClr>
              </a:solidFill>
              <a:latin typeface="+mj-lt"/>
            </a:rPr>
            <a:t>кінець ХІІІ – перша половина</a:t>
          </a:r>
          <a:br>
            <a:rPr lang="uk-UA" sz="2400" dirty="0">
              <a:solidFill>
                <a:schemeClr val="bg2">
                  <a:lumMod val="25000"/>
                </a:schemeClr>
              </a:solidFill>
              <a:latin typeface="+mj-lt"/>
            </a:rPr>
          </a:br>
          <a:r>
            <a:rPr lang="uk-UA" sz="2400" dirty="0">
              <a:solidFill>
                <a:schemeClr val="bg2">
                  <a:lumMod val="25000"/>
                </a:schemeClr>
              </a:solidFill>
              <a:latin typeface="+mj-lt"/>
            </a:rPr>
            <a:t>ХХ ст. (розвиток)</a:t>
          </a:r>
        </a:p>
      </dgm:t>
    </dgm:pt>
    <dgm:pt modelId="{9B6E8BD3-F35F-4367-8E8A-BF5A2BE60628}" type="parTrans" cxnId="{AC6550B6-3A1B-41F8-B685-F45184FCCC0F}">
      <dgm:prSet/>
      <dgm:spPr/>
      <dgm:t>
        <a:bodyPr/>
        <a:lstStyle/>
        <a:p>
          <a:endParaRPr lang="ru-RU"/>
        </a:p>
      </dgm:t>
    </dgm:pt>
    <dgm:pt modelId="{82E1E833-ECAA-4BFD-BB2C-313CB1548095}" type="sibTrans" cxnId="{AC6550B6-3A1B-41F8-B685-F45184FCCC0F}">
      <dgm:prSet/>
      <dgm:spPr/>
      <dgm:t>
        <a:bodyPr/>
        <a:lstStyle/>
        <a:p>
          <a:endParaRPr lang="ru-RU"/>
        </a:p>
      </dgm:t>
    </dgm:pt>
    <dgm:pt modelId="{6FA35FB7-A1D4-4B0A-BE39-C408C29C7916}">
      <dgm:prSet custT="1"/>
      <dgm:spPr/>
      <dgm:t>
        <a:bodyPr/>
        <a:lstStyle/>
        <a:p>
          <a:r>
            <a:rPr lang="uk-UA" sz="2400" dirty="0">
              <a:solidFill>
                <a:schemeClr val="bg2">
                  <a:lumMod val="25000"/>
                </a:schemeClr>
              </a:solidFill>
              <a:latin typeface="+mj-lt"/>
            </a:rPr>
            <a:t>друга половина ХХ ст. – до теперішнього часу</a:t>
          </a:r>
          <a:br>
            <a:rPr lang="uk-UA" sz="2400" dirty="0">
              <a:solidFill>
                <a:schemeClr val="bg2">
                  <a:lumMod val="25000"/>
                </a:schemeClr>
              </a:solidFill>
              <a:latin typeface="+mj-lt"/>
            </a:rPr>
          </a:br>
          <a:r>
            <a:rPr lang="uk-UA" sz="2400" dirty="0">
              <a:solidFill>
                <a:schemeClr val="bg2">
                  <a:lumMod val="25000"/>
                </a:schemeClr>
              </a:solidFill>
              <a:latin typeface="+mj-lt"/>
            </a:rPr>
            <a:t>(сучасний етап)</a:t>
          </a:r>
        </a:p>
      </dgm:t>
    </dgm:pt>
    <dgm:pt modelId="{AFF6C559-A583-4CBE-986F-063B0551D9D1}" type="parTrans" cxnId="{54672F41-A609-4225-BE12-428B9F776704}">
      <dgm:prSet/>
      <dgm:spPr/>
      <dgm:t>
        <a:bodyPr/>
        <a:lstStyle/>
        <a:p>
          <a:endParaRPr lang="ru-RU"/>
        </a:p>
      </dgm:t>
    </dgm:pt>
    <dgm:pt modelId="{FBA8ED8F-747E-46C3-9698-1DCB58C7A8A3}" type="sibTrans" cxnId="{54672F41-A609-4225-BE12-428B9F776704}">
      <dgm:prSet/>
      <dgm:spPr/>
      <dgm:t>
        <a:bodyPr/>
        <a:lstStyle/>
        <a:p>
          <a:endParaRPr lang="ru-RU"/>
        </a:p>
      </dgm:t>
    </dgm:pt>
    <dgm:pt modelId="{25F39180-A8E6-41F2-8BC6-D2D9E1E443C6}" type="pres">
      <dgm:prSet presAssocID="{AF076BB6-8272-4F49-BDD1-824D50B9D93B}" presName="CompostProcess" presStyleCnt="0">
        <dgm:presLayoutVars>
          <dgm:dir/>
          <dgm:resizeHandles val="exact"/>
        </dgm:presLayoutVars>
      </dgm:prSet>
      <dgm:spPr/>
    </dgm:pt>
    <dgm:pt modelId="{4EC6F01A-C6BA-491B-B4D6-6A3C59169848}" type="pres">
      <dgm:prSet presAssocID="{AF076BB6-8272-4F49-BDD1-824D50B9D93B}" presName="arrow" presStyleLbl="bgShp" presStyleIdx="0" presStyleCnt="1"/>
      <dgm:spPr/>
    </dgm:pt>
    <dgm:pt modelId="{423CF27F-C5C9-4300-AF60-2F15FA6C33D9}" type="pres">
      <dgm:prSet presAssocID="{AF076BB6-8272-4F49-BDD1-824D50B9D93B}" presName="linearProcess" presStyleCnt="0"/>
      <dgm:spPr/>
    </dgm:pt>
    <dgm:pt modelId="{43EF6B70-A064-4EF6-81FF-6AD57915F89C}" type="pres">
      <dgm:prSet presAssocID="{C8C18C3B-1FE1-4C0C-BFED-25ED60FDD98D}" presName="textNode" presStyleLbl="node1" presStyleIdx="0" presStyleCnt="4" custScaleX="92419">
        <dgm:presLayoutVars>
          <dgm:bulletEnabled val="1"/>
        </dgm:presLayoutVars>
      </dgm:prSet>
      <dgm:spPr/>
    </dgm:pt>
    <dgm:pt modelId="{71E8E3EC-18A9-4107-908B-21F23CA30F09}" type="pres">
      <dgm:prSet presAssocID="{CA74BBE8-8F19-4B03-886B-3DA2AAD885D8}" presName="sibTrans" presStyleCnt="0"/>
      <dgm:spPr/>
    </dgm:pt>
    <dgm:pt modelId="{11159774-953C-4538-A93D-2460AF0FA848}" type="pres">
      <dgm:prSet presAssocID="{F400A8ED-5D71-4AD2-B6CE-68F8A791493B}" presName="textNode" presStyleLbl="node1" presStyleIdx="1" presStyleCnt="4">
        <dgm:presLayoutVars>
          <dgm:bulletEnabled val="1"/>
        </dgm:presLayoutVars>
      </dgm:prSet>
      <dgm:spPr/>
    </dgm:pt>
    <dgm:pt modelId="{36771401-C68D-49FD-969E-EA517D5374F5}" type="pres">
      <dgm:prSet presAssocID="{91F83148-6DE2-4722-AAA1-8F0638B261A9}" presName="sibTrans" presStyleCnt="0"/>
      <dgm:spPr/>
    </dgm:pt>
    <dgm:pt modelId="{27C73AF4-4603-424B-B458-DAA92FC9BB43}" type="pres">
      <dgm:prSet presAssocID="{B6C75399-C0CB-4C74-A7E2-1AA0899E4F81}" presName="textNode" presStyleLbl="node1" presStyleIdx="2" presStyleCnt="4">
        <dgm:presLayoutVars>
          <dgm:bulletEnabled val="1"/>
        </dgm:presLayoutVars>
      </dgm:prSet>
      <dgm:spPr/>
    </dgm:pt>
    <dgm:pt modelId="{21B782A9-F7B9-4B47-AA15-CD5F5990EB21}" type="pres">
      <dgm:prSet presAssocID="{82E1E833-ECAA-4BFD-BB2C-313CB1548095}" presName="sibTrans" presStyleCnt="0"/>
      <dgm:spPr/>
    </dgm:pt>
    <dgm:pt modelId="{E2F87590-C196-47D9-9595-C081F4066144}" type="pres">
      <dgm:prSet presAssocID="{6FA35FB7-A1D4-4B0A-BE39-C408C29C7916}" presName="textNode" presStyleLbl="node1" presStyleIdx="3" presStyleCnt="4" custScaleX="105593">
        <dgm:presLayoutVars>
          <dgm:bulletEnabled val="1"/>
        </dgm:presLayoutVars>
      </dgm:prSet>
      <dgm:spPr/>
    </dgm:pt>
  </dgm:ptLst>
  <dgm:cxnLst>
    <dgm:cxn modelId="{2512090E-2E79-4B09-B153-B84483A5140C}" type="presOf" srcId="{6FA35FB7-A1D4-4B0A-BE39-C408C29C7916}" destId="{E2F87590-C196-47D9-9595-C081F4066144}" srcOrd="0" destOrd="0" presId="urn:microsoft.com/office/officeart/2005/8/layout/hProcess9"/>
    <dgm:cxn modelId="{84732A0F-4537-4C63-90B3-E4C5B8CD3E26}" srcId="{AF076BB6-8272-4F49-BDD1-824D50B9D93B}" destId="{F400A8ED-5D71-4AD2-B6CE-68F8A791493B}" srcOrd="1" destOrd="0" parTransId="{6B999C72-96B9-4C7F-A7E8-D478091FB733}" sibTransId="{91F83148-6DE2-4722-AAA1-8F0638B261A9}"/>
    <dgm:cxn modelId="{2C2D503B-F814-4DED-ACCE-2D94D391BE4D}" srcId="{AF076BB6-8272-4F49-BDD1-824D50B9D93B}" destId="{C8C18C3B-1FE1-4C0C-BFED-25ED60FDD98D}" srcOrd="0" destOrd="0" parTransId="{679D52CC-56B6-4FF6-992D-74DB0C2D6F64}" sibTransId="{CA74BBE8-8F19-4B03-886B-3DA2AAD885D8}"/>
    <dgm:cxn modelId="{54672F41-A609-4225-BE12-428B9F776704}" srcId="{AF076BB6-8272-4F49-BDD1-824D50B9D93B}" destId="{6FA35FB7-A1D4-4B0A-BE39-C408C29C7916}" srcOrd="3" destOrd="0" parTransId="{AFF6C559-A583-4CBE-986F-063B0551D9D1}" sibTransId="{FBA8ED8F-747E-46C3-9698-1DCB58C7A8A3}"/>
    <dgm:cxn modelId="{A286C57D-B5F8-4336-B19E-47BBA48DD638}" type="presOf" srcId="{C8C18C3B-1FE1-4C0C-BFED-25ED60FDD98D}" destId="{43EF6B70-A064-4EF6-81FF-6AD57915F89C}" srcOrd="0" destOrd="0" presId="urn:microsoft.com/office/officeart/2005/8/layout/hProcess9"/>
    <dgm:cxn modelId="{CA1CEC88-38F4-4F53-9D56-CF4A5F0022FC}" type="presOf" srcId="{F400A8ED-5D71-4AD2-B6CE-68F8A791493B}" destId="{11159774-953C-4538-A93D-2460AF0FA848}" srcOrd="0" destOrd="0" presId="urn:microsoft.com/office/officeart/2005/8/layout/hProcess9"/>
    <dgm:cxn modelId="{AC6550B6-3A1B-41F8-B685-F45184FCCC0F}" srcId="{AF076BB6-8272-4F49-BDD1-824D50B9D93B}" destId="{B6C75399-C0CB-4C74-A7E2-1AA0899E4F81}" srcOrd="2" destOrd="0" parTransId="{9B6E8BD3-F35F-4367-8E8A-BF5A2BE60628}" sibTransId="{82E1E833-ECAA-4BFD-BB2C-313CB1548095}"/>
    <dgm:cxn modelId="{1C2E1EE9-AE2F-475B-B57E-59A63E7664D9}" type="presOf" srcId="{B6C75399-C0CB-4C74-A7E2-1AA0899E4F81}" destId="{27C73AF4-4603-424B-B458-DAA92FC9BB43}" srcOrd="0" destOrd="0" presId="urn:microsoft.com/office/officeart/2005/8/layout/hProcess9"/>
    <dgm:cxn modelId="{C200C8FF-452C-46AC-B3FA-D07F9A390EA0}" type="presOf" srcId="{AF076BB6-8272-4F49-BDD1-824D50B9D93B}" destId="{25F39180-A8E6-41F2-8BC6-D2D9E1E443C6}" srcOrd="0" destOrd="0" presId="urn:microsoft.com/office/officeart/2005/8/layout/hProcess9"/>
    <dgm:cxn modelId="{0D62E3B1-86FA-4DC7-AD4D-1C324A6A0567}" type="presParOf" srcId="{25F39180-A8E6-41F2-8BC6-D2D9E1E443C6}" destId="{4EC6F01A-C6BA-491B-B4D6-6A3C59169848}" srcOrd="0" destOrd="0" presId="urn:microsoft.com/office/officeart/2005/8/layout/hProcess9"/>
    <dgm:cxn modelId="{B802FFE1-290B-4B38-9F82-DBBFDD1DDB50}" type="presParOf" srcId="{25F39180-A8E6-41F2-8BC6-D2D9E1E443C6}" destId="{423CF27F-C5C9-4300-AF60-2F15FA6C33D9}" srcOrd="1" destOrd="0" presId="urn:microsoft.com/office/officeart/2005/8/layout/hProcess9"/>
    <dgm:cxn modelId="{314256A8-37A1-461D-B555-4A275E20344C}" type="presParOf" srcId="{423CF27F-C5C9-4300-AF60-2F15FA6C33D9}" destId="{43EF6B70-A064-4EF6-81FF-6AD57915F89C}" srcOrd="0" destOrd="0" presId="urn:microsoft.com/office/officeart/2005/8/layout/hProcess9"/>
    <dgm:cxn modelId="{AB16434C-2485-46CD-8A12-4118A2744F53}" type="presParOf" srcId="{423CF27F-C5C9-4300-AF60-2F15FA6C33D9}" destId="{71E8E3EC-18A9-4107-908B-21F23CA30F09}" srcOrd="1" destOrd="0" presId="urn:microsoft.com/office/officeart/2005/8/layout/hProcess9"/>
    <dgm:cxn modelId="{50730254-390D-4F4F-8B32-CBE1DD570991}" type="presParOf" srcId="{423CF27F-C5C9-4300-AF60-2F15FA6C33D9}" destId="{11159774-953C-4538-A93D-2460AF0FA848}" srcOrd="2" destOrd="0" presId="urn:microsoft.com/office/officeart/2005/8/layout/hProcess9"/>
    <dgm:cxn modelId="{B103B75E-914B-44FB-9C76-E43AC870B81D}" type="presParOf" srcId="{423CF27F-C5C9-4300-AF60-2F15FA6C33D9}" destId="{36771401-C68D-49FD-969E-EA517D5374F5}" srcOrd="3" destOrd="0" presId="urn:microsoft.com/office/officeart/2005/8/layout/hProcess9"/>
    <dgm:cxn modelId="{22A5932A-1E01-4A15-A854-092271156773}" type="presParOf" srcId="{423CF27F-C5C9-4300-AF60-2F15FA6C33D9}" destId="{27C73AF4-4603-424B-B458-DAA92FC9BB43}" srcOrd="4" destOrd="0" presId="urn:microsoft.com/office/officeart/2005/8/layout/hProcess9"/>
    <dgm:cxn modelId="{29CA5898-0622-4DB3-8C36-08D296597629}" type="presParOf" srcId="{423CF27F-C5C9-4300-AF60-2F15FA6C33D9}" destId="{21B782A9-F7B9-4B47-AA15-CD5F5990EB21}" srcOrd="5" destOrd="0" presId="urn:microsoft.com/office/officeart/2005/8/layout/hProcess9"/>
    <dgm:cxn modelId="{F2A6B767-A324-4E3E-8743-B8AB43D3E501}" type="presParOf" srcId="{423CF27F-C5C9-4300-AF60-2F15FA6C33D9}" destId="{E2F87590-C196-47D9-9595-C081F406614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71688A24-1E51-46C4-9FEE-B2A5715EBE7A}"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ru-RU"/>
        </a:p>
      </dgm:t>
    </dgm:pt>
    <dgm:pt modelId="{62783A96-58EB-4E3F-BCDE-0D718125E5E3}">
      <dgm:prSet phldrT="[Текст]" custT="1"/>
      <dgm:spPr/>
      <dgm:t>
        <a:bodyPr/>
        <a:lstStyle/>
        <a:p>
          <a:r>
            <a:rPr lang="uk-UA" sz="2800" i="0" dirty="0">
              <a:latin typeface="+mj-lt"/>
            </a:rPr>
            <a:t>головним творцем права визнається Аллах</a:t>
          </a:r>
          <a:endParaRPr lang="ru-RU" sz="2800" i="0" dirty="0">
            <a:latin typeface="+mj-lt"/>
          </a:endParaRPr>
        </a:p>
      </dgm:t>
    </dgm:pt>
    <dgm:pt modelId="{97570905-7CC1-412B-940C-83990C8CEABF}" type="parTrans" cxnId="{7E5B437B-618D-4FE6-98DC-4E0120077081}">
      <dgm:prSet/>
      <dgm:spPr/>
      <dgm:t>
        <a:bodyPr/>
        <a:lstStyle/>
        <a:p>
          <a:endParaRPr lang="ru-RU"/>
        </a:p>
      </dgm:t>
    </dgm:pt>
    <dgm:pt modelId="{1F5BA869-7F09-48CF-A4AB-AC88D5CFE83F}" type="sibTrans" cxnId="{7E5B437B-618D-4FE6-98DC-4E0120077081}">
      <dgm:prSet/>
      <dgm:spPr/>
      <dgm:t>
        <a:bodyPr/>
        <a:lstStyle/>
        <a:p>
          <a:endParaRPr lang="ru-RU"/>
        </a:p>
      </dgm:t>
    </dgm:pt>
    <dgm:pt modelId="{F9BB7FB2-5FF1-49FD-9836-1CC8558F1BD7}">
      <dgm:prSet custT="1"/>
      <dgm:spPr/>
      <dgm:t>
        <a:bodyPr/>
        <a:lstStyle/>
        <a:p>
          <a:r>
            <a:rPr lang="uk-UA" sz="2800" i="0" dirty="0">
              <a:latin typeface="+mj-lt"/>
            </a:rPr>
            <a:t>тісне переплетіння юридичних положень з релігійними, філософськими, моральними, звичаєвими правилами поведінки</a:t>
          </a:r>
        </a:p>
      </dgm:t>
    </dgm:pt>
    <dgm:pt modelId="{0E7B1F1A-9B70-4A34-BE63-9741ECA2ACC0}" type="parTrans" cxnId="{56D104E5-4BB2-43DB-9BD2-AC522D27B40F}">
      <dgm:prSet/>
      <dgm:spPr/>
      <dgm:t>
        <a:bodyPr/>
        <a:lstStyle/>
        <a:p>
          <a:endParaRPr lang="ru-RU"/>
        </a:p>
      </dgm:t>
    </dgm:pt>
    <dgm:pt modelId="{19833311-1F56-4678-AFDE-AB9CAAA34356}" type="sibTrans" cxnId="{56D104E5-4BB2-43DB-9BD2-AC522D27B40F}">
      <dgm:prSet/>
      <dgm:spPr/>
      <dgm:t>
        <a:bodyPr/>
        <a:lstStyle/>
        <a:p>
          <a:endParaRPr lang="ru-RU"/>
        </a:p>
      </dgm:t>
    </dgm:pt>
    <dgm:pt modelId="{E586EB0E-D24B-40A4-8991-C5C36EB2C4A9}">
      <dgm:prSet custT="1"/>
      <dgm:spPr/>
      <dgm:t>
        <a:bodyPr/>
        <a:lstStyle/>
        <a:p>
          <a:r>
            <a:rPr lang="uk-UA" sz="2800" i="0" dirty="0">
              <a:latin typeface="+mj-lt"/>
            </a:rPr>
            <a:t>персоніфікований характер правових положень</a:t>
          </a:r>
        </a:p>
      </dgm:t>
    </dgm:pt>
    <dgm:pt modelId="{441AD83B-CB99-40C6-9BEB-ACF17FA3D4DD}" type="parTrans" cxnId="{38794F66-002F-47CB-AB3A-51884DABBEFB}">
      <dgm:prSet/>
      <dgm:spPr/>
      <dgm:t>
        <a:bodyPr/>
        <a:lstStyle/>
        <a:p>
          <a:endParaRPr lang="ru-RU"/>
        </a:p>
      </dgm:t>
    </dgm:pt>
    <dgm:pt modelId="{E6F403F8-78D4-4994-BB5D-28F9E83CBAAA}" type="sibTrans" cxnId="{38794F66-002F-47CB-AB3A-51884DABBEFB}">
      <dgm:prSet/>
      <dgm:spPr/>
      <dgm:t>
        <a:bodyPr/>
        <a:lstStyle/>
        <a:p>
          <a:endParaRPr lang="ru-RU"/>
        </a:p>
      </dgm:t>
    </dgm:pt>
    <dgm:pt modelId="{8CBAA17D-CD12-490A-B44A-1A930891F330}">
      <dgm:prSet custT="1"/>
      <dgm:spPr/>
      <dgm:t>
        <a:bodyPr/>
        <a:lstStyle/>
        <a:p>
          <a:r>
            <a:rPr lang="uk-UA" sz="2800" i="0" dirty="0">
              <a:latin typeface="+mj-lt"/>
            </a:rPr>
            <a:t>пріоритет імперативних норм над диспозитивними нормативними приписами</a:t>
          </a:r>
        </a:p>
      </dgm:t>
    </dgm:pt>
    <dgm:pt modelId="{8924B85D-5CC2-419C-9B23-595E84A277F6}" type="parTrans" cxnId="{0A1C0125-F56C-4E7E-85E9-DF26C1B76159}">
      <dgm:prSet/>
      <dgm:spPr/>
      <dgm:t>
        <a:bodyPr/>
        <a:lstStyle/>
        <a:p>
          <a:endParaRPr lang="ru-RU"/>
        </a:p>
      </dgm:t>
    </dgm:pt>
    <dgm:pt modelId="{EDAC68EE-6EB5-4295-ACFD-7C6D973ADBD8}" type="sibTrans" cxnId="{0A1C0125-F56C-4E7E-85E9-DF26C1B76159}">
      <dgm:prSet/>
      <dgm:spPr/>
      <dgm:t>
        <a:bodyPr/>
        <a:lstStyle/>
        <a:p>
          <a:endParaRPr lang="ru-RU"/>
        </a:p>
      </dgm:t>
    </dgm:pt>
    <dgm:pt modelId="{245A607A-E2AA-4427-B31F-6CB4B5AF4A99}" type="pres">
      <dgm:prSet presAssocID="{71688A24-1E51-46C4-9FEE-B2A5715EBE7A}" presName="linear" presStyleCnt="0">
        <dgm:presLayoutVars>
          <dgm:dir/>
          <dgm:animLvl val="lvl"/>
          <dgm:resizeHandles val="exact"/>
        </dgm:presLayoutVars>
      </dgm:prSet>
      <dgm:spPr/>
    </dgm:pt>
    <dgm:pt modelId="{28AF89B8-B016-4239-BD53-C99C37FD4CAB}" type="pres">
      <dgm:prSet presAssocID="{62783A96-58EB-4E3F-BCDE-0D718125E5E3}" presName="parentLin" presStyleCnt="0"/>
      <dgm:spPr/>
    </dgm:pt>
    <dgm:pt modelId="{38DAC649-7F70-4EEE-A36E-9C3B519625BD}" type="pres">
      <dgm:prSet presAssocID="{62783A96-58EB-4E3F-BCDE-0D718125E5E3}" presName="parentLeftMargin" presStyleLbl="node1" presStyleIdx="0" presStyleCnt="4"/>
      <dgm:spPr/>
    </dgm:pt>
    <dgm:pt modelId="{5941040C-2FA7-44FF-BA95-0B4FB189044E}" type="pres">
      <dgm:prSet presAssocID="{62783A96-58EB-4E3F-BCDE-0D718125E5E3}" presName="parentText" presStyleLbl="node1" presStyleIdx="0" presStyleCnt="4" custScaleX="136373" custScaleY="123855">
        <dgm:presLayoutVars>
          <dgm:chMax val="0"/>
          <dgm:bulletEnabled val="1"/>
        </dgm:presLayoutVars>
      </dgm:prSet>
      <dgm:spPr/>
    </dgm:pt>
    <dgm:pt modelId="{98C87A73-2639-42EB-979E-99742BC3542F}" type="pres">
      <dgm:prSet presAssocID="{62783A96-58EB-4E3F-BCDE-0D718125E5E3}" presName="negativeSpace" presStyleCnt="0"/>
      <dgm:spPr/>
    </dgm:pt>
    <dgm:pt modelId="{3ACF1F05-E5AB-4412-AE5D-B0A049E11072}" type="pres">
      <dgm:prSet presAssocID="{62783A96-58EB-4E3F-BCDE-0D718125E5E3}" presName="childText" presStyleLbl="conFgAcc1" presStyleIdx="0" presStyleCnt="4">
        <dgm:presLayoutVars>
          <dgm:bulletEnabled val="1"/>
        </dgm:presLayoutVars>
      </dgm:prSet>
      <dgm:spPr/>
    </dgm:pt>
    <dgm:pt modelId="{62458227-0CC3-4A93-8D10-C877336EBBDB}" type="pres">
      <dgm:prSet presAssocID="{1F5BA869-7F09-48CF-A4AB-AC88D5CFE83F}" presName="spaceBetweenRectangles" presStyleCnt="0"/>
      <dgm:spPr/>
    </dgm:pt>
    <dgm:pt modelId="{939C540C-E49E-4C68-B689-34C55675A07E}" type="pres">
      <dgm:prSet presAssocID="{F9BB7FB2-5FF1-49FD-9836-1CC8558F1BD7}" presName="parentLin" presStyleCnt="0"/>
      <dgm:spPr/>
    </dgm:pt>
    <dgm:pt modelId="{C50D7FC5-4F2F-42D6-8FC6-618F21BACF11}" type="pres">
      <dgm:prSet presAssocID="{F9BB7FB2-5FF1-49FD-9836-1CC8558F1BD7}" presName="parentLeftMargin" presStyleLbl="node1" presStyleIdx="0" presStyleCnt="4"/>
      <dgm:spPr/>
    </dgm:pt>
    <dgm:pt modelId="{23629779-8BBB-48CE-A8D1-3D11ECD88027}" type="pres">
      <dgm:prSet presAssocID="{F9BB7FB2-5FF1-49FD-9836-1CC8558F1BD7}" presName="parentText" presStyleLbl="node1" presStyleIdx="1" presStyleCnt="4" custScaleX="136373" custScaleY="214568">
        <dgm:presLayoutVars>
          <dgm:chMax val="0"/>
          <dgm:bulletEnabled val="1"/>
        </dgm:presLayoutVars>
      </dgm:prSet>
      <dgm:spPr/>
    </dgm:pt>
    <dgm:pt modelId="{741A64A4-FBB4-40BC-B1A6-B9FB0BFCC01A}" type="pres">
      <dgm:prSet presAssocID="{F9BB7FB2-5FF1-49FD-9836-1CC8558F1BD7}" presName="negativeSpace" presStyleCnt="0"/>
      <dgm:spPr/>
    </dgm:pt>
    <dgm:pt modelId="{384BFF74-7194-4F1F-8BEF-6EFEE863B967}" type="pres">
      <dgm:prSet presAssocID="{F9BB7FB2-5FF1-49FD-9836-1CC8558F1BD7}" presName="childText" presStyleLbl="conFgAcc1" presStyleIdx="1" presStyleCnt="4">
        <dgm:presLayoutVars>
          <dgm:bulletEnabled val="1"/>
        </dgm:presLayoutVars>
      </dgm:prSet>
      <dgm:spPr/>
    </dgm:pt>
    <dgm:pt modelId="{BCFAD3B4-75F3-4967-87C8-F6ECE48BABB2}" type="pres">
      <dgm:prSet presAssocID="{19833311-1F56-4678-AFDE-AB9CAAA34356}" presName="spaceBetweenRectangles" presStyleCnt="0"/>
      <dgm:spPr/>
    </dgm:pt>
    <dgm:pt modelId="{AD62C101-CEA1-491E-BD05-DDFA26DA4000}" type="pres">
      <dgm:prSet presAssocID="{E586EB0E-D24B-40A4-8991-C5C36EB2C4A9}" presName="parentLin" presStyleCnt="0"/>
      <dgm:spPr/>
    </dgm:pt>
    <dgm:pt modelId="{FF52B258-9242-4D0B-8391-F71F08FD9E1D}" type="pres">
      <dgm:prSet presAssocID="{E586EB0E-D24B-40A4-8991-C5C36EB2C4A9}" presName="parentLeftMargin" presStyleLbl="node1" presStyleIdx="1" presStyleCnt="4"/>
      <dgm:spPr/>
    </dgm:pt>
    <dgm:pt modelId="{E5424EB8-C87E-4DA6-8BDC-524B1EF0D005}" type="pres">
      <dgm:prSet presAssocID="{E586EB0E-D24B-40A4-8991-C5C36EB2C4A9}" presName="parentText" presStyleLbl="node1" presStyleIdx="2" presStyleCnt="4" custScaleX="136373" custScaleY="123855">
        <dgm:presLayoutVars>
          <dgm:chMax val="0"/>
          <dgm:bulletEnabled val="1"/>
        </dgm:presLayoutVars>
      </dgm:prSet>
      <dgm:spPr/>
    </dgm:pt>
    <dgm:pt modelId="{A619D580-FE92-436F-8BE4-BAEB8891AD36}" type="pres">
      <dgm:prSet presAssocID="{E586EB0E-D24B-40A4-8991-C5C36EB2C4A9}" presName="negativeSpace" presStyleCnt="0"/>
      <dgm:spPr/>
    </dgm:pt>
    <dgm:pt modelId="{0F1DCC76-ED25-466F-85FC-1B66D373C146}" type="pres">
      <dgm:prSet presAssocID="{E586EB0E-D24B-40A4-8991-C5C36EB2C4A9}" presName="childText" presStyleLbl="conFgAcc1" presStyleIdx="2" presStyleCnt="4">
        <dgm:presLayoutVars>
          <dgm:bulletEnabled val="1"/>
        </dgm:presLayoutVars>
      </dgm:prSet>
      <dgm:spPr/>
    </dgm:pt>
    <dgm:pt modelId="{F5BFD766-25CB-4CEF-A8C5-CD70986E4DD6}" type="pres">
      <dgm:prSet presAssocID="{E6F403F8-78D4-4994-BB5D-28F9E83CBAAA}" presName="spaceBetweenRectangles" presStyleCnt="0"/>
      <dgm:spPr/>
    </dgm:pt>
    <dgm:pt modelId="{BFD0B203-511A-4C71-82A9-0C5199762514}" type="pres">
      <dgm:prSet presAssocID="{8CBAA17D-CD12-490A-B44A-1A930891F330}" presName="parentLin" presStyleCnt="0"/>
      <dgm:spPr/>
    </dgm:pt>
    <dgm:pt modelId="{F51CF4E8-678F-4C7A-90D1-A050C1847640}" type="pres">
      <dgm:prSet presAssocID="{8CBAA17D-CD12-490A-B44A-1A930891F330}" presName="parentLeftMargin" presStyleLbl="node1" presStyleIdx="2" presStyleCnt="4"/>
      <dgm:spPr/>
    </dgm:pt>
    <dgm:pt modelId="{4FFCBC45-DA20-401C-9511-4DC045A30BE4}" type="pres">
      <dgm:prSet presAssocID="{8CBAA17D-CD12-490A-B44A-1A930891F330}" presName="parentText" presStyleLbl="node1" presStyleIdx="3" presStyleCnt="4" custScaleX="136373" custScaleY="144826">
        <dgm:presLayoutVars>
          <dgm:chMax val="0"/>
          <dgm:bulletEnabled val="1"/>
        </dgm:presLayoutVars>
      </dgm:prSet>
      <dgm:spPr/>
    </dgm:pt>
    <dgm:pt modelId="{EA68000E-AED0-4629-8DB0-0567C8F45602}" type="pres">
      <dgm:prSet presAssocID="{8CBAA17D-CD12-490A-B44A-1A930891F330}" presName="negativeSpace" presStyleCnt="0"/>
      <dgm:spPr/>
    </dgm:pt>
    <dgm:pt modelId="{351EC954-2FBD-40F9-9B88-7FC046FF3938}" type="pres">
      <dgm:prSet presAssocID="{8CBAA17D-CD12-490A-B44A-1A930891F330}" presName="childText" presStyleLbl="conFgAcc1" presStyleIdx="3" presStyleCnt="4">
        <dgm:presLayoutVars>
          <dgm:bulletEnabled val="1"/>
        </dgm:presLayoutVars>
      </dgm:prSet>
      <dgm:spPr/>
    </dgm:pt>
  </dgm:ptLst>
  <dgm:cxnLst>
    <dgm:cxn modelId="{66A22E16-3547-4FA6-8082-2E0D82502361}" type="presOf" srcId="{E586EB0E-D24B-40A4-8991-C5C36EB2C4A9}" destId="{FF52B258-9242-4D0B-8391-F71F08FD9E1D}" srcOrd="0" destOrd="0" presId="urn:microsoft.com/office/officeart/2005/8/layout/list1"/>
    <dgm:cxn modelId="{0A1C0125-F56C-4E7E-85E9-DF26C1B76159}" srcId="{71688A24-1E51-46C4-9FEE-B2A5715EBE7A}" destId="{8CBAA17D-CD12-490A-B44A-1A930891F330}" srcOrd="3" destOrd="0" parTransId="{8924B85D-5CC2-419C-9B23-595E84A277F6}" sibTransId="{EDAC68EE-6EB5-4295-ACFD-7C6D973ADBD8}"/>
    <dgm:cxn modelId="{38794F66-002F-47CB-AB3A-51884DABBEFB}" srcId="{71688A24-1E51-46C4-9FEE-B2A5715EBE7A}" destId="{E586EB0E-D24B-40A4-8991-C5C36EB2C4A9}" srcOrd="2" destOrd="0" parTransId="{441AD83B-CB99-40C6-9BEB-ACF17FA3D4DD}" sibTransId="{E6F403F8-78D4-4994-BB5D-28F9E83CBAAA}"/>
    <dgm:cxn modelId="{AF95DB56-C953-4B71-B745-48CD7CB01DD2}" type="presOf" srcId="{8CBAA17D-CD12-490A-B44A-1A930891F330}" destId="{F51CF4E8-678F-4C7A-90D1-A050C1847640}" srcOrd="0" destOrd="0" presId="urn:microsoft.com/office/officeart/2005/8/layout/list1"/>
    <dgm:cxn modelId="{7E5B437B-618D-4FE6-98DC-4E0120077081}" srcId="{71688A24-1E51-46C4-9FEE-B2A5715EBE7A}" destId="{62783A96-58EB-4E3F-BCDE-0D718125E5E3}" srcOrd="0" destOrd="0" parTransId="{97570905-7CC1-412B-940C-83990C8CEABF}" sibTransId="{1F5BA869-7F09-48CF-A4AB-AC88D5CFE83F}"/>
    <dgm:cxn modelId="{CAF71B7E-620D-493F-B828-C3B26232D36F}" type="presOf" srcId="{F9BB7FB2-5FF1-49FD-9836-1CC8558F1BD7}" destId="{C50D7FC5-4F2F-42D6-8FC6-618F21BACF11}" srcOrd="0" destOrd="0" presId="urn:microsoft.com/office/officeart/2005/8/layout/list1"/>
    <dgm:cxn modelId="{CB5DAD8A-A908-428C-A95B-A001E8DC6978}" type="presOf" srcId="{62783A96-58EB-4E3F-BCDE-0D718125E5E3}" destId="{38DAC649-7F70-4EEE-A36E-9C3B519625BD}" srcOrd="0" destOrd="0" presId="urn:microsoft.com/office/officeart/2005/8/layout/list1"/>
    <dgm:cxn modelId="{DD6A8990-6C3B-436D-A5A2-7D6D6CA668E4}" type="presOf" srcId="{F9BB7FB2-5FF1-49FD-9836-1CC8558F1BD7}" destId="{23629779-8BBB-48CE-A8D1-3D11ECD88027}" srcOrd="1" destOrd="0" presId="urn:microsoft.com/office/officeart/2005/8/layout/list1"/>
    <dgm:cxn modelId="{33C60BA5-6559-4DC0-BDDB-1873BBF74D80}" type="presOf" srcId="{8CBAA17D-CD12-490A-B44A-1A930891F330}" destId="{4FFCBC45-DA20-401C-9511-4DC045A30BE4}" srcOrd="1" destOrd="0" presId="urn:microsoft.com/office/officeart/2005/8/layout/list1"/>
    <dgm:cxn modelId="{89CB5BCD-0695-4630-AF8C-625C84CDC79F}" type="presOf" srcId="{62783A96-58EB-4E3F-BCDE-0D718125E5E3}" destId="{5941040C-2FA7-44FF-BA95-0B4FB189044E}" srcOrd="1" destOrd="0" presId="urn:microsoft.com/office/officeart/2005/8/layout/list1"/>
    <dgm:cxn modelId="{1C2726D4-E79F-477E-91F8-6CFC691E2DA1}" type="presOf" srcId="{E586EB0E-D24B-40A4-8991-C5C36EB2C4A9}" destId="{E5424EB8-C87E-4DA6-8BDC-524B1EF0D005}" srcOrd="1" destOrd="0" presId="urn:microsoft.com/office/officeart/2005/8/layout/list1"/>
    <dgm:cxn modelId="{56D104E5-4BB2-43DB-9BD2-AC522D27B40F}" srcId="{71688A24-1E51-46C4-9FEE-B2A5715EBE7A}" destId="{F9BB7FB2-5FF1-49FD-9836-1CC8558F1BD7}" srcOrd="1" destOrd="0" parTransId="{0E7B1F1A-9B70-4A34-BE63-9741ECA2ACC0}" sibTransId="{19833311-1F56-4678-AFDE-AB9CAAA34356}"/>
    <dgm:cxn modelId="{221C49F7-35C7-438B-B828-FAC6D317B671}" type="presOf" srcId="{71688A24-1E51-46C4-9FEE-B2A5715EBE7A}" destId="{245A607A-E2AA-4427-B31F-6CB4B5AF4A99}" srcOrd="0" destOrd="0" presId="urn:microsoft.com/office/officeart/2005/8/layout/list1"/>
    <dgm:cxn modelId="{26EA399C-8CEF-4877-807D-D2F74E2A396B}" type="presParOf" srcId="{245A607A-E2AA-4427-B31F-6CB4B5AF4A99}" destId="{28AF89B8-B016-4239-BD53-C99C37FD4CAB}" srcOrd="0" destOrd="0" presId="urn:microsoft.com/office/officeart/2005/8/layout/list1"/>
    <dgm:cxn modelId="{EBCC640F-3D2E-4EFC-AA27-147D82973301}" type="presParOf" srcId="{28AF89B8-B016-4239-BD53-C99C37FD4CAB}" destId="{38DAC649-7F70-4EEE-A36E-9C3B519625BD}" srcOrd="0" destOrd="0" presId="urn:microsoft.com/office/officeart/2005/8/layout/list1"/>
    <dgm:cxn modelId="{8FE3AED2-F0F0-45CE-94B6-81164BE1D818}" type="presParOf" srcId="{28AF89B8-B016-4239-BD53-C99C37FD4CAB}" destId="{5941040C-2FA7-44FF-BA95-0B4FB189044E}" srcOrd="1" destOrd="0" presId="urn:microsoft.com/office/officeart/2005/8/layout/list1"/>
    <dgm:cxn modelId="{136EF05A-66E0-4CA6-91B2-17261E122366}" type="presParOf" srcId="{245A607A-E2AA-4427-B31F-6CB4B5AF4A99}" destId="{98C87A73-2639-42EB-979E-99742BC3542F}" srcOrd="1" destOrd="0" presId="urn:microsoft.com/office/officeart/2005/8/layout/list1"/>
    <dgm:cxn modelId="{9F7C1ADB-47C5-4681-A767-55E42A1A8BEC}" type="presParOf" srcId="{245A607A-E2AA-4427-B31F-6CB4B5AF4A99}" destId="{3ACF1F05-E5AB-4412-AE5D-B0A049E11072}" srcOrd="2" destOrd="0" presId="urn:microsoft.com/office/officeart/2005/8/layout/list1"/>
    <dgm:cxn modelId="{AD4DC2F5-B385-4808-8471-A0A197A6EBD8}" type="presParOf" srcId="{245A607A-E2AA-4427-B31F-6CB4B5AF4A99}" destId="{62458227-0CC3-4A93-8D10-C877336EBBDB}" srcOrd="3" destOrd="0" presId="urn:microsoft.com/office/officeart/2005/8/layout/list1"/>
    <dgm:cxn modelId="{E1F12ABA-89CE-4289-9F6D-CE2586B1F84D}" type="presParOf" srcId="{245A607A-E2AA-4427-B31F-6CB4B5AF4A99}" destId="{939C540C-E49E-4C68-B689-34C55675A07E}" srcOrd="4" destOrd="0" presId="urn:microsoft.com/office/officeart/2005/8/layout/list1"/>
    <dgm:cxn modelId="{A7E973B7-1DD3-4284-A6A3-0458B9E0C395}" type="presParOf" srcId="{939C540C-E49E-4C68-B689-34C55675A07E}" destId="{C50D7FC5-4F2F-42D6-8FC6-618F21BACF11}" srcOrd="0" destOrd="0" presId="urn:microsoft.com/office/officeart/2005/8/layout/list1"/>
    <dgm:cxn modelId="{610EB7C3-2F99-4EF0-9515-463439547116}" type="presParOf" srcId="{939C540C-E49E-4C68-B689-34C55675A07E}" destId="{23629779-8BBB-48CE-A8D1-3D11ECD88027}" srcOrd="1" destOrd="0" presId="urn:microsoft.com/office/officeart/2005/8/layout/list1"/>
    <dgm:cxn modelId="{51A6FA44-90EB-4F6F-9333-2A1D9A31A8BD}" type="presParOf" srcId="{245A607A-E2AA-4427-B31F-6CB4B5AF4A99}" destId="{741A64A4-FBB4-40BC-B1A6-B9FB0BFCC01A}" srcOrd="5" destOrd="0" presId="urn:microsoft.com/office/officeart/2005/8/layout/list1"/>
    <dgm:cxn modelId="{B651CB59-B9D4-4527-A7DC-39E0FB4D5B7D}" type="presParOf" srcId="{245A607A-E2AA-4427-B31F-6CB4B5AF4A99}" destId="{384BFF74-7194-4F1F-8BEF-6EFEE863B967}" srcOrd="6" destOrd="0" presId="urn:microsoft.com/office/officeart/2005/8/layout/list1"/>
    <dgm:cxn modelId="{145F7CAF-D332-4840-9B17-4E0844A0AAD6}" type="presParOf" srcId="{245A607A-E2AA-4427-B31F-6CB4B5AF4A99}" destId="{BCFAD3B4-75F3-4967-87C8-F6ECE48BABB2}" srcOrd="7" destOrd="0" presId="urn:microsoft.com/office/officeart/2005/8/layout/list1"/>
    <dgm:cxn modelId="{120CA0D2-A659-41A5-870C-EAB8DA31F20B}" type="presParOf" srcId="{245A607A-E2AA-4427-B31F-6CB4B5AF4A99}" destId="{AD62C101-CEA1-491E-BD05-DDFA26DA4000}" srcOrd="8" destOrd="0" presId="urn:microsoft.com/office/officeart/2005/8/layout/list1"/>
    <dgm:cxn modelId="{1AD990E0-F3E9-42E0-82ED-7FAEA8BB22CF}" type="presParOf" srcId="{AD62C101-CEA1-491E-BD05-DDFA26DA4000}" destId="{FF52B258-9242-4D0B-8391-F71F08FD9E1D}" srcOrd="0" destOrd="0" presId="urn:microsoft.com/office/officeart/2005/8/layout/list1"/>
    <dgm:cxn modelId="{AD4DA2EA-4976-4408-A020-F63A250E81BA}" type="presParOf" srcId="{AD62C101-CEA1-491E-BD05-DDFA26DA4000}" destId="{E5424EB8-C87E-4DA6-8BDC-524B1EF0D005}" srcOrd="1" destOrd="0" presId="urn:microsoft.com/office/officeart/2005/8/layout/list1"/>
    <dgm:cxn modelId="{14FF1889-F255-4C57-BBC2-9A6583407B8A}" type="presParOf" srcId="{245A607A-E2AA-4427-B31F-6CB4B5AF4A99}" destId="{A619D580-FE92-436F-8BE4-BAEB8891AD36}" srcOrd="9" destOrd="0" presId="urn:microsoft.com/office/officeart/2005/8/layout/list1"/>
    <dgm:cxn modelId="{22FF55F3-DEF7-470F-A3F2-777D1115F540}" type="presParOf" srcId="{245A607A-E2AA-4427-B31F-6CB4B5AF4A99}" destId="{0F1DCC76-ED25-466F-85FC-1B66D373C146}" srcOrd="10" destOrd="0" presId="urn:microsoft.com/office/officeart/2005/8/layout/list1"/>
    <dgm:cxn modelId="{55E2EDA2-3EA8-486E-8FDB-8BA23E1E960D}" type="presParOf" srcId="{245A607A-E2AA-4427-B31F-6CB4B5AF4A99}" destId="{F5BFD766-25CB-4CEF-A8C5-CD70986E4DD6}" srcOrd="11" destOrd="0" presId="urn:microsoft.com/office/officeart/2005/8/layout/list1"/>
    <dgm:cxn modelId="{95DB2433-E9CF-4873-9796-D26AAB870972}" type="presParOf" srcId="{245A607A-E2AA-4427-B31F-6CB4B5AF4A99}" destId="{BFD0B203-511A-4C71-82A9-0C5199762514}" srcOrd="12" destOrd="0" presId="urn:microsoft.com/office/officeart/2005/8/layout/list1"/>
    <dgm:cxn modelId="{6737006D-DE50-42B0-A942-1E9C64504902}" type="presParOf" srcId="{BFD0B203-511A-4C71-82A9-0C5199762514}" destId="{F51CF4E8-678F-4C7A-90D1-A050C1847640}" srcOrd="0" destOrd="0" presId="urn:microsoft.com/office/officeart/2005/8/layout/list1"/>
    <dgm:cxn modelId="{4D7F7888-4147-46C7-BBE7-4D469B1ED9A0}" type="presParOf" srcId="{BFD0B203-511A-4C71-82A9-0C5199762514}" destId="{4FFCBC45-DA20-401C-9511-4DC045A30BE4}" srcOrd="1" destOrd="0" presId="urn:microsoft.com/office/officeart/2005/8/layout/list1"/>
    <dgm:cxn modelId="{3AB1C91D-5884-49D4-936E-E326C339B7BF}" type="presParOf" srcId="{245A607A-E2AA-4427-B31F-6CB4B5AF4A99}" destId="{EA68000E-AED0-4629-8DB0-0567C8F45602}" srcOrd="13" destOrd="0" presId="urn:microsoft.com/office/officeart/2005/8/layout/list1"/>
    <dgm:cxn modelId="{C1C5E312-15CE-48B2-B3A8-F303FE752694}" type="presParOf" srcId="{245A607A-E2AA-4427-B31F-6CB4B5AF4A99}" destId="{351EC954-2FBD-40F9-9B88-7FC046FF393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6183B6DC-EC36-463B-86C9-F342C4E3CE57}" type="doc">
      <dgm:prSet loTypeId="urn:microsoft.com/office/officeart/2005/8/layout/hList9" loCatId="list" qsTypeId="urn:microsoft.com/office/officeart/2005/8/quickstyle/simple2" qsCatId="simple" csTypeId="urn:microsoft.com/office/officeart/2005/8/colors/accent1_4" csCatId="accent1" phldr="1"/>
      <dgm:spPr/>
      <dgm:t>
        <a:bodyPr/>
        <a:lstStyle/>
        <a:p>
          <a:endParaRPr lang="ru-RU"/>
        </a:p>
      </dgm:t>
    </dgm:pt>
    <dgm:pt modelId="{48C81EAE-2D07-40E7-9FF9-FECD11020966}">
      <dgm:prSet phldrT="[Текст]" custT="1"/>
      <dgm:spPr/>
      <dgm:t>
        <a:bodyPr/>
        <a:lstStyle/>
        <a:p>
          <a:r>
            <a:rPr lang="uk-UA" sz="2800" b="1" dirty="0">
              <a:latin typeface="+mj-lt"/>
            </a:rPr>
            <a:t>«</a:t>
          </a:r>
          <a:r>
            <a:rPr lang="uk-UA" sz="2800" b="1" dirty="0" err="1">
              <a:latin typeface="+mj-lt"/>
            </a:rPr>
            <a:t>ібадат</a:t>
          </a:r>
          <a:r>
            <a:rPr lang="uk-UA" sz="2800" b="1" dirty="0">
              <a:latin typeface="+mj-lt"/>
            </a:rPr>
            <a:t>»</a:t>
          </a:r>
          <a:endParaRPr lang="ru-RU" sz="2800" b="1" dirty="0">
            <a:latin typeface="+mj-lt"/>
          </a:endParaRPr>
        </a:p>
      </dgm:t>
    </dgm:pt>
    <dgm:pt modelId="{E22DA5A2-BAFC-4A9C-B65B-75DA2086A942}" type="parTrans" cxnId="{96C2E53D-D538-4602-A186-3CC89D715746}">
      <dgm:prSet/>
      <dgm:spPr/>
      <dgm:t>
        <a:bodyPr/>
        <a:lstStyle/>
        <a:p>
          <a:endParaRPr lang="ru-RU"/>
        </a:p>
      </dgm:t>
    </dgm:pt>
    <dgm:pt modelId="{AC59B1F4-0034-431B-BEA6-0BF39B0A65E5}" type="sibTrans" cxnId="{96C2E53D-D538-4602-A186-3CC89D715746}">
      <dgm:prSet/>
      <dgm:spPr/>
      <dgm:t>
        <a:bodyPr/>
        <a:lstStyle/>
        <a:p>
          <a:endParaRPr lang="ru-RU"/>
        </a:p>
      </dgm:t>
    </dgm:pt>
    <dgm:pt modelId="{6C493C86-5AF6-443F-80C6-CFF9054DACB4}">
      <dgm:prSet custT="1"/>
      <dgm:spPr/>
      <dgm:t>
        <a:bodyPr/>
        <a:lstStyle/>
        <a:p>
          <a:r>
            <a:rPr lang="uk-UA" sz="2500" b="1" dirty="0">
              <a:solidFill>
                <a:schemeClr val="bg2">
                  <a:lumMod val="25000"/>
                </a:schemeClr>
              </a:solidFill>
              <a:latin typeface="+mj-lt"/>
            </a:rPr>
            <a:t>«</a:t>
          </a:r>
          <a:r>
            <a:rPr lang="uk-UA" sz="2500" b="1" dirty="0" err="1">
              <a:solidFill>
                <a:schemeClr val="bg2">
                  <a:lumMod val="25000"/>
                </a:schemeClr>
              </a:solidFill>
              <a:latin typeface="+mj-lt"/>
            </a:rPr>
            <a:t>муамалат</a:t>
          </a:r>
          <a:r>
            <a:rPr lang="uk-UA" sz="2500" b="1" dirty="0">
              <a:solidFill>
                <a:schemeClr val="bg2">
                  <a:lumMod val="25000"/>
                </a:schemeClr>
              </a:solidFill>
              <a:latin typeface="+mj-lt"/>
            </a:rPr>
            <a:t>»</a:t>
          </a:r>
        </a:p>
      </dgm:t>
    </dgm:pt>
    <dgm:pt modelId="{5996E0E6-BD85-4A1E-B004-B97B411C55CC}" type="parTrans" cxnId="{C6B9C237-0BC5-4C1A-8195-59879D414B34}">
      <dgm:prSet/>
      <dgm:spPr/>
      <dgm:t>
        <a:bodyPr/>
        <a:lstStyle/>
        <a:p>
          <a:endParaRPr lang="ru-RU"/>
        </a:p>
      </dgm:t>
    </dgm:pt>
    <dgm:pt modelId="{7951CD3F-B8D0-4ED5-B716-A65EF2C3CFE5}" type="sibTrans" cxnId="{C6B9C237-0BC5-4C1A-8195-59879D414B34}">
      <dgm:prSet/>
      <dgm:spPr/>
      <dgm:t>
        <a:bodyPr/>
        <a:lstStyle/>
        <a:p>
          <a:endParaRPr lang="ru-RU"/>
        </a:p>
      </dgm:t>
    </dgm:pt>
    <dgm:pt modelId="{ED0F5BF6-3FC3-4848-B890-710F1115EA2B}">
      <dgm:prSet phldrT="[Текст]" custT="1"/>
      <dgm:spPr/>
      <dgm:t>
        <a:bodyPr/>
        <a:lstStyle/>
        <a:p>
          <a:r>
            <a:rPr lang="uk-UA" sz="2400" dirty="0">
              <a:latin typeface="+mj-lt"/>
            </a:rPr>
            <a:t>правила релігійного культу</a:t>
          </a:r>
          <a:endParaRPr lang="ru-RU" sz="2400" dirty="0">
            <a:latin typeface="+mj-lt"/>
          </a:endParaRPr>
        </a:p>
      </dgm:t>
    </dgm:pt>
    <dgm:pt modelId="{0CFC5789-C2D8-4CFE-B2B1-330296850025}" type="parTrans" cxnId="{4C456D4A-A3F5-48E7-89C1-DE74558A96F9}">
      <dgm:prSet/>
      <dgm:spPr/>
      <dgm:t>
        <a:bodyPr/>
        <a:lstStyle/>
        <a:p>
          <a:endParaRPr lang="ru-RU"/>
        </a:p>
      </dgm:t>
    </dgm:pt>
    <dgm:pt modelId="{47EB9D27-567A-4C49-871C-8581F522A9C3}" type="sibTrans" cxnId="{4C456D4A-A3F5-48E7-89C1-DE74558A96F9}">
      <dgm:prSet/>
      <dgm:spPr/>
      <dgm:t>
        <a:bodyPr/>
        <a:lstStyle/>
        <a:p>
          <a:endParaRPr lang="ru-RU"/>
        </a:p>
      </dgm:t>
    </dgm:pt>
    <dgm:pt modelId="{11B33B10-B6ED-4DD6-A580-FDA6695EAB13}">
      <dgm:prSet custT="1"/>
      <dgm:spPr/>
      <dgm:t>
        <a:bodyPr/>
        <a:lstStyle/>
        <a:p>
          <a:r>
            <a:rPr lang="uk-UA" sz="2400" dirty="0">
              <a:latin typeface="+mj-lt"/>
            </a:rPr>
            <a:t>правила поведінки мусульман з мусульманами та з не мусульманами</a:t>
          </a:r>
        </a:p>
      </dgm:t>
    </dgm:pt>
    <dgm:pt modelId="{9E80071A-89BF-4D7E-9D08-F73B732A3D2A}" type="parTrans" cxnId="{2E4ECB43-70AC-41C5-AEEA-3271C6AB045D}">
      <dgm:prSet/>
      <dgm:spPr/>
      <dgm:t>
        <a:bodyPr/>
        <a:lstStyle/>
        <a:p>
          <a:endParaRPr lang="ru-RU"/>
        </a:p>
      </dgm:t>
    </dgm:pt>
    <dgm:pt modelId="{BA5E6772-0081-48A7-8105-D7EFC05502B4}" type="sibTrans" cxnId="{2E4ECB43-70AC-41C5-AEEA-3271C6AB045D}">
      <dgm:prSet/>
      <dgm:spPr/>
      <dgm:t>
        <a:bodyPr/>
        <a:lstStyle/>
        <a:p>
          <a:endParaRPr lang="ru-RU"/>
        </a:p>
      </dgm:t>
    </dgm:pt>
    <dgm:pt modelId="{7FE037E2-0107-4F72-9A41-27C9DF3FA969}" type="pres">
      <dgm:prSet presAssocID="{6183B6DC-EC36-463B-86C9-F342C4E3CE57}" presName="list" presStyleCnt="0">
        <dgm:presLayoutVars>
          <dgm:dir/>
          <dgm:animLvl val="lvl"/>
        </dgm:presLayoutVars>
      </dgm:prSet>
      <dgm:spPr/>
    </dgm:pt>
    <dgm:pt modelId="{C1427721-134A-4AA3-9868-DD5FB0B7B16E}" type="pres">
      <dgm:prSet presAssocID="{48C81EAE-2D07-40E7-9FF9-FECD11020966}" presName="posSpace" presStyleCnt="0"/>
      <dgm:spPr/>
    </dgm:pt>
    <dgm:pt modelId="{9429E454-597F-433B-B9E9-FD7D6E3AF0A9}" type="pres">
      <dgm:prSet presAssocID="{48C81EAE-2D07-40E7-9FF9-FECD11020966}" presName="vertFlow" presStyleCnt="0"/>
      <dgm:spPr/>
    </dgm:pt>
    <dgm:pt modelId="{0A83397B-4853-4BB5-8DFB-264DDEF30E90}" type="pres">
      <dgm:prSet presAssocID="{48C81EAE-2D07-40E7-9FF9-FECD11020966}" presName="topSpace" presStyleCnt="0"/>
      <dgm:spPr/>
    </dgm:pt>
    <dgm:pt modelId="{CDB148EB-BD09-4EE2-A2DF-137AE183FB6B}" type="pres">
      <dgm:prSet presAssocID="{48C81EAE-2D07-40E7-9FF9-FECD11020966}" presName="firstComp" presStyleCnt="0"/>
      <dgm:spPr/>
    </dgm:pt>
    <dgm:pt modelId="{66A12577-DAB8-4B00-A0B9-D68464319139}" type="pres">
      <dgm:prSet presAssocID="{48C81EAE-2D07-40E7-9FF9-FECD11020966}" presName="firstChild" presStyleLbl="bgAccFollowNode1" presStyleIdx="0" presStyleCnt="2"/>
      <dgm:spPr/>
    </dgm:pt>
    <dgm:pt modelId="{250CCE82-9AB5-41B1-9C2E-6E0C8BA391D3}" type="pres">
      <dgm:prSet presAssocID="{48C81EAE-2D07-40E7-9FF9-FECD11020966}" presName="firstChildTx" presStyleLbl="bgAccFollowNode1" presStyleIdx="0" presStyleCnt="2">
        <dgm:presLayoutVars>
          <dgm:bulletEnabled val="1"/>
        </dgm:presLayoutVars>
      </dgm:prSet>
      <dgm:spPr/>
    </dgm:pt>
    <dgm:pt modelId="{C814905F-90F1-4987-9081-D99DFA35732A}" type="pres">
      <dgm:prSet presAssocID="{48C81EAE-2D07-40E7-9FF9-FECD11020966}" presName="negSpace" presStyleCnt="0"/>
      <dgm:spPr/>
    </dgm:pt>
    <dgm:pt modelId="{BFBE4390-5D4E-4121-880E-BBEDDCAD82F4}" type="pres">
      <dgm:prSet presAssocID="{48C81EAE-2D07-40E7-9FF9-FECD11020966}" presName="circle" presStyleLbl="node1" presStyleIdx="0" presStyleCnt="2" custScaleX="102111" custScaleY="103190"/>
      <dgm:spPr/>
    </dgm:pt>
    <dgm:pt modelId="{DAA43AB2-DDDF-408C-9A16-1DDB390D2CD8}" type="pres">
      <dgm:prSet presAssocID="{AC59B1F4-0034-431B-BEA6-0BF39B0A65E5}" presName="transSpace" presStyleCnt="0"/>
      <dgm:spPr/>
    </dgm:pt>
    <dgm:pt modelId="{5046EF31-EE9C-421B-8BBB-DE0A4967435E}" type="pres">
      <dgm:prSet presAssocID="{6C493C86-5AF6-443F-80C6-CFF9054DACB4}" presName="posSpace" presStyleCnt="0"/>
      <dgm:spPr/>
    </dgm:pt>
    <dgm:pt modelId="{80F1E5B9-C505-4446-9967-737E5C96A8ED}" type="pres">
      <dgm:prSet presAssocID="{6C493C86-5AF6-443F-80C6-CFF9054DACB4}" presName="vertFlow" presStyleCnt="0"/>
      <dgm:spPr/>
    </dgm:pt>
    <dgm:pt modelId="{874D70DF-2F69-44BF-BDBA-5814A710DA53}" type="pres">
      <dgm:prSet presAssocID="{6C493C86-5AF6-443F-80C6-CFF9054DACB4}" presName="topSpace" presStyleCnt="0"/>
      <dgm:spPr/>
    </dgm:pt>
    <dgm:pt modelId="{5EC4B4C6-C64C-4CA5-BB87-0D3B3389534C}" type="pres">
      <dgm:prSet presAssocID="{6C493C86-5AF6-443F-80C6-CFF9054DACB4}" presName="firstComp" presStyleCnt="0"/>
      <dgm:spPr/>
    </dgm:pt>
    <dgm:pt modelId="{F9E18512-988F-4E83-B95D-EC55C5E84703}" type="pres">
      <dgm:prSet presAssocID="{6C493C86-5AF6-443F-80C6-CFF9054DACB4}" presName="firstChild" presStyleLbl="bgAccFollowNode1" presStyleIdx="1" presStyleCnt="2"/>
      <dgm:spPr/>
    </dgm:pt>
    <dgm:pt modelId="{4689667A-66D2-4400-AD6E-F5A95B8A0497}" type="pres">
      <dgm:prSet presAssocID="{6C493C86-5AF6-443F-80C6-CFF9054DACB4}" presName="firstChildTx" presStyleLbl="bgAccFollowNode1" presStyleIdx="1" presStyleCnt="2">
        <dgm:presLayoutVars>
          <dgm:bulletEnabled val="1"/>
        </dgm:presLayoutVars>
      </dgm:prSet>
      <dgm:spPr/>
    </dgm:pt>
    <dgm:pt modelId="{B80C58E0-7155-4D99-BE76-03E21A7F3C21}" type="pres">
      <dgm:prSet presAssocID="{6C493C86-5AF6-443F-80C6-CFF9054DACB4}" presName="negSpace" presStyleCnt="0"/>
      <dgm:spPr/>
    </dgm:pt>
    <dgm:pt modelId="{1DB70C3D-804B-4104-BC42-2C169DC2B616}" type="pres">
      <dgm:prSet presAssocID="{6C493C86-5AF6-443F-80C6-CFF9054DACB4}" presName="circle" presStyleLbl="node1" presStyleIdx="1" presStyleCnt="2" custScaleX="120364" custScaleY="108109" custLinFactNeighborX="-7754" custLinFactNeighborY="434"/>
      <dgm:spPr/>
    </dgm:pt>
  </dgm:ptLst>
  <dgm:cxnLst>
    <dgm:cxn modelId="{A343C009-1BB9-4CFD-B881-5F7FC7E914DD}" type="presOf" srcId="{11B33B10-B6ED-4DD6-A580-FDA6695EAB13}" destId="{4689667A-66D2-4400-AD6E-F5A95B8A0497}" srcOrd="1" destOrd="0" presId="urn:microsoft.com/office/officeart/2005/8/layout/hList9"/>
    <dgm:cxn modelId="{C6B9C237-0BC5-4C1A-8195-59879D414B34}" srcId="{6183B6DC-EC36-463B-86C9-F342C4E3CE57}" destId="{6C493C86-5AF6-443F-80C6-CFF9054DACB4}" srcOrd="1" destOrd="0" parTransId="{5996E0E6-BD85-4A1E-B004-B97B411C55CC}" sibTransId="{7951CD3F-B8D0-4ED5-B716-A65EF2C3CFE5}"/>
    <dgm:cxn modelId="{96C2E53D-D538-4602-A186-3CC89D715746}" srcId="{6183B6DC-EC36-463B-86C9-F342C4E3CE57}" destId="{48C81EAE-2D07-40E7-9FF9-FECD11020966}" srcOrd="0" destOrd="0" parTransId="{E22DA5A2-BAFC-4A9C-B65B-75DA2086A942}" sibTransId="{AC59B1F4-0034-431B-BEA6-0BF39B0A65E5}"/>
    <dgm:cxn modelId="{2E4ECB43-70AC-41C5-AEEA-3271C6AB045D}" srcId="{6C493C86-5AF6-443F-80C6-CFF9054DACB4}" destId="{11B33B10-B6ED-4DD6-A580-FDA6695EAB13}" srcOrd="0" destOrd="0" parTransId="{9E80071A-89BF-4D7E-9D08-F73B732A3D2A}" sibTransId="{BA5E6772-0081-48A7-8105-D7EFC05502B4}"/>
    <dgm:cxn modelId="{26F23167-51AB-440E-AEBE-F36BC912FB83}" type="presOf" srcId="{48C81EAE-2D07-40E7-9FF9-FECD11020966}" destId="{BFBE4390-5D4E-4121-880E-BBEDDCAD82F4}" srcOrd="0" destOrd="0" presId="urn:microsoft.com/office/officeart/2005/8/layout/hList9"/>
    <dgm:cxn modelId="{4C456D4A-A3F5-48E7-89C1-DE74558A96F9}" srcId="{48C81EAE-2D07-40E7-9FF9-FECD11020966}" destId="{ED0F5BF6-3FC3-4848-B890-710F1115EA2B}" srcOrd="0" destOrd="0" parTransId="{0CFC5789-C2D8-4CFE-B2B1-330296850025}" sibTransId="{47EB9D27-567A-4C49-871C-8581F522A9C3}"/>
    <dgm:cxn modelId="{70E9DD70-66F6-432B-84FD-F2B7EDAB35E1}" type="presOf" srcId="{ED0F5BF6-3FC3-4848-B890-710F1115EA2B}" destId="{66A12577-DAB8-4B00-A0B9-D68464319139}" srcOrd="0" destOrd="0" presId="urn:microsoft.com/office/officeart/2005/8/layout/hList9"/>
    <dgm:cxn modelId="{B1BC1A80-84CD-47C8-9590-3273C6303ACE}" type="presOf" srcId="{6183B6DC-EC36-463B-86C9-F342C4E3CE57}" destId="{7FE037E2-0107-4F72-9A41-27C9DF3FA969}" srcOrd="0" destOrd="0" presId="urn:microsoft.com/office/officeart/2005/8/layout/hList9"/>
    <dgm:cxn modelId="{BD9E6185-245B-41E2-986C-34664DA85FC5}" type="presOf" srcId="{6C493C86-5AF6-443F-80C6-CFF9054DACB4}" destId="{1DB70C3D-804B-4104-BC42-2C169DC2B616}" srcOrd="0" destOrd="0" presId="urn:microsoft.com/office/officeart/2005/8/layout/hList9"/>
    <dgm:cxn modelId="{E73C6C9A-6ECD-4D68-91BD-3F13757B0083}" type="presOf" srcId="{ED0F5BF6-3FC3-4848-B890-710F1115EA2B}" destId="{250CCE82-9AB5-41B1-9C2E-6E0C8BA391D3}" srcOrd="1" destOrd="0" presId="urn:microsoft.com/office/officeart/2005/8/layout/hList9"/>
    <dgm:cxn modelId="{AF45E4D5-CB39-4124-9E75-EBF4D557C8BF}" type="presOf" srcId="{11B33B10-B6ED-4DD6-A580-FDA6695EAB13}" destId="{F9E18512-988F-4E83-B95D-EC55C5E84703}" srcOrd="0" destOrd="0" presId="urn:microsoft.com/office/officeart/2005/8/layout/hList9"/>
    <dgm:cxn modelId="{86319606-3455-4524-9660-1A6CE3D76975}" type="presParOf" srcId="{7FE037E2-0107-4F72-9A41-27C9DF3FA969}" destId="{C1427721-134A-4AA3-9868-DD5FB0B7B16E}" srcOrd="0" destOrd="0" presId="urn:microsoft.com/office/officeart/2005/8/layout/hList9"/>
    <dgm:cxn modelId="{4C68BE7A-F880-4090-B115-3DBB710D7261}" type="presParOf" srcId="{7FE037E2-0107-4F72-9A41-27C9DF3FA969}" destId="{9429E454-597F-433B-B9E9-FD7D6E3AF0A9}" srcOrd="1" destOrd="0" presId="urn:microsoft.com/office/officeart/2005/8/layout/hList9"/>
    <dgm:cxn modelId="{F4F1E076-C0F9-4B52-BB30-DD8A19A1E660}" type="presParOf" srcId="{9429E454-597F-433B-B9E9-FD7D6E3AF0A9}" destId="{0A83397B-4853-4BB5-8DFB-264DDEF30E90}" srcOrd="0" destOrd="0" presId="urn:microsoft.com/office/officeart/2005/8/layout/hList9"/>
    <dgm:cxn modelId="{5B9B3E74-BABA-4672-A146-FF1DDDA615F9}" type="presParOf" srcId="{9429E454-597F-433B-B9E9-FD7D6E3AF0A9}" destId="{CDB148EB-BD09-4EE2-A2DF-137AE183FB6B}" srcOrd="1" destOrd="0" presId="urn:microsoft.com/office/officeart/2005/8/layout/hList9"/>
    <dgm:cxn modelId="{D2EF66D2-0181-4C68-AEA2-354702D3BBA7}" type="presParOf" srcId="{CDB148EB-BD09-4EE2-A2DF-137AE183FB6B}" destId="{66A12577-DAB8-4B00-A0B9-D68464319139}" srcOrd="0" destOrd="0" presId="urn:microsoft.com/office/officeart/2005/8/layout/hList9"/>
    <dgm:cxn modelId="{09228ECE-1AEB-4CC9-B69B-B7A0E5FDE529}" type="presParOf" srcId="{CDB148EB-BD09-4EE2-A2DF-137AE183FB6B}" destId="{250CCE82-9AB5-41B1-9C2E-6E0C8BA391D3}" srcOrd="1" destOrd="0" presId="urn:microsoft.com/office/officeart/2005/8/layout/hList9"/>
    <dgm:cxn modelId="{3558CF14-A0FC-4153-B5E0-B3098756F87A}" type="presParOf" srcId="{7FE037E2-0107-4F72-9A41-27C9DF3FA969}" destId="{C814905F-90F1-4987-9081-D99DFA35732A}" srcOrd="2" destOrd="0" presId="urn:microsoft.com/office/officeart/2005/8/layout/hList9"/>
    <dgm:cxn modelId="{E101ABD0-2746-44C8-BEEB-898D18ED0726}" type="presParOf" srcId="{7FE037E2-0107-4F72-9A41-27C9DF3FA969}" destId="{BFBE4390-5D4E-4121-880E-BBEDDCAD82F4}" srcOrd="3" destOrd="0" presId="urn:microsoft.com/office/officeart/2005/8/layout/hList9"/>
    <dgm:cxn modelId="{19D991A6-5D68-4EF7-B1FF-9CDFFA50AA8A}" type="presParOf" srcId="{7FE037E2-0107-4F72-9A41-27C9DF3FA969}" destId="{DAA43AB2-DDDF-408C-9A16-1DDB390D2CD8}" srcOrd="4" destOrd="0" presId="urn:microsoft.com/office/officeart/2005/8/layout/hList9"/>
    <dgm:cxn modelId="{1A6B9090-141B-4F2E-9A1B-1774019F4931}" type="presParOf" srcId="{7FE037E2-0107-4F72-9A41-27C9DF3FA969}" destId="{5046EF31-EE9C-421B-8BBB-DE0A4967435E}" srcOrd="5" destOrd="0" presId="urn:microsoft.com/office/officeart/2005/8/layout/hList9"/>
    <dgm:cxn modelId="{154E31AE-17E6-4888-BB04-FD17462F673A}" type="presParOf" srcId="{7FE037E2-0107-4F72-9A41-27C9DF3FA969}" destId="{80F1E5B9-C505-4446-9967-737E5C96A8ED}" srcOrd="6" destOrd="0" presId="urn:microsoft.com/office/officeart/2005/8/layout/hList9"/>
    <dgm:cxn modelId="{E869D4CA-9844-45A8-9B1D-BA4EE0337421}" type="presParOf" srcId="{80F1E5B9-C505-4446-9967-737E5C96A8ED}" destId="{874D70DF-2F69-44BF-BDBA-5814A710DA53}" srcOrd="0" destOrd="0" presId="urn:microsoft.com/office/officeart/2005/8/layout/hList9"/>
    <dgm:cxn modelId="{A55F8F0E-40C6-4005-BC4D-14F47253D20D}" type="presParOf" srcId="{80F1E5B9-C505-4446-9967-737E5C96A8ED}" destId="{5EC4B4C6-C64C-4CA5-BB87-0D3B3389534C}" srcOrd="1" destOrd="0" presId="urn:microsoft.com/office/officeart/2005/8/layout/hList9"/>
    <dgm:cxn modelId="{13CC0BF4-ADC2-414F-B93C-A00199B73865}" type="presParOf" srcId="{5EC4B4C6-C64C-4CA5-BB87-0D3B3389534C}" destId="{F9E18512-988F-4E83-B95D-EC55C5E84703}" srcOrd="0" destOrd="0" presId="urn:microsoft.com/office/officeart/2005/8/layout/hList9"/>
    <dgm:cxn modelId="{B478E6F0-61FA-4862-AB47-B9D880056768}" type="presParOf" srcId="{5EC4B4C6-C64C-4CA5-BB87-0D3B3389534C}" destId="{4689667A-66D2-4400-AD6E-F5A95B8A0497}" srcOrd="1" destOrd="0" presId="urn:microsoft.com/office/officeart/2005/8/layout/hList9"/>
    <dgm:cxn modelId="{79A4D5BF-975F-44DD-A322-90F6965D70FE}" type="presParOf" srcId="{7FE037E2-0107-4F72-9A41-27C9DF3FA969}" destId="{B80C58E0-7155-4D99-BE76-03E21A7F3C21}" srcOrd="7" destOrd="0" presId="urn:microsoft.com/office/officeart/2005/8/layout/hList9"/>
    <dgm:cxn modelId="{81B5E524-59CD-4A6D-8DBE-9E9D43C7B509}" type="presParOf" srcId="{7FE037E2-0107-4F72-9A41-27C9DF3FA969}" destId="{1DB70C3D-804B-4104-BC42-2C169DC2B616}"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D54B5C-A289-4FC1-916C-B0D77F817E7D}" type="doc">
      <dgm:prSet loTypeId="urn:microsoft.com/office/officeart/2005/8/layout/matrix1" loCatId="matrix" qsTypeId="urn:microsoft.com/office/officeart/2005/8/quickstyle/simple1" qsCatId="simple" csTypeId="urn:microsoft.com/office/officeart/2005/8/colors/accent1_4" csCatId="accent1" phldr="1"/>
      <dgm:spPr/>
      <dgm:t>
        <a:bodyPr/>
        <a:lstStyle/>
        <a:p>
          <a:endParaRPr lang="ru-RU"/>
        </a:p>
      </dgm:t>
    </dgm:pt>
    <dgm:pt modelId="{32F790B0-3BB4-4DEF-A303-2D6EA64DB261}">
      <dgm:prSet phldrT="[Текст]"/>
      <dgm:spPr/>
      <dgm:t>
        <a:bodyPr/>
        <a:lstStyle/>
        <a:p>
          <a:r>
            <a:rPr lang="uk-UA" b="1" dirty="0">
              <a:solidFill>
                <a:schemeClr val="bg2">
                  <a:lumMod val="25000"/>
                </a:schemeClr>
              </a:solidFill>
              <a:latin typeface="+mj-lt"/>
            </a:rPr>
            <a:t>Правова система</a:t>
          </a:r>
          <a:endParaRPr lang="ru-RU" dirty="0">
            <a:solidFill>
              <a:schemeClr val="bg2">
                <a:lumMod val="25000"/>
              </a:schemeClr>
            </a:solidFill>
            <a:latin typeface="+mj-lt"/>
          </a:endParaRPr>
        </a:p>
      </dgm:t>
    </dgm:pt>
    <dgm:pt modelId="{131D7680-C044-4A83-9303-0CD2FADDF837}" type="parTrans" cxnId="{5EB3F59D-FE6E-4E59-AC33-D9FFD3FE47F5}">
      <dgm:prSet/>
      <dgm:spPr/>
      <dgm:t>
        <a:bodyPr/>
        <a:lstStyle/>
        <a:p>
          <a:endParaRPr lang="ru-RU"/>
        </a:p>
      </dgm:t>
    </dgm:pt>
    <dgm:pt modelId="{7405311D-58A7-49DD-A9C5-157C17268A18}" type="sibTrans" cxnId="{5EB3F59D-FE6E-4E59-AC33-D9FFD3FE47F5}">
      <dgm:prSet/>
      <dgm:spPr/>
      <dgm:t>
        <a:bodyPr/>
        <a:lstStyle/>
        <a:p>
          <a:endParaRPr lang="ru-RU"/>
        </a:p>
      </dgm:t>
    </dgm:pt>
    <dgm:pt modelId="{65499331-BA26-4A6C-A463-4D54DC4C04A2}">
      <dgm:prSet phldrT="[Текст]" custT="1"/>
      <dgm:spPr/>
      <dgm:t>
        <a:bodyPr/>
        <a:lstStyle/>
        <a:p>
          <a:r>
            <a:rPr lang="uk-UA" sz="2400" dirty="0">
              <a:latin typeface="+mj-lt"/>
              <a:cs typeface="Times New Roman" panose="02020603050405020304" pitchFamily="18" charset="0"/>
            </a:rPr>
            <a:t>– </a:t>
          </a:r>
          <a:r>
            <a:rPr lang="uk-UA" sz="2400" cap="none" dirty="0">
              <a:latin typeface="+mj-lt"/>
            </a:rPr>
            <a:t>це комплекс взаємопов’язаних і узгоджених юридичних засобів, що мають своїм призначенням регулювати суспільні відносини, а також юридичних явищ, що виникають внаслідок такого регулювання (О.Ф. Скакун)</a:t>
          </a:r>
          <a:endParaRPr lang="ru-RU" sz="2400" dirty="0"/>
        </a:p>
      </dgm:t>
    </dgm:pt>
    <dgm:pt modelId="{1272D0C1-6BE2-4EAD-A7C2-7A2A424C17E3}" type="parTrans" cxnId="{D8125186-9EB2-4BD2-86FB-99AC6D205FAD}">
      <dgm:prSet/>
      <dgm:spPr/>
      <dgm:t>
        <a:bodyPr/>
        <a:lstStyle/>
        <a:p>
          <a:endParaRPr lang="ru-RU"/>
        </a:p>
      </dgm:t>
    </dgm:pt>
    <dgm:pt modelId="{8E8E6E4B-4705-474B-BC9D-85D558DBB819}" type="sibTrans" cxnId="{D8125186-9EB2-4BD2-86FB-99AC6D205FAD}">
      <dgm:prSet/>
      <dgm:spPr/>
      <dgm:t>
        <a:bodyPr/>
        <a:lstStyle/>
        <a:p>
          <a:endParaRPr lang="ru-RU"/>
        </a:p>
      </dgm:t>
    </dgm:pt>
    <dgm:pt modelId="{BFEAD5CF-2A5B-46F5-8C19-5BDB356D6B28}">
      <dgm:prSet phldrT="[Текст]" custT="1"/>
      <dgm:spPr/>
      <dgm:t>
        <a:bodyPr/>
        <a:lstStyle/>
        <a:p>
          <a:r>
            <a:rPr lang="uk-UA" sz="2800" dirty="0">
              <a:latin typeface="+mj-lt"/>
              <a:cs typeface="Times New Roman" panose="02020603050405020304" pitchFamily="18" charset="0"/>
            </a:rPr>
            <a:t>–</a:t>
          </a:r>
          <a:r>
            <a:rPr lang="ru-RU" sz="2800" dirty="0">
              <a:latin typeface="+mj-lt"/>
            </a:rPr>
            <a:t> </a:t>
          </a:r>
          <a:r>
            <a:rPr lang="uk-UA" sz="2800" cap="none" dirty="0">
              <a:latin typeface="+mj-lt"/>
            </a:rPr>
            <a:t>це система всіх юридичних явищ, які існують у певній державі або групі держав (П.М. Рабінович)</a:t>
          </a:r>
          <a:endParaRPr lang="ru-RU" sz="2800" dirty="0"/>
        </a:p>
      </dgm:t>
    </dgm:pt>
    <dgm:pt modelId="{B4D57F68-CAB7-4B6A-957B-3F7BB6D9FFBD}" type="parTrans" cxnId="{46DADD62-7FD5-4920-B6E3-9792A7788FB5}">
      <dgm:prSet/>
      <dgm:spPr/>
      <dgm:t>
        <a:bodyPr/>
        <a:lstStyle/>
        <a:p>
          <a:endParaRPr lang="ru-RU"/>
        </a:p>
      </dgm:t>
    </dgm:pt>
    <dgm:pt modelId="{EA05A796-77E8-4DAA-B841-E03490722639}" type="sibTrans" cxnId="{46DADD62-7FD5-4920-B6E3-9792A7788FB5}">
      <dgm:prSet/>
      <dgm:spPr/>
      <dgm:t>
        <a:bodyPr/>
        <a:lstStyle/>
        <a:p>
          <a:endParaRPr lang="ru-RU"/>
        </a:p>
      </dgm:t>
    </dgm:pt>
    <dgm:pt modelId="{36D7452C-9A13-4E73-8DBB-6117BA9B9761}">
      <dgm:prSet phldrT="[Текст]" custT="1"/>
      <dgm:spPr/>
      <dgm:t>
        <a:bodyPr/>
        <a:lstStyle/>
        <a:p>
          <a:pPr>
            <a:spcAft>
              <a:spcPts val="600"/>
            </a:spcAft>
          </a:pPr>
          <a:r>
            <a:rPr lang="uk-UA" sz="2100" dirty="0">
              <a:solidFill>
                <a:schemeClr val="bg2">
                  <a:lumMod val="25000"/>
                </a:schemeClr>
              </a:solidFill>
              <a:latin typeface="+mj-lt"/>
              <a:cs typeface="Times New Roman" panose="02020603050405020304" pitchFamily="18" charset="0"/>
            </a:rPr>
            <a:t>– </a:t>
          </a:r>
          <a:r>
            <a:rPr lang="uk-UA" sz="2100" dirty="0">
              <a:solidFill>
                <a:schemeClr val="bg2">
                  <a:lumMod val="25000"/>
                </a:schemeClr>
              </a:solidFill>
              <a:latin typeface="+mj-lt"/>
            </a:rPr>
            <a:t>це цілісна сукупність взаємозв’язаних і взаємодіючих правових явищ, що формуються суспільством, при необхідності опосередкованих державою, призваних особливими засобами і методами об’єднувати людей в єдиний соціум та регулювати їх відносини з метою самозбереження суспільства та його прогресивного розвитку (В.Д. </a:t>
          </a:r>
          <a:r>
            <a:rPr lang="uk-UA" sz="2100" dirty="0" err="1">
              <a:solidFill>
                <a:schemeClr val="bg2">
                  <a:lumMod val="25000"/>
                </a:schemeClr>
              </a:solidFill>
              <a:latin typeface="+mj-lt"/>
            </a:rPr>
            <a:t>Попков</a:t>
          </a:r>
          <a:r>
            <a:rPr lang="uk-UA" sz="2100" dirty="0">
              <a:solidFill>
                <a:schemeClr val="bg2">
                  <a:lumMod val="25000"/>
                </a:schemeClr>
              </a:solidFill>
              <a:latin typeface="+mj-lt"/>
            </a:rPr>
            <a:t>)</a:t>
          </a:r>
          <a:endParaRPr lang="ru-RU" sz="2100" dirty="0">
            <a:solidFill>
              <a:schemeClr val="bg2">
                <a:lumMod val="25000"/>
              </a:schemeClr>
            </a:solidFill>
          </a:endParaRPr>
        </a:p>
      </dgm:t>
    </dgm:pt>
    <dgm:pt modelId="{DBEF0F3D-32DE-4A95-89DF-B9DB4545DE42}" type="parTrans" cxnId="{D797F6F5-3882-48AB-8374-BC9FD4269361}">
      <dgm:prSet/>
      <dgm:spPr/>
      <dgm:t>
        <a:bodyPr/>
        <a:lstStyle/>
        <a:p>
          <a:endParaRPr lang="ru-RU"/>
        </a:p>
      </dgm:t>
    </dgm:pt>
    <dgm:pt modelId="{9E1FCB85-FD45-4EA6-9FD2-6E9A23834697}" type="sibTrans" cxnId="{D797F6F5-3882-48AB-8374-BC9FD4269361}">
      <dgm:prSet/>
      <dgm:spPr/>
      <dgm:t>
        <a:bodyPr/>
        <a:lstStyle/>
        <a:p>
          <a:endParaRPr lang="ru-RU"/>
        </a:p>
      </dgm:t>
    </dgm:pt>
    <dgm:pt modelId="{EEEDF680-4E36-4D44-B790-8ED128FD34F2}">
      <dgm:prSet phldrT="[Текст]" custT="1"/>
      <dgm:spPr/>
      <dgm:t>
        <a:bodyPr/>
        <a:lstStyle/>
        <a:p>
          <a:r>
            <a:rPr lang="uk-UA" sz="2300" dirty="0">
              <a:solidFill>
                <a:schemeClr val="bg2">
                  <a:lumMod val="25000"/>
                </a:schemeClr>
              </a:solidFill>
              <a:latin typeface="+mj-lt"/>
            </a:rPr>
            <a:t>– це комплекс взаємопов’язаних, взаємоузгоджених та взаємозалежних між собою правових явищ та процесів, які розвиваються системно, циклічно та послідовно, а також правових інститутів, які здійснюють управлінський вплив на суспільні відносини у відповідності з чітко визначеною процедурою (Є.О. Гіда)</a:t>
          </a:r>
          <a:endParaRPr lang="ru-RU" sz="2300" dirty="0">
            <a:solidFill>
              <a:schemeClr val="bg2">
                <a:lumMod val="25000"/>
              </a:schemeClr>
            </a:solidFill>
            <a:latin typeface="+mj-lt"/>
          </a:endParaRPr>
        </a:p>
      </dgm:t>
    </dgm:pt>
    <dgm:pt modelId="{E6361B61-1DFA-4787-B15D-744576559924}" type="parTrans" cxnId="{0AA830A9-3C51-4311-BEF5-58206F926857}">
      <dgm:prSet/>
      <dgm:spPr/>
      <dgm:t>
        <a:bodyPr/>
        <a:lstStyle/>
        <a:p>
          <a:endParaRPr lang="ru-RU"/>
        </a:p>
      </dgm:t>
    </dgm:pt>
    <dgm:pt modelId="{79D2FAA9-0D50-4C98-B3C0-3CC2F8036B4F}" type="sibTrans" cxnId="{0AA830A9-3C51-4311-BEF5-58206F926857}">
      <dgm:prSet/>
      <dgm:spPr/>
      <dgm:t>
        <a:bodyPr/>
        <a:lstStyle/>
        <a:p>
          <a:endParaRPr lang="ru-RU"/>
        </a:p>
      </dgm:t>
    </dgm:pt>
    <dgm:pt modelId="{1869FD4E-7763-4D74-852A-8289D01FBCB5}" type="pres">
      <dgm:prSet presAssocID="{7CD54B5C-A289-4FC1-916C-B0D77F817E7D}" presName="diagram" presStyleCnt="0">
        <dgm:presLayoutVars>
          <dgm:chMax val="1"/>
          <dgm:dir/>
          <dgm:animLvl val="ctr"/>
          <dgm:resizeHandles val="exact"/>
        </dgm:presLayoutVars>
      </dgm:prSet>
      <dgm:spPr/>
    </dgm:pt>
    <dgm:pt modelId="{C61B8135-6F1E-40C6-87F2-FAE76128736B}" type="pres">
      <dgm:prSet presAssocID="{7CD54B5C-A289-4FC1-916C-B0D77F817E7D}" presName="matrix" presStyleCnt="0"/>
      <dgm:spPr/>
    </dgm:pt>
    <dgm:pt modelId="{402C36D2-4E60-4183-9273-1C3C7BD78746}" type="pres">
      <dgm:prSet presAssocID="{7CD54B5C-A289-4FC1-916C-B0D77F817E7D}" presName="tile1" presStyleLbl="node1" presStyleIdx="0" presStyleCnt="4"/>
      <dgm:spPr/>
    </dgm:pt>
    <dgm:pt modelId="{85EAF316-E066-4FD2-9CEE-34E578ABCA29}" type="pres">
      <dgm:prSet presAssocID="{7CD54B5C-A289-4FC1-916C-B0D77F817E7D}" presName="tile1text" presStyleLbl="node1" presStyleIdx="0" presStyleCnt="4">
        <dgm:presLayoutVars>
          <dgm:chMax val="0"/>
          <dgm:chPref val="0"/>
          <dgm:bulletEnabled val="1"/>
        </dgm:presLayoutVars>
      </dgm:prSet>
      <dgm:spPr/>
    </dgm:pt>
    <dgm:pt modelId="{FE99B94D-67C8-4336-94DC-2A519EFEC0A7}" type="pres">
      <dgm:prSet presAssocID="{7CD54B5C-A289-4FC1-916C-B0D77F817E7D}" presName="tile2" presStyleLbl="node1" presStyleIdx="1" presStyleCnt="4"/>
      <dgm:spPr/>
    </dgm:pt>
    <dgm:pt modelId="{0741C39E-4C75-423A-AAB5-CA1EFE79E3D2}" type="pres">
      <dgm:prSet presAssocID="{7CD54B5C-A289-4FC1-916C-B0D77F817E7D}" presName="tile2text" presStyleLbl="node1" presStyleIdx="1" presStyleCnt="4">
        <dgm:presLayoutVars>
          <dgm:chMax val="0"/>
          <dgm:chPref val="0"/>
          <dgm:bulletEnabled val="1"/>
        </dgm:presLayoutVars>
      </dgm:prSet>
      <dgm:spPr/>
    </dgm:pt>
    <dgm:pt modelId="{48029839-A73E-488B-A23D-327047DF6007}" type="pres">
      <dgm:prSet presAssocID="{7CD54B5C-A289-4FC1-916C-B0D77F817E7D}" presName="tile3" presStyleLbl="node1" presStyleIdx="2" presStyleCnt="4"/>
      <dgm:spPr/>
    </dgm:pt>
    <dgm:pt modelId="{DE04FDCD-D21C-40FA-989E-DF4838206379}" type="pres">
      <dgm:prSet presAssocID="{7CD54B5C-A289-4FC1-916C-B0D77F817E7D}" presName="tile3text" presStyleLbl="node1" presStyleIdx="2" presStyleCnt="4">
        <dgm:presLayoutVars>
          <dgm:chMax val="0"/>
          <dgm:chPref val="0"/>
          <dgm:bulletEnabled val="1"/>
        </dgm:presLayoutVars>
      </dgm:prSet>
      <dgm:spPr/>
    </dgm:pt>
    <dgm:pt modelId="{03EF99D8-1C6B-4024-AAA1-9D245328799E}" type="pres">
      <dgm:prSet presAssocID="{7CD54B5C-A289-4FC1-916C-B0D77F817E7D}" presName="tile4" presStyleLbl="node1" presStyleIdx="3" presStyleCnt="4"/>
      <dgm:spPr/>
    </dgm:pt>
    <dgm:pt modelId="{6E2852FE-BF28-4D44-8800-F04C684A53D7}" type="pres">
      <dgm:prSet presAssocID="{7CD54B5C-A289-4FC1-916C-B0D77F817E7D}" presName="tile4text" presStyleLbl="node1" presStyleIdx="3" presStyleCnt="4">
        <dgm:presLayoutVars>
          <dgm:chMax val="0"/>
          <dgm:chPref val="0"/>
          <dgm:bulletEnabled val="1"/>
        </dgm:presLayoutVars>
      </dgm:prSet>
      <dgm:spPr/>
    </dgm:pt>
    <dgm:pt modelId="{ED0B79F8-B3E0-4979-B93D-D0901AB8F106}" type="pres">
      <dgm:prSet presAssocID="{7CD54B5C-A289-4FC1-916C-B0D77F817E7D}" presName="centerTile" presStyleLbl="fgShp" presStyleIdx="0" presStyleCnt="1" custLinFactNeighborX="596" custLinFactNeighborY="-8594">
        <dgm:presLayoutVars>
          <dgm:chMax val="0"/>
          <dgm:chPref val="0"/>
        </dgm:presLayoutVars>
      </dgm:prSet>
      <dgm:spPr/>
    </dgm:pt>
  </dgm:ptLst>
  <dgm:cxnLst>
    <dgm:cxn modelId="{DE34DB00-E99E-468D-9937-7EA5667F37F6}" type="presOf" srcId="{36D7452C-9A13-4E73-8DBB-6117BA9B9761}" destId="{48029839-A73E-488B-A23D-327047DF6007}" srcOrd="0" destOrd="0" presId="urn:microsoft.com/office/officeart/2005/8/layout/matrix1"/>
    <dgm:cxn modelId="{5725BD3B-4712-4B20-B37A-9FF605B4E098}" type="presOf" srcId="{EEEDF680-4E36-4D44-B790-8ED128FD34F2}" destId="{6E2852FE-BF28-4D44-8800-F04C684A53D7}" srcOrd="1" destOrd="0" presId="urn:microsoft.com/office/officeart/2005/8/layout/matrix1"/>
    <dgm:cxn modelId="{93E08D3F-A2C8-48CD-AC57-AAD5B21D5140}" type="presOf" srcId="{65499331-BA26-4A6C-A463-4D54DC4C04A2}" destId="{85EAF316-E066-4FD2-9CEE-34E578ABCA29}" srcOrd="1" destOrd="0" presId="urn:microsoft.com/office/officeart/2005/8/layout/matrix1"/>
    <dgm:cxn modelId="{4B54315F-5F76-417E-93E2-DC55DC7F6896}" type="presOf" srcId="{BFEAD5CF-2A5B-46F5-8C19-5BDB356D6B28}" destId="{0741C39E-4C75-423A-AAB5-CA1EFE79E3D2}" srcOrd="1" destOrd="0" presId="urn:microsoft.com/office/officeart/2005/8/layout/matrix1"/>
    <dgm:cxn modelId="{46DADD62-7FD5-4920-B6E3-9792A7788FB5}" srcId="{32F790B0-3BB4-4DEF-A303-2D6EA64DB261}" destId="{BFEAD5CF-2A5B-46F5-8C19-5BDB356D6B28}" srcOrd="1" destOrd="0" parTransId="{B4D57F68-CAB7-4B6A-957B-3F7BB6D9FFBD}" sibTransId="{EA05A796-77E8-4DAA-B841-E03490722639}"/>
    <dgm:cxn modelId="{0C9C4243-5012-4D8D-9190-E759EED852B4}" type="presOf" srcId="{36D7452C-9A13-4E73-8DBB-6117BA9B9761}" destId="{DE04FDCD-D21C-40FA-989E-DF4838206379}" srcOrd="1" destOrd="0" presId="urn:microsoft.com/office/officeart/2005/8/layout/matrix1"/>
    <dgm:cxn modelId="{D8125186-9EB2-4BD2-86FB-99AC6D205FAD}" srcId="{32F790B0-3BB4-4DEF-A303-2D6EA64DB261}" destId="{65499331-BA26-4A6C-A463-4D54DC4C04A2}" srcOrd="0" destOrd="0" parTransId="{1272D0C1-6BE2-4EAD-A7C2-7A2A424C17E3}" sibTransId="{8E8E6E4B-4705-474B-BC9D-85D558DBB819}"/>
    <dgm:cxn modelId="{5EB3F59D-FE6E-4E59-AC33-D9FFD3FE47F5}" srcId="{7CD54B5C-A289-4FC1-916C-B0D77F817E7D}" destId="{32F790B0-3BB4-4DEF-A303-2D6EA64DB261}" srcOrd="0" destOrd="0" parTransId="{131D7680-C044-4A83-9303-0CD2FADDF837}" sibTransId="{7405311D-58A7-49DD-A9C5-157C17268A18}"/>
    <dgm:cxn modelId="{0AA830A9-3C51-4311-BEF5-58206F926857}" srcId="{32F790B0-3BB4-4DEF-A303-2D6EA64DB261}" destId="{EEEDF680-4E36-4D44-B790-8ED128FD34F2}" srcOrd="3" destOrd="0" parTransId="{E6361B61-1DFA-4787-B15D-744576559924}" sibTransId="{79D2FAA9-0D50-4C98-B3C0-3CC2F8036B4F}"/>
    <dgm:cxn modelId="{AB2E95BB-23FC-4EC9-83CF-07948AC021A9}" type="presOf" srcId="{7CD54B5C-A289-4FC1-916C-B0D77F817E7D}" destId="{1869FD4E-7763-4D74-852A-8289D01FBCB5}" srcOrd="0" destOrd="0" presId="urn:microsoft.com/office/officeart/2005/8/layout/matrix1"/>
    <dgm:cxn modelId="{288A74BC-F129-44C6-9480-8510111AA901}" type="presOf" srcId="{65499331-BA26-4A6C-A463-4D54DC4C04A2}" destId="{402C36D2-4E60-4183-9273-1C3C7BD78746}" srcOrd="0" destOrd="0" presId="urn:microsoft.com/office/officeart/2005/8/layout/matrix1"/>
    <dgm:cxn modelId="{856914C2-50CC-4C8A-8C6C-A833B818630A}" type="presOf" srcId="{EEEDF680-4E36-4D44-B790-8ED128FD34F2}" destId="{03EF99D8-1C6B-4024-AAA1-9D245328799E}" srcOrd="0" destOrd="0" presId="urn:microsoft.com/office/officeart/2005/8/layout/matrix1"/>
    <dgm:cxn modelId="{FDDA97DA-69CA-477E-81CF-1201C6268817}" type="presOf" srcId="{32F790B0-3BB4-4DEF-A303-2D6EA64DB261}" destId="{ED0B79F8-B3E0-4979-B93D-D0901AB8F106}" srcOrd="0" destOrd="0" presId="urn:microsoft.com/office/officeart/2005/8/layout/matrix1"/>
    <dgm:cxn modelId="{97D2DFE6-FF35-41D4-9E0F-64509B023913}" type="presOf" srcId="{BFEAD5CF-2A5B-46F5-8C19-5BDB356D6B28}" destId="{FE99B94D-67C8-4336-94DC-2A519EFEC0A7}" srcOrd="0" destOrd="0" presId="urn:microsoft.com/office/officeart/2005/8/layout/matrix1"/>
    <dgm:cxn modelId="{D797F6F5-3882-48AB-8374-BC9FD4269361}" srcId="{32F790B0-3BB4-4DEF-A303-2D6EA64DB261}" destId="{36D7452C-9A13-4E73-8DBB-6117BA9B9761}" srcOrd="2" destOrd="0" parTransId="{DBEF0F3D-32DE-4A95-89DF-B9DB4545DE42}" sibTransId="{9E1FCB85-FD45-4EA6-9FD2-6E9A23834697}"/>
    <dgm:cxn modelId="{875CC509-C2A4-4F7E-BA80-538B5D0CE83B}" type="presParOf" srcId="{1869FD4E-7763-4D74-852A-8289D01FBCB5}" destId="{C61B8135-6F1E-40C6-87F2-FAE76128736B}" srcOrd="0" destOrd="0" presId="urn:microsoft.com/office/officeart/2005/8/layout/matrix1"/>
    <dgm:cxn modelId="{CCE6A0A1-15A1-4059-A100-FBE9F0D0673E}" type="presParOf" srcId="{C61B8135-6F1E-40C6-87F2-FAE76128736B}" destId="{402C36D2-4E60-4183-9273-1C3C7BD78746}" srcOrd="0" destOrd="0" presId="urn:microsoft.com/office/officeart/2005/8/layout/matrix1"/>
    <dgm:cxn modelId="{707E27A5-61BC-40D3-8168-51D55F53549A}" type="presParOf" srcId="{C61B8135-6F1E-40C6-87F2-FAE76128736B}" destId="{85EAF316-E066-4FD2-9CEE-34E578ABCA29}" srcOrd="1" destOrd="0" presId="urn:microsoft.com/office/officeart/2005/8/layout/matrix1"/>
    <dgm:cxn modelId="{04840C7B-736C-4C0C-B30E-020B4EA0B6AC}" type="presParOf" srcId="{C61B8135-6F1E-40C6-87F2-FAE76128736B}" destId="{FE99B94D-67C8-4336-94DC-2A519EFEC0A7}" srcOrd="2" destOrd="0" presId="urn:microsoft.com/office/officeart/2005/8/layout/matrix1"/>
    <dgm:cxn modelId="{E8BACF0F-8112-453C-A75B-AC3E54759AC0}" type="presParOf" srcId="{C61B8135-6F1E-40C6-87F2-FAE76128736B}" destId="{0741C39E-4C75-423A-AAB5-CA1EFE79E3D2}" srcOrd="3" destOrd="0" presId="urn:microsoft.com/office/officeart/2005/8/layout/matrix1"/>
    <dgm:cxn modelId="{5AC85DBC-AF6E-4C2E-A463-811AA1741DCA}" type="presParOf" srcId="{C61B8135-6F1E-40C6-87F2-FAE76128736B}" destId="{48029839-A73E-488B-A23D-327047DF6007}" srcOrd="4" destOrd="0" presId="urn:microsoft.com/office/officeart/2005/8/layout/matrix1"/>
    <dgm:cxn modelId="{C84D4348-6239-449B-82FC-2AD8F84FAD7A}" type="presParOf" srcId="{C61B8135-6F1E-40C6-87F2-FAE76128736B}" destId="{DE04FDCD-D21C-40FA-989E-DF4838206379}" srcOrd="5" destOrd="0" presId="urn:microsoft.com/office/officeart/2005/8/layout/matrix1"/>
    <dgm:cxn modelId="{7C5189B7-2057-4315-8DF6-7FEB5CE21FFE}" type="presParOf" srcId="{C61B8135-6F1E-40C6-87F2-FAE76128736B}" destId="{03EF99D8-1C6B-4024-AAA1-9D245328799E}" srcOrd="6" destOrd="0" presId="urn:microsoft.com/office/officeart/2005/8/layout/matrix1"/>
    <dgm:cxn modelId="{CA3E4320-49BA-4775-95E5-ABCCDE3EBA81}" type="presParOf" srcId="{C61B8135-6F1E-40C6-87F2-FAE76128736B}" destId="{6E2852FE-BF28-4D44-8800-F04C684A53D7}" srcOrd="7" destOrd="0" presId="urn:microsoft.com/office/officeart/2005/8/layout/matrix1"/>
    <dgm:cxn modelId="{1C68EDBF-6275-4C24-820C-75F665F6CD9D}" type="presParOf" srcId="{1869FD4E-7763-4D74-852A-8289D01FBCB5}" destId="{ED0B79F8-B3E0-4979-B93D-D0901AB8F106}"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E1874F3A-EA58-4AE9-8104-2AB4EC459A5A}"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ru-RU"/>
        </a:p>
      </dgm:t>
    </dgm:pt>
    <dgm:pt modelId="{D4A32148-DFF3-4FAA-BD76-381F3DED2F74}">
      <dgm:prSet phldrT="[Текст]" custT="1"/>
      <dgm:spPr/>
      <dgm:t>
        <a:bodyPr/>
        <a:lstStyle/>
        <a:p>
          <a:r>
            <a:rPr lang="uk-UA" sz="3200" b="1" i="0" dirty="0">
              <a:latin typeface="+mj-lt"/>
            </a:rPr>
            <a:t>Основоположні форми (джерела) права</a:t>
          </a:r>
          <a:endParaRPr lang="ru-RU" sz="3200" b="1" i="0" dirty="0">
            <a:latin typeface="+mj-lt"/>
          </a:endParaRPr>
        </a:p>
      </dgm:t>
    </dgm:pt>
    <dgm:pt modelId="{5D282BC6-FCFD-49DA-8A8C-BFD7AEC36AAF}" type="parTrans" cxnId="{1BD78EE1-ADA2-4122-8652-49AC05E9C090}">
      <dgm:prSet/>
      <dgm:spPr/>
      <dgm:t>
        <a:bodyPr/>
        <a:lstStyle/>
        <a:p>
          <a:endParaRPr lang="ru-RU"/>
        </a:p>
      </dgm:t>
    </dgm:pt>
    <dgm:pt modelId="{0CCE4C47-A0DA-4105-B7C3-427596B79250}" type="sibTrans" cxnId="{1BD78EE1-ADA2-4122-8652-49AC05E9C090}">
      <dgm:prSet/>
      <dgm:spPr/>
      <dgm:t>
        <a:bodyPr/>
        <a:lstStyle/>
        <a:p>
          <a:endParaRPr lang="ru-RU"/>
        </a:p>
      </dgm:t>
    </dgm:pt>
    <dgm:pt modelId="{B7261340-6017-440A-B690-A5E7051EC6A0}">
      <dgm:prSet custT="1"/>
      <dgm:spPr/>
      <dgm:t>
        <a:bodyPr/>
        <a:lstStyle/>
        <a:p>
          <a:r>
            <a:rPr lang="uk-UA" sz="3200" i="0" dirty="0" err="1">
              <a:latin typeface="+mj-lt"/>
            </a:rPr>
            <a:t>Сунна</a:t>
          </a:r>
          <a:endParaRPr lang="uk-UA" sz="3200" i="0" dirty="0">
            <a:latin typeface="+mj-lt"/>
          </a:endParaRPr>
        </a:p>
      </dgm:t>
    </dgm:pt>
    <dgm:pt modelId="{F14C7473-A42E-4607-92FD-6A97AB49C02B}" type="parTrans" cxnId="{4F2FBD25-E4B3-4642-BCE8-BD815AF3FE71}">
      <dgm:prSet/>
      <dgm:spPr/>
      <dgm:t>
        <a:bodyPr/>
        <a:lstStyle/>
        <a:p>
          <a:endParaRPr lang="ru-RU"/>
        </a:p>
      </dgm:t>
    </dgm:pt>
    <dgm:pt modelId="{0D2CD382-51D2-4273-867C-B3377183F5A4}" type="sibTrans" cxnId="{4F2FBD25-E4B3-4642-BCE8-BD815AF3FE71}">
      <dgm:prSet/>
      <dgm:spPr/>
      <dgm:t>
        <a:bodyPr/>
        <a:lstStyle/>
        <a:p>
          <a:endParaRPr lang="ru-RU"/>
        </a:p>
      </dgm:t>
    </dgm:pt>
    <dgm:pt modelId="{1A847557-6870-4349-9443-4B85645C603C}">
      <dgm:prSet custT="1"/>
      <dgm:spPr/>
      <dgm:t>
        <a:bodyPr/>
        <a:lstStyle/>
        <a:p>
          <a:r>
            <a:rPr lang="uk-UA" sz="3200" i="0" dirty="0" err="1">
              <a:latin typeface="+mj-lt"/>
            </a:rPr>
            <a:t>Іджма</a:t>
          </a:r>
          <a:endParaRPr lang="uk-UA" sz="3200" i="0" dirty="0">
            <a:latin typeface="+mj-lt"/>
          </a:endParaRPr>
        </a:p>
      </dgm:t>
    </dgm:pt>
    <dgm:pt modelId="{B3AEEB7F-AD97-491A-9142-04B240B423A7}" type="parTrans" cxnId="{F095515F-EE28-4C53-B3F3-ACF4993C1A94}">
      <dgm:prSet/>
      <dgm:spPr/>
      <dgm:t>
        <a:bodyPr/>
        <a:lstStyle/>
        <a:p>
          <a:endParaRPr lang="ru-RU"/>
        </a:p>
      </dgm:t>
    </dgm:pt>
    <dgm:pt modelId="{F96B0123-CB6A-4C02-94D4-94973224937E}" type="sibTrans" cxnId="{F095515F-EE28-4C53-B3F3-ACF4993C1A94}">
      <dgm:prSet/>
      <dgm:spPr/>
      <dgm:t>
        <a:bodyPr/>
        <a:lstStyle/>
        <a:p>
          <a:endParaRPr lang="ru-RU"/>
        </a:p>
      </dgm:t>
    </dgm:pt>
    <dgm:pt modelId="{4C9B95B7-205D-4C44-A449-E26E6A3F1D6E}">
      <dgm:prSet custT="1"/>
      <dgm:spPr/>
      <dgm:t>
        <a:bodyPr/>
        <a:lstStyle/>
        <a:p>
          <a:r>
            <a:rPr lang="uk-UA" sz="3200" i="0" dirty="0" err="1">
              <a:latin typeface="+mj-lt"/>
            </a:rPr>
            <a:t>Кийяс</a:t>
          </a:r>
          <a:endParaRPr lang="uk-UA" sz="3200" i="0" dirty="0">
            <a:latin typeface="+mj-lt"/>
          </a:endParaRPr>
        </a:p>
      </dgm:t>
    </dgm:pt>
    <dgm:pt modelId="{40E2541D-1D4C-4F2C-822F-1E4EBCA94702}" type="parTrans" cxnId="{9A4C6DA8-9C52-403F-8E95-CB36C5D136A4}">
      <dgm:prSet/>
      <dgm:spPr/>
      <dgm:t>
        <a:bodyPr/>
        <a:lstStyle/>
        <a:p>
          <a:endParaRPr lang="ru-RU"/>
        </a:p>
      </dgm:t>
    </dgm:pt>
    <dgm:pt modelId="{7340AB84-F8DB-4FBA-9E99-28107CF65417}" type="sibTrans" cxnId="{9A4C6DA8-9C52-403F-8E95-CB36C5D136A4}">
      <dgm:prSet/>
      <dgm:spPr/>
      <dgm:t>
        <a:bodyPr/>
        <a:lstStyle/>
        <a:p>
          <a:endParaRPr lang="ru-RU"/>
        </a:p>
      </dgm:t>
    </dgm:pt>
    <dgm:pt modelId="{4059A16C-3F88-4B37-AACA-04F73502DAC8}">
      <dgm:prSet phldrT="[Текст]" custT="1"/>
      <dgm:spPr/>
      <dgm:t>
        <a:bodyPr/>
        <a:lstStyle/>
        <a:p>
          <a:r>
            <a:rPr lang="uk-UA" sz="3200" i="0" dirty="0">
              <a:latin typeface="+mj-lt"/>
            </a:rPr>
            <a:t>Коран</a:t>
          </a:r>
          <a:endParaRPr lang="ru-RU" sz="3200" i="0" dirty="0">
            <a:latin typeface="+mj-lt"/>
          </a:endParaRPr>
        </a:p>
      </dgm:t>
    </dgm:pt>
    <dgm:pt modelId="{160C086F-6B25-4FB6-BFC7-C04713505C63}" type="parTrans" cxnId="{CB98B00C-65AB-4A42-B7EF-E92790CE4164}">
      <dgm:prSet/>
      <dgm:spPr/>
      <dgm:t>
        <a:bodyPr/>
        <a:lstStyle/>
        <a:p>
          <a:endParaRPr lang="ru-RU"/>
        </a:p>
      </dgm:t>
    </dgm:pt>
    <dgm:pt modelId="{A4CFCBA3-7EEA-470D-8043-9212E03A38F8}" type="sibTrans" cxnId="{CB98B00C-65AB-4A42-B7EF-E92790CE4164}">
      <dgm:prSet/>
      <dgm:spPr/>
      <dgm:t>
        <a:bodyPr/>
        <a:lstStyle/>
        <a:p>
          <a:endParaRPr lang="ru-RU"/>
        </a:p>
      </dgm:t>
    </dgm:pt>
    <dgm:pt modelId="{FCFDFDE9-B3AD-4A8C-963C-298AA59A932B}" type="pres">
      <dgm:prSet presAssocID="{E1874F3A-EA58-4AE9-8104-2AB4EC459A5A}" presName="hierChild1" presStyleCnt="0">
        <dgm:presLayoutVars>
          <dgm:orgChart val="1"/>
          <dgm:chPref val="1"/>
          <dgm:dir/>
          <dgm:animOne val="branch"/>
          <dgm:animLvl val="lvl"/>
          <dgm:resizeHandles/>
        </dgm:presLayoutVars>
      </dgm:prSet>
      <dgm:spPr/>
    </dgm:pt>
    <dgm:pt modelId="{D918002A-17C2-45C5-8A36-D8A08BA029E1}" type="pres">
      <dgm:prSet presAssocID="{D4A32148-DFF3-4FAA-BD76-381F3DED2F74}" presName="hierRoot1" presStyleCnt="0">
        <dgm:presLayoutVars>
          <dgm:hierBranch val="init"/>
        </dgm:presLayoutVars>
      </dgm:prSet>
      <dgm:spPr/>
    </dgm:pt>
    <dgm:pt modelId="{064AFA0F-8D77-4D54-B56A-A4EEE9228053}" type="pres">
      <dgm:prSet presAssocID="{D4A32148-DFF3-4FAA-BD76-381F3DED2F74}" presName="rootComposite1" presStyleCnt="0"/>
      <dgm:spPr/>
    </dgm:pt>
    <dgm:pt modelId="{C5617FCE-799F-4413-84BC-CB6ED5F70232}" type="pres">
      <dgm:prSet presAssocID="{D4A32148-DFF3-4FAA-BD76-381F3DED2F74}" presName="rootText1" presStyleLbl="node0" presStyleIdx="0" presStyleCnt="1" custScaleX="227497">
        <dgm:presLayoutVars>
          <dgm:chPref val="3"/>
        </dgm:presLayoutVars>
      </dgm:prSet>
      <dgm:spPr/>
    </dgm:pt>
    <dgm:pt modelId="{E4FE69C2-51F7-467B-A9DD-C7042B91580E}" type="pres">
      <dgm:prSet presAssocID="{D4A32148-DFF3-4FAA-BD76-381F3DED2F74}" presName="rootConnector1" presStyleLbl="node1" presStyleIdx="0" presStyleCnt="0"/>
      <dgm:spPr/>
    </dgm:pt>
    <dgm:pt modelId="{34076446-67A4-45C6-8C03-3F2AEA764593}" type="pres">
      <dgm:prSet presAssocID="{D4A32148-DFF3-4FAA-BD76-381F3DED2F74}" presName="hierChild2" presStyleCnt="0"/>
      <dgm:spPr/>
    </dgm:pt>
    <dgm:pt modelId="{3DC3D49F-9110-4C73-AAF3-9DC559A97332}" type="pres">
      <dgm:prSet presAssocID="{160C086F-6B25-4FB6-BFC7-C04713505C63}" presName="Name37" presStyleLbl="parChTrans1D2" presStyleIdx="0" presStyleCnt="4"/>
      <dgm:spPr/>
    </dgm:pt>
    <dgm:pt modelId="{83C06533-F3E4-4D09-85DA-F1D381A07B06}" type="pres">
      <dgm:prSet presAssocID="{4059A16C-3F88-4B37-AACA-04F73502DAC8}" presName="hierRoot2" presStyleCnt="0">
        <dgm:presLayoutVars>
          <dgm:hierBranch val="init"/>
        </dgm:presLayoutVars>
      </dgm:prSet>
      <dgm:spPr/>
    </dgm:pt>
    <dgm:pt modelId="{19A2E24F-1FC1-4B47-9307-3A0FFC6067ED}" type="pres">
      <dgm:prSet presAssocID="{4059A16C-3F88-4B37-AACA-04F73502DAC8}" presName="rootComposite" presStyleCnt="0"/>
      <dgm:spPr/>
    </dgm:pt>
    <dgm:pt modelId="{37971690-EEB4-46E7-A919-720C59374056}" type="pres">
      <dgm:prSet presAssocID="{4059A16C-3F88-4B37-AACA-04F73502DAC8}" presName="rootText" presStyleLbl="node2" presStyleIdx="0" presStyleCnt="4">
        <dgm:presLayoutVars>
          <dgm:chPref val="3"/>
        </dgm:presLayoutVars>
      </dgm:prSet>
      <dgm:spPr/>
    </dgm:pt>
    <dgm:pt modelId="{CC027215-75F6-41BB-8D38-D2F293ECAB93}" type="pres">
      <dgm:prSet presAssocID="{4059A16C-3F88-4B37-AACA-04F73502DAC8}" presName="rootConnector" presStyleLbl="node2" presStyleIdx="0" presStyleCnt="4"/>
      <dgm:spPr/>
    </dgm:pt>
    <dgm:pt modelId="{12629083-6E8E-4FD1-9638-BD382D5E13FA}" type="pres">
      <dgm:prSet presAssocID="{4059A16C-3F88-4B37-AACA-04F73502DAC8}" presName="hierChild4" presStyleCnt="0"/>
      <dgm:spPr/>
    </dgm:pt>
    <dgm:pt modelId="{3BA1F67C-02A0-4BD0-9DCA-C94F429F9670}" type="pres">
      <dgm:prSet presAssocID="{4059A16C-3F88-4B37-AACA-04F73502DAC8}" presName="hierChild5" presStyleCnt="0"/>
      <dgm:spPr/>
    </dgm:pt>
    <dgm:pt modelId="{57924F2A-1B08-4F57-998C-E0AAFBE62333}" type="pres">
      <dgm:prSet presAssocID="{F14C7473-A42E-4607-92FD-6A97AB49C02B}" presName="Name37" presStyleLbl="parChTrans1D2" presStyleIdx="1" presStyleCnt="4"/>
      <dgm:spPr/>
    </dgm:pt>
    <dgm:pt modelId="{C143385B-3CD6-4799-96F9-3E313BB70861}" type="pres">
      <dgm:prSet presAssocID="{B7261340-6017-440A-B690-A5E7051EC6A0}" presName="hierRoot2" presStyleCnt="0">
        <dgm:presLayoutVars>
          <dgm:hierBranch val="init"/>
        </dgm:presLayoutVars>
      </dgm:prSet>
      <dgm:spPr/>
    </dgm:pt>
    <dgm:pt modelId="{8498DCBC-BEE0-42D4-866F-24968A3A921D}" type="pres">
      <dgm:prSet presAssocID="{B7261340-6017-440A-B690-A5E7051EC6A0}" presName="rootComposite" presStyleCnt="0"/>
      <dgm:spPr/>
    </dgm:pt>
    <dgm:pt modelId="{EA8C32DC-C377-4546-8E2A-F2CDFD10370E}" type="pres">
      <dgm:prSet presAssocID="{B7261340-6017-440A-B690-A5E7051EC6A0}" presName="rootText" presStyleLbl="node2" presStyleIdx="1" presStyleCnt="4">
        <dgm:presLayoutVars>
          <dgm:chPref val="3"/>
        </dgm:presLayoutVars>
      </dgm:prSet>
      <dgm:spPr/>
    </dgm:pt>
    <dgm:pt modelId="{AB924ECF-7075-4B9D-9452-0D4E37A732A6}" type="pres">
      <dgm:prSet presAssocID="{B7261340-6017-440A-B690-A5E7051EC6A0}" presName="rootConnector" presStyleLbl="node2" presStyleIdx="1" presStyleCnt="4"/>
      <dgm:spPr/>
    </dgm:pt>
    <dgm:pt modelId="{52A18468-2471-4469-BDB9-C9F2B394775A}" type="pres">
      <dgm:prSet presAssocID="{B7261340-6017-440A-B690-A5E7051EC6A0}" presName="hierChild4" presStyleCnt="0"/>
      <dgm:spPr/>
    </dgm:pt>
    <dgm:pt modelId="{595E7DAF-536E-42D8-A77E-DBAB9D7A7DF4}" type="pres">
      <dgm:prSet presAssocID="{B7261340-6017-440A-B690-A5E7051EC6A0}" presName="hierChild5" presStyleCnt="0"/>
      <dgm:spPr/>
    </dgm:pt>
    <dgm:pt modelId="{7418012F-75A7-490F-A1BE-43B94A7DA6F9}" type="pres">
      <dgm:prSet presAssocID="{B3AEEB7F-AD97-491A-9142-04B240B423A7}" presName="Name37" presStyleLbl="parChTrans1D2" presStyleIdx="2" presStyleCnt="4"/>
      <dgm:spPr/>
    </dgm:pt>
    <dgm:pt modelId="{6724A4FB-3CB0-43EA-B233-FD5089F86F45}" type="pres">
      <dgm:prSet presAssocID="{1A847557-6870-4349-9443-4B85645C603C}" presName="hierRoot2" presStyleCnt="0">
        <dgm:presLayoutVars>
          <dgm:hierBranch val="init"/>
        </dgm:presLayoutVars>
      </dgm:prSet>
      <dgm:spPr/>
    </dgm:pt>
    <dgm:pt modelId="{EEAD98BB-9710-4B5D-A576-0C56AB63398B}" type="pres">
      <dgm:prSet presAssocID="{1A847557-6870-4349-9443-4B85645C603C}" presName="rootComposite" presStyleCnt="0"/>
      <dgm:spPr/>
    </dgm:pt>
    <dgm:pt modelId="{F1511C66-85EC-4BCB-81AD-BEF1DD87A66C}" type="pres">
      <dgm:prSet presAssocID="{1A847557-6870-4349-9443-4B85645C603C}" presName="rootText" presStyleLbl="node2" presStyleIdx="2" presStyleCnt="4">
        <dgm:presLayoutVars>
          <dgm:chPref val="3"/>
        </dgm:presLayoutVars>
      </dgm:prSet>
      <dgm:spPr/>
    </dgm:pt>
    <dgm:pt modelId="{7603C63D-86E3-4470-AFAD-90AB183FCD72}" type="pres">
      <dgm:prSet presAssocID="{1A847557-6870-4349-9443-4B85645C603C}" presName="rootConnector" presStyleLbl="node2" presStyleIdx="2" presStyleCnt="4"/>
      <dgm:spPr/>
    </dgm:pt>
    <dgm:pt modelId="{DA430944-1815-45A9-89C1-EBFD93991E9C}" type="pres">
      <dgm:prSet presAssocID="{1A847557-6870-4349-9443-4B85645C603C}" presName="hierChild4" presStyleCnt="0"/>
      <dgm:spPr/>
    </dgm:pt>
    <dgm:pt modelId="{1C29A008-6AA2-41B2-8861-8248932A47F5}" type="pres">
      <dgm:prSet presAssocID="{1A847557-6870-4349-9443-4B85645C603C}" presName="hierChild5" presStyleCnt="0"/>
      <dgm:spPr/>
    </dgm:pt>
    <dgm:pt modelId="{04E94A0E-37B7-4BC0-B705-CAC6DE6B4E2D}" type="pres">
      <dgm:prSet presAssocID="{40E2541D-1D4C-4F2C-822F-1E4EBCA94702}" presName="Name37" presStyleLbl="parChTrans1D2" presStyleIdx="3" presStyleCnt="4"/>
      <dgm:spPr/>
    </dgm:pt>
    <dgm:pt modelId="{DF9864E0-9CAB-447F-9A78-002FDD8254ED}" type="pres">
      <dgm:prSet presAssocID="{4C9B95B7-205D-4C44-A449-E26E6A3F1D6E}" presName="hierRoot2" presStyleCnt="0">
        <dgm:presLayoutVars>
          <dgm:hierBranch val="init"/>
        </dgm:presLayoutVars>
      </dgm:prSet>
      <dgm:spPr/>
    </dgm:pt>
    <dgm:pt modelId="{45051048-406B-4686-953E-E839DBB5162F}" type="pres">
      <dgm:prSet presAssocID="{4C9B95B7-205D-4C44-A449-E26E6A3F1D6E}" presName="rootComposite" presStyleCnt="0"/>
      <dgm:spPr/>
    </dgm:pt>
    <dgm:pt modelId="{A6CC361F-BC42-4087-9B3C-B31AD29A39CD}" type="pres">
      <dgm:prSet presAssocID="{4C9B95B7-205D-4C44-A449-E26E6A3F1D6E}" presName="rootText" presStyleLbl="node2" presStyleIdx="3" presStyleCnt="4">
        <dgm:presLayoutVars>
          <dgm:chPref val="3"/>
        </dgm:presLayoutVars>
      </dgm:prSet>
      <dgm:spPr/>
    </dgm:pt>
    <dgm:pt modelId="{519C36AC-0965-4288-A1A8-7B3F9BA9220F}" type="pres">
      <dgm:prSet presAssocID="{4C9B95B7-205D-4C44-A449-E26E6A3F1D6E}" presName="rootConnector" presStyleLbl="node2" presStyleIdx="3" presStyleCnt="4"/>
      <dgm:spPr/>
    </dgm:pt>
    <dgm:pt modelId="{113B5FF5-1992-4E60-80BC-1DAA6BC392C4}" type="pres">
      <dgm:prSet presAssocID="{4C9B95B7-205D-4C44-A449-E26E6A3F1D6E}" presName="hierChild4" presStyleCnt="0"/>
      <dgm:spPr/>
    </dgm:pt>
    <dgm:pt modelId="{796A0B31-C44A-49F4-9FFE-ADE3124AB485}" type="pres">
      <dgm:prSet presAssocID="{4C9B95B7-205D-4C44-A449-E26E6A3F1D6E}" presName="hierChild5" presStyleCnt="0"/>
      <dgm:spPr/>
    </dgm:pt>
    <dgm:pt modelId="{15637E2E-9691-4F47-9921-C506D1148ABC}" type="pres">
      <dgm:prSet presAssocID="{D4A32148-DFF3-4FAA-BD76-381F3DED2F74}" presName="hierChild3" presStyleCnt="0"/>
      <dgm:spPr/>
    </dgm:pt>
  </dgm:ptLst>
  <dgm:cxnLst>
    <dgm:cxn modelId="{CC23E003-8FCB-4AB1-A0BF-70EECD718EB8}" type="presOf" srcId="{B7261340-6017-440A-B690-A5E7051EC6A0}" destId="{EA8C32DC-C377-4546-8E2A-F2CDFD10370E}" srcOrd="0" destOrd="0" presId="urn:microsoft.com/office/officeart/2005/8/layout/orgChart1"/>
    <dgm:cxn modelId="{CB98B00C-65AB-4A42-B7EF-E92790CE4164}" srcId="{D4A32148-DFF3-4FAA-BD76-381F3DED2F74}" destId="{4059A16C-3F88-4B37-AACA-04F73502DAC8}" srcOrd="0" destOrd="0" parTransId="{160C086F-6B25-4FB6-BFC7-C04713505C63}" sibTransId="{A4CFCBA3-7EEA-470D-8043-9212E03A38F8}"/>
    <dgm:cxn modelId="{4F2FBD25-E4B3-4642-BCE8-BD815AF3FE71}" srcId="{D4A32148-DFF3-4FAA-BD76-381F3DED2F74}" destId="{B7261340-6017-440A-B690-A5E7051EC6A0}" srcOrd="1" destOrd="0" parTransId="{F14C7473-A42E-4607-92FD-6A97AB49C02B}" sibTransId="{0D2CD382-51D2-4273-867C-B3377183F5A4}"/>
    <dgm:cxn modelId="{6F42FA31-85F4-40A6-A718-5BEC05B934BB}" type="presOf" srcId="{B7261340-6017-440A-B690-A5E7051EC6A0}" destId="{AB924ECF-7075-4B9D-9452-0D4E37A732A6}" srcOrd="1" destOrd="0" presId="urn:microsoft.com/office/officeart/2005/8/layout/orgChart1"/>
    <dgm:cxn modelId="{AABAD437-4C99-4D33-BC04-B53BBE3F8A09}" type="presOf" srcId="{4C9B95B7-205D-4C44-A449-E26E6A3F1D6E}" destId="{A6CC361F-BC42-4087-9B3C-B31AD29A39CD}" srcOrd="0" destOrd="0" presId="urn:microsoft.com/office/officeart/2005/8/layout/orgChart1"/>
    <dgm:cxn modelId="{D3814E3F-65CC-481B-9D3E-70DCD2ACF10E}" type="presOf" srcId="{1A847557-6870-4349-9443-4B85645C603C}" destId="{F1511C66-85EC-4BCB-81AD-BEF1DD87A66C}" srcOrd="0" destOrd="0" presId="urn:microsoft.com/office/officeart/2005/8/layout/orgChart1"/>
    <dgm:cxn modelId="{F095515F-EE28-4C53-B3F3-ACF4993C1A94}" srcId="{D4A32148-DFF3-4FAA-BD76-381F3DED2F74}" destId="{1A847557-6870-4349-9443-4B85645C603C}" srcOrd="2" destOrd="0" parTransId="{B3AEEB7F-AD97-491A-9142-04B240B423A7}" sibTransId="{F96B0123-CB6A-4C02-94D4-94973224937E}"/>
    <dgm:cxn modelId="{42227441-B25A-45F1-A859-D971082E480E}" type="presOf" srcId="{F14C7473-A42E-4607-92FD-6A97AB49C02B}" destId="{57924F2A-1B08-4F57-998C-E0AAFBE62333}" srcOrd="0" destOrd="0" presId="urn:microsoft.com/office/officeart/2005/8/layout/orgChart1"/>
    <dgm:cxn modelId="{7DCA9A48-2051-4B1E-8B3A-65B4EBF8B836}" type="presOf" srcId="{D4A32148-DFF3-4FAA-BD76-381F3DED2F74}" destId="{C5617FCE-799F-4413-84BC-CB6ED5F70232}" srcOrd="0" destOrd="0" presId="urn:microsoft.com/office/officeart/2005/8/layout/orgChart1"/>
    <dgm:cxn modelId="{3DA0626B-34C5-4ADC-B864-C7A505893496}" type="presOf" srcId="{160C086F-6B25-4FB6-BFC7-C04713505C63}" destId="{3DC3D49F-9110-4C73-AAF3-9DC559A97332}" srcOrd="0" destOrd="0" presId="urn:microsoft.com/office/officeart/2005/8/layout/orgChart1"/>
    <dgm:cxn modelId="{E9C9EC4F-3A3C-4F2E-9816-AA5AA3423719}" type="presOf" srcId="{40E2541D-1D4C-4F2C-822F-1E4EBCA94702}" destId="{04E94A0E-37B7-4BC0-B705-CAC6DE6B4E2D}" srcOrd="0" destOrd="0" presId="urn:microsoft.com/office/officeart/2005/8/layout/orgChart1"/>
    <dgm:cxn modelId="{D6DFA350-B8CD-426D-9AA8-66852F4E1032}" type="presOf" srcId="{4C9B95B7-205D-4C44-A449-E26E6A3F1D6E}" destId="{519C36AC-0965-4288-A1A8-7B3F9BA9220F}" srcOrd="1" destOrd="0" presId="urn:microsoft.com/office/officeart/2005/8/layout/orgChart1"/>
    <dgm:cxn modelId="{6F0A1C52-1630-49FC-81BB-6146B32192AE}" type="presOf" srcId="{E1874F3A-EA58-4AE9-8104-2AB4EC459A5A}" destId="{FCFDFDE9-B3AD-4A8C-963C-298AA59A932B}" srcOrd="0" destOrd="0" presId="urn:microsoft.com/office/officeart/2005/8/layout/orgChart1"/>
    <dgm:cxn modelId="{6EF8C773-2861-4EA8-BD2B-90B825D0ED15}" type="presOf" srcId="{4059A16C-3F88-4B37-AACA-04F73502DAC8}" destId="{37971690-EEB4-46E7-A919-720C59374056}" srcOrd="0" destOrd="0" presId="urn:microsoft.com/office/officeart/2005/8/layout/orgChart1"/>
    <dgm:cxn modelId="{F984E97B-BC84-4564-AB9E-FF4A56B9644F}" type="presOf" srcId="{1A847557-6870-4349-9443-4B85645C603C}" destId="{7603C63D-86E3-4470-AFAD-90AB183FCD72}" srcOrd="1" destOrd="0" presId="urn:microsoft.com/office/officeart/2005/8/layout/orgChart1"/>
    <dgm:cxn modelId="{9A4C6DA8-9C52-403F-8E95-CB36C5D136A4}" srcId="{D4A32148-DFF3-4FAA-BD76-381F3DED2F74}" destId="{4C9B95B7-205D-4C44-A449-E26E6A3F1D6E}" srcOrd="3" destOrd="0" parTransId="{40E2541D-1D4C-4F2C-822F-1E4EBCA94702}" sibTransId="{7340AB84-F8DB-4FBA-9E99-28107CF65417}"/>
    <dgm:cxn modelId="{3090B4BB-3865-420D-9F13-CF28C37922CD}" type="presOf" srcId="{D4A32148-DFF3-4FAA-BD76-381F3DED2F74}" destId="{E4FE69C2-51F7-467B-A9DD-C7042B91580E}" srcOrd="1" destOrd="0" presId="urn:microsoft.com/office/officeart/2005/8/layout/orgChart1"/>
    <dgm:cxn modelId="{19476ECD-53CC-4B7E-AC68-A33159525220}" type="presOf" srcId="{4059A16C-3F88-4B37-AACA-04F73502DAC8}" destId="{CC027215-75F6-41BB-8D38-D2F293ECAB93}" srcOrd="1" destOrd="0" presId="urn:microsoft.com/office/officeart/2005/8/layout/orgChart1"/>
    <dgm:cxn modelId="{34E0AAD3-5DAF-41CC-8C20-4B71B68B9C10}" type="presOf" srcId="{B3AEEB7F-AD97-491A-9142-04B240B423A7}" destId="{7418012F-75A7-490F-A1BE-43B94A7DA6F9}" srcOrd="0" destOrd="0" presId="urn:microsoft.com/office/officeart/2005/8/layout/orgChart1"/>
    <dgm:cxn modelId="{1BD78EE1-ADA2-4122-8652-49AC05E9C090}" srcId="{E1874F3A-EA58-4AE9-8104-2AB4EC459A5A}" destId="{D4A32148-DFF3-4FAA-BD76-381F3DED2F74}" srcOrd="0" destOrd="0" parTransId="{5D282BC6-FCFD-49DA-8A8C-BFD7AEC36AAF}" sibTransId="{0CCE4C47-A0DA-4105-B7C3-427596B79250}"/>
    <dgm:cxn modelId="{37E454B0-8758-40B6-BB6A-29B2B6A80B06}" type="presParOf" srcId="{FCFDFDE9-B3AD-4A8C-963C-298AA59A932B}" destId="{D918002A-17C2-45C5-8A36-D8A08BA029E1}" srcOrd="0" destOrd="0" presId="urn:microsoft.com/office/officeart/2005/8/layout/orgChart1"/>
    <dgm:cxn modelId="{2587FCD6-AC66-4A93-8CCA-FD7E238FCA02}" type="presParOf" srcId="{D918002A-17C2-45C5-8A36-D8A08BA029E1}" destId="{064AFA0F-8D77-4D54-B56A-A4EEE9228053}" srcOrd="0" destOrd="0" presId="urn:microsoft.com/office/officeart/2005/8/layout/orgChart1"/>
    <dgm:cxn modelId="{C9BF026A-820E-4533-B69E-13DB60F8F742}" type="presParOf" srcId="{064AFA0F-8D77-4D54-B56A-A4EEE9228053}" destId="{C5617FCE-799F-4413-84BC-CB6ED5F70232}" srcOrd="0" destOrd="0" presId="urn:microsoft.com/office/officeart/2005/8/layout/orgChart1"/>
    <dgm:cxn modelId="{A1259E4A-D9B2-41EB-857D-E8AE257A04C3}" type="presParOf" srcId="{064AFA0F-8D77-4D54-B56A-A4EEE9228053}" destId="{E4FE69C2-51F7-467B-A9DD-C7042B91580E}" srcOrd="1" destOrd="0" presId="urn:microsoft.com/office/officeart/2005/8/layout/orgChart1"/>
    <dgm:cxn modelId="{D913F47E-3FFE-4A39-93CB-75BAA65039E3}" type="presParOf" srcId="{D918002A-17C2-45C5-8A36-D8A08BA029E1}" destId="{34076446-67A4-45C6-8C03-3F2AEA764593}" srcOrd="1" destOrd="0" presId="urn:microsoft.com/office/officeart/2005/8/layout/orgChart1"/>
    <dgm:cxn modelId="{51D78A72-AE8A-47D3-A4E1-2888CF5B9A7F}" type="presParOf" srcId="{34076446-67A4-45C6-8C03-3F2AEA764593}" destId="{3DC3D49F-9110-4C73-AAF3-9DC559A97332}" srcOrd="0" destOrd="0" presId="urn:microsoft.com/office/officeart/2005/8/layout/orgChart1"/>
    <dgm:cxn modelId="{E3DB8C5D-5DDC-4E5A-BCA9-483D1C179EA7}" type="presParOf" srcId="{34076446-67A4-45C6-8C03-3F2AEA764593}" destId="{83C06533-F3E4-4D09-85DA-F1D381A07B06}" srcOrd="1" destOrd="0" presId="urn:microsoft.com/office/officeart/2005/8/layout/orgChart1"/>
    <dgm:cxn modelId="{4A12D71B-CC49-4B64-B237-F4ABF817270F}" type="presParOf" srcId="{83C06533-F3E4-4D09-85DA-F1D381A07B06}" destId="{19A2E24F-1FC1-4B47-9307-3A0FFC6067ED}" srcOrd="0" destOrd="0" presId="urn:microsoft.com/office/officeart/2005/8/layout/orgChart1"/>
    <dgm:cxn modelId="{8B708511-DFF6-49F4-B2C5-35DF19EB8AC6}" type="presParOf" srcId="{19A2E24F-1FC1-4B47-9307-3A0FFC6067ED}" destId="{37971690-EEB4-46E7-A919-720C59374056}" srcOrd="0" destOrd="0" presId="urn:microsoft.com/office/officeart/2005/8/layout/orgChart1"/>
    <dgm:cxn modelId="{2DCE3CCE-59E7-4278-9973-27556572E38F}" type="presParOf" srcId="{19A2E24F-1FC1-4B47-9307-3A0FFC6067ED}" destId="{CC027215-75F6-41BB-8D38-D2F293ECAB93}" srcOrd="1" destOrd="0" presId="urn:microsoft.com/office/officeart/2005/8/layout/orgChart1"/>
    <dgm:cxn modelId="{8EC176CB-5C70-4D81-9C30-E6AF4C16C193}" type="presParOf" srcId="{83C06533-F3E4-4D09-85DA-F1D381A07B06}" destId="{12629083-6E8E-4FD1-9638-BD382D5E13FA}" srcOrd="1" destOrd="0" presId="urn:microsoft.com/office/officeart/2005/8/layout/orgChart1"/>
    <dgm:cxn modelId="{AF7553FD-3F54-4C8D-9F28-873EC539678F}" type="presParOf" srcId="{83C06533-F3E4-4D09-85DA-F1D381A07B06}" destId="{3BA1F67C-02A0-4BD0-9DCA-C94F429F9670}" srcOrd="2" destOrd="0" presId="urn:microsoft.com/office/officeart/2005/8/layout/orgChart1"/>
    <dgm:cxn modelId="{0C449BD9-3CAF-44A7-A375-4DAB6A03DF7E}" type="presParOf" srcId="{34076446-67A4-45C6-8C03-3F2AEA764593}" destId="{57924F2A-1B08-4F57-998C-E0AAFBE62333}" srcOrd="2" destOrd="0" presId="urn:microsoft.com/office/officeart/2005/8/layout/orgChart1"/>
    <dgm:cxn modelId="{EC646ECE-6D93-4870-91DD-29268FF189E6}" type="presParOf" srcId="{34076446-67A4-45C6-8C03-3F2AEA764593}" destId="{C143385B-3CD6-4799-96F9-3E313BB70861}" srcOrd="3" destOrd="0" presId="urn:microsoft.com/office/officeart/2005/8/layout/orgChart1"/>
    <dgm:cxn modelId="{10674E4C-D30E-46DD-B487-FF76B3E30E6F}" type="presParOf" srcId="{C143385B-3CD6-4799-96F9-3E313BB70861}" destId="{8498DCBC-BEE0-42D4-866F-24968A3A921D}" srcOrd="0" destOrd="0" presId="urn:microsoft.com/office/officeart/2005/8/layout/orgChart1"/>
    <dgm:cxn modelId="{CD825598-4447-4CCC-A1A9-ACD776819401}" type="presParOf" srcId="{8498DCBC-BEE0-42D4-866F-24968A3A921D}" destId="{EA8C32DC-C377-4546-8E2A-F2CDFD10370E}" srcOrd="0" destOrd="0" presId="urn:microsoft.com/office/officeart/2005/8/layout/orgChart1"/>
    <dgm:cxn modelId="{F89551A1-D564-4905-A27F-0873ACBD092E}" type="presParOf" srcId="{8498DCBC-BEE0-42D4-866F-24968A3A921D}" destId="{AB924ECF-7075-4B9D-9452-0D4E37A732A6}" srcOrd="1" destOrd="0" presId="urn:microsoft.com/office/officeart/2005/8/layout/orgChart1"/>
    <dgm:cxn modelId="{4D24D0F4-4876-4D88-8CB2-8AA836B91617}" type="presParOf" srcId="{C143385B-3CD6-4799-96F9-3E313BB70861}" destId="{52A18468-2471-4469-BDB9-C9F2B394775A}" srcOrd="1" destOrd="0" presId="urn:microsoft.com/office/officeart/2005/8/layout/orgChart1"/>
    <dgm:cxn modelId="{28C650F0-40EE-4F21-BFB2-018A6B5D119E}" type="presParOf" srcId="{C143385B-3CD6-4799-96F9-3E313BB70861}" destId="{595E7DAF-536E-42D8-A77E-DBAB9D7A7DF4}" srcOrd="2" destOrd="0" presId="urn:microsoft.com/office/officeart/2005/8/layout/orgChart1"/>
    <dgm:cxn modelId="{990B8AA5-ABF9-46AB-8E40-A6D1F4C1B6CF}" type="presParOf" srcId="{34076446-67A4-45C6-8C03-3F2AEA764593}" destId="{7418012F-75A7-490F-A1BE-43B94A7DA6F9}" srcOrd="4" destOrd="0" presId="urn:microsoft.com/office/officeart/2005/8/layout/orgChart1"/>
    <dgm:cxn modelId="{2F532E71-6516-4417-A458-AB86E21F3C73}" type="presParOf" srcId="{34076446-67A4-45C6-8C03-3F2AEA764593}" destId="{6724A4FB-3CB0-43EA-B233-FD5089F86F45}" srcOrd="5" destOrd="0" presId="urn:microsoft.com/office/officeart/2005/8/layout/orgChart1"/>
    <dgm:cxn modelId="{6A4C2CD9-330D-4D75-BA27-078E9E2E4F5B}" type="presParOf" srcId="{6724A4FB-3CB0-43EA-B233-FD5089F86F45}" destId="{EEAD98BB-9710-4B5D-A576-0C56AB63398B}" srcOrd="0" destOrd="0" presId="urn:microsoft.com/office/officeart/2005/8/layout/orgChart1"/>
    <dgm:cxn modelId="{46A92297-4916-4F29-B92F-43E475C11DD0}" type="presParOf" srcId="{EEAD98BB-9710-4B5D-A576-0C56AB63398B}" destId="{F1511C66-85EC-4BCB-81AD-BEF1DD87A66C}" srcOrd="0" destOrd="0" presId="urn:microsoft.com/office/officeart/2005/8/layout/orgChart1"/>
    <dgm:cxn modelId="{804688C1-5670-4E63-AABA-18505D0B270F}" type="presParOf" srcId="{EEAD98BB-9710-4B5D-A576-0C56AB63398B}" destId="{7603C63D-86E3-4470-AFAD-90AB183FCD72}" srcOrd="1" destOrd="0" presId="urn:microsoft.com/office/officeart/2005/8/layout/orgChart1"/>
    <dgm:cxn modelId="{7BA3FAB8-1627-4BD0-8C26-157F76FEE325}" type="presParOf" srcId="{6724A4FB-3CB0-43EA-B233-FD5089F86F45}" destId="{DA430944-1815-45A9-89C1-EBFD93991E9C}" srcOrd="1" destOrd="0" presId="urn:microsoft.com/office/officeart/2005/8/layout/orgChart1"/>
    <dgm:cxn modelId="{2CD1E0AB-6F4F-42A2-8EE7-15A045AFBA76}" type="presParOf" srcId="{6724A4FB-3CB0-43EA-B233-FD5089F86F45}" destId="{1C29A008-6AA2-41B2-8861-8248932A47F5}" srcOrd="2" destOrd="0" presId="urn:microsoft.com/office/officeart/2005/8/layout/orgChart1"/>
    <dgm:cxn modelId="{4675E884-9B78-4FFC-8563-CB59F70B7521}" type="presParOf" srcId="{34076446-67A4-45C6-8C03-3F2AEA764593}" destId="{04E94A0E-37B7-4BC0-B705-CAC6DE6B4E2D}" srcOrd="6" destOrd="0" presId="urn:microsoft.com/office/officeart/2005/8/layout/orgChart1"/>
    <dgm:cxn modelId="{431A789F-6ABE-45AD-9A0D-4019E4FC1B93}" type="presParOf" srcId="{34076446-67A4-45C6-8C03-3F2AEA764593}" destId="{DF9864E0-9CAB-447F-9A78-002FDD8254ED}" srcOrd="7" destOrd="0" presId="urn:microsoft.com/office/officeart/2005/8/layout/orgChart1"/>
    <dgm:cxn modelId="{11F94B2D-BE1A-4204-8FE5-A50FBA22EA6D}" type="presParOf" srcId="{DF9864E0-9CAB-447F-9A78-002FDD8254ED}" destId="{45051048-406B-4686-953E-E839DBB5162F}" srcOrd="0" destOrd="0" presId="urn:microsoft.com/office/officeart/2005/8/layout/orgChart1"/>
    <dgm:cxn modelId="{8C16AC4C-81CC-4090-A7F8-BADFBEFC77FF}" type="presParOf" srcId="{45051048-406B-4686-953E-E839DBB5162F}" destId="{A6CC361F-BC42-4087-9B3C-B31AD29A39CD}" srcOrd="0" destOrd="0" presId="urn:microsoft.com/office/officeart/2005/8/layout/orgChart1"/>
    <dgm:cxn modelId="{BDCAE3E7-2588-4337-B259-34B39AC1733E}" type="presParOf" srcId="{45051048-406B-4686-953E-E839DBB5162F}" destId="{519C36AC-0965-4288-A1A8-7B3F9BA9220F}" srcOrd="1" destOrd="0" presId="urn:microsoft.com/office/officeart/2005/8/layout/orgChart1"/>
    <dgm:cxn modelId="{8183FFB6-3937-4535-91C6-C86269EA8412}" type="presParOf" srcId="{DF9864E0-9CAB-447F-9A78-002FDD8254ED}" destId="{113B5FF5-1992-4E60-80BC-1DAA6BC392C4}" srcOrd="1" destOrd="0" presId="urn:microsoft.com/office/officeart/2005/8/layout/orgChart1"/>
    <dgm:cxn modelId="{DD74B488-55CD-4DD8-92DB-A563B839E716}" type="presParOf" srcId="{DF9864E0-9CAB-447F-9A78-002FDD8254ED}" destId="{796A0B31-C44A-49F4-9FFE-ADE3124AB485}" srcOrd="2" destOrd="0" presId="urn:microsoft.com/office/officeart/2005/8/layout/orgChart1"/>
    <dgm:cxn modelId="{59EC0F00-97A0-4FDC-AA50-2A9BF0A2572E}" type="presParOf" srcId="{D918002A-17C2-45C5-8A36-D8A08BA029E1}" destId="{15637E2E-9691-4F47-9921-C506D1148AB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FD5729BD-50F6-4E8F-B1C9-92233EE29980}"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ru-RU"/>
        </a:p>
      </dgm:t>
    </dgm:pt>
    <dgm:pt modelId="{8ACA911A-F2E8-4EC3-A8ED-4F2230BAEA5B}">
      <dgm:prSet phldrT="[Текст]" custT="1"/>
      <dgm:spPr/>
      <dgm:t>
        <a:bodyPr/>
        <a:lstStyle/>
        <a:p>
          <a:pPr algn="l"/>
          <a:r>
            <a:rPr lang="uk-UA" sz="3000" b="1" i="0" dirty="0">
              <a:latin typeface="+mj-lt"/>
            </a:rPr>
            <a:t>Традиційно-звичаєва правова сім’я</a:t>
          </a:r>
          <a:r>
            <a:rPr lang="uk-UA" sz="3000" i="0" dirty="0">
              <a:latin typeface="+mj-lt"/>
            </a:rPr>
            <a:t> – це сукупність правових систем тих суспільств, в яких споконвічно панувало філософсько-моральне уявлення про соціальне життя як частину природного </a:t>
          </a:r>
          <a:r>
            <a:rPr lang="uk-UA" sz="3000" i="0" dirty="0" err="1">
              <a:latin typeface="+mj-lt"/>
            </a:rPr>
            <a:t>світопорядку</a:t>
          </a:r>
          <a:r>
            <a:rPr lang="uk-UA" sz="3000" i="0" dirty="0">
              <a:latin typeface="+mj-lt"/>
            </a:rPr>
            <a:t>, зразком для суспільного устрою виступала соціальна гармонія, забезпечення якої є метою неписаних правил поведінки, освячених традицією</a:t>
          </a:r>
          <a:endParaRPr lang="ru-RU" sz="3000" i="0" dirty="0">
            <a:latin typeface="+mj-lt"/>
          </a:endParaRPr>
        </a:p>
      </dgm:t>
    </dgm:pt>
    <dgm:pt modelId="{0ACB8084-D94C-4190-BD0C-A9BC3F53F468}" type="parTrans" cxnId="{89043700-307D-4A8B-A8B8-1035B6D46B77}">
      <dgm:prSet/>
      <dgm:spPr/>
      <dgm:t>
        <a:bodyPr/>
        <a:lstStyle/>
        <a:p>
          <a:endParaRPr lang="ru-RU"/>
        </a:p>
      </dgm:t>
    </dgm:pt>
    <dgm:pt modelId="{FCB9E7BA-3CCA-4A6B-8584-765DC777CFEE}" type="sibTrans" cxnId="{89043700-307D-4A8B-A8B8-1035B6D46B77}">
      <dgm:prSet/>
      <dgm:spPr/>
      <dgm:t>
        <a:bodyPr/>
        <a:lstStyle/>
        <a:p>
          <a:endParaRPr lang="ru-RU"/>
        </a:p>
      </dgm:t>
    </dgm:pt>
    <dgm:pt modelId="{B4DF7BC1-8D44-4087-8861-29207F56C07F}" type="pres">
      <dgm:prSet presAssocID="{FD5729BD-50F6-4E8F-B1C9-92233EE29980}" presName="Name0" presStyleCnt="0">
        <dgm:presLayoutVars>
          <dgm:orgChart val="1"/>
          <dgm:chPref val="1"/>
          <dgm:dir/>
          <dgm:animOne val="branch"/>
          <dgm:animLvl val="lvl"/>
          <dgm:resizeHandles/>
        </dgm:presLayoutVars>
      </dgm:prSet>
      <dgm:spPr/>
    </dgm:pt>
    <dgm:pt modelId="{176A75B3-3C2F-4C9E-B15B-8D42A2DCEE11}" type="pres">
      <dgm:prSet presAssocID="{8ACA911A-F2E8-4EC3-A8ED-4F2230BAEA5B}" presName="hierRoot1" presStyleCnt="0">
        <dgm:presLayoutVars>
          <dgm:hierBranch val="init"/>
        </dgm:presLayoutVars>
      </dgm:prSet>
      <dgm:spPr/>
    </dgm:pt>
    <dgm:pt modelId="{169934FC-9E9B-4E8C-BB1A-D6F05EBE5D1B}" type="pres">
      <dgm:prSet presAssocID="{8ACA911A-F2E8-4EC3-A8ED-4F2230BAEA5B}" presName="rootComposite1" presStyleCnt="0"/>
      <dgm:spPr/>
    </dgm:pt>
    <dgm:pt modelId="{5B4EC68C-3CAA-44FF-BB62-17E3FF16B9FA}" type="pres">
      <dgm:prSet presAssocID="{8ACA911A-F2E8-4EC3-A8ED-4F2230BAEA5B}" presName="rootText1" presStyleLbl="alignAcc1" presStyleIdx="0" presStyleCnt="0">
        <dgm:presLayoutVars>
          <dgm:chPref val="3"/>
        </dgm:presLayoutVars>
      </dgm:prSet>
      <dgm:spPr/>
    </dgm:pt>
    <dgm:pt modelId="{377C9383-DAD0-4517-9023-C808B351FE4D}" type="pres">
      <dgm:prSet presAssocID="{8ACA911A-F2E8-4EC3-A8ED-4F2230BAEA5B}" presName="topArc1" presStyleLbl="parChTrans1D1" presStyleIdx="0" presStyleCnt="2"/>
      <dgm:spPr/>
    </dgm:pt>
    <dgm:pt modelId="{D7C1D437-CC4C-4E2A-A0C8-085E1EA491B9}" type="pres">
      <dgm:prSet presAssocID="{8ACA911A-F2E8-4EC3-A8ED-4F2230BAEA5B}" presName="bottomArc1" presStyleLbl="parChTrans1D1" presStyleIdx="1" presStyleCnt="2"/>
      <dgm:spPr/>
    </dgm:pt>
    <dgm:pt modelId="{8689AFF5-917D-4951-AA59-05EF65966A80}" type="pres">
      <dgm:prSet presAssocID="{8ACA911A-F2E8-4EC3-A8ED-4F2230BAEA5B}" presName="topConnNode1" presStyleLbl="node1" presStyleIdx="0" presStyleCnt="0"/>
      <dgm:spPr/>
    </dgm:pt>
    <dgm:pt modelId="{27FF87D9-798F-4CDC-AAE4-346E89DDAC33}" type="pres">
      <dgm:prSet presAssocID="{8ACA911A-F2E8-4EC3-A8ED-4F2230BAEA5B}" presName="hierChild2" presStyleCnt="0"/>
      <dgm:spPr/>
    </dgm:pt>
    <dgm:pt modelId="{E8952B9B-F6EB-432C-997D-484BFCFB9D53}" type="pres">
      <dgm:prSet presAssocID="{8ACA911A-F2E8-4EC3-A8ED-4F2230BAEA5B}" presName="hierChild3" presStyleCnt="0"/>
      <dgm:spPr/>
    </dgm:pt>
  </dgm:ptLst>
  <dgm:cxnLst>
    <dgm:cxn modelId="{89043700-307D-4A8B-A8B8-1035B6D46B77}" srcId="{FD5729BD-50F6-4E8F-B1C9-92233EE29980}" destId="{8ACA911A-F2E8-4EC3-A8ED-4F2230BAEA5B}" srcOrd="0" destOrd="0" parTransId="{0ACB8084-D94C-4190-BD0C-A9BC3F53F468}" sibTransId="{FCB9E7BA-3CCA-4A6B-8584-765DC777CFEE}"/>
    <dgm:cxn modelId="{7C37DA88-7DE9-4F70-B1FF-2DD12D0553CC}" type="presOf" srcId="{8ACA911A-F2E8-4EC3-A8ED-4F2230BAEA5B}" destId="{5B4EC68C-3CAA-44FF-BB62-17E3FF16B9FA}" srcOrd="0" destOrd="0" presId="urn:microsoft.com/office/officeart/2008/layout/HalfCircleOrganizationChart"/>
    <dgm:cxn modelId="{078408BC-DD72-4A61-B240-D69200E435F9}" type="presOf" srcId="{FD5729BD-50F6-4E8F-B1C9-92233EE29980}" destId="{B4DF7BC1-8D44-4087-8861-29207F56C07F}" srcOrd="0" destOrd="0" presId="urn:microsoft.com/office/officeart/2008/layout/HalfCircleOrganizationChart"/>
    <dgm:cxn modelId="{FE7BAABE-3772-4329-BF8F-098D059181A6}" type="presOf" srcId="{8ACA911A-F2E8-4EC3-A8ED-4F2230BAEA5B}" destId="{8689AFF5-917D-4951-AA59-05EF65966A80}" srcOrd="1" destOrd="0" presId="urn:microsoft.com/office/officeart/2008/layout/HalfCircleOrganizationChart"/>
    <dgm:cxn modelId="{D9B6AAC0-1901-4DD0-A077-A5799B06EE2E}" type="presParOf" srcId="{B4DF7BC1-8D44-4087-8861-29207F56C07F}" destId="{176A75B3-3C2F-4C9E-B15B-8D42A2DCEE11}" srcOrd="0" destOrd="0" presId="urn:microsoft.com/office/officeart/2008/layout/HalfCircleOrganizationChart"/>
    <dgm:cxn modelId="{4503D472-870C-4750-B4E8-673E33624A61}" type="presParOf" srcId="{176A75B3-3C2F-4C9E-B15B-8D42A2DCEE11}" destId="{169934FC-9E9B-4E8C-BB1A-D6F05EBE5D1B}" srcOrd="0" destOrd="0" presId="urn:microsoft.com/office/officeart/2008/layout/HalfCircleOrganizationChart"/>
    <dgm:cxn modelId="{1AB71723-B36B-4CD0-8686-1381CA9049E8}" type="presParOf" srcId="{169934FC-9E9B-4E8C-BB1A-D6F05EBE5D1B}" destId="{5B4EC68C-3CAA-44FF-BB62-17E3FF16B9FA}" srcOrd="0" destOrd="0" presId="urn:microsoft.com/office/officeart/2008/layout/HalfCircleOrganizationChart"/>
    <dgm:cxn modelId="{B20734F2-3BCF-43C5-9C5C-D2E26CACB9AD}" type="presParOf" srcId="{169934FC-9E9B-4E8C-BB1A-D6F05EBE5D1B}" destId="{377C9383-DAD0-4517-9023-C808B351FE4D}" srcOrd="1" destOrd="0" presId="urn:microsoft.com/office/officeart/2008/layout/HalfCircleOrganizationChart"/>
    <dgm:cxn modelId="{3022E3C6-3610-4837-BD93-307FB798525F}" type="presParOf" srcId="{169934FC-9E9B-4E8C-BB1A-D6F05EBE5D1B}" destId="{D7C1D437-CC4C-4E2A-A0C8-085E1EA491B9}" srcOrd="2" destOrd="0" presId="urn:microsoft.com/office/officeart/2008/layout/HalfCircleOrganizationChart"/>
    <dgm:cxn modelId="{61164C47-5D90-4EB0-9170-2A4EA19D921D}" type="presParOf" srcId="{169934FC-9E9B-4E8C-BB1A-D6F05EBE5D1B}" destId="{8689AFF5-917D-4951-AA59-05EF65966A80}" srcOrd="3" destOrd="0" presId="urn:microsoft.com/office/officeart/2008/layout/HalfCircleOrganizationChart"/>
    <dgm:cxn modelId="{5CF069EE-D631-445A-A1B7-AB8E6E020F72}" type="presParOf" srcId="{176A75B3-3C2F-4C9E-B15B-8D42A2DCEE11}" destId="{27FF87D9-798F-4CDC-AAE4-346E89DDAC33}" srcOrd="1" destOrd="0" presId="urn:microsoft.com/office/officeart/2008/layout/HalfCircleOrganizationChart"/>
    <dgm:cxn modelId="{D7C9D2F8-0FB0-4264-AF01-CACD08E7B5AB}" type="presParOf" srcId="{176A75B3-3C2F-4C9E-B15B-8D42A2DCEE11}" destId="{E8952B9B-F6EB-432C-997D-484BFCFB9D53}"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02AB5D79-DD0C-4034-B57E-C983ADA54020}" type="doc">
      <dgm:prSet loTypeId="urn:diagrams.loki3.com/BracketList+Icon" loCatId="list" qsTypeId="urn:microsoft.com/office/officeart/2005/8/quickstyle/simple1" qsCatId="simple" csTypeId="urn:microsoft.com/office/officeart/2005/8/colors/accent1_4" csCatId="accent1" phldr="1"/>
      <dgm:spPr/>
      <dgm:t>
        <a:bodyPr/>
        <a:lstStyle/>
        <a:p>
          <a:endParaRPr lang="ru-RU"/>
        </a:p>
      </dgm:t>
    </dgm:pt>
    <dgm:pt modelId="{FBA0D64B-09F6-47D8-A863-2E574E1E564A}">
      <dgm:prSet phldrT="[Текст]" custT="1"/>
      <dgm:spPr/>
      <dgm:t>
        <a:bodyPr/>
        <a:lstStyle/>
        <a:p>
          <a:r>
            <a:rPr lang="uk-UA" sz="2800" b="1" i="0" dirty="0">
              <a:solidFill>
                <a:schemeClr val="bg2">
                  <a:lumMod val="25000"/>
                </a:schemeClr>
              </a:solidFill>
              <a:latin typeface="+mj-lt"/>
            </a:rPr>
            <a:t>Основні ознаки традиційно-звичаєвої правової сім’ї</a:t>
          </a:r>
          <a:endParaRPr lang="ru-RU" sz="2800" i="0" dirty="0">
            <a:solidFill>
              <a:schemeClr val="bg2">
                <a:lumMod val="25000"/>
              </a:schemeClr>
            </a:solidFill>
            <a:latin typeface="+mj-lt"/>
          </a:endParaRPr>
        </a:p>
      </dgm:t>
    </dgm:pt>
    <dgm:pt modelId="{685EAFC8-8BBF-444C-8DB4-5380D3897748}" type="parTrans" cxnId="{D0A4B65C-52B1-4E7F-B86C-022156B532D6}">
      <dgm:prSet/>
      <dgm:spPr/>
      <dgm:t>
        <a:bodyPr/>
        <a:lstStyle/>
        <a:p>
          <a:endParaRPr lang="ru-RU"/>
        </a:p>
      </dgm:t>
    </dgm:pt>
    <dgm:pt modelId="{59474825-D02B-4B03-A1E4-91FDC1A8F91B}" type="sibTrans" cxnId="{D0A4B65C-52B1-4E7F-B86C-022156B532D6}">
      <dgm:prSet/>
      <dgm:spPr/>
      <dgm:t>
        <a:bodyPr/>
        <a:lstStyle/>
        <a:p>
          <a:endParaRPr lang="ru-RU"/>
        </a:p>
      </dgm:t>
    </dgm:pt>
    <dgm:pt modelId="{C5D86059-DAEF-4B5D-8C33-969645F4E75D}">
      <dgm:prSet phldrT="[Текст]" custT="1"/>
      <dgm:spPr/>
      <dgm:t>
        <a:bodyPr/>
        <a:lstStyle/>
        <a:p>
          <a:r>
            <a:rPr lang="uk-UA" sz="2600" i="0" dirty="0">
              <a:latin typeface="+mj-lt"/>
            </a:rPr>
            <a:t>домінуюче значення в системі форм (джерел) права посідають звичаї і  традиції, що носять, як правило, неписаний характер і передаються з покоління у покоління</a:t>
          </a:r>
          <a:endParaRPr lang="ru-RU" sz="2600" i="0" dirty="0">
            <a:latin typeface="+mj-lt"/>
          </a:endParaRPr>
        </a:p>
      </dgm:t>
    </dgm:pt>
    <dgm:pt modelId="{B67253B5-5E43-4733-8C1C-7BF150957A2D}" type="parTrans" cxnId="{0BF08131-F07F-43A6-BA5E-1BD56901284C}">
      <dgm:prSet/>
      <dgm:spPr/>
      <dgm:t>
        <a:bodyPr/>
        <a:lstStyle/>
        <a:p>
          <a:endParaRPr lang="ru-RU"/>
        </a:p>
      </dgm:t>
    </dgm:pt>
    <dgm:pt modelId="{A73BE8C7-3D81-4B5D-B5DF-A4CC40CDD438}" type="sibTrans" cxnId="{0BF08131-F07F-43A6-BA5E-1BD56901284C}">
      <dgm:prSet/>
      <dgm:spPr/>
      <dgm:t>
        <a:bodyPr/>
        <a:lstStyle/>
        <a:p>
          <a:endParaRPr lang="ru-RU"/>
        </a:p>
      </dgm:t>
    </dgm:pt>
    <dgm:pt modelId="{5E9FCB25-0415-4013-89AB-A3D1851F88A5}">
      <dgm:prSet custT="1"/>
      <dgm:spPr/>
      <dgm:t>
        <a:bodyPr/>
        <a:lstStyle/>
        <a:p>
          <a:r>
            <a:rPr lang="uk-UA" sz="2600" i="0" dirty="0">
              <a:latin typeface="+mj-lt"/>
            </a:rPr>
            <a:t>звичаї та традиції, що мають високий рівень архаїчності, являють собою синтез юридичних, моральних, ідеологічних приписів, які склалися історично, регулюють відносини всередині певної спільноти, і визнаються державами</a:t>
          </a:r>
        </a:p>
      </dgm:t>
    </dgm:pt>
    <dgm:pt modelId="{561BA2D5-A17A-447B-8A8E-D0BE9D0F80F5}" type="parTrans" cxnId="{6F7C9C92-B03B-4DF6-B5D6-27AE6B8C5866}">
      <dgm:prSet/>
      <dgm:spPr/>
      <dgm:t>
        <a:bodyPr/>
        <a:lstStyle/>
        <a:p>
          <a:endParaRPr lang="ru-RU"/>
        </a:p>
      </dgm:t>
    </dgm:pt>
    <dgm:pt modelId="{5D1A77A0-4EC2-4102-B201-8666508AB073}" type="sibTrans" cxnId="{6F7C9C92-B03B-4DF6-B5D6-27AE6B8C5866}">
      <dgm:prSet/>
      <dgm:spPr/>
      <dgm:t>
        <a:bodyPr/>
        <a:lstStyle/>
        <a:p>
          <a:endParaRPr lang="ru-RU"/>
        </a:p>
      </dgm:t>
    </dgm:pt>
    <dgm:pt modelId="{679FE3DB-0455-4C4E-BA2D-221AE9CEE9A8}">
      <dgm:prSet custT="1"/>
      <dgm:spPr/>
      <dgm:t>
        <a:bodyPr/>
        <a:lstStyle/>
        <a:p>
          <a:r>
            <a:rPr lang="uk-UA" sz="2600" i="0" dirty="0">
              <a:latin typeface="+mj-lt"/>
            </a:rPr>
            <a:t>судова влада керується ідеєю примирення при здійсненні правосуддя</a:t>
          </a:r>
        </a:p>
      </dgm:t>
    </dgm:pt>
    <dgm:pt modelId="{14A30A7B-67C0-41B9-9120-33A7773FC6E0}" type="parTrans" cxnId="{940944AB-46C0-42C7-85A1-D19C86BFF167}">
      <dgm:prSet/>
      <dgm:spPr/>
      <dgm:t>
        <a:bodyPr/>
        <a:lstStyle/>
        <a:p>
          <a:endParaRPr lang="ru-RU"/>
        </a:p>
      </dgm:t>
    </dgm:pt>
    <dgm:pt modelId="{568623FF-40CE-4EA8-BA5D-022AF39A1DAF}" type="sibTrans" cxnId="{940944AB-46C0-42C7-85A1-D19C86BFF167}">
      <dgm:prSet/>
      <dgm:spPr/>
      <dgm:t>
        <a:bodyPr/>
        <a:lstStyle/>
        <a:p>
          <a:endParaRPr lang="ru-RU"/>
        </a:p>
      </dgm:t>
    </dgm:pt>
    <dgm:pt modelId="{4C6ABEDF-1FB3-4C63-9953-AC05D03B9BFC}">
      <dgm:prSet custT="1"/>
      <dgm:spPr/>
      <dgm:t>
        <a:bodyPr/>
        <a:lstStyle/>
        <a:p>
          <a:r>
            <a:rPr lang="uk-UA" sz="2600" i="0" dirty="0">
              <a:latin typeface="+mj-lt"/>
            </a:rPr>
            <a:t>істотне значення в якості форми (джерела) права набуває законодавство, певне значення має судовий прецедент</a:t>
          </a:r>
          <a:endParaRPr lang="ru-RU" sz="2600" i="0" dirty="0">
            <a:latin typeface="+mj-lt"/>
          </a:endParaRPr>
        </a:p>
      </dgm:t>
    </dgm:pt>
    <dgm:pt modelId="{079C9F8D-8E4B-4A55-B8DE-E13F9475E060}" type="parTrans" cxnId="{C59CDBA0-1D30-426F-A800-61068DEA5A3C}">
      <dgm:prSet/>
      <dgm:spPr/>
      <dgm:t>
        <a:bodyPr/>
        <a:lstStyle/>
        <a:p>
          <a:endParaRPr lang="ru-RU"/>
        </a:p>
      </dgm:t>
    </dgm:pt>
    <dgm:pt modelId="{1B35F131-D111-49DB-BDAA-C64EF889E7D7}" type="sibTrans" cxnId="{C59CDBA0-1D30-426F-A800-61068DEA5A3C}">
      <dgm:prSet/>
      <dgm:spPr/>
      <dgm:t>
        <a:bodyPr/>
        <a:lstStyle/>
        <a:p>
          <a:endParaRPr lang="ru-RU"/>
        </a:p>
      </dgm:t>
    </dgm:pt>
    <dgm:pt modelId="{93CA5DE4-3D17-471E-AD51-C96162AC5CB1}" type="pres">
      <dgm:prSet presAssocID="{02AB5D79-DD0C-4034-B57E-C983ADA54020}" presName="Name0" presStyleCnt="0">
        <dgm:presLayoutVars>
          <dgm:dir/>
          <dgm:animLvl val="lvl"/>
          <dgm:resizeHandles val="exact"/>
        </dgm:presLayoutVars>
      </dgm:prSet>
      <dgm:spPr/>
    </dgm:pt>
    <dgm:pt modelId="{BB8387FC-5814-4749-9DC2-FCFF8F9C4CEB}" type="pres">
      <dgm:prSet presAssocID="{FBA0D64B-09F6-47D8-A863-2E574E1E564A}" presName="linNode" presStyleCnt="0"/>
      <dgm:spPr/>
    </dgm:pt>
    <dgm:pt modelId="{43DAE714-9D85-47B7-83CC-0D2776D81066}" type="pres">
      <dgm:prSet presAssocID="{FBA0D64B-09F6-47D8-A863-2E574E1E564A}" presName="parTx" presStyleLbl="revTx" presStyleIdx="0" presStyleCnt="1" custScaleY="265154">
        <dgm:presLayoutVars>
          <dgm:chMax val="1"/>
          <dgm:bulletEnabled val="1"/>
        </dgm:presLayoutVars>
      </dgm:prSet>
      <dgm:spPr/>
    </dgm:pt>
    <dgm:pt modelId="{18C01EE8-6D7E-4635-827B-1F19CC3D5010}" type="pres">
      <dgm:prSet presAssocID="{FBA0D64B-09F6-47D8-A863-2E574E1E564A}" presName="bracket" presStyleLbl="parChTrans1D1" presStyleIdx="0" presStyleCnt="1"/>
      <dgm:spPr/>
    </dgm:pt>
    <dgm:pt modelId="{D871DCA9-8ACD-4D40-9337-85C978E90F82}" type="pres">
      <dgm:prSet presAssocID="{FBA0D64B-09F6-47D8-A863-2E574E1E564A}" presName="spH" presStyleCnt="0"/>
      <dgm:spPr/>
    </dgm:pt>
    <dgm:pt modelId="{5DDA6321-779A-44B2-9C4A-30EF7822230F}" type="pres">
      <dgm:prSet presAssocID="{FBA0D64B-09F6-47D8-A863-2E574E1E564A}" presName="desTx" presStyleLbl="node1" presStyleIdx="0" presStyleCnt="1">
        <dgm:presLayoutVars>
          <dgm:bulletEnabled val="1"/>
        </dgm:presLayoutVars>
      </dgm:prSet>
      <dgm:spPr/>
    </dgm:pt>
  </dgm:ptLst>
  <dgm:cxnLst>
    <dgm:cxn modelId="{1B5F6E27-991B-4167-94A8-F5411343B9B7}" type="presOf" srcId="{4C6ABEDF-1FB3-4C63-9953-AC05D03B9BFC}" destId="{5DDA6321-779A-44B2-9C4A-30EF7822230F}" srcOrd="0" destOrd="3" presId="urn:diagrams.loki3.com/BracketList+Icon"/>
    <dgm:cxn modelId="{0BF08131-F07F-43A6-BA5E-1BD56901284C}" srcId="{FBA0D64B-09F6-47D8-A863-2E574E1E564A}" destId="{C5D86059-DAEF-4B5D-8C33-969645F4E75D}" srcOrd="0" destOrd="0" parTransId="{B67253B5-5E43-4733-8C1C-7BF150957A2D}" sibTransId="{A73BE8C7-3D81-4B5D-B5DF-A4CC40CDD438}"/>
    <dgm:cxn modelId="{D0A4B65C-52B1-4E7F-B86C-022156B532D6}" srcId="{02AB5D79-DD0C-4034-B57E-C983ADA54020}" destId="{FBA0D64B-09F6-47D8-A863-2E574E1E564A}" srcOrd="0" destOrd="0" parTransId="{685EAFC8-8BBF-444C-8DB4-5380D3897748}" sibTransId="{59474825-D02B-4B03-A1E4-91FDC1A8F91B}"/>
    <dgm:cxn modelId="{4C99A658-D91B-432B-91D7-44996564F86F}" type="presOf" srcId="{02AB5D79-DD0C-4034-B57E-C983ADA54020}" destId="{93CA5DE4-3D17-471E-AD51-C96162AC5CB1}" srcOrd="0" destOrd="0" presId="urn:diagrams.loki3.com/BracketList+Icon"/>
    <dgm:cxn modelId="{7AE7708E-8DF5-4748-BE68-55848BEF3FDF}" type="presOf" srcId="{5E9FCB25-0415-4013-89AB-A3D1851F88A5}" destId="{5DDA6321-779A-44B2-9C4A-30EF7822230F}" srcOrd="0" destOrd="1" presId="urn:diagrams.loki3.com/BracketList+Icon"/>
    <dgm:cxn modelId="{6F7C9C92-B03B-4DF6-B5D6-27AE6B8C5866}" srcId="{FBA0D64B-09F6-47D8-A863-2E574E1E564A}" destId="{5E9FCB25-0415-4013-89AB-A3D1851F88A5}" srcOrd="1" destOrd="0" parTransId="{561BA2D5-A17A-447B-8A8E-D0BE9D0F80F5}" sibTransId="{5D1A77A0-4EC2-4102-B201-8666508AB073}"/>
    <dgm:cxn modelId="{C59CDBA0-1D30-426F-A800-61068DEA5A3C}" srcId="{FBA0D64B-09F6-47D8-A863-2E574E1E564A}" destId="{4C6ABEDF-1FB3-4C63-9953-AC05D03B9BFC}" srcOrd="3" destOrd="0" parTransId="{079C9F8D-8E4B-4A55-B8DE-E13F9475E060}" sibTransId="{1B35F131-D111-49DB-BDAA-C64EF889E7D7}"/>
    <dgm:cxn modelId="{940944AB-46C0-42C7-85A1-D19C86BFF167}" srcId="{FBA0D64B-09F6-47D8-A863-2E574E1E564A}" destId="{679FE3DB-0455-4C4E-BA2D-221AE9CEE9A8}" srcOrd="2" destOrd="0" parTransId="{14A30A7B-67C0-41B9-9120-33A7773FC6E0}" sibTransId="{568623FF-40CE-4EA8-BA5D-022AF39A1DAF}"/>
    <dgm:cxn modelId="{821B57C1-D03D-47AD-B6C8-95F1349F5EDF}" type="presOf" srcId="{C5D86059-DAEF-4B5D-8C33-969645F4E75D}" destId="{5DDA6321-779A-44B2-9C4A-30EF7822230F}" srcOrd="0" destOrd="0" presId="urn:diagrams.loki3.com/BracketList+Icon"/>
    <dgm:cxn modelId="{26DC4CCF-2AFC-40E2-8164-E65F896789A1}" type="presOf" srcId="{679FE3DB-0455-4C4E-BA2D-221AE9CEE9A8}" destId="{5DDA6321-779A-44B2-9C4A-30EF7822230F}" srcOrd="0" destOrd="2" presId="urn:diagrams.loki3.com/BracketList+Icon"/>
    <dgm:cxn modelId="{D057EDF4-BB81-4DEC-BBE1-46E41CB5C902}" type="presOf" srcId="{FBA0D64B-09F6-47D8-A863-2E574E1E564A}" destId="{43DAE714-9D85-47B7-83CC-0D2776D81066}" srcOrd="0" destOrd="0" presId="urn:diagrams.loki3.com/BracketList+Icon"/>
    <dgm:cxn modelId="{54E9E215-E110-49BF-9A6E-7D6AC065773D}" type="presParOf" srcId="{93CA5DE4-3D17-471E-AD51-C96162AC5CB1}" destId="{BB8387FC-5814-4749-9DC2-FCFF8F9C4CEB}" srcOrd="0" destOrd="0" presId="urn:diagrams.loki3.com/BracketList+Icon"/>
    <dgm:cxn modelId="{0DD34AE6-6CA4-4196-BD99-81615D459D6D}" type="presParOf" srcId="{BB8387FC-5814-4749-9DC2-FCFF8F9C4CEB}" destId="{43DAE714-9D85-47B7-83CC-0D2776D81066}" srcOrd="0" destOrd="0" presId="urn:diagrams.loki3.com/BracketList+Icon"/>
    <dgm:cxn modelId="{1008DEE2-AF26-4630-9B4C-FE7A15372F03}" type="presParOf" srcId="{BB8387FC-5814-4749-9DC2-FCFF8F9C4CEB}" destId="{18C01EE8-6D7E-4635-827B-1F19CC3D5010}" srcOrd="1" destOrd="0" presId="urn:diagrams.loki3.com/BracketList+Icon"/>
    <dgm:cxn modelId="{6755A21C-458F-4105-A15F-0E469741EE2E}" type="presParOf" srcId="{BB8387FC-5814-4749-9DC2-FCFF8F9C4CEB}" destId="{D871DCA9-8ACD-4D40-9337-85C978E90F82}" srcOrd="2" destOrd="0" presId="urn:diagrams.loki3.com/BracketList+Icon"/>
    <dgm:cxn modelId="{C7C9957A-779C-4465-9B40-0CDD2FFD6F0A}" type="presParOf" srcId="{BB8387FC-5814-4749-9DC2-FCFF8F9C4CEB}" destId="{5DDA6321-779A-44B2-9C4A-30EF7822230F}"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9AEC00-087B-4E93-87A1-57D9CA0D693C}"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uk-UA"/>
        </a:p>
      </dgm:t>
    </dgm:pt>
    <dgm:pt modelId="{7B6B5215-DE46-4985-A642-C7FAD0990B2F}">
      <dgm:prSet phldrT="[Текст]" custT="1"/>
      <dgm:spPr/>
      <dgm:t>
        <a:bodyPr vert="horz"/>
        <a:lstStyle/>
        <a:p>
          <a:pPr marL="0" marR="0" indent="0" defTabSz="914400" eaLnBrk="1" fontAlgn="auto" latinLnBrk="0" hangingPunct="1">
            <a:lnSpc>
              <a:spcPct val="100000"/>
            </a:lnSpc>
            <a:spcBef>
              <a:spcPts val="0"/>
            </a:spcBef>
            <a:spcAft>
              <a:spcPts val="0"/>
            </a:spcAft>
            <a:buClrTx/>
            <a:buSzTx/>
            <a:buFontTx/>
            <a:buNone/>
            <a:tabLst/>
            <a:defRPr/>
          </a:pPr>
          <a:endParaRPr lang="uk-UA" sz="3600" dirty="0"/>
        </a:p>
        <a:p>
          <a:pPr marL="0" marR="0" indent="0" defTabSz="914400" eaLnBrk="1" fontAlgn="auto" latinLnBrk="0" hangingPunct="1">
            <a:lnSpc>
              <a:spcPct val="100000"/>
            </a:lnSpc>
            <a:spcBef>
              <a:spcPts val="0"/>
            </a:spcBef>
            <a:spcAft>
              <a:spcPts val="0"/>
            </a:spcAft>
            <a:buClrTx/>
            <a:buSzTx/>
            <a:buFontTx/>
            <a:buNone/>
            <a:tabLst/>
            <a:defRPr/>
          </a:pPr>
          <a:r>
            <a:rPr lang="uk-UA" sz="3800" i="0" dirty="0">
              <a:latin typeface="+mj-lt"/>
            </a:rPr>
            <a:t>є підсистемою соціальної системи</a:t>
          </a:r>
          <a:endParaRPr lang="ru-RU" sz="3800" i="0" dirty="0">
            <a:latin typeface="+mj-lt"/>
          </a:endParaRPr>
        </a:p>
        <a:p>
          <a:pPr defTabSz="1955800">
            <a:lnSpc>
              <a:spcPct val="90000"/>
            </a:lnSpc>
            <a:spcBef>
              <a:spcPct val="0"/>
            </a:spcBef>
            <a:spcAft>
              <a:spcPct val="35000"/>
            </a:spcAft>
          </a:pPr>
          <a:endParaRPr lang="uk-UA" sz="4400" i="0" dirty="0">
            <a:latin typeface="+mj-lt"/>
          </a:endParaRPr>
        </a:p>
      </dgm:t>
    </dgm:pt>
    <dgm:pt modelId="{C8FE6457-33BC-4E52-AA43-5BF623252FF7}" type="parTrans" cxnId="{BE6BF3BD-C28E-47F5-B297-6E5D818479C8}">
      <dgm:prSet/>
      <dgm:spPr/>
      <dgm:t>
        <a:bodyPr/>
        <a:lstStyle/>
        <a:p>
          <a:endParaRPr lang="uk-UA"/>
        </a:p>
      </dgm:t>
    </dgm:pt>
    <dgm:pt modelId="{DB131C22-75EC-4D50-8C05-B5D8AB25C580}" type="sibTrans" cxnId="{BE6BF3BD-C28E-47F5-B297-6E5D818479C8}">
      <dgm:prSet/>
      <dgm:spPr/>
      <dgm:t>
        <a:bodyPr/>
        <a:lstStyle/>
        <a:p>
          <a:endParaRPr lang="uk-UA"/>
        </a:p>
      </dgm:t>
    </dgm:pt>
    <dgm:pt modelId="{9A263E70-C821-43C3-BFEB-FEC8F5EE2418}">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uk-UA" sz="3600" i="1" dirty="0"/>
        </a:p>
        <a:p>
          <a:pPr marL="0" marR="0" indent="0" defTabSz="914400" eaLnBrk="1" fontAlgn="auto" latinLnBrk="0" hangingPunct="1">
            <a:lnSpc>
              <a:spcPct val="100000"/>
            </a:lnSpc>
            <a:spcBef>
              <a:spcPts val="0"/>
            </a:spcBef>
            <a:spcAft>
              <a:spcPts val="0"/>
            </a:spcAft>
            <a:buClrTx/>
            <a:buSzTx/>
            <a:buFontTx/>
            <a:buNone/>
            <a:tabLst/>
            <a:defRPr/>
          </a:pPr>
          <a:r>
            <a:rPr lang="uk-UA" sz="3800" b="0" i="0" dirty="0">
              <a:latin typeface="+mj-lt"/>
            </a:rPr>
            <a:t>має цілісний характер</a:t>
          </a:r>
          <a:r>
            <a:rPr lang="uk-UA" sz="3800" dirty="0">
              <a:latin typeface="+mj-lt"/>
            </a:rPr>
            <a:t> </a:t>
          </a:r>
          <a:endParaRPr lang="ru-RU" sz="3800" dirty="0">
            <a:latin typeface="+mj-lt"/>
          </a:endParaRPr>
        </a:p>
      </dgm:t>
    </dgm:pt>
    <dgm:pt modelId="{3EE7EF52-E287-4733-909A-DB1D804B11B9}" type="sibTrans" cxnId="{0EEECAC7-D8BC-4587-B7D6-DD06B6E24991}">
      <dgm:prSet/>
      <dgm:spPr/>
      <dgm:t>
        <a:bodyPr/>
        <a:lstStyle/>
        <a:p>
          <a:endParaRPr lang="ru-RU"/>
        </a:p>
      </dgm:t>
    </dgm:pt>
    <dgm:pt modelId="{7AA2B39D-C283-420E-B13B-D2CD27ABA948}" type="parTrans" cxnId="{0EEECAC7-D8BC-4587-B7D6-DD06B6E24991}">
      <dgm:prSet/>
      <dgm:spPr/>
      <dgm:t>
        <a:bodyPr/>
        <a:lstStyle/>
        <a:p>
          <a:endParaRPr lang="ru-RU"/>
        </a:p>
      </dgm:t>
    </dgm:pt>
    <dgm:pt modelId="{160E78DA-5D11-4DF5-ABEB-17C78AF34345}">
      <dgm:prSet custT="1"/>
      <dgm:spPr/>
      <dgm:t>
        <a:bodyPr/>
        <a:lstStyle/>
        <a:p>
          <a:r>
            <a:rPr lang="uk-UA" sz="3200" b="0" i="0" dirty="0">
              <a:latin typeface="+mj-lt"/>
            </a:rPr>
            <a:t>метою її функціонування є досягнення правопорядку в суспільстві</a:t>
          </a:r>
          <a:endParaRPr lang="ru-RU" sz="3200" b="0" i="0" dirty="0">
            <a:latin typeface="+mj-lt"/>
          </a:endParaRPr>
        </a:p>
      </dgm:t>
    </dgm:pt>
    <dgm:pt modelId="{08DF3E20-E5B2-45D0-AAB7-38C46AED5438}" type="sibTrans" cxnId="{7599E735-7A96-4107-B95C-F6AB4727A1E4}">
      <dgm:prSet/>
      <dgm:spPr/>
      <dgm:t>
        <a:bodyPr/>
        <a:lstStyle/>
        <a:p>
          <a:endParaRPr lang="ru-RU"/>
        </a:p>
      </dgm:t>
    </dgm:pt>
    <dgm:pt modelId="{5FD07A89-F8B0-4E2E-B8AA-B99103B614DF}" type="parTrans" cxnId="{7599E735-7A96-4107-B95C-F6AB4727A1E4}">
      <dgm:prSet/>
      <dgm:spPr/>
      <dgm:t>
        <a:bodyPr/>
        <a:lstStyle/>
        <a:p>
          <a:endParaRPr lang="ru-RU"/>
        </a:p>
      </dgm:t>
    </dgm:pt>
    <dgm:pt modelId="{9691FF1B-49CE-473D-B7A0-573F924F98D9}">
      <dgm:prSet phldrT="[Текст]" custT="1"/>
      <dgm:spPr/>
      <dgm:t>
        <a:bodyPr vert="horz"/>
        <a:lstStyle/>
        <a:p>
          <a:pPr marL="0" marR="0" indent="0" defTabSz="914400" eaLnBrk="1" fontAlgn="auto" latinLnBrk="0" hangingPunct="1">
            <a:lnSpc>
              <a:spcPct val="100000"/>
            </a:lnSpc>
            <a:spcBef>
              <a:spcPts val="0"/>
            </a:spcBef>
            <a:spcAft>
              <a:spcPts val="0"/>
            </a:spcAft>
            <a:buClrTx/>
            <a:buSzTx/>
            <a:buFontTx/>
            <a:buNone/>
            <a:tabLst/>
            <a:defRPr/>
          </a:pPr>
          <a:endParaRPr lang="uk-UA" sz="4400" dirty="0"/>
        </a:p>
        <a:p>
          <a:pPr marL="0" marR="0" indent="0" defTabSz="914400" eaLnBrk="1" fontAlgn="auto" latinLnBrk="0" hangingPunct="1">
            <a:lnSpc>
              <a:spcPct val="100000"/>
            </a:lnSpc>
            <a:spcBef>
              <a:spcPts val="0"/>
            </a:spcBef>
            <a:spcAft>
              <a:spcPts val="0"/>
            </a:spcAft>
            <a:buClrTx/>
            <a:buSzTx/>
            <a:buFontTx/>
            <a:buNone/>
            <a:tabLst/>
            <a:defRPr/>
          </a:pPr>
          <a:r>
            <a:rPr lang="uk-UA" sz="3800" b="0" i="0" dirty="0">
              <a:latin typeface="+mj-lt"/>
            </a:rPr>
            <a:t>циклічність функціонування</a:t>
          </a:r>
          <a:endParaRPr lang="ru-RU" sz="3800" b="0" i="0" dirty="0">
            <a:latin typeface="+mj-lt"/>
          </a:endParaRPr>
        </a:p>
        <a:p>
          <a:pPr defTabSz="1955800">
            <a:lnSpc>
              <a:spcPct val="90000"/>
            </a:lnSpc>
            <a:spcBef>
              <a:spcPct val="0"/>
            </a:spcBef>
            <a:spcAft>
              <a:spcPct val="35000"/>
            </a:spcAft>
          </a:pPr>
          <a:endParaRPr lang="uk-UA" sz="4400" i="0" dirty="0">
            <a:latin typeface="+mj-lt"/>
          </a:endParaRPr>
        </a:p>
      </dgm:t>
    </dgm:pt>
    <dgm:pt modelId="{C19CD8C4-55C4-4E5A-BF77-3BCC5C7F5A7F}" type="sibTrans" cxnId="{01C08DE6-22A6-4244-A334-0FCEFD260F5E}">
      <dgm:prSet/>
      <dgm:spPr/>
      <dgm:t>
        <a:bodyPr/>
        <a:lstStyle/>
        <a:p>
          <a:endParaRPr lang="uk-UA"/>
        </a:p>
      </dgm:t>
    </dgm:pt>
    <dgm:pt modelId="{12CC6B8A-8100-4CBE-955E-129A4FCAA2A0}" type="parTrans" cxnId="{01C08DE6-22A6-4244-A334-0FCEFD260F5E}">
      <dgm:prSet/>
      <dgm:spPr/>
      <dgm:t>
        <a:bodyPr/>
        <a:lstStyle/>
        <a:p>
          <a:endParaRPr lang="uk-UA"/>
        </a:p>
      </dgm:t>
    </dgm:pt>
    <dgm:pt modelId="{D74F4B4F-1C2B-4748-B269-6B305D276933}" type="pres">
      <dgm:prSet presAssocID="{259AEC00-087B-4E93-87A1-57D9CA0D693C}" presName="diagram" presStyleCnt="0">
        <dgm:presLayoutVars>
          <dgm:dir/>
          <dgm:resizeHandles val="exact"/>
        </dgm:presLayoutVars>
      </dgm:prSet>
      <dgm:spPr/>
    </dgm:pt>
    <dgm:pt modelId="{362F4D41-FD1A-437C-B7D1-01AFED5AE295}" type="pres">
      <dgm:prSet presAssocID="{7B6B5215-DE46-4985-A642-C7FAD0990B2F}" presName="node" presStyleLbl="node1" presStyleIdx="0" presStyleCnt="4">
        <dgm:presLayoutVars>
          <dgm:bulletEnabled val="1"/>
        </dgm:presLayoutVars>
      </dgm:prSet>
      <dgm:spPr/>
    </dgm:pt>
    <dgm:pt modelId="{8EFB1BDF-29E7-4B60-B5E1-6D63CF54938F}" type="pres">
      <dgm:prSet presAssocID="{DB131C22-75EC-4D50-8C05-B5D8AB25C580}" presName="sibTrans" presStyleCnt="0"/>
      <dgm:spPr/>
    </dgm:pt>
    <dgm:pt modelId="{461E720F-A501-497D-BF5E-C359026257E7}" type="pres">
      <dgm:prSet presAssocID="{9A263E70-C821-43C3-BFEB-FEC8F5EE2418}" presName="node" presStyleLbl="node1" presStyleIdx="1" presStyleCnt="4">
        <dgm:presLayoutVars>
          <dgm:bulletEnabled val="1"/>
        </dgm:presLayoutVars>
      </dgm:prSet>
      <dgm:spPr/>
    </dgm:pt>
    <dgm:pt modelId="{CE541B5A-7FAD-40E1-9E63-F83298F280AB}" type="pres">
      <dgm:prSet presAssocID="{3EE7EF52-E287-4733-909A-DB1D804B11B9}" presName="sibTrans" presStyleCnt="0"/>
      <dgm:spPr/>
    </dgm:pt>
    <dgm:pt modelId="{E14EA30C-43D2-4B41-B55D-6513F08EAC12}" type="pres">
      <dgm:prSet presAssocID="{160E78DA-5D11-4DF5-ABEB-17C78AF34345}" presName="node" presStyleLbl="node1" presStyleIdx="2" presStyleCnt="4">
        <dgm:presLayoutVars>
          <dgm:bulletEnabled val="1"/>
        </dgm:presLayoutVars>
      </dgm:prSet>
      <dgm:spPr/>
    </dgm:pt>
    <dgm:pt modelId="{1A9E1C38-44AF-462B-898B-DDB8FF7D3810}" type="pres">
      <dgm:prSet presAssocID="{08DF3E20-E5B2-45D0-AAB7-38C46AED5438}" presName="sibTrans" presStyleCnt="0"/>
      <dgm:spPr/>
    </dgm:pt>
    <dgm:pt modelId="{A1CD9F93-73AF-40F5-AF43-7A2B76F6D117}" type="pres">
      <dgm:prSet presAssocID="{9691FF1B-49CE-473D-B7A0-573F924F98D9}" presName="node" presStyleLbl="node1" presStyleIdx="3" presStyleCnt="4">
        <dgm:presLayoutVars>
          <dgm:bulletEnabled val="1"/>
        </dgm:presLayoutVars>
      </dgm:prSet>
      <dgm:spPr/>
    </dgm:pt>
  </dgm:ptLst>
  <dgm:cxnLst>
    <dgm:cxn modelId="{AFC51627-C8A1-4E10-9239-FF91BD05ACB2}" type="presOf" srcId="{160E78DA-5D11-4DF5-ABEB-17C78AF34345}" destId="{E14EA30C-43D2-4B41-B55D-6513F08EAC12}" srcOrd="0" destOrd="0" presId="urn:microsoft.com/office/officeart/2005/8/layout/default"/>
    <dgm:cxn modelId="{8BF73D35-3AA9-4E5A-8F0C-C49CCF9909BD}" type="presOf" srcId="{9691FF1B-49CE-473D-B7A0-573F924F98D9}" destId="{A1CD9F93-73AF-40F5-AF43-7A2B76F6D117}" srcOrd="0" destOrd="0" presId="urn:microsoft.com/office/officeart/2005/8/layout/default"/>
    <dgm:cxn modelId="{7599E735-7A96-4107-B95C-F6AB4727A1E4}" srcId="{259AEC00-087B-4E93-87A1-57D9CA0D693C}" destId="{160E78DA-5D11-4DF5-ABEB-17C78AF34345}" srcOrd="2" destOrd="0" parTransId="{5FD07A89-F8B0-4E2E-B8AA-B99103B614DF}" sibTransId="{08DF3E20-E5B2-45D0-AAB7-38C46AED5438}"/>
    <dgm:cxn modelId="{54A91777-FABE-419D-BC2F-71339EDDA8AB}" type="presOf" srcId="{9A263E70-C821-43C3-BFEB-FEC8F5EE2418}" destId="{461E720F-A501-497D-BF5E-C359026257E7}" srcOrd="0" destOrd="0" presId="urn:microsoft.com/office/officeart/2005/8/layout/default"/>
    <dgm:cxn modelId="{EBBEBD79-6227-4DC5-A0F4-78B2C1BEEEA5}" type="presOf" srcId="{7B6B5215-DE46-4985-A642-C7FAD0990B2F}" destId="{362F4D41-FD1A-437C-B7D1-01AFED5AE295}" srcOrd="0" destOrd="0" presId="urn:microsoft.com/office/officeart/2005/8/layout/default"/>
    <dgm:cxn modelId="{BE6BF3BD-C28E-47F5-B297-6E5D818479C8}" srcId="{259AEC00-087B-4E93-87A1-57D9CA0D693C}" destId="{7B6B5215-DE46-4985-A642-C7FAD0990B2F}" srcOrd="0" destOrd="0" parTransId="{C8FE6457-33BC-4E52-AA43-5BF623252FF7}" sibTransId="{DB131C22-75EC-4D50-8C05-B5D8AB25C580}"/>
    <dgm:cxn modelId="{C6D3CDC5-131E-4F29-90F9-42B880DF063D}" type="presOf" srcId="{259AEC00-087B-4E93-87A1-57D9CA0D693C}" destId="{D74F4B4F-1C2B-4748-B269-6B305D276933}" srcOrd="0" destOrd="0" presId="urn:microsoft.com/office/officeart/2005/8/layout/default"/>
    <dgm:cxn modelId="{0EEECAC7-D8BC-4587-B7D6-DD06B6E24991}" srcId="{259AEC00-087B-4E93-87A1-57D9CA0D693C}" destId="{9A263E70-C821-43C3-BFEB-FEC8F5EE2418}" srcOrd="1" destOrd="0" parTransId="{7AA2B39D-C283-420E-B13B-D2CD27ABA948}" sibTransId="{3EE7EF52-E287-4733-909A-DB1D804B11B9}"/>
    <dgm:cxn modelId="{01C08DE6-22A6-4244-A334-0FCEFD260F5E}" srcId="{259AEC00-087B-4E93-87A1-57D9CA0D693C}" destId="{9691FF1B-49CE-473D-B7A0-573F924F98D9}" srcOrd="3" destOrd="0" parTransId="{12CC6B8A-8100-4CBE-955E-129A4FCAA2A0}" sibTransId="{C19CD8C4-55C4-4E5A-BF77-3BCC5C7F5A7F}"/>
    <dgm:cxn modelId="{BF263351-148F-43FA-A29E-B8120260D8B3}" type="presParOf" srcId="{D74F4B4F-1C2B-4748-B269-6B305D276933}" destId="{362F4D41-FD1A-437C-B7D1-01AFED5AE295}" srcOrd="0" destOrd="0" presId="urn:microsoft.com/office/officeart/2005/8/layout/default"/>
    <dgm:cxn modelId="{D9D1BC0B-C194-47FD-BB59-E8D3F8C4EC03}" type="presParOf" srcId="{D74F4B4F-1C2B-4748-B269-6B305D276933}" destId="{8EFB1BDF-29E7-4B60-B5E1-6D63CF54938F}" srcOrd="1" destOrd="0" presId="urn:microsoft.com/office/officeart/2005/8/layout/default"/>
    <dgm:cxn modelId="{D1D6B942-2884-45DC-A333-5DED5C0A2969}" type="presParOf" srcId="{D74F4B4F-1C2B-4748-B269-6B305D276933}" destId="{461E720F-A501-497D-BF5E-C359026257E7}" srcOrd="2" destOrd="0" presId="urn:microsoft.com/office/officeart/2005/8/layout/default"/>
    <dgm:cxn modelId="{C51F7122-D4D2-433E-8D9D-A4012FF0A0B8}" type="presParOf" srcId="{D74F4B4F-1C2B-4748-B269-6B305D276933}" destId="{CE541B5A-7FAD-40E1-9E63-F83298F280AB}" srcOrd="3" destOrd="0" presId="urn:microsoft.com/office/officeart/2005/8/layout/default"/>
    <dgm:cxn modelId="{0B470BBC-8FEF-4131-B8BB-A8476805288F}" type="presParOf" srcId="{D74F4B4F-1C2B-4748-B269-6B305D276933}" destId="{E14EA30C-43D2-4B41-B55D-6513F08EAC12}" srcOrd="4" destOrd="0" presId="urn:microsoft.com/office/officeart/2005/8/layout/default"/>
    <dgm:cxn modelId="{01A6D4C9-1DDC-4915-8B14-5FC47AD237E3}" type="presParOf" srcId="{D74F4B4F-1C2B-4748-B269-6B305D276933}" destId="{1A9E1C38-44AF-462B-898B-DDB8FF7D3810}" srcOrd="5" destOrd="0" presId="urn:microsoft.com/office/officeart/2005/8/layout/default"/>
    <dgm:cxn modelId="{107ABF85-8E6B-491E-84DB-EE29DDEED87B}" type="presParOf" srcId="{D74F4B4F-1C2B-4748-B269-6B305D276933}" destId="{A1CD9F93-73AF-40F5-AF43-7A2B76F6D117}" srcOrd="6"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470941-2DBC-443A-940A-2A883F974DFE}" type="doc">
      <dgm:prSet loTypeId="urn:microsoft.com/office/officeart/2005/8/layout/hList6" loCatId="list" qsTypeId="urn:microsoft.com/office/officeart/2005/8/quickstyle/simple1" qsCatId="simple" csTypeId="urn:microsoft.com/office/officeart/2005/8/colors/colorful5" csCatId="colorful" phldr="1"/>
      <dgm:spPr/>
      <dgm:t>
        <a:bodyPr/>
        <a:lstStyle/>
        <a:p>
          <a:endParaRPr lang="uk-UA"/>
        </a:p>
      </dgm:t>
    </dgm:pt>
    <dgm:pt modelId="{E274C25C-4692-414B-92E0-D5FEB2C8321F}">
      <dgm:prSet phldrT="[Текст]" custT="1"/>
      <dgm:spPr/>
      <dgm:t>
        <a:bodyPr/>
        <a:lstStyle/>
        <a:p>
          <a:r>
            <a:rPr lang="uk-UA" sz="3600" b="1" i="0" dirty="0">
              <a:latin typeface="+mj-lt"/>
            </a:rPr>
            <a:t>Динамічні елементи</a:t>
          </a:r>
        </a:p>
      </dgm:t>
    </dgm:pt>
    <dgm:pt modelId="{C0FE9A71-AEBD-4921-9748-694EEBB4CA39}" type="sibTrans" cxnId="{A6B5EAEC-5D79-4B2F-B78E-4B3835CF2BE1}">
      <dgm:prSet/>
      <dgm:spPr/>
      <dgm:t>
        <a:bodyPr/>
        <a:lstStyle/>
        <a:p>
          <a:endParaRPr lang="uk-UA"/>
        </a:p>
      </dgm:t>
    </dgm:pt>
    <dgm:pt modelId="{93E343E5-C282-46D5-81B3-F7B4FC8ADD69}" type="parTrans" cxnId="{A6B5EAEC-5D79-4B2F-B78E-4B3835CF2BE1}">
      <dgm:prSet/>
      <dgm:spPr/>
      <dgm:t>
        <a:bodyPr/>
        <a:lstStyle/>
        <a:p>
          <a:endParaRPr lang="uk-UA"/>
        </a:p>
      </dgm:t>
    </dgm:pt>
    <dgm:pt modelId="{76C99DC2-54D3-4997-AC95-DC3CB562EE05}">
      <dgm:prSet phldrT="[Текст]" custT="1"/>
      <dgm:spPr/>
      <dgm:t>
        <a:bodyPr/>
        <a:lstStyle/>
        <a:p>
          <a:r>
            <a:rPr lang="uk-UA" sz="2900" i="0" dirty="0">
              <a:latin typeface="+mj-lt"/>
            </a:rPr>
            <a:t>правотворчість</a:t>
          </a:r>
        </a:p>
      </dgm:t>
    </dgm:pt>
    <dgm:pt modelId="{9102F645-B38A-4AAD-8DCF-1BDE1BD57F01}" type="sibTrans" cxnId="{F226C109-191C-4BFA-B92A-352F30EE3C29}">
      <dgm:prSet/>
      <dgm:spPr/>
      <dgm:t>
        <a:bodyPr/>
        <a:lstStyle/>
        <a:p>
          <a:endParaRPr lang="uk-UA"/>
        </a:p>
      </dgm:t>
    </dgm:pt>
    <dgm:pt modelId="{6DED26AB-B258-4E92-A042-DAB6BB461732}" type="parTrans" cxnId="{F226C109-191C-4BFA-B92A-352F30EE3C29}">
      <dgm:prSet/>
      <dgm:spPr/>
      <dgm:t>
        <a:bodyPr/>
        <a:lstStyle/>
        <a:p>
          <a:endParaRPr lang="uk-UA"/>
        </a:p>
      </dgm:t>
    </dgm:pt>
    <dgm:pt modelId="{3E3F1220-136E-4085-9B6E-AFDD30EEB474}">
      <dgm:prSet phldrT="[Текст]" custT="1"/>
      <dgm:spPr/>
      <dgm:t>
        <a:bodyPr/>
        <a:lstStyle/>
        <a:p>
          <a:r>
            <a:rPr lang="uk-UA" sz="2900" i="0">
              <a:latin typeface="+mj-lt"/>
            </a:rPr>
            <a:t>правореалізація</a:t>
          </a:r>
          <a:endParaRPr lang="uk-UA" sz="2900" i="0" dirty="0">
            <a:latin typeface="+mj-lt"/>
          </a:endParaRPr>
        </a:p>
      </dgm:t>
    </dgm:pt>
    <dgm:pt modelId="{7686FDD2-3EF8-4C7E-86D4-718FBE13A511}" type="sibTrans" cxnId="{3EF6A284-6D2F-4E77-AD9B-EDCC031A3500}">
      <dgm:prSet/>
      <dgm:spPr/>
      <dgm:t>
        <a:bodyPr/>
        <a:lstStyle/>
        <a:p>
          <a:endParaRPr lang="uk-UA"/>
        </a:p>
      </dgm:t>
    </dgm:pt>
    <dgm:pt modelId="{0C4FF402-24E7-4582-A750-6479F7C57CBC}" type="parTrans" cxnId="{3EF6A284-6D2F-4E77-AD9B-EDCC031A3500}">
      <dgm:prSet/>
      <dgm:spPr/>
      <dgm:t>
        <a:bodyPr/>
        <a:lstStyle/>
        <a:p>
          <a:endParaRPr lang="uk-UA"/>
        </a:p>
      </dgm:t>
    </dgm:pt>
    <dgm:pt modelId="{50B4C6DF-0333-4430-8496-AE2442C48A3E}">
      <dgm:prSet phldrT="[Текст]" custT="1"/>
      <dgm:spPr/>
      <dgm:t>
        <a:bodyPr/>
        <a:lstStyle/>
        <a:p>
          <a:r>
            <a:rPr lang="uk-UA" sz="2900" i="0" dirty="0">
              <a:latin typeface="+mj-lt"/>
            </a:rPr>
            <a:t>правові відносини</a:t>
          </a:r>
        </a:p>
      </dgm:t>
    </dgm:pt>
    <dgm:pt modelId="{49398DF6-71CC-4DDE-B9DF-C1F489B5344D}" type="sibTrans" cxnId="{AC9D58C5-7ED2-434F-826E-9C4A9359C5FA}">
      <dgm:prSet/>
      <dgm:spPr/>
      <dgm:t>
        <a:bodyPr/>
        <a:lstStyle/>
        <a:p>
          <a:endParaRPr lang="uk-UA"/>
        </a:p>
      </dgm:t>
    </dgm:pt>
    <dgm:pt modelId="{5849A4BF-03FE-4CCB-8757-CC9295634C94}" type="parTrans" cxnId="{AC9D58C5-7ED2-434F-826E-9C4A9359C5FA}">
      <dgm:prSet/>
      <dgm:spPr/>
      <dgm:t>
        <a:bodyPr/>
        <a:lstStyle/>
        <a:p>
          <a:endParaRPr lang="uk-UA"/>
        </a:p>
      </dgm:t>
    </dgm:pt>
    <dgm:pt modelId="{8FAE1A5C-B482-4B78-A6F7-18A62747687D}">
      <dgm:prSet phldrT="[Текст]" custT="1"/>
      <dgm:spPr/>
      <dgm:t>
        <a:bodyPr/>
        <a:lstStyle/>
        <a:p>
          <a:r>
            <a:rPr lang="uk-UA" sz="2900" i="0" dirty="0" err="1">
              <a:latin typeface="+mj-lt"/>
            </a:rPr>
            <a:t>правоохорона</a:t>
          </a:r>
          <a:endParaRPr lang="uk-UA" sz="2900" i="0" dirty="0">
            <a:latin typeface="+mj-lt"/>
          </a:endParaRPr>
        </a:p>
      </dgm:t>
    </dgm:pt>
    <dgm:pt modelId="{A656BC8A-40BA-4669-ABFE-1798008C84AF}" type="sibTrans" cxnId="{E3B2C349-1B2A-4224-B7AC-DCAA2DE64A02}">
      <dgm:prSet/>
      <dgm:spPr/>
      <dgm:t>
        <a:bodyPr/>
        <a:lstStyle/>
        <a:p>
          <a:endParaRPr lang="uk-UA"/>
        </a:p>
      </dgm:t>
    </dgm:pt>
    <dgm:pt modelId="{070F795F-E3A8-4CC7-AB56-C67B4A6827DC}" type="parTrans" cxnId="{E3B2C349-1B2A-4224-B7AC-DCAA2DE64A02}">
      <dgm:prSet/>
      <dgm:spPr/>
      <dgm:t>
        <a:bodyPr/>
        <a:lstStyle/>
        <a:p>
          <a:endParaRPr lang="uk-UA"/>
        </a:p>
      </dgm:t>
    </dgm:pt>
    <dgm:pt modelId="{263C9721-DD45-484C-87B8-4E912D78CB36}">
      <dgm:prSet phldrT="[Текст]" custT="1"/>
      <dgm:spPr/>
      <dgm:t>
        <a:bodyPr/>
        <a:lstStyle/>
        <a:p>
          <a:r>
            <a:rPr lang="uk-UA" sz="2900" i="0" dirty="0">
              <a:latin typeface="+mj-lt"/>
            </a:rPr>
            <a:t>правозастосування</a:t>
          </a:r>
        </a:p>
      </dgm:t>
    </dgm:pt>
    <dgm:pt modelId="{4AEEB6D0-E0F4-4B23-AA73-7375E37AEE5A}" type="sibTrans" cxnId="{507ECE91-D2F3-492A-8227-AEF2FB299758}">
      <dgm:prSet/>
      <dgm:spPr/>
      <dgm:t>
        <a:bodyPr/>
        <a:lstStyle/>
        <a:p>
          <a:endParaRPr lang="uk-UA"/>
        </a:p>
      </dgm:t>
    </dgm:pt>
    <dgm:pt modelId="{B0922E0B-F2AD-4787-BAAB-E9A94EB19FE7}" type="parTrans" cxnId="{507ECE91-D2F3-492A-8227-AEF2FB299758}">
      <dgm:prSet/>
      <dgm:spPr/>
      <dgm:t>
        <a:bodyPr/>
        <a:lstStyle/>
        <a:p>
          <a:endParaRPr lang="uk-UA"/>
        </a:p>
      </dgm:t>
    </dgm:pt>
    <dgm:pt modelId="{5EFFBA1E-FF9D-4A65-8458-06FCD6775E51}">
      <dgm:prSet custT="1"/>
      <dgm:spPr/>
      <dgm:t>
        <a:bodyPr/>
        <a:lstStyle/>
        <a:p>
          <a:r>
            <a:rPr lang="uk-UA" sz="2800" dirty="0">
              <a:latin typeface="+mj-lt"/>
            </a:rPr>
            <a:t>юридична практика</a:t>
          </a:r>
          <a:endParaRPr lang="ru-RU" sz="2800" dirty="0">
            <a:latin typeface="+mj-lt"/>
          </a:endParaRPr>
        </a:p>
      </dgm:t>
    </dgm:pt>
    <dgm:pt modelId="{C7D04A24-4C6F-499A-A91F-62A6ECCBE0E3}" type="parTrans" cxnId="{9D6967FA-E67A-43A8-B1BA-49982D42CDDF}">
      <dgm:prSet/>
      <dgm:spPr/>
      <dgm:t>
        <a:bodyPr/>
        <a:lstStyle/>
        <a:p>
          <a:endParaRPr lang="ru-RU"/>
        </a:p>
      </dgm:t>
    </dgm:pt>
    <dgm:pt modelId="{C055EEC0-8756-460E-86B2-D74552E4E75A}" type="sibTrans" cxnId="{9D6967FA-E67A-43A8-B1BA-49982D42CDDF}">
      <dgm:prSet/>
      <dgm:spPr/>
      <dgm:t>
        <a:bodyPr/>
        <a:lstStyle/>
        <a:p>
          <a:endParaRPr lang="ru-RU"/>
        </a:p>
      </dgm:t>
    </dgm:pt>
    <dgm:pt modelId="{045EB0DD-0F31-49B0-B7D4-C062F2E65A51}">
      <dgm:prSet phldrT="[Текст]" custT="1"/>
      <dgm:spPr/>
      <dgm:t>
        <a:bodyPr/>
        <a:lstStyle/>
        <a:p>
          <a:pPr defTabSz="1600200">
            <a:lnSpc>
              <a:spcPct val="90000"/>
            </a:lnSpc>
            <a:spcBef>
              <a:spcPct val="0"/>
            </a:spcBef>
            <a:spcAft>
              <a:spcPct val="35000"/>
            </a:spcAft>
          </a:pPr>
          <a:r>
            <a:rPr lang="uk-UA" sz="3600" b="1" i="0" dirty="0">
              <a:solidFill>
                <a:schemeClr val="accent6">
                  <a:lumMod val="50000"/>
                </a:schemeClr>
              </a:solidFill>
              <a:latin typeface="+mj-lt"/>
            </a:rPr>
            <a:t>Статичні елементи</a:t>
          </a:r>
        </a:p>
      </dgm:t>
    </dgm:pt>
    <dgm:pt modelId="{1684CBD6-E92B-425A-A31A-BF480D5143E8}" type="sibTrans" cxnId="{5360F0A3-8553-410F-BEC5-8DAAAF0D264F}">
      <dgm:prSet/>
      <dgm:spPr/>
      <dgm:t>
        <a:bodyPr/>
        <a:lstStyle/>
        <a:p>
          <a:endParaRPr lang="uk-UA" dirty="0"/>
        </a:p>
      </dgm:t>
    </dgm:pt>
    <dgm:pt modelId="{1678E71A-37EC-4B28-8D6B-C79DBE20F706}" type="parTrans" cxnId="{5360F0A3-8553-410F-BEC5-8DAAAF0D264F}">
      <dgm:prSet/>
      <dgm:spPr/>
      <dgm:t>
        <a:bodyPr/>
        <a:lstStyle/>
        <a:p>
          <a:endParaRPr lang="uk-UA"/>
        </a:p>
      </dgm:t>
    </dgm:pt>
    <dgm:pt modelId="{01BA6232-9B90-4556-B80A-49D603644D5B}">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правова політика</a:t>
          </a:r>
          <a:endParaRPr lang="uk-UA" sz="2900" i="0" dirty="0">
            <a:latin typeface="+mj-lt"/>
          </a:endParaRPr>
        </a:p>
      </dgm:t>
    </dgm:pt>
    <dgm:pt modelId="{64C9E8C5-1E0D-4040-805E-76A92AB4ADA2}" type="sibTrans" cxnId="{9EE6C01D-EF75-447F-A044-28366D31C917}">
      <dgm:prSet/>
      <dgm:spPr/>
      <dgm:t>
        <a:bodyPr/>
        <a:lstStyle/>
        <a:p>
          <a:endParaRPr lang="ru-RU"/>
        </a:p>
      </dgm:t>
    </dgm:pt>
    <dgm:pt modelId="{EEB69F83-BA7F-4FED-8BA6-A207D40DAFF3}" type="parTrans" cxnId="{9EE6C01D-EF75-447F-A044-28366D31C917}">
      <dgm:prSet/>
      <dgm:spPr/>
      <dgm:t>
        <a:bodyPr/>
        <a:lstStyle/>
        <a:p>
          <a:endParaRPr lang="ru-RU"/>
        </a:p>
      </dgm:t>
    </dgm:pt>
    <dgm:pt modelId="{711A0E65-510C-4FAD-BD12-53B4835D8522}">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юридичні терміни,</a:t>
          </a:r>
        </a:p>
      </dgm:t>
    </dgm:pt>
    <dgm:pt modelId="{778C4CD6-F2D1-4C63-89DF-6C7BF1A8B681}" type="sibTrans" cxnId="{D31B0B50-1F0A-44C6-97F9-B5C9475CF578}">
      <dgm:prSet/>
      <dgm:spPr/>
      <dgm:t>
        <a:bodyPr/>
        <a:lstStyle/>
        <a:p>
          <a:endParaRPr lang="ru-RU"/>
        </a:p>
      </dgm:t>
    </dgm:pt>
    <dgm:pt modelId="{5E1605F5-F5B7-426B-A495-67ACBC15AC4D}" type="parTrans" cxnId="{D31B0B50-1F0A-44C6-97F9-B5C9475CF578}">
      <dgm:prSet/>
      <dgm:spPr/>
      <dgm:t>
        <a:bodyPr/>
        <a:lstStyle/>
        <a:p>
          <a:endParaRPr lang="ru-RU"/>
        </a:p>
      </dgm:t>
    </dgm:pt>
    <dgm:pt modelId="{171FA7F9-3366-4C40-97E4-429014E8CD4C}">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юридична техніка,</a:t>
          </a:r>
        </a:p>
      </dgm:t>
    </dgm:pt>
    <dgm:pt modelId="{5B8B360F-566F-4225-AA09-9A5BBE2AB90D}" type="sibTrans" cxnId="{C0A51977-2E17-4E97-9FE3-26D69D4FEC71}">
      <dgm:prSet/>
      <dgm:spPr/>
      <dgm:t>
        <a:bodyPr/>
        <a:lstStyle/>
        <a:p>
          <a:endParaRPr lang="uk-UA"/>
        </a:p>
      </dgm:t>
    </dgm:pt>
    <dgm:pt modelId="{44B18E82-ACC1-4A14-BACF-228BB15FD0FF}" type="parTrans" cxnId="{C0A51977-2E17-4E97-9FE3-26D69D4FEC71}">
      <dgm:prSet/>
      <dgm:spPr/>
      <dgm:t>
        <a:bodyPr/>
        <a:lstStyle/>
        <a:p>
          <a:endParaRPr lang="uk-UA"/>
        </a:p>
      </dgm:t>
    </dgm:pt>
    <dgm:pt modelId="{74F347AC-011D-4B37-93FA-2096A02316EE}">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правова культура,</a:t>
          </a:r>
        </a:p>
      </dgm:t>
    </dgm:pt>
    <dgm:pt modelId="{FFD2E95A-D9D9-404C-8491-B95562060885}" type="sibTrans" cxnId="{C84458EA-971A-4B7D-A49D-20E2F940AF12}">
      <dgm:prSet/>
      <dgm:spPr/>
      <dgm:t>
        <a:bodyPr/>
        <a:lstStyle/>
        <a:p>
          <a:endParaRPr lang="ru-RU"/>
        </a:p>
      </dgm:t>
    </dgm:pt>
    <dgm:pt modelId="{85B47C06-602D-4182-B05D-8BD7C977A611}" type="parTrans" cxnId="{C84458EA-971A-4B7D-A49D-20E2F940AF12}">
      <dgm:prSet/>
      <dgm:spPr/>
      <dgm:t>
        <a:bodyPr/>
        <a:lstStyle/>
        <a:p>
          <a:endParaRPr lang="ru-RU"/>
        </a:p>
      </dgm:t>
    </dgm:pt>
    <dgm:pt modelId="{4956D4DD-6D65-492A-A07F-0DAF390F8BE7}">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правова свідомість, </a:t>
          </a:r>
        </a:p>
      </dgm:t>
    </dgm:pt>
    <dgm:pt modelId="{E1C0B2D3-8D8D-4D57-8F44-24698A5B2595}" type="sibTrans" cxnId="{AE17790D-889C-4A63-BFEF-E151FB31966C}">
      <dgm:prSet/>
      <dgm:spPr/>
      <dgm:t>
        <a:bodyPr/>
        <a:lstStyle/>
        <a:p>
          <a:endParaRPr lang="ru-RU"/>
        </a:p>
      </dgm:t>
    </dgm:pt>
    <dgm:pt modelId="{D0B524A3-90E4-4EC9-8F25-CC01B0EF4EBC}" type="parTrans" cxnId="{AE17790D-889C-4A63-BFEF-E151FB31966C}">
      <dgm:prSet/>
      <dgm:spPr/>
      <dgm:t>
        <a:bodyPr/>
        <a:lstStyle/>
        <a:p>
          <a:endParaRPr lang="ru-RU"/>
        </a:p>
      </dgm:t>
    </dgm:pt>
    <dgm:pt modelId="{0E8CF5C4-A571-44C3-82E2-0EE079D554D5}">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принципи права,</a:t>
          </a:r>
        </a:p>
      </dgm:t>
    </dgm:pt>
    <dgm:pt modelId="{2D0189A2-CFB0-4B61-9BEB-E04747D1023D}" type="sibTrans" cxnId="{3F1A270B-87BC-40BE-9E54-F322ACE375E0}">
      <dgm:prSet/>
      <dgm:spPr/>
      <dgm:t>
        <a:bodyPr/>
        <a:lstStyle/>
        <a:p>
          <a:endParaRPr lang="ru-RU"/>
        </a:p>
      </dgm:t>
    </dgm:pt>
    <dgm:pt modelId="{6FE5B4C2-8EE7-49C9-99F5-7033D94B62C6}" type="parTrans" cxnId="{3F1A270B-87BC-40BE-9E54-F322ACE375E0}">
      <dgm:prSet/>
      <dgm:spPr/>
      <dgm:t>
        <a:bodyPr/>
        <a:lstStyle/>
        <a:p>
          <a:endParaRPr lang="ru-RU"/>
        </a:p>
      </dgm:t>
    </dgm:pt>
    <dgm:pt modelId="{3340B8FC-53F4-488A-B0E2-02E8C5601A18}">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система законодавства,</a:t>
          </a:r>
        </a:p>
      </dgm:t>
    </dgm:pt>
    <dgm:pt modelId="{2855B35A-943A-4E39-9BD1-6673CAA421A0}" type="sibTrans" cxnId="{B575B76E-340A-40FE-8FD8-7DDE3E535D9E}">
      <dgm:prSet/>
      <dgm:spPr/>
      <dgm:t>
        <a:bodyPr/>
        <a:lstStyle/>
        <a:p>
          <a:endParaRPr lang="ru-RU"/>
        </a:p>
      </dgm:t>
    </dgm:pt>
    <dgm:pt modelId="{3A84BF3C-8C16-452F-8D67-8342E2B39D30}" type="parTrans" cxnId="{B575B76E-340A-40FE-8FD8-7DDE3E535D9E}">
      <dgm:prSet/>
      <dgm:spPr/>
      <dgm:t>
        <a:bodyPr/>
        <a:lstStyle/>
        <a:p>
          <a:endParaRPr lang="ru-RU"/>
        </a:p>
      </dgm:t>
    </dgm:pt>
    <dgm:pt modelId="{DBF2A7C7-4E3E-4434-A84F-DF9CEC5F26D2}">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система права,</a:t>
          </a:r>
        </a:p>
      </dgm:t>
    </dgm:pt>
    <dgm:pt modelId="{AA439ED9-A321-4EB5-B4E7-4440F82A1CA1}" type="sibTrans" cxnId="{DD143813-56B8-408B-A7CB-C9579F49DFE1}">
      <dgm:prSet/>
      <dgm:spPr/>
      <dgm:t>
        <a:bodyPr/>
        <a:lstStyle/>
        <a:p>
          <a:endParaRPr lang="ru-RU"/>
        </a:p>
      </dgm:t>
    </dgm:pt>
    <dgm:pt modelId="{8205CB28-928A-4365-8F89-CFC638DBD6AB}" type="parTrans" cxnId="{DD143813-56B8-408B-A7CB-C9579F49DFE1}">
      <dgm:prSet/>
      <dgm:spPr/>
      <dgm:t>
        <a:bodyPr/>
        <a:lstStyle/>
        <a:p>
          <a:endParaRPr lang="ru-RU"/>
        </a:p>
      </dgm:t>
    </dgm:pt>
    <dgm:pt modelId="{392F27E7-4666-4D51-9938-782A7C2F0578}">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юридичні установи,</a:t>
          </a:r>
        </a:p>
      </dgm:t>
    </dgm:pt>
    <dgm:pt modelId="{F0892AE2-75D4-4FC9-AF12-A0ED0F4803A1}" type="sibTrans" cxnId="{660A98B3-C32B-4AB0-9B89-D0B7FD44C345}">
      <dgm:prSet/>
      <dgm:spPr/>
      <dgm:t>
        <a:bodyPr/>
        <a:lstStyle/>
        <a:p>
          <a:endParaRPr lang="ru-RU"/>
        </a:p>
      </dgm:t>
    </dgm:pt>
    <dgm:pt modelId="{39DED765-2CEA-4C2C-8626-E1BDF60D8D87}" type="parTrans" cxnId="{660A98B3-C32B-4AB0-9B89-D0B7FD44C345}">
      <dgm:prSet/>
      <dgm:spPr/>
      <dgm:t>
        <a:bodyPr/>
        <a:lstStyle/>
        <a:p>
          <a:endParaRPr lang="ru-RU"/>
        </a:p>
      </dgm:t>
    </dgm:pt>
    <dgm:pt modelId="{68448912-CC08-4C83-8A30-4BE260811570}">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dirty="0">
              <a:solidFill>
                <a:schemeClr val="accent6">
                  <a:lumMod val="50000"/>
                </a:schemeClr>
              </a:solidFill>
              <a:latin typeface="+mj-lt"/>
            </a:rPr>
            <a:t> суб’єкти права,</a:t>
          </a:r>
        </a:p>
      </dgm:t>
    </dgm:pt>
    <dgm:pt modelId="{5B374BED-2B6E-4F60-A53D-95B4C9C9C841}" type="sibTrans" cxnId="{890C0D9F-8B2C-4DFF-9663-F7D234789DC5}">
      <dgm:prSet/>
      <dgm:spPr/>
      <dgm:t>
        <a:bodyPr/>
        <a:lstStyle/>
        <a:p>
          <a:endParaRPr lang="uk-UA"/>
        </a:p>
      </dgm:t>
    </dgm:pt>
    <dgm:pt modelId="{B693BCDE-C3B7-4451-A49F-570016E3264E}" type="parTrans" cxnId="{890C0D9F-8B2C-4DFF-9663-F7D234789DC5}">
      <dgm:prSet/>
      <dgm:spPr/>
      <dgm:t>
        <a:bodyPr/>
        <a:lstStyle/>
        <a:p>
          <a:endParaRPr lang="uk-UA"/>
        </a:p>
      </dgm:t>
    </dgm:pt>
    <dgm:pt modelId="{1AF07BF3-4142-4B12-9B5C-632D774AE48B}" type="pres">
      <dgm:prSet presAssocID="{46470941-2DBC-443A-940A-2A883F974DFE}" presName="Name0" presStyleCnt="0">
        <dgm:presLayoutVars>
          <dgm:dir/>
          <dgm:resizeHandles val="exact"/>
        </dgm:presLayoutVars>
      </dgm:prSet>
      <dgm:spPr/>
    </dgm:pt>
    <dgm:pt modelId="{76A6C3B2-17D4-4739-A385-0456F719DAB5}" type="pres">
      <dgm:prSet presAssocID="{045EB0DD-0F31-49B0-B7D4-C062F2E65A51}" presName="node" presStyleLbl="node1" presStyleIdx="0" presStyleCnt="2">
        <dgm:presLayoutVars>
          <dgm:bulletEnabled val="1"/>
        </dgm:presLayoutVars>
      </dgm:prSet>
      <dgm:spPr/>
    </dgm:pt>
    <dgm:pt modelId="{DCF12701-99A4-4063-A926-3B8BF11016A3}" type="pres">
      <dgm:prSet presAssocID="{1684CBD6-E92B-425A-A31A-BF480D5143E8}" presName="sibTrans" presStyleCnt="0"/>
      <dgm:spPr/>
    </dgm:pt>
    <dgm:pt modelId="{684D3700-F820-4FC9-8147-70B0C7E6C8E2}" type="pres">
      <dgm:prSet presAssocID="{E274C25C-4692-414B-92E0-D5FEB2C8321F}" presName="node" presStyleLbl="node1" presStyleIdx="1" presStyleCnt="2">
        <dgm:presLayoutVars>
          <dgm:bulletEnabled val="1"/>
        </dgm:presLayoutVars>
      </dgm:prSet>
      <dgm:spPr/>
    </dgm:pt>
  </dgm:ptLst>
  <dgm:cxnLst>
    <dgm:cxn modelId="{F226C109-191C-4BFA-B92A-352F30EE3C29}" srcId="{E274C25C-4692-414B-92E0-D5FEB2C8321F}" destId="{76C99DC2-54D3-4997-AC95-DC3CB562EE05}" srcOrd="0" destOrd="0" parTransId="{6DED26AB-B258-4E92-A042-DAB6BB461732}" sibTransId="{9102F645-B38A-4AAD-8DCF-1BDE1BD57F01}"/>
    <dgm:cxn modelId="{3F1A270B-87BC-40BE-9E54-F322ACE375E0}" srcId="{045EB0DD-0F31-49B0-B7D4-C062F2E65A51}" destId="{0E8CF5C4-A571-44C3-82E2-0EE079D554D5}" srcOrd="4" destOrd="0" parTransId="{6FE5B4C2-8EE7-49C9-99F5-7033D94B62C6}" sibTransId="{2D0189A2-CFB0-4B61-9BEB-E04747D1023D}"/>
    <dgm:cxn modelId="{AE17790D-889C-4A63-BFEF-E151FB31966C}" srcId="{045EB0DD-0F31-49B0-B7D4-C062F2E65A51}" destId="{4956D4DD-6D65-492A-A07F-0DAF390F8BE7}" srcOrd="5" destOrd="0" parTransId="{D0B524A3-90E4-4EC9-8F25-CC01B0EF4EBC}" sibTransId="{E1C0B2D3-8D8D-4D57-8F44-24698A5B2595}"/>
    <dgm:cxn modelId="{DD143813-56B8-408B-A7CB-C9579F49DFE1}" srcId="{045EB0DD-0F31-49B0-B7D4-C062F2E65A51}" destId="{DBF2A7C7-4E3E-4434-A84F-DF9CEC5F26D2}" srcOrd="2" destOrd="0" parTransId="{8205CB28-928A-4365-8F89-CFC638DBD6AB}" sibTransId="{AA439ED9-A321-4EB5-B4E7-4440F82A1CA1}"/>
    <dgm:cxn modelId="{F6B54218-9612-4D7A-A166-A0AED55E58FD}" type="presOf" srcId="{76C99DC2-54D3-4997-AC95-DC3CB562EE05}" destId="{684D3700-F820-4FC9-8147-70B0C7E6C8E2}" srcOrd="0" destOrd="1" presId="urn:microsoft.com/office/officeart/2005/8/layout/hList6"/>
    <dgm:cxn modelId="{C0818D18-FD4C-4B18-8D20-3B510588370B}" type="presOf" srcId="{8FAE1A5C-B482-4B78-A6F7-18A62747687D}" destId="{684D3700-F820-4FC9-8147-70B0C7E6C8E2}" srcOrd="0" destOrd="4" presId="urn:microsoft.com/office/officeart/2005/8/layout/hList6"/>
    <dgm:cxn modelId="{9EE6C01D-EF75-447F-A044-28366D31C917}" srcId="{045EB0DD-0F31-49B0-B7D4-C062F2E65A51}" destId="{01BA6232-9B90-4556-B80A-49D603644D5B}" srcOrd="9" destOrd="0" parTransId="{EEB69F83-BA7F-4FED-8BA6-A207D40DAFF3}" sibTransId="{64C9E8C5-1E0D-4040-805E-76A92AB4ADA2}"/>
    <dgm:cxn modelId="{C86B951E-3E8B-4008-B6F3-72BA5D84C1EA}" type="presOf" srcId="{711A0E65-510C-4FAD-BD12-53B4835D8522}" destId="{76A6C3B2-17D4-4739-A385-0456F719DAB5}" srcOrd="0" destOrd="9" presId="urn:microsoft.com/office/officeart/2005/8/layout/hList6"/>
    <dgm:cxn modelId="{3FDF7B22-CF05-49AC-9491-725D2F503772}" type="presOf" srcId="{DBF2A7C7-4E3E-4434-A84F-DF9CEC5F26D2}" destId="{76A6C3B2-17D4-4739-A385-0456F719DAB5}" srcOrd="0" destOrd="3" presId="urn:microsoft.com/office/officeart/2005/8/layout/hList6"/>
    <dgm:cxn modelId="{938E4834-9515-416E-AFB0-8B0A0BDB5003}" type="presOf" srcId="{50B4C6DF-0333-4430-8496-AE2442C48A3E}" destId="{684D3700-F820-4FC9-8147-70B0C7E6C8E2}" srcOrd="0" destOrd="5" presId="urn:microsoft.com/office/officeart/2005/8/layout/hList6"/>
    <dgm:cxn modelId="{38B3D860-B171-4374-B3B9-99E9E17A8C6A}" type="presOf" srcId="{263C9721-DD45-484C-87B8-4E912D78CB36}" destId="{684D3700-F820-4FC9-8147-70B0C7E6C8E2}" srcOrd="0" destOrd="3" presId="urn:microsoft.com/office/officeart/2005/8/layout/hList6"/>
    <dgm:cxn modelId="{6774B961-891B-4BFE-AAB4-48BDAC8E609B}" type="presOf" srcId="{5EFFBA1E-FF9D-4A65-8458-06FCD6775E51}" destId="{684D3700-F820-4FC9-8147-70B0C7E6C8E2}" srcOrd="0" destOrd="6" presId="urn:microsoft.com/office/officeart/2005/8/layout/hList6"/>
    <dgm:cxn modelId="{9E8E2C42-A0FF-42E9-8090-207FB0976D99}" type="presOf" srcId="{171FA7F9-3366-4C40-97E4-429014E8CD4C}" destId="{76A6C3B2-17D4-4739-A385-0456F719DAB5}" srcOrd="0" destOrd="8" presId="urn:microsoft.com/office/officeart/2005/8/layout/hList6"/>
    <dgm:cxn modelId="{B03D8748-BCD4-4656-9962-085AE02F9EEE}" type="presOf" srcId="{3340B8FC-53F4-488A-B0E2-02E8C5601A18}" destId="{76A6C3B2-17D4-4739-A385-0456F719DAB5}" srcOrd="0" destOrd="4" presId="urn:microsoft.com/office/officeart/2005/8/layout/hList6"/>
    <dgm:cxn modelId="{E3B2C349-1B2A-4224-B7AC-DCAA2DE64A02}" srcId="{E274C25C-4692-414B-92E0-D5FEB2C8321F}" destId="{8FAE1A5C-B482-4B78-A6F7-18A62747687D}" srcOrd="3" destOrd="0" parTransId="{070F795F-E3A8-4CC7-AB56-C67B4A6827DC}" sibTransId="{A656BC8A-40BA-4669-ABFE-1798008C84AF}"/>
    <dgm:cxn modelId="{B575B76E-340A-40FE-8FD8-7DDE3E535D9E}" srcId="{045EB0DD-0F31-49B0-B7D4-C062F2E65A51}" destId="{3340B8FC-53F4-488A-B0E2-02E8C5601A18}" srcOrd="3" destOrd="0" parTransId="{3A84BF3C-8C16-452F-8D67-8342E2B39D30}" sibTransId="{2855B35A-943A-4E39-9BD1-6673CAA421A0}"/>
    <dgm:cxn modelId="{D31B0B50-1F0A-44C6-97F9-B5C9475CF578}" srcId="{045EB0DD-0F31-49B0-B7D4-C062F2E65A51}" destId="{711A0E65-510C-4FAD-BD12-53B4835D8522}" srcOrd="8" destOrd="0" parTransId="{5E1605F5-F5B7-426B-A495-67ACBC15AC4D}" sibTransId="{778C4CD6-F2D1-4C63-89DF-6C7BF1A8B681}"/>
    <dgm:cxn modelId="{C0A51977-2E17-4E97-9FE3-26D69D4FEC71}" srcId="{045EB0DD-0F31-49B0-B7D4-C062F2E65A51}" destId="{171FA7F9-3366-4C40-97E4-429014E8CD4C}" srcOrd="7" destOrd="0" parTransId="{44B18E82-ACC1-4A14-BACF-228BB15FD0FF}" sibTransId="{5B8B360F-566F-4225-AA09-9A5BBE2AB90D}"/>
    <dgm:cxn modelId="{9B7CD282-A58D-4549-81E8-67903CB2D137}" type="presOf" srcId="{E274C25C-4692-414B-92E0-D5FEB2C8321F}" destId="{684D3700-F820-4FC9-8147-70B0C7E6C8E2}" srcOrd="0" destOrd="0" presId="urn:microsoft.com/office/officeart/2005/8/layout/hList6"/>
    <dgm:cxn modelId="{3EF6A284-6D2F-4E77-AD9B-EDCC031A3500}" srcId="{E274C25C-4692-414B-92E0-D5FEB2C8321F}" destId="{3E3F1220-136E-4085-9B6E-AFDD30EEB474}" srcOrd="1" destOrd="0" parTransId="{0C4FF402-24E7-4582-A750-6479F7C57CBC}" sibTransId="{7686FDD2-3EF8-4C7E-86D4-718FBE13A511}"/>
    <dgm:cxn modelId="{507ECE91-D2F3-492A-8227-AEF2FB299758}" srcId="{E274C25C-4692-414B-92E0-D5FEB2C8321F}" destId="{263C9721-DD45-484C-87B8-4E912D78CB36}" srcOrd="2" destOrd="0" parTransId="{B0922E0B-F2AD-4787-BAAB-E9A94EB19FE7}" sibTransId="{4AEEB6D0-E0F4-4B23-AA73-7375E37AEE5A}"/>
    <dgm:cxn modelId="{890C0D9F-8B2C-4DFF-9663-F7D234789DC5}" srcId="{045EB0DD-0F31-49B0-B7D4-C062F2E65A51}" destId="{68448912-CC08-4C83-8A30-4BE260811570}" srcOrd="0" destOrd="0" parTransId="{B693BCDE-C3B7-4451-A49F-570016E3264E}" sibTransId="{5B374BED-2B6E-4F60-A53D-95B4C9C9C841}"/>
    <dgm:cxn modelId="{C70A7CA1-AAA8-454E-A426-EA33EF226B69}" type="presOf" srcId="{392F27E7-4666-4D51-9938-782A7C2F0578}" destId="{76A6C3B2-17D4-4739-A385-0456F719DAB5}" srcOrd="0" destOrd="2" presId="urn:microsoft.com/office/officeart/2005/8/layout/hList6"/>
    <dgm:cxn modelId="{5360F0A3-8553-410F-BEC5-8DAAAF0D264F}" srcId="{46470941-2DBC-443A-940A-2A883F974DFE}" destId="{045EB0DD-0F31-49B0-B7D4-C062F2E65A51}" srcOrd="0" destOrd="0" parTransId="{1678E71A-37EC-4B28-8D6B-C79DBE20F706}" sibTransId="{1684CBD6-E92B-425A-A31A-BF480D5143E8}"/>
    <dgm:cxn modelId="{660A98B3-C32B-4AB0-9B89-D0B7FD44C345}" srcId="{045EB0DD-0F31-49B0-B7D4-C062F2E65A51}" destId="{392F27E7-4666-4D51-9938-782A7C2F0578}" srcOrd="1" destOrd="0" parTransId="{39DED765-2CEA-4C2C-8626-E1BDF60D8D87}" sibTransId="{F0892AE2-75D4-4FC9-AF12-A0ED0F4803A1}"/>
    <dgm:cxn modelId="{3E6902BE-09A4-44BC-8CE0-2CF23BA95283}" type="presOf" srcId="{74F347AC-011D-4B37-93FA-2096A02316EE}" destId="{76A6C3B2-17D4-4739-A385-0456F719DAB5}" srcOrd="0" destOrd="7" presId="urn:microsoft.com/office/officeart/2005/8/layout/hList6"/>
    <dgm:cxn modelId="{AC9D58C5-7ED2-434F-826E-9C4A9359C5FA}" srcId="{E274C25C-4692-414B-92E0-D5FEB2C8321F}" destId="{50B4C6DF-0333-4430-8496-AE2442C48A3E}" srcOrd="4" destOrd="0" parTransId="{5849A4BF-03FE-4CCB-8757-CC9295634C94}" sibTransId="{49398DF6-71CC-4DDE-B9DF-C1F489B5344D}"/>
    <dgm:cxn modelId="{BDE27BCF-89C2-443B-9B3D-5D4313141632}" type="presOf" srcId="{46470941-2DBC-443A-940A-2A883F974DFE}" destId="{1AF07BF3-4142-4B12-9B5C-632D774AE48B}" srcOrd="0" destOrd="0" presId="urn:microsoft.com/office/officeart/2005/8/layout/hList6"/>
    <dgm:cxn modelId="{FFCF46D1-4827-411D-B1A8-8E548791BF6A}" type="presOf" srcId="{0E8CF5C4-A571-44C3-82E2-0EE079D554D5}" destId="{76A6C3B2-17D4-4739-A385-0456F719DAB5}" srcOrd="0" destOrd="5" presId="urn:microsoft.com/office/officeart/2005/8/layout/hList6"/>
    <dgm:cxn modelId="{07CB30DA-6BE2-468E-96FA-9AAE6B071A80}" type="presOf" srcId="{4956D4DD-6D65-492A-A07F-0DAF390F8BE7}" destId="{76A6C3B2-17D4-4739-A385-0456F719DAB5}" srcOrd="0" destOrd="6" presId="urn:microsoft.com/office/officeart/2005/8/layout/hList6"/>
    <dgm:cxn modelId="{31A9E0DF-061B-4326-A35C-A8208C065B41}" type="presOf" srcId="{3E3F1220-136E-4085-9B6E-AFDD30EEB474}" destId="{684D3700-F820-4FC9-8147-70B0C7E6C8E2}" srcOrd="0" destOrd="2" presId="urn:microsoft.com/office/officeart/2005/8/layout/hList6"/>
    <dgm:cxn modelId="{C84458EA-971A-4B7D-A49D-20E2F940AF12}" srcId="{045EB0DD-0F31-49B0-B7D4-C062F2E65A51}" destId="{74F347AC-011D-4B37-93FA-2096A02316EE}" srcOrd="6" destOrd="0" parTransId="{85B47C06-602D-4182-B05D-8BD7C977A611}" sibTransId="{FFD2E95A-D9D9-404C-8491-B95562060885}"/>
    <dgm:cxn modelId="{6D07EAEC-8B8D-4372-9BE7-399216DA719D}" type="presOf" srcId="{045EB0DD-0F31-49B0-B7D4-C062F2E65A51}" destId="{76A6C3B2-17D4-4739-A385-0456F719DAB5}" srcOrd="0" destOrd="0" presId="urn:microsoft.com/office/officeart/2005/8/layout/hList6"/>
    <dgm:cxn modelId="{A6B5EAEC-5D79-4B2F-B78E-4B3835CF2BE1}" srcId="{46470941-2DBC-443A-940A-2A883F974DFE}" destId="{E274C25C-4692-414B-92E0-D5FEB2C8321F}" srcOrd="1" destOrd="0" parTransId="{93E343E5-C282-46D5-81B3-F7B4FC8ADD69}" sibTransId="{C0FE9A71-AEBD-4921-9748-694EEBB4CA39}"/>
    <dgm:cxn modelId="{482525EE-456D-49D3-BD55-2FCA427F8C32}" type="presOf" srcId="{68448912-CC08-4C83-8A30-4BE260811570}" destId="{76A6C3B2-17D4-4739-A385-0456F719DAB5}" srcOrd="0" destOrd="1" presId="urn:microsoft.com/office/officeart/2005/8/layout/hList6"/>
    <dgm:cxn modelId="{BB374DF7-44C4-44EA-BBE6-8B02D0E0B4A4}" type="presOf" srcId="{01BA6232-9B90-4556-B80A-49D603644D5B}" destId="{76A6C3B2-17D4-4739-A385-0456F719DAB5}" srcOrd="0" destOrd="10" presId="urn:microsoft.com/office/officeart/2005/8/layout/hList6"/>
    <dgm:cxn modelId="{9D6967FA-E67A-43A8-B1BA-49982D42CDDF}" srcId="{E274C25C-4692-414B-92E0-D5FEB2C8321F}" destId="{5EFFBA1E-FF9D-4A65-8458-06FCD6775E51}" srcOrd="5" destOrd="0" parTransId="{C7D04A24-4C6F-499A-A91F-62A6ECCBE0E3}" sibTransId="{C055EEC0-8756-460E-86B2-D74552E4E75A}"/>
    <dgm:cxn modelId="{34D18EFE-2682-458A-8E99-12D2A4A349EE}" type="presParOf" srcId="{1AF07BF3-4142-4B12-9B5C-632D774AE48B}" destId="{76A6C3B2-17D4-4739-A385-0456F719DAB5}" srcOrd="0" destOrd="0" presId="urn:microsoft.com/office/officeart/2005/8/layout/hList6"/>
    <dgm:cxn modelId="{3770B1AE-B04E-42CA-A197-EA96BAF977B9}" type="presParOf" srcId="{1AF07BF3-4142-4B12-9B5C-632D774AE48B}" destId="{DCF12701-99A4-4063-A926-3B8BF11016A3}" srcOrd="1" destOrd="0" presId="urn:microsoft.com/office/officeart/2005/8/layout/hList6"/>
    <dgm:cxn modelId="{696AB736-A7C0-47A2-B2A4-47BCA305778E}" type="presParOf" srcId="{1AF07BF3-4142-4B12-9B5C-632D774AE48B}" destId="{684D3700-F820-4FC9-8147-70B0C7E6C8E2}"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CF4FF5-78A1-4408-BCD8-67792C2C3D4D}" type="doc">
      <dgm:prSet loTypeId="urn:microsoft.com/office/officeart/2005/8/layout/hierarchy3" loCatId="relationship" qsTypeId="urn:microsoft.com/office/officeart/2005/8/quickstyle/simple1" qsCatId="simple" csTypeId="urn:microsoft.com/office/officeart/2005/8/colors/accent1_4" csCatId="accent1" phldr="1"/>
      <dgm:spPr/>
      <dgm:t>
        <a:bodyPr/>
        <a:lstStyle/>
        <a:p>
          <a:endParaRPr lang="ru-RU"/>
        </a:p>
      </dgm:t>
    </dgm:pt>
    <dgm:pt modelId="{39664EC7-1920-41EA-8C88-4313F4A1D0B1}">
      <dgm:prSet phldrT="[Текст]" custT="1"/>
      <dgm:spPr/>
      <dgm:t>
        <a:bodyPr/>
        <a:lstStyle/>
        <a:p>
          <a:r>
            <a:rPr lang="uk-UA" sz="2800" b="1" dirty="0">
              <a:latin typeface="+mj-lt"/>
            </a:rPr>
            <a:t>нормативна підсистема</a:t>
          </a:r>
          <a:endParaRPr lang="ru-RU" sz="2800" dirty="0"/>
        </a:p>
      </dgm:t>
    </dgm:pt>
    <dgm:pt modelId="{54D85026-6E7E-4235-8A74-34744176F229}" type="parTrans" cxnId="{71E775A1-0499-4EB6-9726-38279DA3A62B}">
      <dgm:prSet/>
      <dgm:spPr/>
      <dgm:t>
        <a:bodyPr/>
        <a:lstStyle/>
        <a:p>
          <a:endParaRPr lang="ru-RU"/>
        </a:p>
      </dgm:t>
    </dgm:pt>
    <dgm:pt modelId="{3F38D8A2-82E6-47E7-B7ED-C89BF38C3F50}" type="sibTrans" cxnId="{71E775A1-0499-4EB6-9726-38279DA3A62B}">
      <dgm:prSet/>
      <dgm:spPr/>
      <dgm:t>
        <a:bodyPr/>
        <a:lstStyle/>
        <a:p>
          <a:endParaRPr lang="ru-RU"/>
        </a:p>
      </dgm:t>
    </dgm:pt>
    <dgm:pt modelId="{79A57F4F-9746-4D6D-B2FC-6337993A4E4D}">
      <dgm:prSet phldrT="[Текст]" custT="1"/>
      <dgm:spPr/>
      <dgm:t>
        <a:bodyPr/>
        <a:lstStyle/>
        <a:p>
          <a:r>
            <a:rPr lang="uk-UA" sz="2800" b="1" dirty="0">
              <a:solidFill>
                <a:schemeClr val="bg2">
                  <a:lumMod val="25000"/>
                </a:schemeClr>
              </a:solidFill>
              <a:latin typeface="+mj-lt"/>
            </a:rPr>
            <a:t>ідеологічна підсистема</a:t>
          </a:r>
          <a:endParaRPr lang="ru-RU" sz="2800" dirty="0">
            <a:solidFill>
              <a:schemeClr val="bg2">
                <a:lumMod val="25000"/>
              </a:schemeClr>
            </a:solidFill>
          </a:endParaRPr>
        </a:p>
      </dgm:t>
    </dgm:pt>
    <dgm:pt modelId="{B8803985-A1D2-4F4A-845D-2A4A5B8E1D58}" type="parTrans" cxnId="{6774B1A9-609C-4C73-8440-C2AA22908E89}">
      <dgm:prSet/>
      <dgm:spPr/>
      <dgm:t>
        <a:bodyPr/>
        <a:lstStyle/>
        <a:p>
          <a:endParaRPr lang="ru-RU"/>
        </a:p>
      </dgm:t>
    </dgm:pt>
    <dgm:pt modelId="{455F2141-2401-4816-9F46-9A80876779D6}" type="sibTrans" cxnId="{6774B1A9-609C-4C73-8440-C2AA22908E89}">
      <dgm:prSet/>
      <dgm:spPr/>
      <dgm:t>
        <a:bodyPr/>
        <a:lstStyle/>
        <a:p>
          <a:endParaRPr lang="ru-RU"/>
        </a:p>
      </dgm:t>
    </dgm:pt>
    <dgm:pt modelId="{47D3BAD0-CE2C-468D-A9A9-9A5233745961}">
      <dgm:prSet phldrT="[Текст]" custT="1"/>
      <dgm:spPr/>
      <dgm:t>
        <a:bodyPr/>
        <a:lstStyle/>
        <a:p>
          <a:r>
            <a:rPr lang="uk-UA" sz="2800" b="1" dirty="0">
              <a:latin typeface="+mj-lt"/>
            </a:rPr>
            <a:t>функціональна підсистема</a:t>
          </a:r>
          <a:endParaRPr lang="ru-RU" sz="2800" dirty="0">
            <a:latin typeface="+mj-lt"/>
          </a:endParaRPr>
        </a:p>
      </dgm:t>
    </dgm:pt>
    <dgm:pt modelId="{DE317456-C899-4633-8B70-5BB094BE56E8}" type="parTrans" cxnId="{09F32FB3-EE04-42E8-9D80-82AEF18C9F32}">
      <dgm:prSet/>
      <dgm:spPr/>
      <dgm:t>
        <a:bodyPr/>
        <a:lstStyle/>
        <a:p>
          <a:endParaRPr lang="ru-RU"/>
        </a:p>
      </dgm:t>
    </dgm:pt>
    <dgm:pt modelId="{DEC13A1E-0240-4AF8-B099-37A2D1CF01F1}" type="sibTrans" cxnId="{09F32FB3-EE04-42E8-9D80-82AEF18C9F32}">
      <dgm:prSet/>
      <dgm:spPr/>
      <dgm:t>
        <a:bodyPr/>
        <a:lstStyle/>
        <a:p>
          <a:endParaRPr lang="ru-RU"/>
        </a:p>
      </dgm:t>
    </dgm:pt>
    <dgm:pt modelId="{8F40B3CD-5E20-4091-BC63-1AEFF7E46CED}">
      <dgm:prSet phldrT="[Текст]" custT="1"/>
      <dgm:spPr/>
      <dgm:t>
        <a:bodyPr/>
        <a:lstStyle/>
        <a:p>
          <a:r>
            <a:rPr lang="uk-UA" sz="2800" b="1" dirty="0">
              <a:latin typeface="+mj-lt"/>
            </a:rPr>
            <a:t>організаційна підсистема</a:t>
          </a:r>
          <a:endParaRPr lang="ru-RU" sz="2800" dirty="0"/>
        </a:p>
      </dgm:t>
    </dgm:pt>
    <dgm:pt modelId="{DD6D9341-60BB-4FFE-ACE6-14062C82AB50}" type="sibTrans" cxnId="{2E327B4F-EB5F-4067-9028-66064179256B}">
      <dgm:prSet/>
      <dgm:spPr/>
      <dgm:t>
        <a:bodyPr/>
        <a:lstStyle/>
        <a:p>
          <a:endParaRPr lang="ru-RU"/>
        </a:p>
      </dgm:t>
    </dgm:pt>
    <dgm:pt modelId="{75DF9AD0-F804-484D-AF9A-B0E8622AFAF2}" type="parTrans" cxnId="{2E327B4F-EB5F-4067-9028-66064179256B}">
      <dgm:prSet/>
      <dgm:spPr/>
      <dgm:t>
        <a:bodyPr/>
        <a:lstStyle/>
        <a:p>
          <a:endParaRPr lang="ru-RU"/>
        </a:p>
      </dgm:t>
    </dgm:pt>
    <dgm:pt modelId="{EB6E0991-2C1C-4789-9C16-5E47047F04B5}">
      <dgm:prSet phldrT="[Текст]" custT="1"/>
      <dgm:spPr/>
      <dgm:t>
        <a:bodyPr/>
        <a:lstStyle/>
        <a:p>
          <a:r>
            <a:rPr lang="uk-UA" sz="2400" dirty="0">
              <a:latin typeface="+mj-lt"/>
            </a:rPr>
            <a:t>норми права</a:t>
          </a:r>
          <a:endParaRPr lang="ru-RU" sz="2400" dirty="0"/>
        </a:p>
      </dgm:t>
    </dgm:pt>
    <dgm:pt modelId="{2B84E6E6-1184-4162-ADB1-DE26F9A0F42D}" type="parTrans" cxnId="{02F10A49-159E-4638-8A76-57F7E3A6D4E1}">
      <dgm:prSet/>
      <dgm:spPr/>
      <dgm:t>
        <a:bodyPr/>
        <a:lstStyle/>
        <a:p>
          <a:endParaRPr lang="ru-RU"/>
        </a:p>
      </dgm:t>
    </dgm:pt>
    <dgm:pt modelId="{2F983DDE-D1B6-4D5F-B4A7-A99529228B2A}" type="sibTrans" cxnId="{02F10A49-159E-4638-8A76-57F7E3A6D4E1}">
      <dgm:prSet/>
      <dgm:spPr/>
      <dgm:t>
        <a:bodyPr/>
        <a:lstStyle/>
        <a:p>
          <a:endParaRPr lang="ru-RU"/>
        </a:p>
      </dgm:t>
    </dgm:pt>
    <dgm:pt modelId="{441AA777-8754-4472-9F77-DAAFD086FBE5}">
      <dgm:prSet phldrT="[Текст]" custT="1"/>
      <dgm:spPr/>
      <dgm:t>
        <a:bodyPr/>
        <a:lstStyle/>
        <a:p>
          <a:r>
            <a:rPr lang="uk-UA" sz="2400" dirty="0">
              <a:latin typeface="+mj-lt"/>
            </a:rPr>
            <a:t>принципи права</a:t>
          </a:r>
          <a:endParaRPr lang="ru-RU" sz="2400" dirty="0"/>
        </a:p>
      </dgm:t>
    </dgm:pt>
    <dgm:pt modelId="{6DDD9981-1C3F-4CB5-A9F3-45945A490432}" type="parTrans" cxnId="{52DD8642-A50C-40C6-96AE-7736B363F0D6}">
      <dgm:prSet/>
      <dgm:spPr/>
      <dgm:t>
        <a:bodyPr/>
        <a:lstStyle/>
        <a:p>
          <a:endParaRPr lang="ru-RU"/>
        </a:p>
      </dgm:t>
    </dgm:pt>
    <dgm:pt modelId="{5E7802EE-667A-478B-9BA1-5A27B8DD1D14}" type="sibTrans" cxnId="{52DD8642-A50C-40C6-96AE-7736B363F0D6}">
      <dgm:prSet/>
      <dgm:spPr/>
      <dgm:t>
        <a:bodyPr/>
        <a:lstStyle/>
        <a:p>
          <a:endParaRPr lang="ru-RU"/>
        </a:p>
      </dgm:t>
    </dgm:pt>
    <dgm:pt modelId="{24A7E5B6-46D5-4413-9BD2-F5C4D562F9C1}">
      <dgm:prSet phldrT="[Текст]" custT="1"/>
      <dgm:spPr/>
      <dgm:t>
        <a:bodyPr/>
        <a:lstStyle/>
        <a:p>
          <a:r>
            <a:rPr lang="uk-UA" sz="2400" dirty="0">
              <a:latin typeface="+mj-lt"/>
            </a:rPr>
            <a:t>інститути права</a:t>
          </a:r>
          <a:endParaRPr lang="ru-RU" sz="2400" dirty="0"/>
        </a:p>
      </dgm:t>
    </dgm:pt>
    <dgm:pt modelId="{B976EBC7-709E-417F-898B-4A7F24409CD7}" type="parTrans" cxnId="{51AA7BE8-CD70-4687-9223-83199403DD6A}">
      <dgm:prSet/>
      <dgm:spPr/>
      <dgm:t>
        <a:bodyPr/>
        <a:lstStyle/>
        <a:p>
          <a:endParaRPr lang="ru-RU"/>
        </a:p>
      </dgm:t>
    </dgm:pt>
    <dgm:pt modelId="{BDBB36C8-0F30-40EF-87BD-1B4CB3B13737}" type="sibTrans" cxnId="{51AA7BE8-CD70-4687-9223-83199403DD6A}">
      <dgm:prSet/>
      <dgm:spPr/>
      <dgm:t>
        <a:bodyPr/>
        <a:lstStyle/>
        <a:p>
          <a:endParaRPr lang="ru-RU"/>
        </a:p>
      </dgm:t>
    </dgm:pt>
    <dgm:pt modelId="{1F4DFE1C-004E-4966-8946-1E3C89100D51}">
      <dgm:prSet phldrT="[Текст]" custT="1"/>
      <dgm:spPr/>
      <dgm:t>
        <a:bodyPr/>
        <a:lstStyle/>
        <a:p>
          <a:r>
            <a:rPr lang="uk-UA" sz="2400" dirty="0">
              <a:latin typeface="+mj-lt"/>
            </a:rPr>
            <a:t>правові установи</a:t>
          </a:r>
          <a:endParaRPr lang="ru-RU" sz="2400" dirty="0"/>
        </a:p>
      </dgm:t>
    </dgm:pt>
    <dgm:pt modelId="{DCEB707E-4F3C-44D8-8D51-3230A97855D7}" type="parTrans" cxnId="{5068BC3E-066F-49C3-91BC-81D44717671F}">
      <dgm:prSet/>
      <dgm:spPr/>
      <dgm:t>
        <a:bodyPr/>
        <a:lstStyle/>
        <a:p>
          <a:endParaRPr lang="ru-RU"/>
        </a:p>
      </dgm:t>
    </dgm:pt>
    <dgm:pt modelId="{BA54C3BE-C603-4787-9C57-776CF7738238}" type="sibTrans" cxnId="{5068BC3E-066F-49C3-91BC-81D44717671F}">
      <dgm:prSet/>
      <dgm:spPr/>
      <dgm:t>
        <a:bodyPr/>
        <a:lstStyle/>
        <a:p>
          <a:endParaRPr lang="ru-RU"/>
        </a:p>
      </dgm:t>
    </dgm:pt>
    <dgm:pt modelId="{3B9A9D38-EAEB-4812-BC95-0BA1CABDB108}">
      <dgm:prSet phldrT="[Текст]" custT="1"/>
      <dgm:spPr/>
      <dgm:t>
        <a:bodyPr/>
        <a:lstStyle/>
        <a:p>
          <a:r>
            <a:rPr lang="uk-UA" sz="2400" dirty="0">
              <a:latin typeface="+mj-lt"/>
            </a:rPr>
            <a:t>судові та правоохоронні органи</a:t>
          </a:r>
          <a:endParaRPr lang="ru-RU" sz="2400" dirty="0"/>
        </a:p>
      </dgm:t>
    </dgm:pt>
    <dgm:pt modelId="{2147AF74-6515-4448-B06E-1D20E241241E}" type="parTrans" cxnId="{98F2CA7F-2498-4779-BC69-90BAD0292F90}">
      <dgm:prSet/>
      <dgm:spPr/>
      <dgm:t>
        <a:bodyPr/>
        <a:lstStyle/>
        <a:p>
          <a:endParaRPr lang="ru-RU"/>
        </a:p>
      </dgm:t>
    </dgm:pt>
    <dgm:pt modelId="{00A26011-4406-4B70-BACC-E92470C842FE}" type="sibTrans" cxnId="{98F2CA7F-2498-4779-BC69-90BAD0292F90}">
      <dgm:prSet/>
      <dgm:spPr/>
      <dgm:t>
        <a:bodyPr/>
        <a:lstStyle/>
        <a:p>
          <a:endParaRPr lang="ru-RU"/>
        </a:p>
      </dgm:t>
    </dgm:pt>
    <dgm:pt modelId="{1DA1CCD1-7890-4761-9E39-4946700D18EF}">
      <dgm:prSet phldrT="[Текст]" custT="1"/>
      <dgm:spPr/>
      <dgm:t>
        <a:bodyPr/>
        <a:lstStyle/>
        <a:p>
          <a:r>
            <a:rPr lang="uk-UA" sz="2400" dirty="0">
              <a:latin typeface="+mj-lt"/>
            </a:rPr>
            <a:t>правові погляди</a:t>
          </a:r>
          <a:endParaRPr lang="ru-RU" sz="2400" dirty="0"/>
        </a:p>
      </dgm:t>
    </dgm:pt>
    <dgm:pt modelId="{C1550E48-1B1B-4E86-A09B-F61BC1BFF0BD}" type="parTrans" cxnId="{8398A5EA-165A-419C-8A79-20E7B70B786C}">
      <dgm:prSet/>
      <dgm:spPr/>
      <dgm:t>
        <a:bodyPr/>
        <a:lstStyle/>
        <a:p>
          <a:endParaRPr lang="ru-RU"/>
        </a:p>
      </dgm:t>
    </dgm:pt>
    <dgm:pt modelId="{57AE074E-18CE-415D-BAD5-6A8735538020}" type="sibTrans" cxnId="{8398A5EA-165A-419C-8A79-20E7B70B786C}">
      <dgm:prSet/>
      <dgm:spPr/>
      <dgm:t>
        <a:bodyPr/>
        <a:lstStyle/>
        <a:p>
          <a:endParaRPr lang="ru-RU"/>
        </a:p>
      </dgm:t>
    </dgm:pt>
    <dgm:pt modelId="{E7CED853-BC8B-4E58-9750-0B1868EB5249}">
      <dgm:prSet phldrT="[Текст]" custT="1"/>
      <dgm:spPr/>
      <dgm:t>
        <a:bodyPr/>
        <a:lstStyle/>
        <a:p>
          <a:r>
            <a:rPr lang="uk-UA" sz="2400" dirty="0">
              <a:latin typeface="+mj-lt"/>
            </a:rPr>
            <a:t>ідеї</a:t>
          </a:r>
          <a:endParaRPr lang="ru-RU" sz="2400" dirty="0"/>
        </a:p>
      </dgm:t>
    </dgm:pt>
    <dgm:pt modelId="{57A60B5C-F55B-4ED2-AEE7-6E27E222244F}" type="parTrans" cxnId="{2391D48E-603C-401B-BA00-809BC1BA1ECD}">
      <dgm:prSet/>
      <dgm:spPr/>
      <dgm:t>
        <a:bodyPr/>
        <a:lstStyle/>
        <a:p>
          <a:endParaRPr lang="ru-RU"/>
        </a:p>
      </dgm:t>
    </dgm:pt>
    <dgm:pt modelId="{694F8439-EBDE-4D91-8B33-3CA4E20017C1}" type="sibTrans" cxnId="{2391D48E-603C-401B-BA00-809BC1BA1ECD}">
      <dgm:prSet/>
      <dgm:spPr/>
      <dgm:t>
        <a:bodyPr/>
        <a:lstStyle/>
        <a:p>
          <a:endParaRPr lang="ru-RU"/>
        </a:p>
      </dgm:t>
    </dgm:pt>
    <dgm:pt modelId="{97AEFBC3-4B3E-424E-8BB8-E18CDE7DF034}">
      <dgm:prSet phldrT="[Текст]" custT="1"/>
      <dgm:spPr/>
      <dgm:t>
        <a:bodyPr/>
        <a:lstStyle/>
        <a:p>
          <a:r>
            <a:rPr lang="uk-UA" sz="2400" dirty="0">
              <a:latin typeface="+mj-lt"/>
            </a:rPr>
            <a:t>правова культура</a:t>
          </a:r>
          <a:endParaRPr lang="ru-RU" sz="2400" dirty="0"/>
        </a:p>
      </dgm:t>
    </dgm:pt>
    <dgm:pt modelId="{EC4D20E9-D065-4521-9CD2-0E304108D0EA}" type="parTrans" cxnId="{9B620106-255C-4592-9216-5BFF8D4602A2}">
      <dgm:prSet/>
      <dgm:spPr/>
      <dgm:t>
        <a:bodyPr/>
        <a:lstStyle/>
        <a:p>
          <a:endParaRPr lang="ru-RU"/>
        </a:p>
      </dgm:t>
    </dgm:pt>
    <dgm:pt modelId="{FB6C5826-A8D1-4085-9906-F8ACE4A48FBA}" type="sibTrans" cxnId="{9B620106-255C-4592-9216-5BFF8D4602A2}">
      <dgm:prSet/>
      <dgm:spPr/>
      <dgm:t>
        <a:bodyPr/>
        <a:lstStyle/>
        <a:p>
          <a:endParaRPr lang="ru-RU"/>
        </a:p>
      </dgm:t>
    </dgm:pt>
    <dgm:pt modelId="{723BC05C-35BE-45EF-8E31-87E7055A74C3}">
      <dgm:prSet phldrT="[Текст]" custT="1"/>
      <dgm:spPr/>
      <dgm:t>
        <a:bodyPr/>
        <a:lstStyle/>
        <a:p>
          <a:r>
            <a:rPr lang="uk-UA" sz="2400" dirty="0">
              <a:latin typeface="+mj-lt"/>
            </a:rPr>
            <a:t>правотворчість</a:t>
          </a:r>
          <a:endParaRPr lang="ru-RU" sz="2400" dirty="0">
            <a:latin typeface="+mj-lt"/>
          </a:endParaRPr>
        </a:p>
      </dgm:t>
    </dgm:pt>
    <dgm:pt modelId="{0661456F-5091-4728-8F3A-2C987025A39F}" type="parTrans" cxnId="{A08FA2A7-2796-4F99-B840-C0396977B31B}">
      <dgm:prSet/>
      <dgm:spPr/>
      <dgm:t>
        <a:bodyPr/>
        <a:lstStyle/>
        <a:p>
          <a:endParaRPr lang="ru-RU"/>
        </a:p>
      </dgm:t>
    </dgm:pt>
    <dgm:pt modelId="{41CCA28F-CC8F-4AB5-AD03-3F2B02A00BA2}" type="sibTrans" cxnId="{A08FA2A7-2796-4F99-B840-C0396977B31B}">
      <dgm:prSet/>
      <dgm:spPr/>
      <dgm:t>
        <a:bodyPr/>
        <a:lstStyle/>
        <a:p>
          <a:endParaRPr lang="ru-RU"/>
        </a:p>
      </dgm:t>
    </dgm:pt>
    <dgm:pt modelId="{D9057822-0024-4659-B67C-3ED00C60A749}">
      <dgm:prSet phldrT="[Текст]" custT="1"/>
      <dgm:spPr/>
      <dgm:t>
        <a:bodyPr/>
        <a:lstStyle/>
        <a:p>
          <a:r>
            <a:rPr lang="uk-UA" sz="2400" dirty="0" err="1">
              <a:latin typeface="+mj-lt"/>
            </a:rPr>
            <a:t>правореалізація</a:t>
          </a:r>
          <a:endParaRPr lang="ru-RU" sz="2400" dirty="0">
            <a:latin typeface="+mj-lt"/>
          </a:endParaRPr>
        </a:p>
      </dgm:t>
    </dgm:pt>
    <dgm:pt modelId="{673C339E-A389-4F5B-96B8-D28008C9B9A0}" type="parTrans" cxnId="{E5DC7F04-B517-4991-A454-651929F22D9C}">
      <dgm:prSet/>
      <dgm:spPr/>
      <dgm:t>
        <a:bodyPr/>
        <a:lstStyle/>
        <a:p>
          <a:endParaRPr lang="ru-RU"/>
        </a:p>
      </dgm:t>
    </dgm:pt>
    <dgm:pt modelId="{D208F1E4-6872-4998-8C04-3EC5BF7A85B1}" type="sibTrans" cxnId="{E5DC7F04-B517-4991-A454-651929F22D9C}">
      <dgm:prSet/>
      <dgm:spPr/>
      <dgm:t>
        <a:bodyPr/>
        <a:lstStyle/>
        <a:p>
          <a:endParaRPr lang="ru-RU"/>
        </a:p>
      </dgm:t>
    </dgm:pt>
    <dgm:pt modelId="{A6CAD7B4-DB6F-475E-A2F2-CB33631B9E16}">
      <dgm:prSet phldrT="[Текст]" custT="1"/>
      <dgm:spPr/>
      <dgm:t>
        <a:bodyPr/>
        <a:lstStyle/>
        <a:p>
          <a:r>
            <a:rPr lang="uk-UA" sz="2400" dirty="0">
              <a:latin typeface="+mj-lt"/>
            </a:rPr>
            <a:t>правозастосування</a:t>
          </a:r>
          <a:endParaRPr lang="ru-RU" sz="2400" dirty="0">
            <a:latin typeface="+mj-lt"/>
          </a:endParaRPr>
        </a:p>
      </dgm:t>
    </dgm:pt>
    <dgm:pt modelId="{3C8D6B65-2129-4B2C-B2F0-D13FAC6D0368}" type="parTrans" cxnId="{872A9748-649E-4DC5-9944-77C61F6A71CC}">
      <dgm:prSet/>
      <dgm:spPr/>
      <dgm:t>
        <a:bodyPr/>
        <a:lstStyle/>
        <a:p>
          <a:endParaRPr lang="ru-RU"/>
        </a:p>
      </dgm:t>
    </dgm:pt>
    <dgm:pt modelId="{75CB4B92-5C03-4081-A81B-B0A76781D58D}" type="sibTrans" cxnId="{872A9748-649E-4DC5-9944-77C61F6A71CC}">
      <dgm:prSet/>
      <dgm:spPr/>
      <dgm:t>
        <a:bodyPr/>
        <a:lstStyle/>
        <a:p>
          <a:endParaRPr lang="ru-RU"/>
        </a:p>
      </dgm:t>
    </dgm:pt>
    <dgm:pt modelId="{936580CF-4D0B-462E-8069-A8883F709CBD}">
      <dgm:prSet phldrT="[Текст]" custT="1"/>
      <dgm:spPr/>
      <dgm:t>
        <a:bodyPr/>
        <a:lstStyle/>
        <a:p>
          <a:r>
            <a:rPr lang="uk-UA" sz="2400" dirty="0" err="1">
              <a:latin typeface="+mj-lt"/>
            </a:rPr>
            <a:t>правоохорона</a:t>
          </a:r>
          <a:endParaRPr lang="ru-RU" sz="2400" dirty="0">
            <a:latin typeface="+mj-lt"/>
          </a:endParaRPr>
        </a:p>
      </dgm:t>
    </dgm:pt>
    <dgm:pt modelId="{9F519445-F966-45E1-87D3-407F57767C07}" type="parTrans" cxnId="{3E3BFA5C-2FFF-4AAE-B8C9-5B668C21F7EB}">
      <dgm:prSet/>
      <dgm:spPr/>
      <dgm:t>
        <a:bodyPr/>
        <a:lstStyle/>
        <a:p>
          <a:endParaRPr lang="ru-RU"/>
        </a:p>
      </dgm:t>
    </dgm:pt>
    <dgm:pt modelId="{6E13A752-48DA-4D4F-9C10-B7C02EEC9C50}" type="sibTrans" cxnId="{3E3BFA5C-2FFF-4AAE-B8C9-5B668C21F7EB}">
      <dgm:prSet/>
      <dgm:spPr/>
      <dgm:t>
        <a:bodyPr/>
        <a:lstStyle/>
        <a:p>
          <a:endParaRPr lang="ru-RU"/>
        </a:p>
      </dgm:t>
    </dgm:pt>
    <dgm:pt modelId="{2D10E5DD-3830-4E73-A3F9-643A3854A27D}" type="pres">
      <dgm:prSet presAssocID="{E4CF4FF5-78A1-4408-BCD8-67792C2C3D4D}" presName="diagram" presStyleCnt="0">
        <dgm:presLayoutVars>
          <dgm:chPref val="1"/>
          <dgm:dir/>
          <dgm:animOne val="branch"/>
          <dgm:animLvl val="lvl"/>
          <dgm:resizeHandles/>
        </dgm:presLayoutVars>
      </dgm:prSet>
      <dgm:spPr/>
    </dgm:pt>
    <dgm:pt modelId="{42B6ECF9-C49F-4E04-929F-14819C232B07}" type="pres">
      <dgm:prSet presAssocID="{39664EC7-1920-41EA-8C88-4313F4A1D0B1}" presName="root" presStyleCnt="0"/>
      <dgm:spPr/>
    </dgm:pt>
    <dgm:pt modelId="{5A36BE81-C07F-44E5-A1A3-DB78F6B4908F}" type="pres">
      <dgm:prSet presAssocID="{39664EC7-1920-41EA-8C88-4313F4A1D0B1}" presName="rootComposite" presStyleCnt="0"/>
      <dgm:spPr/>
    </dgm:pt>
    <dgm:pt modelId="{43FE38B2-4AA8-47DC-8560-7212052B5751}" type="pres">
      <dgm:prSet presAssocID="{39664EC7-1920-41EA-8C88-4313F4A1D0B1}" presName="rootText" presStyleLbl="node1" presStyleIdx="0" presStyleCnt="4" custScaleX="194130" custScaleY="169891"/>
      <dgm:spPr/>
    </dgm:pt>
    <dgm:pt modelId="{80B8FD8A-F80D-497A-8DBE-F552909B656B}" type="pres">
      <dgm:prSet presAssocID="{39664EC7-1920-41EA-8C88-4313F4A1D0B1}" presName="rootConnector" presStyleLbl="node1" presStyleIdx="0" presStyleCnt="4"/>
      <dgm:spPr/>
    </dgm:pt>
    <dgm:pt modelId="{2EA56A3E-E486-42D2-B576-336645174962}" type="pres">
      <dgm:prSet presAssocID="{39664EC7-1920-41EA-8C88-4313F4A1D0B1}" presName="childShape" presStyleCnt="0"/>
      <dgm:spPr/>
    </dgm:pt>
    <dgm:pt modelId="{193E0228-68F3-4C4F-BDEE-9F0AA0D433E6}" type="pres">
      <dgm:prSet presAssocID="{2B84E6E6-1184-4162-ADB1-DE26F9A0F42D}" presName="Name13" presStyleLbl="parChTrans1D2" presStyleIdx="0" presStyleCnt="12"/>
      <dgm:spPr/>
    </dgm:pt>
    <dgm:pt modelId="{F224D8AA-C774-439E-ADA9-F3BB6E99FA16}" type="pres">
      <dgm:prSet presAssocID="{EB6E0991-2C1C-4789-9C16-5E47047F04B5}" presName="childText" presStyleLbl="bgAcc1" presStyleIdx="0" presStyleCnt="12" custScaleX="194130">
        <dgm:presLayoutVars>
          <dgm:bulletEnabled val="1"/>
        </dgm:presLayoutVars>
      </dgm:prSet>
      <dgm:spPr/>
    </dgm:pt>
    <dgm:pt modelId="{53BDFB7A-DF61-42EF-A661-0F0BFE8E6A64}" type="pres">
      <dgm:prSet presAssocID="{6DDD9981-1C3F-4CB5-A9F3-45945A490432}" presName="Name13" presStyleLbl="parChTrans1D2" presStyleIdx="1" presStyleCnt="12"/>
      <dgm:spPr/>
    </dgm:pt>
    <dgm:pt modelId="{D30CBE7E-7DD9-49A7-801A-D462F3A14E95}" type="pres">
      <dgm:prSet presAssocID="{441AA777-8754-4472-9F77-DAAFD086FBE5}" presName="childText" presStyleLbl="bgAcc1" presStyleIdx="1" presStyleCnt="12" custScaleX="194130">
        <dgm:presLayoutVars>
          <dgm:bulletEnabled val="1"/>
        </dgm:presLayoutVars>
      </dgm:prSet>
      <dgm:spPr/>
    </dgm:pt>
    <dgm:pt modelId="{410C7DFC-E857-4F83-93DB-356F42EF8FFF}" type="pres">
      <dgm:prSet presAssocID="{B976EBC7-709E-417F-898B-4A7F24409CD7}" presName="Name13" presStyleLbl="parChTrans1D2" presStyleIdx="2" presStyleCnt="12"/>
      <dgm:spPr/>
    </dgm:pt>
    <dgm:pt modelId="{FD6886F1-BE69-4684-A3D6-F2BF1EE6BC7D}" type="pres">
      <dgm:prSet presAssocID="{24A7E5B6-46D5-4413-9BD2-F5C4D562F9C1}" presName="childText" presStyleLbl="bgAcc1" presStyleIdx="2" presStyleCnt="12" custScaleX="194130">
        <dgm:presLayoutVars>
          <dgm:bulletEnabled val="1"/>
        </dgm:presLayoutVars>
      </dgm:prSet>
      <dgm:spPr/>
    </dgm:pt>
    <dgm:pt modelId="{EB2E2FE4-33EA-4B5F-A982-01C7DF041CDE}" type="pres">
      <dgm:prSet presAssocID="{8F40B3CD-5E20-4091-BC63-1AEFF7E46CED}" presName="root" presStyleCnt="0"/>
      <dgm:spPr/>
    </dgm:pt>
    <dgm:pt modelId="{F9862B8D-2899-4544-881C-C14C8D5C92E1}" type="pres">
      <dgm:prSet presAssocID="{8F40B3CD-5E20-4091-BC63-1AEFF7E46CED}" presName="rootComposite" presStyleCnt="0"/>
      <dgm:spPr/>
    </dgm:pt>
    <dgm:pt modelId="{F0C07661-B814-4EA4-B9D0-1F15403D8D60}" type="pres">
      <dgm:prSet presAssocID="{8F40B3CD-5E20-4091-BC63-1AEFF7E46CED}" presName="rootText" presStyleLbl="node1" presStyleIdx="1" presStyleCnt="4" custScaleX="204205" custScaleY="179513"/>
      <dgm:spPr/>
    </dgm:pt>
    <dgm:pt modelId="{57F0E271-F2BA-4C8A-9865-5E2FCDDDAFDB}" type="pres">
      <dgm:prSet presAssocID="{8F40B3CD-5E20-4091-BC63-1AEFF7E46CED}" presName="rootConnector" presStyleLbl="node1" presStyleIdx="1" presStyleCnt="4"/>
      <dgm:spPr/>
    </dgm:pt>
    <dgm:pt modelId="{0C2B4227-73BB-4B45-B192-793D55847160}" type="pres">
      <dgm:prSet presAssocID="{8F40B3CD-5E20-4091-BC63-1AEFF7E46CED}" presName="childShape" presStyleCnt="0"/>
      <dgm:spPr/>
    </dgm:pt>
    <dgm:pt modelId="{A3A9E4E2-BA74-4B8D-9CE7-01086654A465}" type="pres">
      <dgm:prSet presAssocID="{DCEB707E-4F3C-44D8-8D51-3230A97855D7}" presName="Name13" presStyleLbl="parChTrans1D2" presStyleIdx="3" presStyleCnt="12"/>
      <dgm:spPr/>
    </dgm:pt>
    <dgm:pt modelId="{5F03AC03-EE09-4674-8572-37B0CA85DD3B}" type="pres">
      <dgm:prSet presAssocID="{1F4DFE1C-004E-4966-8946-1E3C89100D51}" presName="childText" presStyleLbl="bgAcc1" presStyleIdx="3" presStyleCnt="12" custScaleX="194130">
        <dgm:presLayoutVars>
          <dgm:bulletEnabled val="1"/>
        </dgm:presLayoutVars>
      </dgm:prSet>
      <dgm:spPr/>
    </dgm:pt>
    <dgm:pt modelId="{CADC793F-4683-493C-9EB5-8D032BCD5F44}" type="pres">
      <dgm:prSet presAssocID="{2147AF74-6515-4448-B06E-1D20E241241E}" presName="Name13" presStyleLbl="parChTrans1D2" presStyleIdx="4" presStyleCnt="12"/>
      <dgm:spPr/>
    </dgm:pt>
    <dgm:pt modelId="{5B0EA749-84F9-49DF-BDC5-7BED99448265}" type="pres">
      <dgm:prSet presAssocID="{3B9A9D38-EAEB-4812-BC95-0BA1CABDB108}" presName="childText" presStyleLbl="bgAcc1" presStyleIdx="4" presStyleCnt="12" custScaleX="214811" custScaleY="177529">
        <dgm:presLayoutVars>
          <dgm:bulletEnabled val="1"/>
        </dgm:presLayoutVars>
      </dgm:prSet>
      <dgm:spPr/>
    </dgm:pt>
    <dgm:pt modelId="{B6FFD3FE-C40A-40F9-AC0D-F69A6BB9F7FA}" type="pres">
      <dgm:prSet presAssocID="{79A57F4F-9746-4D6D-B2FC-6337993A4E4D}" presName="root" presStyleCnt="0"/>
      <dgm:spPr/>
    </dgm:pt>
    <dgm:pt modelId="{2DEF754F-0C31-44E1-8574-AB4D8AD1A8B5}" type="pres">
      <dgm:prSet presAssocID="{79A57F4F-9746-4D6D-B2FC-6337993A4E4D}" presName="rootComposite" presStyleCnt="0"/>
      <dgm:spPr/>
    </dgm:pt>
    <dgm:pt modelId="{B15713A6-C9A7-4462-A155-EFAA5EC2F012}" type="pres">
      <dgm:prSet presAssocID="{79A57F4F-9746-4D6D-B2FC-6337993A4E4D}" presName="rootText" presStyleLbl="node1" presStyleIdx="2" presStyleCnt="4" custScaleX="194130" custScaleY="179514"/>
      <dgm:spPr/>
    </dgm:pt>
    <dgm:pt modelId="{CB5F3F93-837E-416C-A4BC-C69D2F4BA049}" type="pres">
      <dgm:prSet presAssocID="{79A57F4F-9746-4D6D-B2FC-6337993A4E4D}" presName="rootConnector" presStyleLbl="node1" presStyleIdx="2" presStyleCnt="4"/>
      <dgm:spPr/>
    </dgm:pt>
    <dgm:pt modelId="{8A114432-9777-4E7A-9F51-9B50764F701D}" type="pres">
      <dgm:prSet presAssocID="{79A57F4F-9746-4D6D-B2FC-6337993A4E4D}" presName="childShape" presStyleCnt="0"/>
      <dgm:spPr/>
    </dgm:pt>
    <dgm:pt modelId="{DAE041F3-9739-4647-8CD9-1F3D03E2B20A}" type="pres">
      <dgm:prSet presAssocID="{C1550E48-1B1B-4E86-A09B-F61BC1BFF0BD}" presName="Name13" presStyleLbl="parChTrans1D2" presStyleIdx="5" presStyleCnt="12"/>
      <dgm:spPr/>
    </dgm:pt>
    <dgm:pt modelId="{7B86685C-0FB9-4A18-A8DD-5BD728898E00}" type="pres">
      <dgm:prSet presAssocID="{1DA1CCD1-7890-4761-9E39-4946700D18EF}" presName="childText" presStyleLbl="bgAcc1" presStyleIdx="5" presStyleCnt="12" custScaleX="194130" custScaleY="129241">
        <dgm:presLayoutVars>
          <dgm:bulletEnabled val="1"/>
        </dgm:presLayoutVars>
      </dgm:prSet>
      <dgm:spPr/>
    </dgm:pt>
    <dgm:pt modelId="{FDA80965-147A-433B-A0B2-5224D0289C66}" type="pres">
      <dgm:prSet presAssocID="{57A60B5C-F55B-4ED2-AEE7-6E27E222244F}" presName="Name13" presStyleLbl="parChTrans1D2" presStyleIdx="6" presStyleCnt="12"/>
      <dgm:spPr/>
    </dgm:pt>
    <dgm:pt modelId="{B67B05F0-519A-4F8D-93E4-2272BF5C33B4}" type="pres">
      <dgm:prSet presAssocID="{E7CED853-BC8B-4E58-9750-0B1868EB5249}" presName="childText" presStyleLbl="bgAcc1" presStyleIdx="6" presStyleCnt="12" custScaleX="194130">
        <dgm:presLayoutVars>
          <dgm:bulletEnabled val="1"/>
        </dgm:presLayoutVars>
      </dgm:prSet>
      <dgm:spPr/>
    </dgm:pt>
    <dgm:pt modelId="{CD017258-9931-4790-B1ED-A9BE4A1A7281}" type="pres">
      <dgm:prSet presAssocID="{EC4D20E9-D065-4521-9CD2-0E304108D0EA}" presName="Name13" presStyleLbl="parChTrans1D2" presStyleIdx="7" presStyleCnt="12"/>
      <dgm:spPr/>
    </dgm:pt>
    <dgm:pt modelId="{3E10FB07-53B9-47C8-8ED3-7216D17E2216}" type="pres">
      <dgm:prSet presAssocID="{97AEFBC3-4B3E-424E-8BB8-E18CDE7DF034}" presName="childText" presStyleLbl="bgAcc1" presStyleIdx="7" presStyleCnt="12" custScaleX="194130" custScaleY="125635">
        <dgm:presLayoutVars>
          <dgm:bulletEnabled val="1"/>
        </dgm:presLayoutVars>
      </dgm:prSet>
      <dgm:spPr/>
    </dgm:pt>
    <dgm:pt modelId="{2CBC6863-A356-4ABD-8053-0BB3DAEB4010}" type="pres">
      <dgm:prSet presAssocID="{47D3BAD0-CE2C-468D-A9A9-9A5233745961}" presName="root" presStyleCnt="0"/>
      <dgm:spPr/>
    </dgm:pt>
    <dgm:pt modelId="{E76392E1-2640-4C63-B5C7-741267C452D8}" type="pres">
      <dgm:prSet presAssocID="{47D3BAD0-CE2C-468D-A9A9-9A5233745961}" presName="rootComposite" presStyleCnt="0"/>
      <dgm:spPr/>
    </dgm:pt>
    <dgm:pt modelId="{A046B0DD-3FC2-44D0-BC40-BAE3E0779ABE}" type="pres">
      <dgm:prSet presAssocID="{47D3BAD0-CE2C-468D-A9A9-9A5233745961}" presName="rootText" presStyleLbl="node1" presStyleIdx="3" presStyleCnt="4" custScaleX="228583" custScaleY="179513"/>
      <dgm:spPr/>
    </dgm:pt>
    <dgm:pt modelId="{D7BFD2E4-6905-4CD2-8788-ABAD6E77495D}" type="pres">
      <dgm:prSet presAssocID="{47D3BAD0-CE2C-468D-A9A9-9A5233745961}" presName="rootConnector" presStyleLbl="node1" presStyleIdx="3" presStyleCnt="4"/>
      <dgm:spPr/>
    </dgm:pt>
    <dgm:pt modelId="{FB1A6DAE-B39B-4686-99C1-BFC444B8C8F6}" type="pres">
      <dgm:prSet presAssocID="{47D3BAD0-CE2C-468D-A9A9-9A5233745961}" presName="childShape" presStyleCnt="0"/>
      <dgm:spPr/>
    </dgm:pt>
    <dgm:pt modelId="{DDCB155E-0014-4B2E-93CC-BF96407BA6D7}" type="pres">
      <dgm:prSet presAssocID="{0661456F-5091-4728-8F3A-2C987025A39F}" presName="Name13" presStyleLbl="parChTrans1D2" presStyleIdx="8" presStyleCnt="12"/>
      <dgm:spPr/>
    </dgm:pt>
    <dgm:pt modelId="{859672A6-609A-4147-A60A-91B4CBE2F3B5}" type="pres">
      <dgm:prSet presAssocID="{723BC05C-35BE-45EF-8E31-87E7055A74C3}" presName="childText" presStyleLbl="bgAcc1" presStyleIdx="8" presStyleCnt="12" custScaleX="270611">
        <dgm:presLayoutVars>
          <dgm:bulletEnabled val="1"/>
        </dgm:presLayoutVars>
      </dgm:prSet>
      <dgm:spPr/>
    </dgm:pt>
    <dgm:pt modelId="{9004D8E3-61EC-433B-BD05-E714F220A7EF}" type="pres">
      <dgm:prSet presAssocID="{673C339E-A389-4F5B-96B8-D28008C9B9A0}" presName="Name13" presStyleLbl="parChTrans1D2" presStyleIdx="9" presStyleCnt="12"/>
      <dgm:spPr/>
    </dgm:pt>
    <dgm:pt modelId="{A570A2AB-C9B7-4855-BFC8-8959C43BBF89}" type="pres">
      <dgm:prSet presAssocID="{D9057822-0024-4659-B67C-3ED00C60A749}" presName="childText" presStyleLbl="bgAcc1" presStyleIdx="9" presStyleCnt="12" custScaleX="267732">
        <dgm:presLayoutVars>
          <dgm:bulletEnabled val="1"/>
        </dgm:presLayoutVars>
      </dgm:prSet>
      <dgm:spPr/>
    </dgm:pt>
    <dgm:pt modelId="{974CADB5-1CF8-4BCC-AF9E-E3C4FC181BFA}" type="pres">
      <dgm:prSet presAssocID="{3C8D6B65-2129-4B2C-B2F0-D13FAC6D0368}" presName="Name13" presStyleLbl="parChTrans1D2" presStyleIdx="10" presStyleCnt="12"/>
      <dgm:spPr/>
    </dgm:pt>
    <dgm:pt modelId="{F404A9FF-E6AA-4C58-B6C3-E03A0C78F4E9}" type="pres">
      <dgm:prSet presAssocID="{A6CAD7B4-DB6F-475E-A2F2-CB33631B9E16}" presName="childText" presStyleLbl="bgAcc1" presStyleIdx="10" presStyleCnt="12" custScaleX="268934">
        <dgm:presLayoutVars>
          <dgm:bulletEnabled val="1"/>
        </dgm:presLayoutVars>
      </dgm:prSet>
      <dgm:spPr/>
    </dgm:pt>
    <dgm:pt modelId="{536C1DFE-E65E-4CAD-9524-4DFF2B5D7AFD}" type="pres">
      <dgm:prSet presAssocID="{9F519445-F966-45E1-87D3-407F57767C07}" presName="Name13" presStyleLbl="parChTrans1D2" presStyleIdx="11" presStyleCnt="12"/>
      <dgm:spPr/>
    </dgm:pt>
    <dgm:pt modelId="{1C281B6D-BCAF-4986-84AD-92F567AD57B3}" type="pres">
      <dgm:prSet presAssocID="{936580CF-4D0B-462E-8069-A8883F709CBD}" presName="childText" presStyleLbl="bgAcc1" presStyleIdx="11" presStyleCnt="12" custScaleX="271622">
        <dgm:presLayoutVars>
          <dgm:bulletEnabled val="1"/>
        </dgm:presLayoutVars>
      </dgm:prSet>
      <dgm:spPr/>
    </dgm:pt>
  </dgm:ptLst>
  <dgm:cxnLst>
    <dgm:cxn modelId="{E5DC7F04-B517-4991-A454-651929F22D9C}" srcId="{47D3BAD0-CE2C-468D-A9A9-9A5233745961}" destId="{D9057822-0024-4659-B67C-3ED00C60A749}" srcOrd="1" destOrd="0" parTransId="{673C339E-A389-4F5B-96B8-D28008C9B9A0}" sibTransId="{D208F1E4-6872-4998-8C04-3EC5BF7A85B1}"/>
    <dgm:cxn modelId="{9B620106-255C-4592-9216-5BFF8D4602A2}" srcId="{79A57F4F-9746-4D6D-B2FC-6337993A4E4D}" destId="{97AEFBC3-4B3E-424E-8BB8-E18CDE7DF034}" srcOrd="2" destOrd="0" parTransId="{EC4D20E9-D065-4521-9CD2-0E304108D0EA}" sibTransId="{FB6C5826-A8D1-4085-9906-F8ACE4A48FBA}"/>
    <dgm:cxn modelId="{C37FAA06-06C8-40FB-9608-BB4C6FF3EA06}" type="presOf" srcId="{723BC05C-35BE-45EF-8E31-87E7055A74C3}" destId="{859672A6-609A-4147-A60A-91B4CBE2F3B5}" srcOrd="0" destOrd="0" presId="urn:microsoft.com/office/officeart/2005/8/layout/hierarchy3"/>
    <dgm:cxn modelId="{5D08390D-2020-4957-AAFB-850507D77DE6}" type="presOf" srcId="{DCEB707E-4F3C-44D8-8D51-3230A97855D7}" destId="{A3A9E4E2-BA74-4B8D-9CE7-01086654A465}" srcOrd="0" destOrd="0" presId="urn:microsoft.com/office/officeart/2005/8/layout/hierarchy3"/>
    <dgm:cxn modelId="{E28EB816-FCCE-4AC9-8007-7BFC0DB78954}" type="presOf" srcId="{3C8D6B65-2129-4B2C-B2F0-D13FAC6D0368}" destId="{974CADB5-1CF8-4BCC-AF9E-E3C4FC181BFA}" srcOrd="0" destOrd="0" presId="urn:microsoft.com/office/officeart/2005/8/layout/hierarchy3"/>
    <dgm:cxn modelId="{05CD9B19-AD76-459A-971C-3388B81E4254}" type="presOf" srcId="{6DDD9981-1C3F-4CB5-A9F3-45945A490432}" destId="{53BDFB7A-DF61-42EF-A661-0F0BFE8E6A64}" srcOrd="0" destOrd="0" presId="urn:microsoft.com/office/officeart/2005/8/layout/hierarchy3"/>
    <dgm:cxn modelId="{131DEE28-48F1-4F58-A595-877594460396}" type="presOf" srcId="{C1550E48-1B1B-4E86-A09B-F61BC1BFF0BD}" destId="{DAE041F3-9739-4647-8CD9-1F3D03E2B20A}" srcOrd="0" destOrd="0" presId="urn:microsoft.com/office/officeart/2005/8/layout/hierarchy3"/>
    <dgm:cxn modelId="{31DCA52C-639D-4A51-9C04-14FFD0B92191}" type="presOf" srcId="{79A57F4F-9746-4D6D-B2FC-6337993A4E4D}" destId="{CB5F3F93-837E-416C-A4BC-C69D2F4BA049}" srcOrd="1" destOrd="0" presId="urn:microsoft.com/office/officeart/2005/8/layout/hierarchy3"/>
    <dgm:cxn modelId="{6ADDDB38-7303-444E-9413-FAB6D7E28FA5}" type="presOf" srcId="{39664EC7-1920-41EA-8C88-4313F4A1D0B1}" destId="{43FE38B2-4AA8-47DC-8560-7212052B5751}" srcOrd="0" destOrd="0" presId="urn:microsoft.com/office/officeart/2005/8/layout/hierarchy3"/>
    <dgm:cxn modelId="{45EB313C-A093-4422-A549-EE0B7C5E3CA6}" type="presOf" srcId="{1F4DFE1C-004E-4966-8946-1E3C89100D51}" destId="{5F03AC03-EE09-4674-8572-37B0CA85DD3B}" srcOrd="0" destOrd="0" presId="urn:microsoft.com/office/officeart/2005/8/layout/hierarchy3"/>
    <dgm:cxn modelId="{5068BC3E-066F-49C3-91BC-81D44717671F}" srcId="{8F40B3CD-5E20-4091-BC63-1AEFF7E46CED}" destId="{1F4DFE1C-004E-4966-8946-1E3C89100D51}" srcOrd="0" destOrd="0" parTransId="{DCEB707E-4F3C-44D8-8D51-3230A97855D7}" sibTransId="{BA54C3BE-C603-4787-9C57-776CF7738238}"/>
    <dgm:cxn modelId="{9432605B-7D71-4BE2-B629-20C75DF0D7D4}" type="presOf" srcId="{441AA777-8754-4472-9F77-DAAFD086FBE5}" destId="{D30CBE7E-7DD9-49A7-801A-D462F3A14E95}" srcOrd="0" destOrd="0" presId="urn:microsoft.com/office/officeart/2005/8/layout/hierarchy3"/>
    <dgm:cxn modelId="{3E3BFA5C-2FFF-4AAE-B8C9-5B668C21F7EB}" srcId="{47D3BAD0-CE2C-468D-A9A9-9A5233745961}" destId="{936580CF-4D0B-462E-8069-A8883F709CBD}" srcOrd="3" destOrd="0" parTransId="{9F519445-F966-45E1-87D3-407F57767C07}" sibTransId="{6E13A752-48DA-4D4F-9C10-B7C02EEC9C50}"/>
    <dgm:cxn modelId="{BC639A5D-19DA-4A5B-B60E-180B5550CAC4}" type="presOf" srcId="{97AEFBC3-4B3E-424E-8BB8-E18CDE7DF034}" destId="{3E10FB07-53B9-47C8-8ED3-7216D17E2216}" srcOrd="0" destOrd="0" presId="urn:microsoft.com/office/officeart/2005/8/layout/hierarchy3"/>
    <dgm:cxn modelId="{52DD8642-A50C-40C6-96AE-7736B363F0D6}" srcId="{39664EC7-1920-41EA-8C88-4313F4A1D0B1}" destId="{441AA777-8754-4472-9F77-DAAFD086FBE5}" srcOrd="1" destOrd="0" parTransId="{6DDD9981-1C3F-4CB5-A9F3-45945A490432}" sibTransId="{5E7802EE-667A-478B-9BA1-5A27B8DD1D14}"/>
    <dgm:cxn modelId="{1C491C44-5B56-4913-8EEB-37CCE6D9A222}" type="presOf" srcId="{24A7E5B6-46D5-4413-9BD2-F5C4D562F9C1}" destId="{FD6886F1-BE69-4684-A3D6-F2BF1EE6BC7D}" srcOrd="0" destOrd="0" presId="urn:microsoft.com/office/officeart/2005/8/layout/hierarchy3"/>
    <dgm:cxn modelId="{872A9748-649E-4DC5-9944-77C61F6A71CC}" srcId="{47D3BAD0-CE2C-468D-A9A9-9A5233745961}" destId="{A6CAD7B4-DB6F-475E-A2F2-CB33631B9E16}" srcOrd="2" destOrd="0" parTransId="{3C8D6B65-2129-4B2C-B2F0-D13FAC6D0368}" sibTransId="{75CB4B92-5C03-4081-A81B-B0A76781D58D}"/>
    <dgm:cxn modelId="{02F10A49-159E-4638-8A76-57F7E3A6D4E1}" srcId="{39664EC7-1920-41EA-8C88-4313F4A1D0B1}" destId="{EB6E0991-2C1C-4789-9C16-5E47047F04B5}" srcOrd="0" destOrd="0" parTransId="{2B84E6E6-1184-4162-ADB1-DE26F9A0F42D}" sibTransId="{2F983DDE-D1B6-4D5F-B4A7-A99529228B2A}"/>
    <dgm:cxn modelId="{2E327B4F-EB5F-4067-9028-66064179256B}" srcId="{E4CF4FF5-78A1-4408-BCD8-67792C2C3D4D}" destId="{8F40B3CD-5E20-4091-BC63-1AEFF7E46CED}" srcOrd="1" destOrd="0" parTransId="{75DF9AD0-F804-484D-AF9A-B0E8622AFAF2}" sibTransId="{DD6D9341-60BB-4FFE-ACE6-14062C82AB50}"/>
    <dgm:cxn modelId="{DE98A774-9C83-4217-85B2-28A6882DB06F}" type="presOf" srcId="{47D3BAD0-CE2C-468D-A9A9-9A5233745961}" destId="{D7BFD2E4-6905-4CD2-8788-ABAD6E77495D}" srcOrd="1" destOrd="0" presId="urn:microsoft.com/office/officeart/2005/8/layout/hierarchy3"/>
    <dgm:cxn modelId="{6029C274-2E39-4952-A7B9-7AD23DFA08FB}" type="presOf" srcId="{E7CED853-BC8B-4E58-9750-0B1868EB5249}" destId="{B67B05F0-519A-4F8D-93E4-2272BF5C33B4}" srcOrd="0" destOrd="0" presId="urn:microsoft.com/office/officeart/2005/8/layout/hierarchy3"/>
    <dgm:cxn modelId="{23EB6E75-2CCA-49FB-9936-4815B514C35B}" type="presOf" srcId="{9F519445-F966-45E1-87D3-407F57767C07}" destId="{536C1DFE-E65E-4CAD-9524-4DFF2B5D7AFD}" srcOrd="0" destOrd="0" presId="urn:microsoft.com/office/officeart/2005/8/layout/hierarchy3"/>
    <dgm:cxn modelId="{1314AB75-0736-41B7-9BAB-174A9D28B306}" type="presOf" srcId="{2147AF74-6515-4448-B06E-1D20E241241E}" destId="{CADC793F-4683-493C-9EB5-8D032BCD5F44}" srcOrd="0" destOrd="0" presId="urn:microsoft.com/office/officeart/2005/8/layout/hierarchy3"/>
    <dgm:cxn modelId="{681D5577-3DA0-4C4B-908A-CCD00D4E5CBB}" type="presOf" srcId="{A6CAD7B4-DB6F-475E-A2F2-CB33631B9E16}" destId="{F404A9FF-E6AA-4C58-B6C3-E03A0C78F4E9}" srcOrd="0" destOrd="0" presId="urn:microsoft.com/office/officeart/2005/8/layout/hierarchy3"/>
    <dgm:cxn modelId="{98F2CA7F-2498-4779-BC69-90BAD0292F90}" srcId="{8F40B3CD-5E20-4091-BC63-1AEFF7E46CED}" destId="{3B9A9D38-EAEB-4812-BC95-0BA1CABDB108}" srcOrd="1" destOrd="0" parTransId="{2147AF74-6515-4448-B06E-1D20E241241E}" sibTransId="{00A26011-4406-4B70-BACC-E92470C842FE}"/>
    <dgm:cxn modelId="{B2049B80-F9D8-451A-A3B1-87481CAF82CE}" type="presOf" srcId="{936580CF-4D0B-462E-8069-A8883F709CBD}" destId="{1C281B6D-BCAF-4986-84AD-92F567AD57B3}" srcOrd="0" destOrd="0" presId="urn:microsoft.com/office/officeart/2005/8/layout/hierarchy3"/>
    <dgm:cxn modelId="{5531198B-F3A1-469C-A18C-956D48EE1A03}" type="presOf" srcId="{57A60B5C-F55B-4ED2-AEE7-6E27E222244F}" destId="{FDA80965-147A-433B-A0B2-5224D0289C66}" srcOrd="0" destOrd="0" presId="urn:microsoft.com/office/officeart/2005/8/layout/hierarchy3"/>
    <dgm:cxn modelId="{7903878D-EE19-4B2A-BF90-CA8795ACBAB5}" type="presOf" srcId="{EC4D20E9-D065-4521-9CD2-0E304108D0EA}" destId="{CD017258-9931-4790-B1ED-A9BE4A1A7281}" srcOrd="0" destOrd="0" presId="urn:microsoft.com/office/officeart/2005/8/layout/hierarchy3"/>
    <dgm:cxn modelId="{2391D48E-603C-401B-BA00-809BC1BA1ECD}" srcId="{79A57F4F-9746-4D6D-B2FC-6337993A4E4D}" destId="{E7CED853-BC8B-4E58-9750-0B1868EB5249}" srcOrd="1" destOrd="0" parTransId="{57A60B5C-F55B-4ED2-AEE7-6E27E222244F}" sibTransId="{694F8439-EBDE-4D91-8B33-3CA4E20017C1}"/>
    <dgm:cxn modelId="{869D6892-DF46-45D2-8D80-715B9C54C3BE}" type="presOf" srcId="{1DA1CCD1-7890-4761-9E39-4946700D18EF}" destId="{7B86685C-0FB9-4A18-A8DD-5BD728898E00}" srcOrd="0" destOrd="0" presId="urn:microsoft.com/office/officeart/2005/8/layout/hierarchy3"/>
    <dgm:cxn modelId="{43CBF29E-C43F-4EA1-BB15-28C973583264}" type="presOf" srcId="{47D3BAD0-CE2C-468D-A9A9-9A5233745961}" destId="{A046B0DD-3FC2-44D0-BC40-BAE3E0779ABE}" srcOrd="0" destOrd="0" presId="urn:microsoft.com/office/officeart/2005/8/layout/hierarchy3"/>
    <dgm:cxn modelId="{71E775A1-0499-4EB6-9726-38279DA3A62B}" srcId="{E4CF4FF5-78A1-4408-BCD8-67792C2C3D4D}" destId="{39664EC7-1920-41EA-8C88-4313F4A1D0B1}" srcOrd="0" destOrd="0" parTransId="{54D85026-6E7E-4235-8A74-34744176F229}" sibTransId="{3F38D8A2-82E6-47E7-B7ED-C89BF38C3F50}"/>
    <dgm:cxn modelId="{A08FA2A7-2796-4F99-B840-C0396977B31B}" srcId="{47D3BAD0-CE2C-468D-A9A9-9A5233745961}" destId="{723BC05C-35BE-45EF-8E31-87E7055A74C3}" srcOrd="0" destOrd="0" parTransId="{0661456F-5091-4728-8F3A-2C987025A39F}" sibTransId="{41CCA28F-CC8F-4AB5-AD03-3F2B02A00BA2}"/>
    <dgm:cxn modelId="{6774B1A9-609C-4C73-8440-C2AA22908E89}" srcId="{E4CF4FF5-78A1-4408-BCD8-67792C2C3D4D}" destId="{79A57F4F-9746-4D6D-B2FC-6337993A4E4D}" srcOrd="2" destOrd="0" parTransId="{B8803985-A1D2-4F4A-845D-2A4A5B8E1D58}" sibTransId="{455F2141-2401-4816-9F46-9A80876779D6}"/>
    <dgm:cxn modelId="{09F32FB3-EE04-42E8-9D80-82AEF18C9F32}" srcId="{E4CF4FF5-78A1-4408-BCD8-67792C2C3D4D}" destId="{47D3BAD0-CE2C-468D-A9A9-9A5233745961}" srcOrd="3" destOrd="0" parTransId="{DE317456-C899-4633-8B70-5BB094BE56E8}" sibTransId="{DEC13A1E-0240-4AF8-B099-37A2D1CF01F1}"/>
    <dgm:cxn modelId="{30D3A4BB-E0CD-454C-9A91-9A20CB2B210B}" type="presOf" srcId="{0661456F-5091-4728-8F3A-2C987025A39F}" destId="{DDCB155E-0014-4B2E-93CC-BF96407BA6D7}" srcOrd="0" destOrd="0" presId="urn:microsoft.com/office/officeart/2005/8/layout/hierarchy3"/>
    <dgm:cxn modelId="{3D4884BE-4637-4453-93A5-D025B8B2FE9A}" type="presOf" srcId="{673C339E-A389-4F5B-96B8-D28008C9B9A0}" destId="{9004D8E3-61EC-433B-BD05-E714F220A7EF}" srcOrd="0" destOrd="0" presId="urn:microsoft.com/office/officeart/2005/8/layout/hierarchy3"/>
    <dgm:cxn modelId="{8A6DB6D5-C97D-43E9-99E7-2508D5B01A05}" type="presOf" srcId="{B976EBC7-709E-417F-898B-4A7F24409CD7}" destId="{410C7DFC-E857-4F83-93DB-356F42EF8FFF}" srcOrd="0" destOrd="0" presId="urn:microsoft.com/office/officeart/2005/8/layout/hierarchy3"/>
    <dgm:cxn modelId="{1F00D7E1-0A37-4493-A97D-7A74FDEB0C86}" type="presOf" srcId="{8F40B3CD-5E20-4091-BC63-1AEFF7E46CED}" destId="{F0C07661-B814-4EA4-B9D0-1F15403D8D60}" srcOrd="0" destOrd="0" presId="urn:microsoft.com/office/officeart/2005/8/layout/hierarchy3"/>
    <dgm:cxn modelId="{D6A7F0E2-A7D2-4B63-A5B8-A1DD46ABDA23}" type="presOf" srcId="{8F40B3CD-5E20-4091-BC63-1AEFF7E46CED}" destId="{57F0E271-F2BA-4C8A-9865-5E2FCDDDAFDB}" srcOrd="1" destOrd="0" presId="urn:microsoft.com/office/officeart/2005/8/layout/hierarchy3"/>
    <dgm:cxn modelId="{9313C3E6-2B4A-4CEC-B07E-068D5E63E49D}" type="presOf" srcId="{39664EC7-1920-41EA-8C88-4313F4A1D0B1}" destId="{80B8FD8A-F80D-497A-8DBE-F552909B656B}" srcOrd="1" destOrd="0" presId="urn:microsoft.com/office/officeart/2005/8/layout/hierarchy3"/>
    <dgm:cxn modelId="{51AA7BE8-CD70-4687-9223-83199403DD6A}" srcId="{39664EC7-1920-41EA-8C88-4313F4A1D0B1}" destId="{24A7E5B6-46D5-4413-9BD2-F5C4D562F9C1}" srcOrd="2" destOrd="0" parTransId="{B976EBC7-709E-417F-898B-4A7F24409CD7}" sibTransId="{BDBB36C8-0F30-40EF-87BD-1B4CB3B13737}"/>
    <dgm:cxn modelId="{5A8325E9-7266-4DE0-82B1-46EA2DFA1D6A}" type="presOf" srcId="{EB6E0991-2C1C-4789-9C16-5E47047F04B5}" destId="{F224D8AA-C774-439E-ADA9-F3BB6E99FA16}" srcOrd="0" destOrd="0" presId="urn:microsoft.com/office/officeart/2005/8/layout/hierarchy3"/>
    <dgm:cxn modelId="{8398A5EA-165A-419C-8A79-20E7B70B786C}" srcId="{79A57F4F-9746-4D6D-B2FC-6337993A4E4D}" destId="{1DA1CCD1-7890-4761-9E39-4946700D18EF}" srcOrd="0" destOrd="0" parTransId="{C1550E48-1B1B-4E86-A09B-F61BC1BFF0BD}" sibTransId="{57AE074E-18CE-415D-BAD5-6A8735538020}"/>
    <dgm:cxn modelId="{D6D7DAF0-5C28-4EFE-81E6-40A76DE825BA}" type="presOf" srcId="{3B9A9D38-EAEB-4812-BC95-0BA1CABDB108}" destId="{5B0EA749-84F9-49DF-BDC5-7BED99448265}" srcOrd="0" destOrd="0" presId="urn:microsoft.com/office/officeart/2005/8/layout/hierarchy3"/>
    <dgm:cxn modelId="{BB0315F4-50D1-48BA-A9D6-F49F52960C7D}" type="presOf" srcId="{2B84E6E6-1184-4162-ADB1-DE26F9A0F42D}" destId="{193E0228-68F3-4C4F-BDEE-9F0AA0D433E6}" srcOrd="0" destOrd="0" presId="urn:microsoft.com/office/officeart/2005/8/layout/hierarchy3"/>
    <dgm:cxn modelId="{33C975F6-4089-4843-ACD8-FEB30BDC405B}" type="presOf" srcId="{E4CF4FF5-78A1-4408-BCD8-67792C2C3D4D}" destId="{2D10E5DD-3830-4E73-A3F9-643A3854A27D}" srcOrd="0" destOrd="0" presId="urn:microsoft.com/office/officeart/2005/8/layout/hierarchy3"/>
    <dgm:cxn modelId="{189383FB-EFF5-429F-B82E-87EA421321D3}" type="presOf" srcId="{79A57F4F-9746-4D6D-B2FC-6337993A4E4D}" destId="{B15713A6-C9A7-4462-A155-EFAA5EC2F012}" srcOrd="0" destOrd="0" presId="urn:microsoft.com/office/officeart/2005/8/layout/hierarchy3"/>
    <dgm:cxn modelId="{AA57E6FE-03FF-44B7-BD75-89FB962F9636}" type="presOf" srcId="{D9057822-0024-4659-B67C-3ED00C60A749}" destId="{A570A2AB-C9B7-4855-BFC8-8959C43BBF89}" srcOrd="0" destOrd="0" presId="urn:microsoft.com/office/officeart/2005/8/layout/hierarchy3"/>
    <dgm:cxn modelId="{BCC3FB34-B3BD-4C50-8DE5-5C02491BEE9E}" type="presParOf" srcId="{2D10E5DD-3830-4E73-A3F9-643A3854A27D}" destId="{42B6ECF9-C49F-4E04-929F-14819C232B07}" srcOrd="0" destOrd="0" presId="urn:microsoft.com/office/officeart/2005/8/layout/hierarchy3"/>
    <dgm:cxn modelId="{7FC585E8-8F33-4F61-857F-9E84A89590D2}" type="presParOf" srcId="{42B6ECF9-C49F-4E04-929F-14819C232B07}" destId="{5A36BE81-C07F-44E5-A1A3-DB78F6B4908F}" srcOrd="0" destOrd="0" presId="urn:microsoft.com/office/officeart/2005/8/layout/hierarchy3"/>
    <dgm:cxn modelId="{F0690D05-B225-48B8-B991-DE31495A3D8E}" type="presParOf" srcId="{5A36BE81-C07F-44E5-A1A3-DB78F6B4908F}" destId="{43FE38B2-4AA8-47DC-8560-7212052B5751}" srcOrd="0" destOrd="0" presId="urn:microsoft.com/office/officeart/2005/8/layout/hierarchy3"/>
    <dgm:cxn modelId="{DD90294D-BC84-4FC0-B0DD-84464A14D149}" type="presParOf" srcId="{5A36BE81-C07F-44E5-A1A3-DB78F6B4908F}" destId="{80B8FD8A-F80D-497A-8DBE-F552909B656B}" srcOrd="1" destOrd="0" presId="urn:microsoft.com/office/officeart/2005/8/layout/hierarchy3"/>
    <dgm:cxn modelId="{0870AC97-A013-41F2-BCEE-739DFDF78130}" type="presParOf" srcId="{42B6ECF9-C49F-4E04-929F-14819C232B07}" destId="{2EA56A3E-E486-42D2-B576-336645174962}" srcOrd="1" destOrd="0" presId="urn:microsoft.com/office/officeart/2005/8/layout/hierarchy3"/>
    <dgm:cxn modelId="{4DD834B8-3A4A-4A5A-B59C-95AB7ED1A50C}" type="presParOf" srcId="{2EA56A3E-E486-42D2-B576-336645174962}" destId="{193E0228-68F3-4C4F-BDEE-9F0AA0D433E6}" srcOrd="0" destOrd="0" presId="urn:microsoft.com/office/officeart/2005/8/layout/hierarchy3"/>
    <dgm:cxn modelId="{57B46390-9736-4FFA-8199-B35A2FB3AD38}" type="presParOf" srcId="{2EA56A3E-E486-42D2-B576-336645174962}" destId="{F224D8AA-C774-439E-ADA9-F3BB6E99FA16}" srcOrd="1" destOrd="0" presId="urn:microsoft.com/office/officeart/2005/8/layout/hierarchy3"/>
    <dgm:cxn modelId="{2B824903-9E0D-496F-A58F-D624E80DC4B8}" type="presParOf" srcId="{2EA56A3E-E486-42D2-B576-336645174962}" destId="{53BDFB7A-DF61-42EF-A661-0F0BFE8E6A64}" srcOrd="2" destOrd="0" presId="urn:microsoft.com/office/officeart/2005/8/layout/hierarchy3"/>
    <dgm:cxn modelId="{CDF050FF-29C2-4874-9371-FADA184F650C}" type="presParOf" srcId="{2EA56A3E-E486-42D2-B576-336645174962}" destId="{D30CBE7E-7DD9-49A7-801A-D462F3A14E95}" srcOrd="3" destOrd="0" presId="urn:microsoft.com/office/officeart/2005/8/layout/hierarchy3"/>
    <dgm:cxn modelId="{A836059B-AB22-423F-A88D-ADA5600637AC}" type="presParOf" srcId="{2EA56A3E-E486-42D2-B576-336645174962}" destId="{410C7DFC-E857-4F83-93DB-356F42EF8FFF}" srcOrd="4" destOrd="0" presId="urn:microsoft.com/office/officeart/2005/8/layout/hierarchy3"/>
    <dgm:cxn modelId="{73F69D03-2A5C-4FEC-9AF2-ECDA30F10933}" type="presParOf" srcId="{2EA56A3E-E486-42D2-B576-336645174962}" destId="{FD6886F1-BE69-4684-A3D6-F2BF1EE6BC7D}" srcOrd="5" destOrd="0" presId="urn:microsoft.com/office/officeart/2005/8/layout/hierarchy3"/>
    <dgm:cxn modelId="{918B3CE6-3B9D-4091-BD8D-CA2FE69FF4B3}" type="presParOf" srcId="{2D10E5DD-3830-4E73-A3F9-643A3854A27D}" destId="{EB2E2FE4-33EA-4B5F-A982-01C7DF041CDE}" srcOrd="1" destOrd="0" presId="urn:microsoft.com/office/officeart/2005/8/layout/hierarchy3"/>
    <dgm:cxn modelId="{1ACF29A8-71A8-4EE1-A8FA-C89BC68B1BE7}" type="presParOf" srcId="{EB2E2FE4-33EA-4B5F-A982-01C7DF041CDE}" destId="{F9862B8D-2899-4544-881C-C14C8D5C92E1}" srcOrd="0" destOrd="0" presId="urn:microsoft.com/office/officeart/2005/8/layout/hierarchy3"/>
    <dgm:cxn modelId="{1F09A677-0D3B-41DB-A407-8D28C197A78F}" type="presParOf" srcId="{F9862B8D-2899-4544-881C-C14C8D5C92E1}" destId="{F0C07661-B814-4EA4-B9D0-1F15403D8D60}" srcOrd="0" destOrd="0" presId="urn:microsoft.com/office/officeart/2005/8/layout/hierarchy3"/>
    <dgm:cxn modelId="{FDB752A1-63EF-4D16-90B7-1C772EBACD2D}" type="presParOf" srcId="{F9862B8D-2899-4544-881C-C14C8D5C92E1}" destId="{57F0E271-F2BA-4C8A-9865-5E2FCDDDAFDB}" srcOrd="1" destOrd="0" presId="urn:microsoft.com/office/officeart/2005/8/layout/hierarchy3"/>
    <dgm:cxn modelId="{0600C139-EDE9-47B6-B589-155EB5D62F00}" type="presParOf" srcId="{EB2E2FE4-33EA-4B5F-A982-01C7DF041CDE}" destId="{0C2B4227-73BB-4B45-B192-793D55847160}" srcOrd="1" destOrd="0" presId="urn:microsoft.com/office/officeart/2005/8/layout/hierarchy3"/>
    <dgm:cxn modelId="{07C35798-C0C0-44EE-90AC-BE10FD354E51}" type="presParOf" srcId="{0C2B4227-73BB-4B45-B192-793D55847160}" destId="{A3A9E4E2-BA74-4B8D-9CE7-01086654A465}" srcOrd="0" destOrd="0" presId="urn:microsoft.com/office/officeart/2005/8/layout/hierarchy3"/>
    <dgm:cxn modelId="{A751CA5A-19A8-481E-8CE4-C8BC9C062D35}" type="presParOf" srcId="{0C2B4227-73BB-4B45-B192-793D55847160}" destId="{5F03AC03-EE09-4674-8572-37B0CA85DD3B}" srcOrd="1" destOrd="0" presId="urn:microsoft.com/office/officeart/2005/8/layout/hierarchy3"/>
    <dgm:cxn modelId="{83D946D6-2E12-4740-8DE1-DCD7F5F31838}" type="presParOf" srcId="{0C2B4227-73BB-4B45-B192-793D55847160}" destId="{CADC793F-4683-493C-9EB5-8D032BCD5F44}" srcOrd="2" destOrd="0" presId="urn:microsoft.com/office/officeart/2005/8/layout/hierarchy3"/>
    <dgm:cxn modelId="{460D1FC1-1B8B-4C7A-849C-7AF01240BD41}" type="presParOf" srcId="{0C2B4227-73BB-4B45-B192-793D55847160}" destId="{5B0EA749-84F9-49DF-BDC5-7BED99448265}" srcOrd="3" destOrd="0" presId="urn:microsoft.com/office/officeart/2005/8/layout/hierarchy3"/>
    <dgm:cxn modelId="{B1AF15DC-EA99-48B1-BB3F-A6FE47053BBD}" type="presParOf" srcId="{2D10E5DD-3830-4E73-A3F9-643A3854A27D}" destId="{B6FFD3FE-C40A-40F9-AC0D-F69A6BB9F7FA}" srcOrd="2" destOrd="0" presId="urn:microsoft.com/office/officeart/2005/8/layout/hierarchy3"/>
    <dgm:cxn modelId="{50DAF45F-2DD6-4ED1-A8A1-496AC63CE845}" type="presParOf" srcId="{B6FFD3FE-C40A-40F9-AC0D-F69A6BB9F7FA}" destId="{2DEF754F-0C31-44E1-8574-AB4D8AD1A8B5}" srcOrd="0" destOrd="0" presId="urn:microsoft.com/office/officeart/2005/8/layout/hierarchy3"/>
    <dgm:cxn modelId="{6A5F7746-5DCF-4B55-A615-BF7AA1716F13}" type="presParOf" srcId="{2DEF754F-0C31-44E1-8574-AB4D8AD1A8B5}" destId="{B15713A6-C9A7-4462-A155-EFAA5EC2F012}" srcOrd="0" destOrd="0" presId="urn:microsoft.com/office/officeart/2005/8/layout/hierarchy3"/>
    <dgm:cxn modelId="{F625F2F9-3FD5-4F2F-9271-4C6A1DEF5083}" type="presParOf" srcId="{2DEF754F-0C31-44E1-8574-AB4D8AD1A8B5}" destId="{CB5F3F93-837E-416C-A4BC-C69D2F4BA049}" srcOrd="1" destOrd="0" presId="urn:microsoft.com/office/officeart/2005/8/layout/hierarchy3"/>
    <dgm:cxn modelId="{BF8811A7-E569-4A71-8733-CCA70985432E}" type="presParOf" srcId="{B6FFD3FE-C40A-40F9-AC0D-F69A6BB9F7FA}" destId="{8A114432-9777-4E7A-9F51-9B50764F701D}" srcOrd="1" destOrd="0" presId="urn:microsoft.com/office/officeart/2005/8/layout/hierarchy3"/>
    <dgm:cxn modelId="{1541351B-6C43-4E6C-A176-D357FC0CF6BD}" type="presParOf" srcId="{8A114432-9777-4E7A-9F51-9B50764F701D}" destId="{DAE041F3-9739-4647-8CD9-1F3D03E2B20A}" srcOrd="0" destOrd="0" presId="urn:microsoft.com/office/officeart/2005/8/layout/hierarchy3"/>
    <dgm:cxn modelId="{72D23630-42D6-467E-A7E7-8C5A9380D022}" type="presParOf" srcId="{8A114432-9777-4E7A-9F51-9B50764F701D}" destId="{7B86685C-0FB9-4A18-A8DD-5BD728898E00}" srcOrd="1" destOrd="0" presId="urn:microsoft.com/office/officeart/2005/8/layout/hierarchy3"/>
    <dgm:cxn modelId="{8EB3F10E-FFF1-481C-B331-FCA9C4053563}" type="presParOf" srcId="{8A114432-9777-4E7A-9F51-9B50764F701D}" destId="{FDA80965-147A-433B-A0B2-5224D0289C66}" srcOrd="2" destOrd="0" presId="urn:microsoft.com/office/officeart/2005/8/layout/hierarchy3"/>
    <dgm:cxn modelId="{1B6F22C4-861B-4E92-8BE5-79F882749147}" type="presParOf" srcId="{8A114432-9777-4E7A-9F51-9B50764F701D}" destId="{B67B05F0-519A-4F8D-93E4-2272BF5C33B4}" srcOrd="3" destOrd="0" presId="urn:microsoft.com/office/officeart/2005/8/layout/hierarchy3"/>
    <dgm:cxn modelId="{220BEB0B-5046-4C79-9D07-BA6D8FD503F6}" type="presParOf" srcId="{8A114432-9777-4E7A-9F51-9B50764F701D}" destId="{CD017258-9931-4790-B1ED-A9BE4A1A7281}" srcOrd="4" destOrd="0" presId="urn:microsoft.com/office/officeart/2005/8/layout/hierarchy3"/>
    <dgm:cxn modelId="{7EC43CD7-C834-4C0F-BD1D-CE7BF66594C4}" type="presParOf" srcId="{8A114432-9777-4E7A-9F51-9B50764F701D}" destId="{3E10FB07-53B9-47C8-8ED3-7216D17E2216}" srcOrd="5" destOrd="0" presId="urn:microsoft.com/office/officeart/2005/8/layout/hierarchy3"/>
    <dgm:cxn modelId="{222B0E24-3B37-4AD6-90B8-866A1B1976D3}" type="presParOf" srcId="{2D10E5DD-3830-4E73-A3F9-643A3854A27D}" destId="{2CBC6863-A356-4ABD-8053-0BB3DAEB4010}" srcOrd="3" destOrd="0" presId="urn:microsoft.com/office/officeart/2005/8/layout/hierarchy3"/>
    <dgm:cxn modelId="{DA6E987E-B895-4E74-A01F-C7359F0A6627}" type="presParOf" srcId="{2CBC6863-A356-4ABD-8053-0BB3DAEB4010}" destId="{E76392E1-2640-4C63-B5C7-741267C452D8}" srcOrd="0" destOrd="0" presId="urn:microsoft.com/office/officeart/2005/8/layout/hierarchy3"/>
    <dgm:cxn modelId="{5CBCE2D0-5247-45F3-80FD-B3411A9D453B}" type="presParOf" srcId="{E76392E1-2640-4C63-B5C7-741267C452D8}" destId="{A046B0DD-3FC2-44D0-BC40-BAE3E0779ABE}" srcOrd="0" destOrd="0" presId="urn:microsoft.com/office/officeart/2005/8/layout/hierarchy3"/>
    <dgm:cxn modelId="{65899717-CCF3-4965-AF5B-ECF5192B7D70}" type="presParOf" srcId="{E76392E1-2640-4C63-B5C7-741267C452D8}" destId="{D7BFD2E4-6905-4CD2-8788-ABAD6E77495D}" srcOrd="1" destOrd="0" presId="urn:microsoft.com/office/officeart/2005/8/layout/hierarchy3"/>
    <dgm:cxn modelId="{F8A197E4-317E-4305-8C9D-4DBA60F12DBC}" type="presParOf" srcId="{2CBC6863-A356-4ABD-8053-0BB3DAEB4010}" destId="{FB1A6DAE-B39B-4686-99C1-BFC444B8C8F6}" srcOrd="1" destOrd="0" presId="urn:microsoft.com/office/officeart/2005/8/layout/hierarchy3"/>
    <dgm:cxn modelId="{BC5A3E68-A0EE-4B9B-99AC-1ADB47284FF4}" type="presParOf" srcId="{FB1A6DAE-B39B-4686-99C1-BFC444B8C8F6}" destId="{DDCB155E-0014-4B2E-93CC-BF96407BA6D7}" srcOrd="0" destOrd="0" presId="urn:microsoft.com/office/officeart/2005/8/layout/hierarchy3"/>
    <dgm:cxn modelId="{C7B02596-6E3B-4C63-81BF-B4B4C16321C1}" type="presParOf" srcId="{FB1A6DAE-B39B-4686-99C1-BFC444B8C8F6}" destId="{859672A6-609A-4147-A60A-91B4CBE2F3B5}" srcOrd="1" destOrd="0" presId="urn:microsoft.com/office/officeart/2005/8/layout/hierarchy3"/>
    <dgm:cxn modelId="{6F0B9D24-03B0-4025-B13D-C2C5BDC143D8}" type="presParOf" srcId="{FB1A6DAE-B39B-4686-99C1-BFC444B8C8F6}" destId="{9004D8E3-61EC-433B-BD05-E714F220A7EF}" srcOrd="2" destOrd="0" presId="urn:microsoft.com/office/officeart/2005/8/layout/hierarchy3"/>
    <dgm:cxn modelId="{496E613E-58C4-4DB6-AF2E-A45419B67D9C}" type="presParOf" srcId="{FB1A6DAE-B39B-4686-99C1-BFC444B8C8F6}" destId="{A570A2AB-C9B7-4855-BFC8-8959C43BBF89}" srcOrd="3" destOrd="0" presId="urn:microsoft.com/office/officeart/2005/8/layout/hierarchy3"/>
    <dgm:cxn modelId="{FC5D3B98-97A1-4685-B84D-68469F50C979}" type="presParOf" srcId="{FB1A6DAE-B39B-4686-99C1-BFC444B8C8F6}" destId="{974CADB5-1CF8-4BCC-AF9E-E3C4FC181BFA}" srcOrd="4" destOrd="0" presId="urn:microsoft.com/office/officeart/2005/8/layout/hierarchy3"/>
    <dgm:cxn modelId="{3E60572A-8C4C-4D5C-9D53-207CB6EF53D5}" type="presParOf" srcId="{FB1A6DAE-B39B-4686-99C1-BFC444B8C8F6}" destId="{F404A9FF-E6AA-4C58-B6C3-E03A0C78F4E9}" srcOrd="5" destOrd="0" presId="urn:microsoft.com/office/officeart/2005/8/layout/hierarchy3"/>
    <dgm:cxn modelId="{A8A806C7-6D4F-4751-AE95-0DA493533B82}" type="presParOf" srcId="{FB1A6DAE-B39B-4686-99C1-BFC444B8C8F6}" destId="{536C1DFE-E65E-4CAD-9524-4DFF2B5D7AFD}" srcOrd="6" destOrd="0" presId="urn:microsoft.com/office/officeart/2005/8/layout/hierarchy3"/>
    <dgm:cxn modelId="{FF193DD0-CDDF-4097-B5DD-D1CAE4FD97A7}" type="presParOf" srcId="{FB1A6DAE-B39B-4686-99C1-BFC444B8C8F6}" destId="{1C281B6D-BCAF-4986-84AD-92F567AD57B3}"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885A525-1DCD-44E5-836B-53B922DA3686}"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ru-RU"/>
        </a:p>
      </dgm:t>
    </dgm:pt>
    <dgm:pt modelId="{463D9DF0-DCD3-423A-AC3A-A1D3D2D871CE}">
      <dgm:prSet phldrT="[Текст]" custT="1"/>
      <dgm:spPr/>
      <dgm:t>
        <a:bodyPr/>
        <a:lstStyle/>
        <a:p>
          <a:r>
            <a:rPr lang="uk-UA" sz="3600" b="1">
              <a:latin typeface="+mj-lt"/>
            </a:rPr>
            <a:t>Рівні правової системи</a:t>
          </a:r>
          <a:endParaRPr lang="ru-RU" sz="3600" dirty="0">
            <a:latin typeface="+mj-lt"/>
          </a:endParaRPr>
        </a:p>
      </dgm:t>
    </dgm:pt>
    <dgm:pt modelId="{BF4DE105-1C67-48FB-BC6D-BA106F019C9B}" type="parTrans" cxnId="{5A2D24FA-9BE7-4558-8AFB-D2AE4A7F1347}">
      <dgm:prSet/>
      <dgm:spPr/>
      <dgm:t>
        <a:bodyPr/>
        <a:lstStyle/>
        <a:p>
          <a:endParaRPr lang="ru-RU"/>
        </a:p>
      </dgm:t>
    </dgm:pt>
    <dgm:pt modelId="{8EEE6B29-5533-451F-B588-92EAF141E3EC}" type="sibTrans" cxnId="{5A2D24FA-9BE7-4558-8AFB-D2AE4A7F1347}">
      <dgm:prSet/>
      <dgm:spPr/>
      <dgm:t>
        <a:bodyPr/>
        <a:lstStyle/>
        <a:p>
          <a:endParaRPr lang="ru-RU"/>
        </a:p>
      </dgm:t>
    </dgm:pt>
    <dgm:pt modelId="{37B797A6-D466-4403-A743-4FDAACDB43DA}">
      <dgm:prSet phldrT="[Текст]" custT="1"/>
      <dgm:spPr/>
      <dgm:t>
        <a:bodyPr/>
        <a:lstStyle/>
        <a:p>
          <a:r>
            <a:rPr lang="uk-UA" sz="2200" b="1" dirty="0">
              <a:solidFill>
                <a:schemeClr val="bg2">
                  <a:lumMod val="25000"/>
                </a:schemeClr>
              </a:solidFill>
              <a:latin typeface="+mj-lt"/>
            </a:rPr>
            <a:t>суб’єктивно-сутнісний</a:t>
          </a:r>
          <a:r>
            <a:rPr lang="uk-UA" sz="2200" dirty="0">
              <a:solidFill>
                <a:schemeClr val="bg2">
                  <a:lumMod val="25000"/>
                </a:schemeClr>
              </a:solidFill>
              <a:latin typeface="+mj-lt"/>
            </a:rPr>
            <a:t>, представлений саме суб’єктами права в якості системно виникаючих матеріальних чинників правової системи</a:t>
          </a:r>
          <a:endParaRPr lang="ru-RU" sz="2200" dirty="0">
            <a:solidFill>
              <a:schemeClr val="bg2">
                <a:lumMod val="25000"/>
              </a:schemeClr>
            </a:solidFill>
            <a:latin typeface="+mj-lt"/>
          </a:endParaRPr>
        </a:p>
      </dgm:t>
    </dgm:pt>
    <dgm:pt modelId="{8D2770F6-69BA-4BAA-93CA-F46BF6D315C4}" type="parTrans" cxnId="{02B2F925-5FC9-4380-BE4F-81E12EABD556}">
      <dgm:prSet/>
      <dgm:spPr/>
      <dgm:t>
        <a:bodyPr/>
        <a:lstStyle/>
        <a:p>
          <a:endParaRPr lang="ru-RU"/>
        </a:p>
      </dgm:t>
    </dgm:pt>
    <dgm:pt modelId="{88CBA58D-8A52-4575-904B-EEA3FB70E51F}" type="sibTrans" cxnId="{02B2F925-5FC9-4380-BE4F-81E12EABD556}">
      <dgm:prSet/>
      <dgm:spPr/>
      <dgm:t>
        <a:bodyPr/>
        <a:lstStyle/>
        <a:p>
          <a:endParaRPr lang="ru-RU"/>
        </a:p>
      </dgm:t>
    </dgm:pt>
    <dgm:pt modelId="{7FF63508-5E14-4115-839C-B78904A062C5}">
      <dgm:prSet phldrT="[Текст]" custT="1"/>
      <dgm:spPr/>
      <dgm:t>
        <a:bodyPr/>
        <a:lstStyle/>
        <a:p>
          <a:r>
            <a:rPr lang="uk-UA" sz="2200" b="1" dirty="0">
              <a:solidFill>
                <a:schemeClr val="bg2">
                  <a:lumMod val="25000"/>
                </a:schemeClr>
              </a:solidFill>
              <a:latin typeface="+mj-lt"/>
            </a:rPr>
            <a:t>інтелектуально-психологічний</a:t>
          </a:r>
          <a:r>
            <a:rPr lang="uk-UA" sz="2200" dirty="0">
              <a:solidFill>
                <a:schemeClr val="bg2">
                  <a:lumMod val="25000"/>
                </a:schemeClr>
              </a:solidFill>
              <a:latin typeface="+mj-lt"/>
            </a:rPr>
            <a:t>, на якому відбувається формування праворозуміння і правової свідомості особи, групи осіб, суспільства</a:t>
          </a:r>
          <a:endParaRPr lang="ru-RU" sz="2200" dirty="0">
            <a:solidFill>
              <a:schemeClr val="bg2">
                <a:lumMod val="25000"/>
              </a:schemeClr>
            </a:solidFill>
            <a:latin typeface="+mj-lt"/>
          </a:endParaRPr>
        </a:p>
      </dgm:t>
    </dgm:pt>
    <dgm:pt modelId="{62190C22-EFD3-4DA6-8C7C-8B8875724020}" type="parTrans" cxnId="{71307EA8-9077-450A-A94B-43976C594CE8}">
      <dgm:prSet/>
      <dgm:spPr/>
      <dgm:t>
        <a:bodyPr/>
        <a:lstStyle/>
        <a:p>
          <a:endParaRPr lang="ru-RU"/>
        </a:p>
      </dgm:t>
    </dgm:pt>
    <dgm:pt modelId="{97CBAA2C-53B1-4A2E-9A51-E3757BBD4DF8}" type="sibTrans" cxnId="{71307EA8-9077-450A-A94B-43976C594CE8}">
      <dgm:prSet/>
      <dgm:spPr/>
      <dgm:t>
        <a:bodyPr/>
        <a:lstStyle/>
        <a:p>
          <a:endParaRPr lang="ru-RU"/>
        </a:p>
      </dgm:t>
    </dgm:pt>
    <dgm:pt modelId="{9E0F4111-A531-4834-BB1E-F918EFD7C6CB}">
      <dgm:prSet phldrT="[Текст]" custT="1"/>
      <dgm:spPr/>
      <dgm:t>
        <a:bodyPr/>
        <a:lstStyle/>
        <a:p>
          <a:r>
            <a:rPr lang="uk-UA" sz="2000" b="1" dirty="0">
              <a:solidFill>
                <a:schemeClr val="bg2">
                  <a:lumMod val="25000"/>
                </a:schemeClr>
              </a:solidFill>
              <a:latin typeface="+mj-lt"/>
            </a:rPr>
            <a:t>нормативно-регулятивний</a:t>
          </a:r>
          <a:r>
            <a:rPr lang="uk-UA" sz="2000" dirty="0">
              <a:solidFill>
                <a:schemeClr val="bg2">
                  <a:lumMod val="25000"/>
                </a:schemeClr>
              </a:solidFill>
              <a:latin typeface="+mj-lt"/>
            </a:rPr>
            <a:t>, представлений перш за все, основним регулятором суспільних відносин – нормами права, в яких об’єктивуються ідеальні уявлення людей про справедливість, відображаються потреби і ментальність певного суспільства</a:t>
          </a:r>
          <a:endParaRPr lang="ru-RU" sz="2000" dirty="0">
            <a:solidFill>
              <a:schemeClr val="bg2">
                <a:lumMod val="25000"/>
              </a:schemeClr>
            </a:solidFill>
            <a:latin typeface="+mj-lt"/>
          </a:endParaRPr>
        </a:p>
      </dgm:t>
    </dgm:pt>
    <dgm:pt modelId="{3420407D-1668-47B8-B04C-3BEFEC0B48C5}" type="parTrans" cxnId="{58DA62FF-FDB7-4D9F-812D-EDA8EABFA8FF}">
      <dgm:prSet/>
      <dgm:spPr/>
      <dgm:t>
        <a:bodyPr/>
        <a:lstStyle/>
        <a:p>
          <a:endParaRPr lang="ru-RU"/>
        </a:p>
      </dgm:t>
    </dgm:pt>
    <dgm:pt modelId="{82061628-30CB-4574-BD7C-BF3E4E8E3B90}" type="sibTrans" cxnId="{58DA62FF-FDB7-4D9F-812D-EDA8EABFA8FF}">
      <dgm:prSet/>
      <dgm:spPr/>
      <dgm:t>
        <a:bodyPr/>
        <a:lstStyle/>
        <a:p>
          <a:endParaRPr lang="ru-RU"/>
        </a:p>
      </dgm:t>
    </dgm:pt>
    <dgm:pt modelId="{CFFCB8BC-E8E0-4427-8CCC-F8DF296F3094}">
      <dgm:prSet custT="1"/>
      <dgm:spPr/>
      <dgm:t>
        <a:bodyPr/>
        <a:lstStyle/>
        <a:p>
          <a:r>
            <a:rPr lang="uk-UA" sz="2200" b="1" dirty="0">
              <a:solidFill>
                <a:schemeClr val="bg2">
                  <a:lumMod val="25000"/>
                </a:schemeClr>
              </a:solidFill>
              <a:latin typeface="+mj-lt"/>
            </a:rPr>
            <a:t>організаційно-діяльнісний</a:t>
          </a:r>
          <a:r>
            <a:rPr lang="uk-UA" sz="2200" dirty="0">
              <a:solidFill>
                <a:schemeClr val="bg2">
                  <a:lumMod val="25000"/>
                </a:schemeClr>
              </a:solidFill>
              <a:latin typeface="+mj-lt"/>
            </a:rPr>
            <a:t>, що охоплює систему відносин між суб’єктами права як необхідний атрибут їхньої взаємодії, в якому знаходять свій прояв різні види правової поведінки суб’єктів права</a:t>
          </a:r>
          <a:endParaRPr lang="ru-RU" sz="2200" dirty="0">
            <a:solidFill>
              <a:schemeClr val="bg2">
                <a:lumMod val="25000"/>
              </a:schemeClr>
            </a:solidFill>
            <a:latin typeface="+mj-lt"/>
          </a:endParaRPr>
        </a:p>
      </dgm:t>
    </dgm:pt>
    <dgm:pt modelId="{8DAE6647-5091-4E6D-90CF-A2AE2C705CFE}" type="parTrans" cxnId="{22F140C1-B949-4C84-9F48-0535BCD012C3}">
      <dgm:prSet/>
      <dgm:spPr/>
      <dgm:t>
        <a:bodyPr/>
        <a:lstStyle/>
        <a:p>
          <a:endParaRPr lang="ru-RU"/>
        </a:p>
      </dgm:t>
    </dgm:pt>
    <dgm:pt modelId="{A1E5D42D-CFF3-4BC5-BDF6-042EEF947D67}" type="sibTrans" cxnId="{22F140C1-B949-4C84-9F48-0535BCD012C3}">
      <dgm:prSet/>
      <dgm:spPr/>
      <dgm:t>
        <a:bodyPr/>
        <a:lstStyle/>
        <a:p>
          <a:endParaRPr lang="ru-RU"/>
        </a:p>
      </dgm:t>
    </dgm:pt>
    <dgm:pt modelId="{43E5E5ED-F048-42C0-944D-13C7E19424E4}">
      <dgm:prSet custT="1"/>
      <dgm:spPr/>
      <dgm:t>
        <a:bodyPr/>
        <a:lstStyle/>
        <a:p>
          <a:r>
            <a:rPr lang="uk-UA" sz="2200" b="1" dirty="0">
              <a:solidFill>
                <a:schemeClr val="bg2">
                  <a:lumMod val="25000"/>
                </a:schemeClr>
              </a:solidFill>
              <a:latin typeface="+mj-lt"/>
            </a:rPr>
            <a:t>соціально-регулятивний</a:t>
          </a:r>
          <a:r>
            <a:rPr lang="uk-UA" sz="2200" dirty="0">
              <a:solidFill>
                <a:schemeClr val="bg2">
                  <a:lumMod val="25000"/>
                </a:schemeClr>
              </a:solidFill>
              <a:latin typeface="+mj-lt"/>
            </a:rPr>
            <a:t>, який розкриває результат цілеспрямованого впливу на суспільство, що здійснюється за допомогою правових та неправових засобів </a:t>
          </a:r>
          <a:endParaRPr lang="ru-RU" sz="2200" dirty="0">
            <a:solidFill>
              <a:schemeClr val="bg2">
                <a:lumMod val="25000"/>
              </a:schemeClr>
            </a:solidFill>
            <a:latin typeface="+mj-lt"/>
          </a:endParaRPr>
        </a:p>
      </dgm:t>
    </dgm:pt>
    <dgm:pt modelId="{0BE80BAE-30CE-4CD6-BE5D-6FA0F3728533}" type="parTrans" cxnId="{89C07EDB-3538-456E-B4CA-0EBE86A6E079}">
      <dgm:prSet/>
      <dgm:spPr/>
      <dgm:t>
        <a:bodyPr/>
        <a:lstStyle/>
        <a:p>
          <a:endParaRPr lang="ru-RU"/>
        </a:p>
      </dgm:t>
    </dgm:pt>
    <dgm:pt modelId="{046D407D-E431-4D41-A21A-83984E61CE56}" type="sibTrans" cxnId="{89C07EDB-3538-456E-B4CA-0EBE86A6E079}">
      <dgm:prSet/>
      <dgm:spPr/>
      <dgm:t>
        <a:bodyPr/>
        <a:lstStyle/>
        <a:p>
          <a:endParaRPr lang="ru-RU"/>
        </a:p>
      </dgm:t>
    </dgm:pt>
    <dgm:pt modelId="{A07D9D7C-6ACA-43C9-BC2D-76A334E8DB1A}" type="pres">
      <dgm:prSet presAssocID="{4885A525-1DCD-44E5-836B-53B922DA3686}" presName="Name0" presStyleCnt="0">
        <dgm:presLayoutVars>
          <dgm:chPref val="1"/>
          <dgm:dir/>
          <dgm:animOne val="branch"/>
          <dgm:animLvl val="lvl"/>
          <dgm:resizeHandles val="exact"/>
        </dgm:presLayoutVars>
      </dgm:prSet>
      <dgm:spPr/>
    </dgm:pt>
    <dgm:pt modelId="{AAC5BA6C-A2AC-4B94-8AC1-67A417CB9B90}" type="pres">
      <dgm:prSet presAssocID="{463D9DF0-DCD3-423A-AC3A-A1D3D2D871CE}" presName="root1" presStyleCnt="0"/>
      <dgm:spPr/>
    </dgm:pt>
    <dgm:pt modelId="{60E0494C-58C9-4B9D-AE15-E8BC865A2544}" type="pres">
      <dgm:prSet presAssocID="{463D9DF0-DCD3-423A-AC3A-A1D3D2D871CE}" presName="LevelOneTextNode" presStyleLbl="node0" presStyleIdx="0" presStyleCnt="1">
        <dgm:presLayoutVars>
          <dgm:chPref val="3"/>
        </dgm:presLayoutVars>
      </dgm:prSet>
      <dgm:spPr/>
    </dgm:pt>
    <dgm:pt modelId="{4001BD04-DEDA-4204-8440-A13BD049E020}" type="pres">
      <dgm:prSet presAssocID="{463D9DF0-DCD3-423A-AC3A-A1D3D2D871CE}" presName="level2hierChild" presStyleCnt="0"/>
      <dgm:spPr/>
    </dgm:pt>
    <dgm:pt modelId="{7CBF81C2-AF73-474F-AD3A-88F44400F3E2}" type="pres">
      <dgm:prSet presAssocID="{8D2770F6-69BA-4BAA-93CA-F46BF6D315C4}" presName="conn2-1" presStyleLbl="parChTrans1D2" presStyleIdx="0" presStyleCnt="5"/>
      <dgm:spPr/>
    </dgm:pt>
    <dgm:pt modelId="{51B4FF61-DA10-4754-8149-F62E45A5CAA4}" type="pres">
      <dgm:prSet presAssocID="{8D2770F6-69BA-4BAA-93CA-F46BF6D315C4}" presName="connTx" presStyleLbl="parChTrans1D2" presStyleIdx="0" presStyleCnt="5"/>
      <dgm:spPr/>
    </dgm:pt>
    <dgm:pt modelId="{CE5FD915-29E0-4085-9F9B-B08BB1BDF412}" type="pres">
      <dgm:prSet presAssocID="{37B797A6-D466-4403-A743-4FDAACDB43DA}" presName="root2" presStyleCnt="0"/>
      <dgm:spPr/>
    </dgm:pt>
    <dgm:pt modelId="{5F854D3C-A454-4400-BE3F-453DA48DF69A}" type="pres">
      <dgm:prSet presAssocID="{37B797A6-D466-4403-A743-4FDAACDB43DA}" presName="LevelTwoTextNode" presStyleLbl="node2" presStyleIdx="0" presStyleCnt="5" custScaleX="293413">
        <dgm:presLayoutVars>
          <dgm:chPref val="3"/>
        </dgm:presLayoutVars>
      </dgm:prSet>
      <dgm:spPr/>
    </dgm:pt>
    <dgm:pt modelId="{F0CD8660-7ED7-44DD-9000-94F317D15436}" type="pres">
      <dgm:prSet presAssocID="{37B797A6-D466-4403-A743-4FDAACDB43DA}" presName="level3hierChild" presStyleCnt="0"/>
      <dgm:spPr/>
    </dgm:pt>
    <dgm:pt modelId="{46A74E05-3F45-4D2E-89DD-3313DEF95DAB}" type="pres">
      <dgm:prSet presAssocID="{62190C22-EFD3-4DA6-8C7C-8B8875724020}" presName="conn2-1" presStyleLbl="parChTrans1D2" presStyleIdx="1" presStyleCnt="5"/>
      <dgm:spPr/>
    </dgm:pt>
    <dgm:pt modelId="{EF7C796A-F9BF-476D-91FD-C364F1A2F112}" type="pres">
      <dgm:prSet presAssocID="{62190C22-EFD3-4DA6-8C7C-8B8875724020}" presName="connTx" presStyleLbl="parChTrans1D2" presStyleIdx="1" presStyleCnt="5"/>
      <dgm:spPr/>
    </dgm:pt>
    <dgm:pt modelId="{1846820F-3BA3-423C-8092-1C492C923F65}" type="pres">
      <dgm:prSet presAssocID="{7FF63508-5E14-4115-839C-B78904A062C5}" presName="root2" presStyleCnt="0"/>
      <dgm:spPr/>
    </dgm:pt>
    <dgm:pt modelId="{98700B7F-3DF5-4CE2-80BA-2DE39241E0BB}" type="pres">
      <dgm:prSet presAssocID="{7FF63508-5E14-4115-839C-B78904A062C5}" presName="LevelTwoTextNode" presStyleLbl="node2" presStyleIdx="1" presStyleCnt="5" custScaleX="293413">
        <dgm:presLayoutVars>
          <dgm:chPref val="3"/>
        </dgm:presLayoutVars>
      </dgm:prSet>
      <dgm:spPr/>
    </dgm:pt>
    <dgm:pt modelId="{5D98C9D8-CBDE-420E-88DA-5B1362674C5A}" type="pres">
      <dgm:prSet presAssocID="{7FF63508-5E14-4115-839C-B78904A062C5}" presName="level3hierChild" presStyleCnt="0"/>
      <dgm:spPr/>
    </dgm:pt>
    <dgm:pt modelId="{B5CF8BC7-1CF7-4700-8D48-182513914B19}" type="pres">
      <dgm:prSet presAssocID="{3420407D-1668-47B8-B04C-3BEFEC0B48C5}" presName="conn2-1" presStyleLbl="parChTrans1D2" presStyleIdx="2" presStyleCnt="5"/>
      <dgm:spPr/>
    </dgm:pt>
    <dgm:pt modelId="{764E52F1-73E5-4CF7-8CB0-CB4D666EA463}" type="pres">
      <dgm:prSet presAssocID="{3420407D-1668-47B8-B04C-3BEFEC0B48C5}" presName="connTx" presStyleLbl="parChTrans1D2" presStyleIdx="2" presStyleCnt="5"/>
      <dgm:spPr/>
    </dgm:pt>
    <dgm:pt modelId="{54840F3E-5B34-433A-B3E4-EB9EF105AB8D}" type="pres">
      <dgm:prSet presAssocID="{9E0F4111-A531-4834-BB1E-F918EFD7C6CB}" presName="root2" presStyleCnt="0"/>
      <dgm:spPr/>
    </dgm:pt>
    <dgm:pt modelId="{27C77A1D-675F-485B-B77F-949A6E53AB59}" type="pres">
      <dgm:prSet presAssocID="{9E0F4111-A531-4834-BB1E-F918EFD7C6CB}" presName="LevelTwoTextNode" presStyleLbl="node2" presStyleIdx="2" presStyleCnt="5" custScaleX="293413">
        <dgm:presLayoutVars>
          <dgm:chPref val="3"/>
        </dgm:presLayoutVars>
      </dgm:prSet>
      <dgm:spPr/>
    </dgm:pt>
    <dgm:pt modelId="{431A4502-87AF-4262-B748-3CA3FE792085}" type="pres">
      <dgm:prSet presAssocID="{9E0F4111-A531-4834-BB1E-F918EFD7C6CB}" presName="level3hierChild" presStyleCnt="0"/>
      <dgm:spPr/>
    </dgm:pt>
    <dgm:pt modelId="{538149D5-1A94-4623-97F0-5D05E904804B}" type="pres">
      <dgm:prSet presAssocID="{8DAE6647-5091-4E6D-90CF-A2AE2C705CFE}" presName="conn2-1" presStyleLbl="parChTrans1D2" presStyleIdx="3" presStyleCnt="5"/>
      <dgm:spPr/>
    </dgm:pt>
    <dgm:pt modelId="{2693DCA0-764E-4E2F-9793-3DAC95BC2871}" type="pres">
      <dgm:prSet presAssocID="{8DAE6647-5091-4E6D-90CF-A2AE2C705CFE}" presName="connTx" presStyleLbl="parChTrans1D2" presStyleIdx="3" presStyleCnt="5"/>
      <dgm:spPr/>
    </dgm:pt>
    <dgm:pt modelId="{5042ED17-25A8-4085-A1F0-A40E6F0B8477}" type="pres">
      <dgm:prSet presAssocID="{CFFCB8BC-E8E0-4427-8CCC-F8DF296F3094}" presName="root2" presStyleCnt="0"/>
      <dgm:spPr/>
    </dgm:pt>
    <dgm:pt modelId="{155362F7-B197-4866-8089-4FA6495F2376}" type="pres">
      <dgm:prSet presAssocID="{CFFCB8BC-E8E0-4427-8CCC-F8DF296F3094}" presName="LevelTwoTextNode" presStyleLbl="node2" presStyleIdx="3" presStyleCnt="5" custScaleX="293413">
        <dgm:presLayoutVars>
          <dgm:chPref val="3"/>
        </dgm:presLayoutVars>
      </dgm:prSet>
      <dgm:spPr/>
    </dgm:pt>
    <dgm:pt modelId="{445CC6BF-2318-48DA-A3A3-7149D3F6EEB3}" type="pres">
      <dgm:prSet presAssocID="{CFFCB8BC-E8E0-4427-8CCC-F8DF296F3094}" presName="level3hierChild" presStyleCnt="0"/>
      <dgm:spPr/>
    </dgm:pt>
    <dgm:pt modelId="{32B61C02-2CC9-4CD1-875B-FC859754E0EC}" type="pres">
      <dgm:prSet presAssocID="{0BE80BAE-30CE-4CD6-BE5D-6FA0F3728533}" presName="conn2-1" presStyleLbl="parChTrans1D2" presStyleIdx="4" presStyleCnt="5"/>
      <dgm:spPr/>
    </dgm:pt>
    <dgm:pt modelId="{A220E528-EED2-4B70-80AC-B49DBAF2F5FA}" type="pres">
      <dgm:prSet presAssocID="{0BE80BAE-30CE-4CD6-BE5D-6FA0F3728533}" presName="connTx" presStyleLbl="parChTrans1D2" presStyleIdx="4" presStyleCnt="5"/>
      <dgm:spPr/>
    </dgm:pt>
    <dgm:pt modelId="{D0E2EAEF-8D30-4B1F-982D-4D774B895CEA}" type="pres">
      <dgm:prSet presAssocID="{43E5E5ED-F048-42C0-944D-13C7E19424E4}" presName="root2" presStyleCnt="0"/>
      <dgm:spPr/>
    </dgm:pt>
    <dgm:pt modelId="{4E853133-6900-476B-9E1E-A1FC172EBBEA}" type="pres">
      <dgm:prSet presAssocID="{43E5E5ED-F048-42C0-944D-13C7E19424E4}" presName="LevelTwoTextNode" presStyleLbl="node2" presStyleIdx="4" presStyleCnt="5" custScaleX="293413">
        <dgm:presLayoutVars>
          <dgm:chPref val="3"/>
        </dgm:presLayoutVars>
      </dgm:prSet>
      <dgm:spPr/>
    </dgm:pt>
    <dgm:pt modelId="{528948B4-B49C-4743-AB44-4FB997C5BC72}" type="pres">
      <dgm:prSet presAssocID="{43E5E5ED-F048-42C0-944D-13C7E19424E4}" presName="level3hierChild" presStyleCnt="0"/>
      <dgm:spPr/>
    </dgm:pt>
  </dgm:ptLst>
  <dgm:cxnLst>
    <dgm:cxn modelId="{F6140709-59B1-4D9C-ABC4-34AB984ECFED}" type="presOf" srcId="{43E5E5ED-F048-42C0-944D-13C7E19424E4}" destId="{4E853133-6900-476B-9E1E-A1FC172EBBEA}" srcOrd="0" destOrd="0" presId="urn:microsoft.com/office/officeart/2008/layout/HorizontalMultiLevelHierarchy"/>
    <dgm:cxn modelId="{4EDA310E-4F3A-45A9-8811-357DFD574469}" type="presOf" srcId="{0BE80BAE-30CE-4CD6-BE5D-6FA0F3728533}" destId="{32B61C02-2CC9-4CD1-875B-FC859754E0EC}" srcOrd="0" destOrd="0" presId="urn:microsoft.com/office/officeart/2008/layout/HorizontalMultiLevelHierarchy"/>
    <dgm:cxn modelId="{02B2F925-5FC9-4380-BE4F-81E12EABD556}" srcId="{463D9DF0-DCD3-423A-AC3A-A1D3D2D871CE}" destId="{37B797A6-D466-4403-A743-4FDAACDB43DA}" srcOrd="0" destOrd="0" parTransId="{8D2770F6-69BA-4BAA-93CA-F46BF6D315C4}" sibTransId="{88CBA58D-8A52-4575-904B-EEA3FB70E51F}"/>
    <dgm:cxn modelId="{1056252D-D3CC-47D1-A9E6-15D5D67AEBCD}" type="presOf" srcId="{8DAE6647-5091-4E6D-90CF-A2AE2C705CFE}" destId="{2693DCA0-764E-4E2F-9793-3DAC95BC2871}" srcOrd="1" destOrd="0" presId="urn:microsoft.com/office/officeart/2008/layout/HorizontalMultiLevelHierarchy"/>
    <dgm:cxn modelId="{364A6C6B-5878-4A41-80B5-05198F3794B2}" type="presOf" srcId="{0BE80BAE-30CE-4CD6-BE5D-6FA0F3728533}" destId="{A220E528-EED2-4B70-80AC-B49DBAF2F5FA}" srcOrd="1" destOrd="0" presId="urn:microsoft.com/office/officeart/2008/layout/HorizontalMultiLevelHierarchy"/>
    <dgm:cxn modelId="{5670076D-7F5A-43F6-9FA9-DF170083C100}" type="presOf" srcId="{62190C22-EFD3-4DA6-8C7C-8B8875724020}" destId="{EF7C796A-F9BF-476D-91FD-C364F1A2F112}" srcOrd="1" destOrd="0" presId="urn:microsoft.com/office/officeart/2008/layout/HorizontalMultiLevelHierarchy"/>
    <dgm:cxn modelId="{60FD215A-2C11-4280-9FA0-7E9D174E53A8}" type="presOf" srcId="{9E0F4111-A531-4834-BB1E-F918EFD7C6CB}" destId="{27C77A1D-675F-485B-B77F-949A6E53AB59}" srcOrd="0" destOrd="0" presId="urn:microsoft.com/office/officeart/2008/layout/HorizontalMultiLevelHierarchy"/>
    <dgm:cxn modelId="{693C347A-38A8-42E8-B035-E362A2EBE0E6}" type="presOf" srcId="{3420407D-1668-47B8-B04C-3BEFEC0B48C5}" destId="{B5CF8BC7-1CF7-4700-8D48-182513914B19}" srcOrd="0" destOrd="0" presId="urn:microsoft.com/office/officeart/2008/layout/HorizontalMultiLevelHierarchy"/>
    <dgm:cxn modelId="{1EDDC481-0617-4CF2-84ED-9A6C97372E94}" type="presOf" srcId="{37B797A6-D466-4403-A743-4FDAACDB43DA}" destId="{5F854D3C-A454-4400-BE3F-453DA48DF69A}" srcOrd="0" destOrd="0" presId="urn:microsoft.com/office/officeart/2008/layout/HorizontalMultiLevelHierarchy"/>
    <dgm:cxn modelId="{6995C48C-7EDC-4DD2-8B48-43DDCC644E2C}" type="presOf" srcId="{463D9DF0-DCD3-423A-AC3A-A1D3D2D871CE}" destId="{60E0494C-58C9-4B9D-AE15-E8BC865A2544}" srcOrd="0" destOrd="0" presId="urn:microsoft.com/office/officeart/2008/layout/HorizontalMultiLevelHierarchy"/>
    <dgm:cxn modelId="{76A5409C-F367-45C3-8697-3A7FD2C400BA}" type="presOf" srcId="{7FF63508-5E14-4115-839C-B78904A062C5}" destId="{98700B7F-3DF5-4CE2-80BA-2DE39241E0BB}" srcOrd="0" destOrd="0" presId="urn:microsoft.com/office/officeart/2008/layout/HorizontalMultiLevelHierarchy"/>
    <dgm:cxn modelId="{6FCA829F-D199-48F5-AF43-2B529CE0E218}" type="presOf" srcId="{CFFCB8BC-E8E0-4427-8CCC-F8DF296F3094}" destId="{155362F7-B197-4866-8089-4FA6495F2376}" srcOrd="0" destOrd="0" presId="urn:microsoft.com/office/officeart/2008/layout/HorizontalMultiLevelHierarchy"/>
    <dgm:cxn modelId="{71307EA8-9077-450A-A94B-43976C594CE8}" srcId="{463D9DF0-DCD3-423A-AC3A-A1D3D2D871CE}" destId="{7FF63508-5E14-4115-839C-B78904A062C5}" srcOrd="1" destOrd="0" parTransId="{62190C22-EFD3-4DA6-8C7C-8B8875724020}" sibTransId="{97CBAA2C-53B1-4A2E-9A51-E3757BBD4DF8}"/>
    <dgm:cxn modelId="{531164AF-96CA-400B-B861-6E375B100C89}" type="presOf" srcId="{8D2770F6-69BA-4BAA-93CA-F46BF6D315C4}" destId="{51B4FF61-DA10-4754-8149-F62E45A5CAA4}" srcOrd="1" destOrd="0" presId="urn:microsoft.com/office/officeart/2008/layout/HorizontalMultiLevelHierarchy"/>
    <dgm:cxn modelId="{929DC9B6-BE96-4DCE-AF41-C052730089BE}" type="presOf" srcId="{8DAE6647-5091-4E6D-90CF-A2AE2C705CFE}" destId="{538149D5-1A94-4623-97F0-5D05E904804B}" srcOrd="0" destOrd="0" presId="urn:microsoft.com/office/officeart/2008/layout/HorizontalMultiLevelHierarchy"/>
    <dgm:cxn modelId="{EE17C2BE-3AEE-4F55-8FAC-562FFF1365F5}" type="presOf" srcId="{3420407D-1668-47B8-B04C-3BEFEC0B48C5}" destId="{764E52F1-73E5-4CF7-8CB0-CB4D666EA463}" srcOrd="1" destOrd="0" presId="urn:microsoft.com/office/officeart/2008/layout/HorizontalMultiLevelHierarchy"/>
    <dgm:cxn modelId="{22F140C1-B949-4C84-9F48-0535BCD012C3}" srcId="{463D9DF0-DCD3-423A-AC3A-A1D3D2D871CE}" destId="{CFFCB8BC-E8E0-4427-8CCC-F8DF296F3094}" srcOrd="3" destOrd="0" parTransId="{8DAE6647-5091-4E6D-90CF-A2AE2C705CFE}" sibTransId="{A1E5D42D-CFF3-4BC5-BDF6-042EEF947D67}"/>
    <dgm:cxn modelId="{507ED1DA-E366-42EB-A0CC-E1605B52B10F}" type="presOf" srcId="{62190C22-EFD3-4DA6-8C7C-8B8875724020}" destId="{46A74E05-3F45-4D2E-89DD-3313DEF95DAB}" srcOrd="0" destOrd="0" presId="urn:microsoft.com/office/officeart/2008/layout/HorizontalMultiLevelHierarchy"/>
    <dgm:cxn modelId="{89C07EDB-3538-456E-B4CA-0EBE86A6E079}" srcId="{463D9DF0-DCD3-423A-AC3A-A1D3D2D871CE}" destId="{43E5E5ED-F048-42C0-944D-13C7E19424E4}" srcOrd="4" destOrd="0" parTransId="{0BE80BAE-30CE-4CD6-BE5D-6FA0F3728533}" sibTransId="{046D407D-E431-4D41-A21A-83984E61CE56}"/>
    <dgm:cxn modelId="{B66B63E1-B94B-4F69-BE61-5047985557DC}" type="presOf" srcId="{8D2770F6-69BA-4BAA-93CA-F46BF6D315C4}" destId="{7CBF81C2-AF73-474F-AD3A-88F44400F3E2}" srcOrd="0" destOrd="0" presId="urn:microsoft.com/office/officeart/2008/layout/HorizontalMultiLevelHierarchy"/>
    <dgm:cxn modelId="{5BED20F3-C0F5-497B-ACBA-ED80D7115359}" type="presOf" srcId="{4885A525-1DCD-44E5-836B-53B922DA3686}" destId="{A07D9D7C-6ACA-43C9-BC2D-76A334E8DB1A}" srcOrd="0" destOrd="0" presId="urn:microsoft.com/office/officeart/2008/layout/HorizontalMultiLevelHierarchy"/>
    <dgm:cxn modelId="{5A2D24FA-9BE7-4558-8AFB-D2AE4A7F1347}" srcId="{4885A525-1DCD-44E5-836B-53B922DA3686}" destId="{463D9DF0-DCD3-423A-AC3A-A1D3D2D871CE}" srcOrd="0" destOrd="0" parTransId="{BF4DE105-1C67-48FB-BC6D-BA106F019C9B}" sibTransId="{8EEE6B29-5533-451F-B588-92EAF141E3EC}"/>
    <dgm:cxn modelId="{58DA62FF-FDB7-4D9F-812D-EDA8EABFA8FF}" srcId="{463D9DF0-DCD3-423A-AC3A-A1D3D2D871CE}" destId="{9E0F4111-A531-4834-BB1E-F918EFD7C6CB}" srcOrd="2" destOrd="0" parTransId="{3420407D-1668-47B8-B04C-3BEFEC0B48C5}" sibTransId="{82061628-30CB-4574-BD7C-BF3E4E8E3B90}"/>
    <dgm:cxn modelId="{1F662551-1E40-47DB-BC26-7318949084A9}" type="presParOf" srcId="{A07D9D7C-6ACA-43C9-BC2D-76A334E8DB1A}" destId="{AAC5BA6C-A2AC-4B94-8AC1-67A417CB9B90}" srcOrd="0" destOrd="0" presId="urn:microsoft.com/office/officeart/2008/layout/HorizontalMultiLevelHierarchy"/>
    <dgm:cxn modelId="{FAF874EE-2AC2-4C98-A17E-14E47F417E2A}" type="presParOf" srcId="{AAC5BA6C-A2AC-4B94-8AC1-67A417CB9B90}" destId="{60E0494C-58C9-4B9D-AE15-E8BC865A2544}" srcOrd="0" destOrd="0" presId="urn:microsoft.com/office/officeart/2008/layout/HorizontalMultiLevelHierarchy"/>
    <dgm:cxn modelId="{AD294B2C-74C7-4E97-84B1-C3B5F2902A0B}" type="presParOf" srcId="{AAC5BA6C-A2AC-4B94-8AC1-67A417CB9B90}" destId="{4001BD04-DEDA-4204-8440-A13BD049E020}" srcOrd="1" destOrd="0" presId="urn:microsoft.com/office/officeart/2008/layout/HorizontalMultiLevelHierarchy"/>
    <dgm:cxn modelId="{915B501A-FABB-4816-B960-4499774B55D3}" type="presParOf" srcId="{4001BD04-DEDA-4204-8440-A13BD049E020}" destId="{7CBF81C2-AF73-474F-AD3A-88F44400F3E2}" srcOrd="0" destOrd="0" presId="urn:microsoft.com/office/officeart/2008/layout/HorizontalMultiLevelHierarchy"/>
    <dgm:cxn modelId="{0C1A2943-E518-4677-A0B2-4159EF4800D1}" type="presParOf" srcId="{7CBF81C2-AF73-474F-AD3A-88F44400F3E2}" destId="{51B4FF61-DA10-4754-8149-F62E45A5CAA4}" srcOrd="0" destOrd="0" presId="urn:microsoft.com/office/officeart/2008/layout/HorizontalMultiLevelHierarchy"/>
    <dgm:cxn modelId="{B92B810C-9DBD-49C6-9071-710FB99486DF}" type="presParOf" srcId="{4001BD04-DEDA-4204-8440-A13BD049E020}" destId="{CE5FD915-29E0-4085-9F9B-B08BB1BDF412}" srcOrd="1" destOrd="0" presId="urn:microsoft.com/office/officeart/2008/layout/HorizontalMultiLevelHierarchy"/>
    <dgm:cxn modelId="{EBB2FCEA-1120-4C91-A199-05133ADE5A9B}" type="presParOf" srcId="{CE5FD915-29E0-4085-9F9B-B08BB1BDF412}" destId="{5F854D3C-A454-4400-BE3F-453DA48DF69A}" srcOrd="0" destOrd="0" presId="urn:microsoft.com/office/officeart/2008/layout/HorizontalMultiLevelHierarchy"/>
    <dgm:cxn modelId="{BF673873-1057-4DD7-A7D8-485CE59E3FAB}" type="presParOf" srcId="{CE5FD915-29E0-4085-9F9B-B08BB1BDF412}" destId="{F0CD8660-7ED7-44DD-9000-94F317D15436}" srcOrd="1" destOrd="0" presId="urn:microsoft.com/office/officeart/2008/layout/HorizontalMultiLevelHierarchy"/>
    <dgm:cxn modelId="{D5ADA3D5-8629-41B4-A567-A3A47E187268}" type="presParOf" srcId="{4001BD04-DEDA-4204-8440-A13BD049E020}" destId="{46A74E05-3F45-4D2E-89DD-3313DEF95DAB}" srcOrd="2" destOrd="0" presId="urn:microsoft.com/office/officeart/2008/layout/HorizontalMultiLevelHierarchy"/>
    <dgm:cxn modelId="{F534353A-4EC3-4126-B7F6-B8D40117FD34}" type="presParOf" srcId="{46A74E05-3F45-4D2E-89DD-3313DEF95DAB}" destId="{EF7C796A-F9BF-476D-91FD-C364F1A2F112}" srcOrd="0" destOrd="0" presId="urn:microsoft.com/office/officeart/2008/layout/HorizontalMultiLevelHierarchy"/>
    <dgm:cxn modelId="{9080920B-00AE-40B8-A585-6DDE396F6F65}" type="presParOf" srcId="{4001BD04-DEDA-4204-8440-A13BD049E020}" destId="{1846820F-3BA3-423C-8092-1C492C923F65}" srcOrd="3" destOrd="0" presId="urn:microsoft.com/office/officeart/2008/layout/HorizontalMultiLevelHierarchy"/>
    <dgm:cxn modelId="{957A3727-66FC-4C7D-945D-9521993E329D}" type="presParOf" srcId="{1846820F-3BA3-423C-8092-1C492C923F65}" destId="{98700B7F-3DF5-4CE2-80BA-2DE39241E0BB}" srcOrd="0" destOrd="0" presId="urn:microsoft.com/office/officeart/2008/layout/HorizontalMultiLevelHierarchy"/>
    <dgm:cxn modelId="{7F2304A5-CFF5-4CFB-82C7-8A25DD6A776C}" type="presParOf" srcId="{1846820F-3BA3-423C-8092-1C492C923F65}" destId="{5D98C9D8-CBDE-420E-88DA-5B1362674C5A}" srcOrd="1" destOrd="0" presId="urn:microsoft.com/office/officeart/2008/layout/HorizontalMultiLevelHierarchy"/>
    <dgm:cxn modelId="{5CB23763-B604-4A10-A974-10219C988CA6}" type="presParOf" srcId="{4001BD04-DEDA-4204-8440-A13BD049E020}" destId="{B5CF8BC7-1CF7-4700-8D48-182513914B19}" srcOrd="4" destOrd="0" presId="urn:microsoft.com/office/officeart/2008/layout/HorizontalMultiLevelHierarchy"/>
    <dgm:cxn modelId="{D2A6E770-2A53-416B-8260-945E64F041B2}" type="presParOf" srcId="{B5CF8BC7-1CF7-4700-8D48-182513914B19}" destId="{764E52F1-73E5-4CF7-8CB0-CB4D666EA463}" srcOrd="0" destOrd="0" presId="urn:microsoft.com/office/officeart/2008/layout/HorizontalMultiLevelHierarchy"/>
    <dgm:cxn modelId="{47C0B635-F998-493E-862E-C182FDE88B94}" type="presParOf" srcId="{4001BD04-DEDA-4204-8440-A13BD049E020}" destId="{54840F3E-5B34-433A-B3E4-EB9EF105AB8D}" srcOrd="5" destOrd="0" presId="urn:microsoft.com/office/officeart/2008/layout/HorizontalMultiLevelHierarchy"/>
    <dgm:cxn modelId="{212FCAF2-AA51-4D89-B0FB-1BD38E880601}" type="presParOf" srcId="{54840F3E-5B34-433A-B3E4-EB9EF105AB8D}" destId="{27C77A1D-675F-485B-B77F-949A6E53AB59}" srcOrd="0" destOrd="0" presId="urn:microsoft.com/office/officeart/2008/layout/HorizontalMultiLevelHierarchy"/>
    <dgm:cxn modelId="{C00C6E54-87D2-4226-B059-CDD63D2C6A45}" type="presParOf" srcId="{54840F3E-5B34-433A-B3E4-EB9EF105AB8D}" destId="{431A4502-87AF-4262-B748-3CA3FE792085}" srcOrd="1" destOrd="0" presId="urn:microsoft.com/office/officeart/2008/layout/HorizontalMultiLevelHierarchy"/>
    <dgm:cxn modelId="{21CEE5F1-5D25-4CBD-B15A-C9EE49161CE7}" type="presParOf" srcId="{4001BD04-DEDA-4204-8440-A13BD049E020}" destId="{538149D5-1A94-4623-97F0-5D05E904804B}" srcOrd="6" destOrd="0" presId="urn:microsoft.com/office/officeart/2008/layout/HorizontalMultiLevelHierarchy"/>
    <dgm:cxn modelId="{5700640E-5257-4E52-ADD0-DC79C32D20DD}" type="presParOf" srcId="{538149D5-1A94-4623-97F0-5D05E904804B}" destId="{2693DCA0-764E-4E2F-9793-3DAC95BC2871}" srcOrd="0" destOrd="0" presId="urn:microsoft.com/office/officeart/2008/layout/HorizontalMultiLevelHierarchy"/>
    <dgm:cxn modelId="{EC5616F4-42B6-4F73-823C-9A8972399F72}" type="presParOf" srcId="{4001BD04-DEDA-4204-8440-A13BD049E020}" destId="{5042ED17-25A8-4085-A1F0-A40E6F0B8477}" srcOrd="7" destOrd="0" presId="urn:microsoft.com/office/officeart/2008/layout/HorizontalMultiLevelHierarchy"/>
    <dgm:cxn modelId="{3F3C7BF0-562B-4163-BFAD-5FDE12E9C49E}" type="presParOf" srcId="{5042ED17-25A8-4085-A1F0-A40E6F0B8477}" destId="{155362F7-B197-4866-8089-4FA6495F2376}" srcOrd="0" destOrd="0" presId="urn:microsoft.com/office/officeart/2008/layout/HorizontalMultiLevelHierarchy"/>
    <dgm:cxn modelId="{23903032-8BAF-41FD-94DE-BE126A408815}" type="presParOf" srcId="{5042ED17-25A8-4085-A1F0-A40E6F0B8477}" destId="{445CC6BF-2318-48DA-A3A3-7149D3F6EEB3}" srcOrd="1" destOrd="0" presId="urn:microsoft.com/office/officeart/2008/layout/HorizontalMultiLevelHierarchy"/>
    <dgm:cxn modelId="{451718E5-CD73-4436-B012-F0C0DAA6B91D}" type="presParOf" srcId="{4001BD04-DEDA-4204-8440-A13BD049E020}" destId="{32B61C02-2CC9-4CD1-875B-FC859754E0EC}" srcOrd="8" destOrd="0" presId="urn:microsoft.com/office/officeart/2008/layout/HorizontalMultiLevelHierarchy"/>
    <dgm:cxn modelId="{8C15B7AA-B2CC-4CC2-8506-EF3238508D57}" type="presParOf" srcId="{32B61C02-2CC9-4CD1-875B-FC859754E0EC}" destId="{A220E528-EED2-4B70-80AC-B49DBAF2F5FA}" srcOrd="0" destOrd="0" presId="urn:microsoft.com/office/officeart/2008/layout/HorizontalMultiLevelHierarchy"/>
    <dgm:cxn modelId="{DBBD6EFC-70E3-4504-947E-754E9FF99E9D}" type="presParOf" srcId="{4001BD04-DEDA-4204-8440-A13BD049E020}" destId="{D0E2EAEF-8D30-4B1F-982D-4D774B895CEA}" srcOrd="9" destOrd="0" presId="urn:microsoft.com/office/officeart/2008/layout/HorizontalMultiLevelHierarchy"/>
    <dgm:cxn modelId="{C9469E69-90D0-4A28-9D13-EC09541D4FD3}" type="presParOf" srcId="{D0E2EAEF-8D30-4B1F-982D-4D774B895CEA}" destId="{4E853133-6900-476B-9E1E-A1FC172EBBEA}" srcOrd="0" destOrd="0" presId="urn:microsoft.com/office/officeart/2008/layout/HorizontalMultiLevelHierarchy"/>
    <dgm:cxn modelId="{2FC1DB0E-8917-4AAD-9BAC-D521564E2538}" type="presParOf" srcId="{D0E2EAEF-8D30-4B1F-982D-4D774B895CEA}" destId="{528948B4-B49C-4743-AB44-4FB997C5BC7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6C0520F-5A81-47A6-8BFF-E6C32C316F9C}" type="doc">
      <dgm:prSet loTypeId="urn:microsoft.com/office/officeart/2008/layout/RadialCluster" loCatId="cycle" qsTypeId="urn:microsoft.com/office/officeart/2005/8/quickstyle/simple1" qsCatId="simple" csTypeId="urn:microsoft.com/office/officeart/2005/8/colors/accent1_4" csCatId="accent1" phldr="1"/>
      <dgm:spPr/>
      <dgm:t>
        <a:bodyPr/>
        <a:lstStyle/>
        <a:p>
          <a:endParaRPr lang="ru-RU"/>
        </a:p>
      </dgm:t>
    </dgm:pt>
    <dgm:pt modelId="{3D12872B-53DA-4DC1-8C5D-184AD521D593}">
      <dgm:prSet phldrT="[Текст]" custT="1"/>
      <dgm:spPr/>
      <dgm:t>
        <a:bodyPr/>
        <a:lstStyle/>
        <a:p>
          <a:r>
            <a:rPr lang="ru-RU" sz="3200" b="1" dirty="0">
              <a:latin typeface="+mj-lt"/>
            </a:rPr>
            <a:t>Функції правової системи</a:t>
          </a:r>
        </a:p>
      </dgm:t>
    </dgm:pt>
    <dgm:pt modelId="{CF2F3E37-2A16-4BCF-A109-C214AF63BFF1}" type="parTrans" cxnId="{3D4F44D7-04F5-41EB-90AB-46629F7BF6BC}">
      <dgm:prSet/>
      <dgm:spPr/>
      <dgm:t>
        <a:bodyPr/>
        <a:lstStyle/>
        <a:p>
          <a:endParaRPr lang="ru-RU"/>
        </a:p>
      </dgm:t>
    </dgm:pt>
    <dgm:pt modelId="{CBCCD07C-E235-43BF-8D24-79D0F460EF44}" type="sibTrans" cxnId="{3D4F44D7-04F5-41EB-90AB-46629F7BF6BC}">
      <dgm:prSet/>
      <dgm:spPr/>
      <dgm:t>
        <a:bodyPr/>
        <a:lstStyle/>
        <a:p>
          <a:endParaRPr lang="ru-RU"/>
        </a:p>
      </dgm:t>
    </dgm:pt>
    <dgm:pt modelId="{812DB21B-3ABB-42EA-BEBB-A35AC4F0DACC}">
      <dgm:prSet phldrT="[Текст]" custT="1"/>
      <dgm:spPr/>
      <dgm:t>
        <a:bodyPr/>
        <a:lstStyle/>
        <a:p>
          <a:r>
            <a:rPr lang="ru-RU" sz="3200">
              <a:latin typeface="+mj-lt"/>
            </a:rPr>
            <a:t>інтергативна</a:t>
          </a:r>
          <a:endParaRPr lang="ru-RU" sz="3200" dirty="0">
            <a:latin typeface="+mj-lt"/>
          </a:endParaRPr>
        </a:p>
      </dgm:t>
    </dgm:pt>
    <dgm:pt modelId="{48D85D02-1A12-4919-BDBD-42B35B3D6158}" type="parTrans" cxnId="{5DB27DA4-E991-4AE2-89D9-1B96D7E25797}">
      <dgm:prSet/>
      <dgm:spPr/>
      <dgm:t>
        <a:bodyPr/>
        <a:lstStyle/>
        <a:p>
          <a:endParaRPr lang="ru-RU"/>
        </a:p>
      </dgm:t>
    </dgm:pt>
    <dgm:pt modelId="{3C09EEB1-1E4E-4BC3-9383-F2BEB2B61BF1}" type="sibTrans" cxnId="{5DB27DA4-E991-4AE2-89D9-1B96D7E25797}">
      <dgm:prSet/>
      <dgm:spPr/>
      <dgm:t>
        <a:bodyPr/>
        <a:lstStyle/>
        <a:p>
          <a:endParaRPr lang="ru-RU"/>
        </a:p>
      </dgm:t>
    </dgm:pt>
    <dgm:pt modelId="{C56E13DC-8C28-483C-9EA1-CBAD401B887C}">
      <dgm:prSet phldrT="[Текст]" custT="1"/>
      <dgm:spPr/>
      <dgm:t>
        <a:bodyPr/>
        <a:lstStyle/>
        <a:p>
          <a:r>
            <a:rPr lang="ru-RU" sz="3200" dirty="0">
              <a:solidFill>
                <a:schemeClr val="bg2">
                  <a:lumMod val="25000"/>
                </a:schemeClr>
              </a:solidFill>
              <a:latin typeface="+mj-lt"/>
            </a:rPr>
            <a:t>ідеологічна</a:t>
          </a:r>
        </a:p>
      </dgm:t>
    </dgm:pt>
    <dgm:pt modelId="{FABB5EEB-020C-4010-97C9-E1FBC12D48AF}" type="parTrans" cxnId="{2EC661EC-7E61-4F64-BBE0-C33E7DA8A5D4}">
      <dgm:prSet/>
      <dgm:spPr/>
      <dgm:t>
        <a:bodyPr/>
        <a:lstStyle/>
        <a:p>
          <a:endParaRPr lang="ru-RU"/>
        </a:p>
      </dgm:t>
    </dgm:pt>
    <dgm:pt modelId="{9F66DF11-FEAB-4842-9088-4A2CBFF4E992}" type="sibTrans" cxnId="{2EC661EC-7E61-4F64-BBE0-C33E7DA8A5D4}">
      <dgm:prSet/>
      <dgm:spPr/>
      <dgm:t>
        <a:bodyPr/>
        <a:lstStyle/>
        <a:p>
          <a:endParaRPr lang="ru-RU"/>
        </a:p>
      </dgm:t>
    </dgm:pt>
    <dgm:pt modelId="{C326FF43-7F6C-4798-8A23-F4D73284BF38}">
      <dgm:prSet phldrT="[Текст]" custT="1"/>
      <dgm:spPr/>
      <dgm:t>
        <a:bodyPr/>
        <a:lstStyle/>
        <a:p>
          <a:r>
            <a:rPr lang="ru-RU" sz="3200">
              <a:latin typeface="+mj-lt"/>
            </a:rPr>
            <a:t>регулятивна</a:t>
          </a:r>
          <a:endParaRPr lang="ru-RU" sz="3200" dirty="0">
            <a:latin typeface="+mj-lt"/>
          </a:endParaRPr>
        </a:p>
      </dgm:t>
    </dgm:pt>
    <dgm:pt modelId="{70F16473-6CCA-44EF-836E-A060F6E091D6}" type="parTrans" cxnId="{CE24956C-D041-4BD8-83D3-1AEC620033D5}">
      <dgm:prSet/>
      <dgm:spPr/>
      <dgm:t>
        <a:bodyPr/>
        <a:lstStyle/>
        <a:p>
          <a:endParaRPr lang="ru-RU"/>
        </a:p>
      </dgm:t>
    </dgm:pt>
    <dgm:pt modelId="{CD99620E-3796-493C-9FD4-C1DC4BEC4BF0}" type="sibTrans" cxnId="{CE24956C-D041-4BD8-83D3-1AEC620033D5}">
      <dgm:prSet/>
      <dgm:spPr/>
      <dgm:t>
        <a:bodyPr/>
        <a:lstStyle/>
        <a:p>
          <a:endParaRPr lang="ru-RU"/>
        </a:p>
      </dgm:t>
    </dgm:pt>
    <dgm:pt modelId="{2BDF5BDA-D96C-4D83-929F-B1DC17C5CD9E}">
      <dgm:prSet phldrT="[Текст]" custT="1"/>
      <dgm:spPr/>
      <dgm:t>
        <a:bodyPr/>
        <a:lstStyle/>
        <a:p>
          <a:r>
            <a:rPr lang="ru-RU" sz="3200">
              <a:latin typeface="+mj-lt"/>
            </a:rPr>
            <a:t>комунікативна</a:t>
          </a:r>
          <a:endParaRPr lang="ru-RU" sz="3200" dirty="0">
            <a:latin typeface="+mj-lt"/>
          </a:endParaRPr>
        </a:p>
      </dgm:t>
    </dgm:pt>
    <dgm:pt modelId="{F231519D-9D43-4714-9488-BAE8905FD595}" type="parTrans" cxnId="{82C04479-76C1-469C-9A1A-2167F6FD9B32}">
      <dgm:prSet/>
      <dgm:spPr/>
      <dgm:t>
        <a:bodyPr/>
        <a:lstStyle/>
        <a:p>
          <a:endParaRPr lang="ru-RU"/>
        </a:p>
      </dgm:t>
    </dgm:pt>
    <dgm:pt modelId="{D22FCA11-9A9E-498C-AAF6-166AE7313F2B}" type="sibTrans" cxnId="{82C04479-76C1-469C-9A1A-2167F6FD9B32}">
      <dgm:prSet/>
      <dgm:spPr/>
      <dgm:t>
        <a:bodyPr/>
        <a:lstStyle/>
        <a:p>
          <a:endParaRPr lang="ru-RU"/>
        </a:p>
      </dgm:t>
    </dgm:pt>
    <dgm:pt modelId="{8177655E-8E8C-4E9D-BEEA-7ABDEB7BF19C}">
      <dgm:prSet phldrT="[Текст]" custT="1"/>
      <dgm:spPr/>
      <dgm:t>
        <a:bodyPr/>
        <a:lstStyle/>
        <a:p>
          <a:r>
            <a:rPr lang="ru-RU" sz="3200">
              <a:latin typeface="+mj-lt"/>
            </a:rPr>
            <a:t>охоронна</a:t>
          </a:r>
          <a:endParaRPr lang="ru-RU" sz="3200" dirty="0">
            <a:latin typeface="+mj-lt"/>
          </a:endParaRPr>
        </a:p>
      </dgm:t>
    </dgm:pt>
    <dgm:pt modelId="{D4AAADA0-9933-4476-BF99-C148B45E37AB}" type="parTrans" cxnId="{5400E824-1A57-4792-8FEA-B13D49B8876C}">
      <dgm:prSet/>
      <dgm:spPr/>
      <dgm:t>
        <a:bodyPr/>
        <a:lstStyle/>
        <a:p>
          <a:endParaRPr lang="ru-RU"/>
        </a:p>
      </dgm:t>
    </dgm:pt>
    <dgm:pt modelId="{985801DC-0011-40F9-94CC-1C7E1D028AE0}" type="sibTrans" cxnId="{5400E824-1A57-4792-8FEA-B13D49B8876C}">
      <dgm:prSet/>
      <dgm:spPr/>
      <dgm:t>
        <a:bodyPr/>
        <a:lstStyle/>
        <a:p>
          <a:endParaRPr lang="ru-RU"/>
        </a:p>
      </dgm:t>
    </dgm:pt>
    <dgm:pt modelId="{E50516A3-F13B-44F2-BC0C-783F01CE033F}" type="pres">
      <dgm:prSet presAssocID="{C6C0520F-5A81-47A6-8BFF-E6C32C316F9C}" presName="Name0" presStyleCnt="0">
        <dgm:presLayoutVars>
          <dgm:chMax val="1"/>
          <dgm:chPref val="1"/>
          <dgm:dir/>
          <dgm:animOne val="branch"/>
          <dgm:animLvl val="lvl"/>
        </dgm:presLayoutVars>
      </dgm:prSet>
      <dgm:spPr/>
    </dgm:pt>
    <dgm:pt modelId="{C9938947-BEF7-4BD3-A7E5-93AB96290769}" type="pres">
      <dgm:prSet presAssocID="{3D12872B-53DA-4DC1-8C5D-184AD521D593}" presName="singleCycle" presStyleCnt="0"/>
      <dgm:spPr/>
    </dgm:pt>
    <dgm:pt modelId="{47F7C0CD-E278-4803-A2AD-F3AB4E1A2C4B}" type="pres">
      <dgm:prSet presAssocID="{3D12872B-53DA-4DC1-8C5D-184AD521D593}" presName="singleCenter" presStyleLbl="node1" presStyleIdx="0" presStyleCnt="6" custScaleX="269247">
        <dgm:presLayoutVars>
          <dgm:chMax val="7"/>
          <dgm:chPref val="7"/>
        </dgm:presLayoutVars>
      </dgm:prSet>
      <dgm:spPr/>
    </dgm:pt>
    <dgm:pt modelId="{E62E56FE-6FDF-4C22-A013-9D9C54917C58}" type="pres">
      <dgm:prSet presAssocID="{48D85D02-1A12-4919-BDBD-42B35B3D6158}" presName="Name56" presStyleLbl="parChTrans1D2" presStyleIdx="0" presStyleCnt="5"/>
      <dgm:spPr/>
    </dgm:pt>
    <dgm:pt modelId="{B0C90079-9E3C-47E8-86F6-D4733863F61F}" type="pres">
      <dgm:prSet presAssocID="{812DB21B-3ABB-42EA-BEBB-A35AC4F0DACC}" presName="text0" presStyleLbl="node1" presStyleIdx="1" presStyleCnt="6" custScaleX="269247">
        <dgm:presLayoutVars>
          <dgm:bulletEnabled val="1"/>
        </dgm:presLayoutVars>
      </dgm:prSet>
      <dgm:spPr/>
    </dgm:pt>
    <dgm:pt modelId="{23961A13-CF9E-4BDE-9E3F-CD9D223AF37E}" type="pres">
      <dgm:prSet presAssocID="{F231519D-9D43-4714-9488-BAE8905FD595}" presName="Name56" presStyleLbl="parChTrans1D2" presStyleIdx="1" presStyleCnt="5"/>
      <dgm:spPr/>
    </dgm:pt>
    <dgm:pt modelId="{F6644AB4-D22D-4DF3-87C8-7C0CBA79CA2D}" type="pres">
      <dgm:prSet presAssocID="{2BDF5BDA-D96C-4D83-929F-B1DC17C5CD9E}" presName="text0" presStyleLbl="node1" presStyleIdx="2" presStyleCnt="6" custScaleX="304042" custRadScaleRad="192164" custRadScaleInc="24292">
        <dgm:presLayoutVars>
          <dgm:bulletEnabled val="1"/>
        </dgm:presLayoutVars>
      </dgm:prSet>
      <dgm:spPr/>
    </dgm:pt>
    <dgm:pt modelId="{846D3184-8BAA-406E-8DA3-1C664E45A737}" type="pres">
      <dgm:prSet presAssocID="{FABB5EEB-020C-4010-97C9-E1FBC12D48AF}" presName="Name56" presStyleLbl="parChTrans1D2" presStyleIdx="2" presStyleCnt="5"/>
      <dgm:spPr/>
    </dgm:pt>
    <dgm:pt modelId="{2B6CEADE-3B43-464D-BBF9-FF5D550C06CA}" type="pres">
      <dgm:prSet presAssocID="{C56E13DC-8C28-483C-9EA1-CBAD401B887C}" presName="text0" presStyleLbl="node1" presStyleIdx="3" presStyleCnt="6" custScaleX="269247" custRadScaleRad="163812" custRadScaleInc="-67790">
        <dgm:presLayoutVars>
          <dgm:bulletEnabled val="1"/>
        </dgm:presLayoutVars>
      </dgm:prSet>
      <dgm:spPr/>
    </dgm:pt>
    <dgm:pt modelId="{27083B9C-B420-4FF1-BA67-D15B8009E4AE}" type="pres">
      <dgm:prSet presAssocID="{70F16473-6CCA-44EF-836E-A060F6E091D6}" presName="Name56" presStyleLbl="parChTrans1D2" presStyleIdx="3" presStyleCnt="5"/>
      <dgm:spPr/>
    </dgm:pt>
    <dgm:pt modelId="{A58424B9-8BF2-4526-B9B2-9C0BCE307553}" type="pres">
      <dgm:prSet presAssocID="{C326FF43-7F6C-4798-8A23-F4D73284BF38}" presName="text0" presStyleLbl="node1" presStyleIdx="4" presStyleCnt="6" custScaleX="269247" custRadScaleRad="177069" custRadScaleInc="74483">
        <dgm:presLayoutVars>
          <dgm:bulletEnabled val="1"/>
        </dgm:presLayoutVars>
      </dgm:prSet>
      <dgm:spPr/>
    </dgm:pt>
    <dgm:pt modelId="{ED605D4B-24E5-4524-A8A8-BF9C9D5B328E}" type="pres">
      <dgm:prSet presAssocID="{D4AAADA0-9933-4476-BF99-C148B45E37AB}" presName="Name56" presStyleLbl="parChTrans1D2" presStyleIdx="4" presStyleCnt="5"/>
      <dgm:spPr/>
    </dgm:pt>
    <dgm:pt modelId="{1A8D4CF5-5785-40B0-8D3E-238105B1F57E}" type="pres">
      <dgm:prSet presAssocID="{8177655E-8E8C-4E9D-BEEA-7ABDEB7BF19C}" presName="text0" presStyleLbl="node1" presStyleIdx="5" presStyleCnt="6" custScaleX="269247" custRadScaleRad="195756" custRadScaleInc="-24765">
        <dgm:presLayoutVars>
          <dgm:bulletEnabled val="1"/>
        </dgm:presLayoutVars>
      </dgm:prSet>
      <dgm:spPr/>
    </dgm:pt>
  </dgm:ptLst>
  <dgm:cxnLst>
    <dgm:cxn modelId="{5400E824-1A57-4792-8FEA-B13D49B8876C}" srcId="{3D12872B-53DA-4DC1-8C5D-184AD521D593}" destId="{8177655E-8E8C-4E9D-BEEA-7ABDEB7BF19C}" srcOrd="4" destOrd="0" parTransId="{D4AAADA0-9933-4476-BF99-C148B45E37AB}" sibTransId="{985801DC-0011-40F9-94CC-1C7E1D028AE0}"/>
    <dgm:cxn modelId="{FB17A239-294F-42EC-99CF-F58840D96A53}" type="presOf" srcId="{812DB21B-3ABB-42EA-BEBB-A35AC4F0DACC}" destId="{B0C90079-9E3C-47E8-86F6-D4733863F61F}" srcOrd="0" destOrd="0" presId="urn:microsoft.com/office/officeart/2008/layout/RadialCluster"/>
    <dgm:cxn modelId="{841F753F-3C59-441E-A106-65A6B9412051}" type="presOf" srcId="{2BDF5BDA-D96C-4D83-929F-B1DC17C5CD9E}" destId="{F6644AB4-D22D-4DF3-87C8-7C0CBA79CA2D}" srcOrd="0" destOrd="0" presId="urn:microsoft.com/office/officeart/2008/layout/RadialCluster"/>
    <dgm:cxn modelId="{5DEFD564-1CAC-4CF9-B8E6-A7465B3528CB}" type="presOf" srcId="{70F16473-6CCA-44EF-836E-A060F6E091D6}" destId="{27083B9C-B420-4FF1-BA67-D15B8009E4AE}" srcOrd="0" destOrd="0" presId="urn:microsoft.com/office/officeart/2008/layout/RadialCluster"/>
    <dgm:cxn modelId="{35456F45-6288-412A-81FB-51A63A06FD95}" type="presOf" srcId="{C326FF43-7F6C-4798-8A23-F4D73284BF38}" destId="{A58424B9-8BF2-4526-B9B2-9C0BCE307553}" srcOrd="0" destOrd="0" presId="urn:microsoft.com/office/officeart/2008/layout/RadialCluster"/>
    <dgm:cxn modelId="{CE24956C-D041-4BD8-83D3-1AEC620033D5}" srcId="{3D12872B-53DA-4DC1-8C5D-184AD521D593}" destId="{C326FF43-7F6C-4798-8A23-F4D73284BF38}" srcOrd="3" destOrd="0" parTransId="{70F16473-6CCA-44EF-836E-A060F6E091D6}" sibTransId="{CD99620E-3796-493C-9FD4-C1DC4BEC4BF0}"/>
    <dgm:cxn modelId="{D98C7F6F-A318-4C21-850F-7B9DBBE62AC8}" type="presOf" srcId="{D4AAADA0-9933-4476-BF99-C148B45E37AB}" destId="{ED605D4B-24E5-4524-A8A8-BF9C9D5B328E}" srcOrd="0" destOrd="0" presId="urn:microsoft.com/office/officeart/2008/layout/RadialCluster"/>
    <dgm:cxn modelId="{82C04479-76C1-469C-9A1A-2167F6FD9B32}" srcId="{3D12872B-53DA-4DC1-8C5D-184AD521D593}" destId="{2BDF5BDA-D96C-4D83-929F-B1DC17C5CD9E}" srcOrd="1" destOrd="0" parTransId="{F231519D-9D43-4714-9488-BAE8905FD595}" sibTransId="{D22FCA11-9A9E-498C-AAF6-166AE7313F2B}"/>
    <dgm:cxn modelId="{3F54A07C-3A09-427B-8AC5-A7516DCF24A7}" type="presOf" srcId="{C6C0520F-5A81-47A6-8BFF-E6C32C316F9C}" destId="{E50516A3-F13B-44F2-BC0C-783F01CE033F}" srcOrd="0" destOrd="0" presId="urn:microsoft.com/office/officeart/2008/layout/RadialCluster"/>
    <dgm:cxn modelId="{C1A7837F-9EDB-495C-82EF-CE5F2D35B423}" type="presOf" srcId="{3D12872B-53DA-4DC1-8C5D-184AD521D593}" destId="{47F7C0CD-E278-4803-A2AD-F3AB4E1A2C4B}" srcOrd="0" destOrd="0" presId="urn:microsoft.com/office/officeart/2008/layout/RadialCluster"/>
    <dgm:cxn modelId="{87287287-A1B9-45FF-981E-B58EB4CA4A38}" type="presOf" srcId="{F231519D-9D43-4714-9488-BAE8905FD595}" destId="{23961A13-CF9E-4BDE-9E3F-CD9D223AF37E}" srcOrd="0" destOrd="0" presId="urn:microsoft.com/office/officeart/2008/layout/RadialCluster"/>
    <dgm:cxn modelId="{E1029A9D-508A-4122-A655-D0DC0AAA6F00}" type="presOf" srcId="{48D85D02-1A12-4919-BDBD-42B35B3D6158}" destId="{E62E56FE-6FDF-4C22-A013-9D9C54917C58}" srcOrd="0" destOrd="0" presId="urn:microsoft.com/office/officeart/2008/layout/RadialCluster"/>
    <dgm:cxn modelId="{5DB27DA4-E991-4AE2-89D9-1B96D7E25797}" srcId="{3D12872B-53DA-4DC1-8C5D-184AD521D593}" destId="{812DB21B-3ABB-42EA-BEBB-A35AC4F0DACC}" srcOrd="0" destOrd="0" parTransId="{48D85D02-1A12-4919-BDBD-42B35B3D6158}" sibTransId="{3C09EEB1-1E4E-4BC3-9383-F2BEB2B61BF1}"/>
    <dgm:cxn modelId="{601A26AE-2722-4F79-B79B-307ADD4CCAE4}" type="presOf" srcId="{C56E13DC-8C28-483C-9EA1-CBAD401B887C}" destId="{2B6CEADE-3B43-464D-BBF9-FF5D550C06CA}" srcOrd="0" destOrd="0" presId="urn:microsoft.com/office/officeart/2008/layout/RadialCluster"/>
    <dgm:cxn modelId="{3D4F44D7-04F5-41EB-90AB-46629F7BF6BC}" srcId="{C6C0520F-5A81-47A6-8BFF-E6C32C316F9C}" destId="{3D12872B-53DA-4DC1-8C5D-184AD521D593}" srcOrd="0" destOrd="0" parTransId="{CF2F3E37-2A16-4BCF-A109-C214AF63BFF1}" sibTransId="{CBCCD07C-E235-43BF-8D24-79D0F460EF44}"/>
    <dgm:cxn modelId="{1E99F9D8-0087-4620-A08B-EE0046979926}" type="presOf" srcId="{8177655E-8E8C-4E9D-BEEA-7ABDEB7BF19C}" destId="{1A8D4CF5-5785-40B0-8D3E-238105B1F57E}" srcOrd="0" destOrd="0" presId="urn:microsoft.com/office/officeart/2008/layout/RadialCluster"/>
    <dgm:cxn modelId="{762828DB-DA5A-47C9-B9F9-88504ADFE87F}" type="presOf" srcId="{FABB5EEB-020C-4010-97C9-E1FBC12D48AF}" destId="{846D3184-8BAA-406E-8DA3-1C664E45A737}" srcOrd="0" destOrd="0" presId="urn:microsoft.com/office/officeart/2008/layout/RadialCluster"/>
    <dgm:cxn modelId="{2EC661EC-7E61-4F64-BBE0-C33E7DA8A5D4}" srcId="{3D12872B-53DA-4DC1-8C5D-184AD521D593}" destId="{C56E13DC-8C28-483C-9EA1-CBAD401B887C}" srcOrd="2" destOrd="0" parTransId="{FABB5EEB-020C-4010-97C9-E1FBC12D48AF}" sibTransId="{9F66DF11-FEAB-4842-9088-4A2CBFF4E992}"/>
    <dgm:cxn modelId="{09508156-FDB5-4A12-9BEE-77F6404BCD4F}" type="presParOf" srcId="{E50516A3-F13B-44F2-BC0C-783F01CE033F}" destId="{C9938947-BEF7-4BD3-A7E5-93AB96290769}" srcOrd="0" destOrd="0" presId="urn:microsoft.com/office/officeart/2008/layout/RadialCluster"/>
    <dgm:cxn modelId="{AF81E818-428B-4659-B900-60CF6FAAEF2C}" type="presParOf" srcId="{C9938947-BEF7-4BD3-A7E5-93AB96290769}" destId="{47F7C0CD-E278-4803-A2AD-F3AB4E1A2C4B}" srcOrd="0" destOrd="0" presId="urn:microsoft.com/office/officeart/2008/layout/RadialCluster"/>
    <dgm:cxn modelId="{06D8586C-7446-46E1-ACF7-8A4F8B9187A8}" type="presParOf" srcId="{C9938947-BEF7-4BD3-A7E5-93AB96290769}" destId="{E62E56FE-6FDF-4C22-A013-9D9C54917C58}" srcOrd="1" destOrd="0" presId="urn:microsoft.com/office/officeart/2008/layout/RadialCluster"/>
    <dgm:cxn modelId="{762B3263-5FD0-4E18-B7F8-0DCAEF2D6BE3}" type="presParOf" srcId="{C9938947-BEF7-4BD3-A7E5-93AB96290769}" destId="{B0C90079-9E3C-47E8-86F6-D4733863F61F}" srcOrd="2" destOrd="0" presId="urn:microsoft.com/office/officeart/2008/layout/RadialCluster"/>
    <dgm:cxn modelId="{5319E81C-A673-4EF0-8A77-E16CB631DB8F}" type="presParOf" srcId="{C9938947-BEF7-4BD3-A7E5-93AB96290769}" destId="{23961A13-CF9E-4BDE-9E3F-CD9D223AF37E}" srcOrd="3" destOrd="0" presId="urn:microsoft.com/office/officeart/2008/layout/RadialCluster"/>
    <dgm:cxn modelId="{BEF4FC2C-9697-438D-8BA9-A2349F56E660}" type="presParOf" srcId="{C9938947-BEF7-4BD3-A7E5-93AB96290769}" destId="{F6644AB4-D22D-4DF3-87C8-7C0CBA79CA2D}" srcOrd="4" destOrd="0" presId="urn:microsoft.com/office/officeart/2008/layout/RadialCluster"/>
    <dgm:cxn modelId="{B740FA2C-857E-44CB-8FF3-48D05640585C}" type="presParOf" srcId="{C9938947-BEF7-4BD3-A7E5-93AB96290769}" destId="{846D3184-8BAA-406E-8DA3-1C664E45A737}" srcOrd="5" destOrd="0" presId="urn:microsoft.com/office/officeart/2008/layout/RadialCluster"/>
    <dgm:cxn modelId="{176EF48A-5D9C-4310-8D85-11200823655F}" type="presParOf" srcId="{C9938947-BEF7-4BD3-A7E5-93AB96290769}" destId="{2B6CEADE-3B43-464D-BBF9-FF5D550C06CA}" srcOrd="6" destOrd="0" presId="urn:microsoft.com/office/officeart/2008/layout/RadialCluster"/>
    <dgm:cxn modelId="{3E30BC3A-D243-4EF2-AFA3-84142D904101}" type="presParOf" srcId="{C9938947-BEF7-4BD3-A7E5-93AB96290769}" destId="{27083B9C-B420-4FF1-BA67-D15B8009E4AE}" srcOrd="7" destOrd="0" presId="urn:microsoft.com/office/officeart/2008/layout/RadialCluster"/>
    <dgm:cxn modelId="{B2B58B42-1BD0-4EEE-A134-E0EC412DD0EA}" type="presParOf" srcId="{C9938947-BEF7-4BD3-A7E5-93AB96290769}" destId="{A58424B9-8BF2-4526-B9B2-9C0BCE307553}" srcOrd="8" destOrd="0" presId="urn:microsoft.com/office/officeart/2008/layout/RadialCluster"/>
    <dgm:cxn modelId="{D201377E-C14B-4EBE-B9F1-B9BBBC860AE2}" type="presParOf" srcId="{C9938947-BEF7-4BD3-A7E5-93AB96290769}" destId="{ED605D4B-24E5-4524-A8A8-BF9C9D5B328E}" srcOrd="9" destOrd="0" presId="urn:microsoft.com/office/officeart/2008/layout/RadialCluster"/>
    <dgm:cxn modelId="{3FC04B4F-BAA7-4A20-8F0E-2F27A4580052}" type="presParOf" srcId="{C9938947-BEF7-4BD3-A7E5-93AB96290769}" destId="{1A8D4CF5-5785-40B0-8D3E-238105B1F57E}"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0B8DD3D-8034-4A78-B8C9-C3147D2C4784}" type="doc">
      <dgm:prSet loTypeId="urn:diagrams.loki3.com/BracketList+Icon" loCatId="list" qsTypeId="urn:microsoft.com/office/officeart/2005/8/quickstyle/simple4" qsCatId="simple" csTypeId="urn:microsoft.com/office/officeart/2005/8/colors/accent6_4" csCatId="accent6" phldr="1"/>
      <dgm:spPr/>
      <dgm:t>
        <a:bodyPr/>
        <a:lstStyle/>
        <a:p>
          <a:endParaRPr lang="uk-UA"/>
        </a:p>
      </dgm:t>
    </dgm:pt>
    <dgm:pt modelId="{33F9937F-E1ED-4161-9EEB-F13BA40FEBC5}">
      <dgm:prSet phldrT="[Текст]" custT="1">
        <dgm:style>
          <a:lnRef idx="1">
            <a:schemeClr val="accent3"/>
          </a:lnRef>
          <a:fillRef idx="2">
            <a:schemeClr val="accent3"/>
          </a:fillRef>
          <a:effectRef idx="1">
            <a:schemeClr val="accent3"/>
          </a:effectRef>
          <a:fontRef idx="minor">
            <a:schemeClr val="dk1"/>
          </a:fontRef>
        </dgm:style>
      </dgm:prSet>
      <dgm:spPr>
        <a:solidFill>
          <a:schemeClr val="bg2">
            <a:lumMod val="50000"/>
          </a:schemeClr>
        </a:solidFill>
      </dgm:spPr>
      <dgm:t>
        <a:bodyPr vert="horz"/>
        <a:lstStyle/>
        <a:p>
          <a:pPr algn="l" defTabSz="914400" rtl="0" eaLnBrk="1" latinLnBrk="0" hangingPunct="1">
            <a:lnSpc>
              <a:spcPct val="85000"/>
            </a:lnSpc>
            <a:spcBef>
              <a:spcPct val="0"/>
            </a:spcBef>
            <a:buNone/>
          </a:pPr>
          <a:r>
            <a:rPr lang="uk-UA" sz="2800" dirty="0">
              <a:solidFill>
                <a:schemeClr val="bg1"/>
              </a:solidFill>
              <a:latin typeface="Times New Roman" panose="02020603050405020304" pitchFamily="18" charset="0"/>
              <a:cs typeface="Times New Roman" panose="02020603050405020304" pitchFamily="18" charset="0"/>
            </a:rPr>
            <a:t>цільова</a:t>
          </a:r>
        </a:p>
      </dgm:t>
    </dgm:pt>
    <dgm:pt modelId="{FEAF859A-4FC5-4B46-86A0-367C6B7BFC7E}" type="parTrans" cxnId="{46A10A21-40E8-4864-A4F4-51D7C3239F99}">
      <dgm:prSet/>
      <dgm:spPr/>
      <dgm:t>
        <a:bodyPr/>
        <a:lstStyle/>
        <a:p>
          <a:endParaRPr lang="uk-UA"/>
        </a:p>
      </dgm:t>
    </dgm:pt>
    <dgm:pt modelId="{46E97B09-66FA-4783-987D-F2A27F06C390}" type="sibTrans" cxnId="{46A10A21-40E8-4864-A4F4-51D7C3239F99}">
      <dgm:prSet/>
      <dgm:spPr/>
      <dgm:t>
        <a:bodyPr/>
        <a:lstStyle/>
        <a:p>
          <a:endParaRPr lang="uk-UA"/>
        </a:p>
      </dgm:t>
    </dgm:pt>
    <dgm:pt modelId="{5FEC0864-13C4-4A77-8A6D-3322F4A00B4B}">
      <dgm:prSet phldrT="[Текст]" custT="1">
        <dgm:style>
          <a:lnRef idx="1">
            <a:schemeClr val="accent3"/>
          </a:lnRef>
          <a:fillRef idx="2">
            <a:schemeClr val="accent3"/>
          </a:fillRef>
          <a:effectRef idx="1">
            <a:schemeClr val="accent3"/>
          </a:effectRef>
          <a:fontRef idx="minor">
            <a:schemeClr val="dk1"/>
          </a:fontRef>
        </dgm:style>
      </dgm:prSet>
      <dgm:spPr>
        <a:solidFill>
          <a:schemeClr val="bg2">
            <a:lumMod val="50000"/>
          </a:schemeClr>
        </a:solidFill>
      </dgm:spPr>
      <dgm:t>
        <a:bodyPr vert="horz"/>
        <a:lstStyle/>
        <a:p>
          <a:r>
            <a:rPr lang="uk-UA" sz="2800" dirty="0">
              <a:solidFill>
                <a:schemeClr val="bg1"/>
              </a:solidFill>
              <a:latin typeface="Times New Roman" panose="02020603050405020304" pitchFamily="18" charset="0"/>
              <a:cs typeface="Times New Roman" panose="02020603050405020304" pitchFamily="18" charset="0"/>
            </a:rPr>
            <a:t>організаційна</a:t>
          </a:r>
        </a:p>
      </dgm:t>
    </dgm:pt>
    <dgm:pt modelId="{BD478855-4343-4FD2-A933-91D24B0D49C8}" type="parTrans" cxnId="{2E1F98E8-B160-4058-ADF9-C7F07ED81F8E}">
      <dgm:prSet/>
      <dgm:spPr/>
      <dgm:t>
        <a:bodyPr/>
        <a:lstStyle/>
        <a:p>
          <a:endParaRPr lang="uk-UA"/>
        </a:p>
      </dgm:t>
    </dgm:pt>
    <dgm:pt modelId="{CE11F14C-5D4E-4B5F-B2EF-BCE673327A02}" type="sibTrans" cxnId="{2E1F98E8-B160-4058-ADF9-C7F07ED81F8E}">
      <dgm:prSet/>
      <dgm:spPr/>
      <dgm:t>
        <a:bodyPr/>
        <a:lstStyle/>
        <a:p>
          <a:endParaRPr lang="uk-UA"/>
        </a:p>
      </dgm:t>
    </dgm:pt>
    <dgm:pt modelId="{2A9F9CCC-9E47-4ACE-BCB5-821018B108FB}">
      <dgm:prSet phldrT="[Текст]" custT="1">
        <dgm:style>
          <a:lnRef idx="1">
            <a:schemeClr val="accent3"/>
          </a:lnRef>
          <a:fillRef idx="2">
            <a:schemeClr val="accent3"/>
          </a:fillRef>
          <a:effectRef idx="1">
            <a:schemeClr val="accent3"/>
          </a:effectRef>
          <a:fontRef idx="minor">
            <a:schemeClr val="dk1"/>
          </a:fontRef>
        </dgm:style>
      </dgm:prSet>
      <dgm:spPr>
        <a:solidFill>
          <a:schemeClr val="bg2">
            <a:lumMod val="50000"/>
          </a:schemeClr>
        </a:solidFill>
      </dgm:spPr>
      <dgm:t>
        <a:bodyPr vert="horz"/>
        <a:lstStyle/>
        <a:p>
          <a:r>
            <a:rPr lang="uk-UA" sz="2800" dirty="0">
              <a:solidFill>
                <a:schemeClr val="bg1"/>
              </a:solidFill>
              <a:latin typeface="Times New Roman" panose="02020603050405020304" pitchFamily="18" charset="0"/>
              <a:cs typeface="Times New Roman" panose="02020603050405020304" pitchFamily="18" charset="0"/>
            </a:rPr>
            <a:t>регулятивна</a:t>
          </a:r>
        </a:p>
      </dgm:t>
    </dgm:pt>
    <dgm:pt modelId="{11CA0BD2-19BF-408E-A6AE-BF0BC898B24F}" type="parTrans" cxnId="{575EA0D8-B273-4C40-8CD3-6C2D32E3E4CB}">
      <dgm:prSet/>
      <dgm:spPr/>
      <dgm:t>
        <a:bodyPr/>
        <a:lstStyle/>
        <a:p>
          <a:endParaRPr lang="uk-UA"/>
        </a:p>
      </dgm:t>
    </dgm:pt>
    <dgm:pt modelId="{0330D141-559D-48BB-A070-3EB6CCD04296}" type="sibTrans" cxnId="{575EA0D8-B273-4C40-8CD3-6C2D32E3E4CB}">
      <dgm:prSet/>
      <dgm:spPr/>
      <dgm:t>
        <a:bodyPr/>
        <a:lstStyle/>
        <a:p>
          <a:endParaRPr lang="uk-UA"/>
        </a:p>
      </dgm:t>
    </dgm:pt>
    <dgm:pt modelId="{951762BF-139E-4B70-8F61-E7026B37AABF}">
      <dgm:prSet phldrT="[Текст]" custT="1">
        <dgm:style>
          <a:lnRef idx="1">
            <a:schemeClr val="accent3"/>
          </a:lnRef>
          <a:fillRef idx="2">
            <a:schemeClr val="accent3"/>
          </a:fillRef>
          <a:effectRef idx="1">
            <a:schemeClr val="accent3"/>
          </a:effectRef>
          <a:fontRef idx="minor">
            <a:schemeClr val="dk1"/>
          </a:fontRef>
        </dgm:style>
      </dgm:prSet>
      <dgm:spPr>
        <a:solidFill>
          <a:schemeClr val="bg2">
            <a:lumMod val="50000"/>
          </a:schemeClr>
        </a:solidFill>
      </dgm:spPr>
      <dgm:t>
        <a:bodyPr vert="horz"/>
        <a:lstStyle/>
        <a:p>
          <a:r>
            <a:rPr lang="uk-UA" sz="2800" dirty="0">
              <a:solidFill>
                <a:schemeClr val="bg1"/>
              </a:solidFill>
              <a:latin typeface="Times New Roman" panose="02020603050405020304" pitchFamily="18" charset="0"/>
              <a:cs typeface="Times New Roman" panose="02020603050405020304" pitchFamily="18" charset="0"/>
            </a:rPr>
            <a:t>контрольна</a:t>
          </a:r>
        </a:p>
      </dgm:t>
    </dgm:pt>
    <dgm:pt modelId="{EDF91BA8-105B-4186-B841-56D3E10834A3}" type="parTrans" cxnId="{D6861159-EAC4-4457-BF72-D51AC65EE48E}">
      <dgm:prSet/>
      <dgm:spPr/>
      <dgm:t>
        <a:bodyPr/>
        <a:lstStyle/>
        <a:p>
          <a:endParaRPr lang="uk-UA"/>
        </a:p>
      </dgm:t>
    </dgm:pt>
    <dgm:pt modelId="{982FBB9A-7B87-415C-BA71-8C5FD7CFB3ED}" type="sibTrans" cxnId="{D6861159-EAC4-4457-BF72-D51AC65EE48E}">
      <dgm:prSet/>
      <dgm:spPr/>
      <dgm:t>
        <a:bodyPr/>
        <a:lstStyle/>
        <a:p>
          <a:endParaRPr lang="uk-UA"/>
        </a:p>
      </dgm:t>
    </dgm:pt>
    <dgm:pt modelId="{F7758E54-8BE1-48A7-9944-6478F096D36C}">
      <dgm:prSet phldrT="[Текст]" custT="1">
        <dgm:style>
          <a:lnRef idx="1">
            <a:schemeClr val="accent3"/>
          </a:lnRef>
          <a:fillRef idx="2">
            <a:schemeClr val="accent3"/>
          </a:fillRef>
          <a:effectRef idx="1">
            <a:schemeClr val="accent3"/>
          </a:effectRef>
          <a:fontRef idx="minor">
            <a:schemeClr val="dk1"/>
          </a:fontRef>
        </dgm:style>
      </dgm:prSet>
      <dgm:spPr>
        <a:solidFill>
          <a:schemeClr val="bg2">
            <a:lumMod val="50000"/>
          </a:schemeClr>
        </a:solidFill>
      </dgm:spPr>
      <dgm:t>
        <a:bodyPr vert="horz"/>
        <a:lstStyle/>
        <a:p>
          <a:r>
            <a:rPr lang="uk-UA" sz="2800" dirty="0">
              <a:solidFill>
                <a:schemeClr val="bg1"/>
              </a:solidFill>
              <a:latin typeface="Times New Roman" panose="02020603050405020304" pitchFamily="18" charset="0"/>
              <a:cs typeface="Times New Roman" panose="02020603050405020304" pitchFamily="18" charset="0"/>
            </a:rPr>
            <a:t>відновлювальна</a:t>
          </a:r>
        </a:p>
      </dgm:t>
    </dgm:pt>
    <dgm:pt modelId="{1BE52219-21B7-4907-B6FC-462CB2DEFF59}" type="parTrans" cxnId="{03C8DEE9-AE6B-43D0-B3C8-2A87918B0AD8}">
      <dgm:prSet/>
      <dgm:spPr/>
      <dgm:t>
        <a:bodyPr/>
        <a:lstStyle/>
        <a:p>
          <a:endParaRPr lang="uk-UA"/>
        </a:p>
      </dgm:t>
    </dgm:pt>
    <dgm:pt modelId="{2E605AEA-471E-4719-9D56-0361DF2664AD}" type="sibTrans" cxnId="{03C8DEE9-AE6B-43D0-B3C8-2A87918B0AD8}">
      <dgm:prSet/>
      <dgm:spPr/>
      <dgm:t>
        <a:bodyPr/>
        <a:lstStyle/>
        <a:p>
          <a:endParaRPr lang="uk-UA"/>
        </a:p>
      </dgm:t>
    </dgm:pt>
    <dgm:pt modelId="{026CC137-46DC-4238-A221-5F818C495811}">
      <dgm:prSet phldrT="[Текст]" custT="1"/>
      <dgm:spPr>
        <a:solidFill>
          <a:schemeClr val="bg2">
            <a:lumMod val="75000"/>
          </a:schemeClr>
        </a:solidFill>
      </dgm:spPr>
      <dgm:t>
        <a:bodyPr/>
        <a:lstStyle/>
        <a:p>
          <a:r>
            <a:rPr lang="uk-UA" sz="2800">
              <a:latin typeface="Times New Roman" panose="02020603050405020304" pitchFamily="18" charset="0"/>
              <a:cs typeface="Times New Roman" panose="02020603050405020304" pitchFamily="18" charset="0"/>
            </a:rPr>
            <a:t>оптимізаційна</a:t>
          </a:r>
          <a:endParaRPr lang="uk-UA" sz="2800" dirty="0">
            <a:latin typeface="Times New Roman" panose="02020603050405020304" pitchFamily="18" charset="0"/>
            <a:cs typeface="Times New Roman" panose="02020603050405020304" pitchFamily="18" charset="0"/>
          </a:endParaRPr>
        </a:p>
      </dgm:t>
    </dgm:pt>
    <dgm:pt modelId="{42ACD37A-03D4-4B1D-867E-F7E3FD4634E2}" type="parTrans" cxnId="{C64519A1-4048-4D36-8792-108BBCF55640}">
      <dgm:prSet/>
      <dgm:spPr/>
      <dgm:t>
        <a:bodyPr/>
        <a:lstStyle/>
        <a:p>
          <a:endParaRPr lang="ru-RU"/>
        </a:p>
      </dgm:t>
    </dgm:pt>
    <dgm:pt modelId="{A707EEE5-EE8B-4B53-82F0-2C8CE19FCABC}" type="sibTrans" cxnId="{C64519A1-4048-4D36-8792-108BBCF55640}">
      <dgm:prSet/>
      <dgm:spPr/>
      <dgm:t>
        <a:bodyPr/>
        <a:lstStyle/>
        <a:p>
          <a:endParaRPr lang="ru-RU"/>
        </a:p>
      </dgm:t>
    </dgm:pt>
    <dgm:pt modelId="{9FEA7F94-935D-4EF4-9AD6-93D0B12CDB6E}">
      <dgm:prSet phldrT="[Текст]" custT="1"/>
      <dgm:spPr>
        <a:solidFill>
          <a:schemeClr val="bg2">
            <a:lumMod val="75000"/>
          </a:schemeClr>
        </a:solidFill>
      </dgm:spPr>
      <dgm:t>
        <a:bodyPr/>
        <a:lstStyle/>
        <a:p>
          <a:r>
            <a:rPr lang="uk-UA" sz="2800">
              <a:latin typeface="Times New Roman" panose="02020603050405020304" pitchFamily="18" charset="0"/>
              <a:cs typeface="Times New Roman" panose="02020603050405020304" pitchFamily="18" charset="0"/>
            </a:rPr>
            <a:t>інтегративна</a:t>
          </a:r>
          <a:endParaRPr lang="uk-UA" sz="2800" dirty="0">
            <a:latin typeface="Times New Roman" panose="02020603050405020304" pitchFamily="18" charset="0"/>
            <a:cs typeface="Times New Roman" panose="02020603050405020304" pitchFamily="18" charset="0"/>
          </a:endParaRPr>
        </a:p>
      </dgm:t>
    </dgm:pt>
    <dgm:pt modelId="{3B885A89-EB03-4F3E-AF7B-8AE934C5ABC7}" type="parTrans" cxnId="{D91B1280-5773-42F1-A639-D62789C96D42}">
      <dgm:prSet/>
      <dgm:spPr/>
      <dgm:t>
        <a:bodyPr/>
        <a:lstStyle/>
        <a:p>
          <a:endParaRPr lang="ru-RU"/>
        </a:p>
      </dgm:t>
    </dgm:pt>
    <dgm:pt modelId="{13E0C36F-29CF-40D6-87F7-46428DE2B1CE}" type="sibTrans" cxnId="{D91B1280-5773-42F1-A639-D62789C96D42}">
      <dgm:prSet/>
      <dgm:spPr/>
      <dgm:t>
        <a:bodyPr/>
        <a:lstStyle/>
        <a:p>
          <a:endParaRPr lang="ru-RU"/>
        </a:p>
      </dgm:t>
    </dgm:pt>
    <dgm:pt modelId="{C25E2E06-25EB-4DEF-B19C-58EAFDB1B277}">
      <dgm:prSet custT="1"/>
      <dgm:spPr/>
      <dgm:t>
        <a:bodyPr vert="vert270"/>
        <a:lstStyle/>
        <a:p>
          <a:pPr algn="l" defTabSz="914400" rtl="0" eaLnBrk="1" latinLnBrk="0" hangingPunct="1">
            <a:lnSpc>
              <a:spcPct val="85000"/>
            </a:lnSpc>
            <a:spcBef>
              <a:spcPct val="0"/>
            </a:spcBef>
            <a:buNone/>
          </a:pPr>
          <a:r>
            <a:rPr lang="uk-UA" sz="3600" b="1" i="0" kern="1200">
              <a:latin typeface="+mj-lt"/>
              <a:cs typeface="Times New Roman" panose="02020603050405020304" pitchFamily="18" charset="0"/>
            </a:rPr>
            <a:t>Внутрішні</a:t>
          </a:r>
          <a:endParaRPr lang="uk-UA" sz="3600" b="1" kern="1200" spc="-50" baseline="0" dirty="0">
            <a:latin typeface="+mj-lt"/>
            <a:ea typeface="+mj-ea"/>
            <a:cs typeface="+mj-cs"/>
          </a:endParaRPr>
        </a:p>
      </dgm:t>
    </dgm:pt>
    <dgm:pt modelId="{C790348B-6D35-4719-AE90-C4ED9E31BAD0}" type="parTrans" cxnId="{6E19DD73-AC9C-4D4F-B0D8-229194632964}">
      <dgm:prSet/>
      <dgm:spPr/>
      <dgm:t>
        <a:bodyPr/>
        <a:lstStyle/>
        <a:p>
          <a:endParaRPr lang="ru-RU"/>
        </a:p>
      </dgm:t>
    </dgm:pt>
    <dgm:pt modelId="{0165614C-E7A1-42D6-B5B6-5C671813EEE9}" type="sibTrans" cxnId="{6E19DD73-AC9C-4D4F-B0D8-229194632964}">
      <dgm:prSet/>
      <dgm:spPr/>
      <dgm:t>
        <a:bodyPr/>
        <a:lstStyle/>
        <a:p>
          <a:endParaRPr lang="ru-RU"/>
        </a:p>
      </dgm:t>
    </dgm:pt>
    <dgm:pt modelId="{5814224E-609D-43AC-BBEA-6D725A7E2A3A}">
      <dgm:prSet phldrT="[Текст]" custT="1">
        <dgm:style>
          <a:lnRef idx="1">
            <a:schemeClr val="accent3"/>
          </a:lnRef>
          <a:fillRef idx="2">
            <a:schemeClr val="accent3"/>
          </a:fillRef>
          <a:effectRef idx="1">
            <a:schemeClr val="accent3"/>
          </a:effectRef>
          <a:fontRef idx="minor">
            <a:schemeClr val="dk1"/>
          </a:fontRef>
        </dgm:style>
      </dgm:prSet>
      <dgm:spPr>
        <a:solidFill>
          <a:schemeClr val="bg2">
            <a:lumMod val="75000"/>
          </a:schemeClr>
        </a:solidFill>
      </dgm:spPr>
      <dgm:t>
        <a:bodyPr/>
        <a:lstStyle/>
        <a:p>
          <a:r>
            <a:rPr lang="uk-UA" sz="2800">
              <a:latin typeface="Times New Roman" panose="02020603050405020304" pitchFamily="18" charset="0"/>
              <a:cs typeface="Times New Roman" panose="02020603050405020304" pitchFamily="18" charset="0"/>
            </a:rPr>
            <a:t>адаптаційна</a:t>
          </a:r>
          <a:endParaRPr lang="uk-UA" sz="2800" dirty="0">
            <a:latin typeface="Times New Roman" panose="02020603050405020304" pitchFamily="18" charset="0"/>
            <a:cs typeface="Times New Roman" panose="02020603050405020304" pitchFamily="18" charset="0"/>
          </a:endParaRPr>
        </a:p>
      </dgm:t>
    </dgm:pt>
    <dgm:pt modelId="{E9839538-DE8C-4AEE-8D77-A282DB63B9FF}" type="parTrans" cxnId="{02FBDC40-0E2A-4094-8B7C-441D7C6BBC91}">
      <dgm:prSet/>
      <dgm:spPr/>
      <dgm:t>
        <a:bodyPr/>
        <a:lstStyle/>
        <a:p>
          <a:endParaRPr lang="ru-RU"/>
        </a:p>
      </dgm:t>
    </dgm:pt>
    <dgm:pt modelId="{533720B6-5B1C-43D2-B2CD-773A139291F3}" type="sibTrans" cxnId="{02FBDC40-0E2A-4094-8B7C-441D7C6BBC91}">
      <dgm:prSet/>
      <dgm:spPr/>
      <dgm:t>
        <a:bodyPr/>
        <a:lstStyle/>
        <a:p>
          <a:endParaRPr lang="ru-RU"/>
        </a:p>
      </dgm:t>
    </dgm:pt>
    <dgm:pt modelId="{96932BA8-FA1F-4DB1-AE2A-2E71F1B346E8}">
      <dgm:prSet custT="1"/>
      <dgm:spPr/>
      <dgm:t>
        <a:bodyPr vert="vert270"/>
        <a:lstStyle/>
        <a:p>
          <a:r>
            <a:rPr lang="uk-UA" sz="3600" b="1" i="0" dirty="0">
              <a:latin typeface="+mj-lt"/>
              <a:cs typeface="Times New Roman" panose="02020603050405020304" pitchFamily="18" charset="0"/>
            </a:rPr>
            <a:t>Зовнішні</a:t>
          </a:r>
          <a:endParaRPr lang="uk-UA" sz="3600" dirty="0">
            <a:latin typeface="Times New Roman" panose="02020603050405020304" pitchFamily="18" charset="0"/>
            <a:cs typeface="Times New Roman" panose="02020603050405020304" pitchFamily="18" charset="0"/>
          </a:endParaRPr>
        </a:p>
      </dgm:t>
    </dgm:pt>
    <dgm:pt modelId="{0E1027CA-77E9-48C9-84AE-F8FFCD58E6A7}" type="parTrans" cxnId="{C97763FD-AB2A-4370-8B52-3F8E11B99256}">
      <dgm:prSet/>
      <dgm:spPr/>
      <dgm:t>
        <a:bodyPr/>
        <a:lstStyle/>
        <a:p>
          <a:endParaRPr lang="ru-RU"/>
        </a:p>
      </dgm:t>
    </dgm:pt>
    <dgm:pt modelId="{9E22F22A-32B4-41E4-A33D-B4936A7D55AF}" type="sibTrans" cxnId="{C97763FD-AB2A-4370-8B52-3F8E11B99256}">
      <dgm:prSet/>
      <dgm:spPr/>
      <dgm:t>
        <a:bodyPr/>
        <a:lstStyle/>
        <a:p>
          <a:endParaRPr lang="ru-RU"/>
        </a:p>
      </dgm:t>
    </dgm:pt>
    <dgm:pt modelId="{21A8DBB7-9978-4B00-B708-E8C0CAF957AE}" type="pres">
      <dgm:prSet presAssocID="{00B8DD3D-8034-4A78-B8C9-C3147D2C4784}" presName="Name0" presStyleCnt="0">
        <dgm:presLayoutVars>
          <dgm:dir/>
          <dgm:animLvl val="lvl"/>
          <dgm:resizeHandles val="exact"/>
        </dgm:presLayoutVars>
      </dgm:prSet>
      <dgm:spPr/>
    </dgm:pt>
    <dgm:pt modelId="{7B42E5D0-9C89-4103-BA3E-45023104ADBA}" type="pres">
      <dgm:prSet presAssocID="{C25E2E06-25EB-4DEF-B19C-58EAFDB1B277}" presName="linNode" presStyleCnt="0"/>
      <dgm:spPr/>
    </dgm:pt>
    <dgm:pt modelId="{EAAA7B7E-8A9A-4184-A883-D2C8EDA4EFCA}" type="pres">
      <dgm:prSet presAssocID="{C25E2E06-25EB-4DEF-B19C-58EAFDB1B277}" presName="parTx" presStyleLbl="revTx" presStyleIdx="0" presStyleCnt="2">
        <dgm:presLayoutVars>
          <dgm:chMax val="1"/>
          <dgm:bulletEnabled val="1"/>
        </dgm:presLayoutVars>
      </dgm:prSet>
      <dgm:spPr/>
    </dgm:pt>
    <dgm:pt modelId="{1B95A068-FB9A-4501-B4C6-FCAFBF6B467B}" type="pres">
      <dgm:prSet presAssocID="{C25E2E06-25EB-4DEF-B19C-58EAFDB1B277}" presName="bracket" presStyleLbl="parChTrans1D1" presStyleIdx="0" presStyleCnt="2"/>
      <dgm:spPr/>
    </dgm:pt>
    <dgm:pt modelId="{549E4BC1-0D06-445B-A142-5F674DC74E36}" type="pres">
      <dgm:prSet presAssocID="{C25E2E06-25EB-4DEF-B19C-58EAFDB1B277}" presName="spH" presStyleCnt="0"/>
      <dgm:spPr/>
    </dgm:pt>
    <dgm:pt modelId="{9346C3A1-141A-4BDC-8AC0-41A73558166F}" type="pres">
      <dgm:prSet presAssocID="{C25E2E06-25EB-4DEF-B19C-58EAFDB1B277}" presName="desTx" presStyleLbl="node1" presStyleIdx="0" presStyleCnt="2">
        <dgm:presLayoutVars>
          <dgm:bulletEnabled val="1"/>
        </dgm:presLayoutVars>
      </dgm:prSet>
      <dgm:spPr/>
    </dgm:pt>
    <dgm:pt modelId="{F74CB4DC-640A-4165-8898-BFDE724CFDF4}" type="pres">
      <dgm:prSet presAssocID="{0165614C-E7A1-42D6-B5B6-5C671813EEE9}" presName="spV" presStyleCnt="0"/>
      <dgm:spPr/>
    </dgm:pt>
    <dgm:pt modelId="{A4BC5FEA-1369-4EC6-B8C3-E315B41BC19B}" type="pres">
      <dgm:prSet presAssocID="{96932BA8-FA1F-4DB1-AE2A-2E71F1B346E8}" presName="linNode" presStyleCnt="0"/>
      <dgm:spPr/>
    </dgm:pt>
    <dgm:pt modelId="{41246F94-7A19-4A86-8F61-8C5F9FDC8210}" type="pres">
      <dgm:prSet presAssocID="{96932BA8-FA1F-4DB1-AE2A-2E71F1B346E8}" presName="parTx" presStyleLbl="revTx" presStyleIdx="1" presStyleCnt="2">
        <dgm:presLayoutVars>
          <dgm:chMax val="1"/>
          <dgm:bulletEnabled val="1"/>
        </dgm:presLayoutVars>
      </dgm:prSet>
      <dgm:spPr/>
    </dgm:pt>
    <dgm:pt modelId="{4C3F5D4B-169A-4B67-ABB1-CCB8DA2B9C2B}" type="pres">
      <dgm:prSet presAssocID="{96932BA8-FA1F-4DB1-AE2A-2E71F1B346E8}" presName="bracket" presStyleLbl="parChTrans1D1" presStyleIdx="1" presStyleCnt="2"/>
      <dgm:spPr/>
    </dgm:pt>
    <dgm:pt modelId="{22A6BB43-F1D9-4C2B-A0E4-7B1578659585}" type="pres">
      <dgm:prSet presAssocID="{96932BA8-FA1F-4DB1-AE2A-2E71F1B346E8}" presName="spH" presStyleCnt="0"/>
      <dgm:spPr/>
    </dgm:pt>
    <dgm:pt modelId="{94C1C457-78D3-43C4-BDB9-491B8726C866}" type="pres">
      <dgm:prSet presAssocID="{96932BA8-FA1F-4DB1-AE2A-2E71F1B346E8}" presName="desTx" presStyleLbl="node1" presStyleIdx="1" presStyleCnt="2">
        <dgm:presLayoutVars>
          <dgm:bulletEnabled val="1"/>
        </dgm:presLayoutVars>
      </dgm:prSet>
      <dgm:spPr/>
    </dgm:pt>
  </dgm:ptLst>
  <dgm:cxnLst>
    <dgm:cxn modelId="{E13BF304-1459-40AD-A29D-ADA57D146A78}" type="presOf" srcId="{951762BF-139E-4B70-8F61-E7026B37AABF}" destId="{9346C3A1-141A-4BDC-8AC0-41A73558166F}" srcOrd="0" destOrd="4" presId="urn:diagrams.loki3.com/BracketList+Icon"/>
    <dgm:cxn modelId="{2DB8CE06-B704-4DB3-A383-A86EFA12907B}" type="presOf" srcId="{F7758E54-8BE1-48A7-9944-6478F096D36C}" destId="{9346C3A1-141A-4BDC-8AC0-41A73558166F}" srcOrd="0" destOrd="2" presId="urn:diagrams.loki3.com/BracketList+Icon"/>
    <dgm:cxn modelId="{46A10A21-40E8-4864-A4F4-51D7C3239F99}" srcId="{C25E2E06-25EB-4DEF-B19C-58EAFDB1B277}" destId="{33F9937F-E1ED-4161-9EEB-F13BA40FEBC5}" srcOrd="0" destOrd="0" parTransId="{FEAF859A-4FC5-4B46-86A0-367C6B7BFC7E}" sibTransId="{46E97B09-66FA-4783-987D-F2A27F06C390}"/>
    <dgm:cxn modelId="{02FBDC40-0E2A-4094-8B7C-441D7C6BBC91}" srcId="{96932BA8-FA1F-4DB1-AE2A-2E71F1B346E8}" destId="{5814224E-609D-43AC-BBEA-6D725A7E2A3A}" srcOrd="0" destOrd="0" parTransId="{E9839538-DE8C-4AEE-8D77-A282DB63B9FF}" sibTransId="{533720B6-5B1C-43D2-B2CD-773A139291F3}"/>
    <dgm:cxn modelId="{4461A449-CC41-410F-99F7-D91340C9ABBF}" type="presOf" srcId="{5814224E-609D-43AC-BBEA-6D725A7E2A3A}" destId="{94C1C457-78D3-43C4-BDB9-491B8726C866}" srcOrd="0" destOrd="0" presId="urn:diagrams.loki3.com/BracketList+Icon"/>
    <dgm:cxn modelId="{2EABDF6B-9471-42A2-A08C-7BC6E56D53EA}" type="presOf" srcId="{96932BA8-FA1F-4DB1-AE2A-2E71F1B346E8}" destId="{41246F94-7A19-4A86-8F61-8C5F9FDC8210}" srcOrd="0" destOrd="0" presId="urn:diagrams.loki3.com/BracketList+Icon"/>
    <dgm:cxn modelId="{4ABFC752-FA9B-4AF5-A186-96861016D030}" type="presOf" srcId="{2A9F9CCC-9E47-4ACE-BCB5-821018B108FB}" destId="{9346C3A1-141A-4BDC-8AC0-41A73558166F}" srcOrd="0" destOrd="1" presId="urn:diagrams.loki3.com/BracketList+Icon"/>
    <dgm:cxn modelId="{6E19DD73-AC9C-4D4F-B0D8-229194632964}" srcId="{00B8DD3D-8034-4A78-B8C9-C3147D2C4784}" destId="{C25E2E06-25EB-4DEF-B19C-58EAFDB1B277}" srcOrd="0" destOrd="0" parTransId="{C790348B-6D35-4719-AE90-C4ED9E31BAD0}" sibTransId="{0165614C-E7A1-42D6-B5B6-5C671813EEE9}"/>
    <dgm:cxn modelId="{834FFC58-8EEE-428D-942B-F9EB1E389D2A}" type="presOf" srcId="{C25E2E06-25EB-4DEF-B19C-58EAFDB1B277}" destId="{EAAA7B7E-8A9A-4184-A883-D2C8EDA4EFCA}" srcOrd="0" destOrd="0" presId="urn:diagrams.loki3.com/BracketList+Icon"/>
    <dgm:cxn modelId="{D6861159-EAC4-4457-BF72-D51AC65EE48E}" srcId="{C25E2E06-25EB-4DEF-B19C-58EAFDB1B277}" destId="{951762BF-139E-4B70-8F61-E7026B37AABF}" srcOrd="4" destOrd="0" parTransId="{EDF91BA8-105B-4186-B841-56D3E10834A3}" sibTransId="{982FBB9A-7B87-415C-BA71-8C5FD7CFB3ED}"/>
    <dgm:cxn modelId="{377A027C-2A3A-4E4A-9269-B6A1285BE569}" type="presOf" srcId="{5FEC0864-13C4-4A77-8A6D-3322F4A00B4B}" destId="{9346C3A1-141A-4BDC-8AC0-41A73558166F}" srcOrd="0" destOrd="3" presId="urn:diagrams.loki3.com/BracketList+Icon"/>
    <dgm:cxn modelId="{D91B1280-5773-42F1-A639-D62789C96D42}" srcId="{96932BA8-FA1F-4DB1-AE2A-2E71F1B346E8}" destId="{9FEA7F94-935D-4EF4-9AD6-93D0B12CDB6E}" srcOrd="2" destOrd="0" parTransId="{3B885A89-EB03-4F3E-AF7B-8AE934C5ABC7}" sibTransId="{13E0C36F-29CF-40D6-87F7-46428DE2B1CE}"/>
    <dgm:cxn modelId="{C64519A1-4048-4D36-8792-108BBCF55640}" srcId="{96932BA8-FA1F-4DB1-AE2A-2E71F1B346E8}" destId="{026CC137-46DC-4238-A221-5F818C495811}" srcOrd="1" destOrd="0" parTransId="{42ACD37A-03D4-4B1D-867E-F7E3FD4634E2}" sibTransId="{A707EEE5-EE8B-4B53-82F0-2C8CE19FCABC}"/>
    <dgm:cxn modelId="{CDAC71B3-15A6-4F7E-9290-84B62B15E866}" type="presOf" srcId="{33F9937F-E1ED-4161-9EEB-F13BA40FEBC5}" destId="{9346C3A1-141A-4BDC-8AC0-41A73558166F}" srcOrd="0" destOrd="0" presId="urn:diagrams.loki3.com/BracketList+Icon"/>
    <dgm:cxn modelId="{575EA0D8-B273-4C40-8CD3-6C2D32E3E4CB}" srcId="{C25E2E06-25EB-4DEF-B19C-58EAFDB1B277}" destId="{2A9F9CCC-9E47-4ACE-BCB5-821018B108FB}" srcOrd="1" destOrd="0" parTransId="{11CA0BD2-19BF-408E-A6AE-BF0BC898B24F}" sibTransId="{0330D141-559D-48BB-A070-3EB6CCD04296}"/>
    <dgm:cxn modelId="{2FF9ADE0-9854-4226-897B-BD008F1FC9AD}" type="presOf" srcId="{026CC137-46DC-4238-A221-5F818C495811}" destId="{94C1C457-78D3-43C4-BDB9-491B8726C866}" srcOrd="0" destOrd="1" presId="urn:diagrams.loki3.com/BracketList+Icon"/>
    <dgm:cxn modelId="{2E1F98E8-B160-4058-ADF9-C7F07ED81F8E}" srcId="{C25E2E06-25EB-4DEF-B19C-58EAFDB1B277}" destId="{5FEC0864-13C4-4A77-8A6D-3322F4A00B4B}" srcOrd="3" destOrd="0" parTransId="{BD478855-4343-4FD2-A933-91D24B0D49C8}" sibTransId="{CE11F14C-5D4E-4B5F-B2EF-BCE673327A02}"/>
    <dgm:cxn modelId="{03C8DEE9-AE6B-43D0-B3C8-2A87918B0AD8}" srcId="{C25E2E06-25EB-4DEF-B19C-58EAFDB1B277}" destId="{F7758E54-8BE1-48A7-9944-6478F096D36C}" srcOrd="2" destOrd="0" parTransId="{1BE52219-21B7-4907-B6FC-462CB2DEFF59}" sibTransId="{2E605AEA-471E-4719-9D56-0361DF2664AD}"/>
    <dgm:cxn modelId="{D79929ED-EA8E-4C1B-B561-87038A29E8F9}" type="presOf" srcId="{00B8DD3D-8034-4A78-B8C9-C3147D2C4784}" destId="{21A8DBB7-9978-4B00-B708-E8C0CAF957AE}" srcOrd="0" destOrd="0" presId="urn:diagrams.loki3.com/BracketList+Icon"/>
    <dgm:cxn modelId="{06E575EF-261D-464F-B3E6-B1C0FC3FC62F}" type="presOf" srcId="{9FEA7F94-935D-4EF4-9AD6-93D0B12CDB6E}" destId="{94C1C457-78D3-43C4-BDB9-491B8726C866}" srcOrd="0" destOrd="2" presId="urn:diagrams.loki3.com/BracketList+Icon"/>
    <dgm:cxn modelId="{C97763FD-AB2A-4370-8B52-3F8E11B99256}" srcId="{00B8DD3D-8034-4A78-B8C9-C3147D2C4784}" destId="{96932BA8-FA1F-4DB1-AE2A-2E71F1B346E8}" srcOrd="1" destOrd="0" parTransId="{0E1027CA-77E9-48C9-84AE-F8FFCD58E6A7}" sibTransId="{9E22F22A-32B4-41E4-A33D-B4936A7D55AF}"/>
    <dgm:cxn modelId="{DF781E13-554D-4113-9FC2-DB4A5C4EA641}" type="presParOf" srcId="{21A8DBB7-9978-4B00-B708-E8C0CAF957AE}" destId="{7B42E5D0-9C89-4103-BA3E-45023104ADBA}" srcOrd="0" destOrd="0" presId="urn:diagrams.loki3.com/BracketList+Icon"/>
    <dgm:cxn modelId="{9371A26A-3D2B-4A6A-B5E3-66EEAB262E0B}" type="presParOf" srcId="{7B42E5D0-9C89-4103-BA3E-45023104ADBA}" destId="{EAAA7B7E-8A9A-4184-A883-D2C8EDA4EFCA}" srcOrd="0" destOrd="0" presId="urn:diagrams.loki3.com/BracketList+Icon"/>
    <dgm:cxn modelId="{B5BDE7F1-5914-4E55-98CA-B5C81640DA54}" type="presParOf" srcId="{7B42E5D0-9C89-4103-BA3E-45023104ADBA}" destId="{1B95A068-FB9A-4501-B4C6-FCAFBF6B467B}" srcOrd="1" destOrd="0" presId="urn:diagrams.loki3.com/BracketList+Icon"/>
    <dgm:cxn modelId="{A4898386-662E-4513-9BAF-957CDAB878E8}" type="presParOf" srcId="{7B42E5D0-9C89-4103-BA3E-45023104ADBA}" destId="{549E4BC1-0D06-445B-A142-5F674DC74E36}" srcOrd="2" destOrd="0" presId="urn:diagrams.loki3.com/BracketList+Icon"/>
    <dgm:cxn modelId="{C82AB9A5-58BD-48EB-B6F2-4C166E1982BE}" type="presParOf" srcId="{7B42E5D0-9C89-4103-BA3E-45023104ADBA}" destId="{9346C3A1-141A-4BDC-8AC0-41A73558166F}" srcOrd="3" destOrd="0" presId="urn:diagrams.loki3.com/BracketList+Icon"/>
    <dgm:cxn modelId="{13ACE76C-9CCA-4814-885E-6DFBD1994879}" type="presParOf" srcId="{21A8DBB7-9978-4B00-B708-E8C0CAF957AE}" destId="{F74CB4DC-640A-4165-8898-BFDE724CFDF4}" srcOrd="1" destOrd="0" presId="urn:diagrams.loki3.com/BracketList+Icon"/>
    <dgm:cxn modelId="{2396B553-6F97-45D9-BDBC-AA1EA727A1FF}" type="presParOf" srcId="{21A8DBB7-9978-4B00-B708-E8C0CAF957AE}" destId="{A4BC5FEA-1369-4EC6-B8C3-E315B41BC19B}" srcOrd="2" destOrd="0" presId="urn:diagrams.loki3.com/BracketList+Icon"/>
    <dgm:cxn modelId="{6D2D7842-0219-4AB1-8A10-A40FD6A1ABF4}" type="presParOf" srcId="{A4BC5FEA-1369-4EC6-B8C3-E315B41BC19B}" destId="{41246F94-7A19-4A86-8F61-8C5F9FDC8210}" srcOrd="0" destOrd="0" presId="urn:diagrams.loki3.com/BracketList+Icon"/>
    <dgm:cxn modelId="{AD142E53-D940-476C-8F45-A231AC5CDC88}" type="presParOf" srcId="{A4BC5FEA-1369-4EC6-B8C3-E315B41BC19B}" destId="{4C3F5D4B-169A-4B67-ABB1-CCB8DA2B9C2B}" srcOrd="1" destOrd="0" presId="urn:diagrams.loki3.com/BracketList+Icon"/>
    <dgm:cxn modelId="{21314CBC-AB4A-493F-B61C-6DDCB16F4992}" type="presParOf" srcId="{A4BC5FEA-1369-4EC6-B8C3-E315B41BC19B}" destId="{22A6BB43-F1D9-4C2B-A0E4-7B1578659585}" srcOrd="2" destOrd="0" presId="urn:diagrams.loki3.com/BracketList+Icon"/>
    <dgm:cxn modelId="{4F408526-5AE4-4502-A4AB-F02B5D002050}" type="presParOf" srcId="{A4BC5FEA-1369-4EC6-B8C3-E315B41BC19B}" destId="{94C1C457-78D3-43C4-BDB9-491B8726C866}"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8614FD-7084-40BE-9D18-E1A64A0FB9DF}">
      <dsp:nvSpPr>
        <dsp:cNvPr id="0" name=""/>
        <dsp:cNvSpPr/>
      </dsp:nvSpPr>
      <dsp:spPr>
        <a:xfrm>
          <a:off x="526152" y="1233"/>
          <a:ext cx="2194754" cy="1316852"/>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i="0" kern="1200" baseline="0" dirty="0">
              <a:latin typeface="Times New Roman" panose="02020603050405020304" pitchFamily="18" charset="0"/>
              <a:cs typeface="Times New Roman" panose="02020603050405020304" pitchFamily="18" charset="0"/>
            </a:rPr>
            <a:t>Правова система</a:t>
          </a:r>
        </a:p>
      </dsp:txBody>
      <dsp:txXfrm>
        <a:off x="526152" y="1233"/>
        <a:ext cx="2194754" cy="1316852"/>
      </dsp:txXfrm>
    </dsp:sp>
    <dsp:sp modelId="{77C2E7A7-BE7C-4B92-87AE-49C5E83DB55A}">
      <dsp:nvSpPr>
        <dsp:cNvPr id="0" name=""/>
        <dsp:cNvSpPr/>
      </dsp:nvSpPr>
      <dsp:spPr>
        <a:xfrm>
          <a:off x="2940382" y="1233"/>
          <a:ext cx="2194754" cy="1316852"/>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i="0" kern="1200" baseline="0" dirty="0">
              <a:latin typeface="Times New Roman" panose="02020603050405020304" pitchFamily="18" charset="0"/>
              <a:cs typeface="Times New Roman" panose="02020603050405020304" pitchFamily="18" charset="0"/>
            </a:rPr>
            <a:t>Правова </a:t>
          </a:r>
          <a:br>
            <a:rPr lang="uk-UA" sz="2800" i="0" kern="1200" baseline="0" dirty="0">
              <a:latin typeface="Times New Roman" panose="02020603050405020304" pitchFamily="18" charset="0"/>
              <a:cs typeface="Times New Roman" panose="02020603050405020304" pitchFamily="18" charset="0"/>
            </a:rPr>
          </a:br>
          <a:r>
            <a:rPr lang="uk-UA" sz="2800" i="0" kern="1200" baseline="0" dirty="0">
              <a:latin typeface="Times New Roman" panose="02020603050405020304" pitchFamily="18" charset="0"/>
              <a:cs typeface="Times New Roman" panose="02020603050405020304" pitchFamily="18" charset="0"/>
            </a:rPr>
            <a:t>сім</a:t>
          </a:r>
          <a:r>
            <a:rPr lang="en-US" sz="2800" i="0" kern="1200" baseline="0" dirty="0">
              <a:latin typeface="Times New Roman" panose="02020603050405020304" pitchFamily="18" charset="0"/>
              <a:cs typeface="Times New Roman" panose="02020603050405020304" pitchFamily="18" charset="0"/>
            </a:rPr>
            <a:t>’</a:t>
          </a:r>
          <a:r>
            <a:rPr lang="uk-UA" sz="2800" i="0" kern="1200" baseline="0" dirty="0">
              <a:latin typeface="Times New Roman" panose="02020603050405020304" pitchFamily="18" charset="0"/>
              <a:cs typeface="Times New Roman" panose="02020603050405020304" pitchFamily="18" charset="0"/>
            </a:rPr>
            <a:t>я</a:t>
          </a:r>
        </a:p>
      </dsp:txBody>
      <dsp:txXfrm>
        <a:off x="2940382" y="1233"/>
        <a:ext cx="2194754" cy="1316852"/>
      </dsp:txXfrm>
    </dsp:sp>
    <dsp:sp modelId="{4FD0F721-2CC4-41A9-ABAD-44536F94AFB3}">
      <dsp:nvSpPr>
        <dsp:cNvPr id="0" name=""/>
        <dsp:cNvSpPr/>
      </dsp:nvSpPr>
      <dsp:spPr>
        <a:xfrm>
          <a:off x="5354612" y="1233"/>
          <a:ext cx="2194754" cy="131685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200" i="0" kern="1200" baseline="0" dirty="0">
              <a:latin typeface="Times New Roman" panose="02020603050405020304" pitchFamily="18" charset="0"/>
              <a:cs typeface="Times New Roman" panose="02020603050405020304" pitchFamily="18" charset="0"/>
            </a:rPr>
            <a:t>Статичні елементи правової системи</a:t>
          </a:r>
        </a:p>
      </dsp:txBody>
      <dsp:txXfrm>
        <a:off x="5354612" y="1233"/>
        <a:ext cx="2194754" cy="1316852"/>
      </dsp:txXfrm>
    </dsp:sp>
    <dsp:sp modelId="{A8C748B1-4A9D-4D08-A7B2-C9615FAB5A17}">
      <dsp:nvSpPr>
        <dsp:cNvPr id="0" name=""/>
        <dsp:cNvSpPr/>
      </dsp:nvSpPr>
      <dsp:spPr>
        <a:xfrm>
          <a:off x="7768843" y="1233"/>
          <a:ext cx="2194754" cy="131685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200" i="0" kern="1200" baseline="0" dirty="0">
              <a:solidFill>
                <a:schemeClr val="bg2">
                  <a:lumMod val="25000"/>
                </a:schemeClr>
              </a:solidFill>
              <a:latin typeface="Times New Roman" panose="02020603050405020304" pitchFamily="18" charset="0"/>
              <a:cs typeface="Times New Roman" panose="02020603050405020304" pitchFamily="18" charset="0"/>
            </a:rPr>
            <a:t>Динамічні елементи правової системи</a:t>
          </a:r>
        </a:p>
      </dsp:txBody>
      <dsp:txXfrm>
        <a:off x="7768843" y="1233"/>
        <a:ext cx="2194754" cy="1316852"/>
      </dsp:txXfrm>
    </dsp:sp>
    <dsp:sp modelId="{087C7AE2-F84E-402B-B98F-122062860B03}">
      <dsp:nvSpPr>
        <dsp:cNvPr id="0" name=""/>
        <dsp:cNvSpPr/>
      </dsp:nvSpPr>
      <dsp:spPr>
        <a:xfrm>
          <a:off x="526152" y="1537562"/>
          <a:ext cx="2194754" cy="1316852"/>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dirty="0">
              <a:latin typeface="Times New Roman" panose="02020603050405020304" pitchFamily="18" charset="0"/>
              <a:cs typeface="Times New Roman" panose="02020603050405020304" pitchFamily="18" charset="0"/>
            </a:rPr>
            <a:t>Типологія правових систем</a:t>
          </a:r>
        </a:p>
      </dsp:txBody>
      <dsp:txXfrm>
        <a:off x="526152" y="1537562"/>
        <a:ext cx="2194754" cy="1316852"/>
      </dsp:txXfrm>
    </dsp:sp>
    <dsp:sp modelId="{757CB513-9995-4050-A677-4D21F87312DE}">
      <dsp:nvSpPr>
        <dsp:cNvPr id="0" name=""/>
        <dsp:cNvSpPr/>
      </dsp:nvSpPr>
      <dsp:spPr>
        <a:xfrm>
          <a:off x="2940382" y="1537562"/>
          <a:ext cx="2194754" cy="1316852"/>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dirty="0">
              <a:latin typeface="Times New Roman" panose="02020603050405020304" pitchFamily="18" charset="0"/>
              <a:cs typeface="Times New Roman" panose="02020603050405020304" pitchFamily="18" charset="0"/>
            </a:rPr>
            <a:t>Романо-германська правова сім</a:t>
          </a:r>
          <a:r>
            <a:rPr lang="en-US" sz="2400" i="0" kern="1200" baseline="0" dirty="0">
              <a:latin typeface="Times New Roman" panose="02020603050405020304" pitchFamily="18" charset="0"/>
              <a:cs typeface="Times New Roman" panose="02020603050405020304" pitchFamily="18" charset="0"/>
            </a:rPr>
            <a:t>’</a:t>
          </a:r>
          <a:r>
            <a:rPr lang="uk-UA" sz="2400" i="0" kern="1200" baseline="0" dirty="0">
              <a:latin typeface="Times New Roman" panose="02020603050405020304" pitchFamily="18" charset="0"/>
              <a:cs typeface="Times New Roman" panose="02020603050405020304" pitchFamily="18" charset="0"/>
            </a:rPr>
            <a:t>я</a:t>
          </a:r>
        </a:p>
      </dsp:txBody>
      <dsp:txXfrm>
        <a:off x="2940382" y="1537562"/>
        <a:ext cx="2194754" cy="1316852"/>
      </dsp:txXfrm>
    </dsp:sp>
    <dsp:sp modelId="{52274A85-13E1-4C05-AA1F-297AA6951F08}">
      <dsp:nvSpPr>
        <dsp:cNvPr id="0" name=""/>
        <dsp:cNvSpPr/>
      </dsp:nvSpPr>
      <dsp:spPr>
        <a:xfrm>
          <a:off x="5354612" y="1537562"/>
          <a:ext cx="2194754" cy="1316852"/>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dirty="0">
              <a:latin typeface="Times New Roman" panose="02020603050405020304" pitchFamily="18" charset="0"/>
              <a:cs typeface="Times New Roman" panose="02020603050405020304" pitchFamily="18" charset="0"/>
            </a:rPr>
            <a:t>Англо-американська правова сім</a:t>
          </a:r>
          <a:r>
            <a:rPr lang="en-US" sz="2400" i="0" kern="1200" baseline="0" dirty="0">
              <a:latin typeface="Times New Roman" panose="02020603050405020304" pitchFamily="18" charset="0"/>
              <a:cs typeface="Times New Roman" panose="02020603050405020304" pitchFamily="18" charset="0"/>
            </a:rPr>
            <a:t>’</a:t>
          </a:r>
          <a:r>
            <a:rPr lang="uk-UA" sz="2400" i="0" kern="1200" baseline="0" dirty="0">
              <a:latin typeface="Times New Roman" panose="02020603050405020304" pitchFamily="18" charset="0"/>
              <a:cs typeface="Times New Roman" panose="02020603050405020304" pitchFamily="18" charset="0"/>
            </a:rPr>
            <a:t>я</a:t>
          </a:r>
        </a:p>
      </dsp:txBody>
      <dsp:txXfrm>
        <a:off x="5354612" y="1537562"/>
        <a:ext cx="2194754" cy="1316852"/>
      </dsp:txXfrm>
    </dsp:sp>
    <dsp:sp modelId="{51B913C9-FB60-4027-8A99-BA42F0E055A0}">
      <dsp:nvSpPr>
        <dsp:cNvPr id="0" name=""/>
        <dsp:cNvSpPr/>
      </dsp:nvSpPr>
      <dsp:spPr>
        <a:xfrm>
          <a:off x="7768843" y="1537562"/>
          <a:ext cx="2194754" cy="131685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200" i="0" kern="1200" baseline="0" dirty="0">
              <a:latin typeface="Times New Roman" panose="02020603050405020304" pitchFamily="18" charset="0"/>
              <a:cs typeface="Times New Roman" panose="02020603050405020304" pitchFamily="18" charset="0"/>
            </a:rPr>
            <a:t>Мусульманське право</a:t>
          </a:r>
        </a:p>
      </dsp:txBody>
      <dsp:txXfrm>
        <a:off x="7768843" y="1537562"/>
        <a:ext cx="2194754" cy="1316852"/>
      </dsp:txXfrm>
    </dsp:sp>
    <dsp:sp modelId="{400D4EFC-AA68-4C80-AB23-2AF9007B3CCA}">
      <dsp:nvSpPr>
        <dsp:cNvPr id="0" name=""/>
        <dsp:cNvSpPr/>
      </dsp:nvSpPr>
      <dsp:spPr>
        <a:xfrm>
          <a:off x="1539986" y="3073890"/>
          <a:ext cx="2194754" cy="131685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dirty="0">
              <a:solidFill>
                <a:schemeClr val="bg2">
                  <a:lumMod val="25000"/>
                </a:schemeClr>
              </a:solidFill>
              <a:latin typeface="Times New Roman" panose="02020603050405020304" pitchFamily="18" charset="0"/>
              <a:cs typeface="Times New Roman" panose="02020603050405020304" pitchFamily="18" charset="0"/>
            </a:rPr>
            <a:t>Далекосхідне право</a:t>
          </a:r>
        </a:p>
      </dsp:txBody>
      <dsp:txXfrm>
        <a:off x="1539986" y="3073890"/>
        <a:ext cx="2194754" cy="1316852"/>
      </dsp:txXfrm>
    </dsp:sp>
    <dsp:sp modelId="{D4E63A78-AA72-4E35-86B1-2C259FE77B40}">
      <dsp:nvSpPr>
        <dsp:cNvPr id="0" name=""/>
        <dsp:cNvSpPr/>
      </dsp:nvSpPr>
      <dsp:spPr>
        <a:xfrm>
          <a:off x="4139739" y="3073890"/>
          <a:ext cx="2194754" cy="1316852"/>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dirty="0">
              <a:latin typeface="Times New Roman" panose="02020603050405020304" pitchFamily="18" charset="0"/>
              <a:cs typeface="Times New Roman" panose="02020603050405020304" pitchFamily="18" charset="0"/>
            </a:rPr>
            <a:t>Звичаєве африканське право</a:t>
          </a:r>
        </a:p>
      </dsp:txBody>
      <dsp:txXfrm>
        <a:off x="4139739" y="3073890"/>
        <a:ext cx="2194754" cy="1316852"/>
      </dsp:txXfrm>
    </dsp:sp>
    <dsp:sp modelId="{F50FB119-0147-4386-85B3-72F540E68080}">
      <dsp:nvSpPr>
        <dsp:cNvPr id="0" name=""/>
        <dsp:cNvSpPr/>
      </dsp:nvSpPr>
      <dsp:spPr>
        <a:xfrm>
          <a:off x="6713001" y="3073890"/>
          <a:ext cx="2581316" cy="1316852"/>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dirty="0">
              <a:solidFill>
                <a:schemeClr val="bg2">
                  <a:lumMod val="25000"/>
                </a:schemeClr>
              </a:solidFill>
              <a:latin typeface="Times New Roman" panose="02020603050405020304" pitchFamily="18" charset="0"/>
              <a:cs typeface="Times New Roman" panose="02020603050405020304" pitchFamily="18" charset="0"/>
            </a:rPr>
            <a:t>Порівняльне правознавство</a:t>
          </a:r>
        </a:p>
      </dsp:txBody>
      <dsp:txXfrm>
        <a:off x="6713001" y="3073890"/>
        <a:ext cx="2581316" cy="13168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E0AF7-9453-4A5B-A1F8-1CC2DA48E97D}">
      <dsp:nvSpPr>
        <dsp:cNvPr id="0" name=""/>
        <dsp:cNvSpPr/>
      </dsp:nvSpPr>
      <dsp:spPr>
        <a:xfrm>
          <a:off x="0" y="3600"/>
          <a:ext cx="1234678" cy="2113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227584" tIns="81280" rIns="227584" bIns="81280" numCol="1" spcCol="1270" anchor="ctr" anchorCtr="0">
          <a:noAutofit/>
        </a:bodyPr>
        <a:lstStyle/>
        <a:p>
          <a:pPr marL="0" lvl="0" indent="0" algn="r" defTabSz="1422400">
            <a:lnSpc>
              <a:spcPct val="90000"/>
            </a:lnSpc>
            <a:spcBef>
              <a:spcPct val="0"/>
            </a:spcBef>
            <a:spcAft>
              <a:spcPct val="35000"/>
            </a:spcAft>
            <a:buNone/>
          </a:pPr>
          <a:r>
            <a:rPr lang="uk-UA" sz="3200" b="1" i="0" kern="1200" dirty="0">
              <a:solidFill>
                <a:schemeClr val="bg2">
                  <a:lumMod val="25000"/>
                </a:schemeClr>
              </a:solidFill>
              <a:latin typeface="+mj-lt"/>
              <a:cs typeface="Times New Roman" panose="02020603050405020304" pitchFamily="18" charset="0"/>
            </a:rPr>
            <a:t>Внутрішні</a:t>
          </a:r>
          <a:endParaRPr lang="uk-UA" sz="3200" i="0" kern="1200" dirty="0">
            <a:solidFill>
              <a:schemeClr val="bg2">
                <a:lumMod val="25000"/>
              </a:schemeClr>
            </a:solidFill>
            <a:latin typeface="+mj-lt"/>
            <a:cs typeface="Times New Roman" panose="02020603050405020304" pitchFamily="18" charset="0"/>
          </a:endParaRPr>
        </a:p>
      </dsp:txBody>
      <dsp:txXfrm>
        <a:off x="0" y="3600"/>
        <a:ext cx="1234678" cy="2113650"/>
      </dsp:txXfrm>
    </dsp:sp>
    <dsp:sp modelId="{F958DE22-1CC2-4E6D-803D-59F7C1D5A940}">
      <dsp:nvSpPr>
        <dsp:cNvPr id="0" name=""/>
        <dsp:cNvSpPr/>
      </dsp:nvSpPr>
      <dsp:spPr>
        <a:xfrm>
          <a:off x="1234677" y="3600"/>
          <a:ext cx="246935" cy="2113650"/>
        </a:xfrm>
        <a:prstGeom prst="leftBrace">
          <a:avLst>
            <a:gd name="adj1" fmla="val 35000"/>
            <a:gd name="adj2" fmla="val 50000"/>
          </a:avLst>
        </a:pr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FA278A6-BC1D-4430-8D45-2C5D8D2D7948}">
      <dsp:nvSpPr>
        <dsp:cNvPr id="0" name=""/>
        <dsp:cNvSpPr/>
      </dsp:nvSpPr>
      <dsp:spPr>
        <a:xfrm>
          <a:off x="1580387" y="3600"/>
          <a:ext cx="3358324" cy="2113650"/>
        </a:xfrm>
        <a:prstGeom prst="rect">
          <a:avLst/>
        </a:prstGeom>
        <a:solidFill>
          <a:schemeClr val="bg2">
            <a:lumMod val="75000"/>
          </a:schemeClr>
        </a:soli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uk-UA" sz="2400" i="0" kern="1200" dirty="0">
              <a:solidFill>
                <a:schemeClr val="bg1"/>
              </a:solidFill>
              <a:latin typeface="+mj-lt"/>
              <a:cs typeface="Times New Roman" panose="02020603050405020304" pitchFamily="18" charset="0"/>
            </a:rPr>
            <a:t>просторова</a:t>
          </a:r>
        </a:p>
        <a:p>
          <a:pPr marL="228600" lvl="1" indent="-228600" algn="l" defTabSz="1066800">
            <a:lnSpc>
              <a:spcPct val="90000"/>
            </a:lnSpc>
            <a:spcBef>
              <a:spcPct val="0"/>
            </a:spcBef>
            <a:spcAft>
              <a:spcPct val="15000"/>
            </a:spcAft>
            <a:buChar char="•"/>
          </a:pPr>
          <a:r>
            <a:rPr lang="uk-UA" sz="2400" i="0" kern="1200" dirty="0">
              <a:solidFill>
                <a:schemeClr val="bg1"/>
              </a:solidFill>
              <a:latin typeface="+mj-lt"/>
              <a:cs typeface="Times New Roman" panose="02020603050405020304" pitchFamily="18" charset="0"/>
            </a:rPr>
            <a:t>суб</a:t>
          </a:r>
          <a:r>
            <a:rPr lang="en-US" sz="2400" i="0" kern="1200" dirty="0">
              <a:solidFill>
                <a:schemeClr val="bg1"/>
              </a:solidFill>
              <a:latin typeface="+mj-lt"/>
              <a:cs typeface="Times New Roman" panose="02020603050405020304" pitchFamily="18" charset="0"/>
            </a:rPr>
            <a:t>’</a:t>
          </a:r>
          <a:r>
            <a:rPr lang="uk-UA" sz="2400" i="0" kern="1200" dirty="0" err="1">
              <a:solidFill>
                <a:schemeClr val="bg1"/>
              </a:solidFill>
              <a:latin typeface="+mj-lt"/>
              <a:cs typeface="Times New Roman" panose="02020603050405020304" pitchFamily="18" charset="0"/>
            </a:rPr>
            <a:t>єктна</a:t>
          </a:r>
          <a:endParaRPr lang="uk-UA" sz="2400" i="0" kern="1200" dirty="0">
            <a:solidFill>
              <a:schemeClr val="bg1"/>
            </a:solidFill>
            <a:latin typeface="+mj-lt"/>
            <a:cs typeface="Times New Roman" panose="02020603050405020304" pitchFamily="18" charset="0"/>
          </a:endParaRPr>
        </a:p>
        <a:p>
          <a:pPr marL="228600" lvl="1" indent="-228600" algn="l" defTabSz="1066800">
            <a:lnSpc>
              <a:spcPct val="90000"/>
            </a:lnSpc>
            <a:spcBef>
              <a:spcPct val="0"/>
            </a:spcBef>
            <a:spcAft>
              <a:spcPct val="15000"/>
            </a:spcAft>
            <a:buChar char="•"/>
          </a:pPr>
          <a:r>
            <a:rPr lang="uk-UA" sz="2400" i="0" kern="1200" dirty="0">
              <a:solidFill>
                <a:schemeClr val="bg1"/>
              </a:solidFill>
              <a:latin typeface="+mj-lt"/>
              <a:cs typeface="Times New Roman" panose="02020603050405020304" pitchFamily="18" charset="0"/>
            </a:rPr>
            <a:t>моделююча</a:t>
          </a:r>
        </a:p>
        <a:p>
          <a:pPr marL="228600" lvl="1" indent="-228600" algn="l" defTabSz="1066800">
            <a:lnSpc>
              <a:spcPct val="90000"/>
            </a:lnSpc>
            <a:spcBef>
              <a:spcPct val="0"/>
            </a:spcBef>
            <a:spcAft>
              <a:spcPct val="15000"/>
            </a:spcAft>
            <a:buChar char="•"/>
          </a:pPr>
          <a:r>
            <a:rPr lang="uk-UA" sz="2400" i="0" kern="1200">
              <a:solidFill>
                <a:schemeClr val="bg1"/>
              </a:solidFill>
              <a:latin typeface="+mj-lt"/>
              <a:cs typeface="Times New Roman" panose="02020603050405020304" pitchFamily="18" charset="0"/>
            </a:rPr>
            <a:t>ціннісно-орієнтаційна</a:t>
          </a:r>
          <a:endParaRPr lang="uk-UA" sz="2400" i="0" kern="1200" dirty="0">
            <a:solidFill>
              <a:schemeClr val="bg1"/>
            </a:solidFill>
            <a:latin typeface="+mj-lt"/>
            <a:cs typeface="Times New Roman" panose="02020603050405020304" pitchFamily="18" charset="0"/>
          </a:endParaRPr>
        </a:p>
        <a:p>
          <a:pPr marL="228600" lvl="1" indent="-228600" algn="l" defTabSz="1066800">
            <a:lnSpc>
              <a:spcPct val="90000"/>
            </a:lnSpc>
            <a:spcBef>
              <a:spcPct val="0"/>
            </a:spcBef>
            <a:spcAft>
              <a:spcPct val="15000"/>
            </a:spcAft>
            <a:buChar char="•"/>
          </a:pPr>
          <a:r>
            <a:rPr lang="uk-UA" sz="2400" i="0" kern="1200" dirty="0">
              <a:solidFill>
                <a:schemeClr val="bg1"/>
              </a:solidFill>
              <a:latin typeface="+mj-lt"/>
            </a:rPr>
            <a:t>комунікативна</a:t>
          </a:r>
        </a:p>
      </dsp:txBody>
      <dsp:txXfrm>
        <a:off x="1580387" y="3600"/>
        <a:ext cx="3358324" cy="2113650"/>
      </dsp:txXfrm>
    </dsp:sp>
    <dsp:sp modelId="{E03B1B46-140B-4F27-B3B2-E08ABF82EF04}">
      <dsp:nvSpPr>
        <dsp:cNvPr id="0" name=""/>
        <dsp:cNvSpPr/>
      </dsp:nvSpPr>
      <dsp:spPr>
        <a:xfrm>
          <a:off x="0" y="2770285"/>
          <a:ext cx="1234678" cy="207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256032" tIns="91440" rIns="256032" bIns="91440" numCol="1" spcCol="1270" anchor="ctr" anchorCtr="0">
          <a:noAutofit/>
        </a:bodyPr>
        <a:lstStyle/>
        <a:p>
          <a:pPr marL="0" lvl="0" indent="0" algn="r" defTabSz="1600200">
            <a:lnSpc>
              <a:spcPct val="90000"/>
            </a:lnSpc>
            <a:spcBef>
              <a:spcPct val="0"/>
            </a:spcBef>
            <a:spcAft>
              <a:spcPct val="35000"/>
            </a:spcAft>
            <a:buNone/>
          </a:pPr>
          <a:r>
            <a:rPr lang="uk-UA" sz="3600" b="1" i="0" kern="1200" dirty="0">
              <a:solidFill>
                <a:schemeClr val="bg2">
                  <a:lumMod val="25000"/>
                </a:schemeClr>
              </a:solidFill>
              <a:latin typeface="+mj-lt"/>
              <a:cs typeface="Times New Roman" panose="02020603050405020304" pitchFamily="18" charset="0"/>
            </a:rPr>
            <a:t>Зовнішні</a:t>
          </a:r>
        </a:p>
      </dsp:txBody>
      <dsp:txXfrm>
        <a:off x="0" y="2770285"/>
        <a:ext cx="1234678" cy="2079000"/>
      </dsp:txXfrm>
    </dsp:sp>
    <dsp:sp modelId="{92684738-F3C3-4426-AF74-F3C1FFA6C917}">
      <dsp:nvSpPr>
        <dsp:cNvPr id="0" name=""/>
        <dsp:cNvSpPr/>
      </dsp:nvSpPr>
      <dsp:spPr>
        <a:xfrm>
          <a:off x="1234677" y="2218050"/>
          <a:ext cx="246935" cy="3183468"/>
        </a:xfrm>
        <a:prstGeom prst="leftBrace">
          <a:avLst>
            <a:gd name="adj1" fmla="val 35000"/>
            <a:gd name="adj2" fmla="val 50000"/>
          </a:avLst>
        </a:pr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577CD79-28CB-4A66-9C13-7129FCD98561}">
      <dsp:nvSpPr>
        <dsp:cNvPr id="0" name=""/>
        <dsp:cNvSpPr/>
      </dsp:nvSpPr>
      <dsp:spPr>
        <a:xfrm>
          <a:off x="1580387" y="2218050"/>
          <a:ext cx="3358324" cy="3183468"/>
        </a:xfrm>
        <a:prstGeom prst="rect">
          <a:avLst/>
        </a:prstGeom>
        <a:gradFill rotWithShape="0">
          <a:gsLst>
            <a:gs pos="0">
              <a:schemeClr val="accent1">
                <a:shade val="50000"/>
                <a:hueOff val="407631"/>
                <a:satOff val="-22799"/>
                <a:lumOff val="45397"/>
                <a:alphaOff val="0"/>
                <a:shade val="51000"/>
                <a:satMod val="130000"/>
              </a:schemeClr>
            </a:gs>
            <a:gs pos="80000">
              <a:schemeClr val="accent1">
                <a:shade val="50000"/>
                <a:hueOff val="407631"/>
                <a:satOff val="-22799"/>
                <a:lumOff val="45397"/>
                <a:alphaOff val="0"/>
                <a:shade val="93000"/>
                <a:satMod val="130000"/>
              </a:schemeClr>
            </a:gs>
            <a:gs pos="100000">
              <a:schemeClr val="accent1">
                <a:shade val="50000"/>
                <a:hueOff val="407631"/>
                <a:satOff val="-22799"/>
                <a:lumOff val="4539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uk-UA" sz="2400" i="0" kern="1200" dirty="0">
              <a:solidFill>
                <a:schemeClr val="bg2">
                  <a:lumMod val="25000"/>
                </a:schemeClr>
              </a:solidFill>
              <a:latin typeface="+mj-lt"/>
            </a:rPr>
            <a:t>функція досягнення соціальної цілісності </a:t>
          </a:r>
          <a:r>
            <a:rPr lang="uk-UA" sz="2400" i="0" kern="1200" dirty="0">
              <a:solidFill>
                <a:schemeClr val="bg2">
                  <a:lumMod val="25000"/>
                </a:schemeClr>
              </a:solidFill>
              <a:latin typeface="+mj-lt"/>
              <a:cs typeface="Times New Roman" panose="02020603050405020304" pitchFamily="18" charset="0"/>
            </a:rPr>
            <a:t> </a:t>
          </a:r>
          <a:endParaRPr lang="uk-UA" sz="2400" b="1" i="0" kern="1200" dirty="0">
            <a:solidFill>
              <a:schemeClr val="bg2">
                <a:lumMod val="25000"/>
              </a:schemeClr>
            </a:solidFill>
            <a:latin typeface="+mj-lt"/>
            <a:cs typeface="Times New Roman" panose="02020603050405020304" pitchFamily="18" charset="0"/>
          </a:endParaRPr>
        </a:p>
        <a:p>
          <a:pPr marL="228600" lvl="1" indent="-228600" algn="l" defTabSz="1066800">
            <a:lnSpc>
              <a:spcPct val="90000"/>
            </a:lnSpc>
            <a:spcBef>
              <a:spcPct val="0"/>
            </a:spcBef>
            <a:spcAft>
              <a:spcPct val="15000"/>
            </a:spcAft>
            <a:buChar char="•"/>
          </a:pPr>
          <a:r>
            <a:rPr lang="uk-UA" sz="2400" i="0" kern="1200">
              <a:solidFill>
                <a:schemeClr val="bg2">
                  <a:lumMod val="25000"/>
                </a:schemeClr>
              </a:solidFill>
              <a:latin typeface="+mj-lt"/>
            </a:rPr>
            <a:t>функція правової політики </a:t>
          </a:r>
          <a:endParaRPr lang="uk-UA" sz="2400" b="1" i="0" kern="1200" dirty="0">
            <a:solidFill>
              <a:schemeClr val="bg2">
                <a:lumMod val="25000"/>
              </a:schemeClr>
            </a:solidFill>
            <a:latin typeface="+mj-lt"/>
            <a:cs typeface="Times New Roman" panose="02020603050405020304" pitchFamily="18" charset="0"/>
          </a:endParaRPr>
        </a:p>
        <a:p>
          <a:pPr marL="228600" lvl="1" indent="-228600" algn="l" defTabSz="1066800">
            <a:lnSpc>
              <a:spcPct val="90000"/>
            </a:lnSpc>
            <a:spcBef>
              <a:spcPct val="0"/>
            </a:spcBef>
            <a:spcAft>
              <a:spcPct val="15000"/>
            </a:spcAft>
            <a:buChar char="•"/>
          </a:pPr>
          <a:r>
            <a:rPr lang="uk-UA" sz="2400" i="0" kern="1200">
              <a:solidFill>
                <a:schemeClr val="bg2">
                  <a:lumMod val="25000"/>
                </a:schemeClr>
              </a:solidFill>
              <a:latin typeface="+mj-lt"/>
            </a:rPr>
            <a:t>функція збереження національної своєрідності </a:t>
          </a:r>
          <a:endParaRPr lang="uk-UA" sz="2400" b="1" i="0" kern="1200" dirty="0">
            <a:solidFill>
              <a:schemeClr val="bg2">
                <a:lumMod val="25000"/>
              </a:schemeClr>
            </a:solidFill>
            <a:latin typeface="+mj-lt"/>
            <a:cs typeface="Times New Roman" panose="02020603050405020304" pitchFamily="18" charset="0"/>
          </a:endParaRPr>
        </a:p>
        <a:p>
          <a:pPr marL="228600" lvl="1" indent="-228600" algn="l" defTabSz="1066800">
            <a:lnSpc>
              <a:spcPct val="90000"/>
            </a:lnSpc>
            <a:spcBef>
              <a:spcPct val="0"/>
            </a:spcBef>
            <a:spcAft>
              <a:spcPct val="15000"/>
            </a:spcAft>
            <a:buChar char="•"/>
          </a:pPr>
          <a:r>
            <a:rPr lang="uk-UA" sz="2400" i="0" kern="1200" dirty="0">
              <a:solidFill>
                <a:schemeClr val="bg2">
                  <a:lumMod val="25000"/>
                </a:schemeClr>
              </a:solidFill>
              <a:latin typeface="+mj-lt"/>
            </a:rPr>
            <a:t>функція духовної ідентифікації </a:t>
          </a:r>
          <a:endParaRPr lang="uk-UA" sz="2400" b="1" i="0" kern="1200" dirty="0">
            <a:solidFill>
              <a:schemeClr val="bg2">
                <a:lumMod val="25000"/>
              </a:schemeClr>
            </a:solidFill>
            <a:latin typeface="+mj-lt"/>
            <a:cs typeface="Times New Roman" panose="02020603050405020304" pitchFamily="18" charset="0"/>
          </a:endParaRPr>
        </a:p>
      </dsp:txBody>
      <dsp:txXfrm>
        <a:off x="1580387" y="2218050"/>
        <a:ext cx="3358324" cy="318346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9AA611-17F6-440F-9E42-DB437C0368DF}">
      <dsp:nvSpPr>
        <dsp:cNvPr id="0" name=""/>
        <dsp:cNvSpPr/>
      </dsp:nvSpPr>
      <dsp:spPr>
        <a:xfrm>
          <a:off x="3182" y="216570"/>
          <a:ext cx="2524665" cy="1514799"/>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спільність історичних коренів виникнення і розвитку правових систем, їх генезис</a:t>
          </a:r>
          <a:endParaRPr lang="ru-RU" sz="2200" kern="1200" dirty="0">
            <a:latin typeface="+mj-lt"/>
          </a:endParaRPr>
        </a:p>
      </dsp:txBody>
      <dsp:txXfrm>
        <a:off x="3182" y="216570"/>
        <a:ext cx="2524665" cy="1514799"/>
      </dsp:txXfrm>
    </dsp:sp>
    <dsp:sp modelId="{CEF98550-5CB7-451B-A5BB-12BDEE6183BD}">
      <dsp:nvSpPr>
        <dsp:cNvPr id="0" name=""/>
        <dsp:cNvSpPr/>
      </dsp:nvSpPr>
      <dsp:spPr>
        <a:xfrm>
          <a:off x="2780314" y="216570"/>
          <a:ext cx="2524665" cy="1514799"/>
        </a:xfrm>
        <a:prstGeom prst="rect">
          <a:avLst/>
        </a:prstGeom>
        <a:solidFill>
          <a:schemeClr val="accent1">
            <a:shade val="50000"/>
            <a:hueOff val="101908"/>
            <a:satOff val="-5700"/>
            <a:lumOff val="113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єдність у структурі права, побудові системи права</a:t>
          </a:r>
        </a:p>
      </dsp:txBody>
      <dsp:txXfrm>
        <a:off x="2780314" y="216570"/>
        <a:ext cx="2524665" cy="1514799"/>
      </dsp:txXfrm>
    </dsp:sp>
    <dsp:sp modelId="{3211BCDD-C652-4EAE-B1A6-5D5330ECEE80}">
      <dsp:nvSpPr>
        <dsp:cNvPr id="0" name=""/>
        <dsp:cNvSpPr/>
      </dsp:nvSpPr>
      <dsp:spPr>
        <a:xfrm>
          <a:off x="5557446" y="216570"/>
          <a:ext cx="2524665" cy="1514799"/>
        </a:xfrm>
        <a:prstGeom prst="rect">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єдину природу та характер норми права</a:t>
          </a:r>
        </a:p>
      </dsp:txBody>
      <dsp:txXfrm>
        <a:off x="5557446" y="216570"/>
        <a:ext cx="2524665" cy="1514799"/>
      </dsp:txXfrm>
    </dsp:sp>
    <dsp:sp modelId="{7A006749-E0CB-40EA-A382-7B2A3D2A0747}">
      <dsp:nvSpPr>
        <dsp:cNvPr id="0" name=""/>
        <dsp:cNvSpPr/>
      </dsp:nvSpPr>
      <dsp:spPr>
        <a:xfrm>
          <a:off x="8334578" y="120562"/>
          <a:ext cx="2524665" cy="1706815"/>
        </a:xfrm>
        <a:prstGeom prst="rect">
          <a:avLst/>
        </a:prstGeom>
        <a:solidFill>
          <a:schemeClr val="accent1">
            <a:shade val="50000"/>
            <a:hueOff val="305723"/>
            <a:satOff val="-17099"/>
            <a:lumOff val="3404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solidFill>
                <a:schemeClr val="bg2">
                  <a:lumMod val="25000"/>
                </a:schemeClr>
              </a:solidFill>
              <a:latin typeface="+mj-lt"/>
            </a:rPr>
            <a:t>спільність основного джерела права, принципів правового регулювання</a:t>
          </a:r>
        </a:p>
      </dsp:txBody>
      <dsp:txXfrm>
        <a:off x="8334578" y="120562"/>
        <a:ext cx="2524665" cy="1706815"/>
      </dsp:txXfrm>
    </dsp:sp>
    <dsp:sp modelId="{C259CE30-26D6-4D83-9130-EF7919CA1553}">
      <dsp:nvSpPr>
        <dsp:cNvPr id="0" name=""/>
        <dsp:cNvSpPr/>
      </dsp:nvSpPr>
      <dsp:spPr>
        <a:xfrm>
          <a:off x="3182" y="2415288"/>
          <a:ext cx="2524665" cy="1514799"/>
        </a:xfrm>
        <a:prstGeom prst="rect">
          <a:avLst/>
        </a:prstGeom>
        <a:solidFill>
          <a:schemeClr val="accent1">
            <a:shade val="50000"/>
            <a:hueOff val="407631"/>
            <a:satOff val="-22799"/>
            <a:lumOff val="453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solidFill>
                <a:schemeClr val="bg2">
                  <a:lumMod val="25000"/>
                </a:schemeClr>
              </a:solidFill>
              <a:latin typeface="+mj-lt"/>
            </a:rPr>
            <a:t>єдність юридичної техніки, правової термінології</a:t>
          </a:r>
        </a:p>
      </dsp:txBody>
      <dsp:txXfrm>
        <a:off x="3182" y="2415288"/>
        <a:ext cx="2524665" cy="1514799"/>
      </dsp:txXfrm>
    </dsp:sp>
    <dsp:sp modelId="{FBBAA4DD-D5BF-479A-BA25-0D2781447DF6}">
      <dsp:nvSpPr>
        <dsp:cNvPr id="0" name=""/>
        <dsp:cNvSpPr/>
      </dsp:nvSpPr>
      <dsp:spPr>
        <a:xfrm>
          <a:off x="2780314" y="2415288"/>
          <a:ext cx="2524665" cy="1514799"/>
        </a:xfrm>
        <a:prstGeom prst="rect">
          <a:avLst/>
        </a:prstGeom>
        <a:solidFill>
          <a:schemeClr val="accent1">
            <a:shade val="50000"/>
            <a:hueOff val="305723"/>
            <a:satOff val="-17099"/>
            <a:lumOff val="3404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solidFill>
                <a:schemeClr val="bg2">
                  <a:lumMod val="25000"/>
                </a:schemeClr>
              </a:solidFill>
              <a:latin typeface="+mj-lt"/>
            </a:rPr>
            <a:t>суб’єкти і процеси правотворчості</a:t>
          </a:r>
        </a:p>
      </dsp:txBody>
      <dsp:txXfrm>
        <a:off x="2780314" y="2415288"/>
        <a:ext cx="2524665" cy="1514799"/>
      </dsp:txXfrm>
    </dsp:sp>
    <dsp:sp modelId="{9FA9E608-5291-4546-A3EB-BA1DB1A713DD}">
      <dsp:nvSpPr>
        <dsp:cNvPr id="0" name=""/>
        <dsp:cNvSpPr/>
      </dsp:nvSpPr>
      <dsp:spPr>
        <a:xfrm>
          <a:off x="5557446" y="2079844"/>
          <a:ext cx="2524665" cy="2185688"/>
        </a:xfrm>
        <a:prstGeom prst="rect">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спорідненість правового мислення, рівень правової свідомості та правової культури соціуму</a:t>
          </a:r>
        </a:p>
      </dsp:txBody>
      <dsp:txXfrm>
        <a:off x="5557446" y="2079844"/>
        <a:ext cx="2524665" cy="2185688"/>
      </dsp:txXfrm>
    </dsp:sp>
    <dsp:sp modelId="{0B63E8BA-691B-4A4A-BE4C-5002E16D8256}">
      <dsp:nvSpPr>
        <dsp:cNvPr id="0" name=""/>
        <dsp:cNvSpPr/>
      </dsp:nvSpPr>
      <dsp:spPr>
        <a:xfrm>
          <a:off x="8334578" y="2415288"/>
          <a:ext cx="2524665" cy="1514799"/>
        </a:xfrm>
        <a:prstGeom prst="rect">
          <a:avLst/>
        </a:prstGeom>
        <a:solidFill>
          <a:schemeClr val="accent1">
            <a:shade val="50000"/>
            <a:hueOff val="101908"/>
            <a:satOff val="-5700"/>
            <a:lumOff val="113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світоглядні засади суспільства</a:t>
          </a:r>
        </a:p>
      </dsp:txBody>
      <dsp:txXfrm>
        <a:off x="8334578" y="2415288"/>
        <a:ext cx="2524665" cy="151479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712DE7-3098-4E8B-A19A-482D603579A2}">
      <dsp:nvSpPr>
        <dsp:cNvPr id="0" name=""/>
        <dsp:cNvSpPr/>
      </dsp:nvSpPr>
      <dsp:spPr>
        <a:xfrm rot="16200000">
          <a:off x="1492885" y="-1492885"/>
          <a:ext cx="2322988" cy="5308758"/>
        </a:xfrm>
        <a:prstGeom prst="round1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uk-UA" sz="3600" b="0" kern="1200" dirty="0">
              <a:latin typeface="Times New Roman" panose="02020603050405020304" pitchFamily="18" charset="0"/>
              <a:cs typeface="Times New Roman" panose="02020603050405020304" pitchFamily="18" charset="0"/>
            </a:rPr>
            <a:t>романо-германська</a:t>
          </a:r>
        </a:p>
      </dsp:txBody>
      <dsp:txXfrm rot="5400000">
        <a:off x="0" y="0"/>
        <a:ext cx="5308758" cy="1742241"/>
      </dsp:txXfrm>
    </dsp:sp>
    <dsp:sp modelId="{FA45C5A3-9877-4360-82C2-8FC621B7A5B0}">
      <dsp:nvSpPr>
        <dsp:cNvPr id="0" name=""/>
        <dsp:cNvSpPr/>
      </dsp:nvSpPr>
      <dsp:spPr>
        <a:xfrm>
          <a:off x="5308758" y="0"/>
          <a:ext cx="5308758" cy="2322988"/>
        </a:xfrm>
        <a:prstGeom prst="round1Rect">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uk-UA" sz="3600" b="0" kern="1200" dirty="0">
              <a:latin typeface="Times New Roman" panose="02020603050405020304" pitchFamily="18" charset="0"/>
              <a:cs typeface="Times New Roman" panose="02020603050405020304" pitchFamily="18" charset="0"/>
            </a:rPr>
            <a:t>англо-американська</a:t>
          </a:r>
        </a:p>
      </dsp:txBody>
      <dsp:txXfrm>
        <a:off x="5308758" y="0"/>
        <a:ext cx="5308758" cy="1742241"/>
      </dsp:txXfrm>
    </dsp:sp>
    <dsp:sp modelId="{6CECAA94-6528-487F-ABF6-039E58867EBA}">
      <dsp:nvSpPr>
        <dsp:cNvPr id="0" name=""/>
        <dsp:cNvSpPr/>
      </dsp:nvSpPr>
      <dsp:spPr>
        <a:xfrm rot="10800000">
          <a:off x="0" y="2322988"/>
          <a:ext cx="5308758" cy="2322988"/>
        </a:xfrm>
        <a:prstGeom prst="round1Rect">
          <a:avLst/>
        </a:prstGeom>
        <a:solidFill>
          <a:schemeClr val="accent1">
            <a:shade val="50000"/>
            <a:hueOff val="407631"/>
            <a:satOff val="-22799"/>
            <a:lumOff val="453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ts val="600"/>
            </a:spcAft>
            <a:buNone/>
          </a:pPr>
          <a:r>
            <a:rPr lang="uk-UA" sz="3600" b="0" kern="1200" dirty="0">
              <a:solidFill>
                <a:schemeClr val="bg2">
                  <a:lumMod val="25000"/>
                </a:schemeClr>
              </a:solidFill>
              <a:latin typeface="Times New Roman" panose="02020603050405020304" pitchFamily="18" charset="0"/>
              <a:cs typeface="Times New Roman" panose="02020603050405020304" pitchFamily="18" charset="0"/>
            </a:rPr>
            <a:t>релігійна</a:t>
          </a:r>
        </a:p>
        <a:p>
          <a:pPr marL="0" lvl="0" indent="0" algn="ctr" defTabSz="1600200">
            <a:lnSpc>
              <a:spcPct val="90000"/>
            </a:lnSpc>
            <a:spcBef>
              <a:spcPct val="0"/>
            </a:spcBef>
            <a:spcAft>
              <a:spcPts val="600"/>
            </a:spcAft>
            <a:buNone/>
          </a:pPr>
          <a:r>
            <a:rPr lang="uk-UA" sz="3600" b="0" kern="1200" dirty="0">
              <a:solidFill>
                <a:schemeClr val="bg2">
                  <a:lumMod val="25000"/>
                </a:schemeClr>
              </a:solidFill>
              <a:latin typeface="Times New Roman" panose="02020603050405020304" pitchFamily="18" charset="0"/>
              <a:cs typeface="Times New Roman" panose="02020603050405020304" pitchFamily="18" charset="0"/>
            </a:rPr>
            <a:t>(мусульманське право)</a:t>
          </a:r>
        </a:p>
      </dsp:txBody>
      <dsp:txXfrm rot="10800000">
        <a:off x="0" y="2903735"/>
        <a:ext cx="5308758" cy="1742241"/>
      </dsp:txXfrm>
    </dsp:sp>
    <dsp:sp modelId="{F0764775-DA8C-444A-8DDD-7A165789FEBE}">
      <dsp:nvSpPr>
        <dsp:cNvPr id="0" name=""/>
        <dsp:cNvSpPr/>
      </dsp:nvSpPr>
      <dsp:spPr>
        <a:xfrm rot="5400000">
          <a:off x="6801643" y="830103"/>
          <a:ext cx="2322988" cy="5308758"/>
        </a:xfrm>
        <a:prstGeom prst="round1Rect">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uk-UA" sz="3600" b="0" kern="1200" dirty="0">
              <a:latin typeface="Times New Roman" panose="02020603050405020304" pitchFamily="18" charset="0"/>
              <a:cs typeface="Times New Roman" panose="02020603050405020304" pitchFamily="18" charset="0"/>
            </a:rPr>
            <a:t>традиційно-звичаєва</a:t>
          </a:r>
        </a:p>
      </dsp:txBody>
      <dsp:txXfrm rot="-5400000">
        <a:off x="5308759" y="2903735"/>
        <a:ext cx="5308758" cy="1742241"/>
      </dsp:txXfrm>
    </dsp:sp>
    <dsp:sp modelId="{34DF2A2E-DD1F-475E-83FF-FC2B10F262F5}">
      <dsp:nvSpPr>
        <dsp:cNvPr id="0" name=""/>
        <dsp:cNvSpPr/>
      </dsp:nvSpPr>
      <dsp:spPr>
        <a:xfrm>
          <a:off x="3716130" y="1742241"/>
          <a:ext cx="3185255" cy="1161494"/>
        </a:xfrm>
        <a:prstGeom prst="roundRect">
          <a:avLst/>
        </a:prstGeom>
        <a:solidFill>
          <a:schemeClr val="accent1">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b="1" kern="1200" dirty="0">
              <a:solidFill>
                <a:schemeClr val="bg2">
                  <a:lumMod val="25000"/>
                </a:schemeClr>
              </a:solidFill>
              <a:latin typeface="Times New Roman" panose="02020603050405020304" pitchFamily="18" charset="0"/>
              <a:cs typeface="Times New Roman" panose="02020603050405020304" pitchFamily="18" charset="0"/>
            </a:rPr>
            <a:t>Правові сім</a:t>
          </a:r>
          <a:r>
            <a:rPr lang="en-US" sz="3600" b="1" kern="1200" dirty="0">
              <a:solidFill>
                <a:schemeClr val="bg2">
                  <a:lumMod val="25000"/>
                </a:schemeClr>
              </a:solidFill>
              <a:latin typeface="Times New Roman" panose="02020603050405020304" pitchFamily="18" charset="0"/>
              <a:cs typeface="Times New Roman" panose="02020603050405020304" pitchFamily="18" charset="0"/>
            </a:rPr>
            <a:t>’</a:t>
          </a:r>
          <a:r>
            <a:rPr lang="uk-UA" sz="3600" b="1" kern="1200" dirty="0">
              <a:solidFill>
                <a:schemeClr val="bg2">
                  <a:lumMod val="25000"/>
                </a:schemeClr>
              </a:solidFill>
              <a:latin typeface="Times New Roman" panose="02020603050405020304" pitchFamily="18" charset="0"/>
              <a:cs typeface="Times New Roman" panose="02020603050405020304" pitchFamily="18" charset="0"/>
            </a:rPr>
            <a:t>ї</a:t>
          </a:r>
          <a:endParaRPr lang="ru-RU" sz="3600" b="1" kern="1200" dirty="0">
            <a:solidFill>
              <a:schemeClr val="bg2">
                <a:lumMod val="25000"/>
              </a:schemeClr>
            </a:solidFill>
          </a:endParaRPr>
        </a:p>
      </dsp:txBody>
      <dsp:txXfrm>
        <a:off x="3772829" y="1798940"/>
        <a:ext cx="3071857" cy="104809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7B67E2-3C3D-4E12-8B53-1C2E1645882B}">
      <dsp:nvSpPr>
        <dsp:cNvPr id="0" name=""/>
        <dsp:cNvSpPr/>
      </dsp:nvSpPr>
      <dsp:spPr>
        <a:xfrm>
          <a:off x="49" y="3822"/>
          <a:ext cx="4700141" cy="109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marL="0" lvl="0" indent="0" algn="ctr" defTabSz="1778000">
            <a:lnSpc>
              <a:spcPct val="90000"/>
            </a:lnSpc>
            <a:spcBef>
              <a:spcPct val="0"/>
            </a:spcBef>
            <a:spcAft>
              <a:spcPct val="35000"/>
            </a:spcAft>
            <a:buNone/>
          </a:pPr>
          <a:r>
            <a:rPr lang="uk-UA" sz="4000" b="1" kern="1200" dirty="0">
              <a:latin typeface="+mj-lt"/>
            </a:rPr>
            <a:t>романська</a:t>
          </a:r>
          <a:endParaRPr lang="ru-RU" sz="4000" b="1" kern="1200" dirty="0">
            <a:latin typeface="+mj-lt"/>
          </a:endParaRPr>
        </a:p>
      </dsp:txBody>
      <dsp:txXfrm>
        <a:off x="49" y="3822"/>
        <a:ext cx="4700141" cy="1094400"/>
      </dsp:txXfrm>
    </dsp:sp>
    <dsp:sp modelId="{34115E9E-7E6D-4F30-9EBC-186FFED1655F}">
      <dsp:nvSpPr>
        <dsp:cNvPr id="0" name=""/>
        <dsp:cNvSpPr/>
      </dsp:nvSpPr>
      <dsp:spPr>
        <a:xfrm>
          <a:off x="49" y="1098222"/>
          <a:ext cx="4700141" cy="29206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213360" rIns="284480" bIns="320040" numCol="1" spcCol="1270" anchor="t" anchorCtr="0">
          <a:noAutofit/>
        </a:bodyPr>
        <a:lstStyle/>
        <a:p>
          <a:pPr marL="285750" lvl="1" indent="-285750" algn="l" defTabSz="1778000">
            <a:lnSpc>
              <a:spcPct val="90000"/>
            </a:lnSpc>
            <a:spcBef>
              <a:spcPct val="0"/>
            </a:spcBef>
            <a:spcAft>
              <a:spcPct val="15000"/>
            </a:spcAft>
            <a:buChar char="•"/>
          </a:pPr>
          <a:r>
            <a:rPr lang="uk-UA" sz="4000" kern="1200" dirty="0">
              <a:latin typeface="+mj-lt"/>
            </a:rPr>
            <a:t>Італія</a:t>
          </a:r>
          <a:endParaRPr lang="ru-RU" sz="4000" kern="1200" dirty="0">
            <a:latin typeface="+mj-lt"/>
          </a:endParaRPr>
        </a:p>
        <a:p>
          <a:pPr marL="285750" lvl="1" indent="-285750" algn="l" defTabSz="1778000">
            <a:lnSpc>
              <a:spcPct val="90000"/>
            </a:lnSpc>
            <a:spcBef>
              <a:spcPct val="0"/>
            </a:spcBef>
            <a:spcAft>
              <a:spcPct val="15000"/>
            </a:spcAft>
            <a:buChar char="•"/>
          </a:pPr>
          <a:r>
            <a:rPr lang="uk-UA" sz="4000" kern="1200" dirty="0">
              <a:latin typeface="+mj-lt"/>
            </a:rPr>
            <a:t>Франція</a:t>
          </a:r>
          <a:endParaRPr lang="ru-RU" sz="4000" kern="1200" dirty="0">
            <a:latin typeface="+mj-lt"/>
          </a:endParaRPr>
        </a:p>
        <a:p>
          <a:pPr marL="285750" lvl="1" indent="-285750" algn="l" defTabSz="1778000">
            <a:lnSpc>
              <a:spcPct val="90000"/>
            </a:lnSpc>
            <a:spcBef>
              <a:spcPct val="0"/>
            </a:spcBef>
            <a:spcAft>
              <a:spcPct val="15000"/>
            </a:spcAft>
            <a:buChar char="•"/>
          </a:pPr>
          <a:r>
            <a:rPr lang="uk-UA" sz="4000" kern="1200" dirty="0">
              <a:latin typeface="+mj-lt"/>
            </a:rPr>
            <a:t>Нідерланди</a:t>
          </a:r>
          <a:endParaRPr lang="ru-RU" sz="4000" kern="1200" dirty="0">
            <a:latin typeface="+mj-lt"/>
          </a:endParaRPr>
        </a:p>
        <a:p>
          <a:pPr marL="285750" lvl="1" indent="-285750" algn="l" defTabSz="1778000">
            <a:lnSpc>
              <a:spcPct val="90000"/>
            </a:lnSpc>
            <a:spcBef>
              <a:spcPct val="0"/>
            </a:spcBef>
            <a:spcAft>
              <a:spcPct val="15000"/>
            </a:spcAft>
            <a:buChar char="•"/>
          </a:pPr>
          <a:r>
            <a:rPr lang="uk-UA" sz="4000" kern="1200" dirty="0">
              <a:latin typeface="+mj-lt"/>
            </a:rPr>
            <a:t>Бельгія </a:t>
          </a:r>
          <a:endParaRPr lang="ru-RU" sz="4000" kern="1200" dirty="0">
            <a:latin typeface="+mj-lt"/>
          </a:endParaRPr>
        </a:p>
      </dsp:txBody>
      <dsp:txXfrm>
        <a:off x="49" y="1098222"/>
        <a:ext cx="4700141" cy="2920680"/>
      </dsp:txXfrm>
    </dsp:sp>
    <dsp:sp modelId="{F7550365-8F3D-4339-B49C-9925EFD7B9A4}">
      <dsp:nvSpPr>
        <dsp:cNvPr id="0" name=""/>
        <dsp:cNvSpPr/>
      </dsp:nvSpPr>
      <dsp:spPr>
        <a:xfrm>
          <a:off x="5358209" y="3822"/>
          <a:ext cx="4700141" cy="1094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marL="0" lvl="0" indent="0" algn="ctr" defTabSz="1778000">
            <a:lnSpc>
              <a:spcPct val="90000"/>
            </a:lnSpc>
            <a:spcBef>
              <a:spcPct val="0"/>
            </a:spcBef>
            <a:spcAft>
              <a:spcPct val="35000"/>
            </a:spcAft>
            <a:buNone/>
          </a:pPr>
          <a:r>
            <a:rPr lang="uk-UA" sz="4000" b="1" kern="1200" dirty="0">
              <a:latin typeface="+mj-lt"/>
            </a:rPr>
            <a:t>германська</a:t>
          </a:r>
        </a:p>
      </dsp:txBody>
      <dsp:txXfrm>
        <a:off x="5358209" y="3822"/>
        <a:ext cx="4700141" cy="1094400"/>
      </dsp:txXfrm>
    </dsp:sp>
    <dsp:sp modelId="{F42C4B30-3519-4F89-80A8-C33B328BF24B}">
      <dsp:nvSpPr>
        <dsp:cNvPr id="0" name=""/>
        <dsp:cNvSpPr/>
      </dsp:nvSpPr>
      <dsp:spPr>
        <a:xfrm>
          <a:off x="5358209" y="1098222"/>
          <a:ext cx="4700141" cy="29206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213360" rIns="284480" bIns="320040" numCol="1" spcCol="1270" anchor="t" anchorCtr="0">
          <a:noAutofit/>
        </a:bodyPr>
        <a:lstStyle/>
        <a:p>
          <a:pPr marL="285750" lvl="1" indent="-285750" algn="l" defTabSz="1778000">
            <a:lnSpc>
              <a:spcPct val="90000"/>
            </a:lnSpc>
            <a:spcBef>
              <a:spcPct val="0"/>
            </a:spcBef>
            <a:spcAft>
              <a:spcPct val="15000"/>
            </a:spcAft>
            <a:buChar char="•"/>
          </a:pPr>
          <a:r>
            <a:rPr lang="uk-UA" sz="4000" kern="1200" dirty="0">
              <a:latin typeface="+mj-lt"/>
            </a:rPr>
            <a:t>Німеччина</a:t>
          </a:r>
        </a:p>
        <a:p>
          <a:pPr marL="285750" lvl="1" indent="-285750" algn="l" defTabSz="1778000">
            <a:lnSpc>
              <a:spcPct val="90000"/>
            </a:lnSpc>
            <a:spcBef>
              <a:spcPct val="0"/>
            </a:spcBef>
            <a:spcAft>
              <a:spcPct val="15000"/>
            </a:spcAft>
            <a:buChar char="•"/>
          </a:pPr>
          <a:r>
            <a:rPr lang="uk-UA" sz="4000" kern="1200" dirty="0">
              <a:latin typeface="+mj-lt"/>
            </a:rPr>
            <a:t>Австрія</a:t>
          </a:r>
        </a:p>
        <a:p>
          <a:pPr marL="285750" lvl="1" indent="-285750" algn="l" defTabSz="1778000">
            <a:lnSpc>
              <a:spcPct val="90000"/>
            </a:lnSpc>
            <a:spcBef>
              <a:spcPct val="0"/>
            </a:spcBef>
            <a:spcAft>
              <a:spcPct val="15000"/>
            </a:spcAft>
            <a:buChar char="•"/>
          </a:pPr>
          <a:r>
            <a:rPr lang="uk-UA" sz="4000" kern="1200" dirty="0">
              <a:latin typeface="+mj-lt"/>
            </a:rPr>
            <a:t>Угорщина</a:t>
          </a:r>
        </a:p>
      </dsp:txBody>
      <dsp:txXfrm>
        <a:off x="5358209" y="1098222"/>
        <a:ext cx="4700141" cy="29206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CA7F4A-72C4-4400-BA22-D96256C0A98F}">
      <dsp:nvSpPr>
        <dsp:cNvPr id="0" name=""/>
        <dsp:cNvSpPr/>
      </dsp:nvSpPr>
      <dsp:spPr>
        <a:xfrm rot="5400000">
          <a:off x="810957" y="1460178"/>
          <a:ext cx="1411938" cy="2349434"/>
        </a:xfrm>
        <a:prstGeom prst="corner">
          <a:avLst>
            <a:gd name="adj1" fmla="val 16120"/>
            <a:gd name="adj2" fmla="val 16110"/>
          </a:avLst>
        </a:prstGeom>
        <a:solidFill>
          <a:schemeClr val="accent6">
            <a:shade val="5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8E17BE-C91D-4CDF-9C70-02E4905BC3AE}">
      <dsp:nvSpPr>
        <dsp:cNvPr id="0" name=""/>
        <dsp:cNvSpPr/>
      </dsp:nvSpPr>
      <dsp:spPr>
        <a:xfrm>
          <a:off x="575270" y="2162153"/>
          <a:ext cx="2121082" cy="1859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uk-UA" sz="2800" kern="1200" dirty="0">
              <a:latin typeface="+mj-lt"/>
            </a:rPr>
            <a:t>ХІІ ст. – період становлення</a:t>
          </a:r>
          <a:endParaRPr lang="ru-RU" sz="2800" kern="1200" dirty="0">
            <a:latin typeface="+mj-lt"/>
          </a:endParaRPr>
        </a:p>
      </dsp:txBody>
      <dsp:txXfrm>
        <a:off x="575270" y="2162153"/>
        <a:ext cx="2121082" cy="1859253"/>
      </dsp:txXfrm>
    </dsp:sp>
    <dsp:sp modelId="{E65A537B-376B-4930-BD40-FD9BBED8CEAD}">
      <dsp:nvSpPr>
        <dsp:cNvPr id="0" name=""/>
        <dsp:cNvSpPr/>
      </dsp:nvSpPr>
      <dsp:spPr>
        <a:xfrm>
          <a:off x="2296148" y="1287210"/>
          <a:ext cx="400204" cy="400204"/>
        </a:xfrm>
        <a:prstGeom prst="triangle">
          <a:avLst>
            <a:gd name="adj" fmla="val 100000"/>
          </a:avLst>
        </a:prstGeom>
        <a:solidFill>
          <a:schemeClr val="accent6">
            <a:shade val="50000"/>
            <a:hueOff val="170070"/>
            <a:satOff val="-7649"/>
            <a:lumOff val="13277"/>
            <a:alphaOff val="0"/>
          </a:schemeClr>
        </a:solidFill>
        <a:ln w="25400" cap="flat" cmpd="sng" algn="ctr">
          <a:solidFill>
            <a:schemeClr val="accent6">
              <a:shade val="50000"/>
              <a:hueOff val="170070"/>
              <a:satOff val="-7649"/>
              <a:lumOff val="132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CCEBD3-BED7-45F5-85FB-FAE18825A8BB}">
      <dsp:nvSpPr>
        <dsp:cNvPr id="0" name=""/>
        <dsp:cNvSpPr/>
      </dsp:nvSpPr>
      <dsp:spPr>
        <a:xfrm rot="5400000">
          <a:off x="3407577" y="817642"/>
          <a:ext cx="1411938" cy="2349434"/>
        </a:xfrm>
        <a:prstGeom prst="corner">
          <a:avLst>
            <a:gd name="adj1" fmla="val 16120"/>
            <a:gd name="adj2" fmla="val 16110"/>
          </a:avLst>
        </a:prstGeom>
        <a:solidFill>
          <a:schemeClr val="accent6">
            <a:shade val="50000"/>
            <a:hueOff val="340140"/>
            <a:satOff val="-15298"/>
            <a:lumOff val="26554"/>
            <a:alphaOff val="0"/>
          </a:schemeClr>
        </a:solidFill>
        <a:ln w="25400" cap="flat" cmpd="sng" algn="ctr">
          <a:solidFill>
            <a:schemeClr val="accent6">
              <a:shade val="50000"/>
              <a:hueOff val="340140"/>
              <a:satOff val="-15298"/>
              <a:lumOff val="2655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91FAEC-D2A8-4EC5-81F3-63A047072F29}">
      <dsp:nvSpPr>
        <dsp:cNvPr id="0" name=""/>
        <dsp:cNvSpPr/>
      </dsp:nvSpPr>
      <dsp:spPr>
        <a:xfrm>
          <a:off x="3106793" y="1519617"/>
          <a:ext cx="2251274" cy="1859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uk-UA" sz="2800" kern="1200" dirty="0">
              <a:latin typeface="+mj-lt"/>
            </a:rPr>
            <a:t>ХІІІ - ХVІІІ ст. – період Відродження</a:t>
          </a:r>
        </a:p>
      </dsp:txBody>
      <dsp:txXfrm>
        <a:off x="3106793" y="1519617"/>
        <a:ext cx="2251274" cy="1859253"/>
      </dsp:txXfrm>
    </dsp:sp>
    <dsp:sp modelId="{2B330C76-7C2D-40ED-BA64-67BCA4780927}">
      <dsp:nvSpPr>
        <dsp:cNvPr id="0" name=""/>
        <dsp:cNvSpPr/>
      </dsp:nvSpPr>
      <dsp:spPr>
        <a:xfrm>
          <a:off x="4892767" y="644674"/>
          <a:ext cx="400204" cy="400204"/>
        </a:xfrm>
        <a:prstGeom prst="triangle">
          <a:avLst>
            <a:gd name="adj" fmla="val 100000"/>
          </a:avLst>
        </a:prstGeom>
        <a:solidFill>
          <a:schemeClr val="accent6">
            <a:shade val="50000"/>
            <a:hueOff val="510210"/>
            <a:satOff val="-22947"/>
            <a:lumOff val="39831"/>
            <a:alphaOff val="0"/>
          </a:schemeClr>
        </a:solidFill>
        <a:ln w="25400" cap="flat" cmpd="sng" algn="ctr">
          <a:solidFill>
            <a:schemeClr val="accent6">
              <a:shade val="50000"/>
              <a:hueOff val="510210"/>
              <a:satOff val="-22947"/>
              <a:lumOff val="398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ECD099-F24C-4A8D-9896-0CCD211850C7}">
      <dsp:nvSpPr>
        <dsp:cNvPr id="0" name=""/>
        <dsp:cNvSpPr/>
      </dsp:nvSpPr>
      <dsp:spPr>
        <a:xfrm rot="5400000">
          <a:off x="6004196" y="175106"/>
          <a:ext cx="1411938" cy="2349434"/>
        </a:xfrm>
        <a:prstGeom prst="corner">
          <a:avLst>
            <a:gd name="adj1" fmla="val 16120"/>
            <a:gd name="adj2" fmla="val 16110"/>
          </a:avLst>
        </a:prstGeom>
        <a:solidFill>
          <a:schemeClr val="accent6">
            <a:shade val="50000"/>
            <a:hueOff val="510210"/>
            <a:satOff val="-22947"/>
            <a:lumOff val="39831"/>
            <a:alphaOff val="0"/>
          </a:schemeClr>
        </a:solidFill>
        <a:ln w="25400" cap="flat" cmpd="sng" algn="ctr">
          <a:solidFill>
            <a:schemeClr val="accent6">
              <a:shade val="50000"/>
              <a:hueOff val="510210"/>
              <a:satOff val="-22947"/>
              <a:lumOff val="398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850E52-2029-4B1F-9CFB-543C3B8376D2}">
      <dsp:nvSpPr>
        <dsp:cNvPr id="0" name=""/>
        <dsp:cNvSpPr/>
      </dsp:nvSpPr>
      <dsp:spPr>
        <a:xfrm>
          <a:off x="5768508" y="877081"/>
          <a:ext cx="2121082" cy="1859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uk-UA" sz="2800" kern="1200" dirty="0">
              <a:latin typeface="+mj-lt"/>
            </a:rPr>
            <a:t>Кінець ХVІІІ ст., початок ХІХ ст. – середина ХХ ст.</a:t>
          </a:r>
        </a:p>
      </dsp:txBody>
      <dsp:txXfrm>
        <a:off x="5768508" y="877081"/>
        <a:ext cx="2121082" cy="1859253"/>
      </dsp:txXfrm>
    </dsp:sp>
    <dsp:sp modelId="{D10CC0AE-146B-455B-BB46-4590FE73FE21}">
      <dsp:nvSpPr>
        <dsp:cNvPr id="0" name=""/>
        <dsp:cNvSpPr/>
      </dsp:nvSpPr>
      <dsp:spPr>
        <a:xfrm>
          <a:off x="7489387" y="2138"/>
          <a:ext cx="400204" cy="400204"/>
        </a:xfrm>
        <a:prstGeom prst="triangle">
          <a:avLst>
            <a:gd name="adj" fmla="val 100000"/>
          </a:avLst>
        </a:prstGeom>
        <a:solidFill>
          <a:schemeClr val="accent6">
            <a:shade val="50000"/>
            <a:hueOff val="340140"/>
            <a:satOff val="-15298"/>
            <a:lumOff val="26554"/>
            <a:alphaOff val="0"/>
          </a:schemeClr>
        </a:solidFill>
        <a:ln w="25400" cap="flat" cmpd="sng" algn="ctr">
          <a:solidFill>
            <a:schemeClr val="accent6">
              <a:shade val="50000"/>
              <a:hueOff val="340140"/>
              <a:satOff val="-15298"/>
              <a:lumOff val="2655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CD76DE-2915-4189-8FF5-C79BFE79CE88}">
      <dsp:nvSpPr>
        <dsp:cNvPr id="0" name=""/>
        <dsp:cNvSpPr/>
      </dsp:nvSpPr>
      <dsp:spPr>
        <a:xfrm rot="5400000">
          <a:off x="8600816" y="-467429"/>
          <a:ext cx="1411938" cy="2349434"/>
        </a:xfrm>
        <a:prstGeom prst="corner">
          <a:avLst>
            <a:gd name="adj1" fmla="val 16120"/>
            <a:gd name="adj2" fmla="val 16110"/>
          </a:avLst>
        </a:prstGeom>
        <a:solidFill>
          <a:schemeClr val="accent6">
            <a:shade val="50000"/>
            <a:hueOff val="170070"/>
            <a:satOff val="-7649"/>
            <a:lumOff val="13277"/>
            <a:alphaOff val="0"/>
          </a:schemeClr>
        </a:solidFill>
        <a:ln w="25400" cap="flat" cmpd="sng" algn="ctr">
          <a:solidFill>
            <a:schemeClr val="accent6">
              <a:shade val="50000"/>
              <a:hueOff val="170070"/>
              <a:satOff val="-7649"/>
              <a:lumOff val="132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F7C9BD-87BC-4248-972F-3D3EC963D5EA}">
      <dsp:nvSpPr>
        <dsp:cNvPr id="0" name=""/>
        <dsp:cNvSpPr/>
      </dsp:nvSpPr>
      <dsp:spPr>
        <a:xfrm>
          <a:off x="8365128" y="234545"/>
          <a:ext cx="2121082" cy="1859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uk-UA" sz="2800" kern="1200" dirty="0">
              <a:latin typeface="+mj-lt"/>
            </a:rPr>
            <a:t>Середина ХХ ст. – до сьогодні</a:t>
          </a:r>
          <a:endParaRPr lang="ru-RU" sz="2800" kern="1200" dirty="0">
            <a:latin typeface="+mj-lt"/>
          </a:endParaRPr>
        </a:p>
      </dsp:txBody>
      <dsp:txXfrm>
        <a:off x="8365128" y="234545"/>
        <a:ext cx="2121082" cy="185925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6AED2-FFC5-494A-A22E-EE2984869CF4}">
      <dsp:nvSpPr>
        <dsp:cNvPr id="0" name=""/>
        <dsp:cNvSpPr/>
      </dsp:nvSpPr>
      <dsp:spPr>
        <a:xfrm>
          <a:off x="-5194694" y="-811053"/>
          <a:ext cx="6185998" cy="6185998"/>
        </a:xfrm>
        <a:prstGeom prst="blockArc">
          <a:avLst>
            <a:gd name="adj1" fmla="val 18900000"/>
            <a:gd name="adj2" fmla="val 2700000"/>
            <a:gd name="adj3" fmla="val 349"/>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50ECD8-D39B-4F2F-A462-319686D7E3F5}">
      <dsp:nvSpPr>
        <dsp:cNvPr id="0" name=""/>
        <dsp:cNvSpPr/>
      </dsp:nvSpPr>
      <dsp:spPr>
        <a:xfrm>
          <a:off x="433572" y="271697"/>
          <a:ext cx="9561259" cy="57451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6021"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домінування суб’єктивних прав і свобод, а не обов’язків людини</a:t>
          </a:r>
          <a:endParaRPr lang="ru-RU" sz="2400" kern="1200" dirty="0">
            <a:solidFill>
              <a:schemeClr val="bg2">
                <a:lumMod val="25000"/>
              </a:schemeClr>
            </a:solidFill>
            <a:latin typeface="+mj-lt"/>
          </a:endParaRPr>
        </a:p>
      </dsp:txBody>
      <dsp:txXfrm>
        <a:off x="433572" y="271697"/>
        <a:ext cx="9561259" cy="574514"/>
      </dsp:txXfrm>
    </dsp:sp>
    <dsp:sp modelId="{05EF511D-85BD-4FDC-9901-0FEDEFD9D996}">
      <dsp:nvSpPr>
        <dsp:cNvPr id="0" name=""/>
        <dsp:cNvSpPr/>
      </dsp:nvSpPr>
      <dsp:spPr>
        <a:xfrm>
          <a:off x="74501" y="199883"/>
          <a:ext cx="718142" cy="71814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C1A9F1-714E-4D9D-A9AB-0AB69A5B4D32}">
      <dsp:nvSpPr>
        <dsp:cNvPr id="0" name=""/>
        <dsp:cNvSpPr/>
      </dsp:nvSpPr>
      <dsp:spPr>
        <a:xfrm>
          <a:off x="845252" y="1133193"/>
          <a:ext cx="9149579" cy="57451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6021"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галузевий характер права</a:t>
          </a:r>
        </a:p>
      </dsp:txBody>
      <dsp:txXfrm>
        <a:off x="845252" y="1133193"/>
        <a:ext cx="9149579" cy="574514"/>
      </dsp:txXfrm>
    </dsp:sp>
    <dsp:sp modelId="{364925B5-E1AD-4D74-8E19-D0DB87F05D28}">
      <dsp:nvSpPr>
        <dsp:cNvPr id="0" name=""/>
        <dsp:cNvSpPr/>
      </dsp:nvSpPr>
      <dsp:spPr>
        <a:xfrm>
          <a:off x="486181" y="1061379"/>
          <a:ext cx="718142" cy="7181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158AA5-7970-4013-92AD-4634004A37EC}">
      <dsp:nvSpPr>
        <dsp:cNvPr id="0" name=""/>
        <dsp:cNvSpPr/>
      </dsp:nvSpPr>
      <dsp:spPr>
        <a:xfrm>
          <a:off x="971605" y="1994688"/>
          <a:ext cx="9023227" cy="57451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6021"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структура права має поділ на публічне і приватне</a:t>
          </a:r>
        </a:p>
      </dsp:txBody>
      <dsp:txXfrm>
        <a:off x="971605" y="1994688"/>
        <a:ext cx="9023227" cy="574514"/>
      </dsp:txXfrm>
    </dsp:sp>
    <dsp:sp modelId="{90C557C4-8FBE-419F-BB34-2C19F1A83EB4}">
      <dsp:nvSpPr>
        <dsp:cNvPr id="0" name=""/>
        <dsp:cNvSpPr/>
      </dsp:nvSpPr>
      <dsp:spPr>
        <a:xfrm>
          <a:off x="612534" y="1922874"/>
          <a:ext cx="718142" cy="718142"/>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A18D10-0DDC-4B2B-B209-4C9BC54E5E25}">
      <dsp:nvSpPr>
        <dsp:cNvPr id="0" name=""/>
        <dsp:cNvSpPr/>
      </dsp:nvSpPr>
      <dsp:spPr>
        <a:xfrm>
          <a:off x="845252" y="2761825"/>
          <a:ext cx="9149579" cy="763230"/>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6021"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провідна роль у формуванні правових норм відводиться законодавцю</a:t>
          </a:r>
        </a:p>
      </dsp:txBody>
      <dsp:txXfrm>
        <a:off x="845252" y="2761825"/>
        <a:ext cx="9149579" cy="763230"/>
      </dsp:txXfrm>
    </dsp:sp>
    <dsp:sp modelId="{936A86C7-5480-4968-93F0-08CE1D873633}">
      <dsp:nvSpPr>
        <dsp:cNvPr id="0" name=""/>
        <dsp:cNvSpPr/>
      </dsp:nvSpPr>
      <dsp:spPr>
        <a:xfrm>
          <a:off x="486181" y="2784369"/>
          <a:ext cx="718142" cy="718142"/>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979E77-8FDE-4631-9E36-7BEFC4CC6D30}">
      <dsp:nvSpPr>
        <dsp:cNvPr id="0" name=""/>
        <dsp:cNvSpPr/>
      </dsp:nvSpPr>
      <dsp:spPr>
        <a:xfrm>
          <a:off x="433572" y="3576597"/>
          <a:ext cx="9561259" cy="1018044"/>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6021"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єдина ієрархічно побудована система форм (джерел) права, домінуюче місце в якій посідає нормативний акт, наявність писаних конституцій</a:t>
          </a:r>
        </a:p>
      </dsp:txBody>
      <dsp:txXfrm>
        <a:off x="433572" y="3576597"/>
        <a:ext cx="9561259" cy="1018044"/>
      </dsp:txXfrm>
    </dsp:sp>
    <dsp:sp modelId="{A8B547ED-A7E2-42A8-88E7-9A7727C106A2}">
      <dsp:nvSpPr>
        <dsp:cNvPr id="0" name=""/>
        <dsp:cNvSpPr/>
      </dsp:nvSpPr>
      <dsp:spPr>
        <a:xfrm>
          <a:off x="74501" y="3645865"/>
          <a:ext cx="718142" cy="718142"/>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79FEE-8C51-4EB0-BD8F-E68D9776317E}">
      <dsp:nvSpPr>
        <dsp:cNvPr id="0" name=""/>
        <dsp:cNvSpPr/>
      </dsp:nvSpPr>
      <dsp:spPr>
        <a:xfrm>
          <a:off x="-4547637" y="-697308"/>
          <a:ext cx="5417342" cy="5417342"/>
        </a:xfrm>
        <a:prstGeom prst="blockArc">
          <a:avLst>
            <a:gd name="adj1" fmla="val 18900000"/>
            <a:gd name="adj2" fmla="val 2700000"/>
            <a:gd name="adj3" fmla="val 399"/>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2E5D17-75BE-4515-A18F-7CE58C4BC4E5}">
      <dsp:nvSpPr>
        <dsp:cNvPr id="0" name=""/>
        <dsp:cNvSpPr/>
      </dsp:nvSpPr>
      <dsp:spPr>
        <a:xfrm>
          <a:off x="380724" y="148848"/>
          <a:ext cx="9623141" cy="70798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високий рівень нормативних узагальнень, що досягається завдяки кодифікації</a:t>
          </a:r>
          <a:endParaRPr lang="ru-RU" sz="2400" kern="1200" dirty="0">
            <a:solidFill>
              <a:schemeClr val="bg2">
                <a:lumMod val="25000"/>
              </a:schemeClr>
            </a:solidFill>
            <a:latin typeface="+mj-lt"/>
          </a:endParaRPr>
        </a:p>
      </dsp:txBody>
      <dsp:txXfrm>
        <a:off x="380724" y="148848"/>
        <a:ext cx="9623141" cy="707984"/>
      </dsp:txXfrm>
    </dsp:sp>
    <dsp:sp modelId="{F9F19EC9-1921-4210-B8FF-DE04E5C038DC}">
      <dsp:nvSpPr>
        <dsp:cNvPr id="0" name=""/>
        <dsp:cNvSpPr/>
      </dsp:nvSpPr>
      <dsp:spPr>
        <a:xfrm>
          <a:off x="66348" y="188464"/>
          <a:ext cx="628751" cy="628751"/>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449DDD-6A53-470D-871F-A5AD071B465E}">
      <dsp:nvSpPr>
        <dsp:cNvPr id="0" name=""/>
        <dsp:cNvSpPr/>
      </dsp:nvSpPr>
      <dsp:spPr>
        <a:xfrm>
          <a:off x="741160" y="1005600"/>
          <a:ext cx="9262704" cy="503001"/>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суттєве значення підзаконних нормативно-правових актів</a:t>
          </a:r>
        </a:p>
      </dsp:txBody>
      <dsp:txXfrm>
        <a:off x="741160" y="1005600"/>
        <a:ext cx="9262704" cy="503001"/>
      </dsp:txXfrm>
    </dsp:sp>
    <dsp:sp modelId="{F31370EF-561C-46C5-9A8C-1704F2CFD792}">
      <dsp:nvSpPr>
        <dsp:cNvPr id="0" name=""/>
        <dsp:cNvSpPr/>
      </dsp:nvSpPr>
      <dsp:spPr>
        <a:xfrm>
          <a:off x="426784" y="942725"/>
          <a:ext cx="628751" cy="628751"/>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0DA241-227C-43B6-AB08-A80626756E49}">
      <dsp:nvSpPr>
        <dsp:cNvPr id="0" name=""/>
        <dsp:cNvSpPr/>
      </dsp:nvSpPr>
      <dsp:spPr>
        <a:xfrm>
          <a:off x="851785" y="1759861"/>
          <a:ext cx="9152080" cy="50300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правовий звичай є другорядною формою (джерелом) права</a:t>
          </a:r>
        </a:p>
      </dsp:txBody>
      <dsp:txXfrm>
        <a:off x="851785" y="1759861"/>
        <a:ext cx="9152080" cy="503001"/>
      </dsp:txXfrm>
    </dsp:sp>
    <dsp:sp modelId="{8F2C82B4-0E13-42F9-A77E-350201676F0D}">
      <dsp:nvSpPr>
        <dsp:cNvPr id="0" name=""/>
        <dsp:cNvSpPr/>
      </dsp:nvSpPr>
      <dsp:spPr>
        <a:xfrm>
          <a:off x="537409" y="1696986"/>
          <a:ext cx="628751" cy="628751"/>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D79624-CDE8-48F1-B0B9-90C636610672}">
      <dsp:nvSpPr>
        <dsp:cNvPr id="0" name=""/>
        <dsp:cNvSpPr/>
      </dsp:nvSpPr>
      <dsp:spPr>
        <a:xfrm>
          <a:off x="741160" y="2412476"/>
          <a:ext cx="9262704" cy="70629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юридичний прецедент виступає в якості допоміжної форми(джерела) права</a:t>
          </a:r>
        </a:p>
      </dsp:txBody>
      <dsp:txXfrm>
        <a:off x="741160" y="2412476"/>
        <a:ext cx="9262704" cy="706294"/>
      </dsp:txXfrm>
    </dsp:sp>
    <dsp:sp modelId="{B563698E-B0AC-4B79-AE08-0FC585FDE2F9}">
      <dsp:nvSpPr>
        <dsp:cNvPr id="0" name=""/>
        <dsp:cNvSpPr/>
      </dsp:nvSpPr>
      <dsp:spPr>
        <a:xfrm>
          <a:off x="426784" y="2451247"/>
          <a:ext cx="628751" cy="628751"/>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A62DF8-776B-4FC0-9C48-C867AE8D2DB5}">
      <dsp:nvSpPr>
        <dsp:cNvPr id="0" name=""/>
        <dsp:cNvSpPr/>
      </dsp:nvSpPr>
      <dsp:spPr>
        <a:xfrm>
          <a:off x="380724" y="3268383"/>
          <a:ext cx="9623141" cy="503001"/>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особливе значення має правова доктрина</a:t>
          </a:r>
        </a:p>
      </dsp:txBody>
      <dsp:txXfrm>
        <a:off x="380724" y="3268383"/>
        <a:ext cx="9623141" cy="503001"/>
      </dsp:txXfrm>
    </dsp:sp>
    <dsp:sp modelId="{4C8DEA34-1438-4614-8CA9-0BC76FCDB863}">
      <dsp:nvSpPr>
        <dsp:cNvPr id="0" name=""/>
        <dsp:cNvSpPr/>
      </dsp:nvSpPr>
      <dsp:spPr>
        <a:xfrm>
          <a:off x="66348" y="3205508"/>
          <a:ext cx="628751" cy="628751"/>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E8E39-20C3-46BB-A564-6151AB1C38AE}">
      <dsp:nvSpPr>
        <dsp:cNvPr id="0" name=""/>
        <dsp:cNvSpPr/>
      </dsp:nvSpPr>
      <dsp:spPr>
        <a:xfrm>
          <a:off x="437000" y="1187379"/>
          <a:ext cx="1647966" cy="164796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DB93C59-6B43-4E51-A490-AF14D310C09D}">
      <dsp:nvSpPr>
        <dsp:cNvPr id="0" name=""/>
        <dsp:cNvSpPr/>
      </dsp:nvSpPr>
      <dsp:spPr>
        <a:xfrm>
          <a:off x="1260983" y="1187379"/>
          <a:ext cx="8792505" cy="1647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0960" rIns="0" bIns="60960" numCol="1" spcCol="1270" anchor="ctr" anchorCtr="0">
          <a:noAutofit/>
        </a:bodyPr>
        <a:lstStyle/>
        <a:p>
          <a:pPr marL="0" lvl="0" indent="0" algn="l" defTabSz="2133600">
            <a:lnSpc>
              <a:spcPct val="90000"/>
            </a:lnSpc>
            <a:spcBef>
              <a:spcPct val="0"/>
            </a:spcBef>
            <a:spcAft>
              <a:spcPct val="35000"/>
            </a:spcAft>
            <a:buNone/>
          </a:pPr>
          <a:r>
            <a:rPr lang="uk-UA" sz="4800" kern="1200" dirty="0">
              <a:solidFill>
                <a:schemeClr val="accent1">
                  <a:lumMod val="50000"/>
                </a:schemeClr>
              </a:solidFill>
              <a:latin typeface="+mj-lt"/>
            </a:rPr>
            <a:t>Правова система України за своїми типологічними ознаками може бути віднесена до романо-германської правової сім’ї</a:t>
          </a:r>
          <a:endParaRPr lang="ru-RU" sz="4800" kern="1200" dirty="0">
            <a:solidFill>
              <a:schemeClr val="accent1">
                <a:lumMod val="50000"/>
              </a:schemeClr>
            </a:solidFill>
            <a:latin typeface="+mj-lt"/>
          </a:endParaRPr>
        </a:p>
      </dsp:txBody>
      <dsp:txXfrm>
        <a:off x="1260983" y="1187379"/>
        <a:ext cx="8792505" cy="164796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17903-BEC9-4144-9AA9-BE6F4675CEDC}">
      <dsp:nvSpPr>
        <dsp:cNvPr id="0" name=""/>
        <dsp:cNvSpPr/>
      </dsp:nvSpPr>
      <dsp:spPr>
        <a:xfrm>
          <a:off x="220027" y="223"/>
          <a:ext cx="3005732" cy="2190926"/>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поступовим приведенням правової системи у відповідність з міжнародними (європейськими) стандартами</a:t>
          </a:r>
          <a:endParaRPr lang="ru-RU" sz="2200" kern="1200" dirty="0">
            <a:latin typeface="+mj-lt"/>
          </a:endParaRPr>
        </a:p>
      </dsp:txBody>
      <dsp:txXfrm>
        <a:off x="220027" y="223"/>
        <a:ext cx="3005732" cy="2190926"/>
      </dsp:txXfrm>
    </dsp:sp>
    <dsp:sp modelId="{4D2CE81D-B0CE-48F4-87C4-455DE1248EA8}">
      <dsp:nvSpPr>
        <dsp:cNvPr id="0" name=""/>
        <dsp:cNvSpPr/>
      </dsp:nvSpPr>
      <dsp:spPr>
        <a:xfrm>
          <a:off x="3526333" y="223"/>
          <a:ext cx="3005732" cy="2190926"/>
        </a:xfrm>
        <a:prstGeom prst="rect">
          <a:avLst/>
        </a:prstGeom>
        <a:solidFill>
          <a:schemeClr val="accent1">
            <a:shade val="50000"/>
            <a:hueOff val="163052"/>
            <a:satOff val="-9120"/>
            <a:lumOff val="181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спрямованістю правового регулювання загальновизнаними нормами та принципами міжнародного права</a:t>
          </a:r>
        </a:p>
      </dsp:txBody>
      <dsp:txXfrm>
        <a:off x="3526333" y="223"/>
        <a:ext cx="3005732" cy="2190926"/>
      </dsp:txXfrm>
    </dsp:sp>
    <dsp:sp modelId="{EC992290-775B-45B0-89BD-F1131277D690}">
      <dsp:nvSpPr>
        <dsp:cNvPr id="0" name=""/>
        <dsp:cNvSpPr/>
      </dsp:nvSpPr>
      <dsp:spPr>
        <a:xfrm>
          <a:off x="6832639" y="193967"/>
          <a:ext cx="3005732" cy="1803439"/>
        </a:xfrm>
        <a:prstGeom prst="rect">
          <a:avLst/>
        </a:prstGeom>
        <a:solidFill>
          <a:schemeClr val="accent1">
            <a:shade val="50000"/>
            <a:hueOff val="326105"/>
            <a:satOff val="-18239"/>
            <a:lumOff val="363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solidFill>
                <a:schemeClr val="accent1">
                  <a:lumMod val="50000"/>
                </a:schemeClr>
              </a:solidFill>
              <a:latin typeface="+mj-lt"/>
            </a:rPr>
            <a:t>різноманіттям в юридичній науці методологічних підходів до праворозуміння</a:t>
          </a:r>
        </a:p>
      </dsp:txBody>
      <dsp:txXfrm>
        <a:off x="6832639" y="193967"/>
        <a:ext cx="3005732" cy="1803439"/>
      </dsp:txXfrm>
    </dsp:sp>
    <dsp:sp modelId="{AD3268FA-C524-4F0D-AD3D-C6C3741B42EF}">
      <dsp:nvSpPr>
        <dsp:cNvPr id="0" name=""/>
        <dsp:cNvSpPr/>
      </dsp:nvSpPr>
      <dsp:spPr>
        <a:xfrm>
          <a:off x="1782602" y="2491723"/>
          <a:ext cx="3186888" cy="2190926"/>
        </a:xfrm>
        <a:prstGeom prst="rect">
          <a:avLst/>
        </a:prstGeom>
        <a:solidFill>
          <a:schemeClr val="accent1">
            <a:shade val="50000"/>
            <a:hueOff val="326105"/>
            <a:satOff val="-18239"/>
            <a:lumOff val="363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solidFill>
                <a:schemeClr val="accent1">
                  <a:lumMod val="50000"/>
                </a:schemeClr>
              </a:solidFill>
              <a:latin typeface="+mj-lt"/>
            </a:rPr>
            <a:t>створенням нових інститутів та галузей права і законодавства, виникненням міжгалузевих (комплексних) інститутів законодавства</a:t>
          </a:r>
        </a:p>
      </dsp:txBody>
      <dsp:txXfrm>
        <a:off x="1782602" y="2491723"/>
        <a:ext cx="3186888" cy="2190926"/>
      </dsp:txXfrm>
    </dsp:sp>
    <dsp:sp modelId="{1A11F20E-51F3-471B-A771-E32980B6652C}">
      <dsp:nvSpPr>
        <dsp:cNvPr id="0" name=""/>
        <dsp:cNvSpPr/>
      </dsp:nvSpPr>
      <dsp:spPr>
        <a:xfrm>
          <a:off x="5270064" y="2685467"/>
          <a:ext cx="3005732" cy="1803439"/>
        </a:xfrm>
        <a:prstGeom prst="rect">
          <a:avLst/>
        </a:prstGeom>
        <a:solidFill>
          <a:schemeClr val="accent1">
            <a:shade val="50000"/>
            <a:hueOff val="163052"/>
            <a:satOff val="-9120"/>
            <a:lumOff val="181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урізноманітненням зовнішніх форм права, що забезпечує динамічність, гнучкість правової системи суспільства</a:t>
          </a:r>
        </a:p>
      </dsp:txBody>
      <dsp:txXfrm>
        <a:off x="5270064" y="2685467"/>
        <a:ext cx="3005732" cy="180343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C4DF34-82F0-4101-9E1D-960B920B1CDF}">
      <dsp:nvSpPr>
        <dsp:cNvPr id="0" name=""/>
        <dsp:cNvSpPr/>
      </dsp:nvSpPr>
      <dsp:spPr>
        <a:xfrm>
          <a:off x="0" y="0"/>
          <a:ext cx="4022724" cy="4022724"/>
        </a:xfrm>
        <a:prstGeom prst="pie">
          <a:avLst>
            <a:gd name="adj1" fmla="val 5400000"/>
            <a:gd name="adj2" fmla="val 16200000"/>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72964B-C83E-41A7-BBF7-EC64F261BD82}">
      <dsp:nvSpPr>
        <dsp:cNvPr id="0" name=""/>
        <dsp:cNvSpPr/>
      </dsp:nvSpPr>
      <dsp:spPr>
        <a:xfrm>
          <a:off x="2011362" y="0"/>
          <a:ext cx="8047037" cy="4022724"/>
        </a:xfrm>
        <a:prstGeom prst="rect">
          <a:avLst/>
        </a:prstGeom>
        <a:solidFill>
          <a:schemeClr val="lt1">
            <a:alpha val="9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i="0" kern="1200" dirty="0">
              <a:solidFill>
                <a:schemeClr val="bg2">
                  <a:lumMod val="50000"/>
                </a:schemeClr>
              </a:solidFill>
              <a:latin typeface="+mj-lt"/>
            </a:rPr>
            <a:t>До </a:t>
          </a:r>
          <a:r>
            <a:rPr lang="uk-UA" sz="3600" b="1" i="0" kern="1200" dirty="0">
              <a:solidFill>
                <a:schemeClr val="bg2">
                  <a:lumMod val="50000"/>
                </a:schemeClr>
              </a:solidFill>
              <a:latin typeface="+mj-lt"/>
            </a:rPr>
            <a:t>англо-американської правової сім’ї </a:t>
          </a:r>
          <a:r>
            <a:rPr lang="uk-UA" sz="3600" i="0" kern="1200" dirty="0">
              <a:solidFill>
                <a:schemeClr val="bg2">
                  <a:lumMod val="50000"/>
                </a:schemeClr>
              </a:solidFill>
              <a:latin typeface="+mj-lt"/>
            </a:rPr>
            <a:t>відносяться правові системи </a:t>
          </a:r>
          <a:r>
            <a:rPr lang="uk-UA" sz="3600" i="0" kern="1200" dirty="0">
              <a:solidFill>
                <a:schemeClr val="bg2">
                  <a:lumMod val="25000"/>
                </a:schemeClr>
              </a:solidFill>
              <a:latin typeface="+mj-lt"/>
            </a:rPr>
            <a:t>Англії та Уельсу, Північній Ірландії, Австралії, Сполучених Штатів Америки, Канади, Нової Зеландії та деяких країн Британської Співдружності</a:t>
          </a:r>
          <a:endParaRPr lang="ru-RU" sz="3600" i="0" kern="1200" dirty="0">
            <a:solidFill>
              <a:schemeClr val="bg2">
                <a:lumMod val="25000"/>
              </a:schemeClr>
            </a:solidFill>
            <a:latin typeface="+mj-lt"/>
          </a:endParaRPr>
        </a:p>
      </dsp:txBody>
      <dsp:txXfrm>
        <a:off x="2011362" y="0"/>
        <a:ext cx="8047037" cy="40227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59B7A-1948-4220-A731-8466FD7671A6}">
      <dsp:nvSpPr>
        <dsp:cNvPr id="0" name=""/>
        <dsp:cNvSpPr/>
      </dsp:nvSpPr>
      <dsp:spPr>
        <a:xfrm>
          <a:off x="0" y="1594"/>
          <a:ext cx="10241596" cy="881887"/>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uk-UA" sz="2800" b="1" kern="600" baseline="0" dirty="0"/>
        </a:p>
        <a:p>
          <a:pPr marL="0" marR="0" lvl="0" indent="0" algn="l" defTabSz="914400" eaLnBrk="1" fontAlgn="auto" latinLnBrk="0" hangingPunct="1">
            <a:lnSpc>
              <a:spcPct val="100000"/>
            </a:lnSpc>
            <a:spcBef>
              <a:spcPct val="0"/>
            </a:spcBef>
            <a:spcAft>
              <a:spcPts val="0"/>
            </a:spcAft>
            <a:buClrTx/>
            <a:buSzTx/>
            <a:buFontTx/>
            <a:buNone/>
            <a:tabLst/>
            <a:defRPr/>
          </a:pPr>
          <a:r>
            <a:rPr lang="uk-UA" sz="3200" b="1" kern="600" baseline="0" dirty="0">
              <a:latin typeface="+mj-lt"/>
            </a:rPr>
            <a:t>16.1 Правова система: поняття, структура, функції</a:t>
          </a:r>
          <a:endParaRPr lang="ru-RU" sz="3200" kern="600" baseline="0" dirty="0">
            <a:latin typeface="+mj-lt"/>
          </a:endParaRPr>
        </a:p>
        <a:p>
          <a:pPr lvl="0" algn="l" defTabSz="1422400">
            <a:lnSpc>
              <a:spcPct val="90000"/>
            </a:lnSpc>
            <a:spcBef>
              <a:spcPct val="0"/>
            </a:spcBef>
            <a:spcAft>
              <a:spcPct val="35000"/>
            </a:spcAft>
            <a:buNone/>
          </a:pPr>
          <a:endParaRPr lang="uk-UA" sz="3200" kern="600" baseline="0" dirty="0">
            <a:latin typeface="Times New Roman" panose="02020603050405020304" pitchFamily="18" charset="0"/>
            <a:cs typeface="Times New Roman" panose="02020603050405020304" pitchFamily="18" charset="0"/>
          </a:endParaRPr>
        </a:p>
      </dsp:txBody>
      <dsp:txXfrm>
        <a:off x="43050" y="44644"/>
        <a:ext cx="10155496" cy="795787"/>
      </dsp:txXfrm>
    </dsp:sp>
    <dsp:sp modelId="{929DDBF8-ACA9-465E-B9BD-85B2B16C6438}">
      <dsp:nvSpPr>
        <dsp:cNvPr id="0" name=""/>
        <dsp:cNvSpPr/>
      </dsp:nvSpPr>
      <dsp:spPr>
        <a:xfrm>
          <a:off x="0" y="886277"/>
          <a:ext cx="10241596" cy="881887"/>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uk-UA" sz="3200" b="1" kern="600" baseline="0" dirty="0">
              <a:latin typeface="+mj-lt"/>
            </a:rPr>
            <a:t>16.2 Романо-германська правова сім</a:t>
          </a:r>
          <a:r>
            <a:rPr lang="ru-RU" sz="3200" b="1" kern="600" baseline="0" dirty="0">
              <a:latin typeface="+mj-lt"/>
            </a:rPr>
            <a:t>’</a:t>
          </a:r>
          <a:r>
            <a:rPr lang="uk-UA" sz="3200" b="1" kern="600" baseline="0" dirty="0">
              <a:latin typeface="+mj-lt"/>
            </a:rPr>
            <a:t>я</a:t>
          </a:r>
          <a:endParaRPr lang="ru-RU" sz="3200" kern="600" baseline="0" dirty="0">
            <a:latin typeface="+mj-lt"/>
          </a:endParaRPr>
        </a:p>
      </dsp:txBody>
      <dsp:txXfrm>
        <a:off x="43050" y="929327"/>
        <a:ext cx="10155496" cy="795787"/>
      </dsp:txXfrm>
    </dsp:sp>
    <dsp:sp modelId="{6F51998A-D737-4B42-84A2-8884FB186438}">
      <dsp:nvSpPr>
        <dsp:cNvPr id="0" name=""/>
        <dsp:cNvSpPr/>
      </dsp:nvSpPr>
      <dsp:spPr>
        <a:xfrm>
          <a:off x="0" y="1779241"/>
          <a:ext cx="10241596" cy="881887"/>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uk-UA" sz="3200" b="1" kern="600" baseline="0" dirty="0">
              <a:latin typeface="+mj-lt"/>
            </a:rPr>
            <a:t>16.3 Англо-американська правова сім</a:t>
          </a:r>
          <a:r>
            <a:rPr lang="ru-RU" sz="3200" b="1" kern="600" baseline="0" dirty="0">
              <a:latin typeface="+mj-lt"/>
            </a:rPr>
            <a:t>’</a:t>
          </a:r>
          <a:r>
            <a:rPr lang="uk-UA" sz="3200" b="1" kern="600" baseline="0" dirty="0">
              <a:latin typeface="+mj-lt"/>
            </a:rPr>
            <a:t>я</a:t>
          </a:r>
          <a:endParaRPr lang="ru-RU" sz="2800" kern="600" baseline="0" dirty="0"/>
        </a:p>
      </dsp:txBody>
      <dsp:txXfrm>
        <a:off x="43050" y="1822291"/>
        <a:ext cx="10155496" cy="795787"/>
      </dsp:txXfrm>
    </dsp:sp>
    <dsp:sp modelId="{ED992141-765E-4361-BB5A-7760268DAE5A}">
      <dsp:nvSpPr>
        <dsp:cNvPr id="0" name=""/>
        <dsp:cNvSpPr/>
      </dsp:nvSpPr>
      <dsp:spPr>
        <a:xfrm>
          <a:off x="0" y="2651573"/>
          <a:ext cx="10241596" cy="881887"/>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uk-UA" sz="2800" b="1" kern="600" baseline="0" dirty="0"/>
        </a:p>
        <a:p>
          <a:pPr marL="0" marR="0" lvl="0" indent="0" algn="l" defTabSz="914400" eaLnBrk="1" fontAlgn="auto" latinLnBrk="0" hangingPunct="1">
            <a:lnSpc>
              <a:spcPct val="100000"/>
            </a:lnSpc>
            <a:spcBef>
              <a:spcPct val="0"/>
            </a:spcBef>
            <a:spcAft>
              <a:spcPts val="0"/>
            </a:spcAft>
            <a:buClrTx/>
            <a:buSzTx/>
            <a:buFontTx/>
            <a:buNone/>
            <a:tabLst/>
            <a:defRPr/>
          </a:pPr>
          <a:r>
            <a:rPr lang="uk-UA" sz="3200" b="1" kern="600" baseline="0" dirty="0">
              <a:latin typeface="+mj-lt"/>
            </a:rPr>
            <a:t>16.4 Мусульманське право</a:t>
          </a:r>
          <a:endParaRPr lang="ru-RU" sz="3200" kern="600" baseline="0" dirty="0">
            <a:latin typeface="+mj-lt"/>
          </a:endParaRPr>
        </a:p>
        <a:p>
          <a:pPr lvl="0" algn="l" defTabSz="1244600">
            <a:lnSpc>
              <a:spcPct val="90000"/>
            </a:lnSpc>
            <a:spcBef>
              <a:spcPct val="0"/>
            </a:spcBef>
            <a:spcAft>
              <a:spcPct val="35000"/>
            </a:spcAft>
            <a:buNone/>
          </a:pPr>
          <a:endParaRPr lang="ru-RU" sz="3200" kern="600" baseline="0" dirty="0">
            <a:latin typeface="+mj-lt"/>
          </a:endParaRPr>
        </a:p>
      </dsp:txBody>
      <dsp:txXfrm>
        <a:off x="43050" y="2694623"/>
        <a:ext cx="10155496" cy="795787"/>
      </dsp:txXfrm>
    </dsp:sp>
    <dsp:sp modelId="{632F277E-C5C2-409A-A07D-7F32E441FF72}">
      <dsp:nvSpPr>
        <dsp:cNvPr id="0" name=""/>
        <dsp:cNvSpPr/>
      </dsp:nvSpPr>
      <dsp:spPr>
        <a:xfrm>
          <a:off x="0" y="3560889"/>
          <a:ext cx="10241596" cy="881887"/>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uk-UA" sz="2800" b="1" kern="600" baseline="0" dirty="0"/>
        </a:p>
        <a:p>
          <a:pPr marL="0" marR="0" lvl="0" indent="0" algn="l" defTabSz="914400" eaLnBrk="1" fontAlgn="auto" latinLnBrk="0" hangingPunct="1">
            <a:lnSpc>
              <a:spcPct val="100000"/>
            </a:lnSpc>
            <a:spcBef>
              <a:spcPct val="0"/>
            </a:spcBef>
            <a:spcAft>
              <a:spcPts val="0"/>
            </a:spcAft>
            <a:buClrTx/>
            <a:buSzTx/>
            <a:buFontTx/>
            <a:buNone/>
            <a:tabLst/>
            <a:defRPr/>
          </a:pPr>
          <a:r>
            <a:rPr lang="uk-UA" sz="3200" b="1" kern="600" baseline="0" dirty="0">
              <a:latin typeface="+mj-lt"/>
            </a:rPr>
            <a:t>16.5 Традиційно-звичаєва правова сім</a:t>
          </a:r>
          <a:r>
            <a:rPr lang="ru-RU" sz="3200" b="1" kern="600" baseline="0" dirty="0">
              <a:latin typeface="+mj-lt"/>
            </a:rPr>
            <a:t>’</a:t>
          </a:r>
          <a:r>
            <a:rPr lang="uk-UA" sz="3200" b="1" kern="600" baseline="0" dirty="0">
              <a:latin typeface="+mj-lt"/>
            </a:rPr>
            <a:t>я </a:t>
          </a:r>
          <a:endParaRPr lang="ru-RU" sz="3200" kern="600" baseline="0" dirty="0">
            <a:latin typeface="+mj-lt"/>
          </a:endParaRPr>
        </a:p>
        <a:p>
          <a:pPr lvl="0" algn="l" defTabSz="1244600">
            <a:lnSpc>
              <a:spcPct val="90000"/>
            </a:lnSpc>
            <a:spcBef>
              <a:spcPct val="0"/>
            </a:spcBef>
            <a:spcAft>
              <a:spcPct val="35000"/>
            </a:spcAft>
            <a:buNone/>
          </a:pPr>
          <a:endParaRPr lang="ru-RU" sz="2800" kern="1200" dirty="0"/>
        </a:p>
      </dsp:txBody>
      <dsp:txXfrm>
        <a:off x="43050" y="3603939"/>
        <a:ext cx="10155496" cy="79578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002758-109A-48CD-AD42-822492EF89F3}">
      <dsp:nvSpPr>
        <dsp:cNvPr id="0" name=""/>
        <dsp:cNvSpPr/>
      </dsp:nvSpPr>
      <dsp:spPr>
        <a:xfrm>
          <a:off x="546276" y="2850102"/>
          <a:ext cx="9737788" cy="885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b" anchorCtr="0">
          <a:noAutofit/>
        </a:bodyPr>
        <a:lstStyle/>
        <a:p>
          <a:pPr marL="0" lvl="0" indent="0" algn="l" defTabSz="1955800">
            <a:lnSpc>
              <a:spcPct val="90000"/>
            </a:lnSpc>
            <a:spcBef>
              <a:spcPct val="0"/>
            </a:spcBef>
            <a:spcAft>
              <a:spcPct val="35000"/>
            </a:spcAft>
            <a:buNone/>
          </a:pPr>
          <a:r>
            <a:rPr lang="uk-UA" sz="4400" i="0" kern="1200" dirty="0">
              <a:solidFill>
                <a:schemeClr val="tx1">
                  <a:lumMod val="65000"/>
                  <a:lumOff val="35000"/>
                </a:schemeClr>
              </a:solidFill>
              <a:latin typeface="+mj-lt"/>
            </a:rPr>
            <a:t>Історичним джерелом і основою англо-американської правової сім’ї є </a:t>
          </a:r>
          <a:r>
            <a:rPr lang="uk-UA" sz="4400" b="1" i="0" kern="1200" dirty="0">
              <a:solidFill>
                <a:schemeClr val="tx1">
                  <a:lumMod val="65000"/>
                  <a:lumOff val="35000"/>
                </a:schemeClr>
              </a:solidFill>
              <a:latin typeface="+mj-lt"/>
            </a:rPr>
            <a:t>англійське загальне право</a:t>
          </a:r>
          <a:br>
            <a:rPr lang="uk-UA" sz="4400" i="0" kern="1200" dirty="0">
              <a:solidFill>
                <a:schemeClr val="tx1">
                  <a:lumMod val="65000"/>
                  <a:lumOff val="35000"/>
                </a:schemeClr>
              </a:solidFill>
              <a:latin typeface="+mj-lt"/>
            </a:rPr>
          </a:br>
          <a:r>
            <a:rPr lang="uk-UA" sz="4400" i="0" kern="1200" dirty="0">
              <a:solidFill>
                <a:schemeClr val="tx1">
                  <a:lumMod val="65000"/>
                  <a:lumOff val="35000"/>
                </a:schemeClr>
              </a:solidFill>
              <a:latin typeface="+mj-lt"/>
            </a:rPr>
            <a:t>(право англійських королівських судів, що розроблялося для всієї країни,</a:t>
          </a:r>
          <a:br>
            <a:rPr lang="uk-UA" sz="4400" i="0" kern="1200" dirty="0">
              <a:solidFill>
                <a:schemeClr val="tx1">
                  <a:lumMod val="65000"/>
                  <a:lumOff val="35000"/>
                </a:schemeClr>
              </a:solidFill>
              <a:latin typeface="+mj-lt"/>
            </a:rPr>
          </a:br>
          <a:r>
            <a:rPr lang="uk-UA" sz="4400" i="0" kern="1200" dirty="0">
              <a:solidFill>
                <a:schemeClr val="tx1">
                  <a:lumMod val="65000"/>
                  <a:lumOff val="35000"/>
                </a:schemeClr>
              </a:solidFill>
              <a:latin typeface="+mj-lt"/>
            </a:rPr>
            <a:t>на противагу місцевим звичаям)</a:t>
          </a:r>
          <a:endParaRPr lang="ru-RU" sz="4400" i="0" kern="1200" dirty="0">
            <a:solidFill>
              <a:schemeClr val="tx1">
                <a:lumMod val="65000"/>
                <a:lumOff val="35000"/>
              </a:schemeClr>
            </a:solidFill>
            <a:latin typeface="+mj-lt"/>
          </a:endParaRPr>
        </a:p>
      </dsp:txBody>
      <dsp:txXfrm>
        <a:off x="546276" y="2850102"/>
        <a:ext cx="9737788" cy="885253"/>
      </dsp:txXfrm>
    </dsp:sp>
    <dsp:sp modelId="{0AAA5BEC-3B24-471D-B8AD-B706145D4F6B}">
      <dsp:nvSpPr>
        <dsp:cNvPr id="0" name=""/>
        <dsp:cNvSpPr/>
      </dsp:nvSpPr>
      <dsp:spPr>
        <a:xfrm>
          <a:off x="546276" y="3735356"/>
          <a:ext cx="1298371" cy="216395"/>
        </a:xfrm>
        <a:prstGeom prst="parallelogram">
          <a:avLst>
            <a:gd name="adj" fmla="val 14084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4E7E95-A9DB-4FC4-A6DC-C522BAF3EA73}">
      <dsp:nvSpPr>
        <dsp:cNvPr id="0" name=""/>
        <dsp:cNvSpPr/>
      </dsp:nvSpPr>
      <dsp:spPr>
        <a:xfrm>
          <a:off x="1920386" y="3735356"/>
          <a:ext cx="1298371" cy="216395"/>
        </a:xfrm>
        <a:prstGeom prst="parallelogram">
          <a:avLst>
            <a:gd name="adj" fmla="val 14084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312E84-21B6-4E8E-8DD3-D7CC3F4D35D0}">
      <dsp:nvSpPr>
        <dsp:cNvPr id="0" name=""/>
        <dsp:cNvSpPr/>
      </dsp:nvSpPr>
      <dsp:spPr>
        <a:xfrm>
          <a:off x="3294496" y="3735356"/>
          <a:ext cx="1298371" cy="216395"/>
        </a:xfrm>
        <a:prstGeom prst="parallelogram">
          <a:avLst>
            <a:gd name="adj" fmla="val 14084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39562F-D49E-4D65-9666-07CFD20321F1}">
      <dsp:nvSpPr>
        <dsp:cNvPr id="0" name=""/>
        <dsp:cNvSpPr/>
      </dsp:nvSpPr>
      <dsp:spPr>
        <a:xfrm>
          <a:off x="4668607" y="3735356"/>
          <a:ext cx="1298371" cy="216395"/>
        </a:xfrm>
        <a:prstGeom prst="parallelogram">
          <a:avLst>
            <a:gd name="adj" fmla="val 14084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14010A-4EE2-4E59-847A-A2FDD92EC1A5}">
      <dsp:nvSpPr>
        <dsp:cNvPr id="0" name=""/>
        <dsp:cNvSpPr/>
      </dsp:nvSpPr>
      <dsp:spPr>
        <a:xfrm>
          <a:off x="6042717" y="3735356"/>
          <a:ext cx="1298371" cy="216395"/>
        </a:xfrm>
        <a:prstGeom prst="parallelogram">
          <a:avLst>
            <a:gd name="adj" fmla="val 14084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F7C1AC-0295-48C3-A1E8-035C95E61720}">
      <dsp:nvSpPr>
        <dsp:cNvPr id="0" name=""/>
        <dsp:cNvSpPr/>
      </dsp:nvSpPr>
      <dsp:spPr>
        <a:xfrm>
          <a:off x="7416827" y="3735356"/>
          <a:ext cx="1298371" cy="216395"/>
        </a:xfrm>
        <a:prstGeom prst="parallelogram">
          <a:avLst>
            <a:gd name="adj" fmla="val 14084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0A72E-7490-4736-91A3-9302F4DC413B}">
      <dsp:nvSpPr>
        <dsp:cNvPr id="0" name=""/>
        <dsp:cNvSpPr/>
      </dsp:nvSpPr>
      <dsp:spPr>
        <a:xfrm>
          <a:off x="8790937" y="3735356"/>
          <a:ext cx="1298371" cy="216395"/>
        </a:xfrm>
        <a:prstGeom prst="parallelogram">
          <a:avLst>
            <a:gd name="adj" fmla="val 14084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489F1-8E76-4557-BDE3-E7210CDDF57B}">
      <dsp:nvSpPr>
        <dsp:cNvPr id="0" name=""/>
        <dsp:cNvSpPr/>
      </dsp:nvSpPr>
      <dsp:spPr>
        <a:xfrm>
          <a:off x="548" y="1194226"/>
          <a:ext cx="1981437" cy="1634271"/>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sp>
    <dsp:sp modelId="{9535FF3B-FEE2-4F00-9D85-245BCA684C77}">
      <dsp:nvSpPr>
        <dsp:cNvPr id="0" name=""/>
        <dsp:cNvSpPr/>
      </dsp:nvSpPr>
      <dsp:spPr>
        <a:xfrm>
          <a:off x="1117432" y="1541758"/>
          <a:ext cx="2331566" cy="2331566"/>
        </a:xfrm>
        <a:prstGeom prst="leftCircularArrow">
          <a:avLst>
            <a:gd name="adj1" fmla="val 3756"/>
            <a:gd name="adj2" fmla="val 468843"/>
            <a:gd name="adj3" fmla="val 2453804"/>
            <a:gd name="adj4" fmla="val 9233939"/>
            <a:gd name="adj5" fmla="val 4382"/>
          </a:avLst>
        </a:prstGeom>
        <a:solidFill>
          <a:schemeClr val="accent1">
            <a:shade val="9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9DFC495-438C-4E10-A8B4-0FEAD7685B28}">
      <dsp:nvSpPr>
        <dsp:cNvPr id="0" name=""/>
        <dsp:cNvSpPr/>
      </dsp:nvSpPr>
      <dsp:spPr>
        <a:xfrm>
          <a:off x="440867" y="2478297"/>
          <a:ext cx="1761277" cy="700401"/>
        </a:xfrm>
        <a:prstGeom prst="roundRect">
          <a:avLst>
            <a:gd name="adj" fmla="val 10000"/>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До 1066 р.</a:t>
          </a:r>
          <a:endParaRPr lang="ru-RU" sz="2800" kern="1200" dirty="0">
            <a:latin typeface="+mj-lt"/>
          </a:endParaRPr>
        </a:p>
      </dsp:txBody>
      <dsp:txXfrm>
        <a:off x="461381" y="2498811"/>
        <a:ext cx="1720249" cy="659373"/>
      </dsp:txXfrm>
    </dsp:sp>
    <dsp:sp modelId="{7430A817-A368-45F8-934A-CC12BBE648B8}">
      <dsp:nvSpPr>
        <dsp:cNvPr id="0" name=""/>
        <dsp:cNvSpPr/>
      </dsp:nvSpPr>
      <dsp:spPr>
        <a:xfrm>
          <a:off x="2619117" y="1307630"/>
          <a:ext cx="1981437" cy="1634271"/>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203816"/>
              <a:satOff val="-11400"/>
              <a:lumOff val="22699"/>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sp>
    <dsp:sp modelId="{A6BACEE6-E5CD-4CE5-BCA4-1E620B6180D5}">
      <dsp:nvSpPr>
        <dsp:cNvPr id="0" name=""/>
        <dsp:cNvSpPr/>
      </dsp:nvSpPr>
      <dsp:spPr>
        <a:xfrm>
          <a:off x="3728615" y="-47176"/>
          <a:ext cx="2586941" cy="2586941"/>
        </a:xfrm>
        <a:prstGeom prst="circularArrow">
          <a:avLst>
            <a:gd name="adj1" fmla="val 3385"/>
            <a:gd name="adj2" fmla="val 418832"/>
            <a:gd name="adj3" fmla="val 19159059"/>
            <a:gd name="adj4" fmla="val 12328912"/>
            <a:gd name="adj5" fmla="val 3949"/>
          </a:avLst>
        </a:prstGeom>
        <a:solidFill>
          <a:schemeClr val="accent1">
            <a:shade val="90000"/>
            <a:hueOff val="282106"/>
            <a:satOff val="-14275"/>
            <a:lumOff val="2455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3065CEA-7548-4DFC-998B-EF813B0BF446}">
      <dsp:nvSpPr>
        <dsp:cNvPr id="0" name=""/>
        <dsp:cNvSpPr/>
      </dsp:nvSpPr>
      <dsp:spPr>
        <a:xfrm>
          <a:off x="3059436" y="730622"/>
          <a:ext cx="1761277" cy="1154017"/>
        </a:xfrm>
        <a:prstGeom prst="roundRect">
          <a:avLst>
            <a:gd name="adj" fmla="val 10000"/>
          </a:avLst>
        </a:prstGeom>
        <a:gradFill rotWithShape="0">
          <a:gsLst>
            <a:gs pos="0">
              <a:schemeClr val="accent1">
                <a:shade val="50000"/>
                <a:hueOff val="203816"/>
                <a:satOff val="-11400"/>
                <a:lumOff val="22699"/>
                <a:alphaOff val="0"/>
                <a:shade val="51000"/>
                <a:satMod val="130000"/>
              </a:schemeClr>
            </a:gs>
            <a:gs pos="80000">
              <a:schemeClr val="accent1">
                <a:shade val="50000"/>
                <a:hueOff val="203816"/>
                <a:satOff val="-11400"/>
                <a:lumOff val="22699"/>
                <a:alphaOff val="0"/>
                <a:shade val="93000"/>
                <a:satMod val="130000"/>
              </a:schemeClr>
            </a:gs>
            <a:gs pos="100000">
              <a:schemeClr val="accent1">
                <a:shade val="50000"/>
                <a:hueOff val="203816"/>
                <a:satOff val="-11400"/>
                <a:lumOff val="2269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1066 – 1485 рр.</a:t>
          </a:r>
        </a:p>
      </dsp:txBody>
      <dsp:txXfrm>
        <a:off x="3093236" y="764422"/>
        <a:ext cx="1693677" cy="1086417"/>
      </dsp:txXfrm>
    </dsp:sp>
    <dsp:sp modelId="{E3E4B833-0332-46D0-A061-D233585299BE}">
      <dsp:nvSpPr>
        <dsp:cNvPr id="0" name=""/>
        <dsp:cNvSpPr/>
      </dsp:nvSpPr>
      <dsp:spPr>
        <a:xfrm>
          <a:off x="5237685" y="931422"/>
          <a:ext cx="1981437" cy="1634271"/>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407631"/>
              <a:satOff val="-22799"/>
              <a:lumOff val="45397"/>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sp>
    <dsp:sp modelId="{E4B9F108-A4B7-4AEA-9CC6-417287F512F6}">
      <dsp:nvSpPr>
        <dsp:cNvPr id="0" name=""/>
        <dsp:cNvSpPr/>
      </dsp:nvSpPr>
      <dsp:spPr>
        <a:xfrm>
          <a:off x="6306409" y="1718684"/>
          <a:ext cx="2328749" cy="2328749"/>
        </a:xfrm>
        <a:prstGeom prst="leftCircularArrow">
          <a:avLst>
            <a:gd name="adj1" fmla="val 3760"/>
            <a:gd name="adj2" fmla="val 469461"/>
            <a:gd name="adj3" fmla="val 2131896"/>
            <a:gd name="adj4" fmla="val 8911414"/>
            <a:gd name="adj5" fmla="val 4387"/>
          </a:avLst>
        </a:prstGeom>
        <a:solidFill>
          <a:schemeClr val="accent1">
            <a:shade val="90000"/>
            <a:hueOff val="282106"/>
            <a:satOff val="-14275"/>
            <a:lumOff val="2455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3142FF1-19D6-488C-9B53-1205FDDC2A0A}">
      <dsp:nvSpPr>
        <dsp:cNvPr id="0" name=""/>
        <dsp:cNvSpPr/>
      </dsp:nvSpPr>
      <dsp:spPr>
        <a:xfrm>
          <a:off x="5678005" y="1689882"/>
          <a:ext cx="1761277" cy="1751621"/>
        </a:xfrm>
        <a:prstGeom prst="roundRect">
          <a:avLst>
            <a:gd name="adj" fmla="val 10000"/>
          </a:avLst>
        </a:prstGeom>
        <a:gradFill rotWithShape="0">
          <a:gsLst>
            <a:gs pos="0">
              <a:schemeClr val="accent1">
                <a:shade val="50000"/>
                <a:hueOff val="407631"/>
                <a:satOff val="-22799"/>
                <a:lumOff val="45397"/>
                <a:alphaOff val="0"/>
                <a:shade val="51000"/>
                <a:satMod val="130000"/>
              </a:schemeClr>
            </a:gs>
            <a:gs pos="80000">
              <a:schemeClr val="accent1">
                <a:shade val="50000"/>
                <a:hueOff val="407631"/>
                <a:satOff val="-22799"/>
                <a:lumOff val="45397"/>
                <a:alphaOff val="0"/>
                <a:shade val="93000"/>
                <a:satMod val="130000"/>
              </a:schemeClr>
            </a:gs>
            <a:gs pos="100000">
              <a:schemeClr val="accent1">
                <a:shade val="50000"/>
                <a:hueOff val="407631"/>
                <a:satOff val="-22799"/>
                <a:lumOff val="4539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uk-UA" sz="2800" kern="1200" dirty="0">
              <a:solidFill>
                <a:schemeClr val="bg2">
                  <a:lumMod val="25000"/>
                </a:schemeClr>
              </a:solidFill>
              <a:latin typeface="+mj-lt"/>
            </a:rPr>
            <a:t>1485 р. – друга половина ХІХ ст.</a:t>
          </a:r>
        </a:p>
      </dsp:txBody>
      <dsp:txXfrm>
        <a:off x="5729308" y="1741185"/>
        <a:ext cx="1658671" cy="1649015"/>
      </dsp:txXfrm>
    </dsp:sp>
    <dsp:sp modelId="{2C8587DA-B9AA-4FF1-975E-8C30F1E999F0}">
      <dsp:nvSpPr>
        <dsp:cNvPr id="0" name=""/>
        <dsp:cNvSpPr/>
      </dsp:nvSpPr>
      <dsp:spPr>
        <a:xfrm>
          <a:off x="7856254" y="1395862"/>
          <a:ext cx="1981437" cy="1634271"/>
        </a:xfrm>
        <a:prstGeom prst="roundRect">
          <a:avLst>
            <a:gd name="adj" fmla="val 10000"/>
          </a:avLst>
        </a:prstGeom>
        <a:solidFill>
          <a:schemeClr val="lt1">
            <a:alpha val="90000"/>
            <a:hueOff val="0"/>
            <a:satOff val="0"/>
            <a:lumOff val="0"/>
            <a:alphaOff val="0"/>
          </a:schemeClr>
        </a:solidFill>
        <a:ln w="9525" cap="flat" cmpd="sng" algn="ctr">
          <a:solidFill>
            <a:schemeClr val="accent1">
              <a:shade val="50000"/>
              <a:hueOff val="203816"/>
              <a:satOff val="-11400"/>
              <a:lumOff val="22699"/>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sp>
    <dsp:sp modelId="{C74361BA-94AC-443C-9F4D-BE49FFC1E638}">
      <dsp:nvSpPr>
        <dsp:cNvPr id="0" name=""/>
        <dsp:cNvSpPr/>
      </dsp:nvSpPr>
      <dsp:spPr>
        <a:xfrm>
          <a:off x="8296573" y="642390"/>
          <a:ext cx="1761277" cy="1506942"/>
        </a:xfrm>
        <a:prstGeom prst="roundRect">
          <a:avLst>
            <a:gd name="adj" fmla="val 10000"/>
          </a:avLst>
        </a:prstGeom>
        <a:gradFill rotWithShape="0">
          <a:gsLst>
            <a:gs pos="0">
              <a:schemeClr val="accent1">
                <a:shade val="50000"/>
                <a:hueOff val="203816"/>
                <a:satOff val="-11400"/>
                <a:lumOff val="22699"/>
                <a:alphaOff val="0"/>
                <a:shade val="51000"/>
                <a:satMod val="130000"/>
              </a:schemeClr>
            </a:gs>
            <a:gs pos="80000">
              <a:schemeClr val="accent1">
                <a:shade val="50000"/>
                <a:hueOff val="203816"/>
                <a:satOff val="-11400"/>
                <a:lumOff val="22699"/>
                <a:alphaOff val="0"/>
                <a:shade val="93000"/>
                <a:satMod val="130000"/>
              </a:schemeClr>
            </a:gs>
            <a:gs pos="100000">
              <a:schemeClr val="accent1">
                <a:shade val="50000"/>
                <a:hueOff val="203816"/>
                <a:satOff val="-11400"/>
                <a:lumOff val="2269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1875 р. – до сьогодні</a:t>
          </a:r>
          <a:endParaRPr lang="ru-RU" sz="2800" kern="1200" dirty="0">
            <a:latin typeface="+mj-lt"/>
          </a:endParaRPr>
        </a:p>
      </dsp:txBody>
      <dsp:txXfrm>
        <a:off x="8340710" y="686527"/>
        <a:ext cx="1673003" cy="141866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B43393-08EB-4F32-9EB8-9BCBF73B793C}">
      <dsp:nvSpPr>
        <dsp:cNvPr id="0" name=""/>
        <dsp:cNvSpPr/>
      </dsp:nvSpPr>
      <dsp:spPr>
        <a:xfrm>
          <a:off x="0" y="2392"/>
          <a:ext cx="10058399" cy="794891"/>
        </a:xfrm>
        <a:prstGeom prst="round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i="0" kern="1200" dirty="0">
              <a:latin typeface="+mj-lt"/>
            </a:rPr>
            <a:t>структуру права становлять загальне право і право справедливості</a:t>
          </a:r>
          <a:endParaRPr lang="ru-RU" sz="2800" i="0" kern="1200" dirty="0">
            <a:latin typeface="+mj-lt"/>
          </a:endParaRPr>
        </a:p>
      </dsp:txBody>
      <dsp:txXfrm>
        <a:off x="38803" y="41195"/>
        <a:ext cx="9980793" cy="717285"/>
      </dsp:txXfrm>
    </dsp:sp>
    <dsp:sp modelId="{A5BFF537-2411-4810-B7E5-1D8A9D8C0A7D}">
      <dsp:nvSpPr>
        <dsp:cNvPr id="0" name=""/>
        <dsp:cNvSpPr/>
      </dsp:nvSpPr>
      <dsp:spPr>
        <a:xfrm>
          <a:off x="0" y="808154"/>
          <a:ext cx="10058399" cy="794891"/>
        </a:xfrm>
        <a:prstGeom prst="roundRect">
          <a:avLst/>
        </a:prstGeom>
        <a:solidFill>
          <a:schemeClr val="accent6">
            <a:shade val="80000"/>
            <a:hueOff val="129898"/>
            <a:satOff val="-5564"/>
            <a:lumOff val="767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i="0" kern="1200" dirty="0">
              <a:latin typeface="+mj-lt"/>
            </a:rPr>
            <a:t>правові норми сформовані здебільшого в інститутах правах, без чіткого галузевого характеру</a:t>
          </a:r>
        </a:p>
      </dsp:txBody>
      <dsp:txXfrm>
        <a:off x="38803" y="846957"/>
        <a:ext cx="9980793" cy="717285"/>
      </dsp:txXfrm>
    </dsp:sp>
    <dsp:sp modelId="{28E74C73-F0FF-4BB4-90C4-1969239BC842}">
      <dsp:nvSpPr>
        <dsp:cNvPr id="0" name=""/>
        <dsp:cNvSpPr/>
      </dsp:nvSpPr>
      <dsp:spPr>
        <a:xfrm>
          <a:off x="0" y="1613916"/>
          <a:ext cx="10058399" cy="794891"/>
        </a:xfrm>
        <a:prstGeom prst="roundRect">
          <a:avLst/>
        </a:prstGeom>
        <a:solidFill>
          <a:schemeClr val="accent6">
            <a:shade val="80000"/>
            <a:hueOff val="259796"/>
            <a:satOff val="-11129"/>
            <a:lumOff val="153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i="0" kern="1200" dirty="0">
              <a:latin typeface="+mj-lt"/>
            </a:rPr>
            <a:t>відсутній поділ права на публічне і приватне, домінуюче значення має процесуальне право у порівнянні з матеріальним</a:t>
          </a:r>
        </a:p>
      </dsp:txBody>
      <dsp:txXfrm>
        <a:off x="38803" y="1652719"/>
        <a:ext cx="9980793" cy="717285"/>
      </dsp:txXfrm>
    </dsp:sp>
    <dsp:sp modelId="{6F05F3E0-C86E-48E1-B5C7-B6CD7E2DE618}">
      <dsp:nvSpPr>
        <dsp:cNvPr id="0" name=""/>
        <dsp:cNvSpPr/>
      </dsp:nvSpPr>
      <dsp:spPr>
        <a:xfrm>
          <a:off x="0" y="2419678"/>
          <a:ext cx="10058399" cy="794891"/>
        </a:xfrm>
        <a:prstGeom prst="roundRect">
          <a:avLst/>
        </a:prstGeom>
        <a:solidFill>
          <a:schemeClr val="accent6">
            <a:shade val="80000"/>
            <a:hueOff val="389694"/>
            <a:satOff val="-16693"/>
            <a:lumOff val="230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i="0" kern="1200" dirty="0">
              <a:latin typeface="+mj-lt"/>
            </a:rPr>
            <a:t>наявність статутного права (законодавства)</a:t>
          </a:r>
        </a:p>
      </dsp:txBody>
      <dsp:txXfrm>
        <a:off x="38803" y="2458481"/>
        <a:ext cx="9980793" cy="717285"/>
      </dsp:txXfrm>
    </dsp:sp>
    <dsp:sp modelId="{C7D78A11-AC71-473C-AC23-3D90B509BBDF}">
      <dsp:nvSpPr>
        <dsp:cNvPr id="0" name=""/>
        <dsp:cNvSpPr/>
      </dsp:nvSpPr>
      <dsp:spPr>
        <a:xfrm>
          <a:off x="0" y="3225440"/>
          <a:ext cx="10058399" cy="794891"/>
        </a:xfrm>
        <a:prstGeom prst="roundRect">
          <a:avLst/>
        </a:prstGeom>
        <a:solidFill>
          <a:schemeClr val="accent6">
            <a:shade val="80000"/>
            <a:hueOff val="519592"/>
            <a:satOff val="-22257"/>
            <a:lumOff val="30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uk-UA" sz="2800" i="0" kern="1200">
              <a:latin typeface="+mj-lt"/>
            </a:rPr>
            <a:t>провідна роль у правотворчості відводиться суддям</a:t>
          </a:r>
          <a:endParaRPr lang="uk-UA" sz="2800" i="0" kern="1200" dirty="0">
            <a:latin typeface="+mj-lt"/>
          </a:endParaRPr>
        </a:p>
      </dsp:txBody>
      <dsp:txXfrm>
        <a:off x="38803" y="3264243"/>
        <a:ext cx="9980793" cy="71728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CDC111-35A9-48F5-BCA9-0C1121AB91E4}">
      <dsp:nvSpPr>
        <dsp:cNvPr id="0" name=""/>
        <dsp:cNvSpPr/>
      </dsp:nvSpPr>
      <dsp:spPr>
        <a:xfrm>
          <a:off x="0" y="981"/>
          <a:ext cx="10058399" cy="994654"/>
        </a:xfrm>
        <a:prstGeom prst="round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uk-UA" sz="2600" i="0" kern="1200" dirty="0">
              <a:latin typeface="+mj-lt"/>
            </a:rPr>
            <a:t>основною формою (джерелом) права виступає судовий прецедент</a:t>
          </a:r>
          <a:endParaRPr lang="ru-RU" sz="2600" kern="1200" dirty="0"/>
        </a:p>
      </dsp:txBody>
      <dsp:txXfrm>
        <a:off x="48555" y="49536"/>
        <a:ext cx="9961289" cy="897544"/>
      </dsp:txXfrm>
    </dsp:sp>
    <dsp:sp modelId="{D3D3500B-A4D8-4828-9BBC-E182CC2EA7D6}">
      <dsp:nvSpPr>
        <dsp:cNvPr id="0" name=""/>
        <dsp:cNvSpPr/>
      </dsp:nvSpPr>
      <dsp:spPr>
        <a:xfrm>
          <a:off x="0" y="1009684"/>
          <a:ext cx="10058399" cy="994654"/>
        </a:xfrm>
        <a:prstGeom prst="roundRect">
          <a:avLst/>
        </a:prstGeom>
        <a:solidFill>
          <a:schemeClr val="accent6">
            <a:shade val="80000"/>
            <a:hueOff val="173197"/>
            <a:satOff val="-7419"/>
            <a:lumOff val="102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uk-UA" sz="2600" i="0" kern="1200" dirty="0">
              <a:latin typeface="+mj-lt"/>
            </a:rPr>
            <a:t>правові звичаї виступають в якості допоміжних форм (джерел) права</a:t>
          </a:r>
        </a:p>
      </dsp:txBody>
      <dsp:txXfrm>
        <a:off x="48555" y="1058239"/>
        <a:ext cx="9961289" cy="897544"/>
      </dsp:txXfrm>
    </dsp:sp>
    <dsp:sp modelId="{5395B3EB-A6B2-488F-92F1-4FC45E2C6565}">
      <dsp:nvSpPr>
        <dsp:cNvPr id="0" name=""/>
        <dsp:cNvSpPr/>
      </dsp:nvSpPr>
      <dsp:spPr>
        <a:xfrm>
          <a:off x="0" y="2018386"/>
          <a:ext cx="10058399" cy="994654"/>
        </a:xfrm>
        <a:prstGeom prst="roundRect">
          <a:avLst/>
        </a:prstGeom>
        <a:solidFill>
          <a:schemeClr val="accent6">
            <a:shade val="80000"/>
            <a:hueOff val="346395"/>
            <a:satOff val="-14838"/>
            <a:lumOff val="20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uk-UA" sz="2600" i="0" kern="1200" dirty="0">
              <a:latin typeface="+mj-lt"/>
            </a:rPr>
            <a:t>правова доктрина як концептуально оформлена думка відомих вчених з питань права носить прагматичний, прикладний характер</a:t>
          </a:r>
        </a:p>
      </dsp:txBody>
      <dsp:txXfrm>
        <a:off x="48555" y="2066941"/>
        <a:ext cx="9961289" cy="897544"/>
      </dsp:txXfrm>
    </dsp:sp>
    <dsp:sp modelId="{89CD7F57-3E2D-4816-BDCD-41E6B3B445A9}">
      <dsp:nvSpPr>
        <dsp:cNvPr id="0" name=""/>
        <dsp:cNvSpPr/>
      </dsp:nvSpPr>
      <dsp:spPr>
        <a:xfrm>
          <a:off x="0" y="3027089"/>
          <a:ext cx="10058399" cy="994654"/>
        </a:xfrm>
        <a:prstGeom prst="roundRect">
          <a:avLst/>
        </a:prstGeom>
        <a:solidFill>
          <a:schemeClr val="accent6">
            <a:shade val="80000"/>
            <a:hueOff val="519592"/>
            <a:satOff val="-22257"/>
            <a:lumOff val="306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uk-UA" sz="2700" i="0" kern="1200" dirty="0">
              <a:latin typeface="+mj-lt"/>
            </a:rPr>
            <a:t>домінують права і свободи особи, що забезпечені судовим захистом, а не її обов’язки</a:t>
          </a:r>
        </a:p>
      </dsp:txBody>
      <dsp:txXfrm>
        <a:off x="48555" y="3075644"/>
        <a:ext cx="9961289" cy="897544"/>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C40BD-B28E-4C47-AAF2-39D212526240}">
      <dsp:nvSpPr>
        <dsp:cNvPr id="0" name=""/>
        <dsp:cNvSpPr/>
      </dsp:nvSpPr>
      <dsp:spPr>
        <a:xfrm rot="16200000">
          <a:off x="2062371" y="-2057404"/>
          <a:ext cx="6047873" cy="10162681"/>
        </a:xfrm>
        <a:prstGeom prst="flowChartManualOperation">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0" rIns="190500" bIns="0" numCol="1" spcCol="1270" anchor="ctr" anchorCtr="0">
          <a:noAutofit/>
        </a:bodyPr>
        <a:lstStyle/>
        <a:p>
          <a:pPr marL="0" lvl="0" indent="0" algn="l" defTabSz="1333500">
            <a:lnSpc>
              <a:spcPct val="90000"/>
            </a:lnSpc>
            <a:spcBef>
              <a:spcPct val="0"/>
            </a:spcBef>
            <a:spcAft>
              <a:spcPct val="35000"/>
            </a:spcAft>
            <a:buNone/>
          </a:pPr>
          <a:r>
            <a:rPr lang="uk-UA" sz="3000" i="0" kern="1200" dirty="0">
              <a:latin typeface="+mj-lt"/>
            </a:rPr>
            <a:t>У межах англо-американської правової сім’ї певними </a:t>
          </a:r>
          <a:r>
            <a:rPr lang="uk-UA" sz="3000" b="1" i="0" kern="1200" dirty="0">
              <a:latin typeface="+mj-lt"/>
            </a:rPr>
            <a:t>специфічними особливостями характеризується право Сполучених Штатів Америки</a:t>
          </a:r>
          <a:r>
            <a:rPr lang="uk-UA" sz="3000" i="0" kern="1200" dirty="0">
              <a:latin typeface="+mj-lt"/>
            </a:rPr>
            <a:t>, що обумовлені федеральною формою державного устрою цієї країни, а також, зокрема менш «жорстким» правилом судового прецеденту (вищі судові інстанції не зв’язані своїми прецедентам на відміну від Англії), більшим значенням в якості джерела права законодавства, наявністю писаної конституції як основного закону держави, наявністю не тільки консолідованих, а й кодифікованих актів тощо</a:t>
          </a:r>
          <a:endParaRPr lang="ru-RU" sz="3000" i="0" kern="1200" dirty="0">
            <a:latin typeface="+mj-lt"/>
          </a:endParaRPr>
        </a:p>
      </dsp:txBody>
      <dsp:txXfrm rot="5400000">
        <a:off x="4967" y="1209575"/>
        <a:ext cx="10162681" cy="3628723"/>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230908-885C-4649-8BA3-F6FABDF24A80}">
      <dsp:nvSpPr>
        <dsp:cNvPr id="0" name=""/>
        <dsp:cNvSpPr/>
      </dsp:nvSpPr>
      <dsp:spPr>
        <a:xfrm>
          <a:off x="-380310" y="0"/>
          <a:ext cx="7444497" cy="6499984"/>
        </a:xfrm>
        <a:prstGeom prst="triangle">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5C39D1-FA74-4AB7-B363-0DF9CF002C81}">
      <dsp:nvSpPr>
        <dsp:cNvPr id="0" name=""/>
        <dsp:cNvSpPr/>
      </dsp:nvSpPr>
      <dsp:spPr>
        <a:xfrm>
          <a:off x="3034971" y="652397"/>
          <a:ext cx="4838923" cy="415109"/>
        </a:xfrm>
        <a:prstGeom prst="roundRect">
          <a:avLst/>
        </a:prstGeom>
        <a:solidFill>
          <a:schemeClr val="lt1">
            <a:alpha val="9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1) федеральна конституція</a:t>
          </a:r>
          <a:endParaRPr lang="ru-RU" sz="2400" kern="1200" dirty="0">
            <a:latin typeface="+mj-lt"/>
          </a:endParaRPr>
        </a:p>
      </dsp:txBody>
      <dsp:txXfrm>
        <a:off x="3055235" y="672661"/>
        <a:ext cx="4798395" cy="374581"/>
      </dsp:txXfrm>
    </dsp:sp>
    <dsp:sp modelId="{9E664890-4C38-432A-9D26-2C62CEA934F3}">
      <dsp:nvSpPr>
        <dsp:cNvPr id="0" name=""/>
        <dsp:cNvSpPr/>
      </dsp:nvSpPr>
      <dsp:spPr>
        <a:xfrm>
          <a:off x="3034971" y="1107735"/>
          <a:ext cx="4838923" cy="920356"/>
        </a:xfrm>
        <a:prstGeom prst="roundRect">
          <a:avLst/>
        </a:prstGeom>
        <a:solidFill>
          <a:schemeClr val="lt1">
            <a:alpha val="90000"/>
            <a:hueOff val="0"/>
            <a:satOff val="0"/>
            <a:lumOff val="0"/>
            <a:alphaOff val="0"/>
          </a:schemeClr>
        </a:solidFill>
        <a:ln w="25400" cap="flat" cmpd="sng" algn="ctr">
          <a:solidFill>
            <a:schemeClr val="accent1">
              <a:shade val="50000"/>
              <a:hueOff val="101908"/>
              <a:satOff val="-5700"/>
              <a:lumOff val="113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uk-UA" sz="2300" kern="1200" dirty="0">
              <a:latin typeface="+mj-lt"/>
            </a:rPr>
            <a:t>2) федеральні законодавчі акти, договори та правила судового розгляду</a:t>
          </a:r>
          <a:endParaRPr lang="ru-RU" sz="2300" kern="1200" dirty="0">
            <a:latin typeface="+mj-lt"/>
          </a:endParaRPr>
        </a:p>
      </dsp:txBody>
      <dsp:txXfrm>
        <a:off x="3079899" y="1152663"/>
        <a:ext cx="4749067" cy="830500"/>
      </dsp:txXfrm>
    </dsp:sp>
    <dsp:sp modelId="{11CCB65C-37F8-4E9F-9E40-ADA149DE7B31}">
      <dsp:nvSpPr>
        <dsp:cNvPr id="0" name=""/>
        <dsp:cNvSpPr/>
      </dsp:nvSpPr>
      <dsp:spPr>
        <a:xfrm>
          <a:off x="3034971" y="2068320"/>
          <a:ext cx="4838923" cy="765642"/>
        </a:xfrm>
        <a:prstGeom prst="roundRect">
          <a:avLst/>
        </a:prstGeom>
        <a:solidFill>
          <a:schemeClr val="lt1">
            <a:alpha val="90000"/>
            <a:hueOff val="0"/>
            <a:satOff val="0"/>
            <a:lumOff val="0"/>
            <a:alphaOff val="0"/>
          </a:schemeClr>
        </a:solidFill>
        <a:ln w="25400" cap="flat" cmpd="sng" algn="ctr">
          <a:solidFill>
            <a:schemeClr val="accent1">
              <a:shade val="50000"/>
              <a:hueOff val="203816"/>
              <a:satOff val="-11400"/>
              <a:lumOff val="2269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3) федеральні адміністративні положення</a:t>
          </a:r>
          <a:endParaRPr lang="ru-RU" sz="2400" kern="1200" dirty="0">
            <a:latin typeface="+mj-lt"/>
          </a:endParaRPr>
        </a:p>
      </dsp:txBody>
      <dsp:txXfrm>
        <a:off x="3072347" y="2105696"/>
        <a:ext cx="4764171" cy="690890"/>
      </dsp:txXfrm>
    </dsp:sp>
    <dsp:sp modelId="{897EE3CB-7991-4DF3-8289-909F7035851A}">
      <dsp:nvSpPr>
        <dsp:cNvPr id="0" name=""/>
        <dsp:cNvSpPr/>
      </dsp:nvSpPr>
      <dsp:spPr>
        <a:xfrm>
          <a:off x="3034971" y="2874190"/>
          <a:ext cx="4838923" cy="415109"/>
        </a:xfrm>
        <a:prstGeom prst="roundRect">
          <a:avLst/>
        </a:prstGeom>
        <a:solidFill>
          <a:schemeClr val="lt1">
            <a:alpha val="90000"/>
            <a:hueOff val="0"/>
            <a:satOff val="0"/>
            <a:lumOff val="0"/>
            <a:alphaOff val="0"/>
          </a:schemeClr>
        </a:solidFill>
        <a:ln w="25400" cap="flat" cmpd="sng" algn="ctr">
          <a:solidFill>
            <a:schemeClr val="accent1">
              <a:shade val="50000"/>
              <a:hueOff val="305723"/>
              <a:satOff val="-17099"/>
              <a:lumOff val="340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4) федеральне загальне право</a:t>
          </a:r>
          <a:endParaRPr lang="ru-RU" sz="2400" kern="1200" dirty="0">
            <a:latin typeface="+mj-lt"/>
          </a:endParaRPr>
        </a:p>
      </dsp:txBody>
      <dsp:txXfrm>
        <a:off x="3055235" y="2894454"/>
        <a:ext cx="4798395" cy="374581"/>
      </dsp:txXfrm>
    </dsp:sp>
    <dsp:sp modelId="{645F4DB9-E6E2-47A8-B06C-0B4B1A9ADFB2}">
      <dsp:nvSpPr>
        <dsp:cNvPr id="0" name=""/>
        <dsp:cNvSpPr/>
      </dsp:nvSpPr>
      <dsp:spPr>
        <a:xfrm>
          <a:off x="3034971" y="3329528"/>
          <a:ext cx="4838923" cy="415109"/>
        </a:xfrm>
        <a:prstGeom prst="roundRect">
          <a:avLst/>
        </a:prstGeom>
        <a:solidFill>
          <a:schemeClr val="lt1">
            <a:alpha val="90000"/>
            <a:hueOff val="0"/>
            <a:satOff val="0"/>
            <a:lumOff val="0"/>
            <a:alphaOff val="0"/>
          </a:schemeClr>
        </a:solidFill>
        <a:ln w="25400" cap="flat" cmpd="sng" algn="ctr">
          <a:solidFill>
            <a:schemeClr val="accent1">
              <a:shade val="50000"/>
              <a:hueOff val="407631"/>
              <a:satOff val="-22799"/>
              <a:lumOff val="4539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5) конституції штатів</a:t>
          </a:r>
          <a:endParaRPr lang="ru-RU" sz="2400" kern="1200" dirty="0">
            <a:latin typeface="+mj-lt"/>
          </a:endParaRPr>
        </a:p>
      </dsp:txBody>
      <dsp:txXfrm>
        <a:off x="3055235" y="3349792"/>
        <a:ext cx="4798395" cy="374581"/>
      </dsp:txXfrm>
    </dsp:sp>
    <dsp:sp modelId="{A82096ED-4F25-4D61-B825-49E1F29911FE}">
      <dsp:nvSpPr>
        <dsp:cNvPr id="0" name=""/>
        <dsp:cNvSpPr/>
      </dsp:nvSpPr>
      <dsp:spPr>
        <a:xfrm>
          <a:off x="3034971" y="3784866"/>
          <a:ext cx="4838923" cy="820757"/>
        </a:xfrm>
        <a:prstGeom prst="roundRect">
          <a:avLst/>
        </a:prstGeom>
        <a:solidFill>
          <a:schemeClr val="lt1">
            <a:alpha val="90000"/>
            <a:hueOff val="0"/>
            <a:satOff val="0"/>
            <a:lumOff val="0"/>
            <a:alphaOff val="0"/>
          </a:schemeClr>
        </a:solidFill>
        <a:ln w="25400" cap="flat" cmpd="sng" algn="ctr">
          <a:solidFill>
            <a:schemeClr val="accent1">
              <a:shade val="50000"/>
              <a:hueOff val="305723"/>
              <a:satOff val="-17099"/>
              <a:lumOff val="340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6) законодавчі акти штатів та правила судового розгляду</a:t>
          </a:r>
          <a:endParaRPr lang="ru-RU" sz="2400" kern="1200" dirty="0">
            <a:latin typeface="+mj-lt"/>
          </a:endParaRPr>
        </a:p>
      </dsp:txBody>
      <dsp:txXfrm>
        <a:off x="3075037" y="3824932"/>
        <a:ext cx="4758791" cy="740625"/>
      </dsp:txXfrm>
    </dsp:sp>
    <dsp:sp modelId="{AE556722-52C1-4FDF-930F-64FFBFFFFB9C}">
      <dsp:nvSpPr>
        <dsp:cNvPr id="0" name=""/>
        <dsp:cNvSpPr/>
      </dsp:nvSpPr>
      <dsp:spPr>
        <a:xfrm>
          <a:off x="3034971" y="4645852"/>
          <a:ext cx="4838923" cy="706168"/>
        </a:xfrm>
        <a:prstGeom prst="roundRect">
          <a:avLst/>
        </a:prstGeom>
        <a:solidFill>
          <a:schemeClr val="lt1">
            <a:alpha val="90000"/>
            <a:hueOff val="0"/>
            <a:satOff val="0"/>
            <a:lumOff val="0"/>
            <a:alphaOff val="0"/>
          </a:schemeClr>
        </a:solidFill>
        <a:ln w="25400" cap="flat" cmpd="sng" algn="ctr">
          <a:solidFill>
            <a:schemeClr val="accent1">
              <a:shade val="50000"/>
              <a:hueOff val="203816"/>
              <a:satOff val="-11400"/>
              <a:lumOff val="2269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7) адміністративні положення штатів</a:t>
          </a:r>
          <a:endParaRPr lang="ru-RU" sz="2400" kern="1200" dirty="0">
            <a:latin typeface="+mj-lt"/>
          </a:endParaRPr>
        </a:p>
      </dsp:txBody>
      <dsp:txXfrm>
        <a:off x="3069443" y="4680324"/>
        <a:ext cx="4769979" cy="637224"/>
      </dsp:txXfrm>
    </dsp:sp>
    <dsp:sp modelId="{8B0F78F0-4188-4A36-A9E8-D216B7D3C304}">
      <dsp:nvSpPr>
        <dsp:cNvPr id="0" name=""/>
        <dsp:cNvSpPr/>
      </dsp:nvSpPr>
      <dsp:spPr>
        <a:xfrm>
          <a:off x="3034971" y="5392249"/>
          <a:ext cx="4838923" cy="415109"/>
        </a:xfrm>
        <a:prstGeom prst="roundRect">
          <a:avLst/>
        </a:prstGeom>
        <a:solidFill>
          <a:schemeClr val="lt1">
            <a:alpha val="90000"/>
            <a:hueOff val="0"/>
            <a:satOff val="0"/>
            <a:lumOff val="0"/>
            <a:alphaOff val="0"/>
          </a:schemeClr>
        </a:solidFill>
        <a:ln w="25400" cap="flat" cmpd="sng" algn="ctr">
          <a:solidFill>
            <a:schemeClr val="accent1">
              <a:shade val="50000"/>
              <a:hueOff val="101908"/>
              <a:satOff val="-5700"/>
              <a:lumOff val="113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8) загальне право штатів</a:t>
          </a:r>
          <a:endParaRPr lang="ru-RU" sz="2400" kern="1200" dirty="0">
            <a:latin typeface="+mj-lt"/>
          </a:endParaRPr>
        </a:p>
      </dsp:txBody>
      <dsp:txXfrm>
        <a:off x="3055235" y="5412513"/>
        <a:ext cx="4798395" cy="374581"/>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F16C0-3B8C-48C0-909E-D9402ECEA349}">
      <dsp:nvSpPr>
        <dsp:cNvPr id="0" name=""/>
        <dsp:cNvSpPr/>
      </dsp:nvSpPr>
      <dsp:spPr>
        <a:xfrm>
          <a:off x="437000" y="1187379"/>
          <a:ext cx="1647966" cy="164796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3DD439E-3CDA-4D25-9D9A-63AE356A029E}">
      <dsp:nvSpPr>
        <dsp:cNvPr id="0" name=""/>
        <dsp:cNvSpPr/>
      </dsp:nvSpPr>
      <dsp:spPr>
        <a:xfrm>
          <a:off x="1260983" y="1187379"/>
          <a:ext cx="8792505" cy="1647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0800" rIns="0" bIns="50800" numCol="1" spcCol="1270" anchor="ctr" anchorCtr="0">
          <a:noAutofit/>
        </a:bodyPr>
        <a:lstStyle/>
        <a:p>
          <a:pPr marL="0" lvl="0" indent="0" algn="l" defTabSz="1778000">
            <a:lnSpc>
              <a:spcPct val="90000"/>
            </a:lnSpc>
            <a:spcBef>
              <a:spcPct val="0"/>
            </a:spcBef>
            <a:spcAft>
              <a:spcPct val="35000"/>
            </a:spcAft>
            <a:buNone/>
          </a:pPr>
          <a:r>
            <a:rPr lang="uk-UA" sz="4000" b="1" i="0" kern="1200" dirty="0">
              <a:latin typeface="+mj-lt"/>
            </a:rPr>
            <a:t>Мусульманське право</a:t>
          </a:r>
          <a:r>
            <a:rPr lang="uk-UA" sz="4000" i="0" kern="1200" dirty="0">
              <a:latin typeface="+mj-lt"/>
            </a:rPr>
            <a:t> – комплекс соціальних норм, фундаментом і головною складовою частиною якого є релігійні установлення і приписи ісламу, а також органічно пов’язані з ними моральні та юридичні норми, що регулюють суспільні відносини всередині громади, яка сповідує іслам</a:t>
          </a:r>
          <a:endParaRPr lang="ru-RU" sz="4000" i="0" kern="1200" dirty="0">
            <a:latin typeface="+mj-lt"/>
          </a:endParaRPr>
        </a:p>
      </dsp:txBody>
      <dsp:txXfrm>
        <a:off x="1260983" y="1187379"/>
        <a:ext cx="8792505" cy="164796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C6F01A-C6BA-491B-B4D6-6A3C59169848}">
      <dsp:nvSpPr>
        <dsp:cNvPr id="0" name=""/>
        <dsp:cNvSpPr/>
      </dsp:nvSpPr>
      <dsp:spPr>
        <a:xfrm>
          <a:off x="775663" y="0"/>
          <a:ext cx="8790853" cy="4581969"/>
        </a:xfrm>
        <a:prstGeom prst="rightArrow">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EF6B70-A064-4EF6-81FF-6AD57915F89C}">
      <dsp:nvSpPr>
        <dsp:cNvPr id="0" name=""/>
        <dsp:cNvSpPr/>
      </dsp:nvSpPr>
      <dsp:spPr>
        <a:xfrm>
          <a:off x="6002" y="1374590"/>
          <a:ext cx="2130979" cy="1832787"/>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VII ст. (зародження)</a:t>
          </a:r>
          <a:endParaRPr lang="ru-RU" sz="2400" kern="1200" dirty="0">
            <a:latin typeface="+mj-lt"/>
          </a:endParaRPr>
        </a:p>
      </dsp:txBody>
      <dsp:txXfrm>
        <a:off x="95471" y="1464059"/>
        <a:ext cx="1952041" cy="1653849"/>
      </dsp:txXfrm>
    </dsp:sp>
    <dsp:sp modelId="{11159774-953C-4538-A93D-2460AF0FA848}">
      <dsp:nvSpPr>
        <dsp:cNvPr id="0" name=""/>
        <dsp:cNvSpPr/>
      </dsp:nvSpPr>
      <dsp:spPr>
        <a:xfrm>
          <a:off x="2521279" y="1374590"/>
          <a:ext cx="2305781" cy="1832787"/>
        </a:xfrm>
        <a:prstGeom prst="roundRect">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bg2">
                  <a:lumMod val="25000"/>
                </a:schemeClr>
              </a:solidFill>
              <a:latin typeface="+mj-lt"/>
            </a:rPr>
            <a:t>VII – XIII ст. (поява перших </a:t>
          </a:r>
          <a:r>
            <a:rPr lang="uk-UA" sz="2400" kern="1200" dirty="0" err="1">
              <a:solidFill>
                <a:schemeClr val="bg2">
                  <a:lumMod val="25000"/>
                </a:schemeClr>
              </a:solidFill>
              <a:latin typeface="+mj-lt"/>
            </a:rPr>
            <a:t>ісламсько</a:t>
          </a:r>
          <a:r>
            <a:rPr lang="uk-UA" sz="2400" kern="1200" dirty="0">
              <a:solidFill>
                <a:schemeClr val="bg2">
                  <a:lumMod val="25000"/>
                </a:schemeClr>
              </a:solidFill>
              <a:latin typeface="+mj-lt"/>
            </a:rPr>
            <a:t>-правових шкіл)</a:t>
          </a:r>
        </a:p>
      </dsp:txBody>
      <dsp:txXfrm>
        <a:off x="2610748" y="1464059"/>
        <a:ext cx="2126843" cy="1653849"/>
      </dsp:txXfrm>
    </dsp:sp>
    <dsp:sp modelId="{27C73AF4-4603-424B-B458-DAA92FC9BB43}">
      <dsp:nvSpPr>
        <dsp:cNvPr id="0" name=""/>
        <dsp:cNvSpPr/>
      </dsp:nvSpPr>
      <dsp:spPr>
        <a:xfrm>
          <a:off x="5211357" y="1374590"/>
          <a:ext cx="2305781" cy="1832787"/>
        </a:xfrm>
        <a:prstGeom prst="roundRect">
          <a:avLst/>
        </a:prstGeom>
        <a:solidFill>
          <a:schemeClr val="accent1">
            <a:shade val="50000"/>
            <a:hueOff val="407631"/>
            <a:satOff val="-22799"/>
            <a:lumOff val="453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bg2">
                  <a:lumMod val="25000"/>
                </a:schemeClr>
              </a:solidFill>
              <a:latin typeface="+mj-lt"/>
            </a:rPr>
            <a:t>кінець ХІІІ – перша половина</a:t>
          </a:r>
          <a:br>
            <a:rPr lang="uk-UA" sz="2400" kern="1200" dirty="0">
              <a:solidFill>
                <a:schemeClr val="bg2">
                  <a:lumMod val="25000"/>
                </a:schemeClr>
              </a:solidFill>
              <a:latin typeface="+mj-lt"/>
            </a:rPr>
          </a:br>
          <a:r>
            <a:rPr lang="uk-UA" sz="2400" kern="1200" dirty="0">
              <a:solidFill>
                <a:schemeClr val="bg2">
                  <a:lumMod val="25000"/>
                </a:schemeClr>
              </a:solidFill>
              <a:latin typeface="+mj-lt"/>
            </a:rPr>
            <a:t>ХХ ст. (розвиток)</a:t>
          </a:r>
        </a:p>
      </dsp:txBody>
      <dsp:txXfrm>
        <a:off x="5300826" y="1464059"/>
        <a:ext cx="2126843" cy="1653849"/>
      </dsp:txXfrm>
    </dsp:sp>
    <dsp:sp modelId="{E2F87590-C196-47D9-9595-C081F4066144}">
      <dsp:nvSpPr>
        <dsp:cNvPr id="0" name=""/>
        <dsp:cNvSpPr/>
      </dsp:nvSpPr>
      <dsp:spPr>
        <a:xfrm>
          <a:off x="7901435" y="1374590"/>
          <a:ext cx="2434743" cy="1832787"/>
        </a:xfrm>
        <a:prstGeom prst="roundRect">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bg2">
                  <a:lumMod val="25000"/>
                </a:schemeClr>
              </a:solidFill>
              <a:latin typeface="+mj-lt"/>
            </a:rPr>
            <a:t>друга половина ХХ ст. – до теперішнього часу</a:t>
          </a:r>
          <a:br>
            <a:rPr lang="uk-UA" sz="2400" kern="1200" dirty="0">
              <a:solidFill>
                <a:schemeClr val="bg2">
                  <a:lumMod val="25000"/>
                </a:schemeClr>
              </a:solidFill>
              <a:latin typeface="+mj-lt"/>
            </a:rPr>
          </a:br>
          <a:r>
            <a:rPr lang="uk-UA" sz="2400" kern="1200" dirty="0">
              <a:solidFill>
                <a:schemeClr val="bg2">
                  <a:lumMod val="25000"/>
                </a:schemeClr>
              </a:solidFill>
              <a:latin typeface="+mj-lt"/>
            </a:rPr>
            <a:t>(сучасний етап)</a:t>
          </a:r>
        </a:p>
      </dsp:txBody>
      <dsp:txXfrm>
        <a:off x="7990904" y="1464059"/>
        <a:ext cx="2255805" cy="1653849"/>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CF1F05-E5AB-4412-AE5D-B0A049E11072}">
      <dsp:nvSpPr>
        <dsp:cNvPr id="0" name=""/>
        <dsp:cNvSpPr/>
      </dsp:nvSpPr>
      <dsp:spPr>
        <a:xfrm>
          <a:off x="0" y="479471"/>
          <a:ext cx="10058399" cy="478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941040C-2FA7-44FF-BA95-0B4FB189044E}">
      <dsp:nvSpPr>
        <dsp:cNvPr id="0" name=""/>
        <dsp:cNvSpPr/>
      </dsp:nvSpPr>
      <dsp:spPr>
        <a:xfrm>
          <a:off x="500464" y="65234"/>
          <a:ext cx="9554975" cy="69467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uk-UA" sz="2800" i="0" kern="1200" dirty="0">
              <a:latin typeface="+mj-lt"/>
            </a:rPr>
            <a:t>головним творцем права визнається Аллах</a:t>
          </a:r>
          <a:endParaRPr lang="ru-RU" sz="2800" i="0" kern="1200" dirty="0">
            <a:latin typeface="+mj-lt"/>
          </a:endParaRPr>
        </a:p>
      </dsp:txBody>
      <dsp:txXfrm>
        <a:off x="534375" y="99145"/>
        <a:ext cx="9487153" cy="626855"/>
      </dsp:txXfrm>
    </dsp:sp>
    <dsp:sp modelId="{384BFF74-7194-4F1F-8BEF-6EFEE863B967}">
      <dsp:nvSpPr>
        <dsp:cNvPr id="0" name=""/>
        <dsp:cNvSpPr/>
      </dsp:nvSpPr>
      <dsp:spPr>
        <a:xfrm>
          <a:off x="0" y="1983900"/>
          <a:ext cx="10058399" cy="478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3629779-8BBB-48CE-A8D1-3D11ECD88027}">
      <dsp:nvSpPr>
        <dsp:cNvPr id="0" name=""/>
        <dsp:cNvSpPr/>
      </dsp:nvSpPr>
      <dsp:spPr>
        <a:xfrm>
          <a:off x="500464" y="1060871"/>
          <a:ext cx="9554975" cy="120346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uk-UA" sz="2800" i="0" kern="1200" dirty="0">
              <a:latin typeface="+mj-lt"/>
            </a:rPr>
            <a:t>тісне переплетіння юридичних положень з релігійними, філософськими, моральними, звичаєвими правилами поведінки</a:t>
          </a:r>
        </a:p>
      </dsp:txBody>
      <dsp:txXfrm>
        <a:off x="559212" y="1119619"/>
        <a:ext cx="9437479" cy="1085972"/>
      </dsp:txXfrm>
    </dsp:sp>
    <dsp:sp modelId="{0F1DCC76-ED25-466F-85FC-1B66D373C146}">
      <dsp:nvSpPr>
        <dsp:cNvPr id="0" name=""/>
        <dsp:cNvSpPr/>
      </dsp:nvSpPr>
      <dsp:spPr>
        <a:xfrm>
          <a:off x="0" y="2979538"/>
          <a:ext cx="10058399" cy="478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5424EB8-C87E-4DA6-8BDC-524B1EF0D005}">
      <dsp:nvSpPr>
        <dsp:cNvPr id="0" name=""/>
        <dsp:cNvSpPr/>
      </dsp:nvSpPr>
      <dsp:spPr>
        <a:xfrm>
          <a:off x="500464" y="2565300"/>
          <a:ext cx="9554975" cy="69467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uk-UA" sz="2800" i="0" kern="1200" dirty="0">
              <a:latin typeface="+mj-lt"/>
            </a:rPr>
            <a:t>персоніфікований характер правових положень</a:t>
          </a:r>
        </a:p>
      </dsp:txBody>
      <dsp:txXfrm>
        <a:off x="534375" y="2599211"/>
        <a:ext cx="9487153" cy="626855"/>
      </dsp:txXfrm>
    </dsp:sp>
    <dsp:sp modelId="{351EC954-2FBD-40F9-9B88-7FC046FF3938}">
      <dsp:nvSpPr>
        <dsp:cNvPr id="0" name=""/>
        <dsp:cNvSpPr/>
      </dsp:nvSpPr>
      <dsp:spPr>
        <a:xfrm>
          <a:off x="0" y="4092798"/>
          <a:ext cx="10058399" cy="478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FFCBC45-DA20-401C-9511-4DC045A30BE4}">
      <dsp:nvSpPr>
        <dsp:cNvPr id="0" name=""/>
        <dsp:cNvSpPr/>
      </dsp:nvSpPr>
      <dsp:spPr>
        <a:xfrm>
          <a:off x="500464" y="3560938"/>
          <a:ext cx="9554975" cy="8123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uk-UA" sz="2800" i="0" kern="1200" dirty="0">
              <a:latin typeface="+mj-lt"/>
            </a:rPr>
            <a:t>пріоритет імперативних норм над диспозитивними нормативними приписами</a:t>
          </a:r>
        </a:p>
      </dsp:txBody>
      <dsp:txXfrm>
        <a:off x="540117" y="3600591"/>
        <a:ext cx="9475669" cy="732994"/>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12577-DAB8-4B00-A0B9-D68464319139}">
      <dsp:nvSpPr>
        <dsp:cNvPr id="0" name=""/>
        <dsp:cNvSpPr/>
      </dsp:nvSpPr>
      <dsp:spPr>
        <a:xfrm>
          <a:off x="1688187" y="1553570"/>
          <a:ext cx="3158659" cy="2106825"/>
        </a:xfrm>
        <a:prstGeom prst="rect">
          <a:avLst/>
        </a:prstGeom>
        <a:solidFill>
          <a:schemeClr val="accent1">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r>
            <a:rPr lang="uk-UA" sz="2400" kern="1200" dirty="0">
              <a:latin typeface="+mj-lt"/>
            </a:rPr>
            <a:t>правила релігійного культу</a:t>
          </a:r>
          <a:endParaRPr lang="ru-RU" sz="2400" kern="1200" dirty="0">
            <a:latin typeface="+mj-lt"/>
          </a:endParaRPr>
        </a:p>
      </dsp:txBody>
      <dsp:txXfrm>
        <a:off x="2193572" y="1553570"/>
        <a:ext cx="2653274" cy="2106825"/>
      </dsp:txXfrm>
    </dsp:sp>
    <dsp:sp modelId="{BFBE4390-5D4E-4121-880E-BBEDDCAD82F4}">
      <dsp:nvSpPr>
        <dsp:cNvPr id="0" name=""/>
        <dsp:cNvSpPr/>
      </dsp:nvSpPr>
      <dsp:spPr>
        <a:xfrm>
          <a:off x="3568" y="711260"/>
          <a:ext cx="2150225" cy="2172947"/>
        </a:xfrm>
        <a:prstGeom prst="ellipse">
          <a:avLst/>
        </a:prstGeom>
        <a:solidFill>
          <a:schemeClr val="accent1">
            <a:shade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uk-UA" sz="2800" b="1" kern="1200" dirty="0">
              <a:latin typeface="+mj-lt"/>
            </a:rPr>
            <a:t>«</a:t>
          </a:r>
          <a:r>
            <a:rPr lang="uk-UA" sz="2800" b="1" kern="1200" dirty="0" err="1">
              <a:latin typeface="+mj-lt"/>
            </a:rPr>
            <a:t>ібадат</a:t>
          </a:r>
          <a:r>
            <a:rPr lang="uk-UA" sz="2800" b="1" kern="1200" dirty="0">
              <a:latin typeface="+mj-lt"/>
            </a:rPr>
            <a:t>»</a:t>
          </a:r>
          <a:endParaRPr lang="ru-RU" sz="2800" b="1" kern="1200" dirty="0">
            <a:latin typeface="+mj-lt"/>
          </a:endParaRPr>
        </a:p>
      </dsp:txBody>
      <dsp:txXfrm>
        <a:off x="318461" y="1029481"/>
        <a:ext cx="1520439" cy="1536505"/>
      </dsp:txXfrm>
    </dsp:sp>
    <dsp:sp modelId="{F9E18512-988F-4E83-B95D-EC55C5E84703}">
      <dsp:nvSpPr>
        <dsp:cNvPr id="0" name=""/>
        <dsp:cNvSpPr/>
      </dsp:nvSpPr>
      <dsp:spPr>
        <a:xfrm>
          <a:off x="6997072" y="1553570"/>
          <a:ext cx="3158659" cy="2106825"/>
        </a:xfrm>
        <a:prstGeom prst="rect">
          <a:avLst/>
        </a:prstGeom>
        <a:solidFill>
          <a:schemeClr val="accent1">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r>
            <a:rPr lang="uk-UA" sz="2400" kern="1200" dirty="0">
              <a:latin typeface="+mj-lt"/>
            </a:rPr>
            <a:t>правила поведінки мусульман з мусульманами та з не мусульманами</a:t>
          </a:r>
        </a:p>
      </dsp:txBody>
      <dsp:txXfrm>
        <a:off x="7502458" y="1553570"/>
        <a:ext cx="2653274" cy="2106825"/>
      </dsp:txXfrm>
    </dsp:sp>
    <dsp:sp modelId="{1DB70C3D-804B-4104-BC42-2C169DC2B616}">
      <dsp:nvSpPr>
        <dsp:cNvPr id="0" name=""/>
        <dsp:cNvSpPr/>
      </dsp:nvSpPr>
      <dsp:spPr>
        <a:xfrm>
          <a:off x="4936906" y="720399"/>
          <a:ext cx="2534592" cy="2276530"/>
        </a:xfrm>
        <a:prstGeom prst="ellipse">
          <a:avLst/>
        </a:prstGeom>
        <a:solidFill>
          <a:schemeClr val="accent1">
            <a:shade val="50000"/>
            <a:hueOff val="407631"/>
            <a:satOff val="-22799"/>
            <a:lumOff val="4539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r>
            <a:rPr lang="uk-UA" sz="2500" b="1" kern="1200" dirty="0">
              <a:solidFill>
                <a:schemeClr val="bg2">
                  <a:lumMod val="25000"/>
                </a:schemeClr>
              </a:solidFill>
              <a:latin typeface="+mj-lt"/>
            </a:rPr>
            <a:t>«</a:t>
          </a:r>
          <a:r>
            <a:rPr lang="uk-UA" sz="2500" b="1" kern="1200" dirty="0" err="1">
              <a:solidFill>
                <a:schemeClr val="bg2">
                  <a:lumMod val="25000"/>
                </a:schemeClr>
              </a:solidFill>
              <a:latin typeface="+mj-lt"/>
            </a:rPr>
            <a:t>муамалат</a:t>
          </a:r>
          <a:r>
            <a:rPr lang="uk-UA" sz="2500" b="1" kern="1200" dirty="0">
              <a:solidFill>
                <a:schemeClr val="bg2">
                  <a:lumMod val="25000"/>
                </a:schemeClr>
              </a:solidFill>
              <a:latin typeface="+mj-lt"/>
            </a:rPr>
            <a:t>»</a:t>
          </a:r>
        </a:p>
      </dsp:txBody>
      <dsp:txXfrm>
        <a:off x="5308088" y="1053789"/>
        <a:ext cx="1792228" cy="1609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C36D2-4E60-4183-9273-1C3C7BD78746}">
      <dsp:nvSpPr>
        <dsp:cNvPr id="0" name=""/>
        <dsp:cNvSpPr/>
      </dsp:nvSpPr>
      <dsp:spPr>
        <a:xfrm rot="16200000">
          <a:off x="1275080" y="-1275080"/>
          <a:ext cx="3291840" cy="5842000"/>
        </a:xfrm>
        <a:prstGeom prst="round1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cs typeface="Times New Roman" panose="02020603050405020304" pitchFamily="18" charset="0"/>
            </a:rPr>
            <a:t>– </a:t>
          </a:r>
          <a:r>
            <a:rPr lang="uk-UA" sz="2400" kern="1200" cap="none" dirty="0">
              <a:latin typeface="+mj-lt"/>
            </a:rPr>
            <a:t>це комплекс взаємопов’язаних і узгоджених юридичних засобів, що мають своїм призначенням регулювати суспільні відносини, а також юридичних явищ, що виникають внаслідок такого регулювання (О.Ф. Скакун)</a:t>
          </a:r>
          <a:endParaRPr lang="ru-RU" sz="2400" kern="1200" dirty="0"/>
        </a:p>
      </dsp:txBody>
      <dsp:txXfrm rot="5400000">
        <a:off x="-1" y="1"/>
        <a:ext cx="5842000" cy="2468880"/>
      </dsp:txXfrm>
    </dsp:sp>
    <dsp:sp modelId="{FE99B94D-67C8-4336-94DC-2A519EFEC0A7}">
      <dsp:nvSpPr>
        <dsp:cNvPr id="0" name=""/>
        <dsp:cNvSpPr/>
      </dsp:nvSpPr>
      <dsp:spPr>
        <a:xfrm>
          <a:off x="5842000" y="0"/>
          <a:ext cx="5842000" cy="3291840"/>
        </a:xfrm>
        <a:prstGeom prst="round1Rect">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cs typeface="Times New Roman" panose="02020603050405020304" pitchFamily="18" charset="0"/>
            </a:rPr>
            <a:t>–</a:t>
          </a:r>
          <a:r>
            <a:rPr lang="ru-RU" sz="2800" kern="1200" dirty="0">
              <a:latin typeface="+mj-lt"/>
            </a:rPr>
            <a:t> </a:t>
          </a:r>
          <a:r>
            <a:rPr lang="uk-UA" sz="2800" kern="1200" cap="none" dirty="0">
              <a:latin typeface="+mj-lt"/>
            </a:rPr>
            <a:t>це система всіх юридичних явищ, які існують у певній державі або групі держав (П.М. Рабінович)</a:t>
          </a:r>
          <a:endParaRPr lang="ru-RU" sz="2800" kern="1200" dirty="0"/>
        </a:p>
      </dsp:txBody>
      <dsp:txXfrm>
        <a:off x="5842000" y="0"/>
        <a:ext cx="5842000" cy="2468880"/>
      </dsp:txXfrm>
    </dsp:sp>
    <dsp:sp modelId="{48029839-A73E-488B-A23D-327047DF6007}">
      <dsp:nvSpPr>
        <dsp:cNvPr id="0" name=""/>
        <dsp:cNvSpPr/>
      </dsp:nvSpPr>
      <dsp:spPr>
        <a:xfrm rot="10800000">
          <a:off x="0" y="3291840"/>
          <a:ext cx="5842000" cy="3291840"/>
        </a:xfrm>
        <a:prstGeom prst="round1Rect">
          <a:avLst/>
        </a:prstGeom>
        <a:solidFill>
          <a:schemeClr val="accent1">
            <a:shade val="50000"/>
            <a:hueOff val="407631"/>
            <a:satOff val="-22799"/>
            <a:lumOff val="453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ts val="600"/>
            </a:spcAft>
            <a:buNone/>
          </a:pPr>
          <a:r>
            <a:rPr lang="uk-UA" sz="2100" kern="1200" dirty="0">
              <a:solidFill>
                <a:schemeClr val="bg2">
                  <a:lumMod val="25000"/>
                </a:schemeClr>
              </a:solidFill>
              <a:latin typeface="+mj-lt"/>
              <a:cs typeface="Times New Roman" panose="02020603050405020304" pitchFamily="18" charset="0"/>
            </a:rPr>
            <a:t>– </a:t>
          </a:r>
          <a:r>
            <a:rPr lang="uk-UA" sz="2100" kern="1200" dirty="0">
              <a:solidFill>
                <a:schemeClr val="bg2">
                  <a:lumMod val="25000"/>
                </a:schemeClr>
              </a:solidFill>
              <a:latin typeface="+mj-lt"/>
            </a:rPr>
            <a:t>це цілісна сукупність взаємозв’язаних і взаємодіючих правових явищ, що формуються суспільством, при необхідності опосередкованих державою, призваних особливими засобами і методами об’єднувати людей в єдиний соціум та регулювати їх відносини з метою самозбереження суспільства та його прогресивного розвитку (В.Д. </a:t>
          </a:r>
          <a:r>
            <a:rPr lang="uk-UA" sz="2100" kern="1200" dirty="0" err="1">
              <a:solidFill>
                <a:schemeClr val="bg2">
                  <a:lumMod val="25000"/>
                </a:schemeClr>
              </a:solidFill>
              <a:latin typeface="+mj-lt"/>
            </a:rPr>
            <a:t>Попков</a:t>
          </a:r>
          <a:r>
            <a:rPr lang="uk-UA" sz="2100" kern="1200" dirty="0">
              <a:solidFill>
                <a:schemeClr val="bg2">
                  <a:lumMod val="25000"/>
                </a:schemeClr>
              </a:solidFill>
              <a:latin typeface="+mj-lt"/>
            </a:rPr>
            <a:t>)</a:t>
          </a:r>
          <a:endParaRPr lang="ru-RU" sz="2100" kern="1200" dirty="0">
            <a:solidFill>
              <a:schemeClr val="bg2">
                <a:lumMod val="25000"/>
              </a:schemeClr>
            </a:solidFill>
          </a:endParaRPr>
        </a:p>
      </dsp:txBody>
      <dsp:txXfrm rot="10800000">
        <a:off x="0" y="4114799"/>
        <a:ext cx="5842000" cy="2468880"/>
      </dsp:txXfrm>
    </dsp:sp>
    <dsp:sp modelId="{03EF99D8-1C6B-4024-AAA1-9D245328799E}">
      <dsp:nvSpPr>
        <dsp:cNvPr id="0" name=""/>
        <dsp:cNvSpPr/>
      </dsp:nvSpPr>
      <dsp:spPr>
        <a:xfrm rot="5400000">
          <a:off x="7117080" y="2016760"/>
          <a:ext cx="3291840" cy="5842000"/>
        </a:xfrm>
        <a:prstGeom prst="round1Rect">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uk-UA" sz="2300" kern="1200" dirty="0">
              <a:solidFill>
                <a:schemeClr val="bg2">
                  <a:lumMod val="25000"/>
                </a:schemeClr>
              </a:solidFill>
              <a:latin typeface="+mj-lt"/>
            </a:rPr>
            <a:t>– це комплекс взаємопов’язаних, взаємоузгоджених та взаємозалежних між собою правових явищ та процесів, які розвиваються системно, циклічно та послідовно, а також правових інститутів, які здійснюють управлінський вплив на суспільні відносини у відповідності з чітко визначеною процедурою (Є.О. Гіда)</a:t>
          </a:r>
          <a:endParaRPr lang="ru-RU" sz="2300" kern="1200" dirty="0">
            <a:solidFill>
              <a:schemeClr val="bg2">
                <a:lumMod val="25000"/>
              </a:schemeClr>
            </a:solidFill>
            <a:latin typeface="+mj-lt"/>
          </a:endParaRPr>
        </a:p>
      </dsp:txBody>
      <dsp:txXfrm rot="-5400000">
        <a:off x="5842000" y="4114799"/>
        <a:ext cx="5842000" cy="2468880"/>
      </dsp:txXfrm>
    </dsp:sp>
    <dsp:sp modelId="{ED0B79F8-B3E0-4979-B93D-D0901AB8F106}">
      <dsp:nvSpPr>
        <dsp:cNvPr id="0" name=""/>
        <dsp:cNvSpPr/>
      </dsp:nvSpPr>
      <dsp:spPr>
        <a:xfrm>
          <a:off x="4110290" y="2327429"/>
          <a:ext cx="3505200" cy="1645920"/>
        </a:xfrm>
        <a:prstGeom prst="roundRect">
          <a:avLst/>
        </a:prstGeom>
        <a:solidFill>
          <a:schemeClr val="accent1">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uk-UA" sz="4300" b="1" kern="1200" dirty="0">
              <a:solidFill>
                <a:schemeClr val="bg2">
                  <a:lumMod val="25000"/>
                </a:schemeClr>
              </a:solidFill>
              <a:latin typeface="+mj-lt"/>
            </a:rPr>
            <a:t>Правова система</a:t>
          </a:r>
          <a:endParaRPr lang="ru-RU" sz="4300" kern="1200" dirty="0">
            <a:solidFill>
              <a:schemeClr val="bg2">
                <a:lumMod val="25000"/>
              </a:schemeClr>
            </a:solidFill>
            <a:latin typeface="+mj-lt"/>
          </a:endParaRPr>
        </a:p>
      </dsp:txBody>
      <dsp:txXfrm>
        <a:off x="4190637" y="2407776"/>
        <a:ext cx="3344506" cy="1485226"/>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E94A0E-37B7-4BC0-B705-CAC6DE6B4E2D}">
      <dsp:nvSpPr>
        <dsp:cNvPr id="0" name=""/>
        <dsp:cNvSpPr/>
      </dsp:nvSpPr>
      <dsp:spPr>
        <a:xfrm>
          <a:off x="5029199" y="2176271"/>
          <a:ext cx="3938900" cy="455740"/>
        </a:xfrm>
        <a:custGeom>
          <a:avLst/>
          <a:gdLst/>
          <a:ahLst/>
          <a:cxnLst/>
          <a:rect l="0" t="0" r="0" b="0"/>
          <a:pathLst>
            <a:path>
              <a:moveTo>
                <a:pt x="0" y="0"/>
              </a:moveTo>
              <a:lnTo>
                <a:pt x="0" y="227870"/>
              </a:lnTo>
              <a:lnTo>
                <a:pt x="3938900" y="227870"/>
              </a:lnTo>
              <a:lnTo>
                <a:pt x="3938900" y="45574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18012F-75A7-490F-A1BE-43B94A7DA6F9}">
      <dsp:nvSpPr>
        <dsp:cNvPr id="0" name=""/>
        <dsp:cNvSpPr/>
      </dsp:nvSpPr>
      <dsp:spPr>
        <a:xfrm>
          <a:off x="5029199" y="2176271"/>
          <a:ext cx="1312966" cy="455740"/>
        </a:xfrm>
        <a:custGeom>
          <a:avLst/>
          <a:gdLst/>
          <a:ahLst/>
          <a:cxnLst/>
          <a:rect l="0" t="0" r="0" b="0"/>
          <a:pathLst>
            <a:path>
              <a:moveTo>
                <a:pt x="0" y="0"/>
              </a:moveTo>
              <a:lnTo>
                <a:pt x="0" y="227870"/>
              </a:lnTo>
              <a:lnTo>
                <a:pt x="1312966" y="227870"/>
              </a:lnTo>
              <a:lnTo>
                <a:pt x="1312966" y="45574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924F2A-1B08-4F57-998C-E0AAFBE62333}">
      <dsp:nvSpPr>
        <dsp:cNvPr id="0" name=""/>
        <dsp:cNvSpPr/>
      </dsp:nvSpPr>
      <dsp:spPr>
        <a:xfrm>
          <a:off x="3716233" y="2176271"/>
          <a:ext cx="1312966" cy="455740"/>
        </a:xfrm>
        <a:custGeom>
          <a:avLst/>
          <a:gdLst/>
          <a:ahLst/>
          <a:cxnLst/>
          <a:rect l="0" t="0" r="0" b="0"/>
          <a:pathLst>
            <a:path>
              <a:moveTo>
                <a:pt x="1312966" y="0"/>
              </a:moveTo>
              <a:lnTo>
                <a:pt x="1312966" y="227870"/>
              </a:lnTo>
              <a:lnTo>
                <a:pt x="0" y="227870"/>
              </a:lnTo>
              <a:lnTo>
                <a:pt x="0" y="45574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C3D49F-9110-4C73-AAF3-9DC559A97332}">
      <dsp:nvSpPr>
        <dsp:cNvPr id="0" name=""/>
        <dsp:cNvSpPr/>
      </dsp:nvSpPr>
      <dsp:spPr>
        <a:xfrm>
          <a:off x="1090299" y="2176271"/>
          <a:ext cx="3938900" cy="455740"/>
        </a:xfrm>
        <a:custGeom>
          <a:avLst/>
          <a:gdLst/>
          <a:ahLst/>
          <a:cxnLst/>
          <a:rect l="0" t="0" r="0" b="0"/>
          <a:pathLst>
            <a:path>
              <a:moveTo>
                <a:pt x="3938900" y="0"/>
              </a:moveTo>
              <a:lnTo>
                <a:pt x="3938900" y="227870"/>
              </a:lnTo>
              <a:lnTo>
                <a:pt x="0" y="227870"/>
              </a:lnTo>
              <a:lnTo>
                <a:pt x="0" y="45574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617FCE-799F-4413-84BC-CB6ED5F70232}">
      <dsp:nvSpPr>
        <dsp:cNvPr id="0" name=""/>
        <dsp:cNvSpPr/>
      </dsp:nvSpPr>
      <dsp:spPr>
        <a:xfrm>
          <a:off x="2560637" y="1091175"/>
          <a:ext cx="4937124" cy="1085096"/>
        </a:xfrm>
        <a:prstGeom prst="rect">
          <a:avLst/>
        </a:prstGeom>
        <a:gradFill rotWithShape="0">
          <a:gsLst>
            <a:gs pos="0">
              <a:schemeClr val="accent1">
                <a:shade val="60000"/>
                <a:hueOff val="0"/>
                <a:satOff val="0"/>
                <a:lumOff val="0"/>
                <a:alphaOff val="0"/>
                <a:shade val="51000"/>
                <a:satMod val="130000"/>
              </a:schemeClr>
            </a:gs>
            <a:gs pos="80000">
              <a:schemeClr val="accent1">
                <a:shade val="60000"/>
                <a:hueOff val="0"/>
                <a:satOff val="0"/>
                <a:lumOff val="0"/>
                <a:alphaOff val="0"/>
                <a:shade val="93000"/>
                <a:satMod val="130000"/>
              </a:schemeClr>
            </a:gs>
            <a:gs pos="100000">
              <a:schemeClr val="accent1">
                <a:shade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uk-UA" sz="3200" b="1" i="0" kern="1200" dirty="0">
              <a:latin typeface="+mj-lt"/>
            </a:rPr>
            <a:t>Основоположні форми (джерела) права</a:t>
          </a:r>
          <a:endParaRPr lang="ru-RU" sz="3200" b="1" i="0" kern="1200" dirty="0">
            <a:latin typeface="+mj-lt"/>
          </a:endParaRPr>
        </a:p>
      </dsp:txBody>
      <dsp:txXfrm>
        <a:off x="2560637" y="1091175"/>
        <a:ext cx="4937124" cy="1085096"/>
      </dsp:txXfrm>
    </dsp:sp>
    <dsp:sp modelId="{37971690-EEB4-46E7-A919-720C59374056}">
      <dsp:nvSpPr>
        <dsp:cNvPr id="0" name=""/>
        <dsp:cNvSpPr/>
      </dsp:nvSpPr>
      <dsp:spPr>
        <a:xfrm>
          <a:off x="5202" y="2632012"/>
          <a:ext cx="2170193" cy="1085096"/>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uk-UA" sz="3200" i="0" kern="1200" dirty="0">
              <a:latin typeface="+mj-lt"/>
            </a:rPr>
            <a:t>Коран</a:t>
          </a:r>
          <a:endParaRPr lang="ru-RU" sz="3200" i="0" kern="1200" dirty="0">
            <a:latin typeface="+mj-lt"/>
          </a:endParaRPr>
        </a:p>
      </dsp:txBody>
      <dsp:txXfrm>
        <a:off x="5202" y="2632012"/>
        <a:ext cx="2170193" cy="1085096"/>
      </dsp:txXfrm>
    </dsp:sp>
    <dsp:sp modelId="{EA8C32DC-C377-4546-8E2A-F2CDFD10370E}">
      <dsp:nvSpPr>
        <dsp:cNvPr id="0" name=""/>
        <dsp:cNvSpPr/>
      </dsp:nvSpPr>
      <dsp:spPr>
        <a:xfrm>
          <a:off x="2631136" y="2632012"/>
          <a:ext cx="2170193" cy="1085096"/>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uk-UA" sz="3200" i="0" kern="1200" dirty="0" err="1">
              <a:latin typeface="+mj-lt"/>
            </a:rPr>
            <a:t>Сунна</a:t>
          </a:r>
          <a:endParaRPr lang="uk-UA" sz="3200" i="0" kern="1200" dirty="0">
            <a:latin typeface="+mj-lt"/>
          </a:endParaRPr>
        </a:p>
      </dsp:txBody>
      <dsp:txXfrm>
        <a:off x="2631136" y="2632012"/>
        <a:ext cx="2170193" cy="1085096"/>
      </dsp:txXfrm>
    </dsp:sp>
    <dsp:sp modelId="{F1511C66-85EC-4BCB-81AD-BEF1DD87A66C}">
      <dsp:nvSpPr>
        <dsp:cNvPr id="0" name=""/>
        <dsp:cNvSpPr/>
      </dsp:nvSpPr>
      <dsp:spPr>
        <a:xfrm>
          <a:off x="5257070" y="2632012"/>
          <a:ext cx="2170193" cy="1085096"/>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uk-UA" sz="3200" i="0" kern="1200" dirty="0" err="1">
              <a:latin typeface="+mj-lt"/>
            </a:rPr>
            <a:t>Іджма</a:t>
          </a:r>
          <a:endParaRPr lang="uk-UA" sz="3200" i="0" kern="1200" dirty="0">
            <a:latin typeface="+mj-lt"/>
          </a:endParaRPr>
        </a:p>
      </dsp:txBody>
      <dsp:txXfrm>
        <a:off x="5257070" y="2632012"/>
        <a:ext cx="2170193" cy="1085096"/>
      </dsp:txXfrm>
    </dsp:sp>
    <dsp:sp modelId="{A6CC361F-BC42-4087-9B3C-B31AD29A39CD}">
      <dsp:nvSpPr>
        <dsp:cNvPr id="0" name=""/>
        <dsp:cNvSpPr/>
      </dsp:nvSpPr>
      <dsp:spPr>
        <a:xfrm>
          <a:off x="7883003" y="2632012"/>
          <a:ext cx="2170193" cy="1085096"/>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uk-UA" sz="3200" i="0" kern="1200" dirty="0" err="1">
              <a:latin typeface="+mj-lt"/>
            </a:rPr>
            <a:t>Кийяс</a:t>
          </a:r>
          <a:endParaRPr lang="uk-UA" sz="3200" i="0" kern="1200" dirty="0">
            <a:latin typeface="+mj-lt"/>
          </a:endParaRPr>
        </a:p>
      </dsp:txBody>
      <dsp:txXfrm>
        <a:off x="7883003" y="2632012"/>
        <a:ext cx="2170193" cy="1085096"/>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C9383-DAD0-4517-9023-C808B351FE4D}">
      <dsp:nvSpPr>
        <dsp:cNvPr id="0" name=""/>
        <dsp:cNvSpPr/>
      </dsp:nvSpPr>
      <dsp:spPr>
        <a:xfrm>
          <a:off x="2813481" y="1955"/>
          <a:ext cx="4578058" cy="4578058"/>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C1D437-CC4C-4E2A-A0C8-085E1EA491B9}">
      <dsp:nvSpPr>
        <dsp:cNvPr id="0" name=""/>
        <dsp:cNvSpPr/>
      </dsp:nvSpPr>
      <dsp:spPr>
        <a:xfrm>
          <a:off x="2813481" y="1955"/>
          <a:ext cx="4578058" cy="4578058"/>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4EC68C-3CAA-44FF-BB62-17E3FF16B9FA}">
      <dsp:nvSpPr>
        <dsp:cNvPr id="0" name=""/>
        <dsp:cNvSpPr/>
      </dsp:nvSpPr>
      <dsp:spPr>
        <a:xfrm>
          <a:off x="524452" y="826005"/>
          <a:ext cx="9156116" cy="292995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l" defTabSz="1333500">
            <a:lnSpc>
              <a:spcPct val="90000"/>
            </a:lnSpc>
            <a:spcBef>
              <a:spcPct val="0"/>
            </a:spcBef>
            <a:spcAft>
              <a:spcPct val="35000"/>
            </a:spcAft>
            <a:buNone/>
          </a:pPr>
          <a:r>
            <a:rPr lang="uk-UA" sz="3000" b="1" i="0" kern="1200" dirty="0">
              <a:latin typeface="+mj-lt"/>
            </a:rPr>
            <a:t>Традиційно-звичаєва правова сім’я</a:t>
          </a:r>
          <a:r>
            <a:rPr lang="uk-UA" sz="3000" i="0" kern="1200" dirty="0">
              <a:latin typeface="+mj-lt"/>
            </a:rPr>
            <a:t> – це сукупність правових систем тих суспільств, в яких споконвічно панувало філософсько-моральне уявлення про соціальне життя як частину природного </a:t>
          </a:r>
          <a:r>
            <a:rPr lang="uk-UA" sz="3000" i="0" kern="1200" dirty="0" err="1">
              <a:latin typeface="+mj-lt"/>
            </a:rPr>
            <a:t>світопорядку</a:t>
          </a:r>
          <a:r>
            <a:rPr lang="uk-UA" sz="3000" i="0" kern="1200" dirty="0">
              <a:latin typeface="+mj-lt"/>
            </a:rPr>
            <a:t>, зразком для суспільного устрою виступала соціальна гармонія, забезпечення якої є метою неписаних правил поведінки, освячених традицією</a:t>
          </a:r>
          <a:endParaRPr lang="ru-RU" sz="3000" i="0" kern="1200" dirty="0">
            <a:latin typeface="+mj-lt"/>
          </a:endParaRPr>
        </a:p>
      </dsp:txBody>
      <dsp:txXfrm>
        <a:off x="524452" y="826005"/>
        <a:ext cx="9156116" cy="2929957"/>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AE714-9D85-47B7-83CC-0D2776D81066}">
      <dsp:nvSpPr>
        <dsp:cNvPr id="0" name=""/>
        <dsp:cNvSpPr/>
      </dsp:nvSpPr>
      <dsp:spPr>
        <a:xfrm>
          <a:off x="4911" y="2848611"/>
          <a:ext cx="2512144" cy="557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uk-UA" sz="2800" b="1" i="0" kern="1200" dirty="0">
              <a:solidFill>
                <a:schemeClr val="bg2">
                  <a:lumMod val="25000"/>
                </a:schemeClr>
              </a:solidFill>
              <a:latin typeface="+mj-lt"/>
            </a:rPr>
            <a:t>Основні ознаки традиційно-звичаєвої правової сім’ї</a:t>
          </a:r>
          <a:endParaRPr lang="ru-RU" sz="2800" i="0" kern="1200" dirty="0">
            <a:solidFill>
              <a:schemeClr val="bg2">
                <a:lumMod val="25000"/>
              </a:schemeClr>
            </a:solidFill>
            <a:latin typeface="+mj-lt"/>
          </a:endParaRPr>
        </a:p>
      </dsp:txBody>
      <dsp:txXfrm>
        <a:off x="4911" y="2848611"/>
        <a:ext cx="2512144" cy="557272"/>
      </dsp:txXfrm>
    </dsp:sp>
    <dsp:sp modelId="{18C01EE8-6D7E-4635-827B-1F19CC3D5010}">
      <dsp:nvSpPr>
        <dsp:cNvPr id="0" name=""/>
        <dsp:cNvSpPr/>
      </dsp:nvSpPr>
      <dsp:spPr>
        <a:xfrm>
          <a:off x="2517055" y="342500"/>
          <a:ext cx="502428" cy="5569493"/>
        </a:xfrm>
        <a:prstGeom prst="leftBrace">
          <a:avLst>
            <a:gd name="adj1" fmla="val 35000"/>
            <a:gd name="adj2" fmla="val 50000"/>
          </a:avLst>
        </a:pr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DA6321-779A-44B2-9C4A-30EF7822230F}">
      <dsp:nvSpPr>
        <dsp:cNvPr id="0" name=""/>
        <dsp:cNvSpPr/>
      </dsp:nvSpPr>
      <dsp:spPr>
        <a:xfrm>
          <a:off x="3220456" y="342500"/>
          <a:ext cx="6833032" cy="5569493"/>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228600" lvl="1" indent="-228600" algn="l" defTabSz="1155700">
            <a:lnSpc>
              <a:spcPct val="90000"/>
            </a:lnSpc>
            <a:spcBef>
              <a:spcPct val="0"/>
            </a:spcBef>
            <a:spcAft>
              <a:spcPct val="15000"/>
            </a:spcAft>
            <a:buChar char="•"/>
          </a:pPr>
          <a:r>
            <a:rPr lang="uk-UA" sz="2600" i="0" kern="1200" dirty="0">
              <a:latin typeface="+mj-lt"/>
            </a:rPr>
            <a:t>домінуюче значення в системі форм (джерел) права посідають звичаї і  традиції, що носять, як правило, неписаний характер і передаються з покоління у покоління</a:t>
          </a:r>
          <a:endParaRPr lang="ru-RU" sz="2600" i="0" kern="1200" dirty="0">
            <a:latin typeface="+mj-lt"/>
          </a:endParaRPr>
        </a:p>
        <a:p>
          <a:pPr marL="228600" lvl="1" indent="-228600" algn="l" defTabSz="1155700">
            <a:lnSpc>
              <a:spcPct val="90000"/>
            </a:lnSpc>
            <a:spcBef>
              <a:spcPct val="0"/>
            </a:spcBef>
            <a:spcAft>
              <a:spcPct val="15000"/>
            </a:spcAft>
            <a:buChar char="•"/>
          </a:pPr>
          <a:r>
            <a:rPr lang="uk-UA" sz="2600" i="0" kern="1200" dirty="0">
              <a:latin typeface="+mj-lt"/>
            </a:rPr>
            <a:t>звичаї та традиції, що мають високий рівень архаїчності, являють собою синтез юридичних, моральних, ідеологічних приписів, які склалися історично, регулюють відносини всередині певної спільноти, і визнаються державами</a:t>
          </a:r>
        </a:p>
        <a:p>
          <a:pPr marL="228600" lvl="1" indent="-228600" algn="l" defTabSz="1155700">
            <a:lnSpc>
              <a:spcPct val="90000"/>
            </a:lnSpc>
            <a:spcBef>
              <a:spcPct val="0"/>
            </a:spcBef>
            <a:spcAft>
              <a:spcPct val="15000"/>
            </a:spcAft>
            <a:buChar char="•"/>
          </a:pPr>
          <a:r>
            <a:rPr lang="uk-UA" sz="2600" i="0" kern="1200" dirty="0">
              <a:latin typeface="+mj-lt"/>
            </a:rPr>
            <a:t>судова влада керується ідеєю примирення при здійсненні правосуддя</a:t>
          </a:r>
        </a:p>
        <a:p>
          <a:pPr marL="228600" lvl="1" indent="-228600" algn="l" defTabSz="1155700">
            <a:lnSpc>
              <a:spcPct val="90000"/>
            </a:lnSpc>
            <a:spcBef>
              <a:spcPct val="0"/>
            </a:spcBef>
            <a:spcAft>
              <a:spcPct val="15000"/>
            </a:spcAft>
            <a:buChar char="•"/>
          </a:pPr>
          <a:r>
            <a:rPr lang="uk-UA" sz="2600" i="0" kern="1200" dirty="0">
              <a:latin typeface="+mj-lt"/>
            </a:rPr>
            <a:t>істотне значення в якості форми (джерела) права набуває законодавство, певне значення має судовий прецедент</a:t>
          </a:r>
          <a:endParaRPr lang="ru-RU" sz="2600" i="0" kern="1200" dirty="0">
            <a:latin typeface="+mj-lt"/>
          </a:endParaRPr>
        </a:p>
      </dsp:txBody>
      <dsp:txXfrm>
        <a:off x="3220456" y="342500"/>
        <a:ext cx="6833032" cy="55694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F4D41-FD1A-437C-B7D1-01AFED5AE295}">
      <dsp:nvSpPr>
        <dsp:cNvPr id="0" name=""/>
        <dsp:cNvSpPr/>
      </dsp:nvSpPr>
      <dsp:spPr>
        <a:xfrm>
          <a:off x="1262075" y="1141"/>
          <a:ext cx="3718366" cy="2231019"/>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uk-UA" sz="36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uk-UA" sz="3800" i="0" kern="1200" dirty="0">
              <a:latin typeface="+mj-lt"/>
            </a:rPr>
            <a:t>є підсистемою соціальної системи</a:t>
          </a:r>
          <a:endParaRPr lang="ru-RU" sz="3800" i="0" kern="1200" dirty="0">
            <a:latin typeface="+mj-lt"/>
          </a:endParaRPr>
        </a:p>
        <a:p>
          <a:pPr lvl="0" algn="ctr" defTabSz="1955800">
            <a:lnSpc>
              <a:spcPct val="90000"/>
            </a:lnSpc>
            <a:spcBef>
              <a:spcPct val="0"/>
            </a:spcBef>
            <a:spcAft>
              <a:spcPct val="35000"/>
            </a:spcAft>
            <a:buNone/>
          </a:pPr>
          <a:endParaRPr lang="uk-UA" sz="4400" i="0" kern="1200" dirty="0">
            <a:latin typeface="+mj-lt"/>
          </a:endParaRPr>
        </a:p>
      </dsp:txBody>
      <dsp:txXfrm>
        <a:off x="1262075" y="1141"/>
        <a:ext cx="3718366" cy="2231019"/>
      </dsp:txXfrm>
    </dsp:sp>
    <dsp:sp modelId="{461E720F-A501-497D-BF5E-C359026257E7}">
      <dsp:nvSpPr>
        <dsp:cNvPr id="0" name=""/>
        <dsp:cNvSpPr/>
      </dsp:nvSpPr>
      <dsp:spPr>
        <a:xfrm>
          <a:off x="5352278" y="1141"/>
          <a:ext cx="3718366" cy="2231019"/>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uk-UA" sz="3600" i="1"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uk-UA" sz="3800" b="0" i="0" kern="1200" dirty="0">
              <a:latin typeface="+mj-lt"/>
            </a:rPr>
            <a:t>має цілісний характер</a:t>
          </a:r>
          <a:r>
            <a:rPr lang="uk-UA" sz="3800" kern="1200" dirty="0">
              <a:latin typeface="+mj-lt"/>
            </a:rPr>
            <a:t> </a:t>
          </a:r>
          <a:endParaRPr lang="ru-RU" sz="3800" kern="1200" dirty="0">
            <a:latin typeface="+mj-lt"/>
          </a:endParaRPr>
        </a:p>
      </dsp:txBody>
      <dsp:txXfrm>
        <a:off x="5352278" y="1141"/>
        <a:ext cx="3718366" cy="2231019"/>
      </dsp:txXfrm>
    </dsp:sp>
    <dsp:sp modelId="{E14EA30C-43D2-4B41-B55D-6513F08EAC12}">
      <dsp:nvSpPr>
        <dsp:cNvPr id="0" name=""/>
        <dsp:cNvSpPr/>
      </dsp:nvSpPr>
      <dsp:spPr>
        <a:xfrm>
          <a:off x="1262075" y="2603997"/>
          <a:ext cx="3718366" cy="2231019"/>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0" i="0" kern="1200" dirty="0">
              <a:latin typeface="+mj-lt"/>
            </a:rPr>
            <a:t>метою її функціонування є досягнення правопорядку в суспільстві</a:t>
          </a:r>
          <a:endParaRPr lang="ru-RU" sz="3200" b="0" i="0" kern="1200" dirty="0">
            <a:latin typeface="+mj-lt"/>
          </a:endParaRPr>
        </a:p>
      </dsp:txBody>
      <dsp:txXfrm>
        <a:off x="1262075" y="2603997"/>
        <a:ext cx="3718366" cy="2231019"/>
      </dsp:txXfrm>
    </dsp:sp>
    <dsp:sp modelId="{A1CD9F93-73AF-40F5-AF43-7A2B76F6D117}">
      <dsp:nvSpPr>
        <dsp:cNvPr id="0" name=""/>
        <dsp:cNvSpPr/>
      </dsp:nvSpPr>
      <dsp:spPr>
        <a:xfrm>
          <a:off x="5352278" y="2603997"/>
          <a:ext cx="3718366" cy="2231019"/>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uk-UA" sz="44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uk-UA" sz="3800" b="0" i="0" kern="1200" dirty="0">
              <a:latin typeface="+mj-lt"/>
            </a:rPr>
            <a:t>циклічність функціонування</a:t>
          </a:r>
          <a:endParaRPr lang="ru-RU" sz="3800" b="0" i="0" kern="1200" dirty="0">
            <a:latin typeface="+mj-lt"/>
          </a:endParaRPr>
        </a:p>
        <a:p>
          <a:pPr lvl="0" algn="ctr" defTabSz="1955800">
            <a:lnSpc>
              <a:spcPct val="90000"/>
            </a:lnSpc>
            <a:spcBef>
              <a:spcPct val="0"/>
            </a:spcBef>
            <a:spcAft>
              <a:spcPct val="35000"/>
            </a:spcAft>
            <a:buNone/>
          </a:pPr>
          <a:endParaRPr lang="uk-UA" sz="4400" i="0" kern="1200" dirty="0">
            <a:latin typeface="+mj-lt"/>
          </a:endParaRPr>
        </a:p>
      </dsp:txBody>
      <dsp:txXfrm>
        <a:off x="5352278" y="2603997"/>
        <a:ext cx="3718366" cy="22310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A6C3B2-17D4-4739-A385-0456F719DAB5}">
      <dsp:nvSpPr>
        <dsp:cNvPr id="0" name=""/>
        <dsp:cNvSpPr/>
      </dsp:nvSpPr>
      <dsp:spPr>
        <a:xfrm rot="16200000">
          <a:off x="-479441" y="484475"/>
          <a:ext cx="5811520" cy="4842569"/>
        </a:xfrm>
        <a:prstGeom prst="flowChartManualOperati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8600" bIns="0" numCol="1" spcCol="1270" anchor="t" anchorCtr="0">
          <a:noAutofit/>
        </a:bodyPr>
        <a:lstStyle/>
        <a:p>
          <a:pPr marL="0" lvl="0" indent="0" algn="l" defTabSz="1600200">
            <a:lnSpc>
              <a:spcPct val="90000"/>
            </a:lnSpc>
            <a:spcBef>
              <a:spcPct val="0"/>
            </a:spcBef>
            <a:spcAft>
              <a:spcPct val="35000"/>
            </a:spcAft>
            <a:buNone/>
          </a:pPr>
          <a:r>
            <a:rPr lang="uk-UA" sz="3600" b="1" i="0" kern="1200" dirty="0">
              <a:solidFill>
                <a:schemeClr val="accent6">
                  <a:lumMod val="50000"/>
                </a:schemeClr>
              </a:solidFill>
              <a:latin typeface="+mj-lt"/>
            </a:rPr>
            <a:t>Статичні елементи</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суб’єкти права,</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юридичні установи,</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система права,</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система законодавства,</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принципи права,</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правова свідомість, </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правова культура,</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юридична техніка,</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юридичні терміни,</a:t>
          </a:r>
        </a:p>
        <a:p>
          <a:pPr marL="0" marR="0" lvl="1" indent="0" algn="l" defTabSz="914400" eaLnBrk="1" fontAlgn="auto" latinLnBrk="0" hangingPunct="1">
            <a:lnSpc>
              <a:spcPct val="100000"/>
            </a:lnSpc>
            <a:spcBef>
              <a:spcPct val="0"/>
            </a:spcBef>
            <a:spcAft>
              <a:spcPts val="0"/>
            </a:spcAft>
            <a:buClrTx/>
            <a:buSzTx/>
            <a:buFontTx/>
            <a:buNone/>
            <a:tabLst/>
            <a:defRPr/>
          </a:pPr>
          <a:r>
            <a:rPr lang="uk-UA" sz="2800" kern="1200" dirty="0">
              <a:solidFill>
                <a:schemeClr val="accent6">
                  <a:lumMod val="50000"/>
                </a:schemeClr>
              </a:solidFill>
              <a:latin typeface="+mj-lt"/>
            </a:rPr>
            <a:t> правова політика</a:t>
          </a:r>
          <a:endParaRPr lang="uk-UA" sz="2900" i="0" kern="1200" dirty="0">
            <a:latin typeface="+mj-lt"/>
          </a:endParaRPr>
        </a:p>
      </dsp:txBody>
      <dsp:txXfrm rot="5400000">
        <a:off x="5035" y="1162303"/>
        <a:ext cx="4842569" cy="3486912"/>
      </dsp:txXfrm>
    </dsp:sp>
    <dsp:sp modelId="{684D3700-F820-4FC9-8147-70B0C7E6C8E2}">
      <dsp:nvSpPr>
        <dsp:cNvPr id="0" name=""/>
        <dsp:cNvSpPr/>
      </dsp:nvSpPr>
      <dsp:spPr>
        <a:xfrm rot="16200000">
          <a:off x="4726321" y="484475"/>
          <a:ext cx="5811520" cy="4842569"/>
        </a:xfrm>
        <a:prstGeom prst="flowChartManualOperation">
          <a:avLst/>
        </a:prstGeom>
        <a:solidFill>
          <a:schemeClr val="accent5">
            <a:hueOff val="787450"/>
            <a:satOff val="42288"/>
            <a:lumOff val="-15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8600" bIns="0" numCol="1" spcCol="1270" anchor="t" anchorCtr="0">
          <a:noAutofit/>
        </a:bodyPr>
        <a:lstStyle/>
        <a:p>
          <a:pPr marL="0" lvl="0" indent="0" algn="l" defTabSz="1600200">
            <a:lnSpc>
              <a:spcPct val="90000"/>
            </a:lnSpc>
            <a:spcBef>
              <a:spcPct val="0"/>
            </a:spcBef>
            <a:spcAft>
              <a:spcPct val="35000"/>
            </a:spcAft>
            <a:buNone/>
          </a:pPr>
          <a:r>
            <a:rPr lang="uk-UA" sz="3600" b="1" i="0" kern="1200" dirty="0">
              <a:latin typeface="+mj-lt"/>
            </a:rPr>
            <a:t>Динамічні елементи</a:t>
          </a:r>
        </a:p>
        <a:p>
          <a:pPr marL="285750" lvl="1" indent="-285750" algn="l" defTabSz="1289050">
            <a:lnSpc>
              <a:spcPct val="90000"/>
            </a:lnSpc>
            <a:spcBef>
              <a:spcPct val="0"/>
            </a:spcBef>
            <a:spcAft>
              <a:spcPct val="15000"/>
            </a:spcAft>
            <a:buChar char="•"/>
          </a:pPr>
          <a:r>
            <a:rPr lang="uk-UA" sz="2900" i="0" kern="1200" dirty="0">
              <a:latin typeface="+mj-lt"/>
            </a:rPr>
            <a:t>правотворчість</a:t>
          </a:r>
        </a:p>
        <a:p>
          <a:pPr marL="285750" lvl="1" indent="-285750" algn="l" defTabSz="1289050">
            <a:lnSpc>
              <a:spcPct val="90000"/>
            </a:lnSpc>
            <a:spcBef>
              <a:spcPct val="0"/>
            </a:spcBef>
            <a:spcAft>
              <a:spcPct val="15000"/>
            </a:spcAft>
            <a:buChar char="•"/>
          </a:pPr>
          <a:r>
            <a:rPr lang="uk-UA" sz="2900" i="0" kern="1200">
              <a:latin typeface="+mj-lt"/>
            </a:rPr>
            <a:t>правореалізація</a:t>
          </a:r>
          <a:endParaRPr lang="uk-UA" sz="2900" i="0" kern="1200" dirty="0">
            <a:latin typeface="+mj-lt"/>
          </a:endParaRPr>
        </a:p>
        <a:p>
          <a:pPr marL="285750" lvl="1" indent="-285750" algn="l" defTabSz="1289050">
            <a:lnSpc>
              <a:spcPct val="90000"/>
            </a:lnSpc>
            <a:spcBef>
              <a:spcPct val="0"/>
            </a:spcBef>
            <a:spcAft>
              <a:spcPct val="15000"/>
            </a:spcAft>
            <a:buChar char="•"/>
          </a:pPr>
          <a:r>
            <a:rPr lang="uk-UA" sz="2900" i="0" kern="1200" dirty="0">
              <a:latin typeface="+mj-lt"/>
            </a:rPr>
            <a:t>правозастосування</a:t>
          </a:r>
        </a:p>
        <a:p>
          <a:pPr marL="285750" lvl="1" indent="-285750" algn="l" defTabSz="1289050">
            <a:lnSpc>
              <a:spcPct val="90000"/>
            </a:lnSpc>
            <a:spcBef>
              <a:spcPct val="0"/>
            </a:spcBef>
            <a:spcAft>
              <a:spcPct val="15000"/>
            </a:spcAft>
            <a:buChar char="•"/>
          </a:pPr>
          <a:r>
            <a:rPr lang="uk-UA" sz="2900" i="0" kern="1200" dirty="0" err="1">
              <a:latin typeface="+mj-lt"/>
            </a:rPr>
            <a:t>правоохорона</a:t>
          </a:r>
          <a:endParaRPr lang="uk-UA" sz="2900" i="0" kern="1200" dirty="0">
            <a:latin typeface="+mj-lt"/>
          </a:endParaRPr>
        </a:p>
        <a:p>
          <a:pPr marL="285750" lvl="1" indent="-285750" algn="l" defTabSz="1289050">
            <a:lnSpc>
              <a:spcPct val="90000"/>
            </a:lnSpc>
            <a:spcBef>
              <a:spcPct val="0"/>
            </a:spcBef>
            <a:spcAft>
              <a:spcPct val="15000"/>
            </a:spcAft>
            <a:buChar char="•"/>
          </a:pPr>
          <a:r>
            <a:rPr lang="uk-UA" sz="2900" i="0" kern="1200" dirty="0">
              <a:latin typeface="+mj-lt"/>
            </a:rPr>
            <a:t>правові відносини</a:t>
          </a:r>
        </a:p>
        <a:p>
          <a:pPr marL="285750" lvl="1" indent="-285750" algn="l" defTabSz="1244600">
            <a:lnSpc>
              <a:spcPct val="90000"/>
            </a:lnSpc>
            <a:spcBef>
              <a:spcPct val="0"/>
            </a:spcBef>
            <a:spcAft>
              <a:spcPct val="15000"/>
            </a:spcAft>
            <a:buChar char="•"/>
          </a:pPr>
          <a:r>
            <a:rPr lang="uk-UA" sz="2800" kern="1200" dirty="0">
              <a:latin typeface="+mj-lt"/>
            </a:rPr>
            <a:t>юридична практика</a:t>
          </a:r>
          <a:endParaRPr lang="ru-RU" sz="2800" kern="1200" dirty="0">
            <a:latin typeface="+mj-lt"/>
          </a:endParaRPr>
        </a:p>
      </dsp:txBody>
      <dsp:txXfrm rot="5400000">
        <a:off x="5210797" y="1162303"/>
        <a:ext cx="4842569" cy="34869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E38B2-4AA8-47DC-8560-7212052B5751}">
      <dsp:nvSpPr>
        <dsp:cNvPr id="0" name=""/>
        <dsp:cNvSpPr/>
      </dsp:nvSpPr>
      <dsp:spPr>
        <a:xfrm>
          <a:off x="2606" y="247885"/>
          <a:ext cx="2353927" cy="1030008"/>
        </a:xfrm>
        <a:prstGeom prst="roundRect">
          <a:avLst>
            <a:gd name="adj" fmla="val 10000"/>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uk-UA" sz="2800" b="1" kern="1200" dirty="0">
              <a:latin typeface="+mj-lt"/>
            </a:rPr>
            <a:t>нормативна підсистема</a:t>
          </a:r>
          <a:endParaRPr lang="ru-RU" sz="2800" kern="1200" dirty="0"/>
        </a:p>
      </dsp:txBody>
      <dsp:txXfrm>
        <a:off x="32774" y="278053"/>
        <a:ext cx="2293591" cy="969672"/>
      </dsp:txXfrm>
    </dsp:sp>
    <dsp:sp modelId="{193E0228-68F3-4C4F-BDEE-9F0AA0D433E6}">
      <dsp:nvSpPr>
        <dsp:cNvPr id="0" name=""/>
        <dsp:cNvSpPr/>
      </dsp:nvSpPr>
      <dsp:spPr>
        <a:xfrm>
          <a:off x="237999" y="1277894"/>
          <a:ext cx="235392" cy="454707"/>
        </a:xfrm>
        <a:custGeom>
          <a:avLst/>
          <a:gdLst/>
          <a:ahLst/>
          <a:cxnLst/>
          <a:rect l="0" t="0" r="0" b="0"/>
          <a:pathLst>
            <a:path>
              <a:moveTo>
                <a:pt x="0" y="0"/>
              </a:moveTo>
              <a:lnTo>
                <a:pt x="0" y="454707"/>
              </a:lnTo>
              <a:lnTo>
                <a:pt x="235392" y="454707"/>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24D8AA-C774-439E-ADA9-F3BB6E99FA16}">
      <dsp:nvSpPr>
        <dsp:cNvPr id="0" name=""/>
        <dsp:cNvSpPr/>
      </dsp:nvSpPr>
      <dsp:spPr>
        <a:xfrm>
          <a:off x="473391" y="1429463"/>
          <a:ext cx="1883142"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норми права</a:t>
          </a:r>
          <a:endParaRPr lang="ru-RU" sz="2400" kern="1200" dirty="0"/>
        </a:p>
      </dsp:txBody>
      <dsp:txXfrm>
        <a:off x="491148" y="1447220"/>
        <a:ext cx="1847628" cy="570762"/>
      </dsp:txXfrm>
    </dsp:sp>
    <dsp:sp modelId="{53BDFB7A-DF61-42EF-A661-0F0BFE8E6A64}">
      <dsp:nvSpPr>
        <dsp:cNvPr id="0" name=""/>
        <dsp:cNvSpPr/>
      </dsp:nvSpPr>
      <dsp:spPr>
        <a:xfrm>
          <a:off x="237999" y="1277894"/>
          <a:ext cx="235392" cy="1212552"/>
        </a:xfrm>
        <a:custGeom>
          <a:avLst/>
          <a:gdLst/>
          <a:ahLst/>
          <a:cxnLst/>
          <a:rect l="0" t="0" r="0" b="0"/>
          <a:pathLst>
            <a:path>
              <a:moveTo>
                <a:pt x="0" y="0"/>
              </a:moveTo>
              <a:lnTo>
                <a:pt x="0" y="1212552"/>
              </a:lnTo>
              <a:lnTo>
                <a:pt x="235392" y="1212552"/>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CBE7E-7DD9-49A7-801A-D462F3A14E95}">
      <dsp:nvSpPr>
        <dsp:cNvPr id="0" name=""/>
        <dsp:cNvSpPr/>
      </dsp:nvSpPr>
      <dsp:spPr>
        <a:xfrm>
          <a:off x="473391" y="2187308"/>
          <a:ext cx="1883142"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67939"/>
              <a:satOff val="-3800"/>
              <a:lumOff val="75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принципи права</a:t>
          </a:r>
          <a:endParaRPr lang="ru-RU" sz="2400" kern="1200" dirty="0"/>
        </a:p>
      </dsp:txBody>
      <dsp:txXfrm>
        <a:off x="491148" y="2205065"/>
        <a:ext cx="1847628" cy="570762"/>
      </dsp:txXfrm>
    </dsp:sp>
    <dsp:sp modelId="{410C7DFC-E857-4F83-93DB-356F42EF8FFF}">
      <dsp:nvSpPr>
        <dsp:cNvPr id="0" name=""/>
        <dsp:cNvSpPr/>
      </dsp:nvSpPr>
      <dsp:spPr>
        <a:xfrm>
          <a:off x="237999" y="1277894"/>
          <a:ext cx="235392" cy="1970397"/>
        </a:xfrm>
        <a:custGeom>
          <a:avLst/>
          <a:gdLst/>
          <a:ahLst/>
          <a:cxnLst/>
          <a:rect l="0" t="0" r="0" b="0"/>
          <a:pathLst>
            <a:path>
              <a:moveTo>
                <a:pt x="0" y="0"/>
              </a:moveTo>
              <a:lnTo>
                <a:pt x="0" y="1970397"/>
              </a:lnTo>
              <a:lnTo>
                <a:pt x="235392" y="1970397"/>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6886F1-BE69-4684-A3D6-F2BF1EE6BC7D}">
      <dsp:nvSpPr>
        <dsp:cNvPr id="0" name=""/>
        <dsp:cNvSpPr/>
      </dsp:nvSpPr>
      <dsp:spPr>
        <a:xfrm>
          <a:off x="473391" y="2945153"/>
          <a:ext cx="1883142"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135877"/>
              <a:satOff val="-7600"/>
              <a:lumOff val="151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інститути права</a:t>
          </a:r>
          <a:endParaRPr lang="ru-RU" sz="2400" kern="1200" dirty="0"/>
        </a:p>
      </dsp:txBody>
      <dsp:txXfrm>
        <a:off x="491148" y="2962910"/>
        <a:ext cx="1847628" cy="570762"/>
      </dsp:txXfrm>
    </dsp:sp>
    <dsp:sp modelId="{F0C07661-B814-4EA4-B9D0-1F15403D8D60}">
      <dsp:nvSpPr>
        <dsp:cNvPr id="0" name=""/>
        <dsp:cNvSpPr/>
      </dsp:nvSpPr>
      <dsp:spPr>
        <a:xfrm>
          <a:off x="2659672" y="247885"/>
          <a:ext cx="2476092" cy="1088344"/>
        </a:xfrm>
        <a:prstGeom prst="roundRect">
          <a:avLst>
            <a:gd name="adj" fmla="val 10000"/>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uk-UA" sz="2800" b="1" kern="1200" dirty="0">
              <a:latin typeface="+mj-lt"/>
            </a:rPr>
            <a:t>організаційна підсистема</a:t>
          </a:r>
          <a:endParaRPr lang="ru-RU" sz="2800" kern="1200" dirty="0"/>
        </a:p>
      </dsp:txBody>
      <dsp:txXfrm>
        <a:off x="2691549" y="279762"/>
        <a:ext cx="2412338" cy="1024590"/>
      </dsp:txXfrm>
    </dsp:sp>
    <dsp:sp modelId="{A3A9E4E2-BA74-4B8D-9CE7-01086654A465}">
      <dsp:nvSpPr>
        <dsp:cNvPr id="0" name=""/>
        <dsp:cNvSpPr/>
      </dsp:nvSpPr>
      <dsp:spPr>
        <a:xfrm>
          <a:off x="2907281" y="1336230"/>
          <a:ext cx="247609" cy="454707"/>
        </a:xfrm>
        <a:custGeom>
          <a:avLst/>
          <a:gdLst/>
          <a:ahLst/>
          <a:cxnLst/>
          <a:rect l="0" t="0" r="0" b="0"/>
          <a:pathLst>
            <a:path>
              <a:moveTo>
                <a:pt x="0" y="0"/>
              </a:moveTo>
              <a:lnTo>
                <a:pt x="0" y="454707"/>
              </a:lnTo>
              <a:lnTo>
                <a:pt x="247609" y="454707"/>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03AC03-EE09-4674-8572-37B0CA85DD3B}">
      <dsp:nvSpPr>
        <dsp:cNvPr id="0" name=""/>
        <dsp:cNvSpPr/>
      </dsp:nvSpPr>
      <dsp:spPr>
        <a:xfrm>
          <a:off x="3154890" y="1487799"/>
          <a:ext cx="1883142"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203816"/>
              <a:satOff val="-11400"/>
              <a:lumOff val="2269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правові установи</a:t>
          </a:r>
          <a:endParaRPr lang="ru-RU" sz="2400" kern="1200" dirty="0"/>
        </a:p>
      </dsp:txBody>
      <dsp:txXfrm>
        <a:off x="3172647" y="1505556"/>
        <a:ext cx="1847628" cy="570762"/>
      </dsp:txXfrm>
    </dsp:sp>
    <dsp:sp modelId="{CADC793F-4683-493C-9EB5-8D032BCD5F44}">
      <dsp:nvSpPr>
        <dsp:cNvPr id="0" name=""/>
        <dsp:cNvSpPr/>
      </dsp:nvSpPr>
      <dsp:spPr>
        <a:xfrm>
          <a:off x="2907281" y="1336230"/>
          <a:ext cx="247609" cy="1447572"/>
        </a:xfrm>
        <a:custGeom>
          <a:avLst/>
          <a:gdLst/>
          <a:ahLst/>
          <a:cxnLst/>
          <a:rect l="0" t="0" r="0" b="0"/>
          <a:pathLst>
            <a:path>
              <a:moveTo>
                <a:pt x="0" y="0"/>
              </a:moveTo>
              <a:lnTo>
                <a:pt x="0" y="1447572"/>
              </a:lnTo>
              <a:lnTo>
                <a:pt x="247609" y="1447572"/>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0EA749-84F9-49DF-BDC5-7BED99448265}">
      <dsp:nvSpPr>
        <dsp:cNvPr id="0" name=""/>
        <dsp:cNvSpPr/>
      </dsp:nvSpPr>
      <dsp:spPr>
        <a:xfrm>
          <a:off x="3154890" y="2245644"/>
          <a:ext cx="2083756" cy="107631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271754"/>
              <a:satOff val="-15199"/>
              <a:lumOff val="302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судові та правоохоронні органи</a:t>
          </a:r>
          <a:endParaRPr lang="ru-RU" sz="2400" kern="1200" dirty="0"/>
        </a:p>
      </dsp:txBody>
      <dsp:txXfrm>
        <a:off x="3186414" y="2277168"/>
        <a:ext cx="2020708" cy="1013268"/>
      </dsp:txXfrm>
    </dsp:sp>
    <dsp:sp modelId="{B15713A6-C9A7-4462-A155-EFAA5EC2F012}">
      <dsp:nvSpPr>
        <dsp:cNvPr id="0" name=""/>
        <dsp:cNvSpPr/>
      </dsp:nvSpPr>
      <dsp:spPr>
        <a:xfrm>
          <a:off x="5438902" y="247885"/>
          <a:ext cx="2353927" cy="1088350"/>
        </a:xfrm>
        <a:prstGeom prst="roundRect">
          <a:avLst>
            <a:gd name="adj" fmla="val 10000"/>
          </a:avLst>
        </a:prstGeom>
        <a:solidFill>
          <a:schemeClr val="accent1">
            <a:shade val="50000"/>
            <a:hueOff val="407631"/>
            <a:satOff val="-22799"/>
            <a:lumOff val="453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uk-UA" sz="2800" b="1" kern="1200" dirty="0">
              <a:solidFill>
                <a:schemeClr val="bg2">
                  <a:lumMod val="25000"/>
                </a:schemeClr>
              </a:solidFill>
              <a:latin typeface="+mj-lt"/>
            </a:rPr>
            <a:t>ідеологічна підсистема</a:t>
          </a:r>
          <a:endParaRPr lang="ru-RU" sz="2800" kern="1200" dirty="0">
            <a:solidFill>
              <a:schemeClr val="bg2">
                <a:lumMod val="25000"/>
              </a:schemeClr>
            </a:solidFill>
          </a:endParaRPr>
        </a:p>
      </dsp:txBody>
      <dsp:txXfrm>
        <a:off x="5470779" y="279762"/>
        <a:ext cx="2290173" cy="1024596"/>
      </dsp:txXfrm>
    </dsp:sp>
    <dsp:sp modelId="{DAE041F3-9739-4647-8CD9-1F3D03E2B20A}">
      <dsp:nvSpPr>
        <dsp:cNvPr id="0" name=""/>
        <dsp:cNvSpPr/>
      </dsp:nvSpPr>
      <dsp:spPr>
        <a:xfrm>
          <a:off x="5674295" y="1336236"/>
          <a:ext cx="235392" cy="543347"/>
        </a:xfrm>
        <a:custGeom>
          <a:avLst/>
          <a:gdLst/>
          <a:ahLst/>
          <a:cxnLst/>
          <a:rect l="0" t="0" r="0" b="0"/>
          <a:pathLst>
            <a:path>
              <a:moveTo>
                <a:pt x="0" y="0"/>
              </a:moveTo>
              <a:lnTo>
                <a:pt x="0" y="543347"/>
              </a:lnTo>
              <a:lnTo>
                <a:pt x="235392" y="543347"/>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86685C-0FB9-4A18-A8DD-5BD728898E00}">
      <dsp:nvSpPr>
        <dsp:cNvPr id="0" name=""/>
        <dsp:cNvSpPr/>
      </dsp:nvSpPr>
      <dsp:spPr>
        <a:xfrm>
          <a:off x="5909688" y="1487805"/>
          <a:ext cx="1883142" cy="783557"/>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339693"/>
              <a:satOff val="-18999"/>
              <a:lumOff val="378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правові погляди</a:t>
          </a:r>
          <a:endParaRPr lang="ru-RU" sz="2400" kern="1200" dirty="0"/>
        </a:p>
      </dsp:txBody>
      <dsp:txXfrm>
        <a:off x="5932638" y="1510755"/>
        <a:ext cx="1837242" cy="737657"/>
      </dsp:txXfrm>
    </dsp:sp>
    <dsp:sp modelId="{FDA80965-147A-433B-A0B2-5224D0289C66}">
      <dsp:nvSpPr>
        <dsp:cNvPr id="0" name=""/>
        <dsp:cNvSpPr/>
      </dsp:nvSpPr>
      <dsp:spPr>
        <a:xfrm>
          <a:off x="5674295" y="1336236"/>
          <a:ext cx="235392" cy="1389833"/>
        </a:xfrm>
        <a:custGeom>
          <a:avLst/>
          <a:gdLst/>
          <a:ahLst/>
          <a:cxnLst/>
          <a:rect l="0" t="0" r="0" b="0"/>
          <a:pathLst>
            <a:path>
              <a:moveTo>
                <a:pt x="0" y="0"/>
              </a:moveTo>
              <a:lnTo>
                <a:pt x="0" y="1389833"/>
              </a:lnTo>
              <a:lnTo>
                <a:pt x="235392" y="1389833"/>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7B05F0-519A-4F8D-93E4-2272BF5C33B4}">
      <dsp:nvSpPr>
        <dsp:cNvPr id="0" name=""/>
        <dsp:cNvSpPr/>
      </dsp:nvSpPr>
      <dsp:spPr>
        <a:xfrm>
          <a:off x="5909688" y="2422931"/>
          <a:ext cx="1883142"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407631"/>
              <a:satOff val="-22799"/>
              <a:lumOff val="4539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ідеї</a:t>
          </a:r>
          <a:endParaRPr lang="ru-RU" sz="2400" kern="1200" dirty="0"/>
        </a:p>
      </dsp:txBody>
      <dsp:txXfrm>
        <a:off x="5927445" y="2440688"/>
        <a:ext cx="1847628" cy="570762"/>
      </dsp:txXfrm>
    </dsp:sp>
    <dsp:sp modelId="{CD017258-9931-4790-B1ED-A9BE4A1A7281}">
      <dsp:nvSpPr>
        <dsp:cNvPr id="0" name=""/>
        <dsp:cNvSpPr/>
      </dsp:nvSpPr>
      <dsp:spPr>
        <a:xfrm>
          <a:off x="5674295" y="1336236"/>
          <a:ext cx="235392" cy="2225388"/>
        </a:xfrm>
        <a:custGeom>
          <a:avLst/>
          <a:gdLst/>
          <a:ahLst/>
          <a:cxnLst/>
          <a:rect l="0" t="0" r="0" b="0"/>
          <a:pathLst>
            <a:path>
              <a:moveTo>
                <a:pt x="0" y="0"/>
              </a:moveTo>
              <a:lnTo>
                <a:pt x="0" y="2225388"/>
              </a:lnTo>
              <a:lnTo>
                <a:pt x="235392" y="2225388"/>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10FB07-53B9-47C8-8ED3-7216D17E2216}">
      <dsp:nvSpPr>
        <dsp:cNvPr id="0" name=""/>
        <dsp:cNvSpPr/>
      </dsp:nvSpPr>
      <dsp:spPr>
        <a:xfrm>
          <a:off x="5909688" y="3180777"/>
          <a:ext cx="1883142" cy="761695"/>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339693"/>
              <a:satOff val="-18999"/>
              <a:lumOff val="378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правова культура</a:t>
          </a:r>
          <a:endParaRPr lang="ru-RU" sz="2400" kern="1200" dirty="0"/>
        </a:p>
      </dsp:txBody>
      <dsp:txXfrm>
        <a:off x="5931997" y="3203086"/>
        <a:ext cx="1838524" cy="717077"/>
      </dsp:txXfrm>
    </dsp:sp>
    <dsp:sp modelId="{A046B0DD-3FC2-44D0-BC40-BAE3E0779ABE}">
      <dsp:nvSpPr>
        <dsp:cNvPr id="0" name=""/>
        <dsp:cNvSpPr/>
      </dsp:nvSpPr>
      <dsp:spPr>
        <a:xfrm>
          <a:off x="8095968" y="247885"/>
          <a:ext cx="2771688" cy="1088344"/>
        </a:xfrm>
        <a:prstGeom prst="roundRect">
          <a:avLst>
            <a:gd name="adj" fmla="val 10000"/>
          </a:avLst>
        </a:prstGeom>
        <a:solidFill>
          <a:schemeClr val="accent1">
            <a:shade val="50000"/>
            <a:hueOff val="203816"/>
            <a:satOff val="-11400"/>
            <a:lumOff val="226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uk-UA" sz="2800" b="1" kern="1200" dirty="0">
              <a:latin typeface="+mj-lt"/>
            </a:rPr>
            <a:t>функціональна підсистема</a:t>
          </a:r>
          <a:endParaRPr lang="ru-RU" sz="2800" kern="1200" dirty="0">
            <a:latin typeface="+mj-lt"/>
          </a:endParaRPr>
        </a:p>
      </dsp:txBody>
      <dsp:txXfrm>
        <a:off x="8127845" y="279762"/>
        <a:ext cx="2707934" cy="1024590"/>
      </dsp:txXfrm>
    </dsp:sp>
    <dsp:sp modelId="{DDCB155E-0014-4B2E-93CC-BF96407BA6D7}">
      <dsp:nvSpPr>
        <dsp:cNvPr id="0" name=""/>
        <dsp:cNvSpPr/>
      </dsp:nvSpPr>
      <dsp:spPr>
        <a:xfrm>
          <a:off x="8373137" y="1336230"/>
          <a:ext cx="277168" cy="454707"/>
        </a:xfrm>
        <a:custGeom>
          <a:avLst/>
          <a:gdLst/>
          <a:ahLst/>
          <a:cxnLst/>
          <a:rect l="0" t="0" r="0" b="0"/>
          <a:pathLst>
            <a:path>
              <a:moveTo>
                <a:pt x="0" y="0"/>
              </a:moveTo>
              <a:lnTo>
                <a:pt x="0" y="454707"/>
              </a:lnTo>
              <a:lnTo>
                <a:pt x="277168" y="454707"/>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9672A6-609A-4147-A60A-91B4CBE2F3B5}">
      <dsp:nvSpPr>
        <dsp:cNvPr id="0" name=""/>
        <dsp:cNvSpPr/>
      </dsp:nvSpPr>
      <dsp:spPr>
        <a:xfrm>
          <a:off x="8650306" y="1487799"/>
          <a:ext cx="2625040"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271754"/>
              <a:satOff val="-15199"/>
              <a:lumOff val="302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правотворчість</a:t>
          </a:r>
          <a:endParaRPr lang="ru-RU" sz="2400" kern="1200" dirty="0">
            <a:latin typeface="+mj-lt"/>
          </a:endParaRPr>
        </a:p>
      </dsp:txBody>
      <dsp:txXfrm>
        <a:off x="8668063" y="1505556"/>
        <a:ext cx="2589526" cy="570762"/>
      </dsp:txXfrm>
    </dsp:sp>
    <dsp:sp modelId="{9004D8E3-61EC-433B-BD05-E714F220A7EF}">
      <dsp:nvSpPr>
        <dsp:cNvPr id="0" name=""/>
        <dsp:cNvSpPr/>
      </dsp:nvSpPr>
      <dsp:spPr>
        <a:xfrm>
          <a:off x="8373137" y="1336230"/>
          <a:ext cx="277168" cy="1212552"/>
        </a:xfrm>
        <a:custGeom>
          <a:avLst/>
          <a:gdLst/>
          <a:ahLst/>
          <a:cxnLst/>
          <a:rect l="0" t="0" r="0" b="0"/>
          <a:pathLst>
            <a:path>
              <a:moveTo>
                <a:pt x="0" y="0"/>
              </a:moveTo>
              <a:lnTo>
                <a:pt x="0" y="1212552"/>
              </a:lnTo>
              <a:lnTo>
                <a:pt x="277168" y="1212552"/>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70A2AB-C9B7-4855-BFC8-8959C43BBF89}">
      <dsp:nvSpPr>
        <dsp:cNvPr id="0" name=""/>
        <dsp:cNvSpPr/>
      </dsp:nvSpPr>
      <dsp:spPr>
        <a:xfrm>
          <a:off x="8650306" y="2245644"/>
          <a:ext cx="2597112"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203816"/>
              <a:satOff val="-11400"/>
              <a:lumOff val="2269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err="1">
              <a:latin typeface="+mj-lt"/>
            </a:rPr>
            <a:t>правореалізація</a:t>
          </a:r>
          <a:endParaRPr lang="ru-RU" sz="2400" kern="1200" dirty="0">
            <a:latin typeface="+mj-lt"/>
          </a:endParaRPr>
        </a:p>
      </dsp:txBody>
      <dsp:txXfrm>
        <a:off x="8668063" y="2263401"/>
        <a:ext cx="2561598" cy="570762"/>
      </dsp:txXfrm>
    </dsp:sp>
    <dsp:sp modelId="{974CADB5-1CF8-4BCC-AF9E-E3C4FC181BFA}">
      <dsp:nvSpPr>
        <dsp:cNvPr id="0" name=""/>
        <dsp:cNvSpPr/>
      </dsp:nvSpPr>
      <dsp:spPr>
        <a:xfrm>
          <a:off x="8373137" y="1336230"/>
          <a:ext cx="277168" cy="1970397"/>
        </a:xfrm>
        <a:custGeom>
          <a:avLst/>
          <a:gdLst/>
          <a:ahLst/>
          <a:cxnLst/>
          <a:rect l="0" t="0" r="0" b="0"/>
          <a:pathLst>
            <a:path>
              <a:moveTo>
                <a:pt x="0" y="0"/>
              </a:moveTo>
              <a:lnTo>
                <a:pt x="0" y="1970397"/>
              </a:lnTo>
              <a:lnTo>
                <a:pt x="277168" y="1970397"/>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04A9FF-E6AA-4C58-B6C3-E03A0C78F4E9}">
      <dsp:nvSpPr>
        <dsp:cNvPr id="0" name=""/>
        <dsp:cNvSpPr/>
      </dsp:nvSpPr>
      <dsp:spPr>
        <a:xfrm>
          <a:off x="8650306" y="3003489"/>
          <a:ext cx="2608772"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135877"/>
              <a:satOff val="-7600"/>
              <a:lumOff val="151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правозастосування</a:t>
          </a:r>
          <a:endParaRPr lang="ru-RU" sz="2400" kern="1200" dirty="0">
            <a:latin typeface="+mj-lt"/>
          </a:endParaRPr>
        </a:p>
      </dsp:txBody>
      <dsp:txXfrm>
        <a:off x="8668063" y="3021246"/>
        <a:ext cx="2573258" cy="570762"/>
      </dsp:txXfrm>
    </dsp:sp>
    <dsp:sp modelId="{536C1DFE-E65E-4CAD-9524-4DFF2B5D7AFD}">
      <dsp:nvSpPr>
        <dsp:cNvPr id="0" name=""/>
        <dsp:cNvSpPr/>
      </dsp:nvSpPr>
      <dsp:spPr>
        <a:xfrm>
          <a:off x="8373137" y="1336230"/>
          <a:ext cx="277168" cy="2728242"/>
        </a:xfrm>
        <a:custGeom>
          <a:avLst/>
          <a:gdLst/>
          <a:ahLst/>
          <a:cxnLst/>
          <a:rect l="0" t="0" r="0" b="0"/>
          <a:pathLst>
            <a:path>
              <a:moveTo>
                <a:pt x="0" y="0"/>
              </a:moveTo>
              <a:lnTo>
                <a:pt x="0" y="2728242"/>
              </a:lnTo>
              <a:lnTo>
                <a:pt x="277168" y="2728242"/>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281B6D-BCAF-4986-84AD-92F567AD57B3}">
      <dsp:nvSpPr>
        <dsp:cNvPr id="0" name=""/>
        <dsp:cNvSpPr/>
      </dsp:nvSpPr>
      <dsp:spPr>
        <a:xfrm>
          <a:off x="8650306" y="3761335"/>
          <a:ext cx="2634847" cy="60627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50000"/>
              <a:hueOff val="67939"/>
              <a:satOff val="-3800"/>
              <a:lumOff val="75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uk-UA" sz="2400" kern="1200" dirty="0" err="1">
              <a:latin typeface="+mj-lt"/>
            </a:rPr>
            <a:t>правоохорона</a:t>
          </a:r>
          <a:endParaRPr lang="ru-RU" sz="2400" kern="1200" dirty="0">
            <a:latin typeface="+mj-lt"/>
          </a:endParaRPr>
        </a:p>
      </dsp:txBody>
      <dsp:txXfrm>
        <a:off x="8668063" y="3779092"/>
        <a:ext cx="2599333" cy="5707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61C02-2CC9-4CD1-875B-FC859754E0EC}">
      <dsp:nvSpPr>
        <dsp:cNvPr id="0" name=""/>
        <dsp:cNvSpPr/>
      </dsp:nvSpPr>
      <dsp:spPr>
        <a:xfrm>
          <a:off x="1001692" y="2992119"/>
          <a:ext cx="652003" cy="2484770"/>
        </a:xfrm>
        <a:custGeom>
          <a:avLst/>
          <a:gdLst/>
          <a:ahLst/>
          <a:cxnLst/>
          <a:rect l="0" t="0" r="0" b="0"/>
          <a:pathLst>
            <a:path>
              <a:moveTo>
                <a:pt x="0" y="0"/>
              </a:moveTo>
              <a:lnTo>
                <a:pt x="326001" y="0"/>
              </a:lnTo>
              <a:lnTo>
                <a:pt x="326001" y="2484770"/>
              </a:lnTo>
              <a:lnTo>
                <a:pt x="652003" y="248477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ru-RU" sz="900" kern="1200"/>
        </a:p>
      </dsp:txBody>
      <dsp:txXfrm>
        <a:off x="1263472" y="4170282"/>
        <a:ext cx="128444" cy="128444"/>
      </dsp:txXfrm>
    </dsp:sp>
    <dsp:sp modelId="{538149D5-1A94-4623-97F0-5D05E904804B}">
      <dsp:nvSpPr>
        <dsp:cNvPr id="0" name=""/>
        <dsp:cNvSpPr/>
      </dsp:nvSpPr>
      <dsp:spPr>
        <a:xfrm>
          <a:off x="1001692" y="2992119"/>
          <a:ext cx="652003" cy="1242385"/>
        </a:xfrm>
        <a:custGeom>
          <a:avLst/>
          <a:gdLst/>
          <a:ahLst/>
          <a:cxnLst/>
          <a:rect l="0" t="0" r="0" b="0"/>
          <a:pathLst>
            <a:path>
              <a:moveTo>
                <a:pt x="0" y="0"/>
              </a:moveTo>
              <a:lnTo>
                <a:pt x="326001" y="0"/>
              </a:lnTo>
              <a:lnTo>
                <a:pt x="326001" y="1242385"/>
              </a:lnTo>
              <a:lnTo>
                <a:pt x="652003" y="124238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292617" y="3578235"/>
        <a:ext cx="70153" cy="70153"/>
      </dsp:txXfrm>
    </dsp:sp>
    <dsp:sp modelId="{B5CF8BC7-1CF7-4700-8D48-182513914B19}">
      <dsp:nvSpPr>
        <dsp:cNvPr id="0" name=""/>
        <dsp:cNvSpPr/>
      </dsp:nvSpPr>
      <dsp:spPr>
        <a:xfrm>
          <a:off x="1001692" y="2946399"/>
          <a:ext cx="652003" cy="91440"/>
        </a:xfrm>
        <a:custGeom>
          <a:avLst/>
          <a:gdLst/>
          <a:ahLst/>
          <a:cxnLst/>
          <a:rect l="0" t="0" r="0" b="0"/>
          <a:pathLst>
            <a:path>
              <a:moveTo>
                <a:pt x="0" y="45720"/>
              </a:moveTo>
              <a:lnTo>
                <a:pt x="652003"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311394" y="2975819"/>
        <a:ext cx="32600" cy="32600"/>
      </dsp:txXfrm>
    </dsp:sp>
    <dsp:sp modelId="{46A74E05-3F45-4D2E-89DD-3313DEF95DAB}">
      <dsp:nvSpPr>
        <dsp:cNvPr id="0" name=""/>
        <dsp:cNvSpPr/>
      </dsp:nvSpPr>
      <dsp:spPr>
        <a:xfrm>
          <a:off x="1001692" y="1749734"/>
          <a:ext cx="652003" cy="1242385"/>
        </a:xfrm>
        <a:custGeom>
          <a:avLst/>
          <a:gdLst/>
          <a:ahLst/>
          <a:cxnLst/>
          <a:rect l="0" t="0" r="0" b="0"/>
          <a:pathLst>
            <a:path>
              <a:moveTo>
                <a:pt x="0" y="1242385"/>
              </a:moveTo>
              <a:lnTo>
                <a:pt x="326001" y="1242385"/>
              </a:lnTo>
              <a:lnTo>
                <a:pt x="326001" y="0"/>
              </a:lnTo>
              <a:lnTo>
                <a:pt x="652003"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292617" y="2335849"/>
        <a:ext cx="70153" cy="70153"/>
      </dsp:txXfrm>
    </dsp:sp>
    <dsp:sp modelId="{7CBF81C2-AF73-474F-AD3A-88F44400F3E2}">
      <dsp:nvSpPr>
        <dsp:cNvPr id="0" name=""/>
        <dsp:cNvSpPr/>
      </dsp:nvSpPr>
      <dsp:spPr>
        <a:xfrm>
          <a:off x="1001692" y="507349"/>
          <a:ext cx="652003" cy="2484770"/>
        </a:xfrm>
        <a:custGeom>
          <a:avLst/>
          <a:gdLst/>
          <a:ahLst/>
          <a:cxnLst/>
          <a:rect l="0" t="0" r="0" b="0"/>
          <a:pathLst>
            <a:path>
              <a:moveTo>
                <a:pt x="0" y="2484770"/>
              </a:moveTo>
              <a:lnTo>
                <a:pt x="326001" y="2484770"/>
              </a:lnTo>
              <a:lnTo>
                <a:pt x="326001" y="0"/>
              </a:lnTo>
              <a:lnTo>
                <a:pt x="652003"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ru-RU" sz="900" kern="1200"/>
        </a:p>
      </dsp:txBody>
      <dsp:txXfrm>
        <a:off x="1263472" y="1685512"/>
        <a:ext cx="128444" cy="128444"/>
      </dsp:txXfrm>
    </dsp:sp>
    <dsp:sp modelId="{60E0494C-58C9-4B9D-AE15-E8BC865A2544}">
      <dsp:nvSpPr>
        <dsp:cNvPr id="0" name=""/>
        <dsp:cNvSpPr/>
      </dsp:nvSpPr>
      <dsp:spPr>
        <a:xfrm rot="16200000">
          <a:off x="-2110809" y="2495165"/>
          <a:ext cx="5231095" cy="9939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uk-UA" sz="3600" b="1" kern="1200">
              <a:latin typeface="+mj-lt"/>
            </a:rPr>
            <a:t>Рівні правової системи</a:t>
          </a:r>
          <a:endParaRPr lang="ru-RU" sz="3600" kern="1200" dirty="0">
            <a:latin typeface="+mj-lt"/>
          </a:endParaRPr>
        </a:p>
      </dsp:txBody>
      <dsp:txXfrm>
        <a:off x="-2110809" y="2495165"/>
        <a:ext cx="5231095" cy="993908"/>
      </dsp:txXfrm>
    </dsp:sp>
    <dsp:sp modelId="{5F854D3C-A454-4400-BE3F-453DA48DF69A}">
      <dsp:nvSpPr>
        <dsp:cNvPr id="0" name=""/>
        <dsp:cNvSpPr/>
      </dsp:nvSpPr>
      <dsp:spPr>
        <a:xfrm>
          <a:off x="1653696" y="10394"/>
          <a:ext cx="9565318" cy="99390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1" kern="1200" dirty="0">
              <a:solidFill>
                <a:schemeClr val="bg2">
                  <a:lumMod val="25000"/>
                </a:schemeClr>
              </a:solidFill>
              <a:latin typeface="+mj-lt"/>
            </a:rPr>
            <a:t>суб’єктивно-сутнісний</a:t>
          </a:r>
          <a:r>
            <a:rPr lang="uk-UA" sz="2200" kern="1200" dirty="0">
              <a:solidFill>
                <a:schemeClr val="bg2">
                  <a:lumMod val="25000"/>
                </a:schemeClr>
              </a:solidFill>
              <a:latin typeface="+mj-lt"/>
            </a:rPr>
            <a:t>, представлений саме суб’єктами права в якості системно виникаючих матеріальних чинників правової системи</a:t>
          </a:r>
          <a:endParaRPr lang="ru-RU" sz="2200" kern="1200" dirty="0">
            <a:solidFill>
              <a:schemeClr val="bg2">
                <a:lumMod val="25000"/>
              </a:schemeClr>
            </a:solidFill>
            <a:latin typeface="+mj-lt"/>
          </a:endParaRPr>
        </a:p>
      </dsp:txBody>
      <dsp:txXfrm>
        <a:off x="1653696" y="10394"/>
        <a:ext cx="9565318" cy="993908"/>
      </dsp:txXfrm>
    </dsp:sp>
    <dsp:sp modelId="{98700B7F-3DF5-4CE2-80BA-2DE39241E0BB}">
      <dsp:nvSpPr>
        <dsp:cNvPr id="0" name=""/>
        <dsp:cNvSpPr/>
      </dsp:nvSpPr>
      <dsp:spPr>
        <a:xfrm>
          <a:off x="1653696" y="1252780"/>
          <a:ext cx="9565318" cy="99390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1" kern="1200" dirty="0">
              <a:solidFill>
                <a:schemeClr val="bg2">
                  <a:lumMod val="25000"/>
                </a:schemeClr>
              </a:solidFill>
              <a:latin typeface="+mj-lt"/>
            </a:rPr>
            <a:t>інтелектуально-психологічний</a:t>
          </a:r>
          <a:r>
            <a:rPr lang="uk-UA" sz="2200" kern="1200" dirty="0">
              <a:solidFill>
                <a:schemeClr val="bg2">
                  <a:lumMod val="25000"/>
                </a:schemeClr>
              </a:solidFill>
              <a:latin typeface="+mj-lt"/>
            </a:rPr>
            <a:t>, на якому відбувається формування праворозуміння і правової свідомості особи, групи осіб, суспільства</a:t>
          </a:r>
          <a:endParaRPr lang="ru-RU" sz="2200" kern="1200" dirty="0">
            <a:solidFill>
              <a:schemeClr val="bg2">
                <a:lumMod val="25000"/>
              </a:schemeClr>
            </a:solidFill>
            <a:latin typeface="+mj-lt"/>
          </a:endParaRPr>
        </a:p>
      </dsp:txBody>
      <dsp:txXfrm>
        <a:off x="1653696" y="1252780"/>
        <a:ext cx="9565318" cy="993908"/>
      </dsp:txXfrm>
    </dsp:sp>
    <dsp:sp modelId="{27C77A1D-675F-485B-B77F-949A6E53AB59}">
      <dsp:nvSpPr>
        <dsp:cNvPr id="0" name=""/>
        <dsp:cNvSpPr/>
      </dsp:nvSpPr>
      <dsp:spPr>
        <a:xfrm>
          <a:off x="1653696" y="2495165"/>
          <a:ext cx="9565318" cy="99390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b="1" kern="1200" dirty="0">
              <a:solidFill>
                <a:schemeClr val="bg2">
                  <a:lumMod val="25000"/>
                </a:schemeClr>
              </a:solidFill>
              <a:latin typeface="+mj-lt"/>
            </a:rPr>
            <a:t>нормативно-регулятивний</a:t>
          </a:r>
          <a:r>
            <a:rPr lang="uk-UA" sz="2000" kern="1200" dirty="0">
              <a:solidFill>
                <a:schemeClr val="bg2">
                  <a:lumMod val="25000"/>
                </a:schemeClr>
              </a:solidFill>
              <a:latin typeface="+mj-lt"/>
            </a:rPr>
            <a:t>, представлений перш за все, основним регулятором суспільних відносин – нормами права, в яких об’єктивуються ідеальні уявлення людей про справедливість, відображаються потреби і ментальність певного суспільства</a:t>
          </a:r>
          <a:endParaRPr lang="ru-RU" sz="2000" kern="1200" dirty="0">
            <a:solidFill>
              <a:schemeClr val="bg2">
                <a:lumMod val="25000"/>
              </a:schemeClr>
            </a:solidFill>
            <a:latin typeface="+mj-lt"/>
          </a:endParaRPr>
        </a:p>
      </dsp:txBody>
      <dsp:txXfrm>
        <a:off x="1653696" y="2495165"/>
        <a:ext cx="9565318" cy="993908"/>
      </dsp:txXfrm>
    </dsp:sp>
    <dsp:sp modelId="{155362F7-B197-4866-8089-4FA6495F2376}">
      <dsp:nvSpPr>
        <dsp:cNvPr id="0" name=""/>
        <dsp:cNvSpPr/>
      </dsp:nvSpPr>
      <dsp:spPr>
        <a:xfrm>
          <a:off x="1653696" y="3737550"/>
          <a:ext cx="9565318" cy="99390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1" kern="1200" dirty="0">
              <a:solidFill>
                <a:schemeClr val="bg2">
                  <a:lumMod val="25000"/>
                </a:schemeClr>
              </a:solidFill>
              <a:latin typeface="+mj-lt"/>
            </a:rPr>
            <a:t>організаційно-діяльнісний</a:t>
          </a:r>
          <a:r>
            <a:rPr lang="uk-UA" sz="2200" kern="1200" dirty="0">
              <a:solidFill>
                <a:schemeClr val="bg2">
                  <a:lumMod val="25000"/>
                </a:schemeClr>
              </a:solidFill>
              <a:latin typeface="+mj-lt"/>
            </a:rPr>
            <a:t>, що охоплює систему відносин між суб’єктами права як необхідний атрибут їхньої взаємодії, в якому знаходять свій прояв різні види правової поведінки суб’єктів права</a:t>
          </a:r>
          <a:endParaRPr lang="ru-RU" sz="2200" kern="1200" dirty="0">
            <a:solidFill>
              <a:schemeClr val="bg2">
                <a:lumMod val="25000"/>
              </a:schemeClr>
            </a:solidFill>
            <a:latin typeface="+mj-lt"/>
          </a:endParaRPr>
        </a:p>
      </dsp:txBody>
      <dsp:txXfrm>
        <a:off x="1653696" y="3737550"/>
        <a:ext cx="9565318" cy="993908"/>
      </dsp:txXfrm>
    </dsp:sp>
    <dsp:sp modelId="{4E853133-6900-476B-9E1E-A1FC172EBBEA}">
      <dsp:nvSpPr>
        <dsp:cNvPr id="0" name=""/>
        <dsp:cNvSpPr/>
      </dsp:nvSpPr>
      <dsp:spPr>
        <a:xfrm>
          <a:off x="1653696" y="4979935"/>
          <a:ext cx="9565318" cy="99390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1" kern="1200" dirty="0">
              <a:solidFill>
                <a:schemeClr val="bg2">
                  <a:lumMod val="25000"/>
                </a:schemeClr>
              </a:solidFill>
              <a:latin typeface="+mj-lt"/>
            </a:rPr>
            <a:t>соціально-регулятивний</a:t>
          </a:r>
          <a:r>
            <a:rPr lang="uk-UA" sz="2200" kern="1200" dirty="0">
              <a:solidFill>
                <a:schemeClr val="bg2">
                  <a:lumMod val="25000"/>
                </a:schemeClr>
              </a:solidFill>
              <a:latin typeface="+mj-lt"/>
            </a:rPr>
            <a:t>, який розкриває результат цілеспрямованого впливу на суспільство, що здійснюється за допомогою правових та неправових засобів </a:t>
          </a:r>
          <a:endParaRPr lang="ru-RU" sz="2200" kern="1200" dirty="0">
            <a:solidFill>
              <a:schemeClr val="bg2">
                <a:lumMod val="25000"/>
              </a:schemeClr>
            </a:solidFill>
            <a:latin typeface="+mj-lt"/>
          </a:endParaRPr>
        </a:p>
      </dsp:txBody>
      <dsp:txXfrm>
        <a:off x="1653696" y="4979935"/>
        <a:ext cx="9565318" cy="9939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7C0CD-E278-4803-A2AD-F3AB4E1A2C4B}">
      <dsp:nvSpPr>
        <dsp:cNvPr id="0" name=""/>
        <dsp:cNvSpPr/>
      </dsp:nvSpPr>
      <dsp:spPr>
        <a:xfrm>
          <a:off x="3240191" y="1816354"/>
          <a:ext cx="3760952" cy="1396841"/>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ru-RU" sz="3200" b="1" kern="1200" dirty="0">
              <a:latin typeface="+mj-lt"/>
            </a:rPr>
            <a:t>Функції правової системи</a:t>
          </a:r>
        </a:p>
      </dsp:txBody>
      <dsp:txXfrm>
        <a:off x="3308379" y="1884542"/>
        <a:ext cx="3624576" cy="1260465"/>
      </dsp:txXfrm>
    </dsp:sp>
    <dsp:sp modelId="{E62E56FE-6FDF-4C22-A013-9D9C54917C58}">
      <dsp:nvSpPr>
        <dsp:cNvPr id="0" name=""/>
        <dsp:cNvSpPr/>
      </dsp:nvSpPr>
      <dsp:spPr>
        <a:xfrm rot="16200000">
          <a:off x="4726242" y="1421928"/>
          <a:ext cx="788851" cy="0"/>
        </a:xfrm>
        <a:custGeom>
          <a:avLst/>
          <a:gdLst/>
          <a:ahLst/>
          <a:cxnLst/>
          <a:rect l="0" t="0" r="0" b="0"/>
          <a:pathLst>
            <a:path>
              <a:moveTo>
                <a:pt x="0" y="0"/>
              </a:moveTo>
              <a:lnTo>
                <a:pt x="788851" y="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90079-9E3C-47E8-86F6-D4733863F61F}">
      <dsp:nvSpPr>
        <dsp:cNvPr id="0" name=""/>
        <dsp:cNvSpPr/>
      </dsp:nvSpPr>
      <dsp:spPr>
        <a:xfrm>
          <a:off x="3860749" y="91619"/>
          <a:ext cx="2519838" cy="935883"/>
        </a:xfrm>
        <a:prstGeom prst="roundRect">
          <a:avLst/>
        </a:prstGeom>
        <a:solidFill>
          <a:schemeClr val="accent1">
            <a:shade val="50000"/>
            <a:hueOff val="135877"/>
            <a:satOff val="-7600"/>
            <a:lumOff val="151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ru-RU" sz="3200" kern="1200">
              <a:latin typeface="+mj-lt"/>
            </a:rPr>
            <a:t>інтергативна</a:t>
          </a:r>
          <a:endParaRPr lang="ru-RU" sz="3200" kern="1200" dirty="0">
            <a:latin typeface="+mj-lt"/>
          </a:endParaRPr>
        </a:p>
      </dsp:txBody>
      <dsp:txXfrm>
        <a:off x="3906435" y="137305"/>
        <a:ext cx="2428466" cy="844511"/>
      </dsp:txXfrm>
    </dsp:sp>
    <dsp:sp modelId="{23961A13-CF9E-4BDE-9E3F-CD9D223AF37E}">
      <dsp:nvSpPr>
        <dsp:cNvPr id="0" name=""/>
        <dsp:cNvSpPr/>
      </dsp:nvSpPr>
      <dsp:spPr>
        <a:xfrm rot="21044707">
          <a:off x="6998473" y="2175350"/>
          <a:ext cx="410434" cy="0"/>
        </a:xfrm>
        <a:custGeom>
          <a:avLst/>
          <a:gdLst/>
          <a:ahLst/>
          <a:cxnLst/>
          <a:rect l="0" t="0" r="0" b="0"/>
          <a:pathLst>
            <a:path>
              <a:moveTo>
                <a:pt x="0" y="0"/>
              </a:moveTo>
              <a:lnTo>
                <a:pt x="410434" y="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644AB4-D22D-4DF3-87C8-7C0CBA79CA2D}">
      <dsp:nvSpPr>
        <dsp:cNvPr id="0" name=""/>
        <dsp:cNvSpPr/>
      </dsp:nvSpPr>
      <dsp:spPr>
        <a:xfrm>
          <a:off x="7406236" y="1442572"/>
          <a:ext cx="2845479" cy="935883"/>
        </a:xfrm>
        <a:prstGeom prst="roundRect">
          <a:avLst/>
        </a:prstGeom>
        <a:solidFill>
          <a:schemeClr val="accent1">
            <a:shade val="50000"/>
            <a:hueOff val="271754"/>
            <a:satOff val="-15199"/>
            <a:lumOff val="302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ru-RU" sz="3200" kern="1200">
              <a:latin typeface="+mj-lt"/>
            </a:rPr>
            <a:t>комунікативна</a:t>
          </a:r>
          <a:endParaRPr lang="ru-RU" sz="3200" kern="1200" dirty="0">
            <a:latin typeface="+mj-lt"/>
          </a:endParaRPr>
        </a:p>
      </dsp:txBody>
      <dsp:txXfrm>
        <a:off x="7451922" y="1488258"/>
        <a:ext cx="2754107" cy="844511"/>
      </dsp:txXfrm>
    </dsp:sp>
    <dsp:sp modelId="{846D3184-8BAA-406E-8DA3-1C664E45A737}">
      <dsp:nvSpPr>
        <dsp:cNvPr id="0" name=""/>
        <dsp:cNvSpPr/>
      </dsp:nvSpPr>
      <dsp:spPr>
        <a:xfrm rot="1775736">
          <a:off x="6295454" y="3420924"/>
          <a:ext cx="841220" cy="0"/>
        </a:xfrm>
        <a:custGeom>
          <a:avLst/>
          <a:gdLst/>
          <a:ahLst/>
          <a:cxnLst/>
          <a:rect l="0" t="0" r="0" b="0"/>
          <a:pathLst>
            <a:path>
              <a:moveTo>
                <a:pt x="0" y="0"/>
              </a:moveTo>
              <a:lnTo>
                <a:pt x="841220" y="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6CEADE-3B43-464D-BBF9-FF5D550C06CA}">
      <dsp:nvSpPr>
        <dsp:cNvPr id="0" name=""/>
        <dsp:cNvSpPr/>
      </dsp:nvSpPr>
      <dsp:spPr>
        <a:xfrm>
          <a:off x="6645754" y="3628653"/>
          <a:ext cx="2519838" cy="935883"/>
        </a:xfrm>
        <a:prstGeom prst="roundRect">
          <a:avLst/>
        </a:prstGeom>
        <a:solidFill>
          <a:schemeClr val="accent1">
            <a:shade val="50000"/>
            <a:hueOff val="407631"/>
            <a:satOff val="-22799"/>
            <a:lumOff val="453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ru-RU" sz="3200" kern="1200" dirty="0">
              <a:solidFill>
                <a:schemeClr val="bg2">
                  <a:lumMod val="25000"/>
                </a:schemeClr>
              </a:solidFill>
              <a:latin typeface="+mj-lt"/>
            </a:rPr>
            <a:t>ідеологічна</a:t>
          </a:r>
        </a:p>
      </dsp:txBody>
      <dsp:txXfrm>
        <a:off x="6691440" y="3674339"/>
        <a:ext cx="2428466" cy="844511"/>
      </dsp:txXfrm>
    </dsp:sp>
    <dsp:sp modelId="{27083B9C-B420-4FF1-BA67-D15B8009E4AE}">
      <dsp:nvSpPr>
        <dsp:cNvPr id="0" name=""/>
        <dsp:cNvSpPr/>
      </dsp:nvSpPr>
      <dsp:spPr>
        <a:xfrm rot="9168833">
          <a:off x="2901894" y="3420895"/>
          <a:ext cx="909205" cy="0"/>
        </a:xfrm>
        <a:custGeom>
          <a:avLst/>
          <a:gdLst/>
          <a:ahLst/>
          <a:cxnLst/>
          <a:rect l="0" t="0" r="0" b="0"/>
          <a:pathLst>
            <a:path>
              <a:moveTo>
                <a:pt x="0" y="0"/>
              </a:moveTo>
              <a:lnTo>
                <a:pt x="909205" y="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8424B9-8BF2-4526-B9B2-9C0BCE307553}">
      <dsp:nvSpPr>
        <dsp:cNvPr id="0" name=""/>
        <dsp:cNvSpPr/>
      </dsp:nvSpPr>
      <dsp:spPr>
        <a:xfrm>
          <a:off x="781137" y="3628595"/>
          <a:ext cx="2519838" cy="935883"/>
        </a:xfrm>
        <a:prstGeom prst="roundRect">
          <a:avLst/>
        </a:prstGeom>
        <a:solidFill>
          <a:schemeClr val="accent1">
            <a:shade val="50000"/>
            <a:hueOff val="271754"/>
            <a:satOff val="-15199"/>
            <a:lumOff val="302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ru-RU" sz="3200" kern="1200">
              <a:latin typeface="+mj-lt"/>
            </a:rPr>
            <a:t>регулятивна</a:t>
          </a:r>
          <a:endParaRPr lang="ru-RU" sz="3200" kern="1200" dirty="0">
            <a:latin typeface="+mj-lt"/>
          </a:endParaRPr>
        </a:p>
      </dsp:txBody>
      <dsp:txXfrm>
        <a:off x="826823" y="3674281"/>
        <a:ext cx="2428466" cy="844511"/>
      </dsp:txXfrm>
    </dsp:sp>
    <dsp:sp modelId="{ED605D4B-24E5-4524-A8A8-BF9C9D5B328E}">
      <dsp:nvSpPr>
        <dsp:cNvPr id="0" name=""/>
        <dsp:cNvSpPr/>
      </dsp:nvSpPr>
      <dsp:spPr>
        <a:xfrm rot="11345076">
          <a:off x="2597090" y="2162998"/>
          <a:ext cx="647160" cy="0"/>
        </a:xfrm>
        <a:custGeom>
          <a:avLst/>
          <a:gdLst/>
          <a:ahLst/>
          <a:cxnLst/>
          <a:rect l="0" t="0" r="0" b="0"/>
          <a:pathLst>
            <a:path>
              <a:moveTo>
                <a:pt x="0" y="0"/>
              </a:moveTo>
              <a:lnTo>
                <a:pt x="647160" y="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8D4CF5-5785-40B0-8D3E-238105B1F57E}">
      <dsp:nvSpPr>
        <dsp:cNvPr id="0" name=""/>
        <dsp:cNvSpPr/>
      </dsp:nvSpPr>
      <dsp:spPr>
        <a:xfrm>
          <a:off x="81311" y="1442507"/>
          <a:ext cx="2519838" cy="935883"/>
        </a:xfrm>
        <a:prstGeom prst="roundRect">
          <a:avLst/>
        </a:prstGeom>
        <a:solidFill>
          <a:schemeClr val="accent1">
            <a:shade val="50000"/>
            <a:hueOff val="135877"/>
            <a:satOff val="-7600"/>
            <a:lumOff val="151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ru-RU" sz="3200" kern="1200">
              <a:latin typeface="+mj-lt"/>
            </a:rPr>
            <a:t>охоронна</a:t>
          </a:r>
          <a:endParaRPr lang="ru-RU" sz="3200" kern="1200" dirty="0">
            <a:latin typeface="+mj-lt"/>
          </a:endParaRPr>
        </a:p>
      </dsp:txBody>
      <dsp:txXfrm>
        <a:off x="126997" y="1488193"/>
        <a:ext cx="2428466" cy="84451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A7B7E-8A9A-4184-A883-D2C8EDA4EFCA}">
      <dsp:nvSpPr>
        <dsp:cNvPr id="0" name=""/>
        <dsp:cNvSpPr/>
      </dsp:nvSpPr>
      <dsp:spPr>
        <a:xfrm>
          <a:off x="0" y="180699"/>
          <a:ext cx="1234678" cy="2372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256032" tIns="91440" rIns="256032" bIns="91440" numCol="1" spcCol="1270" anchor="ctr" anchorCtr="0">
          <a:noAutofit/>
        </a:bodyPr>
        <a:lstStyle/>
        <a:p>
          <a:pPr marL="0" lvl="0" indent="0" algn="l" defTabSz="914400" rtl="0" eaLnBrk="1" latinLnBrk="0" hangingPunct="1">
            <a:lnSpc>
              <a:spcPct val="85000"/>
            </a:lnSpc>
            <a:spcBef>
              <a:spcPct val="0"/>
            </a:spcBef>
            <a:spcAft>
              <a:spcPct val="35000"/>
            </a:spcAft>
            <a:buNone/>
          </a:pPr>
          <a:r>
            <a:rPr lang="uk-UA" sz="3600" b="1" i="0" kern="1200">
              <a:latin typeface="+mj-lt"/>
              <a:cs typeface="Times New Roman" panose="02020603050405020304" pitchFamily="18" charset="0"/>
            </a:rPr>
            <a:t>Внутрішні</a:t>
          </a:r>
          <a:endParaRPr lang="uk-UA" sz="3600" b="1" kern="1200" spc="-50" baseline="0" dirty="0">
            <a:latin typeface="+mj-lt"/>
            <a:ea typeface="+mj-ea"/>
            <a:cs typeface="+mj-cs"/>
          </a:endParaRPr>
        </a:p>
      </dsp:txBody>
      <dsp:txXfrm>
        <a:off x="0" y="180699"/>
        <a:ext cx="1234678" cy="2372906"/>
      </dsp:txXfrm>
    </dsp:sp>
    <dsp:sp modelId="{1B95A068-FB9A-4501-B4C6-FCAFBF6B467B}">
      <dsp:nvSpPr>
        <dsp:cNvPr id="0" name=""/>
        <dsp:cNvSpPr/>
      </dsp:nvSpPr>
      <dsp:spPr>
        <a:xfrm>
          <a:off x="1234677" y="180699"/>
          <a:ext cx="246935" cy="2372906"/>
        </a:xfrm>
        <a:prstGeom prst="leftBrace">
          <a:avLst>
            <a:gd name="adj1" fmla="val 35000"/>
            <a:gd name="adj2" fmla="val 50000"/>
          </a:avLst>
        </a:prstGeom>
        <a:noFill/>
        <a:ln w="9525" cap="flat" cmpd="sng" algn="ctr">
          <a:solidFill>
            <a:schemeClr val="accent6">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346C3A1-141A-4BDC-8AC0-41A73558166F}">
      <dsp:nvSpPr>
        <dsp:cNvPr id="0" name=""/>
        <dsp:cNvSpPr/>
      </dsp:nvSpPr>
      <dsp:spPr>
        <a:xfrm>
          <a:off x="1580387" y="180699"/>
          <a:ext cx="3358324" cy="2372906"/>
        </a:xfrm>
        <a:prstGeom prst="rect">
          <a:avLst/>
        </a:prstGeom>
        <a:solidFill>
          <a:schemeClr val="bg2">
            <a:lumMod val="50000"/>
          </a:schemeClr>
        </a:soli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06680" tIns="106680" rIns="106680" bIns="106680" numCol="1" spcCol="1270" anchor="ctr" anchorCtr="0">
          <a:noAutofit/>
        </a:bodyPr>
        <a:lstStyle/>
        <a:p>
          <a:pPr marL="285750" lvl="1" indent="-285750" algn="l" defTabSz="914400" rtl="0" eaLnBrk="1" latinLnBrk="0" hangingPunct="1">
            <a:lnSpc>
              <a:spcPct val="85000"/>
            </a:lnSpc>
            <a:spcBef>
              <a:spcPct val="0"/>
            </a:spcBef>
            <a:spcAft>
              <a:spcPct val="15000"/>
            </a:spcAft>
            <a:buNone/>
          </a:pPr>
          <a:r>
            <a:rPr lang="uk-UA" sz="2800" kern="1200" dirty="0">
              <a:solidFill>
                <a:schemeClr val="bg1"/>
              </a:solidFill>
              <a:latin typeface="Times New Roman" panose="02020603050405020304" pitchFamily="18" charset="0"/>
              <a:cs typeface="Times New Roman" panose="02020603050405020304" pitchFamily="18" charset="0"/>
            </a:rPr>
            <a:t>цільова</a:t>
          </a:r>
        </a:p>
        <a:p>
          <a:pPr marL="285750" lvl="1" indent="-285750" algn="l" defTabSz="1244600">
            <a:lnSpc>
              <a:spcPct val="90000"/>
            </a:lnSpc>
            <a:spcBef>
              <a:spcPct val="0"/>
            </a:spcBef>
            <a:spcAft>
              <a:spcPct val="15000"/>
            </a:spcAft>
            <a:buChar char="•"/>
          </a:pPr>
          <a:r>
            <a:rPr lang="uk-UA" sz="2800" kern="1200" dirty="0">
              <a:solidFill>
                <a:schemeClr val="bg1"/>
              </a:solidFill>
              <a:latin typeface="Times New Roman" panose="02020603050405020304" pitchFamily="18" charset="0"/>
              <a:cs typeface="Times New Roman" panose="02020603050405020304" pitchFamily="18" charset="0"/>
            </a:rPr>
            <a:t>регулятивна</a:t>
          </a:r>
        </a:p>
        <a:p>
          <a:pPr marL="285750" lvl="1" indent="-285750" algn="l" defTabSz="1244600">
            <a:lnSpc>
              <a:spcPct val="90000"/>
            </a:lnSpc>
            <a:spcBef>
              <a:spcPct val="0"/>
            </a:spcBef>
            <a:spcAft>
              <a:spcPct val="15000"/>
            </a:spcAft>
            <a:buChar char="•"/>
          </a:pPr>
          <a:r>
            <a:rPr lang="uk-UA" sz="2800" kern="1200" dirty="0">
              <a:solidFill>
                <a:schemeClr val="bg1"/>
              </a:solidFill>
              <a:latin typeface="Times New Roman" panose="02020603050405020304" pitchFamily="18" charset="0"/>
              <a:cs typeface="Times New Roman" panose="02020603050405020304" pitchFamily="18" charset="0"/>
            </a:rPr>
            <a:t>відновлювальна</a:t>
          </a:r>
        </a:p>
        <a:p>
          <a:pPr marL="285750" lvl="1" indent="-285750" algn="l" defTabSz="1244600">
            <a:lnSpc>
              <a:spcPct val="90000"/>
            </a:lnSpc>
            <a:spcBef>
              <a:spcPct val="0"/>
            </a:spcBef>
            <a:spcAft>
              <a:spcPct val="15000"/>
            </a:spcAft>
            <a:buChar char="•"/>
          </a:pPr>
          <a:r>
            <a:rPr lang="uk-UA" sz="2800" kern="1200" dirty="0">
              <a:solidFill>
                <a:schemeClr val="bg1"/>
              </a:solidFill>
              <a:latin typeface="Times New Roman" panose="02020603050405020304" pitchFamily="18" charset="0"/>
              <a:cs typeface="Times New Roman" panose="02020603050405020304" pitchFamily="18" charset="0"/>
            </a:rPr>
            <a:t>організаційна</a:t>
          </a:r>
        </a:p>
        <a:p>
          <a:pPr marL="285750" lvl="1" indent="-285750" algn="l" defTabSz="1244600">
            <a:lnSpc>
              <a:spcPct val="90000"/>
            </a:lnSpc>
            <a:spcBef>
              <a:spcPct val="0"/>
            </a:spcBef>
            <a:spcAft>
              <a:spcPct val="15000"/>
            </a:spcAft>
            <a:buChar char="•"/>
          </a:pPr>
          <a:r>
            <a:rPr lang="uk-UA" sz="2800" kern="1200" dirty="0">
              <a:solidFill>
                <a:schemeClr val="bg1"/>
              </a:solidFill>
              <a:latin typeface="Times New Roman" panose="02020603050405020304" pitchFamily="18" charset="0"/>
              <a:cs typeface="Times New Roman" panose="02020603050405020304" pitchFamily="18" charset="0"/>
            </a:rPr>
            <a:t>контрольна</a:t>
          </a:r>
        </a:p>
      </dsp:txBody>
      <dsp:txXfrm>
        <a:off x="1580387" y="180699"/>
        <a:ext cx="3358324" cy="2372906"/>
      </dsp:txXfrm>
    </dsp:sp>
    <dsp:sp modelId="{41246F94-7A19-4A86-8F61-8C5F9FDC8210}">
      <dsp:nvSpPr>
        <dsp:cNvPr id="0" name=""/>
        <dsp:cNvSpPr/>
      </dsp:nvSpPr>
      <dsp:spPr>
        <a:xfrm>
          <a:off x="0" y="2787605"/>
          <a:ext cx="1234678" cy="2091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256032" tIns="91440" rIns="256032" bIns="91440" numCol="1" spcCol="1270" anchor="ctr" anchorCtr="0">
          <a:noAutofit/>
        </a:bodyPr>
        <a:lstStyle/>
        <a:p>
          <a:pPr marL="0" lvl="0" indent="0" algn="r" defTabSz="1600200">
            <a:lnSpc>
              <a:spcPct val="90000"/>
            </a:lnSpc>
            <a:spcBef>
              <a:spcPct val="0"/>
            </a:spcBef>
            <a:spcAft>
              <a:spcPct val="35000"/>
            </a:spcAft>
            <a:buNone/>
          </a:pPr>
          <a:r>
            <a:rPr lang="uk-UA" sz="3600" b="1" i="0" kern="1200" dirty="0">
              <a:latin typeface="+mj-lt"/>
              <a:cs typeface="Times New Roman" panose="02020603050405020304" pitchFamily="18" charset="0"/>
            </a:rPr>
            <a:t>Зовнішні</a:t>
          </a:r>
          <a:endParaRPr lang="uk-UA" sz="3600" kern="1200" dirty="0">
            <a:latin typeface="Times New Roman" panose="02020603050405020304" pitchFamily="18" charset="0"/>
            <a:cs typeface="Times New Roman" panose="02020603050405020304" pitchFamily="18" charset="0"/>
          </a:endParaRPr>
        </a:p>
      </dsp:txBody>
      <dsp:txXfrm>
        <a:off x="0" y="2787605"/>
        <a:ext cx="1234678" cy="2091375"/>
      </dsp:txXfrm>
    </dsp:sp>
    <dsp:sp modelId="{4C3F5D4B-169A-4B67-ABB1-CCB8DA2B9C2B}">
      <dsp:nvSpPr>
        <dsp:cNvPr id="0" name=""/>
        <dsp:cNvSpPr/>
      </dsp:nvSpPr>
      <dsp:spPr>
        <a:xfrm>
          <a:off x="1234677" y="2787605"/>
          <a:ext cx="246935" cy="2091375"/>
        </a:xfrm>
        <a:prstGeom prst="leftBrace">
          <a:avLst>
            <a:gd name="adj1" fmla="val 35000"/>
            <a:gd name="adj2" fmla="val 50000"/>
          </a:avLst>
        </a:prstGeom>
        <a:noFill/>
        <a:ln w="9525" cap="flat" cmpd="sng" algn="ctr">
          <a:solidFill>
            <a:schemeClr val="accent6">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4C1C457-78D3-43C4-BDB9-491B8726C866}">
      <dsp:nvSpPr>
        <dsp:cNvPr id="0" name=""/>
        <dsp:cNvSpPr/>
      </dsp:nvSpPr>
      <dsp:spPr>
        <a:xfrm>
          <a:off x="1580387" y="2787605"/>
          <a:ext cx="3358324" cy="2091375"/>
        </a:xfrm>
        <a:prstGeom prst="rect">
          <a:avLst/>
        </a:prstGeom>
        <a:solidFill>
          <a:schemeClr val="bg2">
            <a:lumMod val="75000"/>
          </a:schemeClr>
        </a:soli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uk-UA" sz="2800" kern="1200">
              <a:latin typeface="Times New Roman" panose="02020603050405020304" pitchFamily="18" charset="0"/>
              <a:cs typeface="Times New Roman" panose="02020603050405020304" pitchFamily="18" charset="0"/>
            </a:rPr>
            <a:t>адаптаційна</a:t>
          </a:r>
          <a:endParaRPr lang="uk-UA" sz="2800" kern="1200" dirty="0">
            <a:latin typeface="Times New Roman" panose="02020603050405020304" pitchFamily="18" charset="0"/>
            <a:cs typeface="Times New Roman" panose="02020603050405020304" pitchFamily="18" charset="0"/>
          </a:endParaRPr>
        </a:p>
        <a:p>
          <a:pPr marL="285750" lvl="1" indent="-285750" algn="l" defTabSz="1244600">
            <a:lnSpc>
              <a:spcPct val="90000"/>
            </a:lnSpc>
            <a:spcBef>
              <a:spcPct val="0"/>
            </a:spcBef>
            <a:spcAft>
              <a:spcPct val="15000"/>
            </a:spcAft>
            <a:buChar char="•"/>
          </a:pPr>
          <a:r>
            <a:rPr lang="uk-UA" sz="2800" kern="1200">
              <a:latin typeface="Times New Roman" panose="02020603050405020304" pitchFamily="18" charset="0"/>
              <a:cs typeface="Times New Roman" panose="02020603050405020304" pitchFamily="18" charset="0"/>
            </a:rPr>
            <a:t>оптимізаційна</a:t>
          </a:r>
          <a:endParaRPr lang="uk-UA" sz="2800" kern="1200" dirty="0">
            <a:latin typeface="Times New Roman" panose="02020603050405020304" pitchFamily="18" charset="0"/>
            <a:cs typeface="Times New Roman" panose="02020603050405020304" pitchFamily="18" charset="0"/>
          </a:endParaRPr>
        </a:p>
        <a:p>
          <a:pPr marL="285750" lvl="1" indent="-285750" algn="l" defTabSz="1244600">
            <a:lnSpc>
              <a:spcPct val="90000"/>
            </a:lnSpc>
            <a:spcBef>
              <a:spcPct val="0"/>
            </a:spcBef>
            <a:spcAft>
              <a:spcPct val="15000"/>
            </a:spcAft>
            <a:buChar char="•"/>
          </a:pPr>
          <a:r>
            <a:rPr lang="uk-UA" sz="2800" kern="1200">
              <a:latin typeface="Times New Roman" panose="02020603050405020304" pitchFamily="18" charset="0"/>
              <a:cs typeface="Times New Roman" panose="02020603050405020304" pitchFamily="18" charset="0"/>
            </a:rPr>
            <a:t>інтегративна</a:t>
          </a:r>
          <a:endParaRPr lang="uk-UA" sz="2800" kern="1200" dirty="0">
            <a:latin typeface="Times New Roman" panose="02020603050405020304" pitchFamily="18" charset="0"/>
            <a:cs typeface="Times New Roman" panose="02020603050405020304" pitchFamily="18" charset="0"/>
          </a:endParaRPr>
        </a:p>
      </dsp:txBody>
      <dsp:txXfrm>
        <a:off x="1580387" y="2787605"/>
        <a:ext cx="3358324" cy="20913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6.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32.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9.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23294E-2C30-4A42-94AF-CC2BD5B97733}" type="datetimeFigureOut">
              <a:rPr lang="uk-UA" smtClean="0"/>
              <a:t>15.10.2024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1F8DF-2197-4DED-BCE0-32C56EC4590D}" type="slidenum">
              <a:rPr lang="uk-UA" smtClean="0"/>
              <a:t>‹#›</a:t>
            </a:fld>
            <a:endParaRPr lang="uk-UA"/>
          </a:p>
        </p:txBody>
      </p:sp>
    </p:spTree>
    <p:extLst>
      <p:ext uri="{BB962C8B-B14F-4D97-AF65-F5344CB8AC3E}">
        <p14:creationId xmlns:p14="http://schemas.microsoft.com/office/powerpoint/2010/main" val="356751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B91F8DF-2197-4DED-BCE0-32C56EC4590D}" type="slidenum">
              <a:rPr lang="uk-UA" smtClean="0"/>
              <a:t>2</a:t>
            </a:fld>
            <a:endParaRPr lang="uk-UA"/>
          </a:p>
        </p:txBody>
      </p:sp>
    </p:spTree>
    <p:extLst>
      <p:ext uri="{BB962C8B-B14F-4D97-AF65-F5344CB8AC3E}">
        <p14:creationId xmlns:p14="http://schemas.microsoft.com/office/powerpoint/2010/main" val="32054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5</a:t>
            </a:fld>
            <a:endParaRPr lang="uk-UA"/>
          </a:p>
        </p:txBody>
      </p:sp>
    </p:spTree>
    <p:extLst>
      <p:ext uri="{BB962C8B-B14F-4D97-AF65-F5344CB8AC3E}">
        <p14:creationId xmlns:p14="http://schemas.microsoft.com/office/powerpoint/2010/main" val="1588590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68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54101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52532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409236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2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173911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424A159-E1FB-45F8-A5C3-C5279AA555F6}" type="datetimeFigureOut">
              <a:rPr lang="uk-UA" smtClean="0"/>
              <a:t>15.10.2024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234529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424A159-E1FB-45F8-A5C3-C5279AA555F6}" type="datetimeFigureOut">
              <a:rPr lang="uk-UA" smtClean="0"/>
              <a:t>15.10.2024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172062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424A159-E1FB-45F8-A5C3-C5279AA555F6}" type="datetimeFigureOut">
              <a:rPr lang="uk-UA" smtClean="0"/>
              <a:t>15.10.2024</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uk-UA"/>
          </a:p>
        </p:txBody>
      </p:sp>
      <p:sp>
        <p:nvSpPr>
          <p:cNvPr id="9" name="Slide Number Placeholder 8"/>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03317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E4780D0-9E40-4B88-A993-BA7C3ADA4CC8}" type="slidenum">
              <a:rPr lang="uk-UA" smtClean="0"/>
              <a:t>‹#›</a:t>
            </a:fld>
            <a:endParaRPr lang="uk-UA"/>
          </a:p>
        </p:txBody>
      </p:sp>
    </p:spTree>
    <p:extLst>
      <p:ext uri="{BB962C8B-B14F-4D97-AF65-F5344CB8AC3E}">
        <p14:creationId xmlns:p14="http://schemas.microsoft.com/office/powerpoint/2010/main" val="261875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2642092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3000">
              <a:schemeClr val="accent5">
                <a:lumMod val="0"/>
                <a:lumOff val="100000"/>
              </a:schemeClr>
            </a:gs>
            <a:gs pos="100000">
              <a:schemeClr val="accent5">
                <a:lumMod val="100000"/>
              </a:schemeClr>
            </a:gs>
          </a:gsLst>
          <a:lin ang="27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424A159-E1FB-45F8-A5C3-C5279AA555F6}" type="datetimeFigureOut">
              <a:rPr lang="uk-UA" smtClean="0"/>
              <a:t>15.10.2024</a:t>
            </a:fld>
            <a:endParaRPr lang="uk-U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uk-U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E4780D0-9E40-4B88-A993-BA7C3ADA4CC8}" type="slidenum">
              <a:rPr lang="uk-UA" smtClean="0"/>
              <a:t>‹#›</a:t>
            </a:fld>
            <a:endParaRPr lang="uk-U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1547266"/>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7" descr="gerb_14-01-2013_e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5185" y="1911121"/>
            <a:ext cx="1895689" cy="26333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Заголовок 1"/>
          <p:cNvSpPr txBox="1">
            <a:spLocks/>
          </p:cNvSpPr>
          <p:nvPr/>
        </p:nvSpPr>
        <p:spPr>
          <a:xfrm>
            <a:off x="140043" y="491329"/>
            <a:ext cx="11002264" cy="1101406"/>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uk-UA" sz="3600" b="1" dirty="0">
                <a:solidFill>
                  <a:schemeClr val="accent1">
                    <a:lumMod val="50000"/>
                  </a:schemeClr>
                </a:solidFill>
                <a:latin typeface="Times New Roman" panose="02020603050405020304" pitchFamily="18" charset="0"/>
                <a:cs typeface="Times New Roman" panose="02020603050405020304" pitchFamily="18" charset="0"/>
              </a:rPr>
              <a:t>Національна академія внутрішніх справ</a:t>
            </a:r>
            <a:br>
              <a:rPr lang="uk-UA" sz="3600" b="1" dirty="0">
                <a:solidFill>
                  <a:schemeClr val="accent1">
                    <a:lumMod val="50000"/>
                  </a:schemeClr>
                </a:solidFill>
                <a:latin typeface="Times New Roman" panose="02020603050405020304" pitchFamily="18" charset="0"/>
                <a:cs typeface="Times New Roman" panose="02020603050405020304" pitchFamily="18" charset="0"/>
              </a:rPr>
            </a:br>
            <a:r>
              <a:rPr lang="uk-UA" sz="3200" b="1" dirty="0">
                <a:solidFill>
                  <a:schemeClr val="accent1">
                    <a:lumMod val="50000"/>
                  </a:schemeClr>
                </a:solidFill>
                <a:latin typeface="Times New Roman" panose="02020603050405020304" pitchFamily="18" charset="0"/>
                <a:cs typeface="Times New Roman" panose="02020603050405020304" pitchFamily="18" charset="0"/>
              </a:rPr>
              <a:t>Кафедра теорії держави та права</a:t>
            </a:r>
          </a:p>
        </p:txBody>
      </p:sp>
      <p:sp>
        <p:nvSpPr>
          <p:cNvPr id="12" name="Заголовок 1"/>
          <p:cNvSpPr txBox="1">
            <a:spLocks/>
          </p:cNvSpPr>
          <p:nvPr/>
        </p:nvSpPr>
        <p:spPr>
          <a:xfrm>
            <a:off x="8858617" y="4862818"/>
            <a:ext cx="2447558" cy="91057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spcBef>
                <a:spcPts val="1200"/>
              </a:spcBef>
            </a:pPr>
            <a:endParaRPr lang="uk-UA" sz="20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13" name="Заголовок 1"/>
          <p:cNvSpPr txBox="1">
            <a:spLocks/>
          </p:cNvSpPr>
          <p:nvPr/>
        </p:nvSpPr>
        <p:spPr>
          <a:xfrm>
            <a:off x="4883293" y="5916033"/>
            <a:ext cx="1515763" cy="42491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spcBef>
                <a:spcPts val="1200"/>
              </a:spcBef>
            </a:pPr>
            <a:endParaRPr lang="uk-UA" sz="20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3" name="Объект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32408" y="1735374"/>
            <a:ext cx="7423912" cy="4038019"/>
          </a:xfrm>
          <a:effectLst>
            <a:softEdge rad="50800"/>
          </a:effectLst>
        </p:spPr>
      </p:pic>
    </p:spTree>
    <p:extLst>
      <p:ext uri="{BB962C8B-B14F-4D97-AF65-F5344CB8AC3E}">
        <p14:creationId xmlns:p14="http://schemas.microsoft.com/office/powerpoint/2010/main" val="2302062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096962" y="335280"/>
            <a:ext cx="10058400" cy="1341120"/>
          </a:xfrm>
          <a:effectLst>
            <a:glow rad="63500">
              <a:schemeClr val="accent1">
                <a:satMod val="175000"/>
                <a:alpha val="40000"/>
              </a:schemeClr>
            </a:glow>
            <a:innerShdw blurRad="63500" dist="50800" dir="13500000">
              <a:prstClr val="black">
                <a:alpha val="50000"/>
              </a:prstClr>
            </a:innerShdw>
          </a:effectLst>
        </p:spPr>
        <p:txBody>
          <a:bodyPr>
            <a:noAutofit/>
          </a:bodyPr>
          <a:lstStyle/>
          <a:p>
            <a:r>
              <a:rPr lang="uk-UA" sz="4000" b="1" spc="0" dirty="0">
                <a:ln w="1905"/>
                <a:solidFill>
                  <a:schemeClr val="bg2">
                    <a:lumMod val="25000"/>
                  </a:schemeClr>
                </a:solidFill>
                <a:effectLst>
                  <a:innerShdw blurRad="69850" dist="43180" dir="5400000">
                    <a:srgbClr val="000000">
                      <a:alpha val="65000"/>
                    </a:srgbClr>
                  </a:innerShdw>
                </a:effectLst>
              </a:rPr>
              <a:t>Правова система охоплює такі складові</a:t>
            </a:r>
            <a:endParaRPr lang="ru-RU" sz="4000" b="1" spc="0" dirty="0">
              <a:ln w="1905"/>
              <a:solidFill>
                <a:schemeClr val="bg2">
                  <a:lumMod val="25000"/>
                </a:schemeClr>
              </a:solidFill>
              <a:effectLst>
                <a:innerShdw blurRad="69850" dist="43180" dir="5400000">
                  <a:srgbClr val="000000">
                    <a:alpha val="65000"/>
                  </a:srgbClr>
                </a:innerShdw>
              </a:effectLst>
            </a:endParaRPr>
          </a:p>
        </p:txBody>
      </p:sp>
      <p:graphicFrame>
        <p:nvGraphicFramePr>
          <p:cNvPr id="10" name="Объект 9"/>
          <p:cNvGraphicFramePr>
            <a:graphicFrameLocks noGrp="1"/>
          </p:cNvGraphicFramePr>
          <p:nvPr>
            <p:ph idx="1"/>
            <p:extLst>
              <p:ext uri="{D42A27DB-BD31-4B8C-83A1-F6EECF244321}">
                <p14:modId xmlns:p14="http://schemas.microsoft.com/office/powerpoint/2010/main" val="918731735"/>
              </p:ext>
            </p:extLst>
          </p:nvPr>
        </p:nvGraphicFramePr>
        <p:xfrm>
          <a:off x="568960" y="1866583"/>
          <a:ext cx="11287760" cy="46154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0693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425970140"/>
              </p:ext>
            </p:extLst>
          </p:nvPr>
        </p:nvGraphicFramePr>
        <p:xfrm>
          <a:off x="487680" y="386080"/>
          <a:ext cx="11226800" cy="5984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6723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b="1" dirty="0">
                <a:solidFill>
                  <a:schemeClr val="bg2">
                    <a:lumMod val="25000"/>
                  </a:schemeClr>
                </a:solidFill>
              </a:rPr>
              <a:t>Функції правової системи </a:t>
            </a:r>
            <a:r>
              <a:rPr lang="uk-UA" sz="3600" dirty="0">
                <a:solidFill>
                  <a:schemeClr val="bg2">
                    <a:lumMod val="25000"/>
                  </a:schemeClr>
                </a:solidFill>
              </a:rPr>
              <a:t>– основні напрями впливу правової системи на соціальну дійсність, тенденції її розвитку</a:t>
            </a:r>
            <a:endParaRPr lang="ru-RU" sz="3600" dirty="0">
              <a:solidFill>
                <a:schemeClr val="bg2">
                  <a:lumMod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850095990"/>
              </p:ext>
            </p:extLst>
          </p:nvPr>
        </p:nvGraphicFramePr>
        <p:xfrm>
          <a:off x="1096962" y="1846263"/>
          <a:ext cx="10404157" cy="4656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604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64254"/>
            <a:ext cx="10058400" cy="782320"/>
          </a:xfrm>
        </p:spPr>
        <p:txBody>
          <a:bodyPr>
            <a:normAutofit/>
          </a:bodyPr>
          <a:lstStyle/>
          <a:p>
            <a:r>
              <a:rPr lang="uk-UA" sz="4400" b="1" dirty="0">
                <a:solidFill>
                  <a:schemeClr val="accent6">
                    <a:lumMod val="75000"/>
                  </a:schemeClr>
                </a:solidFill>
              </a:rPr>
              <a:t>Функції правової системи</a:t>
            </a:r>
            <a:r>
              <a:rPr lang="uk-UA" sz="4400" dirty="0">
                <a:solidFill>
                  <a:schemeClr val="accent6">
                    <a:lumMod val="75000"/>
                  </a:schemeClr>
                </a:solidFill>
              </a:rPr>
              <a:t> </a:t>
            </a:r>
          </a:p>
        </p:txBody>
      </p:sp>
      <p:graphicFrame>
        <p:nvGraphicFramePr>
          <p:cNvPr id="4" name="Объект 3"/>
          <p:cNvGraphicFramePr>
            <a:graphicFrameLocks noGrp="1"/>
          </p:cNvGraphicFramePr>
          <p:nvPr>
            <p:ph sz="half" idx="2"/>
            <p:extLst>
              <p:ext uri="{D42A27DB-BD31-4B8C-83A1-F6EECF244321}">
                <p14:modId xmlns:p14="http://schemas.microsoft.com/office/powerpoint/2010/main" val="2694704924"/>
              </p:ext>
            </p:extLst>
          </p:nvPr>
        </p:nvGraphicFramePr>
        <p:xfrm>
          <a:off x="1096963" y="1341120"/>
          <a:ext cx="4938712" cy="5059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Объект 5"/>
          <p:cNvSpPr>
            <a:spLocks noGrp="1"/>
          </p:cNvSpPr>
          <p:nvPr>
            <p:ph sz="quarter" idx="4"/>
          </p:nvPr>
        </p:nvSpPr>
        <p:spPr/>
        <p:txBody>
          <a:bodyPr>
            <a:normAutofit/>
          </a:bodyPr>
          <a:lstStyle/>
          <a:p>
            <a:pPr lvl="1">
              <a:lnSpc>
                <a:spcPct val="100000"/>
              </a:lnSpc>
              <a:spcAft>
                <a:spcPts val="1800"/>
              </a:spcAft>
            </a:pPr>
            <a:endParaRPr lang="uk-UA" sz="2400" dirty="0">
              <a:solidFill>
                <a:schemeClr val="accent1">
                  <a:lumMod val="50000"/>
                </a:schemeClr>
              </a:solidFill>
              <a:latin typeface="Times New Roman" panose="02020603050405020304" pitchFamily="18" charset="0"/>
              <a:cs typeface="Times New Roman" panose="02020603050405020304" pitchFamily="18" charset="0"/>
            </a:endParaRPr>
          </a:p>
          <a:p>
            <a:endParaRPr lang="ru-RU" dirty="0"/>
          </a:p>
        </p:txBody>
      </p:sp>
      <p:graphicFrame>
        <p:nvGraphicFramePr>
          <p:cNvPr id="7" name="Объект 3"/>
          <p:cNvGraphicFramePr>
            <a:graphicFrameLocks/>
          </p:cNvGraphicFramePr>
          <p:nvPr>
            <p:extLst>
              <p:ext uri="{D42A27DB-BD31-4B8C-83A1-F6EECF244321}">
                <p14:modId xmlns:p14="http://schemas.microsoft.com/office/powerpoint/2010/main" val="1359672899"/>
              </p:ext>
            </p:extLst>
          </p:nvPr>
        </p:nvGraphicFramePr>
        <p:xfrm>
          <a:off x="6217920" y="1148080"/>
          <a:ext cx="4938712" cy="54051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84554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213360"/>
            <a:ext cx="10261600" cy="1998133"/>
          </a:xfrm>
        </p:spPr>
        <p:txBody>
          <a:bodyPr>
            <a:noAutofit/>
          </a:bodyPr>
          <a:lstStyle/>
          <a:p>
            <a:r>
              <a:rPr lang="uk-UA" sz="3600" dirty="0"/>
              <a:t>У будь-якій державі правова система, детермінована історичними, географічними, ментальними, національними факторами,  і може позначатися терміном</a:t>
            </a:r>
            <a:r>
              <a:rPr lang="uk-UA" sz="3600" b="1" i="1" dirty="0"/>
              <a:t> </a:t>
            </a:r>
            <a:r>
              <a:rPr lang="uk-UA" sz="3600" b="1" dirty="0">
                <a:solidFill>
                  <a:schemeClr val="bg2">
                    <a:lumMod val="25000"/>
                  </a:schemeClr>
                </a:solidFill>
              </a:rPr>
              <a:t>«національна правова система»</a:t>
            </a:r>
            <a:r>
              <a:rPr lang="uk-UA" sz="3600" b="1" dirty="0"/>
              <a:t>.</a:t>
            </a:r>
            <a:endParaRPr lang="ru-RU" sz="3600" dirty="0"/>
          </a:p>
        </p:txBody>
      </p:sp>
      <p:sp>
        <p:nvSpPr>
          <p:cNvPr id="5" name="Объект 4"/>
          <p:cNvSpPr>
            <a:spLocks noGrp="1"/>
          </p:cNvSpPr>
          <p:nvPr>
            <p:ph idx="1"/>
          </p:nvPr>
        </p:nvSpPr>
        <p:spPr>
          <a:xfrm>
            <a:off x="1097280" y="2526454"/>
            <a:ext cx="10058400" cy="4023360"/>
          </a:xfrm>
        </p:spPr>
        <p:txBody>
          <a:bodyPr>
            <a:noAutofit/>
          </a:bodyPr>
          <a:lstStyle/>
          <a:p>
            <a:pPr lvl="0"/>
            <a:r>
              <a:rPr lang="uk-UA" sz="3600" dirty="0">
                <a:latin typeface="+mj-lt"/>
              </a:rPr>
              <a:t>Пізнання національних правових систем, їх співставлення між собою з метою виявлення спільного та відмінного, що дає можливість </a:t>
            </a:r>
            <a:r>
              <a:rPr lang="uk-UA" sz="3600" dirty="0" err="1">
                <a:latin typeface="+mj-lt"/>
              </a:rPr>
              <a:t>типологізувати</a:t>
            </a:r>
            <a:r>
              <a:rPr lang="uk-UA" sz="3600" dirty="0">
                <a:latin typeface="+mj-lt"/>
              </a:rPr>
              <a:t> правові системи у більші за обсягом правові масиви (правові сім’ї, правові типи, правові кола, групи правових систем) та пізнання останніх в їх співставленні між собою здійснюється </a:t>
            </a:r>
            <a:r>
              <a:rPr lang="uk-UA" sz="3600" b="1" dirty="0">
                <a:solidFill>
                  <a:schemeClr val="bg2">
                    <a:lumMod val="25000"/>
                  </a:schemeClr>
                </a:solidFill>
                <a:latin typeface="+mj-lt"/>
              </a:rPr>
              <a:t>порівняльним правознавством</a:t>
            </a:r>
            <a:endParaRPr lang="ru-RU" sz="3600" dirty="0">
              <a:solidFill>
                <a:schemeClr val="bg2">
                  <a:lumMod val="25000"/>
                </a:schemeClr>
              </a:solidFill>
              <a:latin typeface="+mj-lt"/>
            </a:endParaRPr>
          </a:p>
        </p:txBody>
      </p:sp>
    </p:spTree>
    <p:extLst>
      <p:ext uri="{BB962C8B-B14F-4D97-AF65-F5344CB8AC3E}">
        <p14:creationId xmlns:p14="http://schemas.microsoft.com/office/powerpoint/2010/main" val="2895611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Объект 2"/>
          <p:cNvSpPr>
            <a:spLocks noGrp="1"/>
          </p:cNvSpPr>
          <p:nvPr>
            <p:ph idx="1"/>
          </p:nvPr>
        </p:nvSpPr>
        <p:spPr>
          <a:xfrm>
            <a:off x="1076960" y="894080"/>
            <a:ext cx="10058400" cy="5567680"/>
          </a:xfrm>
        </p:spPr>
        <p:txBody>
          <a:bodyPr>
            <a:normAutofit fontScale="92500" lnSpcReduction="10000"/>
          </a:bodyPr>
          <a:lstStyle/>
          <a:p>
            <a:r>
              <a:rPr lang="uk-UA" sz="4800" b="1" dirty="0">
                <a:solidFill>
                  <a:schemeClr val="bg2">
                    <a:lumMod val="50000"/>
                  </a:schemeClr>
                </a:solidFill>
                <a:latin typeface="+mj-lt"/>
              </a:rPr>
              <a:t>Порівняльне правознавство</a:t>
            </a:r>
            <a:br>
              <a:rPr lang="uk-UA" sz="4800" b="1" dirty="0">
                <a:solidFill>
                  <a:schemeClr val="bg2">
                    <a:lumMod val="50000"/>
                  </a:schemeClr>
                </a:solidFill>
                <a:latin typeface="+mj-lt"/>
              </a:rPr>
            </a:br>
            <a:r>
              <a:rPr lang="uk-UA" sz="4800" b="1" dirty="0">
                <a:solidFill>
                  <a:schemeClr val="bg2">
                    <a:lumMod val="50000"/>
                  </a:schemeClr>
                </a:solidFill>
                <a:latin typeface="+mj-lt"/>
              </a:rPr>
              <a:t>(юридична компаративістика)</a:t>
            </a:r>
            <a:br>
              <a:rPr lang="uk-UA" sz="4800" dirty="0">
                <a:solidFill>
                  <a:schemeClr val="bg2">
                    <a:lumMod val="50000"/>
                  </a:schemeClr>
                </a:solidFill>
                <a:latin typeface="+mj-lt"/>
              </a:rPr>
            </a:br>
            <a:r>
              <a:rPr lang="uk-UA" sz="4800" dirty="0">
                <a:solidFill>
                  <a:schemeClr val="bg2">
                    <a:lumMod val="25000"/>
                  </a:schemeClr>
                </a:solidFill>
                <a:latin typeface="+mj-lt"/>
              </a:rPr>
              <a:t>– юридична наука, сфера і напрям юридичних та міждисциплінарних досліджень, що мають своїм предметом загальні та специфічні закономірності виникнення, функціонування та розвитку національних правових систем, їх типологію, сучасні процеси правового розвитку юридичної карти світу</a:t>
            </a:r>
            <a:endParaRPr lang="ru-RU" sz="4800" dirty="0">
              <a:solidFill>
                <a:schemeClr val="bg2">
                  <a:lumMod val="25000"/>
                </a:schemeClr>
              </a:solidFill>
              <a:latin typeface="+mj-lt"/>
            </a:endParaRPr>
          </a:p>
          <a:p>
            <a:pPr algn="just"/>
            <a:endParaRPr lang="ru-RU" sz="3200" dirty="0"/>
          </a:p>
        </p:txBody>
      </p:sp>
    </p:spTree>
    <p:extLst>
      <p:ext uri="{BB962C8B-B14F-4D97-AF65-F5344CB8AC3E}">
        <p14:creationId xmlns:p14="http://schemas.microsoft.com/office/powerpoint/2010/main" val="3230983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b="1" dirty="0">
                <a:solidFill>
                  <a:schemeClr val="bg2">
                    <a:lumMod val="50000"/>
                  </a:schemeClr>
                </a:solidFill>
              </a:rPr>
              <a:t>Сукупний критерій типології</a:t>
            </a:r>
            <a:br>
              <a:rPr lang="uk-UA" sz="4400" b="1" dirty="0">
                <a:solidFill>
                  <a:schemeClr val="bg2">
                    <a:lumMod val="50000"/>
                  </a:schemeClr>
                </a:solidFill>
              </a:rPr>
            </a:br>
            <a:r>
              <a:rPr lang="uk-UA" sz="4400" b="1" dirty="0">
                <a:solidFill>
                  <a:schemeClr val="bg2">
                    <a:lumMod val="50000"/>
                  </a:schemeClr>
                </a:solidFill>
              </a:rPr>
              <a:t>правових систем охоплює</a:t>
            </a:r>
            <a:endParaRPr lang="ru-RU" sz="4400" b="1" dirty="0">
              <a:solidFill>
                <a:schemeClr val="bg2">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014541077"/>
              </p:ext>
            </p:extLst>
          </p:nvPr>
        </p:nvGraphicFramePr>
        <p:xfrm>
          <a:off x="1096963" y="1846263"/>
          <a:ext cx="10862426" cy="4386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1450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562" y="-1"/>
            <a:ext cx="10058400" cy="2115672"/>
          </a:xfrm>
        </p:spPr>
        <p:txBody>
          <a:bodyPr>
            <a:noAutofit/>
          </a:bodyPr>
          <a:lstStyle/>
          <a:p>
            <a:pPr algn="just"/>
            <a:br>
              <a:rPr lang="uk-UA" sz="3200" b="1" dirty="0"/>
            </a:br>
            <a:br>
              <a:rPr lang="uk-UA" sz="3200" b="1" dirty="0"/>
            </a:br>
            <a:br>
              <a:rPr lang="uk-UA" sz="3200" b="1" dirty="0"/>
            </a:br>
            <a:endParaRPr lang="ru-RU" sz="3200" dirty="0"/>
          </a:p>
        </p:txBody>
      </p:sp>
      <p:sp>
        <p:nvSpPr>
          <p:cNvPr id="3" name="Объект 2"/>
          <p:cNvSpPr>
            <a:spLocks noGrp="1"/>
          </p:cNvSpPr>
          <p:nvPr>
            <p:ph idx="1"/>
          </p:nvPr>
        </p:nvSpPr>
        <p:spPr>
          <a:xfrm>
            <a:off x="1097280" y="558800"/>
            <a:ext cx="10393680" cy="6024880"/>
          </a:xfrm>
        </p:spPr>
        <p:txBody>
          <a:bodyPr>
            <a:normAutofit/>
          </a:bodyPr>
          <a:lstStyle/>
          <a:p>
            <a:r>
              <a:rPr lang="uk-UA" sz="3600" b="1" dirty="0">
                <a:solidFill>
                  <a:schemeClr val="bg2">
                    <a:lumMod val="50000"/>
                  </a:schemeClr>
                </a:solidFill>
                <a:latin typeface="+mj-lt"/>
              </a:rPr>
              <a:t>«Правова сім’я»</a:t>
            </a:r>
            <a:r>
              <a:rPr lang="uk-UA" sz="3600" dirty="0">
                <a:solidFill>
                  <a:schemeClr val="bg2">
                    <a:lumMod val="50000"/>
                  </a:schemeClr>
                </a:solidFill>
                <a:latin typeface="+mj-lt"/>
              </a:rPr>
              <a:t> </a:t>
            </a:r>
            <a:r>
              <a:rPr lang="uk-UA" sz="3600" dirty="0">
                <a:solidFill>
                  <a:schemeClr val="bg2">
                    <a:lumMod val="25000"/>
                  </a:schemeClr>
                </a:solidFill>
                <a:latin typeface="+mj-lt"/>
              </a:rPr>
              <a:t>(або правовий тип, правове коло, група правових систем) – умовна сукупність правових систем як результат їх порівняльного пізнання на основі сукупного критерію.</a:t>
            </a:r>
          </a:p>
          <a:p>
            <a:endParaRPr lang="uk-UA" sz="3600" dirty="0">
              <a:solidFill>
                <a:schemeClr val="bg2">
                  <a:lumMod val="25000"/>
                </a:schemeClr>
              </a:solidFill>
              <a:latin typeface="+mj-lt"/>
            </a:endParaRPr>
          </a:p>
          <a:p>
            <a:r>
              <a:rPr lang="uk-UA" sz="3600" dirty="0">
                <a:solidFill>
                  <a:schemeClr val="bg2">
                    <a:lumMod val="25000"/>
                  </a:schemeClr>
                </a:solidFill>
                <a:latin typeface="+mj-lt"/>
              </a:rPr>
              <a:t>На відміну від правової системи, що являє собою об’єктивно існуюче явище, правова сім’я представляє собою синтетично утворене юридичною наукою аналітичне поняття як результат порівняльно-пізнавального процесу правових систем різних країн</a:t>
            </a:r>
            <a:endParaRPr lang="ru-RU" sz="3600" dirty="0">
              <a:solidFill>
                <a:schemeClr val="bg2">
                  <a:lumMod val="25000"/>
                </a:schemeClr>
              </a:solidFill>
              <a:latin typeface="+mj-lt"/>
            </a:endParaRPr>
          </a:p>
        </p:txBody>
      </p:sp>
    </p:spTree>
    <p:extLst>
      <p:ext uri="{BB962C8B-B14F-4D97-AF65-F5344CB8AC3E}">
        <p14:creationId xmlns:p14="http://schemas.microsoft.com/office/powerpoint/2010/main" val="442668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95141244"/>
              </p:ext>
            </p:extLst>
          </p:nvPr>
        </p:nvGraphicFramePr>
        <p:xfrm>
          <a:off x="934402" y="1206183"/>
          <a:ext cx="10617517" cy="4645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3989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416690"/>
            <a:ext cx="10058400" cy="834594"/>
          </a:xfrm>
        </p:spPr>
        <p:txBody>
          <a:bodyPr>
            <a:normAutofit fontScale="90000"/>
          </a:bodyPr>
          <a:lstStyle/>
          <a:p>
            <a:r>
              <a:rPr lang="uk-UA" sz="4900" b="1" dirty="0">
                <a:solidFill>
                  <a:schemeClr val="bg2">
                    <a:lumMod val="25000"/>
                  </a:schemeClr>
                </a:solidFill>
              </a:rPr>
              <a:t>16.2 Романо-германська правова сім</a:t>
            </a:r>
            <a:r>
              <a:rPr lang="ru-RU" sz="4900" b="1" dirty="0">
                <a:solidFill>
                  <a:schemeClr val="bg2">
                    <a:lumMod val="25000"/>
                  </a:schemeClr>
                </a:solidFill>
              </a:rPr>
              <a:t>’</a:t>
            </a:r>
            <a:r>
              <a:rPr lang="uk-UA" sz="4900" b="1" dirty="0">
                <a:solidFill>
                  <a:schemeClr val="bg2">
                    <a:lumMod val="25000"/>
                  </a:schemeClr>
                </a:solidFill>
              </a:rPr>
              <a:t>я</a:t>
            </a:r>
            <a:endParaRPr lang="ru-RU" dirty="0">
              <a:solidFill>
                <a:schemeClr val="bg2">
                  <a:lumMod val="25000"/>
                </a:schemeClr>
              </a:solidFill>
            </a:endParaRPr>
          </a:p>
        </p:txBody>
      </p:sp>
      <p:sp>
        <p:nvSpPr>
          <p:cNvPr id="3" name="Объект 2"/>
          <p:cNvSpPr>
            <a:spLocks noGrp="1"/>
          </p:cNvSpPr>
          <p:nvPr>
            <p:ph idx="1"/>
          </p:nvPr>
        </p:nvSpPr>
        <p:spPr>
          <a:xfrm>
            <a:off x="1097280" y="1876927"/>
            <a:ext cx="10140215" cy="4523873"/>
          </a:xfrm>
          <a:solidFill>
            <a:schemeClr val="accent1">
              <a:lumMod val="75000"/>
            </a:schemeClr>
          </a:solidFill>
        </p:spPr>
        <p:txBody>
          <a:bodyPr>
            <a:normAutofit lnSpcReduction="10000"/>
          </a:bodyPr>
          <a:lstStyle/>
          <a:p>
            <a:r>
              <a:rPr lang="uk-UA" sz="3200" b="1" dirty="0">
                <a:solidFill>
                  <a:schemeClr val="bg1"/>
                </a:solidFill>
                <a:latin typeface="+mj-lt"/>
              </a:rPr>
              <a:t>Романо-германська (континентальна) правова сім</a:t>
            </a:r>
            <a:r>
              <a:rPr lang="ru-RU" sz="3200" b="1" dirty="0">
                <a:solidFill>
                  <a:schemeClr val="bg1"/>
                </a:solidFill>
                <a:latin typeface="+mj-lt"/>
              </a:rPr>
              <a:t>’</a:t>
            </a:r>
            <a:r>
              <a:rPr lang="uk-UA" sz="3200" b="1" dirty="0">
                <a:solidFill>
                  <a:schemeClr val="bg1"/>
                </a:solidFill>
                <a:latin typeface="+mj-lt"/>
              </a:rPr>
              <a:t>я</a:t>
            </a:r>
            <a:br>
              <a:rPr lang="uk-UA" sz="3200" b="1" dirty="0">
                <a:solidFill>
                  <a:schemeClr val="bg1"/>
                </a:solidFill>
                <a:latin typeface="+mj-lt"/>
              </a:rPr>
            </a:br>
            <a:r>
              <a:rPr lang="uk-UA" sz="3200" dirty="0">
                <a:solidFill>
                  <a:schemeClr val="bg1"/>
                </a:solidFill>
                <a:latin typeface="+mj-lt"/>
              </a:rPr>
              <a:t>– це сукупність національних правових систем країн континентальної Європи, що мають схожість історичного генезису на основі давньоримського права та його пристосування (разом із канонічним правом і місцевими звичаями) до нових національних умов, спільні засади правового регулювання, подібні риси структури права із поділом на публічне і приватне право, одноманітне розуміння природи норми права як правила поведінки загального характеру, єдність системи форм (джерел) права, основною з яких є нормативно-правовий акт</a:t>
            </a:r>
            <a:endParaRPr lang="ru-RU" sz="3200" dirty="0">
              <a:solidFill>
                <a:schemeClr val="bg1"/>
              </a:solidFill>
              <a:latin typeface="+mj-lt"/>
            </a:endParaRPr>
          </a:p>
          <a:p>
            <a:endParaRPr lang="ru-RU" dirty="0"/>
          </a:p>
        </p:txBody>
      </p:sp>
    </p:spTree>
    <p:extLst>
      <p:ext uri="{BB962C8B-B14F-4D97-AF65-F5344CB8AC3E}">
        <p14:creationId xmlns:p14="http://schemas.microsoft.com/office/powerpoint/2010/main" val="513456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4758" y="949212"/>
            <a:ext cx="10058400" cy="1450757"/>
          </a:xfrm>
        </p:spPr>
        <p:txBody>
          <a:bodyPr>
            <a:noAutofit/>
          </a:bodyPr>
          <a:lstStyle/>
          <a:p>
            <a:br>
              <a:rPr lang="uk-UA" b="1" dirty="0">
                <a:solidFill>
                  <a:srgbClr val="002060"/>
                </a:solidFill>
                <a:latin typeface="Times New Roman" panose="02020603050405020304" pitchFamily="18" charset="0"/>
                <a:cs typeface="Times New Roman" panose="02020603050405020304" pitchFamily="18" charset="0"/>
              </a:rPr>
            </a:br>
            <a:br>
              <a:rPr lang="uk-UA" sz="2800" b="1" dirty="0">
                <a:solidFill>
                  <a:srgbClr val="002060"/>
                </a:solidFill>
                <a:latin typeface="Times New Roman" panose="02020603050405020304" pitchFamily="18" charset="0"/>
                <a:cs typeface="Times New Roman" panose="02020603050405020304" pitchFamily="18" charset="0"/>
              </a:rPr>
            </a:br>
            <a:r>
              <a:rPr lang="uk-UA" sz="2800" b="1" dirty="0">
                <a:solidFill>
                  <a:schemeClr val="bg2">
                    <a:lumMod val="25000"/>
                  </a:schemeClr>
                </a:solidFill>
                <a:cs typeface="Times New Roman" panose="02020603050405020304" pitchFamily="18" charset="0"/>
              </a:rPr>
              <a:t>ТЕМА 16. </a:t>
            </a:r>
            <a:r>
              <a:rPr lang="uk-UA" sz="2800" b="1" dirty="0">
                <a:solidFill>
                  <a:schemeClr val="bg2">
                    <a:lumMod val="25000"/>
                  </a:schemeClr>
                </a:solidFill>
              </a:rPr>
              <a:t>ПРАВОВА СИСТЕМА СУСПІЛЬСТВА: ПОНЯТТЯ, ХАРАКТЕРИСТИКА ЕЛЕМЕНТІВ, ТИПОЛОГІЯ</a:t>
            </a:r>
            <a:br>
              <a:rPr lang="ru-RU" sz="4400" dirty="0">
                <a:solidFill>
                  <a:schemeClr val="bg2">
                    <a:lumMod val="25000"/>
                  </a:schemeClr>
                </a:solidFill>
              </a:rPr>
            </a:br>
            <a:endParaRPr lang="uk-UA" sz="4400"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6960" y="2025185"/>
            <a:ext cx="10058400" cy="4629872"/>
          </a:xfrm>
        </p:spPr>
        <p:txBody>
          <a:bodyPr>
            <a:noAutofit/>
          </a:bodyPr>
          <a:lstStyle/>
          <a:p>
            <a:pPr marL="0" lvl="0" indent="0" algn="just">
              <a:lnSpc>
                <a:spcPct val="100000"/>
              </a:lnSpc>
              <a:spcBef>
                <a:spcPts val="0"/>
              </a:spcBef>
              <a:spcAft>
                <a:spcPts val="0"/>
              </a:spcAft>
              <a:buClrTx/>
              <a:buSzTx/>
              <a:buNone/>
            </a:pPr>
            <a:r>
              <a:rPr lang="uk-UA" sz="3200" dirty="0">
                <a:solidFill>
                  <a:schemeClr val="bg2">
                    <a:lumMod val="25000"/>
                  </a:schemeClr>
                </a:solidFill>
                <a:latin typeface="Times New Roman"/>
              </a:rPr>
              <a:t>Успіх в опануванні знаннями, вміннями та навичками залежить від системного виміру їх сприйняття, чому сприяє вивчення цієї теми, в межах якої формується уявлення про юридичну карту сучасного світу. Засвоєння теоретичних положень цієї теми дає можливість здобути знання щодо поняттєво-структурної характеристики категорії </a:t>
            </a:r>
            <a:r>
              <a:rPr lang="uk-UA" sz="3200" b="1" dirty="0">
                <a:solidFill>
                  <a:schemeClr val="bg2">
                    <a:lumMod val="25000"/>
                  </a:schemeClr>
                </a:solidFill>
                <a:latin typeface="Times New Roman"/>
              </a:rPr>
              <a:t>правова система,</a:t>
            </a:r>
            <a:r>
              <a:rPr lang="uk-UA" sz="3200" dirty="0">
                <a:solidFill>
                  <a:schemeClr val="bg2">
                    <a:lumMod val="25000"/>
                  </a:schemeClr>
                </a:solidFill>
                <a:latin typeface="Times New Roman"/>
              </a:rPr>
              <a:t> її функцій, категорії </a:t>
            </a:r>
            <a:r>
              <a:rPr lang="uk-UA" sz="3200" b="1" dirty="0">
                <a:solidFill>
                  <a:schemeClr val="bg2">
                    <a:lumMod val="25000"/>
                  </a:schemeClr>
                </a:solidFill>
                <a:latin typeface="Times New Roman"/>
              </a:rPr>
              <a:t>правова сім’я, </a:t>
            </a:r>
            <a:r>
              <a:rPr lang="uk-UA" sz="3200" dirty="0">
                <a:solidFill>
                  <a:schemeClr val="bg2">
                    <a:lumMod val="25000"/>
                  </a:schemeClr>
                </a:solidFill>
                <a:latin typeface="Times New Roman"/>
              </a:rPr>
              <a:t>її співвідношення із правовою системою, основних рис сучасних правових сімей</a:t>
            </a:r>
            <a:endParaRPr lang="ru-RU" sz="3200" dirty="0"/>
          </a:p>
        </p:txBody>
      </p:sp>
    </p:spTree>
    <p:extLst>
      <p:ext uri="{BB962C8B-B14F-4D97-AF65-F5344CB8AC3E}">
        <p14:creationId xmlns:p14="http://schemas.microsoft.com/office/powerpoint/2010/main" val="222613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b="1" dirty="0">
                <a:solidFill>
                  <a:schemeClr val="bg2">
                    <a:lumMod val="25000"/>
                  </a:schemeClr>
                </a:solidFill>
              </a:rPr>
              <a:t>Романо-германська правова сім’я охоплює дві групи правових систем</a:t>
            </a:r>
            <a:endParaRPr lang="ru-RU" sz="4400" b="1" dirty="0">
              <a:solidFill>
                <a:schemeClr val="bg2">
                  <a:lumMod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935053383"/>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484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b="1" dirty="0">
                <a:solidFill>
                  <a:schemeClr val="bg2">
                    <a:lumMod val="50000"/>
                  </a:schemeClr>
                </a:solidFill>
              </a:rPr>
              <a:t>Історичний генезис романо-германського права</a:t>
            </a:r>
            <a:r>
              <a:rPr lang="uk-UA" sz="3600" dirty="0">
                <a:solidFill>
                  <a:schemeClr val="bg2">
                    <a:lumMod val="50000"/>
                  </a:schemeClr>
                </a:solidFill>
              </a:rPr>
              <a:t> може бути поділений на такі </a:t>
            </a:r>
            <a:r>
              <a:rPr lang="uk-UA" sz="3600" b="1" dirty="0">
                <a:solidFill>
                  <a:schemeClr val="bg2">
                    <a:lumMod val="50000"/>
                  </a:schemeClr>
                </a:solidFill>
              </a:rPr>
              <a:t>основні періоди</a:t>
            </a:r>
            <a:endParaRPr lang="ru-RU" sz="3600" dirty="0">
              <a:solidFill>
                <a:schemeClr val="bg2">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833644476"/>
              </p:ext>
            </p:extLst>
          </p:nvPr>
        </p:nvGraphicFramePr>
        <p:xfrm>
          <a:off x="697832" y="2383673"/>
          <a:ext cx="10828421"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2403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a:solidFill>
                  <a:schemeClr val="bg2">
                    <a:lumMod val="50000"/>
                  </a:schemeClr>
                </a:solidFill>
              </a:rPr>
              <a:t>Основні риси романо-германської правової сім’ї</a:t>
            </a:r>
            <a:endParaRPr lang="ru-RU" sz="3600" dirty="0">
              <a:solidFill>
                <a:schemeClr val="bg2">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79447265"/>
              </p:ext>
            </p:extLst>
          </p:nvPr>
        </p:nvGraphicFramePr>
        <p:xfrm>
          <a:off x="1096963" y="1846263"/>
          <a:ext cx="10058400" cy="4594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6448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a:solidFill>
                  <a:schemeClr val="bg2">
                    <a:lumMod val="50000"/>
                  </a:schemeClr>
                </a:solidFill>
              </a:rPr>
              <a:t>Основні риси романо-германської правової сім’ї (продовження)</a:t>
            </a:r>
            <a:endParaRPr lang="ru-RU"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372783974"/>
              </p:ext>
            </p:extLst>
          </p:nvPr>
        </p:nvGraphicFramePr>
        <p:xfrm>
          <a:off x="1097280" y="2247315"/>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2399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767181185"/>
              </p:ext>
            </p:extLst>
          </p:nvPr>
        </p:nvGraphicFramePr>
        <p:xfrm>
          <a:off x="1048837" y="1397084"/>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0901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a:t>Розвиток сучасної правової системи України характеризується</a:t>
            </a:r>
            <a:endParaRPr lang="ru-RU" sz="36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565900882"/>
              </p:ext>
            </p:extLst>
          </p:nvPr>
        </p:nvGraphicFramePr>
        <p:xfrm>
          <a:off x="1096963" y="1846263"/>
          <a:ext cx="10058400" cy="4682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4073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665747"/>
            <a:ext cx="10058400" cy="774834"/>
          </a:xfrm>
        </p:spPr>
        <p:txBody>
          <a:bodyPr>
            <a:normAutofit/>
          </a:bodyPr>
          <a:lstStyle/>
          <a:p>
            <a:pPr lvl="0"/>
            <a:r>
              <a:rPr lang="uk-UA" sz="4400" b="1" kern="600" dirty="0">
                <a:solidFill>
                  <a:schemeClr val="bg2">
                    <a:lumMod val="25000"/>
                  </a:schemeClr>
                </a:solidFill>
              </a:rPr>
              <a:t>16.3 Англо-американська правова сім</a:t>
            </a:r>
            <a:r>
              <a:rPr lang="ru-RU" sz="4400" b="1" kern="600" dirty="0">
                <a:solidFill>
                  <a:schemeClr val="bg2">
                    <a:lumMod val="25000"/>
                  </a:schemeClr>
                </a:solidFill>
              </a:rPr>
              <a:t>’</a:t>
            </a:r>
            <a:r>
              <a:rPr lang="uk-UA" sz="4400" b="1" kern="600" dirty="0">
                <a:solidFill>
                  <a:schemeClr val="bg2">
                    <a:lumMod val="25000"/>
                  </a:schemeClr>
                </a:solidFill>
              </a:rPr>
              <a:t>я</a:t>
            </a:r>
            <a:endParaRPr lang="ru-RU" sz="4400" dirty="0">
              <a:solidFill>
                <a:schemeClr val="bg2">
                  <a:lumMod val="25000"/>
                </a:schemeClr>
              </a:solidFill>
            </a:endParaRPr>
          </a:p>
        </p:txBody>
      </p:sp>
      <p:sp>
        <p:nvSpPr>
          <p:cNvPr id="3" name="Объект 2"/>
          <p:cNvSpPr>
            <a:spLocks noGrp="1"/>
          </p:cNvSpPr>
          <p:nvPr>
            <p:ph idx="1"/>
          </p:nvPr>
        </p:nvSpPr>
        <p:spPr>
          <a:xfrm>
            <a:off x="1153428" y="1645208"/>
            <a:ext cx="10058400" cy="4787676"/>
          </a:xfrm>
        </p:spPr>
        <p:txBody>
          <a:bodyPr>
            <a:noAutofit/>
          </a:bodyPr>
          <a:lstStyle/>
          <a:p>
            <a:r>
              <a:rPr lang="uk-UA" sz="3400" b="1" dirty="0">
                <a:latin typeface="+mj-lt"/>
              </a:rPr>
              <a:t>Англо-американська правова сім’я (сім</a:t>
            </a:r>
            <a:r>
              <a:rPr lang="ru-RU" sz="3400" b="1" dirty="0">
                <a:latin typeface="+mj-lt"/>
              </a:rPr>
              <a:t>’</a:t>
            </a:r>
            <a:r>
              <a:rPr lang="uk-UA" sz="3400" b="1" dirty="0">
                <a:latin typeface="+mj-lt"/>
              </a:rPr>
              <a:t>я загального права)</a:t>
            </a:r>
            <a:r>
              <a:rPr lang="uk-UA" sz="3400" dirty="0">
                <a:latin typeface="+mj-lt"/>
              </a:rPr>
              <a:t> – це сукупність національних правових систем, що мають своїм історичним джерелом англійське загальне право, схожість в основних засадах правового регулювання, подібні риси структури права із превалюванням процесуального права, одноманітне розуміння природи норми права як казуального правила поведінки, створеного судовою практикою, та домінуючої форми права – судового прецеденту</a:t>
            </a:r>
            <a:endParaRPr lang="ru-RU" sz="3400" dirty="0">
              <a:latin typeface="+mj-lt"/>
            </a:endParaRPr>
          </a:p>
        </p:txBody>
      </p:sp>
    </p:spTree>
    <p:extLst>
      <p:ext uri="{BB962C8B-B14F-4D97-AF65-F5344CB8AC3E}">
        <p14:creationId xmlns:p14="http://schemas.microsoft.com/office/powerpoint/2010/main" val="4264601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463387989"/>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8841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608632886"/>
              </p:ext>
            </p:extLst>
          </p:nvPr>
        </p:nvGraphicFramePr>
        <p:xfrm>
          <a:off x="776121" y="1548063"/>
          <a:ext cx="10830342" cy="68018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6810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a:solidFill>
                  <a:schemeClr val="bg2">
                    <a:lumMod val="25000"/>
                  </a:schemeClr>
                </a:solidFill>
              </a:rPr>
              <a:t>В історії англійського права виділяють такі основні періоди</a:t>
            </a:r>
            <a:endParaRPr lang="ru-RU" sz="3600" dirty="0">
              <a:solidFill>
                <a:schemeClr val="bg2">
                  <a:lumMod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615307224"/>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970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5225" y="590310"/>
            <a:ext cx="9957315" cy="945266"/>
          </a:xfrm>
        </p:spPr>
        <p:txBody>
          <a:bodyPr>
            <a:normAutofit/>
          </a:bodyPr>
          <a:lstStyle/>
          <a:p>
            <a:r>
              <a:rPr lang="uk-UA" sz="5400" b="1" dirty="0">
                <a:solidFill>
                  <a:schemeClr val="bg2">
                    <a:lumMod val="25000"/>
                  </a:schemeClr>
                </a:solidFill>
                <a:latin typeface="Times New Roman" panose="02020603050405020304" pitchFamily="18" charset="0"/>
                <a:cs typeface="Times New Roman" panose="02020603050405020304" pitchFamily="18" charset="0"/>
              </a:rPr>
              <a:t>Основні терміни теми</a:t>
            </a:r>
            <a:endParaRPr lang="uk-UA" sz="5400" dirty="0">
              <a:solidFill>
                <a:schemeClr val="bg2">
                  <a:lumMod val="25000"/>
                </a:schemeClr>
              </a:solidFill>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931641373"/>
              </p:ext>
            </p:extLst>
          </p:nvPr>
        </p:nvGraphicFramePr>
        <p:xfrm>
          <a:off x="992790" y="1846263"/>
          <a:ext cx="10489750" cy="4391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7829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b="1" dirty="0">
                <a:solidFill>
                  <a:schemeClr val="bg2">
                    <a:lumMod val="50000"/>
                  </a:schemeClr>
                </a:solidFill>
              </a:rPr>
              <a:t>Основні</a:t>
            </a:r>
            <a:r>
              <a:rPr lang="uk-UA" sz="4400" dirty="0">
                <a:solidFill>
                  <a:schemeClr val="bg2">
                    <a:lumMod val="50000"/>
                  </a:schemeClr>
                </a:solidFill>
              </a:rPr>
              <a:t> </a:t>
            </a:r>
            <a:r>
              <a:rPr lang="uk-UA" sz="4400" b="1" dirty="0">
                <a:solidFill>
                  <a:schemeClr val="bg2">
                    <a:lumMod val="50000"/>
                  </a:schemeClr>
                </a:solidFill>
              </a:rPr>
              <a:t>ознаки англо-американської правової сім’ї</a:t>
            </a:r>
            <a:endParaRPr lang="ru-RU" sz="4400" dirty="0">
              <a:solidFill>
                <a:schemeClr val="bg2">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930393350"/>
              </p:ext>
            </p:extLst>
          </p:nvPr>
        </p:nvGraphicFramePr>
        <p:xfrm>
          <a:off x="1097280" y="2159084"/>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5526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bg2">
                    <a:lumMod val="25000"/>
                  </a:schemeClr>
                </a:solidFill>
              </a:rPr>
              <a:t>Основні</a:t>
            </a:r>
            <a:r>
              <a:rPr lang="uk-UA" sz="4000" dirty="0">
                <a:solidFill>
                  <a:schemeClr val="bg2">
                    <a:lumMod val="25000"/>
                  </a:schemeClr>
                </a:solidFill>
              </a:rPr>
              <a:t> </a:t>
            </a:r>
            <a:r>
              <a:rPr lang="uk-UA" sz="4000" b="1" dirty="0">
                <a:solidFill>
                  <a:schemeClr val="bg2">
                    <a:lumMod val="25000"/>
                  </a:schemeClr>
                </a:solidFill>
              </a:rPr>
              <a:t>ознаки всієї англо-американської правової сім’ї (продовження)</a:t>
            </a:r>
            <a:endParaRPr lang="ru-RU" sz="4000" dirty="0">
              <a:solidFill>
                <a:schemeClr val="bg2">
                  <a:lumMod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671728304"/>
              </p:ext>
            </p:extLst>
          </p:nvPr>
        </p:nvGraphicFramePr>
        <p:xfrm>
          <a:off x="1097280" y="21510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1737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28866951"/>
              </p:ext>
            </p:extLst>
          </p:nvPr>
        </p:nvGraphicFramePr>
        <p:xfrm>
          <a:off x="1024773" y="368968"/>
          <a:ext cx="10172616" cy="6047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91180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2164" y="368968"/>
            <a:ext cx="3803583" cy="6296527"/>
          </a:xfrm>
        </p:spPr>
        <p:txBody>
          <a:bodyPr>
            <a:noAutofit/>
          </a:bodyPr>
          <a:lstStyle/>
          <a:p>
            <a:r>
              <a:rPr lang="uk-UA" sz="4000" dirty="0"/>
              <a:t>У праві Сполучених Штатів Америки позиціонується принцип верховенства Конституції США і на цій основі існує відповідна ієрархія джерел права</a:t>
            </a:r>
            <a:endParaRPr lang="ru-RU" sz="40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929595775"/>
              </p:ext>
            </p:extLst>
          </p:nvPr>
        </p:nvGraphicFramePr>
        <p:xfrm>
          <a:off x="4080794" y="256674"/>
          <a:ext cx="7493585" cy="6499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34915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50027"/>
            <a:ext cx="10058400" cy="1450757"/>
          </a:xfrm>
        </p:spPr>
        <p:txBody>
          <a:bodyPr>
            <a:normAutofit/>
          </a:bodyPr>
          <a:lstStyle/>
          <a:p>
            <a:pPr lvl="0"/>
            <a:r>
              <a:rPr lang="uk-UA" sz="4400" b="1" kern="600" dirty="0">
                <a:solidFill>
                  <a:schemeClr val="bg2">
                    <a:lumMod val="25000"/>
                  </a:schemeClr>
                </a:solidFill>
              </a:rPr>
              <a:t>16.4 Мусульманське право</a:t>
            </a:r>
            <a:endParaRPr lang="ru-RU" sz="4400" dirty="0">
              <a:solidFill>
                <a:schemeClr val="bg2">
                  <a:lumMod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306323027"/>
              </p:ext>
            </p:extLst>
          </p:nvPr>
        </p:nvGraphicFramePr>
        <p:xfrm>
          <a:off x="1023811" y="216630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9165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2" y="442051"/>
            <a:ext cx="10058400" cy="1066709"/>
          </a:xfrm>
        </p:spPr>
        <p:txBody>
          <a:bodyPr>
            <a:normAutofit fontScale="90000"/>
          </a:bodyPr>
          <a:lstStyle/>
          <a:p>
            <a:r>
              <a:rPr lang="uk-UA" sz="4000" b="1" dirty="0">
                <a:solidFill>
                  <a:schemeClr val="bg2">
                    <a:lumMod val="50000"/>
                  </a:schemeClr>
                </a:solidFill>
              </a:rPr>
              <a:t>Генезис мусульманського (ісламського) права представлений у чотирьох основних етапах</a:t>
            </a:r>
            <a:endParaRPr lang="ru-RU" sz="4000" dirty="0">
              <a:solidFill>
                <a:schemeClr val="bg2">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087356736"/>
              </p:ext>
            </p:extLst>
          </p:nvPr>
        </p:nvGraphicFramePr>
        <p:xfrm>
          <a:off x="1096962" y="1846263"/>
          <a:ext cx="10342181" cy="4581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509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bg2">
                    <a:lumMod val="50000"/>
                  </a:schemeClr>
                </a:solidFill>
              </a:rPr>
              <a:t>Основні риси мусульманського права</a:t>
            </a:r>
            <a:endParaRPr lang="ru-RU" sz="4000" dirty="0">
              <a:solidFill>
                <a:schemeClr val="bg2">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006122380"/>
              </p:ext>
            </p:extLst>
          </p:nvPr>
        </p:nvGraphicFramePr>
        <p:xfrm>
          <a:off x="1096963" y="1846263"/>
          <a:ext cx="10058400" cy="4636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9354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a:t>Структура права об’єднує дві категорії норм</a:t>
            </a:r>
            <a:endParaRPr lang="ru-RU"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759800191"/>
              </p:ext>
            </p:extLst>
          </p:nvPr>
        </p:nvGraphicFramePr>
        <p:xfrm>
          <a:off x="1096962" y="1846263"/>
          <a:ext cx="10159301" cy="4371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2588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35971715"/>
              </p:ext>
            </p:extLst>
          </p:nvPr>
        </p:nvGraphicFramePr>
        <p:xfrm>
          <a:off x="1096963" y="1060705"/>
          <a:ext cx="10058400" cy="48082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8495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sz="4000" b="1" kern="600" dirty="0">
                <a:solidFill>
                  <a:schemeClr val="bg2">
                    <a:lumMod val="25000"/>
                  </a:schemeClr>
                </a:solidFill>
              </a:rPr>
              <a:t>16.5 Традиційно-звичаєва правова сім</a:t>
            </a:r>
            <a:r>
              <a:rPr lang="ru-RU" sz="4000" b="1" kern="600" dirty="0">
                <a:solidFill>
                  <a:schemeClr val="bg2">
                    <a:lumMod val="25000"/>
                  </a:schemeClr>
                </a:solidFill>
              </a:rPr>
              <a:t>’</a:t>
            </a:r>
            <a:r>
              <a:rPr lang="uk-UA" sz="4000" b="1" kern="600" dirty="0">
                <a:solidFill>
                  <a:schemeClr val="bg2">
                    <a:lumMod val="25000"/>
                  </a:schemeClr>
                </a:solidFill>
              </a:rPr>
              <a:t>я</a:t>
            </a:r>
            <a:endParaRPr lang="ru-RU" sz="4000" dirty="0">
              <a:solidFill>
                <a:schemeClr val="bg2">
                  <a:lumMod val="2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651880364"/>
              </p:ext>
            </p:extLst>
          </p:nvPr>
        </p:nvGraphicFramePr>
        <p:xfrm>
          <a:off x="1096962" y="1846263"/>
          <a:ext cx="10205021" cy="4581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0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5400" b="1" dirty="0">
                <a:solidFill>
                  <a:schemeClr val="bg2">
                    <a:lumMod val="25000"/>
                  </a:schemeClr>
                </a:solidFill>
                <a:latin typeface="Times New Roman" panose="02020603050405020304" pitchFamily="18" charset="0"/>
                <a:cs typeface="Times New Roman" panose="02020603050405020304" pitchFamily="18" charset="0"/>
              </a:rPr>
              <a:t>Навчальні питання теми</a:t>
            </a:r>
            <a:endParaRPr lang="uk-UA" sz="5400" dirty="0">
              <a:solidFill>
                <a:schemeClr val="bg2">
                  <a:lumMod val="25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4067844217"/>
              </p:ext>
            </p:extLst>
          </p:nvPr>
        </p:nvGraphicFramePr>
        <p:xfrm>
          <a:off x="1096962" y="1846263"/>
          <a:ext cx="10241597" cy="4442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03601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377896090"/>
              </p:ext>
            </p:extLst>
          </p:nvPr>
        </p:nvGraphicFramePr>
        <p:xfrm>
          <a:off x="1096963" y="356616"/>
          <a:ext cx="10058400" cy="6254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05396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uk-UA" sz="4000" b="1" dirty="0">
                <a:solidFill>
                  <a:schemeClr val="accent1">
                    <a:lumMod val="75000"/>
                  </a:schemeClr>
                </a:solidFill>
              </a:rPr>
              <a:t>Список використаних джерел</a:t>
            </a:r>
            <a:endParaRPr lang="uk-UA" sz="4000" dirty="0">
              <a:solidFill>
                <a:schemeClr val="accent1">
                  <a:lumMod val="75000"/>
                </a:schemeClr>
              </a:solidFill>
            </a:endParaRPr>
          </a:p>
        </p:txBody>
      </p:sp>
      <p:sp>
        <p:nvSpPr>
          <p:cNvPr id="7" name="Объект 6"/>
          <p:cNvSpPr>
            <a:spLocks noGrp="1"/>
          </p:cNvSpPr>
          <p:nvPr>
            <p:ph idx="1"/>
          </p:nvPr>
        </p:nvSpPr>
        <p:spPr>
          <a:xfrm>
            <a:off x="1097280" y="1851949"/>
            <a:ext cx="10058400" cy="4502551"/>
          </a:xfrm>
        </p:spPr>
        <p:txBody>
          <a:bodyPr>
            <a:noAutofit/>
          </a:bodyPr>
          <a:lstStyle/>
          <a:p>
            <a:pPr marL="457200" lvl="0" indent="-457200" algn="just">
              <a:lnSpc>
                <a:spcPct val="100000"/>
              </a:lnSpc>
              <a:spcBef>
                <a:spcPts val="600"/>
              </a:spcBef>
              <a:spcAft>
                <a:spcPts val="600"/>
              </a:spcAft>
              <a:buFont typeface="+mj-lt"/>
              <a:buAutoNum type="arabicPeriod"/>
            </a:pP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Крестовська Н. М., </a:t>
            </a:r>
            <a:r>
              <a:rPr lang="uk-UA" sz="2400" dirty="0" err="1">
                <a:solidFill>
                  <a:schemeClr val="accent6">
                    <a:lumMod val="75000"/>
                  </a:schemeClr>
                </a:solidFill>
                <a:effectLst/>
                <a:latin typeface="+mj-lt"/>
                <a:ea typeface="Calibri" panose="020F0502020204030204" pitchFamily="34" charset="0"/>
                <a:cs typeface="Times New Roman" panose="02020603050405020304" pitchFamily="18" charset="0"/>
              </a:rPr>
              <a:t>Матвеєва</a:t>
            </a: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 Л. Г. Теорія держави і права. Підруч­ник. Практикум. Тести: підручник. 3-тє вид., стереотип. Київ: Юрінком Інтер, 2023. 584 c</a:t>
            </a:r>
            <a:r>
              <a:rPr lang="uk-UA" sz="2400" dirty="0">
                <a:solidFill>
                  <a:schemeClr val="accent6">
                    <a:lumMod val="75000"/>
                  </a:schemeClr>
                </a:solidFill>
                <a:latin typeface="+mj-lt"/>
              </a:rPr>
              <a:t>.</a:t>
            </a:r>
            <a:endParaRPr lang="en-US" sz="2400" dirty="0">
              <a:solidFill>
                <a:schemeClr val="accent6">
                  <a:lumMod val="75000"/>
                </a:schemeClr>
              </a:solidFill>
              <a:latin typeface="+mj-lt"/>
            </a:endParaRPr>
          </a:p>
          <a:p>
            <a:pPr marL="457200" lvl="0" indent="-457200" algn="just">
              <a:lnSpc>
                <a:spcPct val="100000"/>
              </a:lnSpc>
              <a:spcBef>
                <a:spcPts val="600"/>
              </a:spcBef>
              <a:spcAft>
                <a:spcPts val="600"/>
              </a:spcAft>
              <a:buFont typeface="+mj-lt"/>
              <a:buAutoNum type="arabicPeriod"/>
            </a:pPr>
            <a:r>
              <a:rPr lang="uk-UA" sz="2400" dirty="0">
                <a:solidFill>
                  <a:schemeClr val="accent6">
                    <a:lumMod val="75000"/>
                  </a:schemeClr>
                </a:solidFill>
                <a:latin typeface="+mj-lt"/>
              </a:rPr>
              <a:t>Національні тенденції та міжнародний досвід сучасного праворозуміння</a:t>
            </a:r>
            <a:r>
              <a:rPr lang="en-US" sz="2400" dirty="0">
                <a:solidFill>
                  <a:schemeClr val="accent6">
                    <a:lumMod val="75000"/>
                  </a:schemeClr>
                </a:solidFill>
                <a:latin typeface="+mj-lt"/>
              </a:rPr>
              <a:t> </a:t>
            </a:r>
            <a:r>
              <a:rPr lang="uk-UA" sz="2400" dirty="0">
                <a:solidFill>
                  <a:schemeClr val="accent6">
                    <a:lumMod val="75000"/>
                  </a:schemeClr>
                </a:solidFill>
                <a:latin typeface="+mj-lt"/>
              </a:rPr>
              <a:t>: </a:t>
            </a:r>
            <a:r>
              <a:rPr lang="en-US" sz="2400" dirty="0">
                <a:solidFill>
                  <a:schemeClr val="accent6">
                    <a:lumMod val="75000"/>
                  </a:schemeClr>
                </a:solidFill>
                <a:latin typeface="+mj-lt"/>
              </a:rPr>
              <a:t>[</a:t>
            </a:r>
            <a:r>
              <a:rPr lang="uk-UA" sz="2400" dirty="0">
                <a:solidFill>
                  <a:schemeClr val="accent6">
                    <a:lumMod val="75000"/>
                  </a:schemeClr>
                </a:solidFill>
                <a:latin typeface="+mj-lt"/>
              </a:rPr>
              <a:t>монографія</a:t>
            </a:r>
            <a:r>
              <a:rPr lang="en-US" sz="2400" dirty="0">
                <a:solidFill>
                  <a:schemeClr val="accent6">
                    <a:lumMod val="75000"/>
                  </a:schemeClr>
                </a:solidFill>
                <a:latin typeface="+mj-lt"/>
              </a:rPr>
              <a:t>]</a:t>
            </a:r>
            <a:r>
              <a:rPr lang="uk-UA" sz="2400" dirty="0">
                <a:solidFill>
                  <a:schemeClr val="accent6">
                    <a:lumMod val="75000"/>
                  </a:schemeClr>
                </a:solidFill>
                <a:latin typeface="+mj-lt"/>
              </a:rPr>
              <a:t> / [Ю. С. Шемшученко, Н. М. Оніщенко, О. В. Зайчук та ін.]; за заг. ред. Н .М. Оніщенко. – К. : Юридична думка, 2013. – 480 с.</a:t>
            </a:r>
          </a:p>
          <a:p>
            <a:pPr marL="457200" lvl="0" indent="-457200" algn="just">
              <a:lnSpc>
                <a:spcPct val="100000"/>
              </a:lnSpc>
              <a:spcBef>
                <a:spcPts val="600"/>
              </a:spcBef>
              <a:spcAft>
                <a:spcPts val="600"/>
              </a:spcAft>
              <a:buFont typeface="+mj-lt"/>
              <a:buAutoNum type="arabicPeriod"/>
            </a:pPr>
            <a:r>
              <a:rPr lang="uk-UA" sz="2400" dirty="0">
                <a:solidFill>
                  <a:schemeClr val="accent6">
                    <a:lumMod val="75000"/>
                  </a:schemeClr>
                </a:solidFill>
                <a:latin typeface="+mj-lt"/>
              </a:rPr>
              <a:t>Правові системи сучасності : навч. посіб. для </a:t>
            </a:r>
            <a:r>
              <a:rPr lang="uk-UA" sz="2400" dirty="0" err="1">
                <a:solidFill>
                  <a:schemeClr val="accent6">
                    <a:lumMod val="75000"/>
                  </a:schemeClr>
                </a:solidFill>
                <a:latin typeface="+mj-lt"/>
              </a:rPr>
              <a:t>магіст</a:t>
            </a:r>
            <a:r>
              <a:rPr lang="uk-UA" sz="2400" dirty="0">
                <a:solidFill>
                  <a:schemeClr val="accent6">
                    <a:lumMod val="75000"/>
                  </a:schemeClr>
                </a:solidFill>
                <a:latin typeface="+mj-lt"/>
              </a:rPr>
              <a:t>. права / </a:t>
            </a:r>
            <a:br>
              <a:rPr lang="uk-UA" sz="2400" dirty="0">
                <a:solidFill>
                  <a:schemeClr val="accent6">
                    <a:lumMod val="75000"/>
                  </a:schemeClr>
                </a:solidFill>
                <a:latin typeface="+mj-lt"/>
              </a:rPr>
            </a:br>
            <a:r>
              <a:rPr lang="en-US" sz="2400" dirty="0">
                <a:solidFill>
                  <a:schemeClr val="accent6">
                    <a:lumMod val="75000"/>
                  </a:schemeClr>
                </a:solidFill>
                <a:latin typeface="+mj-lt"/>
              </a:rPr>
              <a:t>[</a:t>
            </a:r>
            <a:r>
              <a:rPr lang="ru-RU" sz="2400" dirty="0">
                <a:solidFill>
                  <a:schemeClr val="accent6">
                    <a:lumMod val="75000"/>
                  </a:schemeClr>
                </a:solidFill>
                <a:latin typeface="+mj-lt"/>
              </a:rPr>
              <a:t>Ю. С. Шемшученко, Н. М. Он</a:t>
            </a:r>
            <a:r>
              <a:rPr lang="uk-UA" sz="2400" dirty="0" err="1">
                <a:solidFill>
                  <a:schemeClr val="accent6">
                    <a:lumMod val="75000"/>
                  </a:schemeClr>
                </a:solidFill>
                <a:latin typeface="+mj-lt"/>
              </a:rPr>
              <a:t>іщенко</a:t>
            </a:r>
            <a:r>
              <a:rPr lang="uk-UA" sz="2400" dirty="0">
                <a:solidFill>
                  <a:schemeClr val="accent6">
                    <a:lumMod val="75000"/>
                  </a:schemeClr>
                </a:solidFill>
                <a:latin typeface="+mj-lt"/>
              </a:rPr>
              <a:t>, О. В. Зайчук та ін.</a:t>
            </a:r>
            <a:r>
              <a:rPr lang="en-US" sz="2400" dirty="0">
                <a:solidFill>
                  <a:schemeClr val="accent6">
                    <a:lumMod val="75000"/>
                  </a:schemeClr>
                </a:solidFill>
                <a:latin typeface="+mj-lt"/>
              </a:rPr>
              <a:t>]</a:t>
            </a:r>
            <a:r>
              <a:rPr lang="ru-RU" sz="2400" dirty="0">
                <a:solidFill>
                  <a:schemeClr val="accent6">
                    <a:lumMod val="75000"/>
                  </a:schemeClr>
                </a:solidFill>
                <a:latin typeface="+mj-lt"/>
              </a:rPr>
              <a:t> ; </a:t>
            </a:r>
            <a:r>
              <a:rPr lang="uk-UA" sz="2400" dirty="0">
                <a:solidFill>
                  <a:schemeClr val="accent6">
                    <a:lumMod val="75000"/>
                  </a:schemeClr>
                </a:solidFill>
                <a:latin typeface="+mj-lt"/>
              </a:rPr>
              <a:t>відп. ред. </a:t>
            </a:r>
            <a:br>
              <a:rPr lang="uk-UA" sz="2400" dirty="0">
                <a:solidFill>
                  <a:schemeClr val="accent6">
                    <a:lumMod val="75000"/>
                  </a:schemeClr>
                </a:solidFill>
                <a:latin typeface="+mj-lt"/>
              </a:rPr>
            </a:br>
            <a:r>
              <a:rPr lang="uk-UA" sz="2400" dirty="0">
                <a:solidFill>
                  <a:schemeClr val="accent6">
                    <a:lumMod val="75000"/>
                  </a:schemeClr>
                </a:solidFill>
                <a:latin typeface="+mj-lt"/>
              </a:rPr>
              <a:t>Ю. С. Шемшученко. – К. : Юридична думка, 2012. – 492 с.</a:t>
            </a:r>
          </a:p>
          <a:p>
            <a:pPr marL="457200" lvl="0" indent="-457200" algn="just">
              <a:lnSpc>
                <a:spcPct val="100000"/>
              </a:lnSpc>
              <a:spcBef>
                <a:spcPts val="600"/>
              </a:spcBef>
              <a:spcAft>
                <a:spcPts val="600"/>
              </a:spcAft>
              <a:buFont typeface="+mj-lt"/>
              <a:buAutoNum type="arabicPeriod"/>
            </a:pPr>
            <a:r>
              <a:rPr lang="uk-UA" sz="2400" dirty="0">
                <a:solidFill>
                  <a:schemeClr val="accent6">
                    <a:lumMod val="75000"/>
                  </a:schemeClr>
                </a:solidFill>
                <a:effectLst/>
                <a:latin typeface="+mj-lt"/>
                <a:ea typeface="SimSun" panose="02010600030101010101" pitchFamily="2" charset="-122"/>
                <a:cs typeface="Times New Roman" panose="02020603050405020304" pitchFamily="18" charset="0"/>
              </a:rPr>
              <a:t>Теорія держави та права </a:t>
            </a: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[Текст]: </a:t>
            </a:r>
            <a:r>
              <a:rPr lang="uk-UA" sz="2400" dirty="0" err="1">
                <a:solidFill>
                  <a:schemeClr val="accent6">
                    <a:lumMod val="75000"/>
                  </a:schemeClr>
                </a:solidFill>
                <a:effectLst/>
                <a:latin typeface="+mj-lt"/>
                <a:ea typeface="Calibri" panose="020F0502020204030204" pitchFamily="34" charset="0"/>
                <a:cs typeface="Times New Roman" panose="02020603050405020304" pitchFamily="18" charset="0"/>
              </a:rPr>
              <a:t>навч</a:t>
            </a: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 </a:t>
            </a:r>
            <a:r>
              <a:rPr lang="uk-UA" sz="2400" dirty="0" err="1">
                <a:solidFill>
                  <a:schemeClr val="accent6">
                    <a:lumMod val="75000"/>
                  </a:schemeClr>
                </a:solidFill>
                <a:effectLst/>
                <a:latin typeface="+mj-lt"/>
                <a:ea typeface="Calibri" panose="020F0502020204030204" pitchFamily="34" charset="0"/>
                <a:cs typeface="Times New Roman" panose="02020603050405020304" pitchFamily="18" charset="0"/>
              </a:rPr>
              <a:t>посіб</a:t>
            </a: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 / [Власенко В.П. </a:t>
            </a:r>
            <a:r>
              <a:rPr lang="uk-UA" sz="2400" dirty="0">
                <a:solidFill>
                  <a:schemeClr val="accent6">
                    <a:lumMod val="75000"/>
                  </a:schemeClr>
                </a:solidFill>
                <a:effectLst/>
                <a:latin typeface="+mj-lt"/>
                <a:ea typeface="SimSun" panose="02010600030101010101" pitchFamily="2" charset="-122"/>
                <a:cs typeface="Times New Roman" panose="02020603050405020304" pitchFamily="18" charset="0"/>
              </a:rPr>
              <a:t>та ін.]</a:t>
            </a: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 </a:t>
            </a:r>
            <a:r>
              <a:rPr lang="uk-UA" sz="2400" dirty="0">
                <a:solidFill>
                  <a:schemeClr val="accent6">
                    <a:lumMod val="75000"/>
                  </a:schemeClr>
                </a:solidFill>
                <a:effectLst/>
                <a:latin typeface="+mj-lt"/>
                <a:ea typeface="SimSun" panose="02010600030101010101" pitchFamily="2" charset="-122"/>
                <a:cs typeface="Times New Roman" panose="02020603050405020304" pitchFamily="18" charset="0"/>
              </a:rPr>
              <a:t>за </a:t>
            </a:r>
            <a:r>
              <a:rPr lang="uk-UA" sz="2400" dirty="0" err="1">
                <a:solidFill>
                  <a:schemeClr val="accent6">
                    <a:lumMod val="75000"/>
                  </a:schemeClr>
                </a:solidFill>
                <a:effectLst/>
                <a:latin typeface="+mj-lt"/>
                <a:ea typeface="SimSun" panose="02010600030101010101" pitchFamily="2" charset="-122"/>
                <a:cs typeface="Times New Roman" panose="02020603050405020304" pitchFamily="18" charset="0"/>
              </a:rPr>
              <a:t>заг</a:t>
            </a:r>
            <a:r>
              <a:rPr lang="uk-UA" sz="2400" dirty="0">
                <a:solidFill>
                  <a:schemeClr val="accent6">
                    <a:lumMod val="75000"/>
                  </a:schemeClr>
                </a:solidFill>
                <a:effectLst/>
                <a:latin typeface="+mj-lt"/>
                <a:ea typeface="SimSun" panose="02010600030101010101" pitchFamily="2" charset="-122"/>
                <a:cs typeface="Times New Roman" panose="02020603050405020304" pitchFamily="18" charset="0"/>
              </a:rPr>
              <a:t>. ред. С. Д. Гусарєва. </a:t>
            </a: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 К. : 7БЦ, 2022. </a:t>
            </a:r>
            <a:r>
              <a:rPr lang="uk-UA" sz="2400" dirty="0">
                <a:solidFill>
                  <a:schemeClr val="accent6">
                    <a:lumMod val="75000"/>
                  </a:schemeClr>
                </a:solidFill>
                <a:effectLst/>
                <a:latin typeface="+mj-lt"/>
                <a:ea typeface="SimSun" panose="02010600030101010101" pitchFamily="2" charset="-122"/>
                <a:cs typeface="Times New Roman" panose="02020603050405020304" pitchFamily="18" charset="0"/>
              </a:rPr>
              <a:t>470 с</a:t>
            </a: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a:t>
            </a:r>
            <a:endParaRPr lang="uk-UA" sz="2400" dirty="0">
              <a:solidFill>
                <a:schemeClr val="accent6">
                  <a:lumMod val="75000"/>
                </a:schemeClr>
              </a:solidFill>
              <a:latin typeface="+mj-lt"/>
            </a:endParaRPr>
          </a:p>
        </p:txBody>
      </p:sp>
    </p:spTree>
    <p:extLst>
      <p:ext uri="{BB962C8B-B14F-4D97-AF65-F5344CB8AC3E}">
        <p14:creationId xmlns:p14="http://schemas.microsoft.com/office/powerpoint/2010/main" val="3448311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680720"/>
            <a:ext cx="10058400" cy="1605621"/>
          </a:xfrm>
        </p:spPr>
        <p:txBody>
          <a:bodyPr>
            <a:noAutofit/>
          </a:bodyPr>
          <a:lstStyle/>
          <a:p>
            <a:r>
              <a:rPr lang="uk-UA" b="1" dirty="0">
                <a:solidFill>
                  <a:schemeClr val="bg2">
                    <a:lumMod val="25000"/>
                  </a:schemeClr>
                </a:solidFill>
              </a:rPr>
              <a:t>16.1 Правова система: поняття, структура, функції</a:t>
            </a:r>
            <a:endParaRPr lang="uk-UA" dirty="0">
              <a:solidFill>
                <a:srgbClr val="002060"/>
              </a:solidFill>
            </a:endParaRPr>
          </a:p>
        </p:txBody>
      </p:sp>
      <p:sp>
        <p:nvSpPr>
          <p:cNvPr id="6" name="Объект 5"/>
          <p:cNvSpPr>
            <a:spLocks noGrp="1"/>
          </p:cNvSpPr>
          <p:nvPr>
            <p:ph idx="1"/>
          </p:nvPr>
        </p:nvSpPr>
        <p:spPr>
          <a:xfrm>
            <a:off x="1097280" y="2593295"/>
            <a:ext cx="10058400" cy="3729439"/>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4800" dirty="0">
                <a:solidFill>
                  <a:schemeClr val="bg2">
                    <a:lumMod val="25000"/>
                  </a:schemeClr>
                </a:solidFill>
                <a:latin typeface="+mj-lt"/>
              </a:rPr>
              <a:t>Категорія </a:t>
            </a:r>
            <a:r>
              <a:rPr lang="uk-UA" sz="4800" b="1" dirty="0">
                <a:solidFill>
                  <a:schemeClr val="bg2">
                    <a:lumMod val="25000"/>
                  </a:schemeClr>
                </a:solidFill>
                <a:latin typeface="+mj-lt"/>
              </a:rPr>
              <a:t>«правова система»</a:t>
            </a:r>
            <a:r>
              <a:rPr lang="uk-UA" sz="4800" dirty="0">
                <a:solidFill>
                  <a:schemeClr val="bg2">
                    <a:lumMod val="25000"/>
                  </a:schemeClr>
                </a:solidFill>
                <a:latin typeface="+mj-lt"/>
              </a:rPr>
              <a:t> є основою для системного вивчення правової дійсності. Відповідно до багатогранного змісту правової системи варіюються й її визначення</a:t>
            </a:r>
            <a:endParaRPr lang="ru-RU" sz="4800" dirty="0">
              <a:solidFill>
                <a:schemeClr val="bg2">
                  <a:lumMod val="25000"/>
                </a:schemeClr>
              </a:solidFill>
              <a:latin typeface="+mj-lt"/>
            </a:endParaRPr>
          </a:p>
          <a:p>
            <a:endParaRPr lang="uk-UA" sz="3200" dirty="0">
              <a:latin typeface="+mj-lt"/>
            </a:endParaRPr>
          </a:p>
        </p:txBody>
      </p:sp>
    </p:spTree>
    <p:extLst>
      <p:ext uri="{BB962C8B-B14F-4D97-AF65-F5344CB8AC3E}">
        <p14:creationId xmlns:p14="http://schemas.microsoft.com/office/powerpoint/2010/main" val="85240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Объект 8"/>
          <p:cNvGraphicFramePr>
            <a:graphicFrameLocks noGrp="1"/>
          </p:cNvGraphicFramePr>
          <p:nvPr>
            <p:ph idx="1"/>
            <p:extLst>
              <p:ext uri="{D42A27DB-BD31-4B8C-83A1-F6EECF244321}">
                <p14:modId xmlns:p14="http://schemas.microsoft.com/office/powerpoint/2010/main" val="1790642114"/>
              </p:ext>
            </p:extLst>
          </p:nvPr>
        </p:nvGraphicFramePr>
        <p:xfrm>
          <a:off x="233680" y="111760"/>
          <a:ext cx="11684000" cy="6583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2172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Объект 7"/>
          <p:cNvSpPr>
            <a:spLocks noGrp="1"/>
          </p:cNvSpPr>
          <p:nvPr>
            <p:ph idx="1"/>
          </p:nvPr>
        </p:nvSpPr>
        <p:spPr>
          <a:xfrm>
            <a:off x="1072828" y="408930"/>
            <a:ext cx="10058400" cy="6002030"/>
          </a:xfrm>
        </p:spPr>
        <p:txBody>
          <a:bodyPr>
            <a:normAutofit fontScale="92500" lnSpcReduction="10000"/>
          </a:bodyPr>
          <a:lstStyle/>
          <a:p>
            <a:r>
              <a:rPr lang="uk-UA" sz="4300" dirty="0">
                <a:latin typeface="+mj-lt"/>
              </a:rPr>
              <a:t>Інтегруючи різноманітні варіації визначення </a:t>
            </a:r>
            <a:r>
              <a:rPr lang="uk-UA" sz="4300" b="1" dirty="0">
                <a:solidFill>
                  <a:schemeClr val="accent6">
                    <a:lumMod val="50000"/>
                  </a:schemeClr>
                </a:solidFill>
                <a:latin typeface="+mj-lt"/>
              </a:rPr>
              <a:t>«правова система»</a:t>
            </a:r>
            <a:r>
              <a:rPr lang="uk-UA" sz="4300" dirty="0">
                <a:latin typeface="+mj-lt"/>
              </a:rPr>
              <a:t>, вона може бути представлена як </a:t>
            </a:r>
            <a:r>
              <a:rPr lang="uk-UA" sz="4300" dirty="0">
                <a:solidFill>
                  <a:schemeClr val="accent6">
                    <a:lumMod val="50000"/>
                  </a:schemeClr>
                </a:solidFill>
                <a:latin typeface="+mj-lt"/>
              </a:rPr>
              <a:t>упорядкована сукупність взаємопов’язаних і взаємодіючих правових явищ та юридичних процесів, об’єктивно зумовлена закономірностями та особливостями (у тому числі, культурними, історичними, географічними) розвитку певного об’єднання людей (громади, суспільства, держави, етносу), яка має внутрішню цілісність, відносну самостійність та циклічність функціонування</a:t>
            </a:r>
            <a:endParaRPr lang="ru-RU" sz="4300" dirty="0">
              <a:solidFill>
                <a:schemeClr val="accent6">
                  <a:lumMod val="50000"/>
                </a:schemeClr>
              </a:solidFill>
              <a:latin typeface="+mj-lt"/>
            </a:endParaRPr>
          </a:p>
          <a:p>
            <a:pPr algn="just"/>
            <a:endParaRPr lang="ru-RU" dirty="0"/>
          </a:p>
        </p:txBody>
      </p:sp>
    </p:spTree>
    <p:extLst>
      <p:ext uri="{BB962C8B-B14F-4D97-AF65-F5344CB8AC3E}">
        <p14:creationId xmlns:p14="http://schemas.microsoft.com/office/powerpoint/2010/main" val="4108255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487680"/>
            <a:ext cx="10058400" cy="1036320"/>
          </a:xfrm>
        </p:spPr>
        <p:txBody>
          <a:bodyPr>
            <a:normAutofit fontScale="90000"/>
          </a:bodyPr>
          <a:lstStyle/>
          <a:p>
            <a:pPr lvl="0"/>
            <a:r>
              <a:rPr lang="uk-UA" sz="5400" b="1" dirty="0">
                <a:solidFill>
                  <a:schemeClr val="accent6">
                    <a:lumMod val="50000"/>
                  </a:schemeClr>
                </a:solidFill>
              </a:rPr>
              <a:t>Основні ознаки правової системи</a:t>
            </a:r>
            <a:endParaRPr lang="uk-UA" sz="5400" dirty="0">
              <a:solidFill>
                <a:schemeClr val="accent6">
                  <a:lumMod val="50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2764041420"/>
              </p:ext>
            </p:extLst>
          </p:nvPr>
        </p:nvGraphicFramePr>
        <p:xfrm>
          <a:off x="1097280" y="1737360"/>
          <a:ext cx="10332720" cy="48361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327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168083" y="30480"/>
            <a:ext cx="10058400" cy="833120"/>
          </a:xfrm>
        </p:spPr>
        <p:txBody>
          <a:bodyPr>
            <a:normAutofit/>
          </a:bodyPr>
          <a:lstStyle/>
          <a:p>
            <a:r>
              <a:rPr lang="uk-UA" sz="4400" b="1" dirty="0">
                <a:solidFill>
                  <a:schemeClr val="bg2">
                    <a:lumMod val="25000"/>
                  </a:schemeClr>
                </a:solidFill>
              </a:rPr>
              <a:t>Структура правової системи</a:t>
            </a:r>
          </a:p>
        </p:txBody>
      </p:sp>
      <p:graphicFrame>
        <p:nvGraphicFramePr>
          <p:cNvPr id="14" name="Объект 13"/>
          <p:cNvGraphicFramePr>
            <a:graphicFrameLocks noGrp="1"/>
          </p:cNvGraphicFramePr>
          <p:nvPr>
            <p:ph idx="1"/>
            <p:extLst>
              <p:ext uri="{D42A27DB-BD31-4B8C-83A1-F6EECF244321}">
                <p14:modId xmlns:p14="http://schemas.microsoft.com/office/powerpoint/2010/main" val="2145438009"/>
              </p:ext>
            </p:extLst>
          </p:nvPr>
        </p:nvGraphicFramePr>
        <p:xfrm>
          <a:off x="1168083" y="863600"/>
          <a:ext cx="10058400" cy="5811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54477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Ретро">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1998</TotalTime>
  <Words>2218</Words>
  <Application>Microsoft Office PowerPoint</Application>
  <PresentationFormat>Широкоэкранный</PresentationFormat>
  <Paragraphs>235</Paragraphs>
  <Slides>41</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41</vt:i4>
      </vt:variant>
    </vt:vector>
  </HeadingPairs>
  <TitlesOfParts>
    <vt:vector size="45" baseType="lpstr">
      <vt:lpstr>Arial</vt:lpstr>
      <vt:lpstr>Calibri</vt:lpstr>
      <vt:lpstr>Times New Roman</vt:lpstr>
      <vt:lpstr>Ретро</vt:lpstr>
      <vt:lpstr>Презентация PowerPoint</vt:lpstr>
      <vt:lpstr>  ТЕМА 16. ПРАВОВА СИСТЕМА СУСПІЛЬСТВА: ПОНЯТТЯ, ХАРАКТЕРИСТИКА ЕЛЕМЕНТІВ, ТИПОЛОГІЯ </vt:lpstr>
      <vt:lpstr>Основні терміни теми</vt:lpstr>
      <vt:lpstr>Навчальні питання теми</vt:lpstr>
      <vt:lpstr>16.1 Правова система: поняття, структура, функції</vt:lpstr>
      <vt:lpstr>Презентация PowerPoint</vt:lpstr>
      <vt:lpstr>Презентация PowerPoint</vt:lpstr>
      <vt:lpstr>Основні ознаки правової системи</vt:lpstr>
      <vt:lpstr>Структура правової системи</vt:lpstr>
      <vt:lpstr>Правова система охоплює такі складові</vt:lpstr>
      <vt:lpstr>Презентация PowerPoint</vt:lpstr>
      <vt:lpstr>Функції правової системи – основні напрями впливу правової системи на соціальну дійсність, тенденції її розвитку</vt:lpstr>
      <vt:lpstr>Функції правової системи </vt:lpstr>
      <vt:lpstr>У будь-якій державі правова система, детермінована історичними, географічними, ментальними, національними факторами,  і може позначатися терміном «національна правова система».</vt:lpstr>
      <vt:lpstr>Презентация PowerPoint</vt:lpstr>
      <vt:lpstr>Сукупний критерій типології правових систем охоплює</vt:lpstr>
      <vt:lpstr>   </vt:lpstr>
      <vt:lpstr>Презентация PowerPoint</vt:lpstr>
      <vt:lpstr>16.2 Романо-германська правова сім’я</vt:lpstr>
      <vt:lpstr>Романо-германська правова сім’я охоплює дві групи правових систем</vt:lpstr>
      <vt:lpstr>Історичний генезис романо-германського права може бути поділений на такі основні періоди</vt:lpstr>
      <vt:lpstr>Основні риси романо-германської правової сім’ї</vt:lpstr>
      <vt:lpstr>Основні риси романо-германської правової сім’ї (продовження)</vt:lpstr>
      <vt:lpstr>Презентация PowerPoint</vt:lpstr>
      <vt:lpstr>Розвиток сучасної правової системи України характеризується</vt:lpstr>
      <vt:lpstr>16.3 Англо-американська правова сім’я</vt:lpstr>
      <vt:lpstr>Презентация PowerPoint</vt:lpstr>
      <vt:lpstr>Презентация PowerPoint</vt:lpstr>
      <vt:lpstr>В історії англійського права виділяють такі основні періоди</vt:lpstr>
      <vt:lpstr>Основні ознаки англо-американської правової сім’ї</vt:lpstr>
      <vt:lpstr>Основні ознаки всієї англо-американської правової сім’ї (продовження)</vt:lpstr>
      <vt:lpstr>Презентация PowerPoint</vt:lpstr>
      <vt:lpstr>У праві Сполучених Штатів Америки позиціонується принцип верховенства Конституції США і на цій основі існує відповідна ієрархія джерел права</vt:lpstr>
      <vt:lpstr>16.4 Мусульманське право</vt:lpstr>
      <vt:lpstr>Генезис мусульманського (ісламського) права представлений у чотирьох основних етапах</vt:lpstr>
      <vt:lpstr>Основні риси мусульманського права</vt:lpstr>
      <vt:lpstr>Структура права об’єднує дві категорії норм</vt:lpstr>
      <vt:lpstr>Презентация PowerPoint</vt:lpstr>
      <vt:lpstr>16.5 Традиційно-звичаєва правова сім’я</vt:lpstr>
      <vt:lpstr>Презентация PowerPoint</vt:lpstr>
      <vt:lpstr>Список використаних джерел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Національна академія внутрішніх справ  Мультимедійний навчальний посібник з навчальної дисципліни «Теорія держави та права»</dc:title>
  <dc:creator>Юрій Кривицький</dc:creator>
  <cp:lastModifiedBy>Ivanov Ivan</cp:lastModifiedBy>
  <cp:revision>182</cp:revision>
  <dcterms:created xsi:type="dcterms:W3CDTF">2016-01-25T12:15:19Z</dcterms:created>
  <dcterms:modified xsi:type="dcterms:W3CDTF">2024-10-15T12:08:37Z</dcterms:modified>
</cp:coreProperties>
</file>