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13"/>
  </p:notesMasterIdLst>
  <p:sldIdLst>
    <p:sldId id="32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298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F6E16-9561-4B93-8ACA-5CC0E31BAA3F}" type="doc">
      <dgm:prSet loTypeId="urn:microsoft.com/office/officeart/2005/8/layout/hierarchy4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F151A587-139C-438D-B432-2D041F13AB14}">
      <dgm:prSet phldrT="[Текст]" custT="1"/>
      <dgm:spPr/>
      <dgm:t>
        <a:bodyPr/>
        <a:lstStyle/>
        <a:p>
          <a:r>
            <a:rPr lang="uk-UA" sz="3600" b="1" dirty="0">
              <a:latin typeface="+mj-lt"/>
            </a:rPr>
            <a:t>Законність</a:t>
          </a:r>
          <a:r>
            <a:rPr lang="uk-UA" sz="3600" dirty="0">
              <a:latin typeface="+mj-lt"/>
            </a:rPr>
            <a:t> – явище багатоаспектне</a:t>
          </a:r>
          <a:br>
            <a:rPr lang="uk-UA" sz="3600" dirty="0">
              <a:latin typeface="+mj-lt"/>
            </a:rPr>
          </a:br>
          <a:r>
            <a:rPr lang="uk-UA" sz="3600" dirty="0">
              <a:latin typeface="+mj-lt"/>
            </a:rPr>
            <a:t>й може виступати як</a:t>
          </a:r>
          <a:endParaRPr lang="ru-RU" sz="3600" dirty="0">
            <a:latin typeface="+mj-lt"/>
          </a:endParaRPr>
        </a:p>
      </dgm:t>
    </dgm:pt>
    <dgm:pt modelId="{81F2D7EE-1D01-48B9-8DC8-9E41D4EB02D7}" type="parTrans" cxnId="{C023E2F1-4DB6-48E4-9124-5EC8BDDCD332}">
      <dgm:prSet/>
      <dgm:spPr/>
      <dgm:t>
        <a:bodyPr/>
        <a:lstStyle/>
        <a:p>
          <a:endParaRPr lang="ru-RU"/>
        </a:p>
      </dgm:t>
    </dgm:pt>
    <dgm:pt modelId="{8E38A7AE-77CC-489D-872F-F2D96F0E8D83}" type="sibTrans" cxnId="{C023E2F1-4DB6-48E4-9124-5EC8BDDCD332}">
      <dgm:prSet/>
      <dgm:spPr/>
      <dgm:t>
        <a:bodyPr/>
        <a:lstStyle/>
        <a:p>
          <a:endParaRPr lang="ru-RU"/>
        </a:p>
      </dgm:t>
    </dgm:pt>
    <dgm:pt modelId="{CF4D57A7-5B85-4126-B958-CF40E34C5515}">
      <dgm:prSet custT="1"/>
      <dgm:spPr/>
      <dgm:t>
        <a:bodyPr/>
        <a:lstStyle/>
        <a:p>
          <a:r>
            <a:rPr lang="uk-UA" sz="3600" dirty="0">
              <a:latin typeface="+mj-lt"/>
            </a:rPr>
            <a:t>принцип</a:t>
          </a:r>
        </a:p>
      </dgm:t>
    </dgm:pt>
    <dgm:pt modelId="{4403E599-E022-4EEB-BE65-94E876500EC3}" type="parTrans" cxnId="{7DF9034B-38F3-4924-8B53-BFD63323B6CD}">
      <dgm:prSet/>
      <dgm:spPr/>
      <dgm:t>
        <a:bodyPr/>
        <a:lstStyle/>
        <a:p>
          <a:endParaRPr lang="ru-RU"/>
        </a:p>
      </dgm:t>
    </dgm:pt>
    <dgm:pt modelId="{F528CEE8-E0DF-4FF8-AF9A-2A4A85CFA650}" type="sibTrans" cxnId="{7DF9034B-38F3-4924-8B53-BFD63323B6CD}">
      <dgm:prSet/>
      <dgm:spPr/>
      <dgm:t>
        <a:bodyPr/>
        <a:lstStyle/>
        <a:p>
          <a:endParaRPr lang="ru-RU"/>
        </a:p>
      </dgm:t>
    </dgm:pt>
    <dgm:pt modelId="{AFF76746-3E84-49C7-9F9C-E572875A46E8}">
      <dgm:prSet custT="1"/>
      <dgm:spPr/>
      <dgm:t>
        <a:bodyPr/>
        <a:lstStyle/>
        <a:p>
          <a:r>
            <a:rPr lang="uk-UA" sz="3600" dirty="0">
              <a:latin typeface="+mj-lt"/>
            </a:rPr>
            <a:t>метод</a:t>
          </a:r>
        </a:p>
      </dgm:t>
    </dgm:pt>
    <dgm:pt modelId="{B12CE840-6013-471E-90DB-8D5895BA0E20}" type="parTrans" cxnId="{E813D609-0880-4AAB-BCBC-6F00B016342C}">
      <dgm:prSet/>
      <dgm:spPr/>
      <dgm:t>
        <a:bodyPr/>
        <a:lstStyle/>
        <a:p>
          <a:endParaRPr lang="ru-RU"/>
        </a:p>
      </dgm:t>
    </dgm:pt>
    <dgm:pt modelId="{1AA7433C-2AC3-4114-8827-F7AB85C53D2E}" type="sibTrans" cxnId="{E813D609-0880-4AAB-BCBC-6F00B016342C}">
      <dgm:prSet/>
      <dgm:spPr/>
      <dgm:t>
        <a:bodyPr/>
        <a:lstStyle/>
        <a:p>
          <a:endParaRPr lang="ru-RU"/>
        </a:p>
      </dgm:t>
    </dgm:pt>
    <dgm:pt modelId="{15ADC4B8-46A6-4708-9389-70D8DDC95E05}">
      <dgm:prSet custT="1"/>
      <dgm:spPr/>
      <dgm:t>
        <a:bodyPr/>
        <a:lstStyle/>
        <a:p>
          <a:r>
            <a:rPr lang="uk-UA" sz="3600" dirty="0">
              <a:latin typeface="+mj-lt"/>
            </a:rPr>
            <a:t>режим</a:t>
          </a:r>
        </a:p>
      </dgm:t>
    </dgm:pt>
    <dgm:pt modelId="{2AD3B203-B0FD-4062-9E88-98C0DDF0C8DB}" type="parTrans" cxnId="{22B853B7-B9CF-4BE8-97B1-AFDCDAC5A9BD}">
      <dgm:prSet/>
      <dgm:spPr/>
      <dgm:t>
        <a:bodyPr/>
        <a:lstStyle/>
        <a:p>
          <a:endParaRPr lang="ru-RU"/>
        </a:p>
      </dgm:t>
    </dgm:pt>
    <dgm:pt modelId="{49956BDA-ADF6-4CB5-8F17-8BC125E3BE0A}" type="sibTrans" cxnId="{22B853B7-B9CF-4BE8-97B1-AFDCDAC5A9BD}">
      <dgm:prSet/>
      <dgm:spPr/>
      <dgm:t>
        <a:bodyPr/>
        <a:lstStyle/>
        <a:p>
          <a:endParaRPr lang="ru-RU"/>
        </a:p>
      </dgm:t>
    </dgm:pt>
    <dgm:pt modelId="{73184E4A-F818-41DA-B6D7-9C9ED5576C91}" type="pres">
      <dgm:prSet presAssocID="{605F6E16-9561-4B93-8ACA-5CC0E31BAA3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08D9BC-2BA6-4AC5-A923-80F1C878E1C8}" type="pres">
      <dgm:prSet presAssocID="{F151A587-139C-438D-B432-2D041F13AB14}" presName="vertOne" presStyleCnt="0"/>
      <dgm:spPr/>
    </dgm:pt>
    <dgm:pt modelId="{00EEA63E-7D16-4A19-9700-228E473503C7}" type="pres">
      <dgm:prSet presAssocID="{F151A587-139C-438D-B432-2D041F13AB14}" presName="txOne" presStyleLbl="node0" presStyleIdx="0" presStyleCnt="1">
        <dgm:presLayoutVars>
          <dgm:chPref val="3"/>
        </dgm:presLayoutVars>
      </dgm:prSet>
      <dgm:spPr/>
    </dgm:pt>
    <dgm:pt modelId="{C93C59ED-2EFA-45D0-953D-B9FFFDCA5459}" type="pres">
      <dgm:prSet presAssocID="{F151A587-139C-438D-B432-2D041F13AB14}" presName="parTransOne" presStyleCnt="0"/>
      <dgm:spPr/>
    </dgm:pt>
    <dgm:pt modelId="{B2213036-6891-40CF-9BDB-B1ABEC53FCA4}" type="pres">
      <dgm:prSet presAssocID="{F151A587-139C-438D-B432-2D041F13AB14}" presName="horzOne" presStyleCnt="0"/>
      <dgm:spPr/>
    </dgm:pt>
    <dgm:pt modelId="{6CFB9609-5CE4-4B9A-9F13-F0E2048AAE38}" type="pres">
      <dgm:prSet presAssocID="{CF4D57A7-5B85-4126-B958-CF40E34C5515}" presName="vertTwo" presStyleCnt="0"/>
      <dgm:spPr/>
    </dgm:pt>
    <dgm:pt modelId="{21526C72-477C-48E7-830D-47AA4E7D4E85}" type="pres">
      <dgm:prSet presAssocID="{CF4D57A7-5B85-4126-B958-CF40E34C5515}" presName="txTwo" presStyleLbl="node2" presStyleIdx="0" presStyleCnt="3" custScaleY="58884">
        <dgm:presLayoutVars>
          <dgm:chPref val="3"/>
        </dgm:presLayoutVars>
      </dgm:prSet>
      <dgm:spPr/>
    </dgm:pt>
    <dgm:pt modelId="{D63CFDD0-D798-4497-A1AF-E3E225EC54F2}" type="pres">
      <dgm:prSet presAssocID="{CF4D57A7-5B85-4126-B958-CF40E34C5515}" presName="horzTwo" presStyleCnt="0"/>
      <dgm:spPr/>
    </dgm:pt>
    <dgm:pt modelId="{ABEE006B-89DA-4308-86EA-D87B8464811C}" type="pres">
      <dgm:prSet presAssocID="{F528CEE8-E0DF-4FF8-AF9A-2A4A85CFA650}" presName="sibSpaceTwo" presStyleCnt="0"/>
      <dgm:spPr/>
    </dgm:pt>
    <dgm:pt modelId="{036250C1-E2BE-4D6F-90C9-3DC0B01E0ECF}" type="pres">
      <dgm:prSet presAssocID="{AFF76746-3E84-49C7-9F9C-E572875A46E8}" presName="vertTwo" presStyleCnt="0"/>
      <dgm:spPr/>
    </dgm:pt>
    <dgm:pt modelId="{3A3F8EE3-7949-4F87-8644-258563AC1B3B}" type="pres">
      <dgm:prSet presAssocID="{AFF76746-3E84-49C7-9F9C-E572875A46E8}" presName="txTwo" presStyleLbl="node2" presStyleIdx="1" presStyleCnt="3" custScaleY="58884">
        <dgm:presLayoutVars>
          <dgm:chPref val="3"/>
        </dgm:presLayoutVars>
      </dgm:prSet>
      <dgm:spPr/>
    </dgm:pt>
    <dgm:pt modelId="{5678C014-1F3E-41C3-BD0E-C9146B2F34BA}" type="pres">
      <dgm:prSet presAssocID="{AFF76746-3E84-49C7-9F9C-E572875A46E8}" presName="horzTwo" presStyleCnt="0"/>
      <dgm:spPr/>
    </dgm:pt>
    <dgm:pt modelId="{21171538-1C3C-4A6C-B9CD-8A289FEA871C}" type="pres">
      <dgm:prSet presAssocID="{1AA7433C-2AC3-4114-8827-F7AB85C53D2E}" presName="sibSpaceTwo" presStyleCnt="0"/>
      <dgm:spPr/>
    </dgm:pt>
    <dgm:pt modelId="{E3F8E009-CB71-4396-A53A-5EB9171EBDF8}" type="pres">
      <dgm:prSet presAssocID="{15ADC4B8-46A6-4708-9389-70D8DDC95E05}" presName="vertTwo" presStyleCnt="0"/>
      <dgm:spPr/>
    </dgm:pt>
    <dgm:pt modelId="{4E53BA27-3B16-43C3-9B2F-A44A671F77A1}" type="pres">
      <dgm:prSet presAssocID="{15ADC4B8-46A6-4708-9389-70D8DDC95E05}" presName="txTwo" presStyleLbl="node2" presStyleIdx="2" presStyleCnt="3" custScaleY="58884">
        <dgm:presLayoutVars>
          <dgm:chPref val="3"/>
        </dgm:presLayoutVars>
      </dgm:prSet>
      <dgm:spPr/>
    </dgm:pt>
    <dgm:pt modelId="{8EAE14D4-0F52-427E-89F5-9ECA0FFA3F01}" type="pres">
      <dgm:prSet presAssocID="{15ADC4B8-46A6-4708-9389-70D8DDC95E05}" presName="horzTwo" presStyleCnt="0"/>
      <dgm:spPr/>
    </dgm:pt>
  </dgm:ptLst>
  <dgm:cxnLst>
    <dgm:cxn modelId="{E813D609-0880-4AAB-BCBC-6F00B016342C}" srcId="{F151A587-139C-438D-B432-2D041F13AB14}" destId="{AFF76746-3E84-49C7-9F9C-E572875A46E8}" srcOrd="1" destOrd="0" parTransId="{B12CE840-6013-471E-90DB-8D5895BA0E20}" sibTransId="{1AA7433C-2AC3-4114-8827-F7AB85C53D2E}"/>
    <dgm:cxn modelId="{C6443624-82E8-4B7A-9799-A6912436C0F3}" type="presOf" srcId="{15ADC4B8-46A6-4708-9389-70D8DDC95E05}" destId="{4E53BA27-3B16-43C3-9B2F-A44A671F77A1}" srcOrd="0" destOrd="0" presId="urn:microsoft.com/office/officeart/2005/8/layout/hierarchy4"/>
    <dgm:cxn modelId="{46CE593C-72D1-407F-B79E-260C9493EAD0}" type="presOf" srcId="{605F6E16-9561-4B93-8ACA-5CC0E31BAA3F}" destId="{73184E4A-F818-41DA-B6D7-9C9ED5576C91}" srcOrd="0" destOrd="0" presId="urn:microsoft.com/office/officeart/2005/8/layout/hierarchy4"/>
    <dgm:cxn modelId="{7DF9034B-38F3-4924-8B53-BFD63323B6CD}" srcId="{F151A587-139C-438D-B432-2D041F13AB14}" destId="{CF4D57A7-5B85-4126-B958-CF40E34C5515}" srcOrd="0" destOrd="0" parTransId="{4403E599-E022-4EEB-BE65-94E876500EC3}" sibTransId="{F528CEE8-E0DF-4FF8-AF9A-2A4A85CFA650}"/>
    <dgm:cxn modelId="{803C636D-A10C-49B7-8E44-F9F25D1904B1}" type="presOf" srcId="{AFF76746-3E84-49C7-9F9C-E572875A46E8}" destId="{3A3F8EE3-7949-4F87-8644-258563AC1B3B}" srcOrd="0" destOrd="0" presId="urn:microsoft.com/office/officeart/2005/8/layout/hierarchy4"/>
    <dgm:cxn modelId="{07739454-AE99-4C2F-9394-AD511A1E13C7}" type="presOf" srcId="{CF4D57A7-5B85-4126-B958-CF40E34C5515}" destId="{21526C72-477C-48E7-830D-47AA4E7D4E85}" srcOrd="0" destOrd="0" presId="urn:microsoft.com/office/officeart/2005/8/layout/hierarchy4"/>
    <dgm:cxn modelId="{22B853B7-B9CF-4BE8-97B1-AFDCDAC5A9BD}" srcId="{F151A587-139C-438D-B432-2D041F13AB14}" destId="{15ADC4B8-46A6-4708-9389-70D8DDC95E05}" srcOrd="2" destOrd="0" parTransId="{2AD3B203-B0FD-4062-9E88-98C0DDF0C8DB}" sibTransId="{49956BDA-ADF6-4CB5-8F17-8BC125E3BE0A}"/>
    <dgm:cxn modelId="{C023E2F1-4DB6-48E4-9124-5EC8BDDCD332}" srcId="{605F6E16-9561-4B93-8ACA-5CC0E31BAA3F}" destId="{F151A587-139C-438D-B432-2D041F13AB14}" srcOrd="0" destOrd="0" parTransId="{81F2D7EE-1D01-48B9-8DC8-9E41D4EB02D7}" sibTransId="{8E38A7AE-77CC-489D-872F-F2D96F0E8D83}"/>
    <dgm:cxn modelId="{7DD920F7-410C-4EE2-BC9B-CBD5AD460FB6}" type="presOf" srcId="{F151A587-139C-438D-B432-2D041F13AB14}" destId="{00EEA63E-7D16-4A19-9700-228E473503C7}" srcOrd="0" destOrd="0" presId="urn:microsoft.com/office/officeart/2005/8/layout/hierarchy4"/>
    <dgm:cxn modelId="{98B8E940-7A8F-407B-A858-1DA5B0B0ED20}" type="presParOf" srcId="{73184E4A-F818-41DA-B6D7-9C9ED5576C91}" destId="{CB08D9BC-2BA6-4AC5-A923-80F1C878E1C8}" srcOrd="0" destOrd="0" presId="urn:microsoft.com/office/officeart/2005/8/layout/hierarchy4"/>
    <dgm:cxn modelId="{F666B993-74D4-415B-A26C-477B65536CDD}" type="presParOf" srcId="{CB08D9BC-2BA6-4AC5-A923-80F1C878E1C8}" destId="{00EEA63E-7D16-4A19-9700-228E473503C7}" srcOrd="0" destOrd="0" presId="urn:microsoft.com/office/officeart/2005/8/layout/hierarchy4"/>
    <dgm:cxn modelId="{EDA8D5EE-4B81-49BC-B7FD-19280CED9CE3}" type="presParOf" srcId="{CB08D9BC-2BA6-4AC5-A923-80F1C878E1C8}" destId="{C93C59ED-2EFA-45D0-953D-B9FFFDCA5459}" srcOrd="1" destOrd="0" presId="urn:microsoft.com/office/officeart/2005/8/layout/hierarchy4"/>
    <dgm:cxn modelId="{921D774D-90B4-40BA-927E-93EDDCCEEC34}" type="presParOf" srcId="{CB08D9BC-2BA6-4AC5-A923-80F1C878E1C8}" destId="{B2213036-6891-40CF-9BDB-B1ABEC53FCA4}" srcOrd="2" destOrd="0" presId="urn:microsoft.com/office/officeart/2005/8/layout/hierarchy4"/>
    <dgm:cxn modelId="{A17FB6CD-1FAD-4ACF-AC00-0ABA0C039425}" type="presParOf" srcId="{B2213036-6891-40CF-9BDB-B1ABEC53FCA4}" destId="{6CFB9609-5CE4-4B9A-9F13-F0E2048AAE38}" srcOrd="0" destOrd="0" presId="urn:microsoft.com/office/officeart/2005/8/layout/hierarchy4"/>
    <dgm:cxn modelId="{45C98041-FC4E-42AF-AEDE-9FFB751336B9}" type="presParOf" srcId="{6CFB9609-5CE4-4B9A-9F13-F0E2048AAE38}" destId="{21526C72-477C-48E7-830D-47AA4E7D4E85}" srcOrd="0" destOrd="0" presId="urn:microsoft.com/office/officeart/2005/8/layout/hierarchy4"/>
    <dgm:cxn modelId="{579ED6C2-473A-4A93-B817-5E3D72EB4AA2}" type="presParOf" srcId="{6CFB9609-5CE4-4B9A-9F13-F0E2048AAE38}" destId="{D63CFDD0-D798-4497-A1AF-E3E225EC54F2}" srcOrd="1" destOrd="0" presId="urn:microsoft.com/office/officeart/2005/8/layout/hierarchy4"/>
    <dgm:cxn modelId="{542911E4-CA77-407F-83B0-B30917D32175}" type="presParOf" srcId="{B2213036-6891-40CF-9BDB-B1ABEC53FCA4}" destId="{ABEE006B-89DA-4308-86EA-D87B8464811C}" srcOrd="1" destOrd="0" presId="urn:microsoft.com/office/officeart/2005/8/layout/hierarchy4"/>
    <dgm:cxn modelId="{D0353742-04E9-47B7-8B2B-560221DAE0A5}" type="presParOf" srcId="{B2213036-6891-40CF-9BDB-B1ABEC53FCA4}" destId="{036250C1-E2BE-4D6F-90C9-3DC0B01E0ECF}" srcOrd="2" destOrd="0" presId="urn:microsoft.com/office/officeart/2005/8/layout/hierarchy4"/>
    <dgm:cxn modelId="{02094EDD-0CD9-4387-89B5-45367738FC87}" type="presParOf" srcId="{036250C1-E2BE-4D6F-90C9-3DC0B01E0ECF}" destId="{3A3F8EE3-7949-4F87-8644-258563AC1B3B}" srcOrd="0" destOrd="0" presId="urn:microsoft.com/office/officeart/2005/8/layout/hierarchy4"/>
    <dgm:cxn modelId="{B0BD1023-D803-42A5-814B-4EB7763C1D56}" type="presParOf" srcId="{036250C1-E2BE-4D6F-90C9-3DC0B01E0ECF}" destId="{5678C014-1F3E-41C3-BD0E-C9146B2F34BA}" srcOrd="1" destOrd="0" presId="urn:microsoft.com/office/officeart/2005/8/layout/hierarchy4"/>
    <dgm:cxn modelId="{2F182A72-EA87-4744-A6A0-900A5D92646B}" type="presParOf" srcId="{B2213036-6891-40CF-9BDB-B1ABEC53FCA4}" destId="{21171538-1C3C-4A6C-B9CD-8A289FEA871C}" srcOrd="3" destOrd="0" presId="urn:microsoft.com/office/officeart/2005/8/layout/hierarchy4"/>
    <dgm:cxn modelId="{F2C6432D-6109-4EB3-827F-AEFD94510DEF}" type="presParOf" srcId="{B2213036-6891-40CF-9BDB-B1ABEC53FCA4}" destId="{E3F8E009-CB71-4396-A53A-5EB9171EBDF8}" srcOrd="4" destOrd="0" presId="urn:microsoft.com/office/officeart/2005/8/layout/hierarchy4"/>
    <dgm:cxn modelId="{315D302A-4FC3-4538-82AA-12AF264CE4B2}" type="presParOf" srcId="{E3F8E009-CB71-4396-A53A-5EB9171EBDF8}" destId="{4E53BA27-3B16-43C3-9B2F-A44A671F77A1}" srcOrd="0" destOrd="0" presId="urn:microsoft.com/office/officeart/2005/8/layout/hierarchy4"/>
    <dgm:cxn modelId="{5B1C15D0-7439-4C36-8231-E3D776AB7DA4}" type="presParOf" srcId="{E3F8E009-CB71-4396-A53A-5EB9171EBDF8}" destId="{8EAE14D4-0F52-427E-89F5-9ECA0FFA3F0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75EE92-07C6-406A-A5C9-CEF71400B521}" type="doc">
      <dgm:prSet loTypeId="urn:diagrams.loki3.com/BracketList+Icon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38596E5-A9A3-4A8C-A028-20466BFE73EB}">
      <dgm:prSet phldrT="[Текст]" custT="1"/>
      <dgm:spPr/>
      <dgm:t>
        <a:bodyPr/>
        <a:lstStyle/>
        <a:p>
          <a:r>
            <a:rPr lang="uk-UA" sz="3200" b="1" dirty="0">
              <a:solidFill>
                <a:schemeClr val="bg2">
                  <a:lumMod val="25000"/>
                </a:schemeClr>
              </a:solidFill>
              <a:latin typeface="+mj-lt"/>
            </a:rPr>
            <a:t>Принципи законності</a:t>
          </a:r>
          <a:endParaRPr lang="ru-RU" sz="32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FA7CE3E9-AC30-4409-ADCD-648D9A589DC0}" type="parTrans" cxnId="{9F7EE362-2E1F-4E48-A696-8D895BF33AE6}">
      <dgm:prSet/>
      <dgm:spPr/>
      <dgm:t>
        <a:bodyPr/>
        <a:lstStyle/>
        <a:p>
          <a:endParaRPr lang="ru-RU"/>
        </a:p>
      </dgm:t>
    </dgm:pt>
    <dgm:pt modelId="{D1D205B3-333B-4A85-AF30-9E54D0BE75E2}" type="sibTrans" cxnId="{9F7EE362-2E1F-4E48-A696-8D895BF33AE6}">
      <dgm:prSet/>
      <dgm:spPr/>
      <dgm:t>
        <a:bodyPr/>
        <a:lstStyle/>
        <a:p>
          <a:endParaRPr lang="ru-RU"/>
        </a:p>
      </dgm:t>
    </dgm:pt>
    <dgm:pt modelId="{472D11F1-1782-459B-BBEE-B80DACBDC566}">
      <dgm:prSet custT="1"/>
      <dgm:spPr/>
      <dgm:t>
        <a:bodyPr/>
        <a:lstStyle/>
        <a:p>
          <a:r>
            <a:rPr lang="uk-UA" sz="2800" dirty="0">
              <a:latin typeface="+mj-lt"/>
            </a:rPr>
            <a:t>верховенство закону щодо всіх правових актів</a:t>
          </a:r>
        </a:p>
      </dgm:t>
    </dgm:pt>
    <dgm:pt modelId="{A089F3B0-B4C5-471A-92C0-EB9F52D28CA7}" type="parTrans" cxnId="{5BF7AFF0-2CD9-44A3-99D1-6561F2901BD5}">
      <dgm:prSet/>
      <dgm:spPr/>
      <dgm:t>
        <a:bodyPr/>
        <a:lstStyle/>
        <a:p>
          <a:endParaRPr lang="ru-RU"/>
        </a:p>
      </dgm:t>
    </dgm:pt>
    <dgm:pt modelId="{654759CD-D31D-4F3D-846C-2EED395F014F}" type="sibTrans" cxnId="{5BF7AFF0-2CD9-44A3-99D1-6561F2901BD5}">
      <dgm:prSet/>
      <dgm:spPr/>
      <dgm:t>
        <a:bodyPr/>
        <a:lstStyle/>
        <a:p>
          <a:endParaRPr lang="ru-RU"/>
        </a:p>
      </dgm:t>
    </dgm:pt>
    <dgm:pt modelId="{783A1C9E-9A73-4230-8D03-6F21D7D17CB2}">
      <dgm:prSet custT="1"/>
      <dgm:spPr/>
      <dgm:t>
        <a:bodyPr/>
        <a:lstStyle/>
        <a:p>
          <a:r>
            <a:rPr lang="uk-UA" sz="2800" dirty="0">
              <a:latin typeface="+mj-lt"/>
            </a:rPr>
            <a:t>загальність законності</a:t>
          </a:r>
        </a:p>
      </dgm:t>
    </dgm:pt>
    <dgm:pt modelId="{79F1DCB7-9676-49DC-92FC-3972D8FE36FF}" type="parTrans" cxnId="{FA91F40C-7176-48F3-A801-477613F042BE}">
      <dgm:prSet/>
      <dgm:spPr/>
      <dgm:t>
        <a:bodyPr/>
        <a:lstStyle/>
        <a:p>
          <a:endParaRPr lang="ru-RU"/>
        </a:p>
      </dgm:t>
    </dgm:pt>
    <dgm:pt modelId="{596B9495-275A-4CBF-8D1C-C34B893285B6}" type="sibTrans" cxnId="{FA91F40C-7176-48F3-A801-477613F042BE}">
      <dgm:prSet/>
      <dgm:spPr/>
      <dgm:t>
        <a:bodyPr/>
        <a:lstStyle/>
        <a:p>
          <a:endParaRPr lang="ru-RU"/>
        </a:p>
      </dgm:t>
    </dgm:pt>
    <dgm:pt modelId="{99E5FC18-0AB8-456C-8904-6F8F7A68F665}">
      <dgm:prSet custT="1"/>
      <dgm:spPr/>
      <dgm:t>
        <a:bodyPr/>
        <a:lstStyle/>
        <a:p>
          <a:r>
            <a:rPr lang="uk-UA" sz="2800" dirty="0">
              <a:latin typeface="+mj-lt"/>
            </a:rPr>
            <a:t>єдність розуміння і застосування законів на всій території їх дії</a:t>
          </a:r>
        </a:p>
      </dgm:t>
    </dgm:pt>
    <dgm:pt modelId="{B0900188-E8A7-4EDA-BEBB-AEC69D2385CF}" type="parTrans" cxnId="{AE12E277-3FF4-4E0A-BB25-C6BC035A59E1}">
      <dgm:prSet/>
      <dgm:spPr/>
      <dgm:t>
        <a:bodyPr/>
        <a:lstStyle/>
        <a:p>
          <a:endParaRPr lang="ru-RU"/>
        </a:p>
      </dgm:t>
    </dgm:pt>
    <dgm:pt modelId="{55CD4B47-E94C-4F45-9AE9-0E39F644908D}" type="sibTrans" cxnId="{AE12E277-3FF4-4E0A-BB25-C6BC035A59E1}">
      <dgm:prSet/>
      <dgm:spPr/>
      <dgm:t>
        <a:bodyPr/>
        <a:lstStyle/>
        <a:p>
          <a:endParaRPr lang="ru-RU"/>
        </a:p>
      </dgm:t>
    </dgm:pt>
    <dgm:pt modelId="{D7FB3DE9-CD21-40C4-8593-9E2701C99E4D}">
      <dgm:prSet custT="1"/>
      <dgm:spPr/>
      <dgm:t>
        <a:bodyPr/>
        <a:lstStyle/>
        <a:p>
          <a:r>
            <a:rPr lang="uk-UA" sz="2800" dirty="0">
              <a:latin typeface="+mj-lt"/>
            </a:rPr>
            <a:t>недопустимість протиставлення законності та доцільності</a:t>
          </a:r>
        </a:p>
      </dgm:t>
    </dgm:pt>
    <dgm:pt modelId="{83BD4EC1-54D7-47FB-BE58-0835FE56BD8B}" type="parTrans" cxnId="{4480AE13-0764-4508-917F-FA991CFD7690}">
      <dgm:prSet/>
      <dgm:spPr/>
      <dgm:t>
        <a:bodyPr/>
        <a:lstStyle/>
        <a:p>
          <a:endParaRPr lang="ru-RU"/>
        </a:p>
      </dgm:t>
    </dgm:pt>
    <dgm:pt modelId="{AADA8E9D-3A6A-4208-AADC-D6DAFFBF82AB}" type="sibTrans" cxnId="{4480AE13-0764-4508-917F-FA991CFD7690}">
      <dgm:prSet/>
      <dgm:spPr/>
      <dgm:t>
        <a:bodyPr/>
        <a:lstStyle/>
        <a:p>
          <a:endParaRPr lang="ru-RU"/>
        </a:p>
      </dgm:t>
    </dgm:pt>
    <dgm:pt modelId="{BE4F2C70-B72D-47E5-B6CE-47FC9E9B8F34}">
      <dgm:prSet custT="1"/>
      <dgm:spPr/>
      <dgm:t>
        <a:bodyPr/>
        <a:lstStyle/>
        <a:p>
          <a:r>
            <a:rPr lang="uk-UA" sz="2800" dirty="0">
              <a:latin typeface="+mj-lt"/>
            </a:rPr>
            <a:t>невідворотність відповідальності за правопорушення</a:t>
          </a:r>
        </a:p>
      </dgm:t>
    </dgm:pt>
    <dgm:pt modelId="{BBF83D18-F001-43EB-BB62-C52ADE145D82}" type="parTrans" cxnId="{5D1AE473-5E1B-47BF-BC99-940E6CE054A0}">
      <dgm:prSet/>
      <dgm:spPr/>
      <dgm:t>
        <a:bodyPr/>
        <a:lstStyle/>
        <a:p>
          <a:endParaRPr lang="ru-RU"/>
        </a:p>
      </dgm:t>
    </dgm:pt>
    <dgm:pt modelId="{EBBFC4E1-FBAF-4325-AE17-344B7A8808B9}" type="sibTrans" cxnId="{5D1AE473-5E1B-47BF-BC99-940E6CE054A0}">
      <dgm:prSet/>
      <dgm:spPr/>
      <dgm:t>
        <a:bodyPr/>
        <a:lstStyle/>
        <a:p>
          <a:endParaRPr lang="ru-RU"/>
        </a:p>
      </dgm:t>
    </dgm:pt>
    <dgm:pt modelId="{CE372C6C-5624-4A13-8B46-DA3DD4DC3F97}">
      <dgm:prSet custT="1"/>
      <dgm:spPr/>
      <dgm:t>
        <a:bodyPr/>
        <a:lstStyle/>
        <a:p>
          <a:r>
            <a:rPr lang="uk-UA" sz="2800" dirty="0">
              <a:latin typeface="+mj-lt"/>
            </a:rPr>
            <a:t>обумовленість законності режимом демократії</a:t>
          </a:r>
        </a:p>
      </dgm:t>
    </dgm:pt>
    <dgm:pt modelId="{297832A9-ED3C-4129-869D-31B990FDCEE1}" type="parTrans" cxnId="{CCDA95AC-2FB8-4F13-B120-A234EBF6A049}">
      <dgm:prSet/>
      <dgm:spPr/>
      <dgm:t>
        <a:bodyPr/>
        <a:lstStyle/>
        <a:p>
          <a:endParaRPr lang="ru-RU"/>
        </a:p>
      </dgm:t>
    </dgm:pt>
    <dgm:pt modelId="{AC37B2C8-22FD-42A6-99BB-C02465DAF69F}" type="sibTrans" cxnId="{CCDA95AC-2FB8-4F13-B120-A234EBF6A049}">
      <dgm:prSet/>
      <dgm:spPr/>
      <dgm:t>
        <a:bodyPr/>
        <a:lstStyle/>
        <a:p>
          <a:endParaRPr lang="ru-RU"/>
        </a:p>
      </dgm:t>
    </dgm:pt>
    <dgm:pt modelId="{C6FBA042-90BF-4FB5-9FAE-F3471B91460C}" type="pres">
      <dgm:prSet presAssocID="{7C75EE92-07C6-406A-A5C9-CEF71400B521}" presName="Name0" presStyleCnt="0">
        <dgm:presLayoutVars>
          <dgm:dir/>
          <dgm:animLvl val="lvl"/>
          <dgm:resizeHandles val="exact"/>
        </dgm:presLayoutVars>
      </dgm:prSet>
      <dgm:spPr/>
    </dgm:pt>
    <dgm:pt modelId="{DA74E51B-99A0-49CF-A207-5EB3EB546F3D}" type="pres">
      <dgm:prSet presAssocID="{738596E5-A9A3-4A8C-A028-20466BFE73EB}" presName="linNode" presStyleCnt="0"/>
      <dgm:spPr/>
    </dgm:pt>
    <dgm:pt modelId="{BE487967-04DE-4984-9A4D-0E08F52D6173}" type="pres">
      <dgm:prSet presAssocID="{738596E5-A9A3-4A8C-A028-20466BFE73EB}" presName="parTx" presStyleLbl="revTx" presStyleIdx="0" presStyleCnt="1">
        <dgm:presLayoutVars>
          <dgm:chMax val="1"/>
          <dgm:bulletEnabled val="1"/>
        </dgm:presLayoutVars>
      </dgm:prSet>
      <dgm:spPr/>
    </dgm:pt>
    <dgm:pt modelId="{FE6546F9-5BEA-4546-BE38-0BEF0C91A16B}" type="pres">
      <dgm:prSet presAssocID="{738596E5-A9A3-4A8C-A028-20466BFE73EB}" presName="bracket" presStyleLbl="parChTrans1D1" presStyleIdx="0" presStyleCnt="1"/>
      <dgm:spPr/>
    </dgm:pt>
    <dgm:pt modelId="{FE23B0E8-5FAA-4C1F-8141-6EF16A3B6719}" type="pres">
      <dgm:prSet presAssocID="{738596E5-A9A3-4A8C-A028-20466BFE73EB}" presName="spH" presStyleCnt="0"/>
      <dgm:spPr/>
    </dgm:pt>
    <dgm:pt modelId="{00C9ABE6-9FFB-471D-823D-244791587DCC}" type="pres">
      <dgm:prSet presAssocID="{738596E5-A9A3-4A8C-A028-20466BFE73EB}" presName="desTx" presStyleLbl="node1" presStyleIdx="0" presStyleCnt="1">
        <dgm:presLayoutVars>
          <dgm:bulletEnabled val="1"/>
        </dgm:presLayoutVars>
      </dgm:prSet>
      <dgm:spPr/>
    </dgm:pt>
  </dgm:ptLst>
  <dgm:cxnLst>
    <dgm:cxn modelId="{FA91F40C-7176-48F3-A801-477613F042BE}" srcId="{738596E5-A9A3-4A8C-A028-20466BFE73EB}" destId="{783A1C9E-9A73-4230-8D03-6F21D7D17CB2}" srcOrd="1" destOrd="0" parTransId="{79F1DCB7-9676-49DC-92FC-3972D8FE36FF}" sibTransId="{596B9495-275A-4CBF-8D1C-C34B893285B6}"/>
    <dgm:cxn modelId="{4480AE13-0764-4508-917F-FA991CFD7690}" srcId="{738596E5-A9A3-4A8C-A028-20466BFE73EB}" destId="{D7FB3DE9-CD21-40C4-8593-9E2701C99E4D}" srcOrd="3" destOrd="0" parTransId="{83BD4EC1-54D7-47FB-BE58-0835FE56BD8B}" sibTransId="{AADA8E9D-3A6A-4208-AADC-D6DAFFBF82AB}"/>
    <dgm:cxn modelId="{507D8525-0DEE-437A-91AD-EEE3CF6A464F}" type="presOf" srcId="{783A1C9E-9A73-4230-8D03-6F21D7D17CB2}" destId="{00C9ABE6-9FFB-471D-823D-244791587DCC}" srcOrd="0" destOrd="1" presId="urn:diagrams.loki3.com/BracketList+Icon"/>
    <dgm:cxn modelId="{9F7EE362-2E1F-4E48-A696-8D895BF33AE6}" srcId="{7C75EE92-07C6-406A-A5C9-CEF71400B521}" destId="{738596E5-A9A3-4A8C-A028-20466BFE73EB}" srcOrd="0" destOrd="0" parTransId="{FA7CE3E9-AC30-4409-ADCD-648D9A589DC0}" sibTransId="{D1D205B3-333B-4A85-AF30-9E54D0BE75E2}"/>
    <dgm:cxn modelId="{E40CC14D-EC24-4DB1-8235-A1D00480118C}" type="presOf" srcId="{99E5FC18-0AB8-456C-8904-6F8F7A68F665}" destId="{00C9ABE6-9FFB-471D-823D-244791587DCC}" srcOrd="0" destOrd="2" presId="urn:diagrams.loki3.com/BracketList+Icon"/>
    <dgm:cxn modelId="{5D1AE473-5E1B-47BF-BC99-940E6CE054A0}" srcId="{738596E5-A9A3-4A8C-A028-20466BFE73EB}" destId="{BE4F2C70-B72D-47E5-B6CE-47FC9E9B8F34}" srcOrd="4" destOrd="0" parTransId="{BBF83D18-F001-43EB-BB62-C52ADE145D82}" sibTransId="{EBBFC4E1-FBAF-4325-AE17-344B7A8808B9}"/>
    <dgm:cxn modelId="{AE12E277-3FF4-4E0A-BB25-C6BC035A59E1}" srcId="{738596E5-A9A3-4A8C-A028-20466BFE73EB}" destId="{99E5FC18-0AB8-456C-8904-6F8F7A68F665}" srcOrd="2" destOrd="0" parTransId="{B0900188-E8A7-4EDA-BEBB-AEC69D2385CF}" sibTransId="{55CD4B47-E94C-4F45-9AE9-0E39F644908D}"/>
    <dgm:cxn modelId="{72B1A580-2420-4F90-B48A-4F5E8C818398}" type="presOf" srcId="{472D11F1-1782-459B-BBEE-B80DACBDC566}" destId="{00C9ABE6-9FFB-471D-823D-244791587DCC}" srcOrd="0" destOrd="0" presId="urn:diagrams.loki3.com/BracketList+Icon"/>
    <dgm:cxn modelId="{EDDA5C81-A24F-4CBD-94B0-5CE48ECA33D1}" type="presOf" srcId="{CE372C6C-5624-4A13-8B46-DA3DD4DC3F97}" destId="{00C9ABE6-9FFB-471D-823D-244791587DCC}" srcOrd="0" destOrd="5" presId="urn:diagrams.loki3.com/BracketList+Icon"/>
    <dgm:cxn modelId="{88DCAF91-2C3A-4AB8-90FA-1FDCFDD48B82}" type="presOf" srcId="{7C75EE92-07C6-406A-A5C9-CEF71400B521}" destId="{C6FBA042-90BF-4FB5-9FAE-F3471B91460C}" srcOrd="0" destOrd="0" presId="urn:diagrams.loki3.com/BracketList+Icon"/>
    <dgm:cxn modelId="{305ABEA8-AC7B-43A2-BE63-D5553D158104}" type="presOf" srcId="{BE4F2C70-B72D-47E5-B6CE-47FC9E9B8F34}" destId="{00C9ABE6-9FFB-471D-823D-244791587DCC}" srcOrd="0" destOrd="4" presId="urn:diagrams.loki3.com/BracketList+Icon"/>
    <dgm:cxn modelId="{CCDA95AC-2FB8-4F13-B120-A234EBF6A049}" srcId="{738596E5-A9A3-4A8C-A028-20466BFE73EB}" destId="{CE372C6C-5624-4A13-8B46-DA3DD4DC3F97}" srcOrd="5" destOrd="0" parTransId="{297832A9-ED3C-4129-869D-31B990FDCEE1}" sibTransId="{AC37B2C8-22FD-42A6-99BB-C02465DAF69F}"/>
    <dgm:cxn modelId="{043910D2-DFC9-4866-BB78-C05A509C042D}" type="presOf" srcId="{738596E5-A9A3-4A8C-A028-20466BFE73EB}" destId="{BE487967-04DE-4984-9A4D-0E08F52D6173}" srcOrd="0" destOrd="0" presId="urn:diagrams.loki3.com/BracketList+Icon"/>
    <dgm:cxn modelId="{5BF9D9E7-84FC-4D9F-B6CE-38F5872266A6}" type="presOf" srcId="{D7FB3DE9-CD21-40C4-8593-9E2701C99E4D}" destId="{00C9ABE6-9FFB-471D-823D-244791587DCC}" srcOrd="0" destOrd="3" presId="urn:diagrams.loki3.com/BracketList+Icon"/>
    <dgm:cxn modelId="{5BF7AFF0-2CD9-44A3-99D1-6561F2901BD5}" srcId="{738596E5-A9A3-4A8C-A028-20466BFE73EB}" destId="{472D11F1-1782-459B-BBEE-B80DACBDC566}" srcOrd="0" destOrd="0" parTransId="{A089F3B0-B4C5-471A-92C0-EB9F52D28CA7}" sibTransId="{654759CD-D31D-4F3D-846C-2EED395F014F}"/>
    <dgm:cxn modelId="{D505B3C8-7824-4DD8-9A33-2EAB53714304}" type="presParOf" srcId="{C6FBA042-90BF-4FB5-9FAE-F3471B91460C}" destId="{DA74E51B-99A0-49CF-A207-5EB3EB546F3D}" srcOrd="0" destOrd="0" presId="urn:diagrams.loki3.com/BracketList+Icon"/>
    <dgm:cxn modelId="{4DC4E950-4758-4F96-99C8-21069B71EC22}" type="presParOf" srcId="{DA74E51B-99A0-49CF-A207-5EB3EB546F3D}" destId="{BE487967-04DE-4984-9A4D-0E08F52D6173}" srcOrd="0" destOrd="0" presId="urn:diagrams.loki3.com/BracketList+Icon"/>
    <dgm:cxn modelId="{7908E40E-B5CF-49CE-B7EB-2981ADDA48D1}" type="presParOf" srcId="{DA74E51B-99A0-49CF-A207-5EB3EB546F3D}" destId="{FE6546F9-5BEA-4546-BE38-0BEF0C91A16B}" srcOrd="1" destOrd="0" presId="urn:diagrams.loki3.com/BracketList+Icon"/>
    <dgm:cxn modelId="{050D2697-7D6F-498D-A334-200ECB94BAA3}" type="presParOf" srcId="{DA74E51B-99A0-49CF-A207-5EB3EB546F3D}" destId="{FE23B0E8-5FAA-4C1F-8141-6EF16A3B6719}" srcOrd="2" destOrd="0" presId="urn:diagrams.loki3.com/BracketList+Icon"/>
    <dgm:cxn modelId="{F1E88102-0A65-4351-9142-DC8C46584108}" type="presParOf" srcId="{DA74E51B-99A0-49CF-A207-5EB3EB546F3D}" destId="{00C9ABE6-9FFB-471D-823D-244791587DCC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050038-9A90-48FE-99C1-EC62EC00736B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93B1D52-8F9B-4293-AA83-9D734967F277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Гарантії законності</a:t>
          </a:r>
          <a:endParaRPr lang="ru-RU" sz="2800" b="1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D45D639F-8D95-479F-96E7-A972FEE0FB60}" type="parTrans" cxnId="{BEFA6BFC-7220-4CD9-B895-CA4A88CEFD68}">
      <dgm:prSet/>
      <dgm:spPr/>
      <dgm:t>
        <a:bodyPr/>
        <a:lstStyle/>
        <a:p>
          <a:endParaRPr lang="ru-RU"/>
        </a:p>
      </dgm:t>
    </dgm:pt>
    <dgm:pt modelId="{063ED2E4-6668-41F4-B971-3CDC46BE2EAB}" type="sibTrans" cxnId="{BEFA6BFC-7220-4CD9-B895-CA4A88CEFD68}">
      <dgm:prSet/>
      <dgm:spPr/>
      <dgm:t>
        <a:bodyPr/>
        <a:lstStyle/>
        <a:p>
          <a:endParaRPr lang="ru-RU"/>
        </a:p>
      </dgm:t>
    </dgm:pt>
    <dgm:pt modelId="{C6B879A1-AF95-4613-9F4D-1688ACCD8E66}">
      <dgm:prSet custT="1"/>
      <dgm:spPr/>
      <dgm:t>
        <a:bodyPr/>
        <a:lstStyle/>
        <a:p>
          <a:r>
            <a:rPr lang="uk-UA" sz="28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Загальні</a:t>
          </a:r>
        </a:p>
      </dgm:t>
    </dgm:pt>
    <dgm:pt modelId="{4FEE4E1F-DCA2-405A-B73F-08F5F73FF330}" type="parTrans" cxnId="{30338E9C-CED7-4BA1-B3B5-0C48A5389CF1}">
      <dgm:prSet/>
      <dgm:spPr/>
      <dgm:t>
        <a:bodyPr/>
        <a:lstStyle/>
        <a:p>
          <a:endParaRPr lang="ru-RU"/>
        </a:p>
      </dgm:t>
    </dgm:pt>
    <dgm:pt modelId="{4DBA9E1A-70B0-4E2D-820E-937517EE3C30}" type="sibTrans" cxnId="{30338E9C-CED7-4BA1-B3B5-0C48A5389CF1}">
      <dgm:prSet/>
      <dgm:spPr/>
      <dgm:t>
        <a:bodyPr/>
        <a:lstStyle/>
        <a:p>
          <a:endParaRPr lang="ru-RU"/>
        </a:p>
      </dgm:t>
    </dgm:pt>
    <dgm:pt modelId="{B91F6418-6545-4DCC-81A3-DBE7560BC153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економічні</a:t>
          </a:r>
        </a:p>
      </dgm:t>
    </dgm:pt>
    <dgm:pt modelId="{1F4F3766-145C-4A41-BF8B-85E63D568B9E}" type="parTrans" cxnId="{DF7C9C40-1059-4CD6-B7BE-1FD0ABD75D91}">
      <dgm:prSet/>
      <dgm:spPr/>
      <dgm:t>
        <a:bodyPr/>
        <a:lstStyle/>
        <a:p>
          <a:endParaRPr lang="ru-RU"/>
        </a:p>
      </dgm:t>
    </dgm:pt>
    <dgm:pt modelId="{98062616-311E-4A86-B571-6E1AC4B30697}" type="sibTrans" cxnId="{DF7C9C40-1059-4CD6-B7BE-1FD0ABD75D91}">
      <dgm:prSet/>
      <dgm:spPr/>
      <dgm:t>
        <a:bodyPr/>
        <a:lstStyle/>
        <a:p>
          <a:endParaRPr lang="ru-RU"/>
        </a:p>
      </dgm:t>
    </dgm:pt>
    <dgm:pt modelId="{23A28F92-A4BE-4133-9B9D-30822D6AA141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політичні</a:t>
          </a:r>
        </a:p>
      </dgm:t>
    </dgm:pt>
    <dgm:pt modelId="{AD8396F8-B6E4-4AE6-9583-316809F3B5F8}" type="parTrans" cxnId="{1367D138-6BD2-4B08-88FF-BE5028F9622C}">
      <dgm:prSet/>
      <dgm:spPr/>
      <dgm:t>
        <a:bodyPr/>
        <a:lstStyle/>
        <a:p>
          <a:endParaRPr lang="ru-RU"/>
        </a:p>
      </dgm:t>
    </dgm:pt>
    <dgm:pt modelId="{39F24E85-F21F-4788-80C8-5988F763E010}" type="sibTrans" cxnId="{1367D138-6BD2-4B08-88FF-BE5028F9622C}">
      <dgm:prSet/>
      <dgm:spPr/>
      <dgm:t>
        <a:bodyPr/>
        <a:lstStyle/>
        <a:p>
          <a:endParaRPr lang="ru-RU"/>
        </a:p>
      </dgm:t>
    </dgm:pt>
    <dgm:pt modelId="{0669A909-866D-4DE9-976C-777FFBD1ED0F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ідеологічні</a:t>
          </a:r>
        </a:p>
      </dgm:t>
    </dgm:pt>
    <dgm:pt modelId="{58FFC20C-0594-48E4-916F-EC534D8A1AAD}" type="parTrans" cxnId="{C3352235-D5B3-4A91-84AE-E6D11848C942}">
      <dgm:prSet/>
      <dgm:spPr/>
      <dgm:t>
        <a:bodyPr/>
        <a:lstStyle/>
        <a:p>
          <a:endParaRPr lang="ru-RU"/>
        </a:p>
      </dgm:t>
    </dgm:pt>
    <dgm:pt modelId="{FB469850-A67F-4C61-876F-A1EB51E91854}" type="sibTrans" cxnId="{C3352235-D5B3-4A91-84AE-E6D11848C942}">
      <dgm:prSet/>
      <dgm:spPr/>
      <dgm:t>
        <a:bodyPr/>
        <a:lstStyle/>
        <a:p>
          <a:endParaRPr lang="ru-RU"/>
        </a:p>
      </dgm:t>
    </dgm:pt>
    <dgm:pt modelId="{4E4C1526-765E-438F-8EEE-0DBF45B8B73A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соціальні</a:t>
          </a:r>
        </a:p>
      </dgm:t>
    </dgm:pt>
    <dgm:pt modelId="{925E99BE-4108-4B5E-B0D8-60BE634E6A2C}" type="parTrans" cxnId="{2937864A-8DDA-4E27-884F-8D1FDD862C36}">
      <dgm:prSet/>
      <dgm:spPr/>
      <dgm:t>
        <a:bodyPr/>
        <a:lstStyle/>
        <a:p>
          <a:endParaRPr lang="ru-RU"/>
        </a:p>
      </dgm:t>
    </dgm:pt>
    <dgm:pt modelId="{5AA90BE1-C97A-47C0-85B5-F2E473B93905}" type="sibTrans" cxnId="{2937864A-8DDA-4E27-884F-8D1FDD862C36}">
      <dgm:prSet/>
      <dgm:spPr/>
      <dgm:t>
        <a:bodyPr/>
        <a:lstStyle/>
        <a:p>
          <a:endParaRPr lang="ru-RU"/>
        </a:p>
      </dgm:t>
    </dgm:pt>
    <dgm:pt modelId="{BBB1A031-29F9-452C-86B8-4E3DDEFDC23B}">
      <dgm:prSet custT="1"/>
      <dgm:spPr/>
      <dgm:t>
        <a:bodyPr/>
        <a:lstStyle/>
        <a:p>
          <a:r>
            <a:rPr lang="uk-UA" sz="28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Спеціальні (юридичні)</a:t>
          </a:r>
        </a:p>
      </dgm:t>
    </dgm:pt>
    <dgm:pt modelId="{F1B220D3-09B4-4D8E-AC67-16E06334CA08}" type="parTrans" cxnId="{96A2C98C-BECA-4E61-9171-950410642757}">
      <dgm:prSet/>
      <dgm:spPr/>
      <dgm:t>
        <a:bodyPr/>
        <a:lstStyle/>
        <a:p>
          <a:endParaRPr lang="ru-RU"/>
        </a:p>
      </dgm:t>
    </dgm:pt>
    <dgm:pt modelId="{33695446-126D-48EC-8AC7-BCA394A57E67}" type="sibTrans" cxnId="{96A2C98C-BECA-4E61-9171-950410642757}">
      <dgm:prSet/>
      <dgm:spPr/>
      <dgm:t>
        <a:bodyPr/>
        <a:lstStyle/>
        <a:p>
          <a:endParaRPr lang="ru-RU"/>
        </a:p>
      </dgm:t>
    </dgm:pt>
    <dgm:pt modelId="{DF1157A0-F8BC-4E7A-B662-EFD709D32779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правові умови</a:t>
          </a:r>
        </a:p>
      </dgm:t>
    </dgm:pt>
    <dgm:pt modelId="{5456BE52-0CEE-4871-A5A3-C1E76F17E352}" type="parTrans" cxnId="{E32B2BB7-E8A8-4E95-B7E7-7C8D74067C53}">
      <dgm:prSet/>
      <dgm:spPr/>
      <dgm:t>
        <a:bodyPr/>
        <a:lstStyle/>
        <a:p>
          <a:endParaRPr lang="ru-RU"/>
        </a:p>
      </dgm:t>
    </dgm:pt>
    <dgm:pt modelId="{DD7F9794-524B-4008-BB2A-FD3E1EB8688E}" type="sibTrans" cxnId="{E32B2BB7-E8A8-4E95-B7E7-7C8D74067C53}">
      <dgm:prSet/>
      <dgm:spPr/>
      <dgm:t>
        <a:bodyPr/>
        <a:lstStyle/>
        <a:p>
          <a:endParaRPr lang="ru-RU"/>
        </a:p>
      </dgm:t>
    </dgm:pt>
    <dgm:pt modelId="{D08E38CE-C6E9-4042-9B25-B1B7F9EEA161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правові засоби</a:t>
          </a:r>
        </a:p>
      </dgm:t>
    </dgm:pt>
    <dgm:pt modelId="{89F53AC8-F479-45F2-819E-AF6FA48A0049}" type="parTrans" cxnId="{6426A1D2-DCD5-4B10-89C7-F2CCB0F0430A}">
      <dgm:prSet/>
      <dgm:spPr/>
      <dgm:t>
        <a:bodyPr/>
        <a:lstStyle/>
        <a:p>
          <a:endParaRPr lang="ru-RU"/>
        </a:p>
      </dgm:t>
    </dgm:pt>
    <dgm:pt modelId="{DE6CB879-7EF9-462D-8E96-DB4B0E16D336}" type="sibTrans" cxnId="{6426A1D2-DCD5-4B10-89C7-F2CCB0F0430A}">
      <dgm:prSet/>
      <dgm:spPr/>
      <dgm:t>
        <a:bodyPr/>
        <a:lstStyle/>
        <a:p>
          <a:endParaRPr lang="ru-RU"/>
        </a:p>
      </dgm:t>
    </dgm:pt>
    <dgm:pt modelId="{475D7CE9-E8DA-4B86-B675-E92E953CEDA6}">
      <dgm:prSet custT="1"/>
      <dgm:spPr/>
      <dgm:t>
        <a:bodyPr/>
        <a:lstStyle/>
        <a:p>
          <a:r>
            <a:rPr lang="uk-UA" sz="2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організаційно-правові заходи</a:t>
          </a:r>
        </a:p>
      </dgm:t>
    </dgm:pt>
    <dgm:pt modelId="{4796F3C1-6C26-4DA1-9031-4F64F9529742}" type="parTrans" cxnId="{17011E4C-CC9D-45E1-A197-3267449A3D79}">
      <dgm:prSet/>
      <dgm:spPr/>
      <dgm:t>
        <a:bodyPr/>
        <a:lstStyle/>
        <a:p>
          <a:endParaRPr lang="ru-RU"/>
        </a:p>
      </dgm:t>
    </dgm:pt>
    <dgm:pt modelId="{818CA82B-B096-42D6-A29C-684C611D0DBB}" type="sibTrans" cxnId="{17011E4C-CC9D-45E1-A197-3267449A3D79}">
      <dgm:prSet/>
      <dgm:spPr/>
      <dgm:t>
        <a:bodyPr/>
        <a:lstStyle/>
        <a:p>
          <a:endParaRPr lang="ru-RU"/>
        </a:p>
      </dgm:t>
    </dgm:pt>
    <dgm:pt modelId="{9AA043B4-B006-42DD-B0E3-E9FD6BC7D57E}" type="pres">
      <dgm:prSet presAssocID="{B5050038-9A90-48FE-99C1-EC62EC0073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7911CA9-0457-4573-8C22-12FE25EF111C}" type="pres">
      <dgm:prSet presAssocID="{C93B1D52-8F9B-4293-AA83-9D734967F277}" presName="hierRoot1" presStyleCnt="0">
        <dgm:presLayoutVars>
          <dgm:hierBranch val="init"/>
        </dgm:presLayoutVars>
      </dgm:prSet>
      <dgm:spPr/>
    </dgm:pt>
    <dgm:pt modelId="{901B823E-2ED1-4FA6-B2CE-058A61CC74E6}" type="pres">
      <dgm:prSet presAssocID="{C93B1D52-8F9B-4293-AA83-9D734967F277}" presName="rootComposite1" presStyleCnt="0"/>
      <dgm:spPr/>
    </dgm:pt>
    <dgm:pt modelId="{6A07EB26-88CC-46EF-9088-C13C525E54C4}" type="pres">
      <dgm:prSet presAssocID="{C93B1D52-8F9B-4293-AA83-9D734967F277}" presName="rootText1" presStyleLbl="node0" presStyleIdx="0" presStyleCnt="1" custScaleX="222427" custScaleY="183875">
        <dgm:presLayoutVars>
          <dgm:chPref val="3"/>
        </dgm:presLayoutVars>
      </dgm:prSet>
      <dgm:spPr/>
    </dgm:pt>
    <dgm:pt modelId="{82E4D1AF-24BB-4522-B3AF-03B43A1215EE}" type="pres">
      <dgm:prSet presAssocID="{C93B1D52-8F9B-4293-AA83-9D734967F277}" presName="rootConnector1" presStyleLbl="node1" presStyleIdx="0" presStyleCnt="0"/>
      <dgm:spPr/>
    </dgm:pt>
    <dgm:pt modelId="{36416776-B1E4-4CFA-827E-0DD6FBC21650}" type="pres">
      <dgm:prSet presAssocID="{C93B1D52-8F9B-4293-AA83-9D734967F277}" presName="hierChild2" presStyleCnt="0"/>
      <dgm:spPr/>
    </dgm:pt>
    <dgm:pt modelId="{D481382F-1D7D-4040-8C03-711FE48A7393}" type="pres">
      <dgm:prSet presAssocID="{4FEE4E1F-DCA2-405A-B73F-08F5F73FF330}" presName="Name37" presStyleLbl="parChTrans1D2" presStyleIdx="0" presStyleCnt="2"/>
      <dgm:spPr/>
    </dgm:pt>
    <dgm:pt modelId="{9A56E2AE-5F7C-4A22-8325-4619F3484518}" type="pres">
      <dgm:prSet presAssocID="{C6B879A1-AF95-4613-9F4D-1688ACCD8E66}" presName="hierRoot2" presStyleCnt="0">
        <dgm:presLayoutVars>
          <dgm:hierBranch val="init"/>
        </dgm:presLayoutVars>
      </dgm:prSet>
      <dgm:spPr/>
    </dgm:pt>
    <dgm:pt modelId="{9D653BCD-65F4-477A-8734-9D20610F9759}" type="pres">
      <dgm:prSet presAssocID="{C6B879A1-AF95-4613-9F4D-1688ACCD8E66}" presName="rootComposite" presStyleCnt="0"/>
      <dgm:spPr/>
    </dgm:pt>
    <dgm:pt modelId="{01A25B74-AD53-4F5C-AF8F-019AA5E749B8}" type="pres">
      <dgm:prSet presAssocID="{C6B879A1-AF95-4613-9F4D-1688ACCD8E66}" presName="rootText" presStyleLbl="node2" presStyleIdx="0" presStyleCnt="2" custScaleX="238333" custScaleY="145180">
        <dgm:presLayoutVars>
          <dgm:chPref val="3"/>
        </dgm:presLayoutVars>
      </dgm:prSet>
      <dgm:spPr/>
    </dgm:pt>
    <dgm:pt modelId="{0D3A3826-9FF6-488E-B1EB-6CD194C59AFE}" type="pres">
      <dgm:prSet presAssocID="{C6B879A1-AF95-4613-9F4D-1688ACCD8E66}" presName="rootConnector" presStyleLbl="node2" presStyleIdx="0" presStyleCnt="2"/>
      <dgm:spPr/>
    </dgm:pt>
    <dgm:pt modelId="{CF702BB9-3247-4134-84C7-F5149F95CDCA}" type="pres">
      <dgm:prSet presAssocID="{C6B879A1-AF95-4613-9F4D-1688ACCD8E66}" presName="hierChild4" presStyleCnt="0"/>
      <dgm:spPr/>
    </dgm:pt>
    <dgm:pt modelId="{8BBC0446-4999-4FC6-AF50-0462D678DBDD}" type="pres">
      <dgm:prSet presAssocID="{1F4F3766-145C-4A41-BF8B-85E63D568B9E}" presName="Name37" presStyleLbl="parChTrans1D3" presStyleIdx="0" presStyleCnt="7"/>
      <dgm:spPr/>
    </dgm:pt>
    <dgm:pt modelId="{A08862D6-6608-4071-971B-FE1E3A845E9F}" type="pres">
      <dgm:prSet presAssocID="{B91F6418-6545-4DCC-81A3-DBE7560BC153}" presName="hierRoot2" presStyleCnt="0">
        <dgm:presLayoutVars>
          <dgm:hierBranch val="init"/>
        </dgm:presLayoutVars>
      </dgm:prSet>
      <dgm:spPr/>
    </dgm:pt>
    <dgm:pt modelId="{8A3F9793-F96F-47B2-85BB-B31FD091758D}" type="pres">
      <dgm:prSet presAssocID="{B91F6418-6545-4DCC-81A3-DBE7560BC153}" presName="rootComposite" presStyleCnt="0"/>
      <dgm:spPr/>
    </dgm:pt>
    <dgm:pt modelId="{2521415D-955F-4321-8FB2-02FD6952F900}" type="pres">
      <dgm:prSet presAssocID="{B91F6418-6545-4DCC-81A3-DBE7560BC153}" presName="rootText" presStyleLbl="node3" presStyleIdx="0" presStyleCnt="7" custScaleX="181051">
        <dgm:presLayoutVars>
          <dgm:chPref val="3"/>
        </dgm:presLayoutVars>
      </dgm:prSet>
      <dgm:spPr/>
    </dgm:pt>
    <dgm:pt modelId="{430F45CE-6EB4-4ACD-8873-34F98EAF34FB}" type="pres">
      <dgm:prSet presAssocID="{B91F6418-6545-4DCC-81A3-DBE7560BC153}" presName="rootConnector" presStyleLbl="node3" presStyleIdx="0" presStyleCnt="7"/>
      <dgm:spPr/>
    </dgm:pt>
    <dgm:pt modelId="{E529B73B-1BAD-4714-B216-6984E65960B5}" type="pres">
      <dgm:prSet presAssocID="{B91F6418-6545-4DCC-81A3-DBE7560BC153}" presName="hierChild4" presStyleCnt="0"/>
      <dgm:spPr/>
    </dgm:pt>
    <dgm:pt modelId="{2FAA41C1-C7A7-46FA-B50B-2F29C6AD4440}" type="pres">
      <dgm:prSet presAssocID="{B91F6418-6545-4DCC-81A3-DBE7560BC153}" presName="hierChild5" presStyleCnt="0"/>
      <dgm:spPr/>
    </dgm:pt>
    <dgm:pt modelId="{CEFF8E8E-0D77-44E9-BA52-090C7C83DF73}" type="pres">
      <dgm:prSet presAssocID="{AD8396F8-B6E4-4AE6-9583-316809F3B5F8}" presName="Name37" presStyleLbl="parChTrans1D3" presStyleIdx="1" presStyleCnt="7"/>
      <dgm:spPr/>
    </dgm:pt>
    <dgm:pt modelId="{5B737ACB-A886-4413-8774-FE0106B8E722}" type="pres">
      <dgm:prSet presAssocID="{23A28F92-A4BE-4133-9B9D-30822D6AA141}" presName="hierRoot2" presStyleCnt="0">
        <dgm:presLayoutVars>
          <dgm:hierBranch val="init"/>
        </dgm:presLayoutVars>
      </dgm:prSet>
      <dgm:spPr/>
    </dgm:pt>
    <dgm:pt modelId="{306A747F-DE0A-4D18-A41B-54C8E217E8F6}" type="pres">
      <dgm:prSet presAssocID="{23A28F92-A4BE-4133-9B9D-30822D6AA141}" presName="rootComposite" presStyleCnt="0"/>
      <dgm:spPr/>
    </dgm:pt>
    <dgm:pt modelId="{D4913EA6-AA89-4BCF-9EA6-5C6711B21013}" type="pres">
      <dgm:prSet presAssocID="{23A28F92-A4BE-4133-9B9D-30822D6AA141}" presName="rootText" presStyleLbl="node3" presStyleIdx="1" presStyleCnt="7" custScaleX="181051">
        <dgm:presLayoutVars>
          <dgm:chPref val="3"/>
        </dgm:presLayoutVars>
      </dgm:prSet>
      <dgm:spPr/>
    </dgm:pt>
    <dgm:pt modelId="{92C54EFB-ECCB-4E50-B757-134BCEC44FB0}" type="pres">
      <dgm:prSet presAssocID="{23A28F92-A4BE-4133-9B9D-30822D6AA141}" presName="rootConnector" presStyleLbl="node3" presStyleIdx="1" presStyleCnt="7"/>
      <dgm:spPr/>
    </dgm:pt>
    <dgm:pt modelId="{031458A4-BFFB-4650-BE66-B96234D67136}" type="pres">
      <dgm:prSet presAssocID="{23A28F92-A4BE-4133-9B9D-30822D6AA141}" presName="hierChild4" presStyleCnt="0"/>
      <dgm:spPr/>
    </dgm:pt>
    <dgm:pt modelId="{FE0996E9-0A41-412A-8DA5-74A3FDDE95BA}" type="pres">
      <dgm:prSet presAssocID="{23A28F92-A4BE-4133-9B9D-30822D6AA141}" presName="hierChild5" presStyleCnt="0"/>
      <dgm:spPr/>
    </dgm:pt>
    <dgm:pt modelId="{9FE58F4A-29AC-4F0E-B327-5041F8E5E935}" type="pres">
      <dgm:prSet presAssocID="{58FFC20C-0594-48E4-916F-EC534D8A1AAD}" presName="Name37" presStyleLbl="parChTrans1D3" presStyleIdx="2" presStyleCnt="7"/>
      <dgm:spPr/>
    </dgm:pt>
    <dgm:pt modelId="{C87C819F-F85E-4C11-A92A-7800A88D05E4}" type="pres">
      <dgm:prSet presAssocID="{0669A909-866D-4DE9-976C-777FFBD1ED0F}" presName="hierRoot2" presStyleCnt="0">
        <dgm:presLayoutVars>
          <dgm:hierBranch val="init"/>
        </dgm:presLayoutVars>
      </dgm:prSet>
      <dgm:spPr/>
    </dgm:pt>
    <dgm:pt modelId="{9D116CD6-8ABB-49A9-998F-B9649194A1C6}" type="pres">
      <dgm:prSet presAssocID="{0669A909-866D-4DE9-976C-777FFBD1ED0F}" presName="rootComposite" presStyleCnt="0"/>
      <dgm:spPr/>
    </dgm:pt>
    <dgm:pt modelId="{638A05D6-98D2-47CF-B858-F4CB8BA59F27}" type="pres">
      <dgm:prSet presAssocID="{0669A909-866D-4DE9-976C-777FFBD1ED0F}" presName="rootText" presStyleLbl="node3" presStyleIdx="2" presStyleCnt="7" custScaleX="181051">
        <dgm:presLayoutVars>
          <dgm:chPref val="3"/>
        </dgm:presLayoutVars>
      </dgm:prSet>
      <dgm:spPr/>
    </dgm:pt>
    <dgm:pt modelId="{09BD274F-0919-4C0E-B17B-405EBD1686CD}" type="pres">
      <dgm:prSet presAssocID="{0669A909-866D-4DE9-976C-777FFBD1ED0F}" presName="rootConnector" presStyleLbl="node3" presStyleIdx="2" presStyleCnt="7"/>
      <dgm:spPr/>
    </dgm:pt>
    <dgm:pt modelId="{303E8EF1-5FCC-47FF-80BF-E6AB2EE46B76}" type="pres">
      <dgm:prSet presAssocID="{0669A909-866D-4DE9-976C-777FFBD1ED0F}" presName="hierChild4" presStyleCnt="0"/>
      <dgm:spPr/>
    </dgm:pt>
    <dgm:pt modelId="{3EE8506F-0BC3-4A9C-AE15-8C0A6B532F11}" type="pres">
      <dgm:prSet presAssocID="{0669A909-866D-4DE9-976C-777FFBD1ED0F}" presName="hierChild5" presStyleCnt="0"/>
      <dgm:spPr/>
    </dgm:pt>
    <dgm:pt modelId="{A92EB585-86E3-487A-9016-29E88A5A3952}" type="pres">
      <dgm:prSet presAssocID="{925E99BE-4108-4B5E-B0D8-60BE634E6A2C}" presName="Name37" presStyleLbl="parChTrans1D3" presStyleIdx="3" presStyleCnt="7"/>
      <dgm:spPr/>
    </dgm:pt>
    <dgm:pt modelId="{CFA2F36B-0D66-4A98-BE2D-E3EE532F346E}" type="pres">
      <dgm:prSet presAssocID="{4E4C1526-765E-438F-8EEE-0DBF45B8B73A}" presName="hierRoot2" presStyleCnt="0">
        <dgm:presLayoutVars>
          <dgm:hierBranch val="init"/>
        </dgm:presLayoutVars>
      </dgm:prSet>
      <dgm:spPr/>
    </dgm:pt>
    <dgm:pt modelId="{9A96952B-0444-4F67-A3B0-E58D9C151551}" type="pres">
      <dgm:prSet presAssocID="{4E4C1526-765E-438F-8EEE-0DBF45B8B73A}" presName="rootComposite" presStyleCnt="0"/>
      <dgm:spPr/>
    </dgm:pt>
    <dgm:pt modelId="{2EFEB83D-94AD-4DDC-A850-74E57967F5DA}" type="pres">
      <dgm:prSet presAssocID="{4E4C1526-765E-438F-8EEE-0DBF45B8B73A}" presName="rootText" presStyleLbl="node3" presStyleIdx="3" presStyleCnt="7" custScaleX="181051">
        <dgm:presLayoutVars>
          <dgm:chPref val="3"/>
        </dgm:presLayoutVars>
      </dgm:prSet>
      <dgm:spPr/>
    </dgm:pt>
    <dgm:pt modelId="{7A211FCC-DC04-4787-BACB-B0A965230585}" type="pres">
      <dgm:prSet presAssocID="{4E4C1526-765E-438F-8EEE-0DBF45B8B73A}" presName="rootConnector" presStyleLbl="node3" presStyleIdx="3" presStyleCnt="7"/>
      <dgm:spPr/>
    </dgm:pt>
    <dgm:pt modelId="{6054BABA-E714-4CF7-8B93-DF2D73B2E3A2}" type="pres">
      <dgm:prSet presAssocID="{4E4C1526-765E-438F-8EEE-0DBF45B8B73A}" presName="hierChild4" presStyleCnt="0"/>
      <dgm:spPr/>
    </dgm:pt>
    <dgm:pt modelId="{EBEA284C-138F-40BF-A0DF-30C51EFE2162}" type="pres">
      <dgm:prSet presAssocID="{4E4C1526-765E-438F-8EEE-0DBF45B8B73A}" presName="hierChild5" presStyleCnt="0"/>
      <dgm:spPr/>
    </dgm:pt>
    <dgm:pt modelId="{64C74C35-876D-4307-9642-BAC62FCFDC99}" type="pres">
      <dgm:prSet presAssocID="{C6B879A1-AF95-4613-9F4D-1688ACCD8E66}" presName="hierChild5" presStyleCnt="0"/>
      <dgm:spPr/>
    </dgm:pt>
    <dgm:pt modelId="{D9819BEF-8A64-4ABC-9DD7-1836F7391BD9}" type="pres">
      <dgm:prSet presAssocID="{F1B220D3-09B4-4D8E-AC67-16E06334CA08}" presName="Name37" presStyleLbl="parChTrans1D2" presStyleIdx="1" presStyleCnt="2"/>
      <dgm:spPr/>
    </dgm:pt>
    <dgm:pt modelId="{032DCB87-21B0-4C75-A1B1-6D5C38B27D4B}" type="pres">
      <dgm:prSet presAssocID="{BBB1A031-29F9-452C-86B8-4E3DDEFDC23B}" presName="hierRoot2" presStyleCnt="0">
        <dgm:presLayoutVars>
          <dgm:hierBranch val="init"/>
        </dgm:presLayoutVars>
      </dgm:prSet>
      <dgm:spPr/>
    </dgm:pt>
    <dgm:pt modelId="{8700B4DE-15F9-49FB-A698-A8359263D282}" type="pres">
      <dgm:prSet presAssocID="{BBB1A031-29F9-452C-86B8-4E3DDEFDC23B}" presName="rootComposite" presStyleCnt="0"/>
      <dgm:spPr/>
    </dgm:pt>
    <dgm:pt modelId="{AAC54F30-00DE-41E6-9735-9EB68CF523DB}" type="pres">
      <dgm:prSet presAssocID="{BBB1A031-29F9-452C-86B8-4E3DDEFDC23B}" presName="rootText" presStyleLbl="node2" presStyleIdx="1" presStyleCnt="2" custScaleX="241953" custScaleY="145180">
        <dgm:presLayoutVars>
          <dgm:chPref val="3"/>
        </dgm:presLayoutVars>
      </dgm:prSet>
      <dgm:spPr/>
    </dgm:pt>
    <dgm:pt modelId="{0FB58393-AED6-4B06-8C5A-2BC72C23F671}" type="pres">
      <dgm:prSet presAssocID="{BBB1A031-29F9-452C-86B8-4E3DDEFDC23B}" presName="rootConnector" presStyleLbl="node2" presStyleIdx="1" presStyleCnt="2"/>
      <dgm:spPr/>
    </dgm:pt>
    <dgm:pt modelId="{F8ED38F3-4B0C-4738-80DA-25F21F0827DA}" type="pres">
      <dgm:prSet presAssocID="{BBB1A031-29F9-452C-86B8-4E3DDEFDC23B}" presName="hierChild4" presStyleCnt="0"/>
      <dgm:spPr/>
    </dgm:pt>
    <dgm:pt modelId="{A9808D78-D33E-4AA8-AC1B-A48D581EE198}" type="pres">
      <dgm:prSet presAssocID="{5456BE52-0CEE-4871-A5A3-C1E76F17E352}" presName="Name37" presStyleLbl="parChTrans1D3" presStyleIdx="4" presStyleCnt="7"/>
      <dgm:spPr/>
    </dgm:pt>
    <dgm:pt modelId="{1DC9C73A-D970-4384-B9C2-F27391BC6CEC}" type="pres">
      <dgm:prSet presAssocID="{DF1157A0-F8BC-4E7A-B662-EFD709D32779}" presName="hierRoot2" presStyleCnt="0">
        <dgm:presLayoutVars>
          <dgm:hierBranch val="init"/>
        </dgm:presLayoutVars>
      </dgm:prSet>
      <dgm:spPr/>
    </dgm:pt>
    <dgm:pt modelId="{3766F61C-9560-43C6-A36E-7513C525E726}" type="pres">
      <dgm:prSet presAssocID="{DF1157A0-F8BC-4E7A-B662-EFD709D32779}" presName="rootComposite" presStyleCnt="0"/>
      <dgm:spPr/>
    </dgm:pt>
    <dgm:pt modelId="{D8030F4F-8E71-49C6-9AA1-72B824F58519}" type="pres">
      <dgm:prSet presAssocID="{DF1157A0-F8BC-4E7A-B662-EFD709D32779}" presName="rootText" presStyleLbl="node3" presStyleIdx="4" presStyleCnt="7" custScaleX="222427">
        <dgm:presLayoutVars>
          <dgm:chPref val="3"/>
        </dgm:presLayoutVars>
      </dgm:prSet>
      <dgm:spPr/>
    </dgm:pt>
    <dgm:pt modelId="{D6B8604F-38C0-4C70-917E-93EFE83AAA01}" type="pres">
      <dgm:prSet presAssocID="{DF1157A0-F8BC-4E7A-B662-EFD709D32779}" presName="rootConnector" presStyleLbl="node3" presStyleIdx="4" presStyleCnt="7"/>
      <dgm:spPr/>
    </dgm:pt>
    <dgm:pt modelId="{CD1B7249-A4FA-419A-B343-033C09071987}" type="pres">
      <dgm:prSet presAssocID="{DF1157A0-F8BC-4E7A-B662-EFD709D32779}" presName="hierChild4" presStyleCnt="0"/>
      <dgm:spPr/>
    </dgm:pt>
    <dgm:pt modelId="{7209BE05-7213-4028-8E88-31A891CF0EA7}" type="pres">
      <dgm:prSet presAssocID="{DF1157A0-F8BC-4E7A-B662-EFD709D32779}" presName="hierChild5" presStyleCnt="0"/>
      <dgm:spPr/>
    </dgm:pt>
    <dgm:pt modelId="{44775218-B780-4C60-A3B4-F01235573444}" type="pres">
      <dgm:prSet presAssocID="{89F53AC8-F479-45F2-819E-AF6FA48A0049}" presName="Name37" presStyleLbl="parChTrans1D3" presStyleIdx="5" presStyleCnt="7"/>
      <dgm:spPr/>
    </dgm:pt>
    <dgm:pt modelId="{F6DF8DCE-8984-46E4-8C8F-FA33BAF726BA}" type="pres">
      <dgm:prSet presAssocID="{D08E38CE-C6E9-4042-9B25-B1B7F9EEA161}" presName="hierRoot2" presStyleCnt="0">
        <dgm:presLayoutVars>
          <dgm:hierBranch val="init"/>
        </dgm:presLayoutVars>
      </dgm:prSet>
      <dgm:spPr/>
    </dgm:pt>
    <dgm:pt modelId="{4FF1E504-F8DF-4C47-8D41-920FBEDE9507}" type="pres">
      <dgm:prSet presAssocID="{D08E38CE-C6E9-4042-9B25-B1B7F9EEA161}" presName="rootComposite" presStyleCnt="0"/>
      <dgm:spPr/>
    </dgm:pt>
    <dgm:pt modelId="{4F00032F-3BE5-470B-B439-6A1A2CBE2487}" type="pres">
      <dgm:prSet presAssocID="{D08E38CE-C6E9-4042-9B25-B1B7F9EEA161}" presName="rootText" presStyleLbl="node3" presStyleIdx="5" presStyleCnt="7" custScaleX="222427">
        <dgm:presLayoutVars>
          <dgm:chPref val="3"/>
        </dgm:presLayoutVars>
      </dgm:prSet>
      <dgm:spPr/>
    </dgm:pt>
    <dgm:pt modelId="{1C4AB311-B590-4795-A282-2C79EEE32C4F}" type="pres">
      <dgm:prSet presAssocID="{D08E38CE-C6E9-4042-9B25-B1B7F9EEA161}" presName="rootConnector" presStyleLbl="node3" presStyleIdx="5" presStyleCnt="7"/>
      <dgm:spPr/>
    </dgm:pt>
    <dgm:pt modelId="{6151D11B-D20B-4B60-84C2-437817EE8EE2}" type="pres">
      <dgm:prSet presAssocID="{D08E38CE-C6E9-4042-9B25-B1B7F9EEA161}" presName="hierChild4" presStyleCnt="0"/>
      <dgm:spPr/>
    </dgm:pt>
    <dgm:pt modelId="{37E63B62-EA8C-4695-8581-E2564E15A97B}" type="pres">
      <dgm:prSet presAssocID="{D08E38CE-C6E9-4042-9B25-B1B7F9EEA161}" presName="hierChild5" presStyleCnt="0"/>
      <dgm:spPr/>
    </dgm:pt>
    <dgm:pt modelId="{270F0702-1232-41F7-80B6-4EA9107E0CF3}" type="pres">
      <dgm:prSet presAssocID="{4796F3C1-6C26-4DA1-9031-4F64F9529742}" presName="Name37" presStyleLbl="parChTrans1D3" presStyleIdx="6" presStyleCnt="7"/>
      <dgm:spPr/>
    </dgm:pt>
    <dgm:pt modelId="{47073A94-8B1E-4016-8B87-AEFEF0FAA516}" type="pres">
      <dgm:prSet presAssocID="{475D7CE9-E8DA-4B86-B675-E92E953CEDA6}" presName="hierRoot2" presStyleCnt="0">
        <dgm:presLayoutVars>
          <dgm:hierBranch val="init"/>
        </dgm:presLayoutVars>
      </dgm:prSet>
      <dgm:spPr/>
    </dgm:pt>
    <dgm:pt modelId="{5946AA84-87A7-46C4-868E-9ABA3414256B}" type="pres">
      <dgm:prSet presAssocID="{475D7CE9-E8DA-4B86-B675-E92E953CEDA6}" presName="rootComposite" presStyleCnt="0"/>
      <dgm:spPr/>
    </dgm:pt>
    <dgm:pt modelId="{BD7C693C-FC63-4B8A-8B48-10D5D4A6F562}" type="pres">
      <dgm:prSet presAssocID="{475D7CE9-E8DA-4B86-B675-E92E953CEDA6}" presName="rootText" presStyleLbl="node3" presStyleIdx="6" presStyleCnt="7" custScaleX="222427" custScaleY="140700">
        <dgm:presLayoutVars>
          <dgm:chPref val="3"/>
        </dgm:presLayoutVars>
      </dgm:prSet>
      <dgm:spPr/>
    </dgm:pt>
    <dgm:pt modelId="{C0DF4C3B-4248-4C7B-95D0-5D18AC1639C2}" type="pres">
      <dgm:prSet presAssocID="{475D7CE9-E8DA-4B86-B675-E92E953CEDA6}" presName="rootConnector" presStyleLbl="node3" presStyleIdx="6" presStyleCnt="7"/>
      <dgm:spPr/>
    </dgm:pt>
    <dgm:pt modelId="{3D82A71F-D907-4B03-97B7-E8C2B581738A}" type="pres">
      <dgm:prSet presAssocID="{475D7CE9-E8DA-4B86-B675-E92E953CEDA6}" presName="hierChild4" presStyleCnt="0"/>
      <dgm:spPr/>
    </dgm:pt>
    <dgm:pt modelId="{6508017E-40D7-4C81-8B04-644298E678B3}" type="pres">
      <dgm:prSet presAssocID="{475D7CE9-E8DA-4B86-B675-E92E953CEDA6}" presName="hierChild5" presStyleCnt="0"/>
      <dgm:spPr/>
    </dgm:pt>
    <dgm:pt modelId="{DBD83364-23CF-4290-B41D-21409B833502}" type="pres">
      <dgm:prSet presAssocID="{BBB1A031-29F9-452C-86B8-4E3DDEFDC23B}" presName="hierChild5" presStyleCnt="0"/>
      <dgm:spPr/>
    </dgm:pt>
    <dgm:pt modelId="{93FE640F-343A-460A-ACC4-DA4311937D4F}" type="pres">
      <dgm:prSet presAssocID="{C93B1D52-8F9B-4293-AA83-9D734967F277}" presName="hierChild3" presStyleCnt="0"/>
      <dgm:spPr/>
    </dgm:pt>
  </dgm:ptLst>
  <dgm:cxnLst>
    <dgm:cxn modelId="{7B9C0507-BBC7-4EB2-9EFF-AAFB224EA83E}" type="presOf" srcId="{F1B220D3-09B4-4D8E-AC67-16E06334CA08}" destId="{D9819BEF-8A64-4ABC-9DD7-1836F7391BD9}" srcOrd="0" destOrd="0" presId="urn:microsoft.com/office/officeart/2005/8/layout/orgChart1"/>
    <dgm:cxn modelId="{68B01A0F-3150-4B90-B14D-4ACC3C882955}" type="presOf" srcId="{475D7CE9-E8DA-4B86-B675-E92E953CEDA6}" destId="{BD7C693C-FC63-4B8A-8B48-10D5D4A6F562}" srcOrd="0" destOrd="0" presId="urn:microsoft.com/office/officeart/2005/8/layout/orgChart1"/>
    <dgm:cxn modelId="{BCD88B1A-3D7B-4771-8EAA-DF3E6D72AA7D}" type="presOf" srcId="{925E99BE-4108-4B5E-B0D8-60BE634E6A2C}" destId="{A92EB585-86E3-487A-9016-29E88A5A3952}" srcOrd="0" destOrd="0" presId="urn:microsoft.com/office/officeart/2005/8/layout/orgChart1"/>
    <dgm:cxn modelId="{441CCF2B-B904-4D48-9E90-261E6E907E90}" type="presOf" srcId="{DF1157A0-F8BC-4E7A-B662-EFD709D32779}" destId="{D6B8604F-38C0-4C70-917E-93EFE83AAA01}" srcOrd="1" destOrd="0" presId="urn:microsoft.com/office/officeart/2005/8/layout/orgChart1"/>
    <dgm:cxn modelId="{D5554F2F-FE49-4E59-BD77-8ED8D270B9C9}" type="presOf" srcId="{C6B879A1-AF95-4613-9F4D-1688ACCD8E66}" destId="{0D3A3826-9FF6-488E-B1EB-6CD194C59AFE}" srcOrd="1" destOrd="0" presId="urn:microsoft.com/office/officeart/2005/8/layout/orgChart1"/>
    <dgm:cxn modelId="{C3352235-D5B3-4A91-84AE-E6D11848C942}" srcId="{C6B879A1-AF95-4613-9F4D-1688ACCD8E66}" destId="{0669A909-866D-4DE9-976C-777FFBD1ED0F}" srcOrd="2" destOrd="0" parTransId="{58FFC20C-0594-48E4-916F-EC534D8A1AAD}" sibTransId="{FB469850-A67F-4C61-876F-A1EB51E91854}"/>
    <dgm:cxn modelId="{1367D138-6BD2-4B08-88FF-BE5028F9622C}" srcId="{C6B879A1-AF95-4613-9F4D-1688ACCD8E66}" destId="{23A28F92-A4BE-4133-9B9D-30822D6AA141}" srcOrd="1" destOrd="0" parTransId="{AD8396F8-B6E4-4AE6-9583-316809F3B5F8}" sibTransId="{39F24E85-F21F-4788-80C8-5988F763E010}"/>
    <dgm:cxn modelId="{DF7C9C40-1059-4CD6-B7BE-1FD0ABD75D91}" srcId="{C6B879A1-AF95-4613-9F4D-1688ACCD8E66}" destId="{B91F6418-6545-4DCC-81A3-DBE7560BC153}" srcOrd="0" destOrd="0" parTransId="{1F4F3766-145C-4A41-BF8B-85E63D568B9E}" sibTransId="{98062616-311E-4A86-B571-6E1AC4B30697}"/>
    <dgm:cxn modelId="{952F395C-BA62-400E-B14A-682B6708DC6B}" type="presOf" srcId="{D08E38CE-C6E9-4042-9B25-B1B7F9EEA161}" destId="{1C4AB311-B590-4795-A282-2C79EEE32C4F}" srcOrd="1" destOrd="0" presId="urn:microsoft.com/office/officeart/2005/8/layout/orgChart1"/>
    <dgm:cxn modelId="{7FD4825F-610D-4CE7-B0D4-FDFDA7B1D726}" type="presOf" srcId="{AD8396F8-B6E4-4AE6-9583-316809F3B5F8}" destId="{CEFF8E8E-0D77-44E9-BA52-090C7C83DF73}" srcOrd="0" destOrd="0" presId="urn:microsoft.com/office/officeart/2005/8/layout/orgChart1"/>
    <dgm:cxn modelId="{8681EC63-33AA-4E2F-936F-A4FB87D4A328}" type="presOf" srcId="{58FFC20C-0594-48E4-916F-EC534D8A1AAD}" destId="{9FE58F4A-29AC-4F0E-B327-5041F8E5E935}" srcOrd="0" destOrd="0" presId="urn:microsoft.com/office/officeart/2005/8/layout/orgChart1"/>
    <dgm:cxn modelId="{35386B64-B689-4F7C-BD72-9B710FF7F22B}" type="presOf" srcId="{C6B879A1-AF95-4613-9F4D-1688ACCD8E66}" destId="{01A25B74-AD53-4F5C-AF8F-019AA5E749B8}" srcOrd="0" destOrd="0" presId="urn:microsoft.com/office/officeart/2005/8/layout/orgChart1"/>
    <dgm:cxn modelId="{7FCF2D45-F28F-4125-9560-1C7303D673A0}" type="presOf" srcId="{4FEE4E1F-DCA2-405A-B73F-08F5F73FF330}" destId="{D481382F-1D7D-4040-8C03-711FE48A7393}" srcOrd="0" destOrd="0" presId="urn:microsoft.com/office/officeart/2005/8/layout/orgChart1"/>
    <dgm:cxn modelId="{FA62ED46-0D6E-4E90-8BA4-98AEE464FD90}" type="presOf" srcId="{1F4F3766-145C-4A41-BF8B-85E63D568B9E}" destId="{8BBC0446-4999-4FC6-AF50-0462D678DBDD}" srcOrd="0" destOrd="0" presId="urn:microsoft.com/office/officeart/2005/8/layout/orgChart1"/>
    <dgm:cxn modelId="{2937864A-8DDA-4E27-884F-8D1FDD862C36}" srcId="{C6B879A1-AF95-4613-9F4D-1688ACCD8E66}" destId="{4E4C1526-765E-438F-8EEE-0DBF45B8B73A}" srcOrd="3" destOrd="0" parTransId="{925E99BE-4108-4B5E-B0D8-60BE634E6A2C}" sibTransId="{5AA90BE1-C97A-47C0-85B5-F2E473B93905}"/>
    <dgm:cxn modelId="{17011E4C-CC9D-45E1-A197-3267449A3D79}" srcId="{BBB1A031-29F9-452C-86B8-4E3DDEFDC23B}" destId="{475D7CE9-E8DA-4B86-B675-E92E953CEDA6}" srcOrd="2" destOrd="0" parTransId="{4796F3C1-6C26-4DA1-9031-4F64F9529742}" sibTransId="{818CA82B-B096-42D6-A29C-684C611D0DBB}"/>
    <dgm:cxn modelId="{B3FF386E-7A8A-4E7D-BECE-E18961A08A87}" type="presOf" srcId="{23A28F92-A4BE-4133-9B9D-30822D6AA141}" destId="{92C54EFB-ECCB-4E50-B757-134BCEC44FB0}" srcOrd="1" destOrd="0" presId="urn:microsoft.com/office/officeart/2005/8/layout/orgChart1"/>
    <dgm:cxn modelId="{01D5B751-6954-4D28-BACB-FFACF2A79130}" type="presOf" srcId="{C93B1D52-8F9B-4293-AA83-9D734967F277}" destId="{6A07EB26-88CC-46EF-9088-C13C525E54C4}" srcOrd="0" destOrd="0" presId="urn:microsoft.com/office/officeart/2005/8/layout/orgChart1"/>
    <dgm:cxn modelId="{E7FD4858-2C45-4C6C-B777-905B2A5D228D}" type="presOf" srcId="{B5050038-9A90-48FE-99C1-EC62EC00736B}" destId="{9AA043B4-B006-42DD-B0E3-E9FD6BC7D57E}" srcOrd="0" destOrd="0" presId="urn:microsoft.com/office/officeart/2005/8/layout/orgChart1"/>
    <dgm:cxn modelId="{96A2C98C-BECA-4E61-9171-950410642757}" srcId="{C93B1D52-8F9B-4293-AA83-9D734967F277}" destId="{BBB1A031-29F9-452C-86B8-4E3DDEFDC23B}" srcOrd="1" destOrd="0" parTransId="{F1B220D3-09B4-4D8E-AC67-16E06334CA08}" sibTransId="{33695446-126D-48EC-8AC7-BCA394A57E67}"/>
    <dgm:cxn modelId="{034A8896-5181-4A77-83B6-44FB86254319}" type="presOf" srcId="{B91F6418-6545-4DCC-81A3-DBE7560BC153}" destId="{2521415D-955F-4321-8FB2-02FD6952F900}" srcOrd="0" destOrd="0" presId="urn:microsoft.com/office/officeart/2005/8/layout/orgChart1"/>
    <dgm:cxn modelId="{61745898-BBE4-4917-84EE-BD9E08D4AE8A}" type="presOf" srcId="{89F53AC8-F479-45F2-819E-AF6FA48A0049}" destId="{44775218-B780-4C60-A3B4-F01235573444}" srcOrd="0" destOrd="0" presId="urn:microsoft.com/office/officeart/2005/8/layout/orgChart1"/>
    <dgm:cxn modelId="{C309F699-1167-47D0-AD1E-616CD5CB0F1A}" type="presOf" srcId="{BBB1A031-29F9-452C-86B8-4E3DDEFDC23B}" destId="{0FB58393-AED6-4B06-8C5A-2BC72C23F671}" srcOrd="1" destOrd="0" presId="urn:microsoft.com/office/officeart/2005/8/layout/orgChart1"/>
    <dgm:cxn modelId="{2189A59B-0314-4310-88E0-DB8D79C07FB9}" type="presOf" srcId="{4E4C1526-765E-438F-8EEE-0DBF45B8B73A}" destId="{2EFEB83D-94AD-4DDC-A850-74E57967F5DA}" srcOrd="0" destOrd="0" presId="urn:microsoft.com/office/officeart/2005/8/layout/orgChart1"/>
    <dgm:cxn modelId="{30338E9C-CED7-4BA1-B3B5-0C48A5389CF1}" srcId="{C93B1D52-8F9B-4293-AA83-9D734967F277}" destId="{C6B879A1-AF95-4613-9F4D-1688ACCD8E66}" srcOrd="0" destOrd="0" parTransId="{4FEE4E1F-DCA2-405A-B73F-08F5F73FF330}" sibTransId="{4DBA9E1A-70B0-4E2D-820E-937517EE3C30}"/>
    <dgm:cxn modelId="{42496A9D-128D-4C29-9E27-DC952D9E22DA}" type="presOf" srcId="{4796F3C1-6C26-4DA1-9031-4F64F9529742}" destId="{270F0702-1232-41F7-80B6-4EA9107E0CF3}" srcOrd="0" destOrd="0" presId="urn:microsoft.com/office/officeart/2005/8/layout/orgChart1"/>
    <dgm:cxn modelId="{CFD523AB-EFA4-4912-A4AA-8C78EF4771E0}" type="presOf" srcId="{0669A909-866D-4DE9-976C-777FFBD1ED0F}" destId="{638A05D6-98D2-47CF-B858-F4CB8BA59F27}" srcOrd="0" destOrd="0" presId="urn:microsoft.com/office/officeart/2005/8/layout/orgChart1"/>
    <dgm:cxn modelId="{E32B2BB7-E8A8-4E95-B7E7-7C8D74067C53}" srcId="{BBB1A031-29F9-452C-86B8-4E3DDEFDC23B}" destId="{DF1157A0-F8BC-4E7A-B662-EFD709D32779}" srcOrd="0" destOrd="0" parTransId="{5456BE52-0CEE-4871-A5A3-C1E76F17E352}" sibTransId="{DD7F9794-524B-4008-BB2A-FD3E1EB8688E}"/>
    <dgm:cxn modelId="{D46B3FB9-B30B-425C-B3D6-F16DAFF5A813}" type="presOf" srcId="{5456BE52-0CEE-4871-A5A3-C1E76F17E352}" destId="{A9808D78-D33E-4AA8-AC1B-A48D581EE198}" srcOrd="0" destOrd="0" presId="urn:microsoft.com/office/officeart/2005/8/layout/orgChart1"/>
    <dgm:cxn modelId="{EF202FBA-4F4F-4D3B-BF61-80334DE8588B}" type="presOf" srcId="{0669A909-866D-4DE9-976C-777FFBD1ED0F}" destId="{09BD274F-0919-4C0E-B17B-405EBD1686CD}" srcOrd="1" destOrd="0" presId="urn:microsoft.com/office/officeart/2005/8/layout/orgChart1"/>
    <dgm:cxn modelId="{D140E7BD-4973-4E4A-A47D-177F4FE1A07C}" type="presOf" srcId="{D08E38CE-C6E9-4042-9B25-B1B7F9EEA161}" destId="{4F00032F-3BE5-470B-B439-6A1A2CBE2487}" srcOrd="0" destOrd="0" presId="urn:microsoft.com/office/officeart/2005/8/layout/orgChart1"/>
    <dgm:cxn modelId="{B6C20FC3-13A5-471C-8B70-731F64BE2D9D}" type="presOf" srcId="{475D7CE9-E8DA-4B86-B675-E92E953CEDA6}" destId="{C0DF4C3B-4248-4C7B-95D0-5D18AC1639C2}" srcOrd="1" destOrd="0" presId="urn:microsoft.com/office/officeart/2005/8/layout/orgChart1"/>
    <dgm:cxn modelId="{0A3E09CC-2889-42FB-AE5A-13457494E019}" type="presOf" srcId="{4E4C1526-765E-438F-8EEE-0DBF45B8B73A}" destId="{7A211FCC-DC04-4787-BACB-B0A965230585}" srcOrd="1" destOrd="0" presId="urn:microsoft.com/office/officeart/2005/8/layout/orgChart1"/>
    <dgm:cxn modelId="{2A5070CD-8756-407A-B9AF-0FBE4E9107F3}" type="presOf" srcId="{BBB1A031-29F9-452C-86B8-4E3DDEFDC23B}" destId="{AAC54F30-00DE-41E6-9735-9EB68CF523DB}" srcOrd="0" destOrd="0" presId="urn:microsoft.com/office/officeart/2005/8/layout/orgChart1"/>
    <dgm:cxn modelId="{233808CF-EA3E-4B21-92EA-8F0D46D5A4AF}" type="presOf" srcId="{DF1157A0-F8BC-4E7A-B662-EFD709D32779}" destId="{D8030F4F-8E71-49C6-9AA1-72B824F58519}" srcOrd="0" destOrd="0" presId="urn:microsoft.com/office/officeart/2005/8/layout/orgChart1"/>
    <dgm:cxn modelId="{6426A1D2-DCD5-4B10-89C7-F2CCB0F0430A}" srcId="{BBB1A031-29F9-452C-86B8-4E3DDEFDC23B}" destId="{D08E38CE-C6E9-4042-9B25-B1B7F9EEA161}" srcOrd="1" destOrd="0" parTransId="{89F53AC8-F479-45F2-819E-AF6FA48A0049}" sibTransId="{DE6CB879-7EF9-462D-8E96-DB4B0E16D336}"/>
    <dgm:cxn modelId="{04A37ADE-0AEA-401D-A43D-4D48E6A8F3A2}" type="presOf" srcId="{B91F6418-6545-4DCC-81A3-DBE7560BC153}" destId="{430F45CE-6EB4-4ACD-8873-34F98EAF34FB}" srcOrd="1" destOrd="0" presId="urn:microsoft.com/office/officeart/2005/8/layout/orgChart1"/>
    <dgm:cxn modelId="{60A197DF-0428-4A9B-A10A-C4B766CD2EEE}" type="presOf" srcId="{C93B1D52-8F9B-4293-AA83-9D734967F277}" destId="{82E4D1AF-24BB-4522-B3AF-03B43A1215EE}" srcOrd="1" destOrd="0" presId="urn:microsoft.com/office/officeart/2005/8/layout/orgChart1"/>
    <dgm:cxn modelId="{ADEF78F4-70AD-4678-883B-8BF3F2F8F83E}" type="presOf" srcId="{23A28F92-A4BE-4133-9B9D-30822D6AA141}" destId="{D4913EA6-AA89-4BCF-9EA6-5C6711B21013}" srcOrd="0" destOrd="0" presId="urn:microsoft.com/office/officeart/2005/8/layout/orgChart1"/>
    <dgm:cxn modelId="{BEFA6BFC-7220-4CD9-B895-CA4A88CEFD68}" srcId="{B5050038-9A90-48FE-99C1-EC62EC00736B}" destId="{C93B1D52-8F9B-4293-AA83-9D734967F277}" srcOrd="0" destOrd="0" parTransId="{D45D639F-8D95-479F-96E7-A972FEE0FB60}" sibTransId="{063ED2E4-6668-41F4-B971-3CDC46BE2EAB}"/>
    <dgm:cxn modelId="{21DAA56D-D063-4FC8-A98A-132AE97CE0EE}" type="presParOf" srcId="{9AA043B4-B006-42DD-B0E3-E9FD6BC7D57E}" destId="{37911CA9-0457-4573-8C22-12FE25EF111C}" srcOrd="0" destOrd="0" presId="urn:microsoft.com/office/officeart/2005/8/layout/orgChart1"/>
    <dgm:cxn modelId="{E6DAB3CD-D10D-4B97-92EF-2D514A62B977}" type="presParOf" srcId="{37911CA9-0457-4573-8C22-12FE25EF111C}" destId="{901B823E-2ED1-4FA6-B2CE-058A61CC74E6}" srcOrd="0" destOrd="0" presId="urn:microsoft.com/office/officeart/2005/8/layout/orgChart1"/>
    <dgm:cxn modelId="{B8550ED5-1FEB-41DB-8DC6-2EF6142A7DA6}" type="presParOf" srcId="{901B823E-2ED1-4FA6-B2CE-058A61CC74E6}" destId="{6A07EB26-88CC-46EF-9088-C13C525E54C4}" srcOrd="0" destOrd="0" presId="urn:microsoft.com/office/officeart/2005/8/layout/orgChart1"/>
    <dgm:cxn modelId="{88A8A47F-7669-4641-9093-361B55A14AD2}" type="presParOf" srcId="{901B823E-2ED1-4FA6-B2CE-058A61CC74E6}" destId="{82E4D1AF-24BB-4522-B3AF-03B43A1215EE}" srcOrd="1" destOrd="0" presId="urn:microsoft.com/office/officeart/2005/8/layout/orgChart1"/>
    <dgm:cxn modelId="{29714547-8DE2-4594-9B65-25826E40E622}" type="presParOf" srcId="{37911CA9-0457-4573-8C22-12FE25EF111C}" destId="{36416776-B1E4-4CFA-827E-0DD6FBC21650}" srcOrd="1" destOrd="0" presId="urn:microsoft.com/office/officeart/2005/8/layout/orgChart1"/>
    <dgm:cxn modelId="{557649C1-84EF-4D7D-AF4C-59E65A91F625}" type="presParOf" srcId="{36416776-B1E4-4CFA-827E-0DD6FBC21650}" destId="{D481382F-1D7D-4040-8C03-711FE48A7393}" srcOrd="0" destOrd="0" presId="urn:microsoft.com/office/officeart/2005/8/layout/orgChart1"/>
    <dgm:cxn modelId="{55BC17AE-9790-453C-B0EA-A36524B2E756}" type="presParOf" srcId="{36416776-B1E4-4CFA-827E-0DD6FBC21650}" destId="{9A56E2AE-5F7C-4A22-8325-4619F3484518}" srcOrd="1" destOrd="0" presId="urn:microsoft.com/office/officeart/2005/8/layout/orgChart1"/>
    <dgm:cxn modelId="{482EDA6B-31D2-49C2-8D10-093FB4792136}" type="presParOf" srcId="{9A56E2AE-5F7C-4A22-8325-4619F3484518}" destId="{9D653BCD-65F4-477A-8734-9D20610F9759}" srcOrd="0" destOrd="0" presId="urn:microsoft.com/office/officeart/2005/8/layout/orgChart1"/>
    <dgm:cxn modelId="{DE60EABC-6D25-4459-A6A3-775B3BFCA47A}" type="presParOf" srcId="{9D653BCD-65F4-477A-8734-9D20610F9759}" destId="{01A25B74-AD53-4F5C-AF8F-019AA5E749B8}" srcOrd="0" destOrd="0" presId="urn:microsoft.com/office/officeart/2005/8/layout/orgChart1"/>
    <dgm:cxn modelId="{F1521C71-73B3-40C6-9268-8298A3C3D090}" type="presParOf" srcId="{9D653BCD-65F4-477A-8734-9D20610F9759}" destId="{0D3A3826-9FF6-488E-B1EB-6CD194C59AFE}" srcOrd="1" destOrd="0" presId="urn:microsoft.com/office/officeart/2005/8/layout/orgChart1"/>
    <dgm:cxn modelId="{F6584A84-5EFC-47CD-A029-9891B54F77E9}" type="presParOf" srcId="{9A56E2AE-5F7C-4A22-8325-4619F3484518}" destId="{CF702BB9-3247-4134-84C7-F5149F95CDCA}" srcOrd="1" destOrd="0" presId="urn:microsoft.com/office/officeart/2005/8/layout/orgChart1"/>
    <dgm:cxn modelId="{90B82A1F-93BB-4546-9A3D-3E01533B32BF}" type="presParOf" srcId="{CF702BB9-3247-4134-84C7-F5149F95CDCA}" destId="{8BBC0446-4999-4FC6-AF50-0462D678DBDD}" srcOrd="0" destOrd="0" presId="urn:microsoft.com/office/officeart/2005/8/layout/orgChart1"/>
    <dgm:cxn modelId="{E0EEC224-BD1D-4AA5-8FD4-7D3C0EF4C186}" type="presParOf" srcId="{CF702BB9-3247-4134-84C7-F5149F95CDCA}" destId="{A08862D6-6608-4071-971B-FE1E3A845E9F}" srcOrd="1" destOrd="0" presId="urn:microsoft.com/office/officeart/2005/8/layout/orgChart1"/>
    <dgm:cxn modelId="{B532FBC6-CF58-417C-AD46-2567210E7D03}" type="presParOf" srcId="{A08862D6-6608-4071-971B-FE1E3A845E9F}" destId="{8A3F9793-F96F-47B2-85BB-B31FD091758D}" srcOrd="0" destOrd="0" presId="urn:microsoft.com/office/officeart/2005/8/layout/orgChart1"/>
    <dgm:cxn modelId="{1F08B588-1E05-49BC-978F-0E9558A19A44}" type="presParOf" srcId="{8A3F9793-F96F-47B2-85BB-B31FD091758D}" destId="{2521415D-955F-4321-8FB2-02FD6952F900}" srcOrd="0" destOrd="0" presId="urn:microsoft.com/office/officeart/2005/8/layout/orgChart1"/>
    <dgm:cxn modelId="{3A0D1801-5961-4065-A51A-D1D0BADDDD1E}" type="presParOf" srcId="{8A3F9793-F96F-47B2-85BB-B31FD091758D}" destId="{430F45CE-6EB4-4ACD-8873-34F98EAF34FB}" srcOrd="1" destOrd="0" presId="urn:microsoft.com/office/officeart/2005/8/layout/orgChart1"/>
    <dgm:cxn modelId="{84840F97-0103-4D86-B240-E11E9269F3B4}" type="presParOf" srcId="{A08862D6-6608-4071-971B-FE1E3A845E9F}" destId="{E529B73B-1BAD-4714-B216-6984E65960B5}" srcOrd="1" destOrd="0" presId="urn:microsoft.com/office/officeart/2005/8/layout/orgChart1"/>
    <dgm:cxn modelId="{F671D7D0-0AF0-4681-8E22-C7349562AF82}" type="presParOf" srcId="{A08862D6-6608-4071-971B-FE1E3A845E9F}" destId="{2FAA41C1-C7A7-46FA-B50B-2F29C6AD4440}" srcOrd="2" destOrd="0" presId="urn:microsoft.com/office/officeart/2005/8/layout/orgChart1"/>
    <dgm:cxn modelId="{864B6FDD-5558-45AF-B042-DF5088B51AC4}" type="presParOf" srcId="{CF702BB9-3247-4134-84C7-F5149F95CDCA}" destId="{CEFF8E8E-0D77-44E9-BA52-090C7C83DF73}" srcOrd="2" destOrd="0" presId="urn:microsoft.com/office/officeart/2005/8/layout/orgChart1"/>
    <dgm:cxn modelId="{C6064FCF-3807-40DB-BE40-341BD4C374EA}" type="presParOf" srcId="{CF702BB9-3247-4134-84C7-F5149F95CDCA}" destId="{5B737ACB-A886-4413-8774-FE0106B8E722}" srcOrd="3" destOrd="0" presId="urn:microsoft.com/office/officeart/2005/8/layout/orgChart1"/>
    <dgm:cxn modelId="{418EBF98-076F-4E97-BB19-1E2B24145008}" type="presParOf" srcId="{5B737ACB-A886-4413-8774-FE0106B8E722}" destId="{306A747F-DE0A-4D18-A41B-54C8E217E8F6}" srcOrd="0" destOrd="0" presId="urn:microsoft.com/office/officeart/2005/8/layout/orgChart1"/>
    <dgm:cxn modelId="{1A68F9AC-C100-41DC-8EBF-D20D2664C673}" type="presParOf" srcId="{306A747F-DE0A-4D18-A41B-54C8E217E8F6}" destId="{D4913EA6-AA89-4BCF-9EA6-5C6711B21013}" srcOrd="0" destOrd="0" presId="urn:microsoft.com/office/officeart/2005/8/layout/orgChart1"/>
    <dgm:cxn modelId="{E0BC2766-49F6-4504-9F80-B6EF1EEC2F55}" type="presParOf" srcId="{306A747F-DE0A-4D18-A41B-54C8E217E8F6}" destId="{92C54EFB-ECCB-4E50-B757-134BCEC44FB0}" srcOrd="1" destOrd="0" presId="urn:microsoft.com/office/officeart/2005/8/layout/orgChart1"/>
    <dgm:cxn modelId="{0DE89554-995C-41F6-A50E-F930F8860ACC}" type="presParOf" srcId="{5B737ACB-A886-4413-8774-FE0106B8E722}" destId="{031458A4-BFFB-4650-BE66-B96234D67136}" srcOrd="1" destOrd="0" presId="urn:microsoft.com/office/officeart/2005/8/layout/orgChart1"/>
    <dgm:cxn modelId="{98C8B21D-58F7-4C35-A4EE-79C9991681D7}" type="presParOf" srcId="{5B737ACB-A886-4413-8774-FE0106B8E722}" destId="{FE0996E9-0A41-412A-8DA5-74A3FDDE95BA}" srcOrd="2" destOrd="0" presId="urn:microsoft.com/office/officeart/2005/8/layout/orgChart1"/>
    <dgm:cxn modelId="{49065780-1A1E-4B0E-B46B-E08C3AF2F1D2}" type="presParOf" srcId="{CF702BB9-3247-4134-84C7-F5149F95CDCA}" destId="{9FE58F4A-29AC-4F0E-B327-5041F8E5E935}" srcOrd="4" destOrd="0" presId="urn:microsoft.com/office/officeart/2005/8/layout/orgChart1"/>
    <dgm:cxn modelId="{8EF0F86B-5514-4AFF-9DB0-F43C62687E86}" type="presParOf" srcId="{CF702BB9-3247-4134-84C7-F5149F95CDCA}" destId="{C87C819F-F85E-4C11-A92A-7800A88D05E4}" srcOrd="5" destOrd="0" presId="urn:microsoft.com/office/officeart/2005/8/layout/orgChart1"/>
    <dgm:cxn modelId="{F7D2F54D-C71F-487D-8E35-916FE16E0647}" type="presParOf" srcId="{C87C819F-F85E-4C11-A92A-7800A88D05E4}" destId="{9D116CD6-8ABB-49A9-998F-B9649194A1C6}" srcOrd="0" destOrd="0" presId="urn:microsoft.com/office/officeart/2005/8/layout/orgChart1"/>
    <dgm:cxn modelId="{C05DC02C-8754-4726-874D-972267C01A0F}" type="presParOf" srcId="{9D116CD6-8ABB-49A9-998F-B9649194A1C6}" destId="{638A05D6-98D2-47CF-B858-F4CB8BA59F27}" srcOrd="0" destOrd="0" presId="urn:microsoft.com/office/officeart/2005/8/layout/orgChart1"/>
    <dgm:cxn modelId="{1DB76D1D-E5DD-435C-99C8-2D48986CC5AA}" type="presParOf" srcId="{9D116CD6-8ABB-49A9-998F-B9649194A1C6}" destId="{09BD274F-0919-4C0E-B17B-405EBD1686CD}" srcOrd="1" destOrd="0" presId="urn:microsoft.com/office/officeart/2005/8/layout/orgChart1"/>
    <dgm:cxn modelId="{2DD34084-E72F-4F23-8E29-CBEB046CA989}" type="presParOf" srcId="{C87C819F-F85E-4C11-A92A-7800A88D05E4}" destId="{303E8EF1-5FCC-47FF-80BF-E6AB2EE46B76}" srcOrd="1" destOrd="0" presId="urn:microsoft.com/office/officeart/2005/8/layout/orgChart1"/>
    <dgm:cxn modelId="{EA251A3C-79D0-4F1B-844A-FF11FBE30A28}" type="presParOf" srcId="{C87C819F-F85E-4C11-A92A-7800A88D05E4}" destId="{3EE8506F-0BC3-4A9C-AE15-8C0A6B532F11}" srcOrd="2" destOrd="0" presId="urn:microsoft.com/office/officeart/2005/8/layout/orgChart1"/>
    <dgm:cxn modelId="{2B680027-B82A-422E-BAD8-4F783FA2C148}" type="presParOf" srcId="{CF702BB9-3247-4134-84C7-F5149F95CDCA}" destId="{A92EB585-86E3-487A-9016-29E88A5A3952}" srcOrd="6" destOrd="0" presId="urn:microsoft.com/office/officeart/2005/8/layout/orgChart1"/>
    <dgm:cxn modelId="{F360C664-017D-4390-9887-3B92FA535C34}" type="presParOf" srcId="{CF702BB9-3247-4134-84C7-F5149F95CDCA}" destId="{CFA2F36B-0D66-4A98-BE2D-E3EE532F346E}" srcOrd="7" destOrd="0" presId="urn:microsoft.com/office/officeart/2005/8/layout/orgChart1"/>
    <dgm:cxn modelId="{CA4988FB-05B3-4C86-BF36-583934AD30A3}" type="presParOf" srcId="{CFA2F36B-0D66-4A98-BE2D-E3EE532F346E}" destId="{9A96952B-0444-4F67-A3B0-E58D9C151551}" srcOrd="0" destOrd="0" presId="urn:microsoft.com/office/officeart/2005/8/layout/orgChart1"/>
    <dgm:cxn modelId="{C757B284-246C-416F-9D99-8B48DF26D22C}" type="presParOf" srcId="{9A96952B-0444-4F67-A3B0-E58D9C151551}" destId="{2EFEB83D-94AD-4DDC-A850-74E57967F5DA}" srcOrd="0" destOrd="0" presId="urn:microsoft.com/office/officeart/2005/8/layout/orgChart1"/>
    <dgm:cxn modelId="{51FA1467-5D67-4832-B901-7AD6A72D7DC6}" type="presParOf" srcId="{9A96952B-0444-4F67-A3B0-E58D9C151551}" destId="{7A211FCC-DC04-4787-BACB-B0A965230585}" srcOrd="1" destOrd="0" presId="urn:microsoft.com/office/officeart/2005/8/layout/orgChart1"/>
    <dgm:cxn modelId="{5369D133-42EC-41AC-859F-6CFEAD2632BF}" type="presParOf" srcId="{CFA2F36B-0D66-4A98-BE2D-E3EE532F346E}" destId="{6054BABA-E714-4CF7-8B93-DF2D73B2E3A2}" srcOrd="1" destOrd="0" presId="urn:microsoft.com/office/officeart/2005/8/layout/orgChart1"/>
    <dgm:cxn modelId="{1E8027C6-B024-4C2A-B94A-F049868FC072}" type="presParOf" srcId="{CFA2F36B-0D66-4A98-BE2D-E3EE532F346E}" destId="{EBEA284C-138F-40BF-A0DF-30C51EFE2162}" srcOrd="2" destOrd="0" presId="urn:microsoft.com/office/officeart/2005/8/layout/orgChart1"/>
    <dgm:cxn modelId="{A83D51BE-0DCD-4521-ADE0-D106CB7E5A01}" type="presParOf" srcId="{9A56E2AE-5F7C-4A22-8325-4619F3484518}" destId="{64C74C35-876D-4307-9642-BAC62FCFDC99}" srcOrd="2" destOrd="0" presId="urn:microsoft.com/office/officeart/2005/8/layout/orgChart1"/>
    <dgm:cxn modelId="{09A06499-9A24-4A54-A540-D19ED01AB20D}" type="presParOf" srcId="{36416776-B1E4-4CFA-827E-0DD6FBC21650}" destId="{D9819BEF-8A64-4ABC-9DD7-1836F7391BD9}" srcOrd="2" destOrd="0" presId="urn:microsoft.com/office/officeart/2005/8/layout/orgChart1"/>
    <dgm:cxn modelId="{3B5E644F-A30A-4672-9D27-BC421541F168}" type="presParOf" srcId="{36416776-B1E4-4CFA-827E-0DD6FBC21650}" destId="{032DCB87-21B0-4C75-A1B1-6D5C38B27D4B}" srcOrd="3" destOrd="0" presId="urn:microsoft.com/office/officeart/2005/8/layout/orgChart1"/>
    <dgm:cxn modelId="{C9BE0357-8FEF-4CEB-9D3C-D3AD59E4596E}" type="presParOf" srcId="{032DCB87-21B0-4C75-A1B1-6D5C38B27D4B}" destId="{8700B4DE-15F9-49FB-A698-A8359263D282}" srcOrd="0" destOrd="0" presId="urn:microsoft.com/office/officeart/2005/8/layout/orgChart1"/>
    <dgm:cxn modelId="{F3FC5F06-51AD-443E-B5F9-A1937D86B90A}" type="presParOf" srcId="{8700B4DE-15F9-49FB-A698-A8359263D282}" destId="{AAC54F30-00DE-41E6-9735-9EB68CF523DB}" srcOrd="0" destOrd="0" presId="urn:microsoft.com/office/officeart/2005/8/layout/orgChart1"/>
    <dgm:cxn modelId="{BA7458C7-6128-4A04-A90B-2F7D9AD9E479}" type="presParOf" srcId="{8700B4DE-15F9-49FB-A698-A8359263D282}" destId="{0FB58393-AED6-4B06-8C5A-2BC72C23F671}" srcOrd="1" destOrd="0" presId="urn:microsoft.com/office/officeart/2005/8/layout/orgChart1"/>
    <dgm:cxn modelId="{32EB642B-15A0-4E60-B0C3-0EABDBA9A6C0}" type="presParOf" srcId="{032DCB87-21B0-4C75-A1B1-6D5C38B27D4B}" destId="{F8ED38F3-4B0C-4738-80DA-25F21F0827DA}" srcOrd="1" destOrd="0" presId="urn:microsoft.com/office/officeart/2005/8/layout/orgChart1"/>
    <dgm:cxn modelId="{2ACC38DE-861B-47BC-A22B-8638DE814959}" type="presParOf" srcId="{F8ED38F3-4B0C-4738-80DA-25F21F0827DA}" destId="{A9808D78-D33E-4AA8-AC1B-A48D581EE198}" srcOrd="0" destOrd="0" presId="urn:microsoft.com/office/officeart/2005/8/layout/orgChart1"/>
    <dgm:cxn modelId="{2197FF82-B395-4E2F-9154-0A0142BFD3B3}" type="presParOf" srcId="{F8ED38F3-4B0C-4738-80DA-25F21F0827DA}" destId="{1DC9C73A-D970-4384-B9C2-F27391BC6CEC}" srcOrd="1" destOrd="0" presId="urn:microsoft.com/office/officeart/2005/8/layout/orgChart1"/>
    <dgm:cxn modelId="{DF903308-386B-48BF-B6EE-5EF2D4247435}" type="presParOf" srcId="{1DC9C73A-D970-4384-B9C2-F27391BC6CEC}" destId="{3766F61C-9560-43C6-A36E-7513C525E726}" srcOrd="0" destOrd="0" presId="urn:microsoft.com/office/officeart/2005/8/layout/orgChart1"/>
    <dgm:cxn modelId="{F64BCA8D-F6DA-4BA1-8DDE-E4FB94DC85D9}" type="presParOf" srcId="{3766F61C-9560-43C6-A36E-7513C525E726}" destId="{D8030F4F-8E71-49C6-9AA1-72B824F58519}" srcOrd="0" destOrd="0" presId="urn:microsoft.com/office/officeart/2005/8/layout/orgChart1"/>
    <dgm:cxn modelId="{67F548E3-6ABA-4D4F-92BF-856B6DB8BDF9}" type="presParOf" srcId="{3766F61C-9560-43C6-A36E-7513C525E726}" destId="{D6B8604F-38C0-4C70-917E-93EFE83AAA01}" srcOrd="1" destOrd="0" presId="urn:microsoft.com/office/officeart/2005/8/layout/orgChart1"/>
    <dgm:cxn modelId="{34D99C86-7104-4C3E-89F5-9815484D6495}" type="presParOf" srcId="{1DC9C73A-D970-4384-B9C2-F27391BC6CEC}" destId="{CD1B7249-A4FA-419A-B343-033C09071987}" srcOrd="1" destOrd="0" presId="urn:microsoft.com/office/officeart/2005/8/layout/orgChart1"/>
    <dgm:cxn modelId="{0348979C-07FD-4F1B-B0E3-FD573BB210E9}" type="presParOf" srcId="{1DC9C73A-D970-4384-B9C2-F27391BC6CEC}" destId="{7209BE05-7213-4028-8E88-31A891CF0EA7}" srcOrd="2" destOrd="0" presId="urn:microsoft.com/office/officeart/2005/8/layout/orgChart1"/>
    <dgm:cxn modelId="{2D8DC377-172D-4B96-91D6-59D5ACB8914A}" type="presParOf" srcId="{F8ED38F3-4B0C-4738-80DA-25F21F0827DA}" destId="{44775218-B780-4C60-A3B4-F01235573444}" srcOrd="2" destOrd="0" presId="urn:microsoft.com/office/officeart/2005/8/layout/orgChart1"/>
    <dgm:cxn modelId="{7B5CD256-D045-4032-AA14-9E93266427AF}" type="presParOf" srcId="{F8ED38F3-4B0C-4738-80DA-25F21F0827DA}" destId="{F6DF8DCE-8984-46E4-8C8F-FA33BAF726BA}" srcOrd="3" destOrd="0" presId="urn:microsoft.com/office/officeart/2005/8/layout/orgChart1"/>
    <dgm:cxn modelId="{5E0FCE61-6417-4D6A-B5AA-6F1BD5A3AA3D}" type="presParOf" srcId="{F6DF8DCE-8984-46E4-8C8F-FA33BAF726BA}" destId="{4FF1E504-F8DF-4C47-8D41-920FBEDE9507}" srcOrd="0" destOrd="0" presId="urn:microsoft.com/office/officeart/2005/8/layout/orgChart1"/>
    <dgm:cxn modelId="{6D65E172-C92E-4654-BB60-60CEE9F17AEA}" type="presParOf" srcId="{4FF1E504-F8DF-4C47-8D41-920FBEDE9507}" destId="{4F00032F-3BE5-470B-B439-6A1A2CBE2487}" srcOrd="0" destOrd="0" presId="urn:microsoft.com/office/officeart/2005/8/layout/orgChart1"/>
    <dgm:cxn modelId="{4ABE2646-170F-4049-B555-AAB2FD9127CE}" type="presParOf" srcId="{4FF1E504-F8DF-4C47-8D41-920FBEDE9507}" destId="{1C4AB311-B590-4795-A282-2C79EEE32C4F}" srcOrd="1" destOrd="0" presId="urn:microsoft.com/office/officeart/2005/8/layout/orgChart1"/>
    <dgm:cxn modelId="{44C8139C-6B5C-4809-A9E2-F36566F9AC67}" type="presParOf" srcId="{F6DF8DCE-8984-46E4-8C8F-FA33BAF726BA}" destId="{6151D11B-D20B-4B60-84C2-437817EE8EE2}" srcOrd="1" destOrd="0" presId="urn:microsoft.com/office/officeart/2005/8/layout/orgChart1"/>
    <dgm:cxn modelId="{6BA990B6-4761-4FB2-A0A2-5F08B05A25BD}" type="presParOf" srcId="{F6DF8DCE-8984-46E4-8C8F-FA33BAF726BA}" destId="{37E63B62-EA8C-4695-8581-E2564E15A97B}" srcOrd="2" destOrd="0" presId="urn:microsoft.com/office/officeart/2005/8/layout/orgChart1"/>
    <dgm:cxn modelId="{3369D9E0-B2C5-429A-BF96-15C7687F9698}" type="presParOf" srcId="{F8ED38F3-4B0C-4738-80DA-25F21F0827DA}" destId="{270F0702-1232-41F7-80B6-4EA9107E0CF3}" srcOrd="4" destOrd="0" presId="urn:microsoft.com/office/officeart/2005/8/layout/orgChart1"/>
    <dgm:cxn modelId="{5FD565E6-50B6-474D-A2BB-8192C663BDDA}" type="presParOf" srcId="{F8ED38F3-4B0C-4738-80DA-25F21F0827DA}" destId="{47073A94-8B1E-4016-8B87-AEFEF0FAA516}" srcOrd="5" destOrd="0" presId="urn:microsoft.com/office/officeart/2005/8/layout/orgChart1"/>
    <dgm:cxn modelId="{433DF667-BEFE-41F2-8C83-E2B0268E93D6}" type="presParOf" srcId="{47073A94-8B1E-4016-8B87-AEFEF0FAA516}" destId="{5946AA84-87A7-46C4-868E-9ABA3414256B}" srcOrd="0" destOrd="0" presId="urn:microsoft.com/office/officeart/2005/8/layout/orgChart1"/>
    <dgm:cxn modelId="{ABC8C26D-23A4-4DB1-925D-A6A96B275C25}" type="presParOf" srcId="{5946AA84-87A7-46C4-868E-9ABA3414256B}" destId="{BD7C693C-FC63-4B8A-8B48-10D5D4A6F562}" srcOrd="0" destOrd="0" presId="urn:microsoft.com/office/officeart/2005/8/layout/orgChart1"/>
    <dgm:cxn modelId="{B62C0E6E-ED6C-41F8-92F6-5328D46A8103}" type="presParOf" srcId="{5946AA84-87A7-46C4-868E-9ABA3414256B}" destId="{C0DF4C3B-4248-4C7B-95D0-5D18AC1639C2}" srcOrd="1" destOrd="0" presId="urn:microsoft.com/office/officeart/2005/8/layout/orgChart1"/>
    <dgm:cxn modelId="{88F97EB2-A8C6-4DE4-8A95-950C0039B50F}" type="presParOf" srcId="{47073A94-8B1E-4016-8B87-AEFEF0FAA516}" destId="{3D82A71F-D907-4B03-97B7-E8C2B581738A}" srcOrd="1" destOrd="0" presId="urn:microsoft.com/office/officeart/2005/8/layout/orgChart1"/>
    <dgm:cxn modelId="{C1D27EF1-3FFF-484D-B531-3B6D34A0167F}" type="presParOf" srcId="{47073A94-8B1E-4016-8B87-AEFEF0FAA516}" destId="{6508017E-40D7-4C81-8B04-644298E678B3}" srcOrd="2" destOrd="0" presId="urn:microsoft.com/office/officeart/2005/8/layout/orgChart1"/>
    <dgm:cxn modelId="{90175C67-E20D-4B43-97E0-AF0129829771}" type="presParOf" srcId="{032DCB87-21B0-4C75-A1B1-6D5C38B27D4B}" destId="{DBD83364-23CF-4290-B41D-21409B833502}" srcOrd="2" destOrd="0" presId="urn:microsoft.com/office/officeart/2005/8/layout/orgChart1"/>
    <dgm:cxn modelId="{308703F0-AB53-460A-9B7C-0991D8BA0AA3}" type="presParOf" srcId="{37911CA9-0457-4573-8C22-12FE25EF111C}" destId="{93FE640F-343A-460A-ACC4-DA4311937D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52E5DC-0B4A-49BD-8AF1-45990B73FC1F}" type="doc">
      <dgm:prSet loTypeId="urn:microsoft.com/office/officeart/2005/8/layout/hList9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6E451A9-0BE5-4C06-A721-5A0BBBA8B87A}">
      <dgm:prSet phldrT="[Текст]" custT="1"/>
      <dgm:spPr/>
      <dgm:t>
        <a:bodyPr/>
        <a:lstStyle/>
        <a:p>
          <a:r>
            <a:rPr lang="uk-UA" sz="3100" b="1" dirty="0">
              <a:latin typeface="+mj-lt"/>
            </a:rPr>
            <a:t>Правопорядок</a:t>
          </a:r>
          <a:endParaRPr lang="ru-RU" sz="3100" b="1" dirty="0">
            <a:latin typeface="+mj-lt"/>
          </a:endParaRPr>
        </a:p>
      </dgm:t>
    </dgm:pt>
    <dgm:pt modelId="{D76C9165-0881-4CB7-A60C-2D7A96325990}" type="parTrans" cxnId="{59D3951F-5848-432C-AED6-68AE7B025C51}">
      <dgm:prSet/>
      <dgm:spPr/>
      <dgm:t>
        <a:bodyPr/>
        <a:lstStyle/>
        <a:p>
          <a:endParaRPr lang="ru-RU"/>
        </a:p>
      </dgm:t>
    </dgm:pt>
    <dgm:pt modelId="{28936C97-FB46-4D6C-9928-0902B9CFDC85}" type="sibTrans" cxnId="{59D3951F-5848-432C-AED6-68AE7B025C51}">
      <dgm:prSet/>
      <dgm:spPr/>
      <dgm:t>
        <a:bodyPr/>
        <a:lstStyle/>
        <a:p>
          <a:endParaRPr lang="ru-RU"/>
        </a:p>
      </dgm:t>
    </dgm:pt>
    <dgm:pt modelId="{32FD6024-C3C1-486B-967A-FC57E3D800C6}">
      <dgm:prSet phldrT="[Текст]" custT="1"/>
      <dgm:spPr/>
      <dgm:t>
        <a:bodyPr/>
        <a:lstStyle/>
        <a:p>
          <a:r>
            <a:rPr lang="uk-UA" sz="3200" dirty="0">
              <a:latin typeface="+mj-lt"/>
            </a:rPr>
            <a:t>– це заснована на праві та законності організація правового життя, що відображає якісний фактичний стан суспільних відносин, урегульованих правом</a:t>
          </a:r>
          <a:endParaRPr lang="ru-RU" sz="3200" dirty="0">
            <a:latin typeface="+mj-lt"/>
          </a:endParaRPr>
        </a:p>
      </dgm:t>
    </dgm:pt>
    <dgm:pt modelId="{C2132559-4C01-44C0-A88A-79C9210B3D7D}" type="parTrans" cxnId="{C99FB689-8CA9-41CB-A37A-1F6970637B6E}">
      <dgm:prSet/>
      <dgm:spPr/>
      <dgm:t>
        <a:bodyPr/>
        <a:lstStyle/>
        <a:p>
          <a:endParaRPr lang="ru-RU"/>
        </a:p>
      </dgm:t>
    </dgm:pt>
    <dgm:pt modelId="{8C791106-8110-4317-A713-7F47EBF20ECD}" type="sibTrans" cxnId="{C99FB689-8CA9-41CB-A37A-1F6970637B6E}">
      <dgm:prSet/>
      <dgm:spPr/>
      <dgm:t>
        <a:bodyPr/>
        <a:lstStyle/>
        <a:p>
          <a:endParaRPr lang="ru-RU"/>
        </a:p>
      </dgm:t>
    </dgm:pt>
    <dgm:pt modelId="{925FD03C-FED9-40BD-8648-E95FBBDFB09A}" type="pres">
      <dgm:prSet presAssocID="{9C52E5DC-0B4A-49BD-8AF1-45990B73FC1F}" presName="list" presStyleCnt="0">
        <dgm:presLayoutVars>
          <dgm:dir/>
          <dgm:animLvl val="lvl"/>
        </dgm:presLayoutVars>
      </dgm:prSet>
      <dgm:spPr/>
    </dgm:pt>
    <dgm:pt modelId="{3B53B36F-10DF-4FB4-A6DA-AB2AACD9EF9F}" type="pres">
      <dgm:prSet presAssocID="{46E451A9-0BE5-4C06-A721-5A0BBBA8B87A}" presName="posSpace" presStyleCnt="0"/>
      <dgm:spPr/>
    </dgm:pt>
    <dgm:pt modelId="{3DDB29E1-B72A-4645-94AD-930894E2544B}" type="pres">
      <dgm:prSet presAssocID="{46E451A9-0BE5-4C06-A721-5A0BBBA8B87A}" presName="vertFlow" presStyleCnt="0"/>
      <dgm:spPr/>
    </dgm:pt>
    <dgm:pt modelId="{32859E98-C56A-4088-A9A7-13F023846778}" type="pres">
      <dgm:prSet presAssocID="{46E451A9-0BE5-4C06-A721-5A0BBBA8B87A}" presName="topSpace" presStyleCnt="0"/>
      <dgm:spPr/>
    </dgm:pt>
    <dgm:pt modelId="{C8F8ED7B-AA87-4FC1-B525-068558B43820}" type="pres">
      <dgm:prSet presAssocID="{46E451A9-0BE5-4C06-A721-5A0BBBA8B87A}" presName="firstComp" presStyleCnt="0"/>
      <dgm:spPr/>
    </dgm:pt>
    <dgm:pt modelId="{9D46F2F9-17D5-410E-A070-39C5CCED62DA}" type="pres">
      <dgm:prSet presAssocID="{46E451A9-0BE5-4C06-A721-5A0BBBA8B87A}" presName="firstChild" presStyleLbl="bgAccFollowNode1" presStyleIdx="0" presStyleCnt="1" custScaleX="110241" custLinFactNeighborX="12614" custLinFactNeighborY="-1576"/>
      <dgm:spPr/>
    </dgm:pt>
    <dgm:pt modelId="{19BE20B2-5D18-4EAB-8FD5-2B4E1F75EAAC}" type="pres">
      <dgm:prSet presAssocID="{46E451A9-0BE5-4C06-A721-5A0BBBA8B87A}" presName="firstChildTx" presStyleLbl="bgAccFollowNode1" presStyleIdx="0" presStyleCnt="1">
        <dgm:presLayoutVars>
          <dgm:bulletEnabled val="1"/>
        </dgm:presLayoutVars>
      </dgm:prSet>
      <dgm:spPr/>
    </dgm:pt>
    <dgm:pt modelId="{2863AD43-0D0B-4EDF-9116-69794E43D17B}" type="pres">
      <dgm:prSet presAssocID="{46E451A9-0BE5-4C06-A721-5A0BBBA8B87A}" presName="negSpace" presStyleCnt="0"/>
      <dgm:spPr/>
    </dgm:pt>
    <dgm:pt modelId="{C5C60214-9EB6-46B4-8D33-1E4A9DBBFC41}" type="pres">
      <dgm:prSet presAssocID="{46E451A9-0BE5-4C06-A721-5A0BBBA8B87A}" presName="circle" presStyleLbl="node1" presStyleIdx="0" presStyleCnt="1" custScaleX="116114" custScaleY="110564" custLinFactNeighborX="-11106" custLinFactNeighborY="-13587"/>
      <dgm:spPr/>
    </dgm:pt>
  </dgm:ptLst>
  <dgm:cxnLst>
    <dgm:cxn modelId="{59D3951F-5848-432C-AED6-68AE7B025C51}" srcId="{9C52E5DC-0B4A-49BD-8AF1-45990B73FC1F}" destId="{46E451A9-0BE5-4C06-A721-5A0BBBA8B87A}" srcOrd="0" destOrd="0" parTransId="{D76C9165-0881-4CB7-A60C-2D7A96325990}" sibTransId="{28936C97-FB46-4D6C-9928-0902B9CFDC85}"/>
    <dgm:cxn modelId="{6AC85F30-896D-4CE0-8463-AE21C1B59C84}" type="presOf" srcId="{32FD6024-C3C1-486B-967A-FC57E3D800C6}" destId="{19BE20B2-5D18-4EAB-8FD5-2B4E1F75EAAC}" srcOrd="1" destOrd="0" presId="urn:microsoft.com/office/officeart/2005/8/layout/hList9"/>
    <dgm:cxn modelId="{A06B896A-D10D-4A3C-8468-BFA876E51D7A}" type="presOf" srcId="{32FD6024-C3C1-486B-967A-FC57E3D800C6}" destId="{9D46F2F9-17D5-410E-A070-39C5CCED62DA}" srcOrd="0" destOrd="0" presId="urn:microsoft.com/office/officeart/2005/8/layout/hList9"/>
    <dgm:cxn modelId="{C99FB689-8CA9-41CB-A37A-1F6970637B6E}" srcId="{46E451A9-0BE5-4C06-A721-5A0BBBA8B87A}" destId="{32FD6024-C3C1-486B-967A-FC57E3D800C6}" srcOrd="0" destOrd="0" parTransId="{C2132559-4C01-44C0-A88A-79C9210B3D7D}" sibTransId="{8C791106-8110-4317-A713-7F47EBF20ECD}"/>
    <dgm:cxn modelId="{5FAE9BC0-10A6-4D29-8484-449E143BD344}" type="presOf" srcId="{9C52E5DC-0B4A-49BD-8AF1-45990B73FC1F}" destId="{925FD03C-FED9-40BD-8648-E95FBBDFB09A}" srcOrd="0" destOrd="0" presId="urn:microsoft.com/office/officeart/2005/8/layout/hList9"/>
    <dgm:cxn modelId="{9147FBDC-362B-4AD2-A178-E9B5EA9CCAFE}" type="presOf" srcId="{46E451A9-0BE5-4C06-A721-5A0BBBA8B87A}" destId="{C5C60214-9EB6-46B4-8D33-1E4A9DBBFC41}" srcOrd="0" destOrd="0" presId="urn:microsoft.com/office/officeart/2005/8/layout/hList9"/>
    <dgm:cxn modelId="{5A5EC475-8A42-4F4A-A8C0-35C6B2266D07}" type="presParOf" srcId="{925FD03C-FED9-40BD-8648-E95FBBDFB09A}" destId="{3B53B36F-10DF-4FB4-A6DA-AB2AACD9EF9F}" srcOrd="0" destOrd="0" presId="urn:microsoft.com/office/officeart/2005/8/layout/hList9"/>
    <dgm:cxn modelId="{DE021CEF-7ECF-4976-85E6-DDACBA399763}" type="presParOf" srcId="{925FD03C-FED9-40BD-8648-E95FBBDFB09A}" destId="{3DDB29E1-B72A-4645-94AD-930894E2544B}" srcOrd="1" destOrd="0" presId="urn:microsoft.com/office/officeart/2005/8/layout/hList9"/>
    <dgm:cxn modelId="{B08B02AF-CB3E-47A6-8EAD-C02CAD93E670}" type="presParOf" srcId="{3DDB29E1-B72A-4645-94AD-930894E2544B}" destId="{32859E98-C56A-4088-A9A7-13F023846778}" srcOrd="0" destOrd="0" presId="urn:microsoft.com/office/officeart/2005/8/layout/hList9"/>
    <dgm:cxn modelId="{88582F59-14C3-40BD-8D7B-D862234757C0}" type="presParOf" srcId="{3DDB29E1-B72A-4645-94AD-930894E2544B}" destId="{C8F8ED7B-AA87-4FC1-B525-068558B43820}" srcOrd="1" destOrd="0" presId="urn:microsoft.com/office/officeart/2005/8/layout/hList9"/>
    <dgm:cxn modelId="{BF58347B-B653-4418-BD86-7FCD5913A156}" type="presParOf" srcId="{C8F8ED7B-AA87-4FC1-B525-068558B43820}" destId="{9D46F2F9-17D5-410E-A070-39C5CCED62DA}" srcOrd="0" destOrd="0" presId="urn:microsoft.com/office/officeart/2005/8/layout/hList9"/>
    <dgm:cxn modelId="{DF364E17-1566-479A-A68F-D49697FE5FDA}" type="presParOf" srcId="{C8F8ED7B-AA87-4FC1-B525-068558B43820}" destId="{19BE20B2-5D18-4EAB-8FD5-2B4E1F75EAAC}" srcOrd="1" destOrd="0" presId="urn:microsoft.com/office/officeart/2005/8/layout/hList9"/>
    <dgm:cxn modelId="{535015EF-4933-4023-8E75-31BBBB7873E1}" type="presParOf" srcId="{925FD03C-FED9-40BD-8648-E95FBBDFB09A}" destId="{2863AD43-0D0B-4EDF-9116-69794E43D17B}" srcOrd="2" destOrd="0" presId="urn:microsoft.com/office/officeart/2005/8/layout/hList9"/>
    <dgm:cxn modelId="{024BD4F9-B1E5-4E97-8DA7-8AFD3BDF5693}" type="presParOf" srcId="{925FD03C-FED9-40BD-8648-E95FBBDFB09A}" destId="{C5C60214-9EB6-46B4-8D33-1E4A9DBBFC41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581831-2FB9-4CD4-A182-9C62C9F1E82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2B27D8B-1872-4E5D-BB51-C169391E952D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закладається в нормах права у процесі правотворчості</a:t>
          </a:r>
          <a:endParaRPr lang="ru-RU" sz="2400" dirty="0">
            <a:latin typeface="+mj-lt"/>
          </a:endParaRPr>
        </a:p>
      </dgm:t>
    </dgm:pt>
    <dgm:pt modelId="{20C6AD06-2E8A-4101-828F-299660FEAC18}" type="parTrans" cxnId="{53973ED5-CEDB-45DC-AE11-B3C0B6C23054}">
      <dgm:prSet/>
      <dgm:spPr/>
      <dgm:t>
        <a:bodyPr/>
        <a:lstStyle/>
        <a:p>
          <a:endParaRPr lang="ru-RU"/>
        </a:p>
      </dgm:t>
    </dgm:pt>
    <dgm:pt modelId="{B4A1AB59-ED21-4891-A179-FF066C4D7C61}" type="sibTrans" cxnId="{53973ED5-CEDB-45DC-AE11-B3C0B6C23054}">
      <dgm:prSet/>
      <dgm:spPr/>
      <dgm:t>
        <a:bodyPr/>
        <a:lstStyle/>
        <a:p>
          <a:endParaRPr lang="ru-RU"/>
        </a:p>
      </dgm:t>
    </dgm:pt>
    <dgm:pt modelId="{18ABA87A-09FF-4B95-9AAD-61ABC6400A6B}">
      <dgm:prSet custT="1"/>
      <dgm:spPr/>
      <dgm:t>
        <a:bodyPr/>
        <a:lstStyle/>
        <a:p>
          <a:r>
            <a:rPr lang="uk-UA" sz="2400" dirty="0">
              <a:latin typeface="+mj-lt"/>
            </a:rPr>
            <a:t>спирається на принцип верховенства права та панування закону в галузі правових відносин</a:t>
          </a:r>
        </a:p>
      </dgm:t>
    </dgm:pt>
    <dgm:pt modelId="{DEAAA07E-2899-4BCD-A17E-ED9CE2395FE7}" type="parTrans" cxnId="{00810D5B-950D-4433-8C9A-F49A3EF1BD4E}">
      <dgm:prSet/>
      <dgm:spPr/>
      <dgm:t>
        <a:bodyPr/>
        <a:lstStyle/>
        <a:p>
          <a:endParaRPr lang="ru-RU"/>
        </a:p>
      </dgm:t>
    </dgm:pt>
    <dgm:pt modelId="{7C5DE9A8-FCEF-49DE-8726-EDA8F6D68E41}" type="sibTrans" cxnId="{00810D5B-950D-4433-8C9A-F49A3EF1BD4E}">
      <dgm:prSet/>
      <dgm:spPr/>
      <dgm:t>
        <a:bodyPr/>
        <a:lstStyle/>
        <a:p>
          <a:endParaRPr lang="ru-RU"/>
        </a:p>
      </dgm:t>
    </dgm:pt>
    <dgm:pt modelId="{23D57334-CD24-4745-BFF3-B262997141E6}">
      <dgm:prSet custT="1"/>
      <dgm:spPr/>
      <dgm:t>
        <a:bodyPr/>
        <a:lstStyle/>
        <a:p>
          <a:r>
            <a:rPr lang="uk-UA" sz="2400" dirty="0">
              <a:latin typeface="+mj-lt"/>
            </a:rPr>
            <a:t>встановлюється в результаті реалізації норм права</a:t>
          </a:r>
        </a:p>
      </dgm:t>
    </dgm:pt>
    <dgm:pt modelId="{07B0E23D-0683-4527-B553-5E716C16F36C}" type="parTrans" cxnId="{003EFD22-2282-42DE-B4EC-6395D3029909}">
      <dgm:prSet/>
      <dgm:spPr/>
      <dgm:t>
        <a:bodyPr/>
        <a:lstStyle/>
        <a:p>
          <a:endParaRPr lang="ru-RU"/>
        </a:p>
      </dgm:t>
    </dgm:pt>
    <dgm:pt modelId="{ED50E827-D3D8-4595-B151-DEF78C27A3B0}" type="sibTrans" cxnId="{003EFD22-2282-42DE-B4EC-6395D3029909}">
      <dgm:prSet/>
      <dgm:spPr/>
      <dgm:t>
        <a:bodyPr/>
        <a:lstStyle/>
        <a:p>
          <a:endParaRPr lang="ru-RU"/>
        </a:p>
      </dgm:t>
    </dgm:pt>
    <dgm:pt modelId="{C17D1D90-A567-4EF1-A04B-F80BBE0CF624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створює сприятливі умови для здійснення суб’єктивних прав</a:t>
          </a:r>
        </a:p>
      </dgm:t>
    </dgm:pt>
    <dgm:pt modelId="{3BF57E35-DB63-4727-A0FA-2D2E64311321}" type="parTrans" cxnId="{AE8A3949-1878-4805-978B-EE0F3CC5D6D9}">
      <dgm:prSet/>
      <dgm:spPr/>
      <dgm:t>
        <a:bodyPr/>
        <a:lstStyle/>
        <a:p>
          <a:endParaRPr lang="ru-RU"/>
        </a:p>
      </dgm:t>
    </dgm:pt>
    <dgm:pt modelId="{3EC21002-7FDA-4AFB-BC59-41CCDB639730}" type="sibTrans" cxnId="{AE8A3949-1878-4805-978B-EE0F3CC5D6D9}">
      <dgm:prSet/>
      <dgm:spPr/>
      <dgm:t>
        <a:bodyPr/>
        <a:lstStyle/>
        <a:p>
          <a:endParaRPr lang="ru-RU"/>
        </a:p>
      </dgm:t>
    </dgm:pt>
    <dgm:pt modelId="{16299703-00B0-42B2-9120-3CDBC9784927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припускає своєчасне та повне виконання всіма суб’єктами юридичних обов’язків</a:t>
          </a:r>
        </a:p>
      </dgm:t>
    </dgm:pt>
    <dgm:pt modelId="{FE80B65A-B1C5-470D-B2BB-1605CC8E81EA}" type="parTrans" cxnId="{0A7C86E3-162F-4F4C-AE73-FF17A1CC40F8}">
      <dgm:prSet/>
      <dgm:spPr/>
      <dgm:t>
        <a:bodyPr/>
        <a:lstStyle/>
        <a:p>
          <a:endParaRPr lang="ru-RU"/>
        </a:p>
      </dgm:t>
    </dgm:pt>
    <dgm:pt modelId="{88C13BA5-3CD1-4CA8-9335-47420596620A}" type="sibTrans" cxnId="{0A7C86E3-162F-4F4C-AE73-FF17A1CC40F8}">
      <dgm:prSet/>
      <dgm:spPr/>
      <dgm:t>
        <a:bodyPr/>
        <a:lstStyle/>
        <a:p>
          <a:endParaRPr lang="ru-RU"/>
        </a:p>
      </dgm:t>
    </dgm:pt>
    <dgm:pt modelId="{9B446AB1-BCEB-4EFE-8349-514E98D673DB}">
      <dgm:prSet custT="1"/>
      <dgm:spPr/>
      <dgm:t>
        <a:bodyPr/>
        <a:lstStyle/>
        <a:p>
          <a:r>
            <a:rPr lang="uk-UA" sz="2400" dirty="0">
              <a:latin typeface="+mj-lt"/>
            </a:rPr>
            <a:t>вимагає невідворотності юридичної відповідальності для кожного, хто вчинив правопорушення</a:t>
          </a:r>
        </a:p>
      </dgm:t>
    </dgm:pt>
    <dgm:pt modelId="{5237E594-701F-4F06-B704-08D4228A8DC4}" type="parTrans" cxnId="{11318285-E5C2-4BFE-8A75-C413859F4F8A}">
      <dgm:prSet/>
      <dgm:spPr/>
      <dgm:t>
        <a:bodyPr/>
        <a:lstStyle/>
        <a:p>
          <a:endParaRPr lang="ru-RU"/>
        </a:p>
      </dgm:t>
    </dgm:pt>
    <dgm:pt modelId="{3FFD5D39-4131-42E6-BD0B-E684596A854E}" type="sibTrans" cxnId="{11318285-E5C2-4BFE-8A75-C413859F4F8A}">
      <dgm:prSet/>
      <dgm:spPr/>
      <dgm:t>
        <a:bodyPr/>
        <a:lstStyle/>
        <a:p>
          <a:endParaRPr lang="ru-RU"/>
        </a:p>
      </dgm:t>
    </dgm:pt>
    <dgm:pt modelId="{45DFB464-9E8B-4292-9274-BB1FE99F34D6}">
      <dgm:prSet custT="1"/>
      <dgm:spPr/>
      <dgm:t>
        <a:bodyPr/>
        <a:lstStyle/>
        <a:p>
          <a:r>
            <a:rPr lang="uk-UA" sz="2400" dirty="0">
              <a:latin typeface="+mj-lt"/>
            </a:rPr>
            <a:t>забезпечується всіма державними заходами, включаючи примус</a:t>
          </a:r>
        </a:p>
      </dgm:t>
    </dgm:pt>
    <dgm:pt modelId="{B763E115-2C10-4E6D-8DBF-9D7241AC366F}" type="parTrans" cxnId="{A0757C04-1DB7-4BD8-93B8-C928A5AFB3F1}">
      <dgm:prSet/>
      <dgm:spPr/>
      <dgm:t>
        <a:bodyPr/>
        <a:lstStyle/>
        <a:p>
          <a:endParaRPr lang="ru-RU"/>
        </a:p>
      </dgm:t>
    </dgm:pt>
    <dgm:pt modelId="{7EA43C2D-BF8B-4AB8-BF83-2EE1DA7DEC0D}" type="sibTrans" cxnId="{A0757C04-1DB7-4BD8-93B8-C928A5AFB3F1}">
      <dgm:prSet/>
      <dgm:spPr/>
      <dgm:t>
        <a:bodyPr/>
        <a:lstStyle/>
        <a:p>
          <a:endParaRPr lang="ru-RU"/>
        </a:p>
      </dgm:t>
    </dgm:pt>
    <dgm:pt modelId="{94E25CF7-1C0D-4766-AECD-0EDECB612E5D}" type="pres">
      <dgm:prSet presAssocID="{88581831-2FB9-4CD4-A182-9C62C9F1E82A}" presName="diagram" presStyleCnt="0">
        <dgm:presLayoutVars>
          <dgm:dir/>
          <dgm:resizeHandles val="exact"/>
        </dgm:presLayoutVars>
      </dgm:prSet>
      <dgm:spPr/>
    </dgm:pt>
    <dgm:pt modelId="{51A6D76A-878A-4F14-81F0-DD4F9CA8B4DF}" type="pres">
      <dgm:prSet presAssocID="{E2B27D8B-1872-4E5D-BB51-C169391E952D}" presName="node" presStyleLbl="node1" presStyleIdx="0" presStyleCnt="7" custScaleX="262599">
        <dgm:presLayoutVars>
          <dgm:bulletEnabled val="1"/>
        </dgm:presLayoutVars>
      </dgm:prSet>
      <dgm:spPr/>
    </dgm:pt>
    <dgm:pt modelId="{23A3CDA3-C1F3-4C7B-962D-08F57B924F9C}" type="pres">
      <dgm:prSet presAssocID="{B4A1AB59-ED21-4891-A179-FF066C4D7C61}" presName="sibTrans" presStyleCnt="0"/>
      <dgm:spPr/>
    </dgm:pt>
    <dgm:pt modelId="{E0C83E7C-D194-4E3C-8B2C-FB6E931A1F7B}" type="pres">
      <dgm:prSet presAssocID="{18ABA87A-09FF-4B95-9AAD-61ABC6400A6B}" presName="node" presStyleLbl="node1" presStyleIdx="1" presStyleCnt="7" custScaleX="262599">
        <dgm:presLayoutVars>
          <dgm:bulletEnabled val="1"/>
        </dgm:presLayoutVars>
      </dgm:prSet>
      <dgm:spPr/>
    </dgm:pt>
    <dgm:pt modelId="{249C8129-5410-4F3F-AD1E-11831FB9BCF5}" type="pres">
      <dgm:prSet presAssocID="{7C5DE9A8-FCEF-49DE-8726-EDA8F6D68E41}" presName="sibTrans" presStyleCnt="0"/>
      <dgm:spPr/>
    </dgm:pt>
    <dgm:pt modelId="{B679BD6B-1C80-4014-93B4-02A560D59819}" type="pres">
      <dgm:prSet presAssocID="{23D57334-CD24-4745-BFF3-B262997141E6}" presName="node" presStyleLbl="node1" presStyleIdx="2" presStyleCnt="7" custScaleX="262599">
        <dgm:presLayoutVars>
          <dgm:bulletEnabled val="1"/>
        </dgm:presLayoutVars>
      </dgm:prSet>
      <dgm:spPr/>
    </dgm:pt>
    <dgm:pt modelId="{4D42BDE3-5B79-4BDE-A76A-2DD0573F2494}" type="pres">
      <dgm:prSet presAssocID="{ED50E827-D3D8-4595-B151-DEF78C27A3B0}" presName="sibTrans" presStyleCnt="0"/>
      <dgm:spPr/>
    </dgm:pt>
    <dgm:pt modelId="{30AFF1F4-7608-457C-8F9B-AD16CACE3938}" type="pres">
      <dgm:prSet presAssocID="{C17D1D90-A567-4EF1-A04B-F80BBE0CF624}" presName="node" presStyleLbl="node1" presStyleIdx="3" presStyleCnt="7" custScaleX="262599">
        <dgm:presLayoutVars>
          <dgm:bulletEnabled val="1"/>
        </dgm:presLayoutVars>
      </dgm:prSet>
      <dgm:spPr/>
    </dgm:pt>
    <dgm:pt modelId="{7096EABA-B39B-4DEF-81D6-759836031B07}" type="pres">
      <dgm:prSet presAssocID="{3EC21002-7FDA-4AFB-BC59-41CCDB639730}" presName="sibTrans" presStyleCnt="0"/>
      <dgm:spPr/>
    </dgm:pt>
    <dgm:pt modelId="{A4EF53A5-9BE0-4DCB-AC96-BF05E8A41B21}" type="pres">
      <dgm:prSet presAssocID="{16299703-00B0-42B2-9120-3CDBC9784927}" presName="node" presStyleLbl="node1" presStyleIdx="4" presStyleCnt="7" custScaleX="262599">
        <dgm:presLayoutVars>
          <dgm:bulletEnabled val="1"/>
        </dgm:presLayoutVars>
      </dgm:prSet>
      <dgm:spPr/>
    </dgm:pt>
    <dgm:pt modelId="{65025907-8672-42E9-8CD1-419FF031EB1B}" type="pres">
      <dgm:prSet presAssocID="{88C13BA5-3CD1-4CA8-9335-47420596620A}" presName="sibTrans" presStyleCnt="0"/>
      <dgm:spPr/>
    </dgm:pt>
    <dgm:pt modelId="{DBEE7F2B-2E5B-45CC-8E33-039631084F2B}" type="pres">
      <dgm:prSet presAssocID="{9B446AB1-BCEB-4EFE-8349-514E98D673DB}" presName="node" presStyleLbl="node1" presStyleIdx="5" presStyleCnt="7" custScaleX="262599">
        <dgm:presLayoutVars>
          <dgm:bulletEnabled val="1"/>
        </dgm:presLayoutVars>
      </dgm:prSet>
      <dgm:spPr/>
    </dgm:pt>
    <dgm:pt modelId="{29E066AD-0E41-40ED-B755-FDF12E774A37}" type="pres">
      <dgm:prSet presAssocID="{3FFD5D39-4131-42E6-BD0B-E684596A854E}" presName="sibTrans" presStyleCnt="0"/>
      <dgm:spPr/>
    </dgm:pt>
    <dgm:pt modelId="{08C848B8-846B-4B2F-A24E-15CDC79E97EC}" type="pres">
      <dgm:prSet presAssocID="{45DFB464-9E8B-4292-9274-BB1FE99F34D6}" presName="node" presStyleLbl="node1" presStyleIdx="6" presStyleCnt="7" custScaleX="262599">
        <dgm:presLayoutVars>
          <dgm:bulletEnabled val="1"/>
        </dgm:presLayoutVars>
      </dgm:prSet>
      <dgm:spPr/>
    </dgm:pt>
  </dgm:ptLst>
  <dgm:cxnLst>
    <dgm:cxn modelId="{A0757C04-1DB7-4BD8-93B8-C928A5AFB3F1}" srcId="{88581831-2FB9-4CD4-A182-9C62C9F1E82A}" destId="{45DFB464-9E8B-4292-9274-BB1FE99F34D6}" srcOrd="6" destOrd="0" parTransId="{B763E115-2C10-4E6D-8DBF-9D7241AC366F}" sibTransId="{7EA43C2D-BF8B-4AB8-BF83-2EE1DA7DEC0D}"/>
    <dgm:cxn modelId="{3E849809-9F64-4E73-9005-F70D84CB8E23}" type="presOf" srcId="{45DFB464-9E8B-4292-9274-BB1FE99F34D6}" destId="{08C848B8-846B-4B2F-A24E-15CDC79E97EC}" srcOrd="0" destOrd="0" presId="urn:microsoft.com/office/officeart/2005/8/layout/default"/>
    <dgm:cxn modelId="{003EFD22-2282-42DE-B4EC-6395D3029909}" srcId="{88581831-2FB9-4CD4-A182-9C62C9F1E82A}" destId="{23D57334-CD24-4745-BFF3-B262997141E6}" srcOrd="2" destOrd="0" parTransId="{07B0E23D-0683-4527-B553-5E716C16F36C}" sibTransId="{ED50E827-D3D8-4595-B151-DEF78C27A3B0}"/>
    <dgm:cxn modelId="{3BF62A2D-DF45-4C47-A470-CB556A4C5CDD}" type="presOf" srcId="{16299703-00B0-42B2-9120-3CDBC9784927}" destId="{A4EF53A5-9BE0-4DCB-AC96-BF05E8A41B21}" srcOrd="0" destOrd="0" presId="urn:microsoft.com/office/officeart/2005/8/layout/default"/>
    <dgm:cxn modelId="{B308E840-D966-491F-A2D2-31925CA10FFD}" type="presOf" srcId="{C17D1D90-A567-4EF1-A04B-F80BBE0CF624}" destId="{30AFF1F4-7608-457C-8F9B-AD16CACE3938}" srcOrd="0" destOrd="0" presId="urn:microsoft.com/office/officeart/2005/8/layout/default"/>
    <dgm:cxn modelId="{00810D5B-950D-4433-8C9A-F49A3EF1BD4E}" srcId="{88581831-2FB9-4CD4-A182-9C62C9F1E82A}" destId="{18ABA87A-09FF-4B95-9AAD-61ABC6400A6B}" srcOrd="1" destOrd="0" parTransId="{DEAAA07E-2899-4BCD-A17E-ED9CE2395FE7}" sibTransId="{7C5DE9A8-FCEF-49DE-8726-EDA8F6D68E41}"/>
    <dgm:cxn modelId="{AE8A3949-1878-4805-978B-EE0F3CC5D6D9}" srcId="{88581831-2FB9-4CD4-A182-9C62C9F1E82A}" destId="{C17D1D90-A567-4EF1-A04B-F80BBE0CF624}" srcOrd="3" destOrd="0" parTransId="{3BF57E35-DB63-4727-A0FA-2D2E64311321}" sibTransId="{3EC21002-7FDA-4AFB-BC59-41CCDB639730}"/>
    <dgm:cxn modelId="{281C546A-AFBE-4B13-8B54-2FE4001F0683}" type="presOf" srcId="{9B446AB1-BCEB-4EFE-8349-514E98D673DB}" destId="{DBEE7F2B-2E5B-45CC-8E33-039631084F2B}" srcOrd="0" destOrd="0" presId="urn:microsoft.com/office/officeart/2005/8/layout/default"/>
    <dgm:cxn modelId="{D1410659-52F8-41B9-A725-DB13FE22422B}" type="presOf" srcId="{88581831-2FB9-4CD4-A182-9C62C9F1E82A}" destId="{94E25CF7-1C0D-4766-AECD-0EDECB612E5D}" srcOrd="0" destOrd="0" presId="urn:microsoft.com/office/officeart/2005/8/layout/default"/>
    <dgm:cxn modelId="{11318285-E5C2-4BFE-8A75-C413859F4F8A}" srcId="{88581831-2FB9-4CD4-A182-9C62C9F1E82A}" destId="{9B446AB1-BCEB-4EFE-8349-514E98D673DB}" srcOrd="5" destOrd="0" parTransId="{5237E594-701F-4F06-B704-08D4228A8DC4}" sibTransId="{3FFD5D39-4131-42E6-BD0B-E684596A854E}"/>
    <dgm:cxn modelId="{9FDBB7B1-D7A1-44BE-9E88-C5C9040C1E8D}" type="presOf" srcId="{23D57334-CD24-4745-BFF3-B262997141E6}" destId="{B679BD6B-1C80-4014-93B4-02A560D59819}" srcOrd="0" destOrd="0" presId="urn:microsoft.com/office/officeart/2005/8/layout/default"/>
    <dgm:cxn modelId="{882B9EBC-B908-439F-9B34-678434B470B0}" type="presOf" srcId="{E2B27D8B-1872-4E5D-BB51-C169391E952D}" destId="{51A6D76A-878A-4F14-81F0-DD4F9CA8B4DF}" srcOrd="0" destOrd="0" presId="urn:microsoft.com/office/officeart/2005/8/layout/default"/>
    <dgm:cxn modelId="{53973ED5-CEDB-45DC-AE11-B3C0B6C23054}" srcId="{88581831-2FB9-4CD4-A182-9C62C9F1E82A}" destId="{E2B27D8B-1872-4E5D-BB51-C169391E952D}" srcOrd="0" destOrd="0" parTransId="{20C6AD06-2E8A-4101-828F-299660FEAC18}" sibTransId="{B4A1AB59-ED21-4891-A179-FF066C4D7C61}"/>
    <dgm:cxn modelId="{0A7C86E3-162F-4F4C-AE73-FF17A1CC40F8}" srcId="{88581831-2FB9-4CD4-A182-9C62C9F1E82A}" destId="{16299703-00B0-42B2-9120-3CDBC9784927}" srcOrd="4" destOrd="0" parTransId="{FE80B65A-B1C5-470D-B2BB-1605CC8E81EA}" sibTransId="{88C13BA5-3CD1-4CA8-9335-47420596620A}"/>
    <dgm:cxn modelId="{2445D5E3-C6C8-47B3-9E44-F5BE6795730D}" type="presOf" srcId="{18ABA87A-09FF-4B95-9AAD-61ABC6400A6B}" destId="{E0C83E7C-D194-4E3C-8B2C-FB6E931A1F7B}" srcOrd="0" destOrd="0" presId="urn:microsoft.com/office/officeart/2005/8/layout/default"/>
    <dgm:cxn modelId="{FCB64779-7C2A-4B40-BC1D-D8E0182B8646}" type="presParOf" srcId="{94E25CF7-1C0D-4766-AECD-0EDECB612E5D}" destId="{51A6D76A-878A-4F14-81F0-DD4F9CA8B4DF}" srcOrd="0" destOrd="0" presId="urn:microsoft.com/office/officeart/2005/8/layout/default"/>
    <dgm:cxn modelId="{3747FD58-FCD8-409A-B8EF-D81ADD0D0582}" type="presParOf" srcId="{94E25CF7-1C0D-4766-AECD-0EDECB612E5D}" destId="{23A3CDA3-C1F3-4C7B-962D-08F57B924F9C}" srcOrd="1" destOrd="0" presId="urn:microsoft.com/office/officeart/2005/8/layout/default"/>
    <dgm:cxn modelId="{CD94F52C-5CBD-4830-BF62-71D5216A917E}" type="presParOf" srcId="{94E25CF7-1C0D-4766-AECD-0EDECB612E5D}" destId="{E0C83E7C-D194-4E3C-8B2C-FB6E931A1F7B}" srcOrd="2" destOrd="0" presId="urn:microsoft.com/office/officeart/2005/8/layout/default"/>
    <dgm:cxn modelId="{3D34BE27-4A67-4BEE-8F0D-3F6CBF016795}" type="presParOf" srcId="{94E25CF7-1C0D-4766-AECD-0EDECB612E5D}" destId="{249C8129-5410-4F3F-AD1E-11831FB9BCF5}" srcOrd="3" destOrd="0" presId="urn:microsoft.com/office/officeart/2005/8/layout/default"/>
    <dgm:cxn modelId="{C4E8F399-FBF6-45E2-8A7A-EA10D7D9AE23}" type="presParOf" srcId="{94E25CF7-1C0D-4766-AECD-0EDECB612E5D}" destId="{B679BD6B-1C80-4014-93B4-02A560D59819}" srcOrd="4" destOrd="0" presId="urn:microsoft.com/office/officeart/2005/8/layout/default"/>
    <dgm:cxn modelId="{101E419C-2B57-44C2-BC36-68377CBEB617}" type="presParOf" srcId="{94E25CF7-1C0D-4766-AECD-0EDECB612E5D}" destId="{4D42BDE3-5B79-4BDE-A76A-2DD0573F2494}" srcOrd="5" destOrd="0" presId="urn:microsoft.com/office/officeart/2005/8/layout/default"/>
    <dgm:cxn modelId="{589426D9-804A-415E-BE97-CF9B547946D3}" type="presParOf" srcId="{94E25CF7-1C0D-4766-AECD-0EDECB612E5D}" destId="{30AFF1F4-7608-457C-8F9B-AD16CACE3938}" srcOrd="6" destOrd="0" presId="urn:microsoft.com/office/officeart/2005/8/layout/default"/>
    <dgm:cxn modelId="{6058585D-B0C3-4696-8A52-8DA3B89DE164}" type="presParOf" srcId="{94E25CF7-1C0D-4766-AECD-0EDECB612E5D}" destId="{7096EABA-B39B-4DEF-81D6-759836031B07}" srcOrd="7" destOrd="0" presId="urn:microsoft.com/office/officeart/2005/8/layout/default"/>
    <dgm:cxn modelId="{83DAC3CA-17DF-4323-A2A0-96717A480983}" type="presParOf" srcId="{94E25CF7-1C0D-4766-AECD-0EDECB612E5D}" destId="{A4EF53A5-9BE0-4DCB-AC96-BF05E8A41B21}" srcOrd="8" destOrd="0" presId="urn:microsoft.com/office/officeart/2005/8/layout/default"/>
    <dgm:cxn modelId="{66E2D87A-9B51-4532-B32B-DB9024C76338}" type="presParOf" srcId="{94E25CF7-1C0D-4766-AECD-0EDECB612E5D}" destId="{65025907-8672-42E9-8CD1-419FF031EB1B}" srcOrd="9" destOrd="0" presId="urn:microsoft.com/office/officeart/2005/8/layout/default"/>
    <dgm:cxn modelId="{186BDFAA-EC70-4F69-A95A-682B05A3F74D}" type="presParOf" srcId="{94E25CF7-1C0D-4766-AECD-0EDECB612E5D}" destId="{DBEE7F2B-2E5B-45CC-8E33-039631084F2B}" srcOrd="10" destOrd="0" presId="urn:microsoft.com/office/officeart/2005/8/layout/default"/>
    <dgm:cxn modelId="{AC61EE43-3E16-43E1-9C83-8834DE064960}" type="presParOf" srcId="{94E25CF7-1C0D-4766-AECD-0EDECB612E5D}" destId="{29E066AD-0E41-40ED-B755-FDF12E774A37}" srcOrd="11" destOrd="0" presId="urn:microsoft.com/office/officeart/2005/8/layout/default"/>
    <dgm:cxn modelId="{62D41601-6BC6-4D6F-B4F2-EB37BB4131F3}" type="presParOf" srcId="{94E25CF7-1C0D-4766-AECD-0EDECB612E5D}" destId="{08C848B8-846B-4B2F-A24E-15CDC79E97EC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61A931-B5B5-439B-A5AD-C1333F9E2B20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E0835E-C28D-424F-B4ED-42FFF470901E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tx2">
                  <a:lumMod val="75000"/>
                </a:schemeClr>
              </a:solidFill>
              <a:latin typeface="+mj-lt"/>
            </a:rPr>
            <a:t>Види принципів правопорядку</a:t>
          </a:r>
          <a:endParaRPr lang="ru-RU" sz="2800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99363D59-9B6B-48A8-A271-765CA2EE2052}" type="parTrans" cxnId="{B1E3FAF0-8D9B-4102-884E-79FEEDCBA9D8}">
      <dgm:prSet/>
      <dgm:spPr/>
      <dgm:t>
        <a:bodyPr/>
        <a:lstStyle/>
        <a:p>
          <a:endParaRPr lang="ru-RU"/>
        </a:p>
      </dgm:t>
    </dgm:pt>
    <dgm:pt modelId="{DB5FBDA7-D80E-4173-B65E-6EA902501800}" type="sibTrans" cxnId="{B1E3FAF0-8D9B-4102-884E-79FEEDCBA9D8}">
      <dgm:prSet/>
      <dgm:spPr/>
      <dgm:t>
        <a:bodyPr/>
        <a:lstStyle/>
        <a:p>
          <a:endParaRPr lang="ru-RU"/>
        </a:p>
      </dgm:t>
    </dgm:pt>
    <dgm:pt modelId="{141532E7-36A5-432D-BC58-2DAEC47DB4A3}">
      <dgm:prSet custT="1"/>
      <dgm:spPr/>
      <dgm:t>
        <a:bodyPr/>
        <a:lstStyle/>
        <a:p>
          <a:r>
            <a:rPr lang="uk-UA" sz="2600" b="1" dirty="0">
              <a:solidFill>
                <a:schemeClr val="tx2">
                  <a:lumMod val="75000"/>
                </a:schemeClr>
              </a:solidFill>
              <a:latin typeface="+mj-lt"/>
            </a:rPr>
            <a:t>загальносоціальні</a:t>
          </a:r>
          <a:r>
            <a:rPr lang="uk-UA" sz="2600" dirty="0">
              <a:solidFill>
                <a:schemeClr val="tx2">
                  <a:lumMod val="75000"/>
                </a:schemeClr>
              </a:solidFill>
              <a:latin typeface="+mj-lt"/>
            </a:rPr>
            <a:t> </a:t>
          </a:r>
          <a:r>
            <a:rPr lang="uk-UA" sz="2600" dirty="0">
              <a:latin typeface="+mj-lt"/>
            </a:rPr>
            <a:t>(демократизм, гуманізм, справедливість, верховенство інтересів суспільства)</a:t>
          </a:r>
        </a:p>
      </dgm:t>
    </dgm:pt>
    <dgm:pt modelId="{102961CA-B756-4C3D-AFCE-C617B179CBA7}" type="parTrans" cxnId="{F51376FD-7C1B-43AF-9C4D-E8892C4F31BC}">
      <dgm:prSet/>
      <dgm:spPr/>
      <dgm:t>
        <a:bodyPr/>
        <a:lstStyle/>
        <a:p>
          <a:endParaRPr lang="ru-RU"/>
        </a:p>
      </dgm:t>
    </dgm:pt>
    <dgm:pt modelId="{7A83A093-8D71-4464-A339-419E5EAA70CB}" type="sibTrans" cxnId="{F51376FD-7C1B-43AF-9C4D-E8892C4F31BC}">
      <dgm:prSet/>
      <dgm:spPr/>
      <dgm:t>
        <a:bodyPr/>
        <a:lstStyle/>
        <a:p>
          <a:endParaRPr lang="ru-RU"/>
        </a:p>
      </dgm:t>
    </dgm:pt>
    <dgm:pt modelId="{CB602B39-7BDF-4203-AA93-40BCF52B4FFB}">
      <dgm:prSet custT="1"/>
      <dgm:spPr/>
      <dgm:t>
        <a:bodyPr/>
        <a:lstStyle/>
        <a:p>
          <a:r>
            <a:rPr lang="uk-UA" sz="2600" b="1" dirty="0">
              <a:solidFill>
                <a:schemeClr val="tx2">
                  <a:lumMod val="75000"/>
                </a:schemeClr>
              </a:solidFill>
              <a:latin typeface="+mj-lt"/>
            </a:rPr>
            <a:t>спеціальні</a:t>
          </a:r>
          <a:r>
            <a:rPr lang="uk-UA" sz="2600" dirty="0">
              <a:solidFill>
                <a:schemeClr val="tx2">
                  <a:lumMod val="75000"/>
                </a:schemeClr>
              </a:solidFill>
              <a:latin typeface="+mj-lt"/>
            </a:rPr>
            <a:t> (визначеності, системності, стійкості, єдності, конституційності, законності, цілісності та структурності, субординації, гарантованості, підконтрольності)</a:t>
          </a:r>
        </a:p>
      </dgm:t>
    </dgm:pt>
    <dgm:pt modelId="{A83283BE-22DD-44D6-BAD7-4736A9AF4DB8}" type="parTrans" cxnId="{36C13CB1-9F5D-4338-A59D-FE6A7529D709}">
      <dgm:prSet/>
      <dgm:spPr/>
      <dgm:t>
        <a:bodyPr/>
        <a:lstStyle/>
        <a:p>
          <a:endParaRPr lang="ru-RU"/>
        </a:p>
      </dgm:t>
    </dgm:pt>
    <dgm:pt modelId="{92627A3B-6853-4CEB-9813-0E73077A0322}" type="sibTrans" cxnId="{36C13CB1-9F5D-4338-A59D-FE6A7529D709}">
      <dgm:prSet/>
      <dgm:spPr/>
      <dgm:t>
        <a:bodyPr/>
        <a:lstStyle/>
        <a:p>
          <a:endParaRPr lang="ru-RU"/>
        </a:p>
      </dgm:t>
    </dgm:pt>
    <dgm:pt modelId="{BB6ED4D2-AC46-42EF-85E7-CEF6FF16C893}">
      <dgm:prSet custT="1"/>
      <dgm:spPr/>
      <dgm:t>
        <a:bodyPr/>
        <a:lstStyle/>
        <a:p>
          <a:r>
            <a:rPr lang="uk-UA" sz="2600" b="1" dirty="0">
              <a:solidFill>
                <a:schemeClr val="tx2">
                  <a:lumMod val="75000"/>
                </a:schemeClr>
              </a:solidFill>
              <a:latin typeface="+mj-lt"/>
            </a:rPr>
            <a:t>загальноправові</a:t>
          </a:r>
          <a:r>
            <a:rPr lang="uk-UA" sz="2600" dirty="0">
              <a:solidFill>
                <a:schemeClr val="tx2">
                  <a:lumMod val="75000"/>
                </a:schemeClr>
              </a:solidFill>
              <a:latin typeface="+mj-lt"/>
            </a:rPr>
            <a:t> (рівність перед законом, обов’язковість закону для всіх суб’єктів, верховенство Конституції, законність, верховенство прав людини і громадянина, невідворотність відповідальності)</a:t>
          </a:r>
        </a:p>
      </dgm:t>
    </dgm:pt>
    <dgm:pt modelId="{6991F2C2-51FF-448C-9663-8D3144E6963B}" type="sibTrans" cxnId="{3200FE43-FE42-4B7F-B561-61E3DE5834E4}">
      <dgm:prSet/>
      <dgm:spPr/>
      <dgm:t>
        <a:bodyPr/>
        <a:lstStyle/>
        <a:p>
          <a:endParaRPr lang="ru-RU"/>
        </a:p>
      </dgm:t>
    </dgm:pt>
    <dgm:pt modelId="{17EAD68F-765D-4C43-85F7-31246917CC26}" type="parTrans" cxnId="{3200FE43-FE42-4B7F-B561-61E3DE5834E4}">
      <dgm:prSet/>
      <dgm:spPr/>
      <dgm:t>
        <a:bodyPr/>
        <a:lstStyle/>
        <a:p>
          <a:endParaRPr lang="ru-RU"/>
        </a:p>
      </dgm:t>
    </dgm:pt>
    <dgm:pt modelId="{4D700243-51A6-4ACD-845C-AA2422B17AAD}" type="pres">
      <dgm:prSet presAssocID="{2161A931-B5B5-439B-A5AD-C1333F9E2B20}" presName="vert0" presStyleCnt="0">
        <dgm:presLayoutVars>
          <dgm:dir/>
          <dgm:animOne val="branch"/>
          <dgm:animLvl val="lvl"/>
        </dgm:presLayoutVars>
      </dgm:prSet>
      <dgm:spPr/>
    </dgm:pt>
    <dgm:pt modelId="{7AA3A546-DD12-47B9-8CE9-B52A8A8A6382}" type="pres">
      <dgm:prSet presAssocID="{EBE0835E-C28D-424F-B4ED-42FFF470901E}" presName="thickLine" presStyleLbl="alignNode1" presStyleIdx="0" presStyleCnt="1"/>
      <dgm:spPr/>
    </dgm:pt>
    <dgm:pt modelId="{6213511B-9B35-4BE6-ABEF-3047EE8A51DE}" type="pres">
      <dgm:prSet presAssocID="{EBE0835E-C28D-424F-B4ED-42FFF470901E}" presName="horz1" presStyleCnt="0"/>
      <dgm:spPr/>
    </dgm:pt>
    <dgm:pt modelId="{C1A5C59F-65B6-4D75-AAB1-14D00D62F064}" type="pres">
      <dgm:prSet presAssocID="{EBE0835E-C28D-424F-B4ED-42FFF470901E}" presName="tx1" presStyleLbl="revTx" presStyleIdx="0" presStyleCnt="4" custScaleX="137510"/>
      <dgm:spPr/>
    </dgm:pt>
    <dgm:pt modelId="{11023C3A-E5FF-41FE-8EF3-226D4FDEA449}" type="pres">
      <dgm:prSet presAssocID="{EBE0835E-C28D-424F-B4ED-42FFF470901E}" presName="vert1" presStyleCnt="0"/>
      <dgm:spPr/>
    </dgm:pt>
    <dgm:pt modelId="{2EAF4DFF-F703-44E8-B4A4-C1419506E432}" type="pres">
      <dgm:prSet presAssocID="{141532E7-36A5-432D-BC58-2DAEC47DB4A3}" presName="vertSpace2a" presStyleCnt="0"/>
      <dgm:spPr/>
    </dgm:pt>
    <dgm:pt modelId="{EF4A41CE-4E57-4AA8-83D5-3726710A44AA}" type="pres">
      <dgm:prSet presAssocID="{141532E7-36A5-432D-BC58-2DAEC47DB4A3}" presName="horz2" presStyleCnt="0"/>
      <dgm:spPr/>
    </dgm:pt>
    <dgm:pt modelId="{BABF0D07-7D20-45AA-A313-642DF617534D}" type="pres">
      <dgm:prSet presAssocID="{141532E7-36A5-432D-BC58-2DAEC47DB4A3}" presName="horzSpace2" presStyleCnt="0"/>
      <dgm:spPr/>
    </dgm:pt>
    <dgm:pt modelId="{1516B899-3778-4A5C-905C-35EA91A9BBA1}" type="pres">
      <dgm:prSet presAssocID="{141532E7-36A5-432D-BC58-2DAEC47DB4A3}" presName="tx2" presStyleLbl="revTx" presStyleIdx="1" presStyleCnt="4" custScaleY="112743"/>
      <dgm:spPr/>
    </dgm:pt>
    <dgm:pt modelId="{B3F5C363-240A-4D21-A3A0-5A0728F050C7}" type="pres">
      <dgm:prSet presAssocID="{141532E7-36A5-432D-BC58-2DAEC47DB4A3}" presName="vert2" presStyleCnt="0"/>
      <dgm:spPr/>
    </dgm:pt>
    <dgm:pt modelId="{3CE238D2-EDDF-4477-B4D9-E62C1DFBA2DD}" type="pres">
      <dgm:prSet presAssocID="{141532E7-36A5-432D-BC58-2DAEC47DB4A3}" presName="thinLine2b" presStyleLbl="callout" presStyleIdx="0" presStyleCnt="3"/>
      <dgm:spPr/>
    </dgm:pt>
    <dgm:pt modelId="{527A42BA-81FC-407A-8788-709FA79407AC}" type="pres">
      <dgm:prSet presAssocID="{141532E7-36A5-432D-BC58-2DAEC47DB4A3}" presName="vertSpace2b" presStyleCnt="0"/>
      <dgm:spPr/>
    </dgm:pt>
    <dgm:pt modelId="{807F9B1D-C2D2-4FF6-834C-C5AB0E013B03}" type="pres">
      <dgm:prSet presAssocID="{BB6ED4D2-AC46-42EF-85E7-CEF6FF16C893}" presName="horz2" presStyleCnt="0"/>
      <dgm:spPr/>
    </dgm:pt>
    <dgm:pt modelId="{1D5CAAC8-2613-4842-BDD6-8DA92B852983}" type="pres">
      <dgm:prSet presAssocID="{BB6ED4D2-AC46-42EF-85E7-CEF6FF16C893}" presName="horzSpace2" presStyleCnt="0"/>
      <dgm:spPr/>
    </dgm:pt>
    <dgm:pt modelId="{E4AFDC6C-62BF-4C09-BA86-F09F87751A14}" type="pres">
      <dgm:prSet presAssocID="{BB6ED4D2-AC46-42EF-85E7-CEF6FF16C893}" presName="tx2" presStyleLbl="revTx" presStyleIdx="2" presStyleCnt="4" custScaleY="176736"/>
      <dgm:spPr/>
    </dgm:pt>
    <dgm:pt modelId="{1358D275-3621-4A6B-9CB0-BE091CD3C268}" type="pres">
      <dgm:prSet presAssocID="{BB6ED4D2-AC46-42EF-85E7-CEF6FF16C893}" presName="vert2" presStyleCnt="0"/>
      <dgm:spPr/>
    </dgm:pt>
    <dgm:pt modelId="{1E4D35D8-F1C6-4B8F-AB24-ACBB83A11588}" type="pres">
      <dgm:prSet presAssocID="{BB6ED4D2-AC46-42EF-85E7-CEF6FF16C893}" presName="thinLine2b" presStyleLbl="callout" presStyleIdx="1" presStyleCnt="3"/>
      <dgm:spPr/>
    </dgm:pt>
    <dgm:pt modelId="{103BF566-F527-4BDD-B0F5-6EACF98DEA58}" type="pres">
      <dgm:prSet presAssocID="{BB6ED4D2-AC46-42EF-85E7-CEF6FF16C893}" presName="vertSpace2b" presStyleCnt="0"/>
      <dgm:spPr/>
    </dgm:pt>
    <dgm:pt modelId="{9794A9F3-C7C9-4129-AD5A-4493C8E5B9A0}" type="pres">
      <dgm:prSet presAssocID="{CB602B39-7BDF-4203-AA93-40BCF52B4FFB}" presName="horz2" presStyleCnt="0"/>
      <dgm:spPr/>
    </dgm:pt>
    <dgm:pt modelId="{21D93920-218A-4B3A-AE87-911E04219B20}" type="pres">
      <dgm:prSet presAssocID="{CB602B39-7BDF-4203-AA93-40BCF52B4FFB}" presName="horzSpace2" presStyleCnt="0"/>
      <dgm:spPr/>
    </dgm:pt>
    <dgm:pt modelId="{9FB8927B-E0CA-4137-9D5D-4CE65E3B4AB8}" type="pres">
      <dgm:prSet presAssocID="{CB602B39-7BDF-4203-AA93-40BCF52B4FFB}" presName="tx2" presStyleLbl="revTx" presStyleIdx="3" presStyleCnt="4" custScaleY="139758"/>
      <dgm:spPr/>
    </dgm:pt>
    <dgm:pt modelId="{B1D74B3F-1E3C-4B19-A380-E56F1C42C85F}" type="pres">
      <dgm:prSet presAssocID="{CB602B39-7BDF-4203-AA93-40BCF52B4FFB}" presName="vert2" presStyleCnt="0"/>
      <dgm:spPr/>
    </dgm:pt>
    <dgm:pt modelId="{5E4D6153-7E61-428A-B862-C6770D857867}" type="pres">
      <dgm:prSet presAssocID="{CB602B39-7BDF-4203-AA93-40BCF52B4FFB}" presName="thinLine2b" presStyleLbl="callout" presStyleIdx="2" presStyleCnt="3"/>
      <dgm:spPr/>
    </dgm:pt>
    <dgm:pt modelId="{80807AB0-52FF-41B7-BF66-B699D73CDDA3}" type="pres">
      <dgm:prSet presAssocID="{CB602B39-7BDF-4203-AA93-40BCF52B4FFB}" presName="vertSpace2b" presStyleCnt="0"/>
      <dgm:spPr/>
    </dgm:pt>
  </dgm:ptLst>
  <dgm:cxnLst>
    <dgm:cxn modelId="{63BCB315-9BAE-41A6-A956-3D7FBFE6958F}" type="presOf" srcId="{2161A931-B5B5-439B-A5AD-C1333F9E2B20}" destId="{4D700243-51A6-4ACD-845C-AA2422B17AAD}" srcOrd="0" destOrd="0" presId="urn:microsoft.com/office/officeart/2008/layout/LinedList"/>
    <dgm:cxn modelId="{D3CF2418-5E41-42F4-8464-B2909BDEBC00}" type="presOf" srcId="{BB6ED4D2-AC46-42EF-85E7-CEF6FF16C893}" destId="{E4AFDC6C-62BF-4C09-BA86-F09F87751A14}" srcOrd="0" destOrd="0" presId="urn:microsoft.com/office/officeart/2008/layout/LinedList"/>
    <dgm:cxn modelId="{3200FE43-FE42-4B7F-B561-61E3DE5834E4}" srcId="{EBE0835E-C28D-424F-B4ED-42FFF470901E}" destId="{BB6ED4D2-AC46-42EF-85E7-CEF6FF16C893}" srcOrd="1" destOrd="0" parTransId="{17EAD68F-765D-4C43-85F7-31246917CC26}" sibTransId="{6991F2C2-51FF-448C-9663-8D3144E6963B}"/>
    <dgm:cxn modelId="{AE23044A-B1BD-4D01-9B21-31F26F529DD8}" type="presOf" srcId="{CB602B39-7BDF-4203-AA93-40BCF52B4FFB}" destId="{9FB8927B-E0CA-4137-9D5D-4CE65E3B4AB8}" srcOrd="0" destOrd="0" presId="urn:microsoft.com/office/officeart/2008/layout/LinedList"/>
    <dgm:cxn modelId="{A136EF6A-9966-4642-A12F-3DBB88D3B5D8}" type="presOf" srcId="{141532E7-36A5-432D-BC58-2DAEC47DB4A3}" destId="{1516B899-3778-4A5C-905C-35EA91A9BBA1}" srcOrd="0" destOrd="0" presId="urn:microsoft.com/office/officeart/2008/layout/LinedList"/>
    <dgm:cxn modelId="{36C13CB1-9F5D-4338-A59D-FE6A7529D709}" srcId="{EBE0835E-C28D-424F-B4ED-42FFF470901E}" destId="{CB602B39-7BDF-4203-AA93-40BCF52B4FFB}" srcOrd="2" destOrd="0" parTransId="{A83283BE-22DD-44D6-BAD7-4736A9AF4DB8}" sibTransId="{92627A3B-6853-4CEB-9813-0E73077A0322}"/>
    <dgm:cxn modelId="{B114A1B9-F428-4442-AF7E-BFB4A2BC827F}" type="presOf" srcId="{EBE0835E-C28D-424F-B4ED-42FFF470901E}" destId="{C1A5C59F-65B6-4D75-AAB1-14D00D62F064}" srcOrd="0" destOrd="0" presId="urn:microsoft.com/office/officeart/2008/layout/LinedList"/>
    <dgm:cxn modelId="{B1E3FAF0-8D9B-4102-884E-79FEEDCBA9D8}" srcId="{2161A931-B5B5-439B-A5AD-C1333F9E2B20}" destId="{EBE0835E-C28D-424F-B4ED-42FFF470901E}" srcOrd="0" destOrd="0" parTransId="{99363D59-9B6B-48A8-A271-765CA2EE2052}" sibTransId="{DB5FBDA7-D80E-4173-B65E-6EA902501800}"/>
    <dgm:cxn modelId="{F51376FD-7C1B-43AF-9C4D-E8892C4F31BC}" srcId="{EBE0835E-C28D-424F-B4ED-42FFF470901E}" destId="{141532E7-36A5-432D-BC58-2DAEC47DB4A3}" srcOrd="0" destOrd="0" parTransId="{102961CA-B756-4C3D-AFCE-C617B179CBA7}" sibTransId="{7A83A093-8D71-4464-A339-419E5EAA70CB}"/>
    <dgm:cxn modelId="{7A9D86BA-547A-42CA-8BAA-6EACD925F9D3}" type="presParOf" srcId="{4D700243-51A6-4ACD-845C-AA2422B17AAD}" destId="{7AA3A546-DD12-47B9-8CE9-B52A8A8A6382}" srcOrd="0" destOrd="0" presId="urn:microsoft.com/office/officeart/2008/layout/LinedList"/>
    <dgm:cxn modelId="{1E8EC059-4C7C-441D-A8F6-4E2AB8005E92}" type="presParOf" srcId="{4D700243-51A6-4ACD-845C-AA2422B17AAD}" destId="{6213511B-9B35-4BE6-ABEF-3047EE8A51DE}" srcOrd="1" destOrd="0" presId="urn:microsoft.com/office/officeart/2008/layout/LinedList"/>
    <dgm:cxn modelId="{49D9B557-06D7-4B99-9FBE-BDFEB3D88666}" type="presParOf" srcId="{6213511B-9B35-4BE6-ABEF-3047EE8A51DE}" destId="{C1A5C59F-65B6-4D75-AAB1-14D00D62F064}" srcOrd="0" destOrd="0" presId="urn:microsoft.com/office/officeart/2008/layout/LinedList"/>
    <dgm:cxn modelId="{137957AD-77BB-4B37-96D0-9BAA9DE2C668}" type="presParOf" srcId="{6213511B-9B35-4BE6-ABEF-3047EE8A51DE}" destId="{11023C3A-E5FF-41FE-8EF3-226D4FDEA449}" srcOrd="1" destOrd="0" presId="urn:microsoft.com/office/officeart/2008/layout/LinedList"/>
    <dgm:cxn modelId="{B053DD9B-1D68-4CBE-B4E1-3A48818B7E7D}" type="presParOf" srcId="{11023C3A-E5FF-41FE-8EF3-226D4FDEA449}" destId="{2EAF4DFF-F703-44E8-B4A4-C1419506E432}" srcOrd="0" destOrd="0" presId="urn:microsoft.com/office/officeart/2008/layout/LinedList"/>
    <dgm:cxn modelId="{223C7BA2-05D8-41D2-878A-5DA2A1A80ABB}" type="presParOf" srcId="{11023C3A-E5FF-41FE-8EF3-226D4FDEA449}" destId="{EF4A41CE-4E57-4AA8-83D5-3726710A44AA}" srcOrd="1" destOrd="0" presId="urn:microsoft.com/office/officeart/2008/layout/LinedList"/>
    <dgm:cxn modelId="{7FE5E8AF-DAF8-4892-B737-CD0B626424BB}" type="presParOf" srcId="{EF4A41CE-4E57-4AA8-83D5-3726710A44AA}" destId="{BABF0D07-7D20-45AA-A313-642DF617534D}" srcOrd="0" destOrd="0" presId="urn:microsoft.com/office/officeart/2008/layout/LinedList"/>
    <dgm:cxn modelId="{72B0D634-9765-4338-B069-1CC9EFE14021}" type="presParOf" srcId="{EF4A41CE-4E57-4AA8-83D5-3726710A44AA}" destId="{1516B899-3778-4A5C-905C-35EA91A9BBA1}" srcOrd="1" destOrd="0" presId="urn:microsoft.com/office/officeart/2008/layout/LinedList"/>
    <dgm:cxn modelId="{DAD86531-A1A2-4699-8D8F-4CEFD1057609}" type="presParOf" srcId="{EF4A41CE-4E57-4AA8-83D5-3726710A44AA}" destId="{B3F5C363-240A-4D21-A3A0-5A0728F050C7}" srcOrd="2" destOrd="0" presId="urn:microsoft.com/office/officeart/2008/layout/LinedList"/>
    <dgm:cxn modelId="{ED77E0B4-A41C-421C-A691-A264AE9A6D9D}" type="presParOf" srcId="{11023C3A-E5FF-41FE-8EF3-226D4FDEA449}" destId="{3CE238D2-EDDF-4477-B4D9-E62C1DFBA2DD}" srcOrd="2" destOrd="0" presId="urn:microsoft.com/office/officeart/2008/layout/LinedList"/>
    <dgm:cxn modelId="{7C2879D6-12C2-49AE-97F3-2BCA54BE6377}" type="presParOf" srcId="{11023C3A-E5FF-41FE-8EF3-226D4FDEA449}" destId="{527A42BA-81FC-407A-8788-709FA79407AC}" srcOrd="3" destOrd="0" presId="urn:microsoft.com/office/officeart/2008/layout/LinedList"/>
    <dgm:cxn modelId="{37894FB9-06C6-4C84-96A7-B8D4ADB608D4}" type="presParOf" srcId="{11023C3A-E5FF-41FE-8EF3-226D4FDEA449}" destId="{807F9B1D-C2D2-4FF6-834C-C5AB0E013B03}" srcOrd="4" destOrd="0" presId="urn:microsoft.com/office/officeart/2008/layout/LinedList"/>
    <dgm:cxn modelId="{F8D16C24-EA76-41AD-9BFB-6C5F6B85D5B9}" type="presParOf" srcId="{807F9B1D-C2D2-4FF6-834C-C5AB0E013B03}" destId="{1D5CAAC8-2613-4842-BDD6-8DA92B852983}" srcOrd="0" destOrd="0" presId="urn:microsoft.com/office/officeart/2008/layout/LinedList"/>
    <dgm:cxn modelId="{FA5FF4D0-28DF-4E63-82BB-C092B9050048}" type="presParOf" srcId="{807F9B1D-C2D2-4FF6-834C-C5AB0E013B03}" destId="{E4AFDC6C-62BF-4C09-BA86-F09F87751A14}" srcOrd="1" destOrd="0" presId="urn:microsoft.com/office/officeart/2008/layout/LinedList"/>
    <dgm:cxn modelId="{454F76CE-4E7D-4BC6-8C22-689F6854FBFD}" type="presParOf" srcId="{807F9B1D-C2D2-4FF6-834C-C5AB0E013B03}" destId="{1358D275-3621-4A6B-9CB0-BE091CD3C268}" srcOrd="2" destOrd="0" presId="urn:microsoft.com/office/officeart/2008/layout/LinedList"/>
    <dgm:cxn modelId="{CE56D908-ABC8-44B8-AA20-A777AED583CF}" type="presParOf" srcId="{11023C3A-E5FF-41FE-8EF3-226D4FDEA449}" destId="{1E4D35D8-F1C6-4B8F-AB24-ACBB83A11588}" srcOrd="5" destOrd="0" presId="urn:microsoft.com/office/officeart/2008/layout/LinedList"/>
    <dgm:cxn modelId="{B150AF22-F0C2-4310-AEC5-9BDCA48651BF}" type="presParOf" srcId="{11023C3A-E5FF-41FE-8EF3-226D4FDEA449}" destId="{103BF566-F527-4BDD-B0F5-6EACF98DEA58}" srcOrd="6" destOrd="0" presId="urn:microsoft.com/office/officeart/2008/layout/LinedList"/>
    <dgm:cxn modelId="{E1EDE04F-7391-43FA-AF46-F7FD4E07C9BA}" type="presParOf" srcId="{11023C3A-E5FF-41FE-8EF3-226D4FDEA449}" destId="{9794A9F3-C7C9-4129-AD5A-4493C8E5B9A0}" srcOrd="7" destOrd="0" presId="urn:microsoft.com/office/officeart/2008/layout/LinedList"/>
    <dgm:cxn modelId="{206DD4EC-3E66-4AE1-8149-75047EAE3304}" type="presParOf" srcId="{9794A9F3-C7C9-4129-AD5A-4493C8E5B9A0}" destId="{21D93920-218A-4B3A-AE87-911E04219B20}" srcOrd="0" destOrd="0" presId="urn:microsoft.com/office/officeart/2008/layout/LinedList"/>
    <dgm:cxn modelId="{05F500C9-25A4-4320-B0C6-3F6863EBB5C0}" type="presParOf" srcId="{9794A9F3-C7C9-4129-AD5A-4493C8E5B9A0}" destId="{9FB8927B-E0CA-4137-9D5D-4CE65E3B4AB8}" srcOrd="1" destOrd="0" presId="urn:microsoft.com/office/officeart/2008/layout/LinedList"/>
    <dgm:cxn modelId="{DCD22961-B5AB-4975-BF6E-EA6A5D400D38}" type="presParOf" srcId="{9794A9F3-C7C9-4129-AD5A-4493C8E5B9A0}" destId="{B1D74B3F-1E3C-4B19-A380-E56F1C42C85F}" srcOrd="2" destOrd="0" presId="urn:microsoft.com/office/officeart/2008/layout/LinedList"/>
    <dgm:cxn modelId="{D014A895-B250-4E45-8446-C9BAF6BFAB47}" type="presParOf" srcId="{11023C3A-E5FF-41FE-8EF3-226D4FDEA449}" destId="{5E4D6153-7E61-428A-B862-C6770D857867}" srcOrd="8" destOrd="0" presId="urn:microsoft.com/office/officeart/2008/layout/LinedList"/>
    <dgm:cxn modelId="{A58AFE3D-A622-4687-98DE-D123891CC70F}" type="presParOf" srcId="{11023C3A-E5FF-41FE-8EF3-226D4FDEA449}" destId="{80807AB0-52FF-41B7-BF66-B699D73CDDA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3A4E43-82EF-461E-BF44-F68350CA2BEF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C458BC2-154D-4F27-B352-97C97D135D77}">
      <dgm:prSet custT="1"/>
      <dgm:spPr/>
      <dgm:t>
        <a:bodyPr/>
        <a:lstStyle/>
        <a:p>
          <a:r>
            <a:rPr lang="uk-UA" sz="2800" dirty="0">
              <a:latin typeface="+mj-lt"/>
            </a:rPr>
            <a:t>правова структура суспільства</a:t>
          </a:r>
        </a:p>
      </dgm:t>
    </dgm:pt>
    <dgm:pt modelId="{4BBCE90A-10A0-45AE-8B09-AB636158AB22}" type="parTrans" cxnId="{3B78EE78-8BF4-4B11-809D-1F28B0EF72CF}">
      <dgm:prSet/>
      <dgm:spPr/>
      <dgm:t>
        <a:bodyPr/>
        <a:lstStyle/>
        <a:p>
          <a:endParaRPr lang="ru-RU"/>
        </a:p>
      </dgm:t>
    </dgm:pt>
    <dgm:pt modelId="{BE88D008-F961-46F9-88CD-57B039A8264C}" type="sibTrans" cxnId="{3B78EE78-8BF4-4B11-809D-1F28B0EF72CF}">
      <dgm:prSet/>
      <dgm:spPr/>
      <dgm:t>
        <a:bodyPr/>
        <a:lstStyle/>
        <a:p>
          <a:endParaRPr lang="ru-RU"/>
        </a:p>
      </dgm:t>
    </dgm:pt>
    <dgm:pt modelId="{5AD848F0-2E33-41DE-94FF-080FCFD313F6}">
      <dgm:prSet custT="1"/>
      <dgm:spPr/>
      <dgm:t>
        <a:bodyPr/>
        <a:lstStyle/>
        <a:p>
          <a:r>
            <a:rPr lang="uk-UA" sz="2800" dirty="0">
              <a:latin typeface="+mj-lt"/>
            </a:rPr>
            <a:t>правові відносини та зв’язки</a:t>
          </a:r>
        </a:p>
      </dgm:t>
    </dgm:pt>
    <dgm:pt modelId="{48D5069C-1EAB-44D2-8D30-2DA06D5BBDBA}" type="parTrans" cxnId="{410BDB2A-5D97-4BF7-AF05-A68D7E4FDCF6}">
      <dgm:prSet/>
      <dgm:spPr/>
      <dgm:t>
        <a:bodyPr/>
        <a:lstStyle/>
        <a:p>
          <a:endParaRPr lang="ru-RU"/>
        </a:p>
      </dgm:t>
    </dgm:pt>
    <dgm:pt modelId="{9A3141EE-2941-4D6D-B06E-2778221B622B}" type="sibTrans" cxnId="{410BDB2A-5D97-4BF7-AF05-A68D7E4FDCF6}">
      <dgm:prSet/>
      <dgm:spPr/>
      <dgm:t>
        <a:bodyPr/>
        <a:lstStyle/>
        <a:p>
          <a:endParaRPr lang="ru-RU"/>
        </a:p>
      </dgm:t>
    </dgm:pt>
    <dgm:pt modelId="{52553DD3-E6E2-4D0C-A526-EAA347F08773}">
      <dgm:prSet custT="1"/>
      <dgm:spPr/>
      <dgm:t>
        <a:bodyPr/>
        <a:lstStyle/>
        <a:p>
          <a:r>
            <a:rPr lang="uk-UA" sz="2800" dirty="0">
              <a:latin typeface="+mj-lt"/>
            </a:rPr>
            <a:t>атрибутивні елементи правопорядку</a:t>
          </a:r>
        </a:p>
      </dgm:t>
    </dgm:pt>
    <dgm:pt modelId="{4B17CB56-0781-4776-A050-9D7B1EF2D4D7}" type="parTrans" cxnId="{485CA903-7084-48A4-B64C-C2E3EBDABE82}">
      <dgm:prSet/>
      <dgm:spPr/>
      <dgm:t>
        <a:bodyPr/>
        <a:lstStyle/>
        <a:p>
          <a:endParaRPr lang="ru-RU"/>
        </a:p>
      </dgm:t>
    </dgm:pt>
    <dgm:pt modelId="{7CD143CB-22D7-40AA-8DEA-42603BA4E0D7}" type="sibTrans" cxnId="{485CA903-7084-48A4-B64C-C2E3EBDABE82}">
      <dgm:prSet/>
      <dgm:spPr/>
      <dgm:t>
        <a:bodyPr/>
        <a:lstStyle/>
        <a:p>
          <a:endParaRPr lang="ru-RU"/>
        </a:p>
      </dgm:t>
    </dgm:pt>
    <dgm:pt modelId="{4BB232FD-DEB3-4513-93A9-B076F4DAD617}" type="pres">
      <dgm:prSet presAssocID="{373A4E43-82EF-461E-BF44-F68350CA2BEF}" presName="cycle" presStyleCnt="0">
        <dgm:presLayoutVars>
          <dgm:dir/>
          <dgm:resizeHandles val="exact"/>
        </dgm:presLayoutVars>
      </dgm:prSet>
      <dgm:spPr/>
    </dgm:pt>
    <dgm:pt modelId="{7CB6A04D-6E0D-46F7-BC93-48689357D7F5}" type="pres">
      <dgm:prSet presAssocID="{0C458BC2-154D-4F27-B352-97C97D135D77}" presName="node" presStyleLbl="node1" presStyleIdx="0" presStyleCnt="3">
        <dgm:presLayoutVars>
          <dgm:bulletEnabled val="1"/>
        </dgm:presLayoutVars>
      </dgm:prSet>
      <dgm:spPr/>
    </dgm:pt>
    <dgm:pt modelId="{0E9046A9-90B5-4847-A461-7958A8679873}" type="pres">
      <dgm:prSet presAssocID="{0C458BC2-154D-4F27-B352-97C97D135D77}" presName="spNode" presStyleCnt="0"/>
      <dgm:spPr/>
    </dgm:pt>
    <dgm:pt modelId="{313EB753-0503-4403-A41E-E309209E6CD0}" type="pres">
      <dgm:prSet presAssocID="{BE88D008-F961-46F9-88CD-57B039A8264C}" presName="sibTrans" presStyleLbl="sibTrans1D1" presStyleIdx="0" presStyleCnt="3"/>
      <dgm:spPr/>
    </dgm:pt>
    <dgm:pt modelId="{C63E95FB-DE55-4049-A34A-1F6FA4671C24}" type="pres">
      <dgm:prSet presAssocID="{5AD848F0-2E33-41DE-94FF-080FCFD313F6}" presName="node" presStyleLbl="node1" presStyleIdx="1" presStyleCnt="3">
        <dgm:presLayoutVars>
          <dgm:bulletEnabled val="1"/>
        </dgm:presLayoutVars>
      </dgm:prSet>
      <dgm:spPr/>
    </dgm:pt>
    <dgm:pt modelId="{50E0A09C-6834-4717-BBF1-E7541E049DC8}" type="pres">
      <dgm:prSet presAssocID="{5AD848F0-2E33-41DE-94FF-080FCFD313F6}" presName="spNode" presStyleCnt="0"/>
      <dgm:spPr/>
    </dgm:pt>
    <dgm:pt modelId="{84A15BBD-1F45-4292-8152-2EE4044B3EC2}" type="pres">
      <dgm:prSet presAssocID="{9A3141EE-2941-4D6D-B06E-2778221B622B}" presName="sibTrans" presStyleLbl="sibTrans1D1" presStyleIdx="1" presStyleCnt="3"/>
      <dgm:spPr/>
    </dgm:pt>
    <dgm:pt modelId="{30ADE3F5-ADBE-4167-AE42-089D6851842A}" type="pres">
      <dgm:prSet presAssocID="{52553DD3-E6E2-4D0C-A526-EAA347F08773}" presName="node" presStyleLbl="node1" presStyleIdx="2" presStyleCnt="3" custScaleX="120787">
        <dgm:presLayoutVars>
          <dgm:bulletEnabled val="1"/>
        </dgm:presLayoutVars>
      </dgm:prSet>
      <dgm:spPr/>
    </dgm:pt>
    <dgm:pt modelId="{FB8A2626-1218-4831-A815-33EDDC71F05A}" type="pres">
      <dgm:prSet presAssocID="{52553DD3-E6E2-4D0C-A526-EAA347F08773}" presName="spNode" presStyleCnt="0"/>
      <dgm:spPr/>
    </dgm:pt>
    <dgm:pt modelId="{98B9B72B-3660-4EF8-939F-FE2D0C6C25DF}" type="pres">
      <dgm:prSet presAssocID="{7CD143CB-22D7-40AA-8DEA-42603BA4E0D7}" presName="sibTrans" presStyleLbl="sibTrans1D1" presStyleIdx="2" presStyleCnt="3"/>
      <dgm:spPr/>
    </dgm:pt>
  </dgm:ptLst>
  <dgm:cxnLst>
    <dgm:cxn modelId="{485CA903-7084-48A4-B64C-C2E3EBDABE82}" srcId="{373A4E43-82EF-461E-BF44-F68350CA2BEF}" destId="{52553DD3-E6E2-4D0C-A526-EAA347F08773}" srcOrd="2" destOrd="0" parTransId="{4B17CB56-0781-4776-A050-9D7B1EF2D4D7}" sibTransId="{7CD143CB-22D7-40AA-8DEA-42603BA4E0D7}"/>
    <dgm:cxn modelId="{61456712-A0F2-4389-B5FF-D85A3351D1CC}" type="presOf" srcId="{0C458BC2-154D-4F27-B352-97C97D135D77}" destId="{7CB6A04D-6E0D-46F7-BC93-48689357D7F5}" srcOrd="0" destOrd="0" presId="urn:microsoft.com/office/officeart/2005/8/layout/cycle5"/>
    <dgm:cxn modelId="{0BABEF24-4E0F-43B3-8150-E049FB90CE75}" type="presOf" srcId="{5AD848F0-2E33-41DE-94FF-080FCFD313F6}" destId="{C63E95FB-DE55-4049-A34A-1F6FA4671C24}" srcOrd="0" destOrd="0" presId="urn:microsoft.com/office/officeart/2005/8/layout/cycle5"/>
    <dgm:cxn modelId="{FBD3B125-8103-4547-B445-B46C0940B9B3}" type="presOf" srcId="{373A4E43-82EF-461E-BF44-F68350CA2BEF}" destId="{4BB232FD-DEB3-4513-93A9-B076F4DAD617}" srcOrd="0" destOrd="0" presId="urn:microsoft.com/office/officeart/2005/8/layout/cycle5"/>
    <dgm:cxn modelId="{410BDB2A-5D97-4BF7-AF05-A68D7E4FDCF6}" srcId="{373A4E43-82EF-461E-BF44-F68350CA2BEF}" destId="{5AD848F0-2E33-41DE-94FF-080FCFD313F6}" srcOrd="1" destOrd="0" parTransId="{48D5069C-1EAB-44D2-8D30-2DA06D5BBDBA}" sibTransId="{9A3141EE-2941-4D6D-B06E-2778221B622B}"/>
    <dgm:cxn modelId="{D1E20A5E-05DC-48A3-A78B-BCCEE06B4254}" type="presOf" srcId="{9A3141EE-2941-4D6D-B06E-2778221B622B}" destId="{84A15BBD-1F45-4292-8152-2EE4044B3EC2}" srcOrd="0" destOrd="0" presId="urn:microsoft.com/office/officeart/2005/8/layout/cycle5"/>
    <dgm:cxn modelId="{0703B271-6AC5-4EC6-8982-F1FB060DE80C}" type="presOf" srcId="{BE88D008-F961-46F9-88CD-57B039A8264C}" destId="{313EB753-0503-4403-A41E-E309209E6CD0}" srcOrd="0" destOrd="0" presId="urn:microsoft.com/office/officeart/2005/8/layout/cycle5"/>
    <dgm:cxn modelId="{3B78EE78-8BF4-4B11-809D-1F28B0EF72CF}" srcId="{373A4E43-82EF-461E-BF44-F68350CA2BEF}" destId="{0C458BC2-154D-4F27-B352-97C97D135D77}" srcOrd="0" destOrd="0" parTransId="{4BBCE90A-10A0-45AE-8B09-AB636158AB22}" sibTransId="{BE88D008-F961-46F9-88CD-57B039A8264C}"/>
    <dgm:cxn modelId="{9AE32B7F-BC0F-4F6C-B800-3090318162BD}" type="presOf" srcId="{52553DD3-E6E2-4D0C-A526-EAA347F08773}" destId="{30ADE3F5-ADBE-4167-AE42-089D6851842A}" srcOrd="0" destOrd="0" presId="urn:microsoft.com/office/officeart/2005/8/layout/cycle5"/>
    <dgm:cxn modelId="{F3C270D0-DD55-4412-B53C-749A816BD673}" type="presOf" srcId="{7CD143CB-22D7-40AA-8DEA-42603BA4E0D7}" destId="{98B9B72B-3660-4EF8-939F-FE2D0C6C25DF}" srcOrd="0" destOrd="0" presId="urn:microsoft.com/office/officeart/2005/8/layout/cycle5"/>
    <dgm:cxn modelId="{72B4199A-A453-4528-AB77-4B285430A0B0}" type="presParOf" srcId="{4BB232FD-DEB3-4513-93A9-B076F4DAD617}" destId="{7CB6A04D-6E0D-46F7-BC93-48689357D7F5}" srcOrd="0" destOrd="0" presId="urn:microsoft.com/office/officeart/2005/8/layout/cycle5"/>
    <dgm:cxn modelId="{BB81E329-748B-4626-86B5-5B28A3ACB8DA}" type="presParOf" srcId="{4BB232FD-DEB3-4513-93A9-B076F4DAD617}" destId="{0E9046A9-90B5-4847-A461-7958A8679873}" srcOrd="1" destOrd="0" presId="urn:microsoft.com/office/officeart/2005/8/layout/cycle5"/>
    <dgm:cxn modelId="{1D52C897-721F-4349-A57A-4CD2C27EA1F9}" type="presParOf" srcId="{4BB232FD-DEB3-4513-93A9-B076F4DAD617}" destId="{313EB753-0503-4403-A41E-E309209E6CD0}" srcOrd="2" destOrd="0" presId="urn:microsoft.com/office/officeart/2005/8/layout/cycle5"/>
    <dgm:cxn modelId="{76106BFD-7C8F-4FF0-92E0-D3ED5A169A04}" type="presParOf" srcId="{4BB232FD-DEB3-4513-93A9-B076F4DAD617}" destId="{C63E95FB-DE55-4049-A34A-1F6FA4671C24}" srcOrd="3" destOrd="0" presId="urn:microsoft.com/office/officeart/2005/8/layout/cycle5"/>
    <dgm:cxn modelId="{5D327370-4748-419B-9375-462B91D56615}" type="presParOf" srcId="{4BB232FD-DEB3-4513-93A9-B076F4DAD617}" destId="{50E0A09C-6834-4717-BBF1-E7541E049DC8}" srcOrd="4" destOrd="0" presId="urn:microsoft.com/office/officeart/2005/8/layout/cycle5"/>
    <dgm:cxn modelId="{26A354AF-AD23-4CBE-B5CC-F041C1956402}" type="presParOf" srcId="{4BB232FD-DEB3-4513-93A9-B076F4DAD617}" destId="{84A15BBD-1F45-4292-8152-2EE4044B3EC2}" srcOrd="5" destOrd="0" presId="urn:microsoft.com/office/officeart/2005/8/layout/cycle5"/>
    <dgm:cxn modelId="{5D923D5D-7DE1-4002-841B-7EE57BC66267}" type="presParOf" srcId="{4BB232FD-DEB3-4513-93A9-B076F4DAD617}" destId="{30ADE3F5-ADBE-4167-AE42-089D6851842A}" srcOrd="6" destOrd="0" presId="urn:microsoft.com/office/officeart/2005/8/layout/cycle5"/>
    <dgm:cxn modelId="{A8E00FC3-B0B0-43C3-AE64-DB217D3D30FA}" type="presParOf" srcId="{4BB232FD-DEB3-4513-93A9-B076F4DAD617}" destId="{FB8A2626-1218-4831-A815-33EDDC71F05A}" srcOrd="7" destOrd="0" presId="urn:microsoft.com/office/officeart/2005/8/layout/cycle5"/>
    <dgm:cxn modelId="{DD45A67D-1010-4ECC-8F6C-1262FDF84EC3}" type="presParOf" srcId="{4BB232FD-DEB3-4513-93A9-B076F4DAD617}" destId="{98B9B72B-3660-4EF8-939F-FE2D0C6C25DF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CA5596-35A9-48FC-9F0C-CEB56C360E46}" type="doc">
      <dgm:prSet loTypeId="urn:microsoft.com/office/officeart/2005/8/layout/hierarchy4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C7929485-72AF-48C6-A9E3-31973F459664}">
      <dgm:prSet phldrT="[Текст]"/>
      <dgm:spPr/>
      <dgm:t>
        <a:bodyPr/>
        <a:lstStyle/>
        <a:p>
          <a:r>
            <a:rPr lang="uk-UA" b="1" dirty="0">
              <a:latin typeface="+mj-lt"/>
            </a:rPr>
            <a:t>Зміст правопорядку </a:t>
          </a:r>
          <a:r>
            <a:rPr lang="uk-UA" dirty="0">
              <a:latin typeface="+mj-lt"/>
            </a:rPr>
            <a:t>– це система правових і неправових процесів, властивостей та ознак, які визначають його сутність</a:t>
          </a:r>
          <a:endParaRPr lang="ru-RU" dirty="0">
            <a:latin typeface="+mj-lt"/>
          </a:endParaRPr>
        </a:p>
      </dgm:t>
    </dgm:pt>
    <dgm:pt modelId="{E8820337-F8ED-4947-AE4B-C82E2A03940E}" type="parTrans" cxnId="{3E70298B-7160-4DCD-823F-A26B8260A411}">
      <dgm:prSet/>
      <dgm:spPr/>
      <dgm:t>
        <a:bodyPr/>
        <a:lstStyle/>
        <a:p>
          <a:endParaRPr lang="ru-RU"/>
        </a:p>
      </dgm:t>
    </dgm:pt>
    <dgm:pt modelId="{14A1146A-DAEE-4B28-A476-094B24FE6AA2}" type="sibTrans" cxnId="{3E70298B-7160-4DCD-823F-A26B8260A411}">
      <dgm:prSet/>
      <dgm:spPr/>
      <dgm:t>
        <a:bodyPr/>
        <a:lstStyle/>
        <a:p>
          <a:endParaRPr lang="ru-RU"/>
        </a:p>
      </dgm:t>
    </dgm:pt>
    <dgm:pt modelId="{7FD98751-3752-4619-898C-09A798627A0B}">
      <dgm:prSet/>
      <dgm:spPr/>
      <dgm:t>
        <a:bodyPr/>
        <a:lstStyle/>
        <a:p>
          <a:r>
            <a:rPr lang="uk-UA" b="1" dirty="0">
              <a:latin typeface="+mj-lt"/>
            </a:rPr>
            <a:t>Аспекти змісту правопорядку</a:t>
          </a:r>
          <a:endParaRPr lang="uk-UA" dirty="0">
            <a:latin typeface="+mj-lt"/>
          </a:endParaRPr>
        </a:p>
      </dgm:t>
    </dgm:pt>
    <dgm:pt modelId="{3F8C99B5-4981-4B8B-ABE8-C318ACDE4D9C}" type="parTrans" cxnId="{F9B305C3-4547-4328-A840-B0D00041ED1D}">
      <dgm:prSet/>
      <dgm:spPr/>
      <dgm:t>
        <a:bodyPr/>
        <a:lstStyle/>
        <a:p>
          <a:endParaRPr lang="ru-RU"/>
        </a:p>
      </dgm:t>
    </dgm:pt>
    <dgm:pt modelId="{7390BF13-DB23-4CDB-B175-0812C869E20E}" type="sibTrans" cxnId="{F9B305C3-4547-4328-A840-B0D00041ED1D}">
      <dgm:prSet/>
      <dgm:spPr/>
      <dgm:t>
        <a:bodyPr/>
        <a:lstStyle/>
        <a:p>
          <a:endParaRPr lang="ru-RU"/>
        </a:p>
      </dgm:t>
    </dgm:pt>
    <dgm:pt modelId="{0F6D8DC4-8D01-4CE0-B456-C02D5CE6A3B1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матеріальний</a:t>
          </a:r>
        </a:p>
      </dgm:t>
    </dgm:pt>
    <dgm:pt modelId="{6571FCD6-63EC-4981-9469-166B902358AD}" type="parTrans" cxnId="{B4E54B36-70F5-4833-A51F-122772A751C5}">
      <dgm:prSet/>
      <dgm:spPr/>
      <dgm:t>
        <a:bodyPr/>
        <a:lstStyle/>
        <a:p>
          <a:endParaRPr lang="ru-RU"/>
        </a:p>
      </dgm:t>
    </dgm:pt>
    <dgm:pt modelId="{993A5E59-09C1-4ECA-B1C5-11FACEAB29F9}" type="sibTrans" cxnId="{B4E54B36-70F5-4833-A51F-122772A751C5}">
      <dgm:prSet/>
      <dgm:spPr/>
      <dgm:t>
        <a:bodyPr/>
        <a:lstStyle/>
        <a:p>
          <a:endParaRPr lang="ru-RU"/>
        </a:p>
      </dgm:t>
    </dgm:pt>
    <dgm:pt modelId="{3F2B64D9-25BA-4AB8-A5DB-C0E993D357CF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державно-вольовий</a:t>
          </a:r>
        </a:p>
      </dgm:t>
    </dgm:pt>
    <dgm:pt modelId="{09677307-C9ED-4AA8-90EA-0A38DD610EB7}" type="parTrans" cxnId="{D1E92063-1D62-4D0D-B4EF-4DE8132DC62F}">
      <dgm:prSet/>
      <dgm:spPr/>
      <dgm:t>
        <a:bodyPr/>
        <a:lstStyle/>
        <a:p>
          <a:endParaRPr lang="ru-RU"/>
        </a:p>
      </dgm:t>
    </dgm:pt>
    <dgm:pt modelId="{C4542B9F-A4FF-41F3-AB9B-BE8F4A7920EF}" type="sibTrans" cxnId="{D1E92063-1D62-4D0D-B4EF-4DE8132DC62F}">
      <dgm:prSet/>
      <dgm:spPr/>
      <dgm:t>
        <a:bodyPr/>
        <a:lstStyle/>
        <a:p>
          <a:endParaRPr lang="ru-RU"/>
        </a:p>
      </dgm:t>
    </dgm:pt>
    <dgm:pt modelId="{69D19F2D-3BCB-4DF6-9309-39FCAFFE46B7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юридичний</a:t>
          </a:r>
        </a:p>
      </dgm:t>
    </dgm:pt>
    <dgm:pt modelId="{89FEEC8A-D36D-4E1F-98F2-3E627043E371}" type="parTrans" cxnId="{4D80DBB3-56DA-4A81-8C73-0C8DBC1F4E8C}">
      <dgm:prSet/>
      <dgm:spPr/>
      <dgm:t>
        <a:bodyPr/>
        <a:lstStyle/>
        <a:p>
          <a:endParaRPr lang="ru-RU"/>
        </a:p>
      </dgm:t>
    </dgm:pt>
    <dgm:pt modelId="{D4D24089-9AA3-4648-A5E0-3E379BB199FF}" type="sibTrans" cxnId="{4D80DBB3-56DA-4A81-8C73-0C8DBC1F4E8C}">
      <dgm:prSet/>
      <dgm:spPr/>
      <dgm:t>
        <a:bodyPr/>
        <a:lstStyle/>
        <a:p>
          <a:endParaRPr lang="ru-RU"/>
        </a:p>
      </dgm:t>
    </dgm:pt>
    <dgm:pt modelId="{7080B29A-A2FB-4255-9DD9-D45B56F20184}" type="pres">
      <dgm:prSet presAssocID="{3FCA5596-35A9-48FC-9F0C-CEB56C360E4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04AAF6-BFE6-4D76-9168-C922B6ECE199}" type="pres">
      <dgm:prSet presAssocID="{C7929485-72AF-48C6-A9E3-31973F459664}" presName="vertOne" presStyleCnt="0"/>
      <dgm:spPr/>
    </dgm:pt>
    <dgm:pt modelId="{5DD21215-3B27-4B82-831D-8B3B68E511DC}" type="pres">
      <dgm:prSet presAssocID="{C7929485-72AF-48C6-A9E3-31973F459664}" presName="txOne" presStyleLbl="node0" presStyleIdx="0" presStyleCnt="1">
        <dgm:presLayoutVars>
          <dgm:chPref val="3"/>
        </dgm:presLayoutVars>
      </dgm:prSet>
      <dgm:spPr/>
    </dgm:pt>
    <dgm:pt modelId="{956E2BFA-E80B-4585-8F40-72D4B425C317}" type="pres">
      <dgm:prSet presAssocID="{C7929485-72AF-48C6-A9E3-31973F459664}" presName="parTransOne" presStyleCnt="0"/>
      <dgm:spPr/>
    </dgm:pt>
    <dgm:pt modelId="{FEC8E6C8-2109-4AE6-A7BB-960EFE63733B}" type="pres">
      <dgm:prSet presAssocID="{C7929485-72AF-48C6-A9E3-31973F459664}" presName="horzOne" presStyleCnt="0"/>
      <dgm:spPr/>
    </dgm:pt>
    <dgm:pt modelId="{2D009C00-B8A1-4B50-840D-83F07C3E1CCD}" type="pres">
      <dgm:prSet presAssocID="{7FD98751-3752-4619-898C-09A798627A0B}" presName="vertTwo" presStyleCnt="0"/>
      <dgm:spPr/>
    </dgm:pt>
    <dgm:pt modelId="{C35D8165-932D-424F-B508-1D1750F519B6}" type="pres">
      <dgm:prSet presAssocID="{7FD98751-3752-4619-898C-09A798627A0B}" presName="txTwo" presStyleLbl="node2" presStyleIdx="0" presStyleCnt="1" custScaleY="66875">
        <dgm:presLayoutVars>
          <dgm:chPref val="3"/>
        </dgm:presLayoutVars>
      </dgm:prSet>
      <dgm:spPr/>
    </dgm:pt>
    <dgm:pt modelId="{B237CF23-D709-423E-AE71-AA5756216B28}" type="pres">
      <dgm:prSet presAssocID="{7FD98751-3752-4619-898C-09A798627A0B}" presName="parTransTwo" presStyleCnt="0"/>
      <dgm:spPr/>
    </dgm:pt>
    <dgm:pt modelId="{73F9801C-C3BB-4D8C-AEFA-D6255674846E}" type="pres">
      <dgm:prSet presAssocID="{7FD98751-3752-4619-898C-09A798627A0B}" presName="horzTwo" presStyleCnt="0"/>
      <dgm:spPr/>
    </dgm:pt>
    <dgm:pt modelId="{CF1F7C95-2C81-4952-9CB0-23873B2806D8}" type="pres">
      <dgm:prSet presAssocID="{0F6D8DC4-8D01-4CE0-B456-C02D5CE6A3B1}" presName="vertThree" presStyleCnt="0"/>
      <dgm:spPr/>
    </dgm:pt>
    <dgm:pt modelId="{DBDEF016-15D0-498E-8114-07560395D3BC}" type="pres">
      <dgm:prSet presAssocID="{0F6D8DC4-8D01-4CE0-B456-C02D5CE6A3B1}" presName="txThree" presStyleLbl="node3" presStyleIdx="0" presStyleCnt="3" custScaleY="66875">
        <dgm:presLayoutVars>
          <dgm:chPref val="3"/>
        </dgm:presLayoutVars>
      </dgm:prSet>
      <dgm:spPr/>
    </dgm:pt>
    <dgm:pt modelId="{74FE087C-DC95-42AA-95AA-A1991722D668}" type="pres">
      <dgm:prSet presAssocID="{0F6D8DC4-8D01-4CE0-B456-C02D5CE6A3B1}" presName="horzThree" presStyleCnt="0"/>
      <dgm:spPr/>
    </dgm:pt>
    <dgm:pt modelId="{D5914F44-6E65-4306-BFA9-1DF217035C26}" type="pres">
      <dgm:prSet presAssocID="{993A5E59-09C1-4ECA-B1C5-11FACEAB29F9}" presName="sibSpaceThree" presStyleCnt="0"/>
      <dgm:spPr/>
    </dgm:pt>
    <dgm:pt modelId="{6B665A98-E30B-47B4-A786-53CE61341FFC}" type="pres">
      <dgm:prSet presAssocID="{3F2B64D9-25BA-4AB8-A5DB-C0E993D357CF}" presName="vertThree" presStyleCnt="0"/>
      <dgm:spPr/>
    </dgm:pt>
    <dgm:pt modelId="{1BF5CC35-65D0-4141-87DC-357C984E2029}" type="pres">
      <dgm:prSet presAssocID="{3F2B64D9-25BA-4AB8-A5DB-C0E993D357CF}" presName="txThree" presStyleLbl="node3" presStyleIdx="1" presStyleCnt="3" custScaleY="66875">
        <dgm:presLayoutVars>
          <dgm:chPref val="3"/>
        </dgm:presLayoutVars>
      </dgm:prSet>
      <dgm:spPr/>
    </dgm:pt>
    <dgm:pt modelId="{3A438FD8-E361-4A92-B00A-C9E9742FDC6F}" type="pres">
      <dgm:prSet presAssocID="{3F2B64D9-25BA-4AB8-A5DB-C0E993D357CF}" presName="horzThree" presStyleCnt="0"/>
      <dgm:spPr/>
    </dgm:pt>
    <dgm:pt modelId="{F78C53DD-F77B-455D-B44A-97798602A2A2}" type="pres">
      <dgm:prSet presAssocID="{C4542B9F-A4FF-41F3-AB9B-BE8F4A7920EF}" presName="sibSpaceThree" presStyleCnt="0"/>
      <dgm:spPr/>
    </dgm:pt>
    <dgm:pt modelId="{39AE40CE-6BBD-496D-8DD1-32C59251BF5C}" type="pres">
      <dgm:prSet presAssocID="{69D19F2D-3BCB-4DF6-9309-39FCAFFE46B7}" presName="vertThree" presStyleCnt="0"/>
      <dgm:spPr/>
    </dgm:pt>
    <dgm:pt modelId="{FC6107BA-5CAC-4B56-941D-E36F007C2DBA}" type="pres">
      <dgm:prSet presAssocID="{69D19F2D-3BCB-4DF6-9309-39FCAFFE46B7}" presName="txThree" presStyleLbl="node3" presStyleIdx="2" presStyleCnt="3" custScaleY="66875">
        <dgm:presLayoutVars>
          <dgm:chPref val="3"/>
        </dgm:presLayoutVars>
      </dgm:prSet>
      <dgm:spPr/>
    </dgm:pt>
    <dgm:pt modelId="{85E4D53F-0025-4189-B369-7A0B1063B7F1}" type="pres">
      <dgm:prSet presAssocID="{69D19F2D-3BCB-4DF6-9309-39FCAFFE46B7}" presName="horzThree" presStyleCnt="0"/>
      <dgm:spPr/>
    </dgm:pt>
  </dgm:ptLst>
  <dgm:cxnLst>
    <dgm:cxn modelId="{3992B613-3536-4ED8-9DE1-2A680CA33E88}" type="presOf" srcId="{3F2B64D9-25BA-4AB8-A5DB-C0E993D357CF}" destId="{1BF5CC35-65D0-4141-87DC-357C984E2029}" srcOrd="0" destOrd="0" presId="urn:microsoft.com/office/officeart/2005/8/layout/hierarchy4"/>
    <dgm:cxn modelId="{65570233-22AF-4C8B-A211-6B058C605A8B}" type="presOf" srcId="{0F6D8DC4-8D01-4CE0-B456-C02D5CE6A3B1}" destId="{DBDEF016-15D0-498E-8114-07560395D3BC}" srcOrd="0" destOrd="0" presId="urn:microsoft.com/office/officeart/2005/8/layout/hierarchy4"/>
    <dgm:cxn modelId="{B4E54B36-70F5-4833-A51F-122772A751C5}" srcId="{7FD98751-3752-4619-898C-09A798627A0B}" destId="{0F6D8DC4-8D01-4CE0-B456-C02D5CE6A3B1}" srcOrd="0" destOrd="0" parTransId="{6571FCD6-63EC-4981-9469-166B902358AD}" sibTransId="{993A5E59-09C1-4ECA-B1C5-11FACEAB29F9}"/>
    <dgm:cxn modelId="{C90AEB36-028B-44CD-A73A-C199E7ED5DDA}" type="presOf" srcId="{3FCA5596-35A9-48FC-9F0C-CEB56C360E46}" destId="{7080B29A-A2FB-4255-9DD9-D45B56F20184}" srcOrd="0" destOrd="0" presId="urn:microsoft.com/office/officeart/2005/8/layout/hierarchy4"/>
    <dgm:cxn modelId="{D1E92063-1D62-4D0D-B4EF-4DE8132DC62F}" srcId="{7FD98751-3752-4619-898C-09A798627A0B}" destId="{3F2B64D9-25BA-4AB8-A5DB-C0E993D357CF}" srcOrd="1" destOrd="0" parTransId="{09677307-C9ED-4AA8-90EA-0A38DD610EB7}" sibTransId="{C4542B9F-A4FF-41F3-AB9B-BE8F4A7920EF}"/>
    <dgm:cxn modelId="{3E70298B-7160-4DCD-823F-A26B8260A411}" srcId="{3FCA5596-35A9-48FC-9F0C-CEB56C360E46}" destId="{C7929485-72AF-48C6-A9E3-31973F459664}" srcOrd="0" destOrd="0" parTransId="{E8820337-F8ED-4947-AE4B-C82E2A03940E}" sibTransId="{14A1146A-DAEE-4B28-A476-094B24FE6AA2}"/>
    <dgm:cxn modelId="{A38B99A8-ED2B-4C0C-BBEB-CDBFD10D2DDE}" type="presOf" srcId="{69D19F2D-3BCB-4DF6-9309-39FCAFFE46B7}" destId="{FC6107BA-5CAC-4B56-941D-E36F007C2DBA}" srcOrd="0" destOrd="0" presId="urn:microsoft.com/office/officeart/2005/8/layout/hierarchy4"/>
    <dgm:cxn modelId="{4D80DBB3-56DA-4A81-8C73-0C8DBC1F4E8C}" srcId="{7FD98751-3752-4619-898C-09A798627A0B}" destId="{69D19F2D-3BCB-4DF6-9309-39FCAFFE46B7}" srcOrd="2" destOrd="0" parTransId="{89FEEC8A-D36D-4E1F-98F2-3E627043E371}" sibTransId="{D4D24089-9AA3-4648-A5E0-3E379BB199FF}"/>
    <dgm:cxn modelId="{F9B305C3-4547-4328-A840-B0D00041ED1D}" srcId="{C7929485-72AF-48C6-A9E3-31973F459664}" destId="{7FD98751-3752-4619-898C-09A798627A0B}" srcOrd="0" destOrd="0" parTransId="{3F8C99B5-4981-4B8B-ABE8-C318ACDE4D9C}" sibTransId="{7390BF13-DB23-4CDB-B175-0812C869E20E}"/>
    <dgm:cxn modelId="{153D6FDD-CC0A-4FB9-9129-17E7A6653461}" type="presOf" srcId="{7FD98751-3752-4619-898C-09A798627A0B}" destId="{C35D8165-932D-424F-B508-1D1750F519B6}" srcOrd="0" destOrd="0" presId="urn:microsoft.com/office/officeart/2005/8/layout/hierarchy4"/>
    <dgm:cxn modelId="{FECF6BFF-316A-4B8B-B099-31ABB01A1014}" type="presOf" srcId="{C7929485-72AF-48C6-A9E3-31973F459664}" destId="{5DD21215-3B27-4B82-831D-8B3B68E511DC}" srcOrd="0" destOrd="0" presId="urn:microsoft.com/office/officeart/2005/8/layout/hierarchy4"/>
    <dgm:cxn modelId="{1EF82846-511F-4AEC-8534-99223D81D8E1}" type="presParOf" srcId="{7080B29A-A2FB-4255-9DD9-D45B56F20184}" destId="{A804AAF6-BFE6-4D76-9168-C922B6ECE199}" srcOrd="0" destOrd="0" presId="urn:microsoft.com/office/officeart/2005/8/layout/hierarchy4"/>
    <dgm:cxn modelId="{189EF910-0CDE-4C09-A432-422334E0E56A}" type="presParOf" srcId="{A804AAF6-BFE6-4D76-9168-C922B6ECE199}" destId="{5DD21215-3B27-4B82-831D-8B3B68E511DC}" srcOrd="0" destOrd="0" presId="urn:microsoft.com/office/officeart/2005/8/layout/hierarchy4"/>
    <dgm:cxn modelId="{12FD3CB6-62D8-4C75-82FE-146B6153C66E}" type="presParOf" srcId="{A804AAF6-BFE6-4D76-9168-C922B6ECE199}" destId="{956E2BFA-E80B-4585-8F40-72D4B425C317}" srcOrd="1" destOrd="0" presId="urn:microsoft.com/office/officeart/2005/8/layout/hierarchy4"/>
    <dgm:cxn modelId="{0B001DF6-0878-4637-BC85-6BA27216C2EC}" type="presParOf" srcId="{A804AAF6-BFE6-4D76-9168-C922B6ECE199}" destId="{FEC8E6C8-2109-4AE6-A7BB-960EFE63733B}" srcOrd="2" destOrd="0" presId="urn:microsoft.com/office/officeart/2005/8/layout/hierarchy4"/>
    <dgm:cxn modelId="{6ECBE85E-D090-4D1A-A51C-C90BC0C792D7}" type="presParOf" srcId="{FEC8E6C8-2109-4AE6-A7BB-960EFE63733B}" destId="{2D009C00-B8A1-4B50-840D-83F07C3E1CCD}" srcOrd="0" destOrd="0" presId="urn:microsoft.com/office/officeart/2005/8/layout/hierarchy4"/>
    <dgm:cxn modelId="{565FFA39-F47D-47C1-A1C3-2DA9A6209B25}" type="presParOf" srcId="{2D009C00-B8A1-4B50-840D-83F07C3E1CCD}" destId="{C35D8165-932D-424F-B508-1D1750F519B6}" srcOrd="0" destOrd="0" presId="urn:microsoft.com/office/officeart/2005/8/layout/hierarchy4"/>
    <dgm:cxn modelId="{2D36E1DC-4E2B-456A-BDB2-1643283A467E}" type="presParOf" srcId="{2D009C00-B8A1-4B50-840D-83F07C3E1CCD}" destId="{B237CF23-D709-423E-AE71-AA5756216B28}" srcOrd="1" destOrd="0" presId="urn:microsoft.com/office/officeart/2005/8/layout/hierarchy4"/>
    <dgm:cxn modelId="{421FA45F-0449-431B-8BEC-1A93CF85BDD0}" type="presParOf" srcId="{2D009C00-B8A1-4B50-840D-83F07C3E1CCD}" destId="{73F9801C-C3BB-4D8C-AEFA-D6255674846E}" srcOrd="2" destOrd="0" presId="urn:microsoft.com/office/officeart/2005/8/layout/hierarchy4"/>
    <dgm:cxn modelId="{D9692E79-7139-4ED9-BC1D-63E0451ACF32}" type="presParOf" srcId="{73F9801C-C3BB-4D8C-AEFA-D6255674846E}" destId="{CF1F7C95-2C81-4952-9CB0-23873B2806D8}" srcOrd="0" destOrd="0" presId="urn:microsoft.com/office/officeart/2005/8/layout/hierarchy4"/>
    <dgm:cxn modelId="{DFC47DF1-783E-422D-8068-57B153117EBD}" type="presParOf" srcId="{CF1F7C95-2C81-4952-9CB0-23873B2806D8}" destId="{DBDEF016-15D0-498E-8114-07560395D3BC}" srcOrd="0" destOrd="0" presId="urn:microsoft.com/office/officeart/2005/8/layout/hierarchy4"/>
    <dgm:cxn modelId="{C4E933F4-5648-434F-9E64-43D05CE907D5}" type="presParOf" srcId="{CF1F7C95-2C81-4952-9CB0-23873B2806D8}" destId="{74FE087C-DC95-42AA-95AA-A1991722D668}" srcOrd="1" destOrd="0" presId="urn:microsoft.com/office/officeart/2005/8/layout/hierarchy4"/>
    <dgm:cxn modelId="{4160B5D6-D6BD-4B8E-A1F8-48CFAED5A1DD}" type="presParOf" srcId="{73F9801C-C3BB-4D8C-AEFA-D6255674846E}" destId="{D5914F44-6E65-4306-BFA9-1DF217035C26}" srcOrd="1" destOrd="0" presId="urn:microsoft.com/office/officeart/2005/8/layout/hierarchy4"/>
    <dgm:cxn modelId="{663BA403-AF3C-4B33-9D8B-4AE6F8682768}" type="presParOf" srcId="{73F9801C-C3BB-4D8C-AEFA-D6255674846E}" destId="{6B665A98-E30B-47B4-A786-53CE61341FFC}" srcOrd="2" destOrd="0" presId="urn:microsoft.com/office/officeart/2005/8/layout/hierarchy4"/>
    <dgm:cxn modelId="{487593CA-6BB5-4C17-8137-32718C0A1BC3}" type="presParOf" srcId="{6B665A98-E30B-47B4-A786-53CE61341FFC}" destId="{1BF5CC35-65D0-4141-87DC-357C984E2029}" srcOrd="0" destOrd="0" presId="urn:microsoft.com/office/officeart/2005/8/layout/hierarchy4"/>
    <dgm:cxn modelId="{EAAE873F-49A0-4598-807B-CCAB21B0B14C}" type="presParOf" srcId="{6B665A98-E30B-47B4-A786-53CE61341FFC}" destId="{3A438FD8-E361-4A92-B00A-C9E9742FDC6F}" srcOrd="1" destOrd="0" presId="urn:microsoft.com/office/officeart/2005/8/layout/hierarchy4"/>
    <dgm:cxn modelId="{5C450F2E-6A61-449B-93E8-C68FDF8CBB02}" type="presParOf" srcId="{73F9801C-C3BB-4D8C-AEFA-D6255674846E}" destId="{F78C53DD-F77B-455D-B44A-97798602A2A2}" srcOrd="3" destOrd="0" presId="urn:microsoft.com/office/officeart/2005/8/layout/hierarchy4"/>
    <dgm:cxn modelId="{43B9AF93-07B7-4996-8DEF-42A20A480564}" type="presParOf" srcId="{73F9801C-C3BB-4D8C-AEFA-D6255674846E}" destId="{39AE40CE-6BBD-496D-8DD1-32C59251BF5C}" srcOrd="4" destOrd="0" presId="urn:microsoft.com/office/officeart/2005/8/layout/hierarchy4"/>
    <dgm:cxn modelId="{05679D2A-6814-4E2E-8785-CFDC5652C03C}" type="presParOf" srcId="{39AE40CE-6BBD-496D-8DD1-32C59251BF5C}" destId="{FC6107BA-5CAC-4B56-941D-E36F007C2DBA}" srcOrd="0" destOrd="0" presId="urn:microsoft.com/office/officeart/2005/8/layout/hierarchy4"/>
    <dgm:cxn modelId="{197D8E2C-3AE8-4CE9-AC75-FBECBC7C8FAF}" type="presParOf" srcId="{39AE40CE-6BBD-496D-8DD1-32C59251BF5C}" destId="{85E4D53F-0025-4189-B369-7A0B1063B7F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0E0636-1E85-4F5C-9430-F49969B43F88}" type="doc">
      <dgm:prSet loTypeId="urn:diagrams.loki3.com/BracketList+Icon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9C57260-99BE-43C9-83A7-F3A267A60B65}">
      <dgm:prSet phldrT="[Текст]" custT="1"/>
      <dgm:spPr/>
      <dgm:t>
        <a:bodyPr/>
        <a:lstStyle/>
        <a:p>
          <a:r>
            <a:rPr lang="uk-UA" sz="3200" b="1" dirty="0">
              <a:solidFill>
                <a:schemeClr val="bg2">
                  <a:lumMod val="25000"/>
                </a:schemeClr>
              </a:solidFill>
              <a:latin typeface="+mj-lt"/>
            </a:rPr>
            <a:t>Функції правопорядку</a:t>
          </a:r>
          <a:endParaRPr lang="ru-RU" sz="32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E6CD51A3-7C23-459F-83E6-189AEB1A97BD}" type="parTrans" cxnId="{47290722-0D4C-4EF6-8E1E-C73D4D8F043B}">
      <dgm:prSet/>
      <dgm:spPr/>
      <dgm:t>
        <a:bodyPr/>
        <a:lstStyle/>
        <a:p>
          <a:endParaRPr lang="ru-RU"/>
        </a:p>
      </dgm:t>
    </dgm:pt>
    <dgm:pt modelId="{83339DB1-42CD-4C11-9F15-B3DAFF4712A0}" type="sibTrans" cxnId="{47290722-0D4C-4EF6-8E1E-C73D4D8F043B}">
      <dgm:prSet/>
      <dgm:spPr/>
      <dgm:t>
        <a:bodyPr/>
        <a:lstStyle/>
        <a:p>
          <a:endParaRPr lang="ru-RU"/>
        </a:p>
      </dgm:t>
    </dgm:pt>
    <dgm:pt modelId="{E605BC39-BBB8-4543-9F92-91BA4EE94DB4}">
      <dgm:prSet custT="1"/>
      <dgm:spPr/>
      <dgm:t>
        <a:bodyPr/>
        <a:lstStyle/>
        <a:p>
          <a:r>
            <a:rPr lang="uk-UA" sz="3200" dirty="0">
              <a:latin typeface="+mj-lt"/>
            </a:rPr>
            <a:t>впорядкування зовнішніх зв’язків і відносин з великими системами суспільства</a:t>
          </a:r>
        </a:p>
      </dgm:t>
    </dgm:pt>
    <dgm:pt modelId="{226F2449-AA59-49F8-9366-B39EBF0A5095}" type="parTrans" cxnId="{CDF98DAE-8AD6-43A6-A130-6DB9DF3B1BB1}">
      <dgm:prSet/>
      <dgm:spPr/>
      <dgm:t>
        <a:bodyPr/>
        <a:lstStyle/>
        <a:p>
          <a:endParaRPr lang="ru-RU"/>
        </a:p>
      </dgm:t>
    </dgm:pt>
    <dgm:pt modelId="{63FA82C3-0026-4CCF-BF31-5A24EA87DB1D}" type="sibTrans" cxnId="{CDF98DAE-8AD6-43A6-A130-6DB9DF3B1BB1}">
      <dgm:prSet/>
      <dgm:spPr/>
      <dgm:t>
        <a:bodyPr/>
        <a:lstStyle/>
        <a:p>
          <a:endParaRPr lang="ru-RU"/>
        </a:p>
      </dgm:t>
    </dgm:pt>
    <dgm:pt modelId="{19A589BE-AC69-4CB8-AEFF-413DDDE74036}">
      <dgm:prSet custT="1"/>
      <dgm:spPr/>
      <dgm:t>
        <a:bodyPr/>
        <a:lstStyle/>
        <a:p>
          <a:r>
            <a:rPr lang="uk-UA" sz="3200" dirty="0">
              <a:latin typeface="+mj-lt"/>
            </a:rPr>
            <a:t>зміцнення внутрішніх зв’язків і відносин усередині правопорядку на різних структурних рівнях його впорядкування</a:t>
          </a:r>
        </a:p>
      </dgm:t>
    </dgm:pt>
    <dgm:pt modelId="{AB7E70BB-D89F-4585-931F-BCB12D8E8AAB}" type="parTrans" cxnId="{DCA2D73E-6DDB-42DF-BB81-36292D50F97A}">
      <dgm:prSet/>
      <dgm:spPr/>
      <dgm:t>
        <a:bodyPr/>
        <a:lstStyle/>
        <a:p>
          <a:endParaRPr lang="ru-RU"/>
        </a:p>
      </dgm:t>
    </dgm:pt>
    <dgm:pt modelId="{7DF8BDF5-5203-4902-A13D-08EF98ED1B8A}" type="sibTrans" cxnId="{DCA2D73E-6DDB-42DF-BB81-36292D50F97A}">
      <dgm:prSet/>
      <dgm:spPr/>
      <dgm:t>
        <a:bodyPr/>
        <a:lstStyle/>
        <a:p>
          <a:endParaRPr lang="ru-RU"/>
        </a:p>
      </dgm:t>
    </dgm:pt>
    <dgm:pt modelId="{308DB92F-9EDE-48B9-AF5E-A83D5C9404CC}">
      <dgm:prSet custT="1"/>
      <dgm:spPr/>
      <dgm:t>
        <a:bodyPr/>
        <a:lstStyle/>
        <a:p>
          <a:r>
            <a:rPr lang="uk-UA" sz="3200" dirty="0">
              <a:latin typeface="+mj-lt"/>
            </a:rPr>
            <a:t>збереження і вдосконалення правопорядку</a:t>
          </a:r>
        </a:p>
      </dgm:t>
    </dgm:pt>
    <dgm:pt modelId="{F6101DBB-A036-4538-9006-AF0D44DC7A17}" type="parTrans" cxnId="{FCCD649B-2589-42F0-BA64-48332D63EF32}">
      <dgm:prSet/>
      <dgm:spPr/>
      <dgm:t>
        <a:bodyPr/>
        <a:lstStyle/>
        <a:p>
          <a:endParaRPr lang="ru-RU"/>
        </a:p>
      </dgm:t>
    </dgm:pt>
    <dgm:pt modelId="{B93AB267-DB92-4410-A0E6-D46CF5C583C9}" type="sibTrans" cxnId="{FCCD649B-2589-42F0-BA64-48332D63EF32}">
      <dgm:prSet/>
      <dgm:spPr/>
      <dgm:t>
        <a:bodyPr/>
        <a:lstStyle/>
        <a:p>
          <a:endParaRPr lang="ru-RU"/>
        </a:p>
      </dgm:t>
    </dgm:pt>
    <dgm:pt modelId="{EADC0E1B-861D-44ED-ABB5-5BE3F965DCC8}" type="pres">
      <dgm:prSet presAssocID="{CC0E0636-1E85-4F5C-9430-F49969B43F88}" presName="Name0" presStyleCnt="0">
        <dgm:presLayoutVars>
          <dgm:dir/>
          <dgm:animLvl val="lvl"/>
          <dgm:resizeHandles val="exact"/>
        </dgm:presLayoutVars>
      </dgm:prSet>
      <dgm:spPr/>
    </dgm:pt>
    <dgm:pt modelId="{8358CE72-3E21-431E-A33D-9D445705CA36}" type="pres">
      <dgm:prSet presAssocID="{89C57260-99BE-43C9-83A7-F3A267A60B65}" presName="linNode" presStyleCnt="0"/>
      <dgm:spPr/>
    </dgm:pt>
    <dgm:pt modelId="{3D74F91A-9AE4-401D-84BC-09DFB3C026F0}" type="pres">
      <dgm:prSet presAssocID="{89C57260-99BE-43C9-83A7-F3A267A60B65}" presName="parTx" presStyleLbl="revTx" presStyleIdx="0" presStyleCnt="1" custScaleX="144506" custScaleY="705557">
        <dgm:presLayoutVars>
          <dgm:chMax val="1"/>
          <dgm:bulletEnabled val="1"/>
        </dgm:presLayoutVars>
      </dgm:prSet>
      <dgm:spPr/>
    </dgm:pt>
    <dgm:pt modelId="{8FFDE5DB-5246-4DCD-BCD4-A47188E04CC3}" type="pres">
      <dgm:prSet presAssocID="{89C57260-99BE-43C9-83A7-F3A267A60B65}" presName="bracket" presStyleLbl="parChTrans1D1" presStyleIdx="0" presStyleCnt="1"/>
      <dgm:spPr/>
    </dgm:pt>
    <dgm:pt modelId="{E618C8C2-72AF-48DF-8527-BA465F0C1806}" type="pres">
      <dgm:prSet presAssocID="{89C57260-99BE-43C9-83A7-F3A267A60B65}" presName="spH" presStyleCnt="0"/>
      <dgm:spPr/>
    </dgm:pt>
    <dgm:pt modelId="{E24D9128-836C-45B7-A177-BF3CD861C645}" type="pres">
      <dgm:prSet presAssocID="{89C57260-99BE-43C9-83A7-F3A267A60B65}" presName="desTx" presStyleLbl="node1" presStyleIdx="0" presStyleCnt="1">
        <dgm:presLayoutVars>
          <dgm:bulletEnabled val="1"/>
        </dgm:presLayoutVars>
      </dgm:prSet>
      <dgm:spPr/>
    </dgm:pt>
  </dgm:ptLst>
  <dgm:cxnLst>
    <dgm:cxn modelId="{47290722-0D4C-4EF6-8E1E-C73D4D8F043B}" srcId="{CC0E0636-1E85-4F5C-9430-F49969B43F88}" destId="{89C57260-99BE-43C9-83A7-F3A267A60B65}" srcOrd="0" destOrd="0" parTransId="{E6CD51A3-7C23-459F-83E6-189AEB1A97BD}" sibTransId="{83339DB1-42CD-4C11-9F15-B3DAFF4712A0}"/>
    <dgm:cxn modelId="{DCA2D73E-6DDB-42DF-BB81-36292D50F97A}" srcId="{89C57260-99BE-43C9-83A7-F3A267A60B65}" destId="{19A589BE-AC69-4CB8-AEFF-413DDDE74036}" srcOrd="1" destOrd="0" parTransId="{AB7E70BB-D89F-4585-931F-BCB12D8E8AAB}" sibTransId="{7DF8BDF5-5203-4902-A13D-08EF98ED1B8A}"/>
    <dgm:cxn modelId="{6E7F6D4A-8847-4334-AD38-35124EDC0B61}" type="presOf" srcId="{19A589BE-AC69-4CB8-AEFF-413DDDE74036}" destId="{E24D9128-836C-45B7-A177-BF3CD861C645}" srcOrd="0" destOrd="1" presId="urn:diagrams.loki3.com/BracketList+Icon"/>
    <dgm:cxn modelId="{9243BD6C-D456-4F0E-8EDF-E473399EFC99}" type="presOf" srcId="{89C57260-99BE-43C9-83A7-F3A267A60B65}" destId="{3D74F91A-9AE4-401D-84BC-09DFB3C026F0}" srcOrd="0" destOrd="0" presId="urn:diagrams.loki3.com/BracketList+Icon"/>
    <dgm:cxn modelId="{578C8A7F-A179-47C4-BB6E-F7D250681BD2}" type="presOf" srcId="{E605BC39-BBB8-4543-9F92-91BA4EE94DB4}" destId="{E24D9128-836C-45B7-A177-BF3CD861C645}" srcOrd="0" destOrd="0" presId="urn:diagrams.loki3.com/BracketList+Icon"/>
    <dgm:cxn modelId="{FC164691-83B6-41CF-9E56-F2BC52A578DA}" type="presOf" srcId="{308DB92F-9EDE-48B9-AF5E-A83D5C9404CC}" destId="{E24D9128-836C-45B7-A177-BF3CD861C645}" srcOrd="0" destOrd="2" presId="urn:diagrams.loki3.com/BracketList+Icon"/>
    <dgm:cxn modelId="{FCCD649B-2589-42F0-BA64-48332D63EF32}" srcId="{89C57260-99BE-43C9-83A7-F3A267A60B65}" destId="{308DB92F-9EDE-48B9-AF5E-A83D5C9404CC}" srcOrd="2" destOrd="0" parTransId="{F6101DBB-A036-4538-9006-AF0D44DC7A17}" sibTransId="{B93AB267-DB92-4410-A0E6-D46CF5C583C9}"/>
    <dgm:cxn modelId="{CDF98DAE-8AD6-43A6-A130-6DB9DF3B1BB1}" srcId="{89C57260-99BE-43C9-83A7-F3A267A60B65}" destId="{E605BC39-BBB8-4543-9F92-91BA4EE94DB4}" srcOrd="0" destOrd="0" parTransId="{226F2449-AA59-49F8-9366-B39EBF0A5095}" sibTransId="{63FA82C3-0026-4CCF-BF31-5A24EA87DB1D}"/>
    <dgm:cxn modelId="{739D8AC2-232C-4130-A5B2-9B09AF9C80C3}" type="presOf" srcId="{CC0E0636-1E85-4F5C-9430-F49969B43F88}" destId="{EADC0E1B-861D-44ED-ABB5-5BE3F965DCC8}" srcOrd="0" destOrd="0" presId="urn:diagrams.loki3.com/BracketList+Icon"/>
    <dgm:cxn modelId="{83D6947E-FCDA-4F46-A2E5-049DC39FF14C}" type="presParOf" srcId="{EADC0E1B-861D-44ED-ABB5-5BE3F965DCC8}" destId="{8358CE72-3E21-431E-A33D-9D445705CA36}" srcOrd="0" destOrd="0" presId="urn:diagrams.loki3.com/BracketList+Icon"/>
    <dgm:cxn modelId="{13D427A3-DFD3-4F9A-AD0B-E57DD4453152}" type="presParOf" srcId="{8358CE72-3E21-431E-A33D-9D445705CA36}" destId="{3D74F91A-9AE4-401D-84BC-09DFB3C026F0}" srcOrd="0" destOrd="0" presId="urn:diagrams.loki3.com/BracketList+Icon"/>
    <dgm:cxn modelId="{EFD23F4F-6DA9-4317-A05E-35D32277CE00}" type="presParOf" srcId="{8358CE72-3E21-431E-A33D-9D445705CA36}" destId="{8FFDE5DB-5246-4DCD-BCD4-A47188E04CC3}" srcOrd="1" destOrd="0" presId="urn:diagrams.loki3.com/BracketList+Icon"/>
    <dgm:cxn modelId="{97584396-F073-4FFB-8250-7B2695A2E34E}" type="presParOf" srcId="{8358CE72-3E21-431E-A33D-9D445705CA36}" destId="{E618C8C2-72AF-48DF-8527-BA465F0C1806}" srcOrd="2" destOrd="0" presId="urn:diagrams.loki3.com/BracketList+Icon"/>
    <dgm:cxn modelId="{2B17E53A-8A3B-401B-9F68-7D4C24F9D427}" type="presParOf" srcId="{8358CE72-3E21-431E-A33D-9D445705CA36}" destId="{E24D9128-836C-45B7-A177-BF3CD861C64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EA63E-7D16-4A19-9700-228E473503C7}">
      <dsp:nvSpPr>
        <dsp:cNvPr id="0" name=""/>
        <dsp:cNvSpPr/>
      </dsp:nvSpPr>
      <dsp:spPr>
        <a:xfrm>
          <a:off x="3614" y="1024"/>
          <a:ext cx="10051170" cy="2004114"/>
        </a:xfrm>
        <a:prstGeom prst="roundRect">
          <a:avLst>
            <a:gd name="adj" fmla="val 10000"/>
          </a:avLst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latin typeface="+mj-lt"/>
            </a:rPr>
            <a:t>Законність</a:t>
          </a:r>
          <a:r>
            <a:rPr lang="uk-UA" sz="3600" kern="1200" dirty="0">
              <a:latin typeface="+mj-lt"/>
            </a:rPr>
            <a:t> – явище багатоаспектне</a:t>
          </a:r>
          <a:br>
            <a:rPr lang="uk-UA" sz="3600" kern="1200" dirty="0">
              <a:latin typeface="+mj-lt"/>
            </a:rPr>
          </a:br>
          <a:r>
            <a:rPr lang="uk-UA" sz="3600" kern="1200" dirty="0">
              <a:latin typeface="+mj-lt"/>
            </a:rPr>
            <a:t>й може виступати як</a:t>
          </a:r>
          <a:endParaRPr lang="ru-RU" sz="3600" kern="1200" dirty="0">
            <a:latin typeface="+mj-lt"/>
          </a:endParaRPr>
        </a:p>
      </dsp:txBody>
      <dsp:txXfrm>
        <a:off x="62312" y="59722"/>
        <a:ext cx="9933774" cy="1886718"/>
      </dsp:txXfrm>
    </dsp:sp>
    <dsp:sp modelId="{21526C72-477C-48E7-830D-47AA4E7D4E85}">
      <dsp:nvSpPr>
        <dsp:cNvPr id="0" name=""/>
        <dsp:cNvSpPr/>
      </dsp:nvSpPr>
      <dsp:spPr>
        <a:xfrm>
          <a:off x="3614" y="2326929"/>
          <a:ext cx="3172717" cy="1180102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latin typeface="+mj-lt"/>
            </a:rPr>
            <a:t>принцип</a:t>
          </a:r>
        </a:p>
      </dsp:txBody>
      <dsp:txXfrm>
        <a:off x="38178" y="2361493"/>
        <a:ext cx="3103589" cy="1110974"/>
      </dsp:txXfrm>
    </dsp:sp>
    <dsp:sp modelId="{3A3F8EE3-7949-4F87-8644-258563AC1B3B}">
      <dsp:nvSpPr>
        <dsp:cNvPr id="0" name=""/>
        <dsp:cNvSpPr/>
      </dsp:nvSpPr>
      <dsp:spPr>
        <a:xfrm>
          <a:off x="3442841" y="2326929"/>
          <a:ext cx="3172717" cy="1180102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latin typeface="+mj-lt"/>
            </a:rPr>
            <a:t>метод</a:t>
          </a:r>
        </a:p>
      </dsp:txBody>
      <dsp:txXfrm>
        <a:off x="3477405" y="2361493"/>
        <a:ext cx="3103589" cy="1110974"/>
      </dsp:txXfrm>
    </dsp:sp>
    <dsp:sp modelId="{4E53BA27-3B16-43C3-9B2F-A44A671F77A1}">
      <dsp:nvSpPr>
        <dsp:cNvPr id="0" name=""/>
        <dsp:cNvSpPr/>
      </dsp:nvSpPr>
      <dsp:spPr>
        <a:xfrm>
          <a:off x="6882067" y="2326929"/>
          <a:ext cx="3172717" cy="1180102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latin typeface="+mj-lt"/>
            </a:rPr>
            <a:t>режим</a:t>
          </a:r>
        </a:p>
      </dsp:txBody>
      <dsp:txXfrm>
        <a:off x="6916631" y="2361493"/>
        <a:ext cx="3103589" cy="1110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87967-04DE-4984-9A4D-0E08F52D6173}">
      <dsp:nvSpPr>
        <dsp:cNvPr id="0" name=""/>
        <dsp:cNvSpPr/>
      </dsp:nvSpPr>
      <dsp:spPr>
        <a:xfrm>
          <a:off x="9817" y="1796091"/>
          <a:ext cx="2509691" cy="989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81280" rIns="227584" bIns="8128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Принципи законності</a:t>
          </a:r>
          <a:endParaRPr lang="ru-RU" sz="32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9817" y="1796091"/>
        <a:ext cx="2509691" cy="989975"/>
      </dsp:txXfrm>
    </dsp:sp>
    <dsp:sp modelId="{FE6546F9-5BEA-4546-BE38-0BEF0C91A16B}">
      <dsp:nvSpPr>
        <dsp:cNvPr id="0" name=""/>
        <dsp:cNvSpPr/>
      </dsp:nvSpPr>
      <dsp:spPr>
        <a:xfrm>
          <a:off x="2519508" y="1760"/>
          <a:ext cx="501938" cy="4578638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9ABE6-9FFB-471D-823D-244791587DCC}">
      <dsp:nvSpPr>
        <dsp:cNvPr id="0" name=""/>
        <dsp:cNvSpPr/>
      </dsp:nvSpPr>
      <dsp:spPr>
        <a:xfrm>
          <a:off x="3222222" y="1760"/>
          <a:ext cx="6826359" cy="4578638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верховенство закону щодо всіх правових актів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загальність законності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єдність розуміння і застосування законів на всій території їх дії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недопустимість протиставлення законності та доцільності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невідворотність відповідальності за правопорушення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обумовленість законності режимом демократії</a:t>
          </a:r>
        </a:p>
      </dsp:txBody>
      <dsp:txXfrm>
        <a:off x="3222222" y="1760"/>
        <a:ext cx="6826359" cy="4578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0F0702-1232-41F7-80B6-4EA9107E0CF3}">
      <dsp:nvSpPr>
        <dsp:cNvPr id="0" name=""/>
        <dsp:cNvSpPr/>
      </dsp:nvSpPr>
      <dsp:spPr>
        <a:xfrm>
          <a:off x="3394891" y="2407937"/>
          <a:ext cx="434356" cy="2371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1771"/>
              </a:lnTo>
              <a:lnTo>
                <a:pt x="434356" y="237177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75218-B780-4C60-A3B4-F01235573444}">
      <dsp:nvSpPr>
        <dsp:cNvPr id="0" name=""/>
        <dsp:cNvSpPr/>
      </dsp:nvSpPr>
      <dsp:spPr>
        <a:xfrm>
          <a:off x="3394891" y="2407937"/>
          <a:ext cx="434356" cy="1400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0263"/>
              </a:lnTo>
              <a:lnTo>
                <a:pt x="434356" y="1400263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08D78-D33E-4AA8-AC1B-A48D581EE198}">
      <dsp:nvSpPr>
        <dsp:cNvPr id="0" name=""/>
        <dsp:cNvSpPr/>
      </dsp:nvSpPr>
      <dsp:spPr>
        <a:xfrm>
          <a:off x="3394891" y="2407937"/>
          <a:ext cx="434356" cy="550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531"/>
              </a:lnTo>
              <a:lnTo>
                <a:pt x="434356" y="55053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19BEF-8A64-4ABC-9DD7-1836F7391BD9}">
      <dsp:nvSpPr>
        <dsp:cNvPr id="0" name=""/>
        <dsp:cNvSpPr/>
      </dsp:nvSpPr>
      <dsp:spPr>
        <a:xfrm>
          <a:off x="3001318" y="1287845"/>
          <a:ext cx="1551857" cy="251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64"/>
              </a:lnTo>
              <a:lnTo>
                <a:pt x="1551857" y="125664"/>
              </a:lnTo>
              <a:lnTo>
                <a:pt x="1551857" y="251329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EB585-86E3-487A-9016-29E88A5A3952}">
      <dsp:nvSpPr>
        <dsp:cNvPr id="0" name=""/>
        <dsp:cNvSpPr/>
      </dsp:nvSpPr>
      <dsp:spPr>
        <a:xfrm>
          <a:off x="286844" y="2407937"/>
          <a:ext cx="427857" cy="3099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9729"/>
              </a:lnTo>
              <a:lnTo>
                <a:pt x="427857" y="309972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58F4A-29AC-4F0E-B327-5041F8E5E935}">
      <dsp:nvSpPr>
        <dsp:cNvPr id="0" name=""/>
        <dsp:cNvSpPr/>
      </dsp:nvSpPr>
      <dsp:spPr>
        <a:xfrm>
          <a:off x="286844" y="2407937"/>
          <a:ext cx="427857" cy="2249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9996"/>
              </a:lnTo>
              <a:lnTo>
                <a:pt x="427857" y="224999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F8E8E-0D77-44E9-BA52-090C7C83DF73}">
      <dsp:nvSpPr>
        <dsp:cNvPr id="0" name=""/>
        <dsp:cNvSpPr/>
      </dsp:nvSpPr>
      <dsp:spPr>
        <a:xfrm>
          <a:off x="286844" y="2407937"/>
          <a:ext cx="427857" cy="1400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0263"/>
              </a:lnTo>
              <a:lnTo>
                <a:pt x="427857" y="1400263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C0446-4999-4FC6-AF50-0462D678DBDD}">
      <dsp:nvSpPr>
        <dsp:cNvPr id="0" name=""/>
        <dsp:cNvSpPr/>
      </dsp:nvSpPr>
      <dsp:spPr>
        <a:xfrm>
          <a:off x="286844" y="2407937"/>
          <a:ext cx="427857" cy="550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531"/>
              </a:lnTo>
              <a:lnTo>
                <a:pt x="427857" y="55053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1382F-1D7D-4040-8C03-711FE48A7393}">
      <dsp:nvSpPr>
        <dsp:cNvPr id="0" name=""/>
        <dsp:cNvSpPr/>
      </dsp:nvSpPr>
      <dsp:spPr>
        <a:xfrm>
          <a:off x="1427798" y="1287845"/>
          <a:ext cx="1573519" cy="251329"/>
        </a:xfrm>
        <a:custGeom>
          <a:avLst/>
          <a:gdLst/>
          <a:ahLst/>
          <a:cxnLst/>
          <a:rect l="0" t="0" r="0" b="0"/>
          <a:pathLst>
            <a:path>
              <a:moveTo>
                <a:pt x="1573519" y="0"/>
              </a:moveTo>
              <a:lnTo>
                <a:pt x="1573519" y="125664"/>
              </a:lnTo>
              <a:lnTo>
                <a:pt x="0" y="125664"/>
              </a:lnTo>
              <a:lnTo>
                <a:pt x="0" y="251329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7EB26-88CC-46EF-9088-C13C525E54C4}">
      <dsp:nvSpPr>
        <dsp:cNvPr id="0" name=""/>
        <dsp:cNvSpPr/>
      </dsp:nvSpPr>
      <dsp:spPr>
        <a:xfrm>
          <a:off x="1670307" y="187531"/>
          <a:ext cx="2662021" cy="1100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Гарантії законності</a:t>
          </a:r>
          <a:endParaRPr lang="ru-RU" sz="2800" b="1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sp:txBody>
      <dsp:txXfrm>
        <a:off x="1670307" y="187531"/>
        <a:ext cx="2662021" cy="1100314"/>
      </dsp:txXfrm>
    </dsp:sp>
    <dsp:sp modelId="{01A25B74-AD53-4F5C-AF8F-019AA5E749B8}">
      <dsp:nvSpPr>
        <dsp:cNvPr id="0" name=""/>
        <dsp:cNvSpPr/>
      </dsp:nvSpPr>
      <dsp:spPr>
        <a:xfrm>
          <a:off x="1605" y="1539175"/>
          <a:ext cx="2852385" cy="8687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Загальні</a:t>
          </a:r>
        </a:p>
      </dsp:txBody>
      <dsp:txXfrm>
        <a:off x="1605" y="1539175"/>
        <a:ext cx="2852385" cy="868762"/>
      </dsp:txXfrm>
    </dsp:sp>
    <dsp:sp modelId="{2521415D-955F-4321-8FB2-02FD6952F900}">
      <dsp:nvSpPr>
        <dsp:cNvPr id="0" name=""/>
        <dsp:cNvSpPr/>
      </dsp:nvSpPr>
      <dsp:spPr>
        <a:xfrm>
          <a:off x="714701" y="2659266"/>
          <a:ext cx="2166830" cy="5984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економічні</a:t>
          </a:r>
        </a:p>
      </dsp:txBody>
      <dsp:txXfrm>
        <a:off x="714701" y="2659266"/>
        <a:ext cx="2166830" cy="598403"/>
      </dsp:txXfrm>
    </dsp:sp>
    <dsp:sp modelId="{D4913EA6-AA89-4BCF-9EA6-5C6711B21013}">
      <dsp:nvSpPr>
        <dsp:cNvPr id="0" name=""/>
        <dsp:cNvSpPr/>
      </dsp:nvSpPr>
      <dsp:spPr>
        <a:xfrm>
          <a:off x="714701" y="3508999"/>
          <a:ext cx="2166830" cy="5984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політичні</a:t>
          </a:r>
        </a:p>
      </dsp:txBody>
      <dsp:txXfrm>
        <a:off x="714701" y="3508999"/>
        <a:ext cx="2166830" cy="598403"/>
      </dsp:txXfrm>
    </dsp:sp>
    <dsp:sp modelId="{638A05D6-98D2-47CF-B858-F4CB8BA59F27}">
      <dsp:nvSpPr>
        <dsp:cNvPr id="0" name=""/>
        <dsp:cNvSpPr/>
      </dsp:nvSpPr>
      <dsp:spPr>
        <a:xfrm>
          <a:off x="714701" y="4358732"/>
          <a:ext cx="2166830" cy="5984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ідеологічні</a:t>
          </a:r>
        </a:p>
      </dsp:txBody>
      <dsp:txXfrm>
        <a:off x="714701" y="4358732"/>
        <a:ext cx="2166830" cy="598403"/>
      </dsp:txXfrm>
    </dsp:sp>
    <dsp:sp modelId="{2EFEB83D-94AD-4DDC-A850-74E57967F5DA}">
      <dsp:nvSpPr>
        <dsp:cNvPr id="0" name=""/>
        <dsp:cNvSpPr/>
      </dsp:nvSpPr>
      <dsp:spPr>
        <a:xfrm>
          <a:off x="714701" y="5208465"/>
          <a:ext cx="2166830" cy="5984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соціальні</a:t>
          </a:r>
        </a:p>
      </dsp:txBody>
      <dsp:txXfrm>
        <a:off x="714701" y="5208465"/>
        <a:ext cx="2166830" cy="598403"/>
      </dsp:txXfrm>
    </dsp:sp>
    <dsp:sp modelId="{AAC54F30-00DE-41E6-9735-9EB68CF523DB}">
      <dsp:nvSpPr>
        <dsp:cNvPr id="0" name=""/>
        <dsp:cNvSpPr/>
      </dsp:nvSpPr>
      <dsp:spPr>
        <a:xfrm>
          <a:off x="3105320" y="1539175"/>
          <a:ext cx="2895709" cy="8687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Спеціальні (юридичні)</a:t>
          </a:r>
        </a:p>
      </dsp:txBody>
      <dsp:txXfrm>
        <a:off x="3105320" y="1539175"/>
        <a:ext cx="2895709" cy="868762"/>
      </dsp:txXfrm>
    </dsp:sp>
    <dsp:sp modelId="{D8030F4F-8E71-49C6-9AA1-72B824F58519}">
      <dsp:nvSpPr>
        <dsp:cNvPr id="0" name=""/>
        <dsp:cNvSpPr/>
      </dsp:nvSpPr>
      <dsp:spPr>
        <a:xfrm>
          <a:off x="3829248" y="2659266"/>
          <a:ext cx="2662021" cy="5984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правові умови</a:t>
          </a:r>
        </a:p>
      </dsp:txBody>
      <dsp:txXfrm>
        <a:off x="3829248" y="2659266"/>
        <a:ext cx="2662021" cy="598403"/>
      </dsp:txXfrm>
    </dsp:sp>
    <dsp:sp modelId="{4F00032F-3BE5-470B-B439-6A1A2CBE2487}">
      <dsp:nvSpPr>
        <dsp:cNvPr id="0" name=""/>
        <dsp:cNvSpPr/>
      </dsp:nvSpPr>
      <dsp:spPr>
        <a:xfrm>
          <a:off x="3829248" y="3508999"/>
          <a:ext cx="2662021" cy="5984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правові засоби</a:t>
          </a:r>
        </a:p>
      </dsp:txBody>
      <dsp:txXfrm>
        <a:off x="3829248" y="3508999"/>
        <a:ext cx="2662021" cy="598403"/>
      </dsp:txXfrm>
    </dsp:sp>
    <dsp:sp modelId="{BD7C693C-FC63-4B8A-8B48-10D5D4A6F562}">
      <dsp:nvSpPr>
        <dsp:cNvPr id="0" name=""/>
        <dsp:cNvSpPr/>
      </dsp:nvSpPr>
      <dsp:spPr>
        <a:xfrm>
          <a:off x="3829248" y="4358732"/>
          <a:ext cx="2662021" cy="8419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організаційно-правові заходи</a:t>
          </a:r>
        </a:p>
      </dsp:txBody>
      <dsp:txXfrm>
        <a:off x="3829248" y="4358732"/>
        <a:ext cx="2662021" cy="841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6F2F9-17D5-410E-A070-39C5CCED62DA}">
      <dsp:nvSpPr>
        <dsp:cNvPr id="0" name=""/>
        <dsp:cNvSpPr/>
      </dsp:nvSpPr>
      <dsp:spPr>
        <a:xfrm>
          <a:off x="4053327" y="1238792"/>
          <a:ext cx="5873275" cy="3223442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– це заснована на праві та законності організація правового життя, що відображає якісний фактичний стан суспільних відносин, урегульованих правом</a:t>
          </a:r>
          <a:endParaRPr lang="ru-RU" sz="3200" kern="1200" dirty="0">
            <a:latin typeface="+mj-lt"/>
          </a:endParaRPr>
        </a:p>
      </dsp:txBody>
      <dsp:txXfrm>
        <a:off x="4993051" y="1238792"/>
        <a:ext cx="4933551" cy="3223442"/>
      </dsp:txXfrm>
    </dsp:sp>
    <dsp:sp modelId="{C5C60214-9EB6-46B4-8D33-1E4A9DBBFC41}">
      <dsp:nvSpPr>
        <dsp:cNvPr id="0" name=""/>
        <dsp:cNvSpPr/>
      </dsp:nvSpPr>
      <dsp:spPr>
        <a:xfrm>
          <a:off x="1021380" y="0"/>
          <a:ext cx="3740997" cy="3562185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b="1" kern="1200" dirty="0">
              <a:latin typeface="+mj-lt"/>
            </a:rPr>
            <a:t>Правопорядок</a:t>
          </a:r>
          <a:endParaRPr lang="ru-RU" sz="3100" b="1" kern="1200" dirty="0">
            <a:latin typeface="+mj-lt"/>
          </a:endParaRPr>
        </a:p>
      </dsp:txBody>
      <dsp:txXfrm>
        <a:off x="1569236" y="521670"/>
        <a:ext cx="2645285" cy="25188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6D76A-878A-4F14-81F0-DD4F9CA8B4DF}">
      <dsp:nvSpPr>
        <dsp:cNvPr id="0" name=""/>
        <dsp:cNvSpPr/>
      </dsp:nvSpPr>
      <dsp:spPr>
        <a:xfrm>
          <a:off x="34987" y="168"/>
          <a:ext cx="4900897" cy="1119782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закладається в нормах права у процесі правотворчості</a:t>
          </a:r>
          <a:endParaRPr lang="ru-RU" sz="2400" kern="1200" dirty="0">
            <a:latin typeface="+mj-lt"/>
          </a:endParaRPr>
        </a:p>
      </dsp:txBody>
      <dsp:txXfrm>
        <a:off x="34987" y="168"/>
        <a:ext cx="4900897" cy="1119782"/>
      </dsp:txXfrm>
    </dsp:sp>
    <dsp:sp modelId="{E0C83E7C-D194-4E3C-8B2C-FB6E931A1F7B}">
      <dsp:nvSpPr>
        <dsp:cNvPr id="0" name=""/>
        <dsp:cNvSpPr/>
      </dsp:nvSpPr>
      <dsp:spPr>
        <a:xfrm>
          <a:off x="5122515" y="168"/>
          <a:ext cx="4900897" cy="1119782"/>
        </a:xfrm>
        <a:prstGeom prst="rect">
          <a:avLst/>
        </a:prstGeom>
        <a:solidFill>
          <a:schemeClr val="accent1">
            <a:shade val="50000"/>
            <a:hueOff val="116466"/>
            <a:satOff val="-6514"/>
            <a:lumOff val="129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спирається на принцип верховенства права та панування закону в галузі правових відносин</a:t>
          </a:r>
        </a:p>
      </dsp:txBody>
      <dsp:txXfrm>
        <a:off x="5122515" y="168"/>
        <a:ext cx="4900897" cy="1119782"/>
      </dsp:txXfrm>
    </dsp:sp>
    <dsp:sp modelId="{B679BD6B-1C80-4014-93B4-02A560D59819}">
      <dsp:nvSpPr>
        <dsp:cNvPr id="0" name=""/>
        <dsp:cNvSpPr/>
      </dsp:nvSpPr>
      <dsp:spPr>
        <a:xfrm>
          <a:off x="34987" y="1306581"/>
          <a:ext cx="4900897" cy="1119782"/>
        </a:xfrm>
        <a:prstGeom prst="rect">
          <a:avLst/>
        </a:prstGeom>
        <a:solidFill>
          <a:schemeClr val="accent1">
            <a:shade val="50000"/>
            <a:hueOff val="232932"/>
            <a:satOff val="-13028"/>
            <a:lumOff val="259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встановлюється в результаті реалізації норм права</a:t>
          </a:r>
        </a:p>
      </dsp:txBody>
      <dsp:txXfrm>
        <a:off x="34987" y="1306581"/>
        <a:ext cx="4900897" cy="1119782"/>
      </dsp:txXfrm>
    </dsp:sp>
    <dsp:sp modelId="{30AFF1F4-7608-457C-8F9B-AD16CACE3938}">
      <dsp:nvSpPr>
        <dsp:cNvPr id="0" name=""/>
        <dsp:cNvSpPr/>
      </dsp:nvSpPr>
      <dsp:spPr>
        <a:xfrm>
          <a:off x="5122515" y="1306581"/>
          <a:ext cx="4900897" cy="1119782"/>
        </a:xfrm>
        <a:prstGeom prst="rect">
          <a:avLst/>
        </a:prstGeom>
        <a:solidFill>
          <a:schemeClr val="accent1">
            <a:shade val="50000"/>
            <a:hueOff val="349398"/>
            <a:satOff val="-19542"/>
            <a:lumOff val="389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створює сприятливі умови для здійснення суб’єктивних прав</a:t>
          </a:r>
        </a:p>
      </dsp:txBody>
      <dsp:txXfrm>
        <a:off x="5122515" y="1306581"/>
        <a:ext cx="4900897" cy="1119782"/>
      </dsp:txXfrm>
    </dsp:sp>
    <dsp:sp modelId="{A4EF53A5-9BE0-4DCB-AC96-BF05E8A41B21}">
      <dsp:nvSpPr>
        <dsp:cNvPr id="0" name=""/>
        <dsp:cNvSpPr/>
      </dsp:nvSpPr>
      <dsp:spPr>
        <a:xfrm>
          <a:off x="34987" y="2612994"/>
          <a:ext cx="4900897" cy="1119782"/>
        </a:xfrm>
        <a:prstGeom prst="rect">
          <a:avLst/>
        </a:prstGeom>
        <a:solidFill>
          <a:schemeClr val="accent1">
            <a:shade val="50000"/>
            <a:hueOff val="349398"/>
            <a:satOff val="-19542"/>
            <a:lumOff val="389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припускає своєчасне та повне виконання всіма суб’єктами юридичних обов’язків</a:t>
          </a:r>
        </a:p>
      </dsp:txBody>
      <dsp:txXfrm>
        <a:off x="34987" y="2612994"/>
        <a:ext cx="4900897" cy="1119782"/>
      </dsp:txXfrm>
    </dsp:sp>
    <dsp:sp modelId="{DBEE7F2B-2E5B-45CC-8E33-039631084F2B}">
      <dsp:nvSpPr>
        <dsp:cNvPr id="0" name=""/>
        <dsp:cNvSpPr/>
      </dsp:nvSpPr>
      <dsp:spPr>
        <a:xfrm>
          <a:off x="5122515" y="2612994"/>
          <a:ext cx="4900897" cy="1119782"/>
        </a:xfrm>
        <a:prstGeom prst="rect">
          <a:avLst/>
        </a:prstGeom>
        <a:solidFill>
          <a:schemeClr val="accent1">
            <a:shade val="50000"/>
            <a:hueOff val="232932"/>
            <a:satOff val="-13028"/>
            <a:lumOff val="259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вимагає невідворотності юридичної відповідальності для кожного, хто вчинив правопорушення</a:t>
          </a:r>
        </a:p>
      </dsp:txBody>
      <dsp:txXfrm>
        <a:off x="5122515" y="2612994"/>
        <a:ext cx="4900897" cy="1119782"/>
      </dsp:txXfrm>
    </dsp:sp>
    <dsp:sp modelId="{08C848B8-846B-4B2F-A24E-15CDC79E97EC}">
      <dsp:nvSpPr>
        <dsp:cNvPr id="0" name=""/>
        <dsp:cNvSpPr/>
      </dsp:nvSpPr>
      <dsp:spPr>
        <a:xfrm>
          <a:off x="2578751" y="3919408"/>
          <a:ext cx="4900897" cy="1119782"/>
        </a:xfrm>
        <a:prstGeom prst="rect">
          <a:avLst/>
        </a:prstGeom>
        <a:solidFill>
          <a:schemeClr val="accent1">
            <a:shade val="50000"/>
            <a:hueOff val="116466"/>
            <a:satOff val="-6514"/>
            <a:lumOff val="129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забезпечується всіма державними заходами, включаючи примус</a:t>
          </a:r>
        </a:p>
      </dsp:txBody>
      <dsp:txXfrm>
        <a:off x="2578751" y="3919408"/>
        <a:ext cx="4900897" cy="11197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3A546-DD12-47B9-8CE9-B52A8A8A6382}">
      <dsp:nvSpPr>
        <dsp:cNvPr id="0" name=""/>
        <dsp:cNvSpPr/>
      </dsp:nvSpPr>
      <dsp:spPr>
        <a:xfrm>
          <a:off x="0" y="2337"/>
          <a:ext cx="101806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5C59F-65B6-4D75-AAB1-14D00D62F064}">
      <dsp:nvSpPr>
        <dsp:cNvPr id="0" name=""/>
        <dsp:cNvSpPr/>
      </dsp:nvSpPr>
      <dsp:spPr>
        <a:xfrm>
          <a:off x="0" y="2337"/>
          <a:ext cx="2603012" cy="4783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tx2">
                  <a:lumMod val="75000"/>
                </a:schemeClr>
              </a:solidFill>
              <a:latin typeface="+mj-lt"/>
            </a:rPr>
            <a:t>Види принципів правопорядку</a:t>
          </a:r>
          <a:endParaRPr lang="ru-RU" sz="28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>
        <a:off x="0" y="2337"/>
        <a:ext cx="2603012" cy="4783541"/>
      </dsp:txXfrm>
    </dsp:sp>
    <dsp:sp modelId="{1516B899-3778-4A5C-905C-35EA91A9BBA1}">
      <dsp:nvSpPr>
        <dsp:cNvPr id="0" name=""/>
        <dsp:cNvSpPr/>
      </dsp:nvSpPr>
      <dsp:spPr>
        <a:xfrm>
          <a:off x="2744984" y="55533"/>
          <a:ext cx="7429876" cy="1199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tx2">
                  <a:lumMod val="75000"/>
                </a:schemeClr>
              </a:solidFill>
              <a:latin typeface="+mj-lt"/>
            </a:rPr>
            <a:t>загальносоціальні</a:t>
          </a:r>
          <a:r>
            <a:rPr lang="uk-UA" sz="2600" kern="1200" dirty="0">
              <a:solidFill>
                <a:schemeClr val="tx2">
                  <a:lumMod val="75000"/>
                </a:schemeClr>
              </a:solidFill>
              <a:latin typeface="+mj-lt"/>
            </a:rPr>
            <a:t> </a:t>
          </a:r>
          <a:r>
            <a:rPr lang="uk-UA" sz="2600" kern="1200" dirty="0">
              <a:latin typeface="+mj-lt"/>
            </a:rPr>
            <a:t>(демократизм, гуманізм, справедливість, верховенство інтересів суспільства)</a:t>
          </a:r>
        </a:p>
      </dsp:txBody>
      <dsp:txXfrm>
        <a:off x="2744984" y="55533"/>
        <a:ext cx="7429876" cy="1199492"/>
      </dsp:txXfrm>
    </dsp:sp>
    <dsp:sp modelId="{3CE238D2-EDDF-4477-B4D9-E62C1DFBA2DD}">
      <dsp:nvSpPr>
        <dsp:cNvPr id="0" name=""/>
        <dsp:cNvSpPr/>
      </dsp:nvSpPr>
      <dsp:spPr>
        <a:xfrm>
          <a:off x="2603012" y="1255026"/>
          <a:ext cx="75718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FDC6C-62BF-4C09-BA86-F09F87751A14}">
      <dsp:nvSpPr>
        <dsp:cNvPr id="0" name=""/>
        <dsp:cNvSpPr/>
      </dsp:nvSpPr>
      <dsp:spPr>
        <a:xfrm>
          <a:off x="2744984" y="1308222"/>
          <a:ext cx="7429876" cy="1880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tx2">
                  <a:lumMod val="75000"/>
                </a:schemeClr>
              </a:solidFill>
              <a:latin typeface="+mj-lt"/>
            </a:rPr>
            <a:t>загальноправові</a:t>
          </a:r>
          <a:r>
            <a:rPr lang="uk-UA" sz="2600" kern="1200" dirty="0">
              <a:solidFill>
                <a:schemeClr val="tx2">
                  <a:lumMod val="75000"/>
                </a:schemeClr>
              </a:solidFill>
              <a:latin typeface="+mj-lt"/>
            </a:rPr>
            <a:t> (рівність перед законом, обов’язковість закону для всіх суб’єктів, верховенство Конституції, законність, верховенство прав людини і громадянина, невідворотність відповідальності)</a:t>
          </a:r>
        </a:p>
      </dsp:txBody>
      <dsp:txXfrm>
        <a:off x="2744984" y="1308222"/>
        <a:ext cx="7429876" cy="1880325"/>
      </dsp:txXfrm>
    </dsp:sp>
    <dsp:sp modelId="{1E4D35D8-F1C6-4B8F-AB24-ACBB83A11588}">
      <dsp:nvSpPr>
        <dsp:cNvPr id="0" name=""/>
        <dsp:cNvSpPr/>
      </dsp:nvSpPr>
      <dsp:spPr>
        <a:xfrm>
          <a:off x="2603012" y="3188547"/>
          <a:ext cx="75718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8927B-E0CA-4137-9D5D-4CE65E3B4AB8}">
      <dsp:nvSpPr>
        <dsp:cNvPr id="0" name=""/>
        <dsp:cNvSpPr/>
      </dsp:nvSpPr>
      <dsp:spPr>
        <a:xfrm>
          <a:off x="2744984" y="3241743"/>
          <a:ext cx="7429876" cy="1486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tx2">
                  <a:lumMod val="75000"/>
                </a:schemeClr>
              </a:solidFill>
              <a:latin typeface="+mj-lt"/>
            </a:rPr>
            <a:t>спеціальні</a:t>
          </a:r>
          <a:r>
            <a:rPr lang="uk-UA" sz="2600" kern="1200" dirty="0">
              <a:solidFill>
                <a:schemeClr val="tx2">
                  <a:lumMod val="75000"/>
                </a:schemeClr>
              </a:solidFill>
              <a:latin typeface="+mj-lt"/>
            </a:rPr>
            <a:t> (визначеності, системності, стійкості, єдності, конституційності, законності, цілісності та структурності, субординації, гарантованості, підконтрольності)</a:t>
          </a:r>
        </a:p>
      </dsp:txBody>
      <dsp:txXfrm>
        <a:off x="2744984" y="3241743"/>
        <a:ext cx="7429876" cy="1486909"/>
      </dsp:txXfrm>
    </dsp:sp>
    <dsp:sp modelId="{5E4D6153-7E61-428A-B862-C6770D857867}">
      <dsp:nvSpPr>
        <dsp:cNvPr id="0" name=""/>
        <dsp:cNvSpPr/>
      </dsp:nvSpPr>
      <dsp:spPr>
        <a:xfrm>
          <a:off x="2603012" y="4728652"/>
          <a:ext cx="75718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6A04D-6E0D-46F7-BC93-48689357D7F5}">
      <dsp:nvSpPr>
        <dsp:cNvPr id="0" name=""/>
        <dsp:cNvSpPr/>
      </dsp:nvSpPr>
      <dsp:spPr>
        <a:xfrm>
          <a:off x="4237809" y="1941"/>
          <a:ext cx="2220260" cy="14431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правова структура суспільства</a:t>
          </a:r>
        </a:p>
      </dsp:txBody>
      <dsp:txXfrm>
        <a:off x="4308259" y="72391"/>
        <a:ext cx="2079360" cy="1302269"/>
      </dsp:txXfrm>
    </dsp:sp>
    <dsp:sp modelId="{313EB753-0503-4403-A41E-E309209E6CD0}">
      <dsp:nvSpPr>
        <dsp:cNvPr id="0" name=""/>
        <dsp:cNvSpPr/>
      </dsp:nvSpPr>
      <dsp:spPr>
        <a:xfrm>
          <a:off x="3424380" y="723526"/>
          <a:ext cx="3847117" cy="3847117"/>
        </a:xfrm>
        <a:custGeom>
          <a:avLst/>
          <a:gdLst/>
          <a:ahLst/>
          <a:cxnLst/>
          <a:rect l="0" t="0" r="0" b="0"/>
          <a:pathLst>
            <a:path>
              <a:moveTo>
                <a:pt x="3331261" y="612661"/>
              </a:moveTo>
              <a:arcTo wR="1923558" hR="1923558" stAng="19022361" swAng="2300579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E95FB-DE55-4049-A34A-1F6FA4671C24}">
      <dsp:nvSpPr>
        <dsp:cNvPr id="0" name=""/>
        <dsp:cNvSpPr/>
      </dsp:nvSpPr>
      <dsp:spPr>
        <a:xfrm>
          <a:off x="5903660" y="2887280"/>
          <a:ext cx="2220260" cy="14431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правові відносини та зв’язки</a:t>
          </a:r>
        </a:p>
      </dsp:txBody>
      <dsp:txXfrm>
        <a:off x="5974110" y="2957730"/>
        <a:ext cx="2079360" cy="1302269"/>
      </dsp:txXfrm>
    </dsp:sp>
    <dsp:sp modelId="{84A15BBD-1F45-4292-8152-2EE4044B3EC2}">
      <dsp:nvSpPr>
        <dsp:cNvPr id="0" name=""/>
        <dsp:cNvSpPr/>
      </dsp:nvSpPr>
      <dsp:spPr>
        <a:xfrm>
          <a:off x="3424380" y="723526"/>
          <a:ext cx="3847117" cy="3847117"/>
        </a:xfrm>
        <a:custGeom>
          <a:avLst/>
          <a:gdLst/>
          <a:ahLst/>
          <a:cxnLst/>
          <a:rect l="0" t="0" r="0" b="0"/>
          <a:pathLst>
            <a:path>
              <a:moveTo>
                <a:pt x="2513171" y="3754524"/>
              </a:moveTo>
              <a:arcTo wR="1923558" hR="1923558" stAng="4329015" swAng="2141969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DE3F5-ADBE-4167-AE42-089D6851842A}">
      <dsp:nvSpPr>
        <dsp:cNvPr id="0" name=""/>
        <dsp:cNvSpPr/>
      </dsp:nvSpPr>
      <dsp:spPr>
        <a:xfrm>
          <a:off x="2341195" y="2887280"/>
          <a:ext cx="2681785" cy="144316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атрибутивні елементи правопорядку</a:t>
          </a:r>
        </a:p>
      </dsp:txBody>
      <dsp:txXfrm>
        <a:off x="2411645" y="2957730"/>
        <a:ext cx="2540885" cy="1302269"/>
      </dsp:txXfrm>
    </dsp:sp>
    <dsp:sp modelId="{98B9B72B-3660-4EF8-939F-FE2D0C6C25DF}">
      <dsp:nvSpPr>
        <dsp:cNvPr id="0" name=""/>
        <dsp:cNvSpPr/>
      </dsp:nvSpPr>
      <dsp:spPr>
        <a:xfrm>
          <a:off x="3424380" y="723526"/>
          <a:ext cx="3847117" cy="3847117"/>
        </a:xfrm>
        <a:custGeom>
          <a:avLst/>
          <a:gdLst/>
          <a:ahLst/>
          <a:cxnLst/>
          <a:rect l="0" t="0" r="0" b="0"/>
          <a:pathLst>
            <a:path>
              <a:moveTo>
                <a:pt x="6243" y="1768700"/>
              </a:moveTo>
              <a:arcTo wR="1923558" hR="1923558" stAng="11077060" swAng="2300579"/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21215-3B27-4B82-831D-8B3B68E511DC}">
      <dsp:nvSpPr>
        <dsp:cNvPr id="0" name=""/>
        <dsp:cNvSpPr/>
      </dsp:nvSpPr>
      <dsp:spPr>
        <a:xfrm>
          <a:off x="550" y="2261"/>
          <a:ext cx="10057299" cy="212990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latin typeface="+mj-lt"/>
            </a:rPr>
            <a:t>Зміст правопорядку </a:t>
          </a:r>
          <a:r>
            <a:rPr lang="uk-UA" sz="4000" kern="1200" dirty="0">
              <a:latin typeface="+mj-lt"/>
            </a:rPr>
            <a:t>– це система правових і неправових процесів, властивостей та ознак, які визначають його сутність</a:t>
          </a:r>
          <a:endParaRPr lang="ru-RU" sz="4000" kern="1200" dirty="0">
            <a:latin typeface="+mj-lt"/>
          </a:endParaRPr>
        </a:p>
      </dsp:txBody>
      <dsp:txXfrm>
        <a:off x="62933" y="64644"/>
        <a:ext cx="9932533" cy="2005142"/>
      </dsp:txXfrm>
    </dsp:sp>
    <dsp:sp modelId="{C35D8165-932D-424F-B508-1D1750F519B6}">
      <dsp:nvSpPr>
        <dsp:cNvPr id="0" name=""/>
        <dsp:cNvSpPr/>
      </dsp:nvSpPr>
      <dsp:spPr>
        <a:xfrm>
          <a:off x="10366" y="2353297"/>
          <a:ext cx="10037666" cy="1424376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kern="1200" dirty="0">
              <a:latin typeface="+mj-lt"/>
            </a:rPr>
            <a:t>Аспекти змісту правопорядку</a:t>
          </a:r>
          <a:endParaRPr lang="uk-UA" sz="4000" kern="1200" dirty="0">
            <a:latin typeface="+mj-lt"/>
          </a:endParaRPr>
        </a:p>
      </dsp:txBody>
      <dsp:txXfrm>
        <a:off x="52085" y="2395016"/>
        <a:ext cx="9954228" cy="1340938"/>
      </dsp:txXfrm>
    </dsp:sp>
    <dsp:sp modelId="{DBDEF016-15D0-498E-8114-07560395D3BC}">
      <dsp:nvSpPr>
        <dsp:cNvPr id="0" name=""/>
        <dsp:cNvSpPr/>
      </dsp:nvSpPr>
      <dsp:spPr>
        <a:xfrm>
          <a:off x="10366" y="3998801"/>
          <a:ext cx="3254755" cy="1424376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матеріальний</a:t>
          </a:r>
        </a:p>
      </dsp:txBody>
      <dsp:txXfrm>
        <a:off x="52085" y="4040520"/>
        <a:ext cx="3171317" cy="1340938"/>
      </dsp:txXfrm>
    </dsp:sp>
    <dsp:sp modelId="{1BF5CC35-65D0-4141-87DC-357C984E2029}">
      <dsp:nvSpPr>
        <dsp:cNvPr id="0" name=""/>
        <dsp:cNvSpPr/>
      </dsp:nvSpPr>
      <dsp:spPr>
        <a:xfrm>
          <a:off x="3401822" y="3998801"/>
          <a:ext cx="3254755" cy="1424376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державно-вольовий</a:t>
          </a:r>
        </a:p>
      </dsp:txBody>
      <dsp:txXfrm>
        <a:off x="3443541" y="4040520"/>
        <a:ext cx="3171317" cy="1340938"/>
      </dsp:txXfrm>
    </dsp:sp>
    <dsp:sp modelId="{FC6107BA-5CAC-4B56-941D-E36F007C2DBA}">
      <dsp:nvSpPr>
        <dsp:cNvPr id="0" name=""/>
        <dsp:cNvSpPr/>
      </dsp:nvSpPr>
      <dsp:spPr>
        <a:xfrm>
          <a:off x="6793277" y="3998801"/>
          <a:ext cx="3254755" cy="1424376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>
              <a:solidFill>
                <a:schemeClr val="bg2">
                  <a:lumMod val="25000"/>
                </a:schemeClr>
              </a:solidFill>
              <a:latin typeface="+mj-lt"/>
            </a:rPr>
            <a:t>юридичний</a:t>
          </a:r>
        </a:p>
      </dsp:txBody>
      <dsp:txXfrm>
        <a:off x="6834996" y="4040520"/>
        <a:ext cx="3171317" cy="13409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4F91A-9AE4-401D-84BC-09DFB3C026F0}">
      <dsp:nvSpPr>
        <dsp:cNvPr id="0" name=""/>
        <dsp:cNvSpPr/>
      </dsp:nvSpPr>
      <dsp:spPr>
        <a:xfrm>
          <a:off x="2578" y="1971905"/>
          <a:ext cx="3268243" cy="1613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81280" rIns="227584" bIns="8128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Функції правопорядку</a:t>
          </a:r>
          <a:endParaRPr lang="ru-RU" sz="32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2578" y="1971905"/>
        <a:ext cx="3268243" cy="1613707"/>
      </dsp:txXfrm>
    </dsp:sp>
    <dsp:sp modelId="{8FFDE5DB-5246-4DCD-BCD4-A47188E04CC3}">
      <dsp:nvSpPr>
        <dsp:cNvPr id="0" name=""/>
        <dsp:cNvSpPr/>
      </dsp:nvSpPr>
      <dsp:spPr>
        <a:xfrm>
          <a:off x="3270822" y="434441"/>
          <a:ext cx="452333" cy="4688635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D9128-836C-45B7-A177-BF3CD861C645}">
      <dsp:nvSpPr>
        <dsp:cNvPr id="0" name=""/>
        <dsp:cNvSpPr/>
      </dsp:nvSpPr>
      <dsp:spPr>
        <a:xfrm>
          <a:off x="3904088" y="434441"/>
          <a:ext cx="6151733" cy="4688635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latin typeface="+mj-lt"/>
            </a:rPr>
            <a:t>впорядкування зовнішніх зв’язків і відносин з великими системами суспільства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latin typeface="+mj-lt"/>
            </a:rPr>
            <a:t>зміцнення внутрішніх зв’язків і відносин усередині правопорядку на різних структурних рівнях його впорядкування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latin typeface="+mj-lt"/>
            </a:rPr>
            <a:t>збереження і вдосконалення правопорядку</a:t>
          </a:r>
        </a:p>
      </dsp:txBody>
      <dsp:txXfrm>
        <a:off x="3904088" y="434441"/>
        <a:ext cx="6151733" cy="4688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3294E-2C30-4A42-94AF-CC2BD5B97733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1F8DF-2197-4DED-BCE0-32C56EC459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751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8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0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53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236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2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6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7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87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0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54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gerb_14-01-2013_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185" y="1911121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0043" y="491329"/>
            <a:ext cx="11002264" cy="11014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858617" y="4862818"/>
            <a:ext cx="2447558" cy="910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883293" y="5916033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08" y="1735374"/>
            <a:ext cx="7423912" cy="4038019"/>
          </a:xfr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3864004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178921"/>
              </p:ext>
            </p:extLst>
          </p:nvPr>
        </p:nvGraphicFramePr>
        <p:xfrm>
          <a:off x="1096963" y="762000"/>
          <a:ext cx="10058400" cy="5557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63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694944"/>
            <a:ext cx="10058400" cy="630936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</a:rPr>
              <a:t>Список використаних джерел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97280" y="1325880"/>
            <a:ext cx="10195560" cy="5330952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uk-UA" sz="2600" dirty="0">
              <a:solidFill>
                <a:schemeClr val="accent1"/>
              </a:solidFill>
              <a:latin typeface="+mj-lt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Кривов’яз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О.В. Державні форми забезпечення правопорядку. </a:t>
            </a:r>
            <a:r>
              <a:rPr lang="uk-UA" sz="2500" i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Науковий вісник Ужгородського національного університету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Сер.: Право. 2013. </a:t>
            </a: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Вип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21, ч. 2, т. 1. С. 65–68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Крижановська О.В. Співвідношення функцій та елементів інфраструктури правопорядку за сучасних умов формування правового суспільства. </a:t>
            </a:r>
            <a:r>
              <a:rPr lang="uk-UA" sz="2500" i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Право і суспільство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2020. </a:t>
            </a: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Вип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2. С. 75–83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Подорожна Т.С. Правопорядок як результат дії ефективного права: наукові підходи до інтерпретації поняття. </a:t>
            </a:r>
            <a:r>
              <a:rPr lang="uk-UA" sz="2500" i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Держава і право. Юридичні науки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2016. </a:t>
            </a: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Вип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72. C. 14–30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Теорія держави та права : </a:t>
            </a:r>
            <a:r>
              <a:rPr lang="uk-UA" sz="25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навч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</a:t>
            </a:r>
            <a:r>
              <a:rPr lang="uk-UA" sz="25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посіб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/ [Є.В. Білозьоров, О.Б. Горова, В.П. Власенко, А.М. Завальний, Н.В. Заяць та ін.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NewRoman"/>
                <a:cs typeface="Calibri" panose="020F0502020204030204" pitchFamily="34" charset="0"/>
              </a:rPr>
              <a:t>] 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; за </a:t>
            </a:r>
            <a:r>
              <a:rPr lang="uk-UA" sz="25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заг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ред. С.Д. Гусарєва, О.Д. Тихомирова ; </a:t>
            </a:r>
            <a:r>
              <a:rPr lang="uk-UA" sz="25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Нац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акад. </a:t>
            </a:r>
            <a:r>
              <a:rPr lang="uk-UA" sz="2500" kern="1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внутр</a:t>
            </a:r>
            <a:r>
              <a:rPr lang="uk-UA" sz="2500" kern="1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справ. Київ : Освіта України, 2017. 320 с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Теорія держави та права 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[Текст]: </a:t>
            </a: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навч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посіб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/ [Власенко В.П. 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та ін.]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за </a:t>
            </a:r>
            <a:r>
              <a:rPr lang="uk-UA" sz="2500" dirty="0" err="1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заг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. ред. С.Д. Гусарєва. 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– К. : 7БЦ, 2022. 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470 с</a:t>
            </a:r>
            <a:r>
              <a:rPr lang="uk-UA" sz="2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831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6">
                    <a:lumMod val="75000"/>
                  </a:schemeClr>
                </a:solidFill>
              </a:rPr>
              <a:t>15.1 Законність і правопорядок як мета та результат правоохоронної діяльності</a:t>
            </a:r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695895"/>
              </p:ext>
            </p:extLst>
          </p:nvPr>
        </p:nvGraphicFramePr>
        <p:xfrm>
          <a:off x="1198563" y="2405063"/>
          <a:ext cx="10058400" cy="3508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151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35281"/>
            <a:ext cx="10058400" cy="1757680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chemeClr val="bg2">
                    <a:lumMod val="25000"/>
                  </a:schemeClr>
                </a:solidFill>
              </a:rPr>
              <a:t>Принципи законності 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– це відправні засади, незаперечні засадничі вимоги, які лежать в основі формування норм права і ставляться до поведінки учасників правових відносин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905096"/>
              </p:ext>
            </p:extLst>
          </p:nvPr>
        </p:nvGraphicFramePr>
        <p:xfrm>
          <a:off x="1096963" y="1981200"/>
          <a:ext cx="10058400" cy="4582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559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7520" y="419100"/>
            <a:ext cx="3200400" cy="588264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Гарантії законності 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це умови та засоби суспільного життя і заходи, які вживаються державою для забезпечення режиму законності та сприяють руху країни до демократії, правової держави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592833"/>
              </p:ext>
            </p:extLst>
          </p:nvPr>
        </p:nvGraphicFramePr>
        <p:xfrm>
          <a:off x="4800600" y="518160"/>
          <a:ext cx="6492875" cy="599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385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15.2 Поняття правопорядку, його ознаки, зміст, структура, функції та принципи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931062"/>
              </p:ext>
            </p:extLst>
          </p:nvPr>
        </p:nvGraphicFramePr>
        <p:xfrm>
          <a:off x="1096963" y="1846263"/>
          <a:ext cx="10058400" cy="4513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264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2117"/>
          </a:xfrm>
        </p:spPr>
        <p:txBody>
          <a:bodyPr>
            <a:normAutofit/>
          </a:bodyPr>
          <a:lstStyle/>
          <a:p>
            <a:r>
              <a:rPr lang="uk-UA" sz="4000" b="1" dirty="0"/>
              <a:t>Основні ознаки правопорядку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907121"/>
              </p:ext>
            </p:extLst>
          </p:nvPr>
        </p:nvGraphicFramePr>
        <p:xfrm>
          <a:off x="1096963" y="1381760"/>
          <a:ext cx="10058400" cy="5039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762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2">
                    <a:lumMod val="75000"/>
                  </a:schemeClr>
                </a:solidFill>
              </a:rPr>
              <a:t>Принципи правопорядку </a:t>
            </a:r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– вихідні положення та ідеї, що визначають зміст правопорядку і забезпечують розуміння його природи та сутності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08681"/>
              </p:ext>
            </p:extLst>
          </p:nvPr>
        </p:nvGraphicFramePr>
        <p:xfrm>
          <a:off x="1096962" y="1846263"/>
          <a:ext cx="10180637" cy="4788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614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3237"/>
          </a:xfrm>
        </p:spPr>
        <p:txBody>
          <a:bodyPr/>
          <a:lstStyle/>
          <a:p>
            <a:pPr lvl="0"/>
            <a:r>
              <a:rPr lang="uk-UA" b="1" dirty="0">
                <a:solidFill>
                  <a:schemeClr val="tx2">
                    <a:lumMod val="75000"/>
                  </a:schemeClr>
                </a:solidFill>
              </a:rPr>
              <a:t>Елементи структури правопорядку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634354"/>
              </p:ext>
            </p:extLst>
          </p:nvPr>
        </p:nvGraphicFramePr>
        <p:xfrm>
          <a:off x="1096962" y="1846263"/>
          <a:ext cx="10465117" cy="4839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840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837647"/>
              </p:ext>
            </p:extLst>
          </p:nvPr>
        </p:nvGraphicFramePr>
        <p:xfrm>
          <a:off x="1096963" y="833120"/>
          <a:ext cx="10058400" cy="5425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0407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1382</TotalTime>
  <Words>611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Ретро</vt:lpstr>
      <vt:lpstr>Презентация PowerPoint</vt:lpstr>
      <vt:lpstr>15.1 Законність і правопорядок як мета та результат правоохоронної діяльності</vt:lpstr>
      <vt:lpstr>Принципи законності – це відправні засади, незаперечні засадничі вимоги, які лежать в основі формування норм права і ставляться до поведінки учасників правових відносин</vt:lpstr>
      <vt:lpstr>Гарантії законності – це умови та засоби суспільного життя і заходи, які вживаються державою для забезпечення режиму законності та сприяють руху країни до демократії, правової держави</vt:lpstr>
      <vt:lpstr>15.2 Поняття правопорядку, його ознаки, зміст, структура, функції та принципи</vt:lpstr>
      <vt:lpstr>Основні ознаки правопорядку</vt:lpstr>
      <vt:lpstr>Принципи правопорядку – вихідні положення та ідеї, що визначають зміст правопорядку і забезпечують розуміння його природи та сутності</vt:lpstr>
      <vt:lpstr>Елементи структури правопорядку</vt:lpstr>
      <vt:lpstr>Презентация PowerPoint</vt:lpstr>
      <vt:lpstr>Презентация PowerPoint</vt:lpstr>
      <vt:lpstr>Список використаних джерел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 Мультимедійний навчальний посібник з навчальної дисципліни «Теорія держави та права»</dc:title>
  <dc:creator>Юрій Кривицький</dc:creator>
  <cp:lastModifiedBy>Ivanov Ivan</cp:lastModifiedBy>
  <cp:revision>137</cp:revision>
  <dcterms:created xsi:type="dcterms:W3CDTF">2016-01-25T12:15:19Z</dcterms:created>
  <dcterms:modified xsi:type="dcterms:W3CDTF">2024-10-15T12:08:16Z</dcterms:modified>
</cp:coreProperties>
</file>