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24"/>
  </p:notesMasterIdLst>
  <p:sldIdLst>
    <p:sldId id="315" r:id="rId2"/>
    <p:sldId id="257" r:id="rId3"/>
    <p:sldId id="258" r:id="rId4"/>
    <p:sldId id="260" r:id="rId5"/>
    <p:sldId id="261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298" r:id="rId2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D3EC6-5FC0-4C05-B2E5-0CE860767FB5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58439E-8FE5-4819-8423-70E765C7E3ED}">
      <dgm:prSet custT="1"/>
      <dgm:spPr/>
      <dgm:t>
        <a:bodyPr/>
        <a:lstStyle/>
        <a:p>
          <a:r>
            <a:rPr lang="uk-UA" sz="2800" dirty="0">
              <a:latin typeface="+mj-lt"/>
            </a:rPr>
            <a:t>Правове регулювання в юридичній літературі розглядають як одне з центральних і всеохоплюючих правових явищ. Воно переслідує мету впорядкування та вдосконалення суспільних відносин, без чого в суспільстві неможливий правопорядок і законність, нормальний ритм життя та спокій громадян. Тому так важливо вивчати цю правову категорію, предмет, методи та засоби правового регулювання, його стадії та механізм як з наукової точки зору, так і з точки зору практики. Цю тему можна розглядати як узагальнюючу стосовно вивчення різних правових явищ, оскільки більшістю юристів підтримується думка про те, що чим більше правових явищ беруть участь у правовому регулюванні суспільних відносин, тим ефективніше його результат</a:t>
          </a:r>
          <a:endParaRPr lang="ru-RU" sz="2800" dirty="0">
            <a:latin typeface="+mj-lt"/>
          </a:endParaRPr>
        </a:p>
      </dgm:t>
    </dgm:pt>
    <dgm:pt modelId="{27F0BAD2-12C0-414C-9428-AD67B8519146}" type="parTrans" cxnId="{AE524CEB-D733-42A8-8475-C2578003F871}">
      <dgm:prSet/>
      <dgm:spPr/>
      <dgm:t>
        <a:bodyPr/>
        <a:lstStyle/>
        <a:p>
          <a:endParaRPr lang="ru-RU"/>
        </a:p>
      </dgm:t>
    </dgm:pt>
    <dgm:pt modelId="{D95004C2-2954-436E-ADE2-BED0D5C6A752}" type="sibTrans" cxnId="{AE524CEB-D733-42A8-8475-C2578003F871}">
      <dgm:prSet/>
      <dgm:spPr/>
      <dgm:t>
        <a:bodyPr/>
        <a:lstStyle/>
        <a:p>
          <a:endParaRPr lang="ru-RU"/>
        </a:p>
      </dgm:t>
    </dgm:pt>
    <dgm:pt modelId="{D022621F-A478-4635-B502-A0AF5C6DC131}" type="pres">
      <dgm:prSet presAssocID="{723D3EC6-5FC0-4C05-B2E5-0CE860767FB5}" presName="Name0" presStyleCnt="0">
        <dgm:presLayoutVars>
          <dgm:dir/>
        </dgm:presLayoutVars>
      </dgm:prSet>
      <dgm:spPr/>
    </dgm:pt>
    <dgm:pt modelId="{DEC618F7-9D76-4697-9928-EA5912B161C4}" type="pres">
      <dgm:prSet presAssocID="{C158439E-8FE5-4819-8423-70E765C7E3ED}" presName="noChildren" presStyleCnt="0"/>
      <dgm:spPr/>
    </dgm:pt>
    <dgm:pt modelId="{531EDC37-AB51-4A74-A946-0995005369DE}" type="pres">
      <dgm:prSet presAssocID="{C158439E-8FE5-4819-8423-70E765C7E3ED}" presName="gap" presStyleCnt="0"/>
      <dgm:spPr/>
    </dgm:pt>
    <dgm:pt modelId="{2625E22E-359F-40B5-8004-AD8687F2D5B3}" type="pres">
      <dgm:prSet presAssocID="{C158439E-8FE5-4819-8423-70E765C7E3ED}" presName="medCircle2" presStyleLbl="vennNode1" presStyleIdx="0" presStyleCnt="1"/>
      <dgm:spPr/>
    </dgm:pt>
    <dgm:pt modelId="{1CE0781B-9D2D-4D81-9761-5D4A2EE1A1C1}" type="pres">
      <dgm:prSet presAssocID="{C158439E-8FE5-4819-8423-70E765C7E3ED}" presName="txLvlOnly1" presStyleLbl="revTx" presStyleIdx="0" presStyleCnt="1" custScaleX="105227" custScaleY="269466"/>
      <dgm:spPr/>
    </dgm:pt>
  </dgm:ptLst>
  <dgm:cxnLst>
    <dgm:cxn modelId="{E410170C-BF7B-4A05-B0D2-C647963408CA}" type="presOf" srcId="{C158439E-8FE5-4819-8423-70E765C7E3ED}" destId="{1CE0781B-9D2D-4D81-9761-5D4A2EE1A1C1}" srcOrd="0" destOrd="0" presId="urn:microsoft.com/office/officeart/2008/layout/VerticalCircleList"/>
    <dgm:cxn modelId="{0E9DD9D7-73C0-4BC9-AFBD-A73ABD9DF4D4}" type="presOf" srcId="{723D3EC6-5FC0-4C05-B2E5-0CE860767FB5}" destId="{D022621F-A478-4635-B502-A0AF5C6DC131}" srcOrd="0" destOrd="0" presId="urn:microsoft.com/office/officeart/2008/layout/VerticalCircleList"/>
    <dgm:cxn modelId="{AE524CEB-D733-42A8-8475-C2578003F871}" srcId="{723D3EC6-5FC0-4C05-B2E5-0CE860767FB5}" destId="{C158439E-8FE5-4819-8423-70E765C7E3ED}" srcOrd="0" destOrd="0" parTransId="{27F0BAD2-12C0-414C-9428-AD67B8519146}" sibTransId="{D95004C2-2954-436E-ADE2-BED0D5C6A752}"/>
    <dgm:cxn modelId="{1069ED2B-5C7A-4410-9898-62C4C5BF3FC2}" type="presParOf" srcId="{D022621F-A478-4635-B502-A0AF5C6DC131}" destId="{DEC618F7-9D76-4697-9928-EA5912B161C4}" srcOrd="0" destOrd="0" presId="urn:microsoft.com/office/officeart/2008/layout/VerticalCircleList"/>
    <dgm:cxn modelId="{12C1A9E0-ADF0-4339-94CD-D4695076C01E}" type="presParOf" srcId="{DEC618F7-9D76-4697-9928-EA5912B161C4}" destId="{531EDC37-AB51-4A74-A946-0995005369DE}" srcOrd="0" destOrd="0" presId="urn:microsoft.com/office/officeart/2008/layout/VerticalCircleList"/>
    <dgm:cxn modelId="{E55B52D3-F33A-464D-BC4B-63FF09D74E1F}" type="presParOf" srcId="{DEC618F7-9D76-4697-9928-EA5912B161C4}" destId="{2625E22E-359F-40B5-8004-AD8687F2D5B3}" srcOrd="1" destOrd="0" presId="urn:microsoft.com/office/officeart/2008/layout/VerticalCircleList"/>
    <dgm:cxn modelId="{3EADB953-E563-4D81-82A3-8612CA3EA222}" type="presParOf" srcId="{DEC618F7-9D76-4697-9928-EA5912B161C4}" destId="{1CE0781B-9D2D-4D81-9761-5D4A2EE1A1C1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F23E0B2-7806-488C-842A-E423F8B5F43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2ACDC49-3F90-4655-A43C-3E47FCFA0C4A}">
      <dgm:prSet phldrT="[Текст]"/>
      <dgm:spPr/>
      <dgm:t>
        <a:bodyPr/>
        <a:lstStyle/>
        <a:p>
          <a:r>
            <a:rPr lang="uk-UA" b="1" dirty="0">
              <a:latin typeface="+mj-lt"/>
            </a:rPr>
            <a:t>Види методів правового регулювання</a:t>
          </a:r>
          <a:br>
            <a:rPr lang="uk-UA" b="1" dirty="0">
              <a:latin typeface="+mj-lt"/>
            </a:rPr>
          </a:br>
          <a:r>
            <a:rPr lang="uk-UA" b="1" dirty="0">
              <a:latin typeface="+mj-lt"/>
            </a:rPr>
            <a:t>(за характером впливу права на суспільні відносини)</a:t>
          </a:r>
          <a:endParaRPr lang="ru-RU" b="1" dirty="0">
            <a:latin typeface="+mj-lt"/>
          </a:endParaRPr>
        </a:p>
      </dgm:t>
    </dgm:pt>
    <dgm:pt modelId="{43FA5602-5C6B-4F65-83E3-7B2F53DDE070}" type="parTrans" cxnId="{E56D2B0B-C8BF-40B9-99B8-1AAB893C0BFF}">
      <dgm:prSet/>
      <dgm:spPr/>
      <dgm:t>
        <a:bodyPr/>
        <a:lstStyle/>
        <a:p>
          <a:endParaRPr lang="ru-RU"/>
        </a:p>
      </dgm:t>
    </dgm:pt>
    <dgm:pt modelId="{06D2FFB1-B7B7-454D-BAAC-844BD8811E83}" type="sibTrans" cxnId="{E56D2B0B-C8BF-40B9-99B8-1AAB893C0BFF}">
      <dgm:prSet/>
      <dgm:spPr/>
      <dgm:t>
        <a:bodyPr/>
        <a:lstStyle/>
        <a:p>
          <a:endParaRPr lang="ru-RU"/>
        </a:p>
      </dgm:t>
    </dgm:pt>
    <dgm:pt modelId="{90A04F24-AD6B-486F-9730-E1D4ABD6592C}">
      <dgm:prSet/>
      <dgm:spPr/>
      <dgm:t>
        <a:bodyPr/>
        <a:lstStyle/>
        <a:p>
          <a:r>
            <a:rPr lang="uk-UA" dirty="0">
              <a:latin typeface="+mj-lt"/>
            </a:rPr>
            <a:t>імперативний</a:t>
          </a:r>
        </a:p>
      </dgm:t>
    </dgm:pt>
    <dgm:pt modelId="{EA5A53C8-710D-4258-B828-B41467AD88C1}" type="parTrans" cxnId="{A4ECCD2B-17D5-4193-9AB6-4BDE7F0DD0B1}">
      <dgm:prSet/>
      <dgm:spPr/>
      <dgm:t>
        <a:bodyPr/>
        <a:lstStyle/>
        <a:p>
          <a:endParaRPr lang="ru-RU"/>
        </a:p>
      </dgm:t>
    </dgm:pt>
    <dgm:pt modelId="{93023CF6-7AB2-43BE-86FE-95DF511C04FA}" type="sibTrans" cxnId="{A4ECCD2B-17D5-4193-9AB6-4BDE7F0DD0B1}">
      <dgm:prSet/>
      <dgm:spPr/>
      <dgm:t>
        <a:bodyPr/>
        <a:lstStyle/>
        <a:p>
          <a:endParaRPr lang="ru-RU"/>
        </a:p>
      </dgm:t>
    </dgm:pt>
    <dgm:pt modelId="{5E4DC7CA-73B0-49DA-85E0-95616F9A942F}">
      <dgm:prSet/>
      <dgm:spPr/>
      <dgm:t>
        <a:bodyPr/>
        <a:lstStyle/>
        <a:p>
          <a:r>
            <a:rPr lang="uk-UA" dirty="0">
              <a:latin typeface="+mj-lt"/>
            </a:rPr>
            <a:t>диспозитивний</a:t>
          </a:r>
        </a:p>
      </dgm:t>
    </dgm:pt>
    <dgm:pt modelId="{0B6A9B77-2715-4257-9196-7D31C83A83C8}" type="parTrans" cxnId="{DB3B01FC-B572-4313-91B4-CD08F252EDDA}">
      <dgm:prSet/>
      <dgm:spPr/>
      <dgm:t>
        <a:bodyPr/>
        <a:lstStyle/>
        <a:p>
          <a:endParaRPr lang="ru-RU"/>
        </a:p>
      </dgm:t>
    </dgm:pt>
    <dgm:pt modelId="{8FDBF8AD-4C37-4E44-A546-DE586FD3540F}" type="sibTrans" cxnId="{DB3B01FC-B572-4313-91B4-CD08F252EDDA}">
      <dgm:prSet/>
      <dgm:spPr/>
      <dgm:t>
        <a:bodyPr/>
        <a:lstStyle/>
        <a:p>
          <a:endParaRPr lang="ru-RU"/>
        </a:p>
      </dgm:t>
    </dgm:pt>
    <dgm:pt modelId="{44657313-F722-4BA5-AF83-3E4B4096F1C3}" type="pres">
      <dgm:prSet presAssocID="{EF23E0B2-7806-488C-842A-E423F8B5F43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AA68029-55D0-4A51-9755-815BD4644EE4}" type="pres">
      <dgm:prSet presAssocID="{02ACDC49-3F90-4655-A43C-3E47FCFA0C4A}" presName="hierRoot1" presStyleCnt="0">
        <dgm:presLayoutVars>
          <dgm:hierBranch val="init"/>
        </dgm:presLayoutVars>
      </dgm:prSet>
      <dgm:spPr/>
    </dgm:pt>
    <dgm:pt modelId="{B0F8C4D5-35B1-4E43-82D6-C06187062867}" type="pres">
      <dgm:prSet presAssocID="{02ACDC49-3F90-4655-A43C-3E47FCFA0C4A}" presName="rootComposite1" presStyleCnt="0"/>
      <dgm:spPr/>
    </dgm:pt>
    <dgm:pt modelId="{8A7F3100-B6DB-4181-8061-77826EC5B5DA}" type="pres">
      <dgm:prSet presAssocID="{02ACDC49-3F90-4655-A43C-3E47FCFA0C4A}" presName="rootText1" presStyleLbl="node0" presStyleIdx="0" presStyleCnt="1" custScaleY="153383">
        <dgm:presLayoutVars>
          <dgm:chPref val="3"/>
        </dgm:presLayoutVars>
      </dgm:prSet>
      <dgm:spPr/>
    </dgm:pt>
    <dgm:pt modelId="{F44A230F-DCA9-46FF-AE0B-3F1B4E312587}" type="pres">
      <dgm:prSet presAssocID="{02ACDC49-3F90-4655-A43C-3E47FCFA0C4A}" presName="rootConnector1" presStyleLbl="node1" presStyleIdx="0" presStyleCnt="0"/>
      <dgm:spPr/>
    </dgm:pt>
    <dgm:pt modelId="{E0CB7C6A-093F-4839-9980-83D6C8B9CD8D}" type="pres">
      <dgm:prSet presAssocID="{02ACDC49-3F90-4655-A43C-3E47FCFA0C4A}" presName="hierChild2" presStyleCnt="0"/>
      <dgm:spPr/>
    </dgm:pt>
    <dgm:pt modelId="{B1A6FCAA-484A-43B7-B093-DD67CBD8359B}" type="pres">
      <dgm:prSet presAssocID="{EA5A53C8-710D-4258-B828-B41467AD88C1}" presName="Name64" presStyleLbl="parChTrans1D2" presStyleIdx="0" presStyleCnt="2"/>
      <dgm:spPr/>
    </dgm:pt>
    <dgm:pt modelId="{E641A7CA-352A-4312-A588-4AD06685203F}" type="pres">
      <dgm:prSet presAssocID="{90A04F24-AD6B-486F-9730-E1D4ABD6592C}" presName="hierRoot2" presStyleCnt="0">
        <dgm:presLayoutVars>
          <dgm:hierBranch val="init"/>
        </dgm:presLayoutVars>
      </dgm:prSet>
      <dgm:spPr/>
    </dgm:pt>
    <dgm:pt modelId="{2B0BC06B-EC27-45A1-BFE5-57F7CE55EA78}" type="pres">
      <dgm:prSet presAssocID="{90A04F24-AD6B-486F-9730-E1D4ABD6592C}" presName="rootComposite" presStyleCnt="0"/>
      <dgm:spPr/>
    </dgm:pt>
    <dgm:pt modelId="{F6304B4B-8EF2-4185-898E-F5A50D929236}" type="pres">
      <dgm:prSet presAssocID="{90A04F24-AD6B-486F-9730-E1D4ABD6592C}" presName="rootText" presStyleLbl="node2" presStyleIdx="0" presStyleCnt="2" custScaleY="75118">
        <dgm:presLayoutVars>
          <dgm:chPref val="3"/>
        </dgm:presLayoutVars>
      </dgm:prSet>
      <dgm:spPr/>
    </dgm:pt>
    <dgm:pt modelId="{452B5EA8-7BD3-40DB-BADC-701AC401CD96}" type="pres">
      <dgm:prSet presAssocID="{90A04F24-AD6B-486F-9730-E1D4ABD6592C}" presName="rootConnector" presStyleLbl="node2" presStyleIdx="0" presStyleCnt="2"/>
      <dgm:spPr/>
    </dgm:pt>
    <dgm:pt modelId="{E5530759-377C-4AC7-A267-474E72147BB1}" type="pres">
      <dgm:prSet presAssocID="{90A04F24-AD6B-486F-9730-E1D4ABD6592C}" presName="hierChild4" presStyleCnt="0"/>
      <dgm:spPr/>
    </dgm:pt>
    <dgm:pt modelId="{FB61450E-8E65-4A79-9EF3-90390DCF366C}" type="pres">
      <dgm:prSet presAssocID="{90A04F24-AD6B-486F-9730-E1D4ABD6592C}" presName="hierChild5" presStyleCnt="0"/>
      <dgm:spPr/>
    </dgm:pt>
    <dgm:pt modelId="{E4DF0527-9653-4981-9B87-6A2575C07071}" type="pres">
      <dgm:prSet presAssocID="{0B6A9B77-2715-4257-9196-7D31C83A83C8}" presName="Name64" presStyleLbl="parChTrans1D2" presStyleIdx="1" presStyleCnt="2"/>
      <dgm:spPr/>
    </dgm:pt>
    <dgm:pt modelId="{F1CDD477-C4DF-4A25-8666-456770EA8E53}" type="pres">
      <dgm:prSet presAssocID="{5E4DC7CA-73B0-49DA-85E0-95616F9A942F}" presName="hierRoot2" presStyleCnt="0">
        <dgm:presLayoutVars>
          <dgm:hierBranch val="init"/>
        </dgm:presLayoutVars>
      </dgm:prSet>
      <dgm:spPr/>
    </dgm:pt>
    <dgm:pt modelId="{6C398335-F154-4C63-9B19-8A919DDA91FF}" type="pres">
      <dgm:prSet presAssocID="{5E4DC7CA-73B0-49DA-85E0-95616F9A942F}" presName="rootComposite" presStyleCnt="0"/>
      <dgm:spPr/>
    </dgm:pt>
    <dgm:pt modelId="{F4701DD2-E8AC-4532-99AE-4CA923F29903}" type="pres">
      <dgm:prSet presAssocID="{5E4DC7CA-73B0-49DA-85E0-95616F9A942F}" presName="rootText" presStyleLbl="node2" presStyleIdx="1" presStyleCnt="2" custScaleY="75118">
        <dgm:presLayoutVars>
          <dgm:chPref val="3"/>
        </dgm:presLayoutVars>
      </dgm:prSet>
      <dgm:spPr/>
    </dgm:pt>
    <dgm:pt modelId="{536C1C3A-4778-47F7-B374-D651E1BCCC6B}" type="pres">
      <dgm:prSet presAssocID="{5E4DC7CA-73B0-49DA-85E0-95616F9A942F}" presName="rootConnector" presStyleLbl="node2" presStyleIdx="1" presStyleCnt="2"/>
      <dgm:spPr/>
    </dgm:pt>
    <dgm:pt modelId="{BCF1C9A0-7B4C-4670-BE1E-CE984C118240}" type="pres">
      <dgm:prSet presAssocID="{5E4DC7CA-73B0-49DA-85E0-95616F9A942F}" presName="hierChild4" presStyleCnt="0"/>
      <dgm:spPr/>
    </dgm:pt>
    <dgm:pt modelId="{399F1884-5FFD-47F1-92FD-A342F1B90549}" type="pres">
      <dgm:prSet presAssocID="{5E4DC7CA-73B0-49DA-85E0-95616F9A942F}" presName="hierChild5" presStyleCnt="0"/>
      <dgm:spPr/>
    </dgm:pt>
    <dgm:pt modelId="{93BA0784-3831-4EA2-BEAA-E054E8367981}" type="pres">
      <dgm:prSet presAssocID="{02ACDC49-3F90-4655-A43C-3E47FCFA0C4A}" presName="hierChild3" presStyleCnt="0"/>
      <dgm:spPr/>
    </dgm:pt>
  </dgm:ptLst>
  <dgm:cxnLst>
    <dgm:cxn modelId="{E56D2B0B-C8BF-40B9-99B8-1AAB893C0BFF}" srcId="{EF23E0B2-7806-488C-842A-E423F8B5F43E}" destId="{02ACDC49-3F90-4655-A43C-3E47FCFA0C4A}" srcOrd="0" destOrd="0" parTransId="{43FA5602-5C6B-4F65-83E3-7B2F53DDE070}" sibTransId="{06D2FFB1-B7B7-454D-BAAC-844BD8811E83}"/>
    <dgm:cxn modelId="{CF2ED818-7D7F-4513-9883-4A54E4C2B0BC}" type="presOf" srcId="{02ACDC49-3F90-4655-A43C-3E47FCFA0C4A}" destId="{F44A230F-DCA9-46FF-AE0B-3F1B4E312587}" srcOrd="1" destOrd="0" presId="urn:microsoft.com/office/officeart/2009/3/layout/HorizontalOrganizationChart"/>
    <dgm:cxn modelId="{8449311D-93F3-4797-A709-4A52CD4833E7}" type="presOf" srcId="{EA5A53C8-710D-4258-B828-B41467AD88C1}" destId="{B1A6FCAA-484A-43B7-B093-DD67CBD8359B}" srcOrd="0" destOrd="0" presId="urn:microsoft.com/office/officeart/2009/3/layout/HorizontalOrganizationChart"/>
    <dgm:cxn modelId="{A4ECCD2B-17D5-4193-9AB6-4BDE7F0DD0B1}" srcId="{02ACDC49-3F90-4655-A43C-3E47FCFA0C4A}" destId="{90A04F24-AD6B-486F-9730-E1D4ABD6592C}" srcOrd="0" destOrd="0" parTransId="{EA5A53C8-710D-4258-B828-B41467AD88C1}" sibTransId="{93023CF6-7AB2-43BE-86FE-95DF511C04FA}"/>
    <dgm:cxn modelId="{76AF2433-D8D2-4539-AAC6-D1580EC4BD66}" type="presOf" srcId="{EF23E0B2-7806-488C-842A-E423F8B5F43E}" destId="{44657313-F722-4BA5-AF83-3E4B4096F1C3}" srcOrd="0" destOrd="0" presId="urn:microsoft.com/office/officeart/2009/3/layout/HorizontalOrganizationChart"/>
    <dgm:cxn modelId="{17A2353D-5070-4A86-970E-51FBDFC8AC98}" type="presOf" srcId="{5E4DC7CA-73B0-49DA-85E0-95616F9A942F}" destId="{536C1C3A-4778-47F7-B374-D651E1BCCC6B}" srcOrd="1" destOrd="0" presId="urn:microsoft.com/office/officeart/2009/3/layout/HorizontalOrganizationChart"/>
    <dgm:cxn modelId="{A1B92C7A-AFFE-4699-A51E-D16BDA27B97C}" type="presOf" srcId="{90A04F24-AD6B-486F-9730-E1D4ABD6592C}" destId="{F6304B4B-8EF2-4185-898E-F5A50D929236}" srcOrd="0" destOrd="0" presId="urn:microsoft.com/office/officeart/2009/3/layout/HorizontalOrganizationChart"/>
    <dgm:cxn modelId="{E90DF992-7B82-456A-B888-D069220FA33D}" type="presOf" srcId="{5E4DC7CA-73B0-49DA-85E0-95616F9A942F}" destId="{F4701DD2-E8AC-4532-99AE-4CA923F29903}" srcOrd="0" destOrd="0" presId="urn:microsoft.com/office/officeart/2009/3/layout/HorizontalOrganizationChart"/>
    <dgm:cxn modelId="{8072A0B4-B329-4D48-960D-928B2953521C}" type="presOf" srcId="{0B6A9B77-2715-4257-9196-7D31C83A83C8}" destId="{E4DF0527-9653-4981-9B87-6A2575C07071}" srcOrd="0" destOrd="0" presId="urn:microsoft.com/office/officeart/2009/3/layout/HorizontalOrganizationChart"/>
    <dgm:cxn modelId="{DB18FFB6-A60F-492B-903A-6733E05D27DD}" type="presOf" srcId="{02ACDC49-3F90-4655-A43C-3E47FCFA0C4A}" destId="{8A7F3100-B6DB-4181-8061-77826EC5B5DA}" srcOrd="0" destOrd="0" presId="urn:microsoft.com/office/officeart/2009/3/layout/HorizontalOrganizationChart"/>
    <dgm:cxn modelId="{78B81DBD-9554-48D8-8689-491E43669636}" type="presOf" srcId="{90A04F24-AD6B-486F-9730-E1D4ABD6592C}" destId="{452B5EA8-7BD3-40DB-BADC-701AC401CD96}" srcOrd="1" destOrd="0" presId="urn:microsoft.com/office/officeart/2009/3/layout/HorizontalOrganizationChart"/>
    <dgm:cxn modelId="{DB3B01FC-B572-4313-91B4-CD08F252EDDA}" srcId="{02ACDC49-3F90-4655-A43C-3E47FCFA0C4A}" destId="{5E4DC7CA-73B0-49DA-85E0-95616F9A942F}" srcOrd="1" destOrd="0" parTransId="{0B6A9B77-2715-4257-9196-7D31C83A83C8}" sibTransId="{8FDBF8AD-4C37-4E44-A546-DE586FD3540F}"/>
    <dgm:cxn modelId="{2218D8C7-E4A9-496C-BC9E-77136B68BA89}" type="presParOf" srcId="{44657313-F722-4BA5-AF83-3E4B4096F1C3}" destId="{FAA68029-55D0-4A51-9755-815BD4644EE4}" srcOrd="0" destOrd="0" presId="urn:microsoft.com/office/officeart/2009/3/layout/HorizontalOrganizationChart"/>
    <dgm:cxn modelId="{8277B209-F821-4BAC-BBE4-59D74349D3D8}" type="presParOf" srcId="{FAA68029-55D0-4A51-9755-815BD4644EE4}" destId="{B0F8C4D5-35B1-4E43-82D6-C06187062867}" srcOrd="0" destOrd="0" presId="urn:microsoft.com/office/officeart/2009/3/layout/HorizontalOrganizationChart"/>
    <dgm:cxn modelId="{8E296294-82E2-48E4-86DC-5160C4EF95B4}" type="presParOf" srcId="{B0F8C4D5-35B1-4E43-82D6-C06187062867}" destId="{8A7F3100-B6DB-4181-8061-77826EC5B5DA}" srcOrd="0" destOrd="0" presId="urn:microsoft.com/office/officeart/2009/3/layout/HorizontalOrganizationChart"/>
    <dgm:cxn modelId="{60BD9B4C-EBEB-4AC6-A058-2A468B934B0A}" type="presParOf" srcId="{B0F8C4D5-35B1-4E43-82D6-C06187062867}" destId="{F44A230F-DCA9-46FF-AE0B-3F1B4E312587}" srcOrd="1" destOrd="0" presId="urn:microsoft.com/office/officeart/2009/3/layout/HorizontalOrganizationChart"/>
    <dgm:cxn modelId="{F5273EAE-807F-4E03-AAEC-02455569F5C2}" type="presParOf" srcId="{FAA68029-55D0-4A51-9755-815BD4644EE4}" destId="{E0CB7C6A-093F-4839-9980-83D6C8B9CD8D}" srcOrd="1" destOrd="0" presId="urn:microsoft.com/office/officeart/2009/3/layout/HorizontalOrganizationChart"/>
    <dgm:cxn modelId="{00BC6624-303A-4FEB-91B6-B1B9D20F688A}" type="presParOf" srcId="{E0CB7C6A-093F-4839-9980-83D6C8B9CD8D}" destId="{B1A6FCAA-484A-43B7-B093-DD67CBD8359B}" srcOrd="0" destOrd="0" presId="urn:microsoft.com/office/officeart/2009/3/layout/HorizontalOrganizationChart"/>
    <dgm:cxn modelId="{698A408A-3E49-4F7B-B688-751788B762AC}" type="presParOf" srcId="{E0CB7C6A-093F-4839-9980-83D6C8B9CD8D}" destId="{E641A7CA-352A-4312-A588-4AD06685203F}" srcOrd="1" destOrd="0" presId="urn:microsoft.com/office/officeart/2009/3/layout/HorizontalOrganizationChart"/>
    <dgm:cxn modelId="{9D4E44E2-3749-423C-A9E7-B299FC066822}" type="presParOf" srcId="{E641A7CA-352A-4312-A588-4AD06685203F}" destId="{2B0BC06B-EC27-45A1-BFE5-57F7CE55EA78}" srcOrd="0" destOrd="0" presId="urn:microsoft.com/office/officeart/2009/3/layout/HorizontalOrganizationChart"/>
    <dgm:cxn modelId="{91CCDFFF-6679-4586-BD72-18D8719AE199}" type="presParOf" srcId="{2B0BC06B-EC27-45A1-BFE5-57F7CE55EA78}" destId="{F6304B4B-8EF2-4185-898E-F5A50D929236}" srcOrd="0" destOrd="0" presId="urn:microsoft.com/office/officeart/2009/3/layout/HorizontalOrganizationChart"/>
    <dgm:cxn modelId="{2AF43BA9-B72C-4DB5-BE45-E6A3B5141FA8}" type="presParOf" srcId="{2B0BC06B-EC27-45A1-BFE5-57F7CE55EA78}" destId="{452B5EA8-7BD3-40DB-BADC-701AC401CD96}" srcOrd="1" destOrd="0" presId="urn:microsoft.com/office/officeart/2009/3/layout/HorizontalOrganizationChart"/>
    <dgm:cxn modelId="{0A9BB94E-A91F-433A-A2FC-3773047498DF}" type="presParOf" srcId="{E641A7CA-352A-4312-A588-4AD06685203F}" destId="{E5530759-377C-4AC7-A267-474E72147BB1}" srcOrd="1" destOrd="0" presId="urn:microsoft.com/office/officeart/2009/3/layout/HorizontalOrganizationChart"/>
    <dgm:cxn modelId="{2ACA9512-A780-4438-B6A7-8B3AB9AE5CA0}" type="presParOf" srcId="{E641A7CA-352A-4312-A588-4AD06685203F}" destId="{FB61450E-8E65-4A79-9EF3-90390DCF366C}" srcOrd="2" destOrd="0" presId="urn:microsoft.com/office/officeart/2009/3/layout/HorizontalOrganizationChart"/>
    <dgm:cxn modelId="{05C4F9A8-646F-4B1D-B033-203414C0A0C0}" type="presParOf" srcId="{E0CB7C6A-093F-4839-9980-83D6C8B9CD8D}" destId="{E4DF0527-9653-4981-9B87-6A2575C07071}" srcOrd="2" destOrd="0" presId="urn:microsoft.com/office/officeart/2009/3/layout/HorizontalOrganizationChart"/>
    <dgm:cxn modelId="{4D308F6B-917E-445F-8D2F-84840F1A9330}" type="presParOf" srcId="{E0CB7C6A-093F-4839-9980-83D6C8B9CD8D}" destId="{F1CDD477-C4DF-4A25-8666-456770EA8E53}" srcOrd="3" destOrd="0" presId="urn:microsoft.com/office/officeart/2009/3/layout/HorizontalOrganizationChart"/>
    <dgm:cxn modelId="{3AC717A4-F609-46DE-8D41-F2016C7FAC35}" type="presParOf" srcId="{F1CDD477-C4DF-4A25-8666-456770EA8E53}" destId="{6C398335-F154-4C63-9B19-8A919DDA91FF}" srcOrd="0" destOrd="0" presId="urn:microsoft.com/office/officeart/2009/3/layout/HorizontalOrganizationChart"/>
    <dgm:cxn modelId="{9285D054-9D6D-46CA-B84D-827B3D488594}" type="presParOf" srcId="{6C398335-F154-4C63-9B19-8A919DDA91FF}" destId="{F4701DD2-E8AC-4532-99AE-4CA923F29903}" srcOrd="0" destOrd="0" presId="urn:microsoft.com/office/officeart/2009/3/layout/HorizontalOrganizationChart"/>
    <dgm:cxn modelId="{952C10D3-79B4-44EE-80B0-6EEAD0800AC7}" type="presParOf" srcId="{6C398335-F154-4C63-9B19-8A919DDA91FF}" destId="{536C1C3A-4778-47F7-B374-D651E1BCCC6B}" srcOrd="1" destOrd="0" presId="urn:microsoft.com/office/officeart/2009/3/layout/HorizontalOrganizationChart"/>
    <dgm:cxn modelId="{5955917A-BA68-435C-9FA7-598973216438}" type="presParOf" srcId="{F1CDD477-C4DF-4A25-8666-456770EA8E53}" destId="{BCF1C9A0-7B4C-4670-BE1E-CE984C118240}" srcOrd="1" destOrd="0" presId="urn:microsoft.com/office/officeart/2009/3/layout/HorizontalOrganizationChart"/>
    <dgm:cxn modelId="{A59B09EF-DF8D-4898-9B07-3BE0197D51BA}" type="presParOf" srcId="{F1CDD477-C4DF-4A25-8666-456770EA8E53}" destId="{399F1884-5FFD-47F1-92FD-A342F1B90549}" srcOrd="2" destOrd="0" presId="urn:microsoft.com/office/officeart/2009/3/layout/HorizontalOrganizationChart"/>
    <dgm:cxn modelId="{4CCB88F6-827F-4B74-BB8F-9B0FCD16AC2D}" type="presParOf" srcId="{FAA68029-55D0-4A51-9755-815BD4644EE4}" destId="{93BA0784-3831-4EA2-BEAA-E054E836798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29C9483-BB20-4A6C-85E0-9FB72780E763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98D5DE0-97F3-454C-9922-572F429132DD}">
      <dgm:prSet phldrT="[Текст]" custT="1"/>
      <dgm:spPr/>
      <dgm:t>
        <a:bodyPr/>
        <a:lstStyle/>
        <a:p>
          <a:r>
            <a:rPr lang="uk-UA" sz="3200" b="1" dirty="0">
              <a:latin typeface="+mj-lt"/>
            </a:rPr>
            <a:t>Імперативний метод</a:t>
          </a:r>
          <a:endParaRPr lang="ru-RU" sz="3200" b="1" dirty="0">
            <a:latin typeface="+mj-lt"/>
          </a:endParaRPr>
        </a:p>
      </dgm:t>
    </dgm:pt>
    <dgm:pt modelId="{0E7906F9-BA08-4D48-8733-BEE94424C72A}" type="parTrans" cxnId="{A5C98BDC-AF63-46C5-9931-04B11ECBE0B5}">
      <dgm:prSet/>
      <dgm:spPr/>
      <dgm:t>
        <a:bodyPr/>
        <a:lstStyle/>
        <a:p>
          <a:endParaRPr lang="ru-RU"/>
        </a:p>
      </dgm:t>
    </dgm:pt>
    <dgm:pt modelId="{1BA42FE6-1F16-40D2-87E8-7D02AA3228B4}" type="sibTrans" cxnId="{A5C98BDC-AF63-46C5-9931-04B11ECBE0B5}">
      <dgm:prSet/>
      <dgm:spPr/>
      <dgm:t>
        <a:bodyPr/>
        <a:lstStyle/>
        <a:p>
          <a:endParaRPr lang="ru-RU"/>
        </a:p>
      </dgm:t>
    </dgm:pt>
    <dgm:pt modelId="{7DAC30BF-7B9C-47DF-B9DB-C60EEC4033E2}">
      <dgm:prSet custT="1"/>
      <dgm:spPr/>
      <dgm:t>
        <a:bodyPr/>
        <a:lstStyle/>
        <a:p>
          <a:r>
            <a:rPr lang="uk-UA" sz="3200" dirty="0">
              <a:latin typeface="+mj-lt"/>
            </a:rPr>
            <a:t>Диспозитивний метод</a:t>
          </a:r>
        </a:p>
      </dgm:t>
    </dgm:pt>
    <dgm:pt modelId="{34F3E548-A34E-4E81-B903-22EFCCC45A5B}" type="parTrans" cxnId="{3AC4C112-9A76-4BCB-B06C-EAB7B4986884}">
      <dgm:prSet/>
      <dgm:spPr/>
      <dgm:t>
        <a:bodyPr/>
        <a:lstStyle/>
        <a:p>
          <a:endParaRPr lang="ru-RU"/>
        </a:p>
      </dgm:t>
    </dgm:pt>
    <dgm:pt modelId="{A284CF87-264C-4AA3-BC57-44553DA9413B}" type="sibTrans" cxnId="{3AC4C112-9A76-4BCB-B06C-EAB7B4986884}">
      <dgm:prSet/>
      <dgm:spPr/>
      <dgm:t>
        <a:bodyPr/>
        <a:lstStyle/>
        <a:p>
          <a:endParaRPr lang="ru-RU"/>
        </a:p>
      </dgm:t>
    </dgm:pt>
    <dgm:pt modelId="{51F792D6-61D9-446F-A5FD-F20634107DE0}">
      <dgm:prSet phldrT="[Текст]"/>
      <dgm:spPr/>
      <dgm:t>
        <a:bodyPr/>
        <a:lstStyle/>
        <a:p>
          <a:r>
            <a:rPr lang="uk-UA" dirty="0">
              <a:latin typeface="+mj-lt"/>
            </a:rPr>
            <a:t>застосовується для впливу на відносини, які ґрунтуються на основах влади та підпорядкуванні їх суб’єктів. Характерний для публічних галузей права, наприклад, для адміністративного, фінансового, конституційного, кримінально-виконавчого права, вбирає в себе метод заборони, метод владних приписів (субординації) і метод зобов’язання</a:t>
          </a:r>
          <a:endParaRPr lang="ru-RU" dirty="0">
            <a:latin typeface="+mj-lt"/>
          </a:endParaRPr>
        </a:p>
      </dgm:t>
    </dgm:pt>
    <dgm:pt modelId="{35BFF484-6B8D-4DB9-B280-C64BF2384428}" type="parTrans" cxnId="{0EEACBF6-19E3-4A6D-AECB-BA9B9C6E15F0}">
      <dgm:prSet/>
      <dgm:spPr/>
      <dgm:t>
        <a:bodyPr/>
        <a:lstStyle/>
        <a:p>
          <a:endParaRPr lang="ru-RU"/>
        </a:p>
      </dgm:t>
    </dgm:pt>
    <dgm:pt modelId="{04C1ED5E-21F3-4B29-AAF5-85CDB44E6776}" type="sibTrans" cxnId="{0EEACBF6-19E3-4A6D-AECB-BA9B9C6E15F0}">
      <dgm:prSet/>
      <dgm:spPr/>
      <dgm:t>
        <a:bodyPr/>
        <a:lstStyle/>
        <a:p>
          <a:endParaRPr lang="ru-RU"/>
        </a:p>
      </dgm:t>
    </dgm:pt>
    <dgm:pt modelId="{272B82B8-E4A2-46ED-88AB-D559BDE1FAE9}">
      <dgm:prSet/>
      <dgm:spPr/>
      <dgm:t>
        <a:bodyPr/>
        <a:lstStyle/>
        <a:p>
          <a:r>
            <a:rPr lang="uk-UA" dirty="0">
              <a:latin typeface="+mj-lt"/>
            </a:rPr>
            <a:t>засіб регулювання відносин між рівноправними учасниками правовідносин. Надає можливість сторонам самостійно вирішувати питання про форму своїх взаємовідносин, урегульованих нормами права. Застосовується у сфері дії галузей приватного права (наприклад, цивільного, сімейного та ін.)</a:t>
          </a:r>
        </a:p>
      </dgm:t>
    </dgm:pt>
    <dgm:pt modelId="{6A8B8B80-BC24-451C-8A24-FD14720E17DB}" type="parTrans" cxnId="{0E44A7F0-7F0C-449B-B8DB-9005C239CBCB}">
      <dgm:prSet/>
      <dgm:spPr/>
      <dgm:t>
        <a:bodyPr/>
        <a:lstStyle/>
        <a:p>
          <a:endParaRPr lang="ru-RU"/>
        </a:p>
      </dgm:t>
    </dgm:pt>
    <dgm:pt modelId="{1FB442FB-FB5E-4BDF-9E31-908ABB0892CB}" type="sibTrans" cxnId="{0E44A7F0-7F0C-449B-B8DB-9005C239CBCB}">
      <dgm:prSet/>
      <dgm:spPr/>
      <dgm:t>
        <a:bodyPr/>
        <a:lstStyle/>
        <a:p>
          <a:endParaRPr lang="ru-RU"/>
        </a:p>
      </dgm:t>
    </dgm:pt>
    <dgm:pt modelId="{1586C197-A11C-4973-80B2-E593FDD1760C}" type="pres">
      <dgm:prSet presAssocID="{E29C9483-BB20-4A6C-85E0-9FB72780E763}" presName="Name0" presStyleCnt="0">
        <dgm:presLayoutVars>
          <dgm:dir/>
          <dgm:animLvl val="lvl"/>
          <dgm:resizeHandles val="exact"/>
        </dgm:presLayoutVars>
      </dgm:prSet>
      <dgm:spPr/>
    </dgm:pt>
    <dgm:pt modelId="{BA1D0C6B-ABA6-4E70-9EF9-D8DE652F1B77}" type="pres">
      <dgm:prSet presAssocID="{798D5DE0-97F3-454C-9922-572F429132DD}" presName="composite" presStyleCnt="0"/>
      <dgm:spPr/>
    </dgm:pt>
    <dgm:pt modelId="{916A27D1-4088-470D-8A98-00325D72469E}" type="pres">
      <dgm:prSet presAssocID="{798D5DE0-97F3-454C-9922-572F429132D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8F62170-E18E-4086-8641-A7784A7BF112}" type="pres">
      <dgm:prSet presAssocID="{798D5DE0-97F3-454C-9922-572F429132DD}" presName="desTx" presStyleLbl="alignAccFollowNode1" presStyleIdx="0" presStyleCnt="2">
        <dgm:presLayoutVars>
          <dgm:bulletEnabled val="1"/>
        </dgm:presLayoutVars>
      </dgm:prSet>
      <dgm:spPr/>
    </dgm:pt>
    <dgm:pt modelId="{7783147C-1374-44C5-ADC7-B77814B152E5}" type="pres">
      <dgm:prSet presAssocID="{1BA42FE6-1F16-40D2-87E8-7D02AA3228B4}" presName="space" presStyleCnt="0"/>
      <dgm:spPr/>
    </dgm:pt>
    <dgm:pt modelId="{DC995220-9A97-493D-A3DB-8537C1994A88}" type="pres">
      <dgm:prSet presAssocID="{7DAC30BF-7B9C-47DF-B9DB-C60EEC4033E2}" presName="composite" presStyleCnt="0"/>
      <dgm:spPr/>
    </dgm:pt>
    <dgm:pt modelId="{85F783EF-A8A8-4DBB-AC85-698B1488BFD1}" type="pres">
      <dgm:prSet presAssocID="{7DAC30BF-7B9C-47DF-B9DB-C60EEC4033E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A2C84DD-A146-4754-A536-D9A6085F9090}" type="pres">
      <dgm:prSet presAssocID="{7DAC30BF-7B9C-47DF-B9DB-C60EEC4033E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AC4C112-9A76-4BCB-B06C-EAB7B4986884}" srcId="{E29C9483-BB20-4A6C-85E0-9FB72780E763}" destId="{7DAC30BF-7B9C-47DF-B9DB-C60EEC4033E2}" srcOrd="1" destOrd="0" parTransId="{34F3E548-A34E-4E81-B903-22EFCCC45A5B}" sibTransId="{A284CF87-264C-4AA3-BC57-44553DA9413B}"/>
    <dgm:cxn modelId="{CAFC8229-F0CB-4B00-A5F7-C99DAA146EBB}" type="presOf" srcId="{7DAC30BF-7B9C-47DF-B9DB-C60EEC4033E2}" destId="{85F783EF-A8A8-4DBB-AC85-698B1488BFD1}" srcOrd="0" destOrd="0" presId="urn:microsoft.com/office/officeart/2005/8/layout/hList1"/>
    <dgm:cxn modelId="{13C49130-BE99-41D5-A33D-4957108776AA}" type="presOf" srcId="{798D5DE0-97F3-454C-9922-572F429132DD}" destId="{916A27D1-4088-470D-8A98-00325D72469E}" srcOrd="0" destOrd="0" presId="urn:microsoft.com/office/officeart/2005/8/layout/hList1"/>
    <dgm:cxn modelId="{E6E6BF30-C88F-41AE-978C-48522BF4573E}" type="presOf" srcId="{51F792D6-61D9-446F-A5FD-F20634107DE0}" destId="{E8F62170-E18E-4086-8641-A7784A7BF112}" srcOrd="0" destOrd="0" presId="urn:microsoft.com/office/officeart/2005/8/layout/hList1"/>
    <dgm:cxn modelId="{8C30C6BF-3B7E-4626-A1F8-0C0B7B2ED1D1}" type="presOf" srcId="{272B82B8-E4A2-46ED-88AB-D559BDE1FAE9}" destId="{7A2C84DD-A146-4754-A536-D9A6085F9090}" srcOrd="0" destOrd="0" presId="urn:microsoft.com/office/officeart/2005/8/layout/hList1"/>
    <dgm:cxn modelId="{5B5E9BD3-7A65-41A9-8490-2B4A689EE572}" type="presOf" srcId="{E29C9483-BB20-4A6C-85E0-9FB72780E763}" destId="{1586C197-A11C-4973-80B2-E593FDD1760C}" srcOrd="0" destOrd="0" presId="urn:microsoft.com/office/officeart/2005/8/layout/hList1"/>
    <dgm:cxn modelId="{A5C98BDC-AF63-46C5-9931-04B11ECBE0B5}" srcId="{E29C9483-BB20-4A6C-85E0-9FB72780E763}" destId="{798D5DE0-97F3-454C-9922-572F429132DD}" srcOrd="0" destOrd="0" parTransId="{0E7906F9-BA08-4D48-8733-BEE94424C72A}" sibTransId="{1BA42FE6-1F16-40D2-87E8-7D02AA3228B4}"/>
    <dgm:cxn modelId="{0E44A7F0-7F0C-449B-B8DB-9005C239CBCB}" srcId="{7DAC30BF-7B9C-47DF-B9DB-C60EEC4033E2}" destId="{272B82B8-E4A2-46ED-88AB-D559BDE1FAE9}" srcOrd="0" destOrd="0" parTransId="{6A8B8B80-BC24-451C-8A24-FD14720E17DB}" sibTransId="{1FB442FB-FB5E-4BDF-9E31-908ABB0892CB}"/>
    <dgm:cxn modelId="{0EEACBF6-19E3-4A6D-AECB-BA9B9C6E15F0}" srcId="{798D5DE0-97F3-454C-9922-572F429132DD}" destId="{51F792D6-61D9-446F-A5FD-F20634107DE0}" srcOrd="0" destOrd="0" parTransId="{35BFF484-6B8D-4DB9-B280-C64BF2384428}" sibTransId="{04C1ED5E-21F3-4B29-AAF5-85CDB44E6776}"/>
    <dgm:cxn modelId="{EF24BBC7-0D82-42BC-A608-91FE76A196C9}" type="presParOf" srcId="{1586C197-A11C-4973-80B2-E593FDD1760C}" destId="{BA1D0C6B-ABA6-4E70-9EF9-D8DE652F1B77}" srcOrd="0" destOrd="0" presId="urn:microsoft.com/office/officeart/2005/8/layout/hList1"/>
    <dgm:cxn modelId="{B1E3E004-D73B-4BDD-A9F9-D3F5C2931C7B}" type="presParOf" srcId="{BA1D0C6B-ABA6-4E70-9EF9-D8DE652F1B77}" destId="{916A27D1-4088-470D-8A98-00325D72469E}" srcOrd="0" destOrd="0" presId="urn:microsoft.com/office/officeart/2005/8/layout/hList1"/>
    <dgm:cxn modelId="{5204A807-5DAE-4299-9279-336A6EA541BB}" type="presParOf" srcId="{BA1D0C6B-ABA6-4E70-9EF9-D8DE652F1B77}" destId="{E8F62170-E18E-4086-8641-A7784A7BF112}" srcOrd="1" destOrd="0" presId="urn:microsoft.com/office/officeart/2005/8/layout/hList1"/>
    <dgm:cxn modelId="{1BD1C81F-4C04-4AAC-B0B1-3248B627CB69}" type="presParOf" srcId="{1586C197-A11C-4973-80B2-E593FDD1760C}" destId="{7783147C-1374-44C5-ADC7-B77814B152E5}" srcOrd="1" destOrd="0" presId="urn:microsoft.com/office/officeart/2005/8/layout/hList1"/>
    <dgm:cxn modelId="{6ADA815C-B0F8-4B5F-AE02-D37A7F2F806A}" type="presParOf" srcId="{1586C197-A11C-4973-80B2-E593FDD1760C}" destId="{DC995220-9A97-493D-A3DB-8537C1994A88}" srcOrd="2" destOrd="0" presId="urn:microsoft.com/office/officeart/2005/8/layout/hList1"/>
    <dgm:cxn modelId="{2402A98B-72EA-41E5-9A8A-9ED4660C10F4}" type="presParOf" srcId="{DC995220-9A97-493D-A3DB-8537C1994A88}" destId="{85F783EF-A8A8-4DBB-AC85-698B1488BFD1}" srcOrd="0" destOrd="0" presId="urn:microsoft.com/office/officeart/2005/8/layout/hList1"/>
    <dgm:cxn modelId="{084C5B11-9B86-480A-800E-70ADAD2801DB}" type="presParOf" srcId="{DC995220-9A97-493D-A3DB-8537C1994A88}" destId="{7A2C84DD-A146-4754-A536-D9A6085F909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96FBDA4-480C-4D53-A622-ADA16ECD2310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03EBAAA-4F05-4CBD-9F94-E4C9AF5238A1}">
      <dgm:prSet phldrT="[Текст]"/>
      <dgm:spPr/>
      <dgm:t>
        <a:bodyPr/>
        <a:lstStyle/>
        <a:p>
          <a:r>
            <a:rPr lang="uk-UA" b="1" dirty="0">
              <a:latin typeface="+mj-lt"/>
            </a:rPr>
            <a:t>дозвіл</a:t>
          </a:r>
          <a:endParaRPr lang="ru-RU" b="1" dirty="0">
            <a:latin typeface="+mj-lt"/>
          </a:endParaRPr>
        </a:p>
      </dgm:t>
    </dgm:pt>
    <dgm:pt modelId="{26FF5AF7-7C0B-4E85-B8EF-F5468CF63113}" type="parTrans" cxnId="{C9A7D36F-0452-46A8-AE45-E60CB5E3B596}">
      <dgm:prSet/>
      <dgm:spPr/>
      <dgm:t>
        <a:bodyPr/>
        <a:lstStyle/>
        <a:p>
          <a:endParaRPr lang="ru-RU"/>
        </a:p>
      </dgm:t>
    </dgm:pt>
    <dgm:pt modelId="{3F03FBEE-DBEC-49F3-BBA6-4EF3B5D2E0DD}" type="sibTrans" cxnId="{C9A7D36F-0452-46A8-AE45-E60CB5E3B596}">
      <dgm:prSet/>
      <dgm:spPr/>
      <dgm:t>
        <a:bodyPr/>
        <a:lstStyle/>
        <a:p>
          <a:endParaRPr lang="ru-RU"/>
        </a:p>
      </dgm:t>
    </dgm:pt>
    <dgm:pt modelId="{6A2908CE-4854-420F-89C2-A6BCA3B146EE}">
      <dgm:prSet/>
      <dgm:spPr/>
      <dgm:t>
        <a:bodyPr/>
        <a:lstStyle/>
        <a:p>
          <a:r>
            <a:rPr lang="uk-UA" b="1" dirty="0">
              <a:latin typeface="+mj-lt"/>
            </a:rPr>
            <a:t>зобов’язання</a:t>
          </a:r>
        </a:p>
      </dgm:t>
    </dgm:pt>
    <dgm:pt modelId="{E52789FD-CF45-4C8B-B174-71F7D0392C70}" type="parTrans" cxnId="{3FA360C6-3EAB-48A5-A5E6-09612FCB945E}">
      <dgm:prSet/>
      <dgm:spPr/>
      <dgm:t>
        <a:bodyPr/>
        <a:lstStyle/>
        <a:p>
          <a:endParaRPr lang="ru-RU"/>
        </a:p>
      </dgm:t>
    </dgm:pt>
    <dgm:pt modelId="{1AFA8960-B823-422E-8457-C5A2F365E243}" type="sibTrans" cxnId="{3FA360C6-3EAB-48A5-A5E6-09612FCB945E}">
      <dgm:prSet/>
      <dgm:spPr/>
      <dgm:t>
        <a:bodyPr/>
        <a:lstStyle/>
        <a:p>
          <a:endParaRPr lang="ru-RU"/>
        </a:p>
      </dgm:t>
    </dgm:pt>
    <dgm:pt modelId="{3D74A981-2B9F-4090-B041-A8E7693EF945}">
      <dgm:prSet/>
      <dgm:spPr/>
      <dgm:t>
        <a:bodyPr/>
        <a:lstStyle/>
        <a:p>
          <a:r>
            <a:rPr lang="uk-UA" b="1" dirty="0">
              <a:latin typeface="+mj-lt"/>
            </a:rPr>
            <a:t>заборона</a:t>
          </a:r>
        </a:p>
      </dgm:t>
    </dgm:pt>
    <dgm:pt modelId="{D64EACC9-2A65-4B4C-AF56-E630DB603A08}" type="parTrans" cxnId="{FE7CEFAB-D8E9-4F64-8410-9F9C618D98AC}">
      <dgm:prSet/>
      <dgm:spPr/>
      <dgm:t>
        <a:bodyPr/>
        <a:lstStyle/>
        <a:p>
          <a:endParaRPr lang="ru-RU"/>
        </a:p>
      </dgm:t>
    </dgm:pt>
    <dgm:pt modelId="{0493FDA1-2D51-46A2-98AC-D7D869B8413F}" type="sibTrans" cxnId="{FE7CEFAB-D8E9-4F64-8410-9F9C618D98AC}">
      <dgm:prSet/>
      <dgm:spPr/>
      <dgm:t>
        <a:bodyPr/>
        <a:lstStyle/>
        <a:p>
          <a:endParaRPr lang="ru-RU"/>
        </a:p>
      </dgm:t>
    </dgm:pt>
    <dgm:pt modelId="{7B61EDBD-4AAF-4A32-96E4-E4C3324D760D}">
      <dgm:prSet/>
      <dgm:spPr/>
      <dgm:t>
        <a:bodyPr/>
        <a:lstStyle/>
        <a:p>
          <a:r>
            <a:rPr lang="uk-UA" b="1" dirty="0">
              <a:latin typeface="+mj-lt"/>
            </a:rPr>
            <a:t>заохочення</a:t>
          </a:r>
        </a:p>
      </dgm:t>
    </dgm:pt>
    <dgm:pt modelId="{3432C340-F0D5-4DC9-ACED-B1AE53B1B17C}" type="parTrans" cxnId="{704D83CB-1AB4-45FE-9C09-DE17F2DA42A1}">
      <dgm:prSet/>
      <dgm:spPr/>
      <dgm:t>
        <a:bodyPr/>
        <a:lstStyle/>
        <a:p>
          <a:endParaRPr lang="ru-RU"/>
        </a:p>
      </dgm:t>
    </dgm:pt>
    <dgm:pt modelId="{47F51FC4-CFA2-4BD1-AAE8-76D962A87B5E}" type="sibTrans" cxnId="{704D83CB-1AB4-45FE-9C09-DE17F2DA42A1}">
      <dgm:prSet/>
      <dgm:spPr/>
      <dgm:t>
        <a:bodyPr/>
        <a:lstStyle/>
        <a:p>
          <a:endParaRPr lang="ru-RU"/>
        </a:p>
      </dgm:t>
    </dgm:pt>
    <dgm:pt modelId="{E30567B2-00C6-45C6-BBD0-6B5FDAA9B97B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надання суб’єктові права на здійснення певних діянь</a:t>
          </a:r>
          <a:endParaRPr lang="ru-RU" sz="2400" dirty="0">
            <a:latin typeface="+mj-lt"/>
          </a:endParaRPr>
        </a:p>
      </dgm:t>
    </dgm:pt>
    <dgm:pt modelId="{60239FAA-9F81-443B-B917-3020793497F2}" type="parTrans" cxnId="{6019668B-83D9-46CD-A273-9441D27D7CA6}">
      <dgm:prSet/>
      <dgm:spPr/>
      <dgm:t>
        <a:bodyPr/>
        <a:lstStyle/>
        <a:p>
          <a:endParaRPr lang="ru-RU"/>
        </a:p>
      </dgm:t>
    </dgm:pt>
    <dgm:pt modelId="{75C182A2-C5E8-4557-B5B3-3E743E29489B}" type="sibTrans" cxnId="{6019668B-83D9-46CD-A273-9441D27D7CA6}">
      <dgm:prSet/>
      <dgm:spPr/>
      <dgm:t>
        <a:bodyPr/>
        <a:lstStyle/>
        <a:p>
          <a:endParaRPr lang="ru-RU"/>
        </a:p>
      </dgm:t>
    </dgm:pt>
    <dgm:pt modelId="{ABB755CD-2868-4CCD-999E-86C630AD591E}">
      <dgm:prSet custT="1"/>
      <dgm:spPr/>
      <dgm:t>
        <a:bodyPr/>
        <a:lstStyle/>
        <a:p>
          <a:r>
            <a:rPr lang="uk-UA" sz="2400" dirty="0">
              <a:latin typeface="+mj-lt"/>
            </a:rPr>
            <a:t>юридично закріплена необхідність певної поведінки в тих чи інших умовах, обставинах</a:t>
          </a:r>
        </a:p>
      </dgm:t>
    </dgm:pt>
    <dgm:pt modelId="{29D0C955-622D-4FE0-A91C-58B843D3E2FE}" type="parTrans" cxnId="{C81660B6-5B86-4412-BE3C-493FE7D0F6B1}">
      <dgm:prSet/>
      <dgm:spPr/>
      <dgm:t>
        <a:bodyPr/>
        <a:lstStyle/>
        <a:p>
          <a:endParaRPr lang="ru-RU"/>
        </a:p>
      </dgm:t>
    </dgm:pt>
    <dgm:pt modelId="{CCCB7245-D89C-4A99-A251-C940D5024B9E}" type="sibTrans" cxnId="{C81660B6-5B86-4412-BE3C-493FE7D0F6B1}">
      <dgm:prSet/>
      <dgm:spPr/>
      <dgm:t>
        <a:bodyPr/>
        <a:lstStyle/>
        <a:p>
          <a:endParaRPr lang="ru-RU"/>
        </a:p>
      </dgm:t>
    </dgm:pt>
    <dgm:pt modelId="{9899BD59-E840-43CE-8C21-8175C64EEF5D}">
      <dgm:prSet custT="1"/>
      <dgm:spPr/>
      <dgm:t>
        <a:bodyPr/>
        <a:lstStyle/>
        <a:p>
          <a:r>
            <a:rPr lang="uk-UA" sz="2300" dirty="0">
              <a:latin typeface="+mj-lt"/>
            </a:rPr>
            <a:t>юридична необхідність утримуватися від певної поведінки</a:t>
          </a:r>
        </a:p>
      </dgm:t>
    </dgm:pt>
    <dgm:pt modelId="{CE0ABD45-9199-4723-BEFB-88F17B533230}" type="parTrans" cxnId="{63107392-519A-4653-97C5-C78B65557549}">
      <dgm:prSet/>
      <dgm:spPr/>
      <dgm:t>
        <a:bodyPr/>
        <a:lstStyle/>
        <a:p>
          <a:endParaRPr lang="ru-RU"/>
        </a:p>
      </dgm:t>
    </dgm:pt>
    <dgm:pt modelId="{21D8CCE8-9964-40BA-ABDE-75CF62ADEDEA}" type="sibTrans" cxnId="{63107392-519A-4653-97C5-C78B65557549}">
      <dgm:prSet/>
      <dgm:spPr/>
      <dgm:t>
        <a:bodyPr/>
        <a:lstStyle/>
        <a:p>
          <a:endParaRPr lang="ru-RU"/>
        </a:p>
      </dgm:t>
    </dgm:pt>
    <dgm:pt modelId="{6889F153-1EDA-4CC7-ABA1-FDEF34AA59BF}">
      <dgm:prSet custT="1"/>
      <dgm:spPr/>
      <dgm:t>
        <a:bodyPr/>
        <a:lstStyle/>
        <a:p>
          <a:r>
            <a:rPr lang="uk-UA" sz="2300" dirty="0">
              <a:latin typeface="+mj-lt"/>
            </a:rPr>
            <a:t>встановлення в нормах права можливості одержання певних пільг і переваг за здійснення бажаних або корисних для держави й суспільства діянь</a:t>
          </a:r>
        </a:p>
      </dgm:t>
    </dgm:pt>
    <dgm:pt modelId="{6B2A8193-9908-4DA2-8242-C5FF6B2DC471}" type="parTrans" cxnId="{BA6EA9BD-5033-4595-8CCC-32D4EE1F6C61}">
      <dgm:prSet/>
      <dgm:spPr/>
      <dgm:t>
        <a:bodyPr/>
        <a:lstStyle/>
        <a:p>
          <a:endParaRPr lang="ru-RU"/>
        </a:p>
      </dgm:t>
    </dgm:pt>
    <dgm:pt modelId="{3C01D393-6663-4CC2-99DC-4419E854D134}" type="sibTrans" cxnId="{BA6EA9BD-5033-4595-8CCC-32D4EE1F6C61}">
      <dgm:prSet/>
      <dgm:spPr/>
      <dgm:t>
        <a:bodyPr/>
        <a:lstStyle/>
        <a:p>
          <a:endParaRPr lang="ru-RU"/>
        </a:p>
      </dgm:t>
    </dgm:pt>
    <dgm:pt modelId="{C4EC7B8D-6783-47BA-8300-3110E86945B4}" type="pres">
      <dgm:prSet presAssocID="{496FBDA4-480C-4D53-A622-ADA16ECD2310}" presName="Name0" presStyleCnt="0">
        <dgm:presLayoutVars>
          <dgm:dir/>
          <dgm:animLvl val="lvl"/>
          <dgm:resizeHandles val="exact"/>
        </dgm:presLayoutVars>
      </dgm:prSet>
      <dgm:spPr/>
    </dgm:pt>
    <dgm:pt modelId="{86D45C06-1174-44B6-B780-EF02A7034B36}" type="pres">
      <dgm:prSet presAssocID="{B03EBAAA-4F05-4CBD-9F94-E4C9AF5238A1}" presName="composite" presStyleCnt="0"/>
      <dgm:spPr/>
    </dgm:pt>
    <dgm:pt modelId="{BFE3A610-D854-4FEC-BB31-B6B27FA5AC24}" type="pres">
      <dgm:prSet presAssocID="{B03EBAAA-4F05-4CBD-9F94-E4C9AF5238A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13D2D38-8D0D-4A58-A2BA-6327B4DF1622}" type="pres">
      <dgm:prSet presAssocID="{B03EBAAA-4F05-4CBD-9F94-E4C9AF5238A1}" presName="desTx" presStyleLbl="alignAccFollowNode1" presStyleIdx="0" presStyleCnt="4">
        <dgm:presLayoutVars>
          <dgm:bulletEnabled val="1"/>
        </dgm:presLayoutVars>
      </dgm:prSet>
      <dgm:spPr/>
    </dgm:pt>
    <dgm:pt modelId="{23EA1C3A-6B9B-4B16-9B6A-FAD63C2EFF33}" type="pres">
      <dgm:prSet presAssocID="{3F03FBEE-DBEC-49F3-BBA6-4EF3B5D2E0DD}" presName="space" presStyleCnt="0"/>
      <dgm:spPr/>
    </dgm:pt>
    <dgm:pt modelId="{41A6CDCE-3C43-4ABA-9552-F6005FE55549}" type="pres">
      <dgm:prSet presAssocID="{6A2908CE-4854-420F-89C2-A6BCA3B146EE}" presName="composite" presStyleCnt="0"/>
      <dgm:spPr/>
    </dgm:pt>
    <dgm:pt modelId="{37AE517A-AE2B-453A-8584-865AB53B5BED}" type="pres">
      <dgm:prSet presAssocID="{6A2908CE-4854-420F-89C2-A6BCA3B146E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537DD8A-5D83-4207-B3B2-DB1EBCFE6A4F}" type="pres">
      <dgm:prSet presAssocID="{6A2908CE-4854-420F-89C2-A6BCA3B146EE}" presName="desTx" presStyleLbl="alignAccFollowNode1" presStyleIdx="1" presStyleCnt="4">
        <dgm:presLayoutVars>
          <dgm:bulletEnabled val="1"/>
        </dgm:presLayoutVars>
      </dgm:prSet>
      <dgm:spPr/>
    </dgm:pt>
    <dgm:pt modelId="{5A697540-714A-44DE-861E-B7A796C3273B}" type="pres">
      <dgm:prSet presAssocID="{1AFA8960-B823-422E-8457-C5A2F365E243}" presName="space" presStyleCnt="0"/>
      <dgm:spPr/>
    </dgm:pt>
    <dgm:pt modelId="{86E637BD-CE08-4CD3-ADD1-763E6D7C3320}" type="pres">
      <dgm:prSet presAssocID="{3D74A981-2B9F-4090-B041-A8E7693EF945}" presName="composite" presStyleCnt="0"/>
      <dgm:spPr/>
    </dgm:pt>
    <dgm:pt modelId="{AC5F733C-0B02-4F92-BA22-34BB82FCE9F3}" type="pres">
      <dgm:prSet presAssocID="{3D74A981-2B9F-4090-B041-A8E7693EF94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66D36F62-9164-4CF9-AD8D-B9F780910CC1}" type="pres">
      <dgm:prSet presAssocID="{3D74A981-2B9F-4090-B041-A8E7693EF945}" presName="desTx" presStyleLbl="alignAccFollowNode1" presStyleIdx="2" presStyleCnt="4">
        <dgm:presLayoutVars>
          <dgm:bulletEnabled val="1"/>
        </dgm:presLayoutVars>
      </dgm:prSet>
      <dgm:spPr/>
    </dgm:pt>
    <dgm:pt modelId="{D2430526-A21F-4314-A366-205F1771EC2B}" type="pres">
      <dgm:prSet presAssocID="{0493FDA1-2D51-46A2-98AC-D7D869B8413F}" presName="space" presStyleCnt="0"/>
      <dgm:spPr/>
    </dgm:pt>
    <dgm:pt modelId="{351991DB-586C-4F71-98D7-C5932D385BFB}" type="pres">
      <dgm:prSet presAssocID="{7B61EDBD-4AAF-4A32-96E4-E4C3324D760D}" presName="composite" presStyleCnt="0"/>
      <dgm:spPr/>
    </dgm:pt>
    <dgm:pt modelId="{D7879C16-8892-44EF-A6E7-12D00FEE7FCB}" type="pres">
      <dgm:prSet presAssocID="{7B61EDBD-4AAF-4A32-96E4-E4C3324D760D}" presName="parTx" presStyleLbl="alignNode1" presStyleIdx="3" presStyleCnt="4" custScaleX="110190">
        <dgm:presLayoutVars>
          <dgm:chMax val="0"/>
          <dgm:chPref val="0"/>
          <dgm:bulletEnabled val="1"/>
        </dgm:presLayoutVars>
      </dgm:prSet>
      <dgm:spPr/>
    </dgm:pt>
    <dgm:pt modelId="{B74F06EE-F2D5-4885-8621-598B22C0CE57}" type="pres">
      <dgm:prSet presAssocID="{7B61EDBD-4AAF-4A32-96E4-E4C3324D760D}" presName="desTx" presStyleLbl="alignAccFollowNode1" presStyleIdx="3" presStyleCnt="4" custScaleX="110190">
        <dgm:presLayoutVars>
          <dgm:bulletEnabled val="1"/>
        </dgm:presLayoutVars>
      </dgm:prSet>
      <dgm:spPr/>
    </dgm:pt>
  </dgm:ptLst>
  <dgm:cxnLst>
    <dgm:cxn modelId="{9A830102-8429-4F16-B1C4-C3A945F421D0}" type="presOf" srcId="{9899BD59-E840-43CE-8C21-8175C64EEF5D}" destId="{66D36F62-9164-4CF9-AD8D-B9F780910CC1}" srcOrd="0" destOrd="0" presId="urn:microsoft.com/office/officeart/2005/8/layout/hList1"/>
    <dgm:cxn modelId="{BC86183E-C16A-4AA9-BC7B-739FC41DE037}" type="presOf" srcId="{B03EBAAA-4F05-4CBD-9F94-E4C9AF5238A1}" destId="{BFE3A610-D854-4FEC-BB31-B6B27FA5AC24}" srcOrd="0" destOrd="0" presId="urn:microsoft.com/office/officeart/2005/8/layout/hList1"/>
    <dgm:cxn modelId="{E1713661-A400-4818-B969-34813B637AA5}" type="presOf" srcId="{E30567B2-00C6-45C6-BBD0-6B5FDAA9B97B}" destId="{313D2D38-8D0D-4A58-A2BA-6327B4DF1622}" srcOrd="0" destOrd="0" presId="urn:microsoft.com/office/officeart/2005/8/layout/hList1"/>
    <dgm:cxn modelId="{9838C56B-08F6-4A11-A680-FBB468BE3F58}" type="presOf" srcId="{6889F153-1EDA-4CC7-ABA1-FDEF34AA59BF}" destId="{B74F06EE-F2D5-4885-8621-598B22C0CE57}" srcOrd="0" destOrd="0" presId="urn:microsoft.com/office/officeart/2005/8/layout/hList1"/>
    <dgm:cxn modelId="{3003B84F-0091-4396-BB6C-6C2BBF8E791C}" type="presOf" srcId="{3D74A981-2B9F-4090-B041-A8E7693EF945}" destId="{AC5F733C-0B02-4F92-BA22-34BB82FCE9F3}" srcOrd="0" destOrd="0" presId="urn:microsoft.com/office/officeart/2005/8/layout/hList1"/>
    <dgm:cxn modelId="{C9A7D36F-0452-46A8-AE45-E60CB5E3B596}" srcId="{496FBDA4-480C-4D53-A622-ADA16ECD2310}" destId="{B03EBAAA-4F05-4CBD-9F94-E4C9AF5238A1}" srcOrd="0" destOrd="0" parTransId="{26FF5AF7-7C0B-4E85-B8EF-F5468CF63113}" sibTransId="{3F03FBEE-DBEC-49F3-BBA6-4EF3B5D2E0DD}"/>
    <dgm:cxn modelId="{6019668B-83D9-46CD-A273-9441D27D7CA6}" srcId="{B03EBAAA-4F05-4CBD-9F94-E4C9AF5238A1}" destId="{E30567B2-00C6-45C6-BBD0-6B5FDAA9B97B}" srcOrd="0" destOrd="0" parTransId="{60239FAA-9F81-443B-B917-3020793497F2}" sibTransId="{75C182A2-C5E8-4557-B5B3-3E743E29489B}"/>
    <dgm:cxn modelId="{63107392-519A-4653-97C5-C78B65557549}" srcId="{3D74A981-2B9F-4090-B041-A8E7693EF945}" destId="{9899BD59-E840-43CE-8C21-8175C64EEF5D}" srcOrd="0" destOrd="0" parTransId="{CE0ABD45-9199-4723-BEFB-88F17B533230}" sibTransId="{21D8CCE8-9964-40BA-ABDE-75CF62ADEDEA}"/>
    <dgm:cxn modelId="{FE7CEFAB-D8E9-4F64-8410-9F9C618D98AC}" srcId="{496FBDA4-480C-4D53-A622-ADA16ECD2310}" destId="{3D74A981-2B9F-4090-B041-A8E7693EF945}" srcOrd="2" destOrd="0" parTransId="{D64EACC9-2A65-4B4C-AF56-E630DB603A08}" sibTransId="{0493FDA1-2D51-46A2-98AC-D7D869B8413F}"/>
    <dgm:cxn modelId="{B18791AF-E3D7-4CF3-9AE4-58F7358A077D}" type="presOf" srcId="{6A2908CE-4854-420F-89C2-A6BCA3B146EE}" destId="{37AE517A-AE2B-453A-8584-865AB53B5BED}" srcOrd="0" destOrd="0" presId="urn:microsoft.com/office/officeart/2005/8/layout/hList1"/>
    <dgm:cxn modelId="{C81660B6-5B86-4412-BE3C-493FE7D0F6B1}" srcId="{6A2908CE-4854-420F-89C2-A6BCA3B146EE}" destId="{ABB755CD-2868-4CCD-999E-86C630AD591E}" srcOrd="0" destOrd="0" parTransId="{29D0C955-622D-4FE0-A91C-58B843D3E2FE}" sibTransId="{CCCB7245-D89C-4A99-A251-C940D5024B9E}"/>
    <dgm:cxn modelId="{A75E35BA-4A20-44FD-95D9-D5F97D3A85F1}" type="presOf" srcId="{496FBDA4-480C-4D53-A622-ADA16ECD2310}" destId="{C4EC7B8D-6783-47BA-8300-3110E86945B4}" srcOrd="0" destOrd="0" presId="urn:microsoft.com/office/officeart/2005/8/layout/hList1"/>
    <dgm:cxn modelId="{BA6EA9BD-5033-4595-8CCC-32D4EE1F6C61}" srcId="{7B61EDBD-4AAF-4A32-96E4-E4C3324D760D}" destId="{6889F153-1EDA-4CC7-ABA1-FDEF34AA59BF}" srcOrd="0" destOrd="0" parTransId="{6B2A8193-9908-4DA2-8242-C5FF6B2DC471}" sibTransId="{3C01D393-6663-4CC2-99DC-4419E854D134}"/>
    <dgm:cxn modelId="{3FA360C6-3EAB-48A5-A5E6-09612FCB945E}" srcId="{496FBDA4-480C-4D53-A622-ADA16ECD2310}" destId="{6A2908CE-4854-420F-89C2-A6BCA3B146EE}" srcOrd="1" destOrd="0" parTransId="{E52789FD-CF45-4C8B-B174-71F7D0392C70}" sibTransId="{1AFA8960-B823-422E-8457-C5A2F365E243}"/>
    <dgm:cxn modelId="{704D83CB-1AB4-45FE-9C09-DE17F2DA42A1}" srcId="{496FBDA4-480C-4D53-A622-ADA16ECD2310}" destId="{7B61EDBD-4AAF-4A32-96E4-E4C3324D760D}" srcOrd="3" destOrd="0" parTransId="{3432C340-F0D5-4DC9-ACED-B1AE53B1B17C}" sibTransId="{47F51FC4-CFA2-4BD1-AAE8-76D962A87B5E}"/>
    <dgm:cxn modelId="{646180E0-A868-4EA3-99A6-981A1357D92D}" type="presOf" srcId="{7B61EDBD-4AAF-4A32-96E4-E4C3324D760D}" destId="{D7879C16-8892-44EF-A6E7-12D00FEE7FCB}" srcOrd="0" destOrd="0" presId="urn:microsoft.com/office/officeart/2005/8/layout/hList1"/>
    <dgm:cxn modelId="{56DACAFB-70DD-41A6-BC17-6CBD38FCCF10}" type="presOf" srcId="{ABB755CD-2868-4CCD-999E-86C630AD591E}" destId="{6537DD8A-5D83-4207-B3B2-DB1EBCFE6A4F}" srcOrd="0" destOrd="0" presId="urn:microsoft.com/office/officeart/2005/8/layout/hList1"/>
    <dgm:cxn modelId="{7E2E91F5-5F4F-4D67-BAE7-BAD7FA147872}" type="presParOf" srcId="{C4EC7B8D-6783-47BA-8300-3110E86945B4}" destId="{86D45C06-1174-44B6-B780-EF02A7034B36}" srcOrd="0" destOrd="0" presId="urn:microsoft.com/office/officeart/2005/8/layout/hList1"/>
    <dgm:cxn modelId="{6FEF7FF5-965E-4F90-9525-3DA90026259C}" type="presParOf" srcId="{86D45C06-1174-44B6-B780-EF02A7034B36}" destId="{BFE3A610-D854-4FEC-BB31-B6B27FA5AC24}" srcOrd="0" destOrd="0" presId="urn:microsoft.com/office/officeart/2005/8/layout/hList1"/>
    <dgm:cxn modelId="{8F5A2B78-9EBA-47C4-A32C-59F2F6B573C1}" type="presParOf" srcId="{86D45C06-1174-44B6-B780-EF02A7034B36}" destId="{313D2D38-8D0D-4A58-A2BA-6327B4DF1622}" srcOrd="1" destOrd="0" presId="urn:microsoft.com/office/officeart/2005/8/layout/hList1"/>
    <dgm:cxn modelId="{CC950A37-9796-49A4-847D-C4472D7489EA}" type="presParOf" srcId="{C4EC7B8D-6783-47BA-8300-3110E86945B4}" destId="{23EA1C3A-6B9B-4B16-9B6A-FAD63C2EFF33}" srcOrd="1" destOrd="0" presId="urn:microsoft.com/office/officeart/2005/8/layout/hList1"/>
    <dgm:cxn modelId="{F4C2B17A-71C5-412D-98FC-B0A35E33E395}" type="presParOf" srcId="{C4EC7B8D-6783-47BA-8300-3110E86945B4}" destId="{41A6CDCE-3C43-4ABA-9552-F6005FE55549}" srcOrd="2" destOrd="0" presId="urn:microsoft.com/office/officeart/2005/8/layout/hList1"/>
    <dgm:cxn modelId="{A268C35A-6A9B-4084-A945-24386C5E42E7}" type="presParOf" srcId="{41A6CDCE-3C43-4ABA-9552-F6005FE55549}" destId="{37AE517A-AE2B-453A-8584-865AB53B5BED}" srcOrd="0" destOrd="0" presId="urn:microsoft.com/office/officeart/2005/8/layout/hList1"/>
    <dgm:cxn modelId="{59B71A63-A996-4119-86EA-451F9A9CDBF4}" type="presParOf" srcId="{41A6CDCE-3C43-4ABA-9552-F6005FE55549}" destId="{6537DD8A-5D83-4207-B3B2-DB1EBCFE6A4F}" srcOrd="1" destOrd="0" presId="urn:microsoft.com/office/officeart/2005/8/layout/hList1"/>
    <dgm:cxn modelId="{2DBE5DAC-8A85-4FAD-9092-8F47C788D309}" type="presParOf" srcId="{C4EC7B8D-6783-47BA-8300-3110E86945B4}" destId="{5A697540-714A-44DE-861E-B7A796C3273B}" srcOrd="3" destOrd="0" presId="urn:microsoft.com/office/officeart/2005/8/layout/hList1"/>
    <dgm:cxn modelId="{6A96153B-05BF-4FBF-9EAA-F1E5C00DE957}" type="presParOf" srcId="{C4EC7B8D-6783-47BA-8300-3110E86945B4}" destId="{86E637BD-CE08-4CD3-ADD1-763E6D7C3320}" srcOrd="4" destOrd="0" presId="urn:microsoft.com/office/officeart/2005/8/layout/hList1"/>
    <dgm:cxn modelId="{2CA61F0E-BC2E-4C1C-8290-1E40DC10FE15}" type="presParOf" srcId="{86E637BD-CE08-4CD3-ADD1-763E6D7C3320}" destId="{AC5F733C-0B02-4F92-BA22-34BB82FCE9F3}" srcOrd="0" destOrd="0" presId="urn:microsoft.com/office/officeart/2005/8/layout/hList1"/>
    <dgm:cxn modelId="{EA070ADE-E8BB-4EF4-A617-6C7694C68807}" type="presParOf" srcId="{86E637BD-CE08-4CD3-ADD1-763E6D7C3320}" destId="{66D36F62-9164-4CF9-AD8D-B9F780910CC1}" srcOrd="1" destOrd="0" presId="urn:microsoft.com/office/officeart/2005/8/layout/hList1"/>
    <dgm:cxn modelId="{EE6E6864-9E7B-4C7D-A517-A529C719423C}" type="presParOf" srcId="{C4EC7B8D-6783-47BA-8300-3110E86945B4}" destId="{D2430526-A21F-4314-A366-205F1771EC2B}" srcOrd="5" destOrd="0" presId="urn:microsoft.com/office/officeart/2005/8/layout/hList1"/>
    <dgm:cxn modelId="{6C2C38FD-E3D6-4997-9A15-D39284EE2152}" type="presParOf" srcId="{C4EC7B8D-6783-47BA-8300-3110E86945B4}" destId="{351991DB-586C-4F71-98D7-C5932D385BFB}" srcOrd="6" destOrd="0" presId="urn:microsoft.com/office/officeart/2005/8/layout/hList1"/>
    <dgm:cxn modelId="{B2813A59-6B85-4B86-A582-DEC0142619C4}" type="presParOf" srcId="{351991DB-586C-4F71-98D7-C5932D385BFB}" destId="{D7879C16-8892-44EF-A6E7-12D00FEE7FCB}" srcOrd="0" destOrd="0" presId="urn:microsoft.com/office/officeart/2005/8/layout/hList1"/>
    <dgm:cxn modelId="{C612DB48-73EF-4E93-B5DB-300A83D198BF}" type="presParOf" srcId="{351991DB-586C-4F71-98D7-C5932D385BFB}" destId="{B74F06EE-F2D5-4885-8621-598B22C0CE5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06E9527-A753-4A67-A51B-36D13C32425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AA8C4B-5B53-483F-989D-67B71F7866BF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Тип правового регулювання</a:t>
          </a:r>
          <a:endParaRPr lang="ru-RU" sz="3600" b="1" dirty="0">
            <a:latin typeface="+mj-lt"/>
          </a:endParaRPr>
        </a:p>
      </dgm:t>
    </dgm:pt>
    <dgm:pt modelId="{3BBCBC7B-2D7F-4067-B6A2-83380E4F5739}" type="parTrans" cxnId="{5A76110E-4839-467E-8481-78354D1C917D}">
      <dgm:prSet/>
      <dgm:spPr/>
      <dgm:t>
        <a:bodyPr/>
        <a:lstStyle/>
        <a:p>
          <a:endParaRPr lang="ru-RU"/>
        </a:p>
      </dgm:t>
    </dgm:pt>
    <dgm:pt modelId="{05CD48FE-C1CE-4EB7-9850-2D569FA7C640}" type="sibTrans" cxnId="{5A76110E-4839-467E-8481-78354D1C917D}">
      <dgm:prSet/>
      <dgm:spPr/>
      <dgm:t>
        <a:bodyPr/>
        <a:lstStyle/>
        <a:p>
          <a:endParaRPr lang="ru-RU"/>
        </a:p>
      </dgm:t>
    </dgm:pt>
    <dgm:pt modelId="{29303BA7-70AE-4803-9911-F645802D87CB}">
      <dgm:prSet phldrT="[Текст]" custT="1"/>
      <dgm:spPr/>
      <dgm:t>
        <a:bodyPr/>
        <a:lstStyle/>
        <a:p>
          <a:r>
            <a:rPr lang="uk-UA" sz="3600" dirty="0">
              <a:latin typeface="+mj-lt"/>
            </a:rPr>
            <a:t>– це особливий порядок правового регулювання, що виражається в певному поєднанні способів (дозволів і заборон) і створює стан більшого чи меншого сприяння для задоволення інтересів суб’єкта права</a:t>
          </a:r>
          <a:endParaRPr lang="ru-RU" sz="3600" dirty="0">
            <a:latin typeface="+mj-lt"/>
          </a:endParaRPr>
        </a:p>
      </dgm:t>
    </dgm:pt>
    <dgm:pt modelId="{B0A831C9-0BB3-44CF-8307-36F20B381250}" type="parTrans" cxnId="{B6DC8F6C-705C-4DB5-80F9-B8DD318BDBA9}">
      <dgm:prSet/>
      <dgm:spPr/>
      <dgm:t>
        <a:bodyPr/>
        <a:lstStyle/>
        <a:p>
          <a:endParaRPr lang="ru-RU"/>
        </a:p>
      </dgm:t>
    </dgm:pt>
    <dgm:pt modelId="{917D59BF-A338-44DE-8648-2E35C1B3CD84}" type="sibTrans" cxnId="{B6DC8F6C-705C-4DB5-80F9-B8DD318BDBA9}">
      <dgm:prSet/>
      <dgm:spPr/>
      <dgm:t>
        <a:bodyPr/>
        <a:lstStyle/>
        <a:p>
          <a:endParaRPr lang="ru-RU"/>
        </a:p>
      </dgm:t>
    </dgm:pt>
    <dgm:pt modelId="{D94DFBF6-8053-4B0D-A4F8-7F66C0EBB538}" type="pres">
      <dgm:prSet presAssocID="{706E9527-A753-4A67-A51B-36D13C32425D}" presName="vert0" presStyleCnt="0">
        <dgm:presLayoutVars>
          <dgm:dir/>
          <dgm:animOne val="branch"/>
          <dgm:animLvl val="lvl"/>
        </dgm:presLayoutVars>
      </dgm:prSet>
      <dgm:spPr/>
    </dgm:pt>
    <dgm:pt modelId="{C7F333C1-3BEA-4BCB-8802-CDF2508F18F0}" type="pres">
      <dgm:prSet presAssocID="{52AA8C4B-5B53-483F-989D-67B71F7866BF}" presName="thickLine" presStyleLbl="alignNode1" presStyleIdx="0" presStyleCnt="1"/>
      <dgm:spPr/>
    </dgm:pt>
    <dgm:pt modelId="{74688BA9-A859-41A8-8DC1-02F71BB4B1C6}" type="pres">
      <dgm:prSet presAssocID="{52AA8C4B-5B53-483F-989D-67B71F7866BF}" presName="horz1" presStyleCnt="0"/>
      <dgm:spPr/>
    </dgm:pt>
    <dgm:pt modelId="{8413E59C-4159-4951-925C-DA411E947E61}" type="pres">
      <dgm:prSet presAssocID="{52AA8C4B-5B53-483F-989D-67B71F7866BF}" presName="tx1" presStyleLbl="revTx" presStyleIdx="0" presStyleCnt="2" custScaleX="185504"/>
      <dgm:spPr/>
    </dgm:pt>
    <dgm:pt modelId="{D832C13B-188E-4A78-A7F5-A1961EC417E7}" type="pres">
      <dgm:prSet presAssocID="{52AA8C4B-5B53-483F-989D-67B71F7866BF}" presName="vert1" presStyleCnt="0"/>
      <dgm:spPr/>
    </dgm:pt>
    <dgm:pt modelId="{BE138CBC-7AB7-4C56-AB20-2778ECCA725F}" type="pres">
      <dgm:prSet presAssocID="{29303BA7-70AE-4803-9911-F645802D87CB}" presName="vertSpace2a" presStyleCnt="0"/>
      <dgm:spPr/>
    </dgm:pt>
    <dgm:pt modelId="{3B5827FC-EF3B-41A9-960A-4C407AA2CFA8}" type="pres">
      <dgm:prSet presAssocID="{29303BA7-70AE-4803-9911-F645802D87CB}" presName="horz2" presStyleCnt="0"/>
      <dgm:spPr/>
    </dgm:pt>
    <dgm:pt modelId="{C640E412-EE28-45A3-94EE-02BDEB60ADC6}" type="pres">
      <dgm:prSet presAssocID="{29303BA7-70AE-4803-9911-F645802D87CB}" presName="horzSpace2" presStyleCnt="0"/>
      <dgm:spPr/>
    </dgm:pt>
    <dgm:pt modelId="{E91082A0-E6B7-44EE-8F54-BAA6DFFD59CD}" type="pres">
      <dgm:prSet presAssocID="{29303BA7-70AE-4803-9911-F645802D87CB}" presName="tx2" presStyleLbl="revTx" presStyleIdx="1" presStyleCnt="2" custScaleY="110215"/>
      <dgm:spPr/>
    </dgm:pt>
    <dgm:pt modelId="{2EBC8F69-5CA6-4D70-9347-654512557C8D}" type="pres">
      <dgm:prSet presAssocID="{29303BA7-70AE-4803-9911-F645802D87CB}" presName="vert2" presStyleCnt="0"/>
      <dgm:spPr/>
    </dgm:pt>
    <dgm:pt modelId="{5E2AC9C2-D994-407F-A746-6D3C60AE3753}" type="pres">
      <dgm:prSet presAssocID="{29303BA7-70AE-4803-9911-F645802D87CB}" presName="thinLine2b" presStyleLbl="callout" presStyleIdx="0" presStyleCnt="1"/>
      <dgm:spPr/>
    </dgm:pt>
    <dgm:pt modelId="{2230071D-CADC-464A-8A3C-1CCEEA4B27D1}" type="pres">
      <dgm:prSet presAssocID="{29303BA7-70AE-4803-9911-F645802D87CB}" presName="vertSpace2b" presStyleCnt="0"/>
      <dgm:spPr/>
    </dgm:pt>
  </dgm:ptLst>
  <dgm:cxnLst>
    <dgm:cxn modelId="{5A76110E-4839-467E-8481-78354D1C917D}" srcId="{706E9527-A753-4A67-A51B-36D13C32425D}" destId="{52AA8C4B-5B53-483F-989D-67B71F7866BF}" srcOrd="0" destOrd="0" parTransId="{3BBCBC7B-2D7F-4067-B6A2-83380E4F5739}" sibTransId="{05CD48FE-C1CE-4EB7-9850-2D569FA7C640}"/>
    <dgm:cxn modelId="{ED64BA20-B8F5-43F4-9F02-130341FFE475}" type="presOf" srcId="{29303BA7-70AE-4803-9911-F645802D87CB}" destId="{E91082A0-E6B7-44EE-8F54-BAA6DFFD59CD}" srcOrd="0" destOrd="0" presId="urn:microsoft.com/office/officeart/2008/layout/LinedList"/>
    <dgm:cxn modelId="{B6DC8F6C-705C-4DB5-80F9-B8DD318BDBA9}" srcId="{52AA8C4B-5B53-483F-989D-67B71F7866BF}" destId="{29303BA7-70AE-4803-9911-F645802D87CB}" srcOrd="0" destOrd="0" parTransId="{B0A831C9-0BB3-44CF-8307-36F20B381250}" sibTransId="{917D59BF-A338-44DE-8648-2E35C1B3CD84}"/>
    <dgm:cxn modelId="{F13B4E7F-989B-4DD4-8650-FDC397074B1D}" type="presOf" srcId="{52AA8C4B-5B53-483F-989D-67B71F7866BF}" destId="{8413E59C-4159-4951-925C-DA411E947E61}" srcOrd="0" destOrd="0" presId="urn:microsoft.com/office/officeart/2008/layout/LinedList"/>
    <dgm:cxn modelId="{96B04CD7-05A9-4B33-AAFA-73329E590693}" type="presOf" srcId="{706E9527-A753-4A67-A51B-36D13C32425D}" destId="{D94DFBF6-8053-4B0D-A4F8-7F66C0EBB538}" srcOrd="0" destOrd="0" presId="urn:microsoft.com/office/officeart/2008/layout/LinedList"/>
    <dgm:cxn modelId="{85C3D55C-5569-431C-9E25-DCD49DB4D0E5}" type="presParOf" srcId="{D94DFBF6-8053-4B0D-A4F8-7F66C0EBB538}" destId="{C7F333C1-3BEA-4BCB-8802-CDF2508F18F0}" srcOrd="0" destOrd="0" presId="urn:microsoft.com/office/officeart/2008/layout/LinedList"/>
    <dgm:cxn modelId="{5D08D591-3510-42A5-8DA9-E2AECF50E983}" type="presParOf" srcId="{D94DFBF6-8053-4B0D-A4F8-7F66C0EBB538}" destId="{74688BA9-A859-41A8-8DC1-02F71BB4B1C6}" srcOrd="1" destOrd="0" presId="urn:microsoft.com/office/officeart/2008/layout/LinedList"/>
    <dgm:cxn modelId="{19BE06D4-79EA-4384-B0C6-1AB3F64EFC11}" type="presParOf" srcId="{74688BA9-A859-41A8-8DC1-02F71BB4B1C6}" destId="{8413E59C-4159-4951-925C-DA411E947E61}" srcOrd="0" destOrd="0" presId="urn:microsoft.com/office/officeart/2008/layout/LinedList"/>
    <dgm:cxn modelId="{9EF8E690-2D7F-4071-94EF-DC2A5D138D5F}" type="presParOf" srcId="{74688BA9-A859-41A8-8DC1-02F71BB4B1C6}" destId="{D832C13B-188E-4A78-A7F5-A1961EC417E7}" srcOrd="1" destOrd="0" presId="urn:microsoft.com/office/officeart/2008/layout/LinedList"/>
    <dgm:cxn modelId="{E9B096EE-D414-4377-88A6-ED6F5E3D7D86}" type="presParOf" srcId="{D832C13B-188E-4A78-A7F5-A1961EC417E7}" destId="{BE138CBC-7AB7-4C56-AB20-2778ECCA725F}" srcOrd="0" destOrd="0" presId="urn:microsoft.com/office/officeart/2008/layout/LinedList"/>
    <dgm:cxn modelId="{6BAF0F3D-FA75-4E86-A07C-646AA647772A}" type="presParOf" srcId="{D832C13B-188E-4A78-A7F5-A1961EC417E7}" destId="{3B5827FC-EF3B-41A9-960A-4C407AA2CFA8}" srcOrd="1" destOrd="0" presId="urn:microsoft.com/office/officeart/2008/layout/LinedList"/>
    <dgm:cxn modelId="{02FB386C-DC93-4207-B715-9299E11769C6}" type="presParOf" srcId="{3B5827FC-EF3B-41A9-960A-4C407AA2CFA8}" destId="{C640E412-EE28-45A3-94EE-02BDEB60ADC6}" srcOrd="0" destOrd="0" presId="urn:microsoft.com/office/officeart/2008/layout/LinedList"/>
    <dgm:cxn modelId="{F49B5C58-0FB9-42E6-B87B-5CD13D736C6C}" type="presParOf" srcId="{3B5827FC-EF3B-41A9-960A-4C407AA2CFA8}" destId="{E91082A0-E6B7-44EE-8F54-BAA6DFFD59CD}" srcOrd="1" destOrd="0" presId="urn:microsoft.com/office/officeart/2008/layout/LinedList"/>
    <dgm:cxn modelId="{C57B4E49-CF2B-4F47-835B-D35EBD31D053}" type="presParOf" srcId="{3B5827FC-EF3B-41A9-960A-4C407AA2CFA8}" destId="{2EBC8F69-5CA6-4D70-9347-654512557C8D}" srcOrd="2" destOrd="0" presId="urn:microsoft.com/office/officeart/2008/layout/LinedList"/>
    <dgm:cxn modelId="{164988CD-E84F-435A-8A3A-3819DCDC0ED5}" type="presParOf" srcId="{D832C13B-188E-4A78-A7F5-A1961EC417E7}" destId="{5E2AC9C2-D994-407F-A746-6D3C60AE3753}" srcOrd="2" destOrd="0" presId="urn:microsoft.com/office/officeart/2008/layout/LinedList"/>
    <dgm:cxn modelId="{19E7918C-D75C-4C63-9367-26138AFE3783}" type="presParOf" srcId="{D832C13B-188E-4A78-A7F5-A1961EC417E7}" destId="{2230071D-CADC-464A-8A3C-1CCEEA4B27D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BF3E423-0913-463D-BBE2-E77D5157958C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18C4956-D508-4B76-AFC1-9580E1F0F1C2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Типи правового регулювання</a:t>
          </a:r>
          <a:endParaRPr lang="ru-RU" sz="3600" b="1" dirty="0">
            <a:latin typeface="+mj-lt"/>
          </a:endParaRPr>
        </a:p>
      </dgm:t>
    </dgm:pt>
    <dgm:pt modelId="{817855DE-442E-47B6-921C-816E43F57D61}" type="parTrans" cxnId="{42B019FD-929B-44AD-9A5E-D1C7539FAD70}">
      <dgm:prSet/>
      <dgm:spPr/>
      <dgm:t>
        <a:bodyPr/>
        <a:lstStyle/>
        <a:p>
          <a:endParaRPr lang="ru-RU"/>
        </a:p>
      </dgm:t>
    </dgm:pt>
    <dgm:pt modelId="{8B96F8A5-DB62-4090-9C9E-21D1E2DBD7F8}" type="sibTrans" cxnId="{42B019FD-929B-44AD-9A5E-D1C7539FAD70}">
      <dgm:prSet/>
      <dgm:spPr/>
      <dgm:t>
        <a:bodyPr/>
        <a:lstStyle/>
        <a:p>
          <a:endParaRPr lang="ru-RU"/>
        </a:p>
      </dgm:t>
    </dgm:pt>
    <dgm:pt modelId="{A0BEDE23-0A27-41C6-852E-9FC9BEDF0D51}">
      <dgm:prSet custT="1"/>
      <dgm:spPr/>
      <dgm:t>
        <a:bodyPr/>
        <a:lstStyle/>
        <a:p>
          <a:r>
            <a:rPr lang="uk-UA" sz="3200" b="1" dirty="0">
              <a:latin typeface="+mj-lt"/>
            </a:rPr>
            <a:t>Загальний дозвіл</a:t>
          </a:r>
        </a:p>
      </dgm:t>
    </dgm:pt>
    <dgm:pt modelId="{153850D7-EA05-4276-ACFA-7BA6D3434067}" type="parTrans" cxnId="{CCC9A663-348A-456D-9F27-73CFE96D7BB8}">
      <dgm:prSet/>
      <dgm:spPr/>
      <dgm:t>
        <a:bodyPr/>
        <a:lstStyle/>
        <a:p>
          <a:endParaRPr lang="ru-RU"/>
        </a:p>
      </dgm:t>
    </dgm:pt>
    <dgm:pt modelId="{9727162F-4193-49DD-890F-C50B4C88894A}" type="sibTrans" cxnId="{CCC9A663-348A-456D-9F27-73CFE96D7BB8}">
      <dgm:prSet/>
      <dgm:spPr/>
      <dgm:t>
        <a:bodyPr/>
        <a:lstStyle/>
        <a:p>
          <a:endParaRPr lang="ru-RU"/>
        </a:p>
      </dgm:t>
    </dgm:pt>
    <dgm:pt modelId="{9DC66E0D-52D7-4B90-90D2-C65AF0BF5E6B}">
      <dgm:prSet custT="1"/>
      <dgm:spPr/>
      <dgm:t>
        <a:bodyPr/>
        <a:lstStyle/>
        <a:p>
          <a:r>
            <a:rPr lang="uk-UA" sz="3200" b="1" dirty="0">
              <a:latin typeface="+mj-lt"/>
            </a:rPr>
            <a:t>Загальна заборона</a:t>
          </a:r>
        </a:p>
      </dgm:t>
    </dgm:pt>
    <dgm:pt modelId="{61EF9E1C-9489-4BA1-BD4A-58881D8C6D73}" type="parTrans" cxnId="{FC2305BB-F5D9-450A-A404-05AFBDDA09EA}">
      <dgm:prSet/>
      <dgm:spPr/>
      <dgm:t>
        <a:bodyPr/>
        <a:lstStyle/>
        <a:p>
          <a:endParaRPr lang="ru-RU"/>
        </a:p>
      </dgm:t>
    </dgm:pt>
    <dgm:pt modelId="{5A0BCD0F-DED3-41E3-86E9-0925E4AAD093}" type="sibTrans" cxnId="{FC2305BB-F5D9-450A-A404-05AFBDDA09EA}">
      <dgm:prSet/>
      <dgm:spPr/>
      <dgm:t>
        <a:bodyPr/>
        <a:lstStyle/>
        <a:p>
          <a:endParaRPr lang="ru-RU"/>
        </a:p>
      </dgm:t>
    </dgm:pt>
    <dgm:pt modelId="{D5613E44-F4F6-4B91-8738-B3C2859D60C3}">
      <dgm:prSet custT="1"/>
      <dgm:spPr/>
      <dgm:t>
        <a:bodyPr/>
        <a:lstStyle/>
        <a:p>
          <a:r>
            <a:rPr lang="uk-UA" sz="2800" dirty="0">
              <a:latin typeface="+mj-lt"/>
            </a:rPr>
            <a:t>– це тип правового регулювання, що базується на своєрідній презумпції дозволу виконувати ті чи інші діяння</a:t>
          </a:r>
        </a:p>
      </dgm:t>
    </dgm:pt>
    <dgm:pt modelId="{106FE5C7-42D7-416A-AC76-1CE89C28F7AE}" type="parTrans" cxnId="{2E78E0E2-BF97-4E23-A81C-FB289B0F30CC}">
      <dgm:prSet/>
      <dgm:spPr/>
      <dgm:t>
        <a:bodyPr/>
        <a:lstStyle/>
        <a:p>
          <a:endParaRPr lang="ru-RU"/>
        </a:p>
      </dgm:t>
    </dgm:pt>
    <dgm:pt modelId="{AFBA21AC-A593-444B-9F08-1F1FB84F9383}" type="sibTrans" cxnId="{2E78E0E2-BF97-4E23-A81C-FB289B0F30CC}">
      <dgm:prSet/>
      <dgm:spPr/>
      <dgm:t>
        <a:bodyPr/>
        <a:lstStyle/>
        <a:p>
          <a:endParaRPr lang="ru-RU"/>
        </a:p>
      </dgm:t>
    </dgm:pt>
    <dgm:pt modelId="{8FA43661-09ED-47C3-AE20-F03B614E7D28}">
      <dgm:prSet custT="1"/>
      <dgm:spPr/>
      <dgm:t>
        <a:bodyPr/>
        <a:lstStyle/>
        <a:p>
          <a:r>
            <a:rPr lang="uk-UA" sz="2600" dirty="0">
              <a:solidFill>
                <a:schemeClr val="bg2">
                  <a:lumMod val="25000"/>
                </a:schemeClr>
              </a:solidFill>
              <a:latin typeface="+mj-lt"/>
            </a:rPr>
            <a:t>Дозволено все, крім того, що прямо заборонено законом</a:t>
          </a:r>
        </a:p>
      </dgm:t>
    </dgm:pt>
    <dgm:pt modelId="{27B730B4-2DC5-43CE-97B0-C123F30BC623}" type="parTrans" cxnId="{58C34DFC-7F51-4F8C-9421-BB89B1112A36}">
      <dgm:prSet/>
      <dgm:spPr/>
      <dgm:t>
        <a:bodyPr/>
        <a:lstStyle/>
        <a:p>
          <a:endParaRPr lang="ru-RU"/>
        </a:p>
      </dgm:t>
    </dgm:pt>
    <dgm:pt modelId="{2928080A-CCB1-4F52-8587-36CE0FA9D5FC}" type="sibTrans" cxnId="{58C34DFC-7F51-4F8C-9421-BB89B1112A36}">
      <dgm:prSet/>
      <dgm:spPr/>
      <dgm:t>
        <a:bodyPr/>
        <a:lstStyle/>
        <a:p>
          <a:endParaRPr lang="ru-RU"/>
        </a:p>
      </dgm:t>
    </dgm:pt>
    <dgm:pt modelId="{740B902F-B32D-4365-8EAF-886BB145BCD5}">
      <dgm:prSet custT="1"/>
      <dgm:spPr/>
      <dgm:t>
        <a:bodyPr/>
        <a:lstStyle/>
        <a:p>
          <a:r>
            <a:rPr lang="uk-UA" sz="2500" dirty="0">
              <a:latin typeface="+mj-lt"/>
            </a:rPr>
            <a:t>– це тип правового регулювання, основу якого складає загальна заборона певних видів діянь, але при цьому формулюється конкретне звільнення від неї, тобто робиться виняток із загальної заборони</a:t>
          </a:r>
        </a:p>
      </dgm:t>
    </dgm:pt>
    <dgm:pt modelId="{0F3C1F22-C983-4A61-998B-7626F68A0CD7}" type="parTrans" cxnId="{0633A77A-F161-464C-A8A1-01577B04781A}">
      <dgm:prSet/>
      <dgm:spPr/>
      <dgm:t>
        <a:bodyPr/>
        <a:lstStyle/>
        <a:p>
          <a:endParaRPr lang="ru-RU"/>
        </a:p>
      </dgm:t>
    </dgm:pt>
    <dgm:pt modelId="{746CE1D4-4A15-4FF9-BC09-0501B91978A7}" type="sibTrans" cxnId="{0633A77A-F161-464C-A8A1-01577B04781A}">
      <dgm:prSet/>
      <dgm:spPr/>
      <dgm:t>
        <a:bodyPr/>
        <a:lstStyle/>
        <a:p>
          <a:endParaRPr lang="ru-RU"/>
        </a:p>
      </dgm:t>
    </dgm:pt>
    <dgm:pt modelId="{1E8D9B22-CC35-408B-9D8B-77C287C35F5B}">
      <dgm:prSet custT="1"/>
      <dgm:spPr/>
      <dgm:t>
        <a:bodyPr/>
        <a:lstStyle/>
        <a:p>
          <a:r>
            <a:rPr lang="uk-UA" sz="2600" dirty="0">
              <a:solidFill>
                <a:schemeClr val="bg2">
                  <a:lumMod val="25000"/>
                </a:schemeClr>
              </a:solidFill>
              <a:latin typeface="+mj-lt"/>
            </a:rPr>
            <a:t>Заборонено все, за винятком того, що прямо дозволено законом</a:t>
          </a:r>
        </a:p>
      </dgm:t>
    </dgm:pt>
    <dgm:pt modelId="{59441E83-AC1A-4160-98BB-C41A07CD32C4}" type="parTrans" cxnId="{D1C691C1-AFBD-4F25-B860-E39F41464955}">
      <dgm:prSet/>
      <dgm:spPr/>
      <dgm:t>
        <a:bodyPr/>
        <a:lstStyle/>
        <a:p>
          <a:endParaRPr lang="ru-RU"/>
        </a:p>
      </dgm:t>
    </dgm:pt>
    <dgm:pt modelId="{DBDA283D-17D3-407B-A56E-F16B2AC02071}" type="sibTrans" cxnId="{D1C691C1-AFBD-4F25-B860-E39F41464955}">
      <dgm:prSet/>
      <dgm:spPr/>
      <dgm:t>
        <a:bodyPr/>
        <a:lstStyle/>
        <a:p>
          <a:endParaRPr lang="ru-RU"/>
        </a:p>
      </dgm:t>
    </dgm:pt>
    <dgm:pt modelId="{7DE6344F-5CB6-4ADC-B608-CCE9BF1B0736}" type="pres">
      <dgm:prSet presAssocID="{2BF3E423-0913-463D-BBE2-E77D5157958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F7C57D3-3F27-48E7-9FAB-A790E3E03848}" type="pres">
      <dgm:prSet presAssocID="{018C4956-D508-4B76-AFC1-9580E1F0F1C2}" presName="vertOne" presStyleCnt="0"/>
      <dgm:spPr/>
    </dgm:pt>
    <dgm:pt modelId="{A86E2395-870C-4745-BBBD-34ADDF66DC93}" type="pres">
      <dgm:prSet presAssocID="{018C4956-D508-4B76-AFC1-9580E1F0F1C2}" presName="txOne" presStyleLbl="node0" presStyleIdx="0" presStyleCnt="1" custScaleY="39575">
        <dgm:presLayoutVars>
          <dgm:chPref val="3"/>
        </dgm:presLayoutVars>
      </dgm:prSet>
      <dgm:spPr/>
    </dgm:pt>
    <dgm:pt modelId="{4C5BA1B4-7A6C-484B-805F-69982A9F29AF}" type="pres">
      <dgm:prSet presAssocID="{018C4956-D508-4B76-AFC1-9580E1F0F1C2}" presName="parTransOne" presStyleCnt="0"/>
      <dgm:spPr/>
    </dgm:pt>
    <dgm:pt modelId="{2BE4DDB4-ECA0-4336-BAEE-D1600AFEB00E}" type="pres">
      <dgm:prSet presAssocID="{018C4956-D508-4B76-AFC1-9580E1F0F1C2}" presName="horzOne" presStyleCnt="0"/>
      <dgm:spPr/>
    </dgm:pt>
    <dgm:pt modelId="{C532081D-B9C6-4991-8FE1-E645E94ED947}" type="pres">
      <dgm:prSet presAssocID="{A0BEDE23-0A27-41C6-852E-9FC9BEDF0D51}" presName="vertTwo" presStyleCnt="0"/>
      <dgm:spPr/>
    </dgm:pt>
    <dgm:pt modelId="{C3238CA3-3182-478B-83A9-F1432B16408B}" type="pres">
      <dgm:prSet presAssocID="{A0BEDE23-0A27-41C6-852E-9FC9BEDF0D51}" presName="txTwo" presStyleLbl="node2" presStyleIdx="0" presStyleCnt="2" custScaleY="31823">
        <dgm:presLayoutVars>
          <dgm:chPref val="3"/>
        </dgm:presLayoutVars>
      </dgm:prSet>
      <dgm:spPr/>
    </dgm:pt>
    <dgm:pt modelId="{B54551DC-AE10-4B19-A6C3-01D4E9021B3D}" type="pres">
      <dgm:prSet presAssocID="{A0BEDE23-0A27-41C6-852E-9FC9BEDF0D51}" presName="parTransTwo" presStyleCnt="0"/>
      <dgm:spPr/>
    </dgm:pt>
    <dgm:pt modelId="{A1251F93-F866-41C5-AD68-EE2413ED847F}" type="pres">
      <dgm:prSet presAssocID="{A0BEDE23-0A27-41C6-852E-9FC9BEDF0D51}" presName="horzTwo" presStyleCnt="0"/>
      <dgm:spPr/>
    </dgm:pt>
    <dgm:pt modelId="{EB49BE27-DAFD-4147-B2E3-21BC51274668}" type="pres">
      <dgm:prSet presAssocID="{D5613E44-F4F6-4B91-8738-B3C2859D60C3}" presName="vertThree" presStyleCnt="0"/>
      <dgm:spPr/>
    </dgm:pt>
    <dgm:pt modelId="{D7035112-AF9C-46F4-9D71-F06537EEDBFA}" type="pres">
      <dgm:prSet presAssocID="{D5613E44-F4F6-4B91-8738-B3C2859D60C3}" presName="txThree" presStyleLbl="node3" presStyleIdx="0" presStyleCnt="2">
        <dgm:presLayoutVars>
          <dgm:chPref val="3"/>
        </dgm:presLayoutVars>
      </dgm:prSet>
      <dgm:spPr/>
    </dgm:pt>
    <dgm:pt modelId="{BC940A01-B2E8-4A7A-A218-2B424ABC8706}" type="pres">
      <dgm:prSet presAssocID="{D5613E44-F4F6-4B91-8738-B3C2859D60C3}" presName="parTransThree" presStyleCnt="0"/>
      <dgm:spPr/>
    </dgm:pt>
    <dgm:pt modelId="{3F614C8D-8BA2-474D-A177-319D19F3CD87}" type="pres">
      <dgm:prSet presAssocID="{D5613E44-F4F6-4B91-8738-B3C2859D60C3}" presName="horzThree" presStyleCnt="0"/>
      <dgm:spPr/>
    </dgm:pt>
    <dgm:pt modelId="{F901CF2D-BF69-4159-B869-BA3DCB5F1CCB}" type="pres">
      <dgm:prSet presAssocID="{8FA43661-09ED-47C3-AE20-F03B614E7D28}" presName="vertFour" presStyleCnt="0">
        <dgm:presLayoutVars>
          <dgm:chPref val="3"/>
        </dgm:presLayoutVars>
      </dgm:prSet>
      <dgm:spPr/>
    </dgm:pt>
    <dgm:pt modelId="{BF5943D0-5B0E-4357-995E-25A615B12984}" type="pres">
      <dgm:prSet presAssocID="{8FA43661-09ED-47C3-AE20-F03B614E7D28}" presName="txFour" presStyleLbl="node4" presStyleIdx="0" presStyleCnt="2" custScaleY="55547">
        <dgm:presLayoutVars>
          <dgm:chPref val="3"/>
        </dgm:presLayoutVars>
      </dgm:prSet>
      <dgm:spPr/>
    </dgm:pt>
    <dgm:pt modelId="{EC4F5B9F-F213-44B9-911D-052AFCA089FF}" type="pres">
      <dgm:prSet presAssocID="{8FA43661-09ED-47C3-AE20-F03B614E7D28}" presName="horzFour" presStyleCnt="0"/>
      <dgm:spPr/>
    </dgm:pt>
    <dgm:pt modelId="{58EDED1F-1F50-4F5A-BC83-8E401DBF93AB}" type="pres">
      <dgm:prSet presAssocID="{9727162F-4193-49DD-890F-C50B4C88894A}" presName="sibSpaceTwo" presStyleCnt="0"/>
      <dgm:spPr/>
    </dgm:pt>
    <dgm:pt modelId="{C48F4B6F-7E61-438F-B18D-08E7A88393AA}" type="pres">
      <dgm:prSet presAssocID="{9DC66E0D-52D7-4B90-90D2-C65AF0BF5E6B}" presName="vertTwo" presStyleCnt="0"/>
      <dgm:spPr/>
    </dgm:pt>
    <dgm:pt modelId="{EC2E08E8-C738-4982-9DE4-F6FAF2CF50F2}" type="pres">
      <dgm:prSet presAssocID="{9DC66E0D-52D7-4B90-90D2-C65AF0BF5E6B}" presName="txTwo" presStyleLbl="node2" presStyleIdx="1" presStyleCnt="2" custScaleY="31823">
        <dgm:presLayoutVars>
          <dgm:chPref val="3"/>
        </dgm:presLayoutVars>
      </dgm:prSet>
      <dgm:spPr/>
    </dgm:pt>
    <dgm:pt modelId="{4D208776-5414-410E-BA0E-C78EE11CA941}" type="pres">
      <dgm:prSet presAssocID="{9DC66E0D-52D7-4B90-90D2-C65AF0BF5E6B}" presName="parTransTwo" presStyleCnt="0"/>
      <dgm:spPr/>
    </dgm:pt>
    <dgm:pt modelId="{9428AE62-57E4-4C8B-9C77-8D37F04D9A7F}" type="pres">
      <dgm:prSet presAssocID="{9DC66E0D-52D7-4B90-90D2-C65AF0BF5E6B}" presName="horzTwo" presStyleCnt="0"/>
      <dgm:spPr/>
    </dgm:pt>
    <dgm:pt modelId="{4A80EE0E-4948-45EE-B765-BE1C968774B0}" type="pres">
      <dgm:prSet presAssocID="{740B902F-B32D-4365-8EAF-886BB145BCD5}" presName="vertThree" presStyleCnt="0"/>
      <dgm:spPr/>
    </dgm:pt>
    <dgm:pt modelId="{C679EE61-A6CC-427E-8638-5ECA2F97841B}" type="pres">
      <dgm:prSet presAssocID="{740B902F-B32D-4365-8EAF-886BB145BCD5}" presName="txThree" presStyleLbl="node3" presStyleIdx="1" presStyleCnt="2">
        <dgm:presLayoutVars>
          <dgm:chPref val="3"/>
        </dgm:presLayoutVars>
      </dgm:prSet>
      <dgm:spPr/>
    </dgm:pt>
    <dgm:pt modelId="{B84BCFC4-1F07-4E94-B6DC-04917125C2CB}" type="pres">
      <dgm:prSet presAssocID="{740B902F-B32D-4365-8EAF-886BB145BCD5}" presName="parTransThree" presStyleCnt="0"/>
      <dgm:spPr/>
    </dgm:pt>
    <dgm:pt modelId="{4610479A-5FD6-4C39-B0FE-1443CE553CFE}" type="pres">
      <dgm:prSet presAssocID="{740B902F-B32D-4365-8EAF-886BB145BCD5}" presName="horzThree" presStyleCnt="0"/>
      <dgm:spPr/>
    </dgm:pt>
    <dgm:pt modelId="{85F4F145-DDB3-4E36-B6DD-AD9D9E1BC35F}" type="pres">
      <dgm:prSet presAssocID="{1E8D9B22-CC35-408B-9D8B-77C287C35F5B}" presName="vertFour" presStyleCnt="0">
        <dgm:presLayoutVars>
          <dgm:chPref val="3"/>
        </dgm:presLayoutVars>
      </dgm:prSet>
      <dgm:spPr/>
    </dgm:pt>
    <dgm:pt modelId="{B42BA462-C4C6-4EDB-B28A-2FE06D732329}" type="pres">
      <dgm:prSet presAssocID="{1E8D9B22-CC35-408B-9D8B-77C287C35F5B}" presName="txFour" presStyleLbl="node4" presStyleIdx="1" presStyleCnt="2" custScaleY="55547">
        <dgm:presLayoutVars>
          <dgm:chPref val="3"/>
        </dgm:presLayoutVars>
      </dgm:prSet>
      <dgm:spPr/>
    </dgm:pt>
    <dgm:pt modelId="{1E5DC3E3-5F87-4F97-BA62-8260ACF01A6D}" type="pres">
      <dgm:prSet presAssocID="{1E8D9B22-CC35-408B-9D8B-77C287C35F5B}" presName="horzFour" presStyleCnt="0"/>
      <dgm:spPr/>
    </dgm:pt>
  </dgm:ptLst>
  <dgm:cxnLst>
    <dgm:cxn modelId="{56BDA73D-1625-4CD3-A77F-128A2B114CD5}" type="presOf" srcId="{8FA43661-09ED-47C3-AE20-F03B614E7D28}" destId="{BF5943D0-5B0E-4357-995E-25A615B12984}" srcOrd="0" destOrd="0" presId="urn:microsoft.com/office/officeart/2005/8/layout/hierarchy4"/>
    <dgm:cxn modelId="{CCC9A663-348A-456D-9F27-73CFE96D7BB8}" srcId="{018C4956-D508-4B76-AFC1-9580E1F0F1C2}" destId="{A0BEDE23-0A27-41C6-852E-9FC9BEDF0D51}" srcOrd="0" destOrd="0" parTransId="{153850D7-EA05-4276-ACFA-7BA6D3434067}" sibTransId="{9727162F-4193-49DD-890F-C50B4C88894A}"/>
    <dgm:cxn modelId="{B31B7D6B-0AD0-4353-A61A-90BA37BD7D9A}" type="presOf" srcId="{740B902F-B32D-4365-8EAF-886BB145BCD5}" destId="{C679EE61-A6CC-427E-8638-5ECA2F97841B}" srcOrd="0" destOrd="0" presId="urn:microsoft.com/office/officeart/2005/8/layout/hierarchy4"/>
    <dgm:cxn modelId="{0633A77A-F161-464C-A8A1-01577B04781A}" srcId="{9DC66E0D-52D7-4B90-90D2-C65AF0BF5E6B}" destId="{740B902F-B32D-4365-8EAF-886BB145BCD5}" srcOrd="0" destOrd="0" parTransId="{0F3C1F22-C983-4A61-998B-7626F68A0CD7}" sibTransId="{746CE1D4-4A15-4FF9-BC09-0501B91978A7}"/>
    <dgm:cxn modelId="{EF41AD7C-7AC5-45C4-8EA7-6064FD561410}" type="presOf" srcId="{018C4956-D508-4B76-AFC1-9580E1F0F1C2}" destId="{A86E2395-870C-4745-BBBD-34ADDF66DC93}" srcOrd="0" destOrd="0" presId="urn:microsoft.com/office/officeart/2005/8/layout/hierarchy4"/>
    <dgm:cxn modelId="{B763AB99-23C0-4DBE-A07B-E249346B0A4F}" type="presOf" srcId="{2BF3E423-0913-463D-BBE2-E77D5157958C}" destId="{7DE6344F-5CB6-4ADC-B608-CCE9BF1B0736}" srcOrd="0" destOrd="0" presId="urn:microsoft.com/office/officeart/2005/8/layout/hierarchy4"/>
    <dgm:cxn modelId="{618B68A0-B5B6-4367-A3BD-A442906261D3}" type="presOf" srcId="{1E8D9B22-CC35-408B-9D8B-77C287C35F5B}" destId="{B42BA462-C4C6-4EDB-B28A-2FE06D732329}" srcOrd="0" destOrd="0" presId="urn:microsoft.com/office/officeart/2005/8/layout/hierarchy4"/>
    <dgm:cxn modelId="{1F37B1A8-8ED6-40A5-AF6F-B8AA62A2EFBC}" type="presOf" srcId="{D5613E44-F4F6-4B91-8738-B3C2859D60C3}" destId="{D7035112-AF9C-46F4-9D71-F06537EEDBFA}" srcOrd="0" destOrd="0" presId="urn:microsoft.com/office/officeart/2005/8/layout/hierarchy4"/>
    <dgm:cxn modelId="{FC2305BB-F5D9-450A-A404-05AFBDDA09EA}" srcId="{018C4956-D508-4B76-AFC1-9580E1F0F1C2}" destId="{9DC66E0D-52D7-4B90-90D2-C65AF0BF5E6B}" srcOrd="1" destOrd="0" parTransId="{61EF9E1C-9489-4BA1-BD4A-58881D8C6D73}" sibTransId="{5A0BCD0F-DED3-41E3-86E9-0925E4AAD093}"/>
    <dgm:cxn modelId="{D1C691C1-AFBD-4F25-B860-E39F41464955}" srcId="{740B902F-B32D-4365-8EAF-886BB145BCD5}" destId="{1E8D9B22-CC35-408B-9D8B-77C287C35F5B}" srcOrd="0" destOrd="0" parTransId="{59441E83-AC1A-4160-98BB-C41A07CD32C4}" sibTransId="{DBDA283D-17D3-407B-A56E-F16B2AC02071}"/>
    <dgm:cxn modelId="{1BC4ABD9-9036-4F13-8C1B-B9E0754FD042}" type="presOf" srcId="{9DC66E0D-52D7-4B90-90D2-C65AF0BF5E6B}" destId="{EC2E08E8-C738-4982-9DE4-F6FAF2CF50F2}" srcOrd="0" destOrd="0" presId="urn:microsoft.com/office/officeart/2005/8/layout/hierarchy4"/>
    <dgm:cxn modelId="{2FE928DB-B3C9-434A-BD5B-F7B5260FE2D9}" type="presOf" srcId="{A0BEDE23-0A27-41C6-852E-9FC9BEDF0D51}" destId="{C3238CA3-3182-478B-83A9-F1432B16408B}" srcOrd="0" destOrd="0" presId="urn:microsoft.com/office/officeart/2005/8/layout/hierarchy4"/>
    <dgm:cxn modelId="{2E78E0E2-BF97-4E23-A81C-FB289B0F30CC}" srcId="{A0BEDE23-0A27-41C6-852E-9FC9BEDF0D51}" destId="{D5613E44-F4F6-4B91-8738-B3C2859D60C3}" srcOrd="0" destOrd="0" parTransId="{106FE5C7-42D7-416A-AC76-1CE89C28F7AE}" sibTransId="{AFBA21AC-A593-444B-9F08-1F1FB84F9383}"/>
    <dgm:cxn modelId="{58C34DFC-7F51-4F8C-9421-BB89B1112A36}" srcId="{D5613E44-F4F6-4B91-8738-B3C2859D60C3}" destId="{8FA43661-09ED-47C3-AE20-F03B614E7D28}" srcOrd="0" destOrd="0" parTransId="{27B730B4-2DC5-43CE-97B0-C123F30BC623}" sibTransId="{2928080A-CCB1-4F52-8587-36CE0FA9D5FC}"/>
    <dgm:cxn modelId="{42B019FD-929B-44AD-9A5E-D1C7539FAD70}" srcId="{2BF3E423-0913-463D-BBE2-E77D5157958C}" destId="{018C4956-D508-4B76-AFC1-9580E1F0F1C2}" srcOrd="0" destOrd="0" parTransId="{817855DE-442E-47B6-921C-816E43F57D61}" sibTransId="{8B96F8A5-DB62-4090-9C9E-21D1E2DBD7F8}"/>
    <dgm:cxn modelId="{8D27B166-AB0B-4D73-921E-ECC3761A4865}" type="presParOf" srcId="{7DE6344F-5CB6-4ADC-B608-CCE9BF1B0736}" destId="{9F7C57D3-3F27-48E7-9FAB-A790E3E03848}" srcOrd="0" destOrd="0" presId="urn:microsoft.com/office/officeart/2005/8/layout/hierarchy4"/>
    <dgm:cxn modelId="{E0CA9D62-3F59-4270-910F-C8F6931B47A0}" type="presParOf" srcId="{9F7C57D3-3F27-48E7-9FAB-A790E3E03848}" destId="{A86E2395-870C-4745-BBBD-34ADDF66DC93}" srcOrd="0" destOrd="0" presId="urn:microsoft.com/office/officeart/2005/8/layout/hierarchy4"/>
    <dgm:cxn modelId="{D6BB7B21-64BE-464D-B766-4F8F6BFC1F2E}" type="presParOf" srcId="{9F7C57D3-3F27-48E7-9FAB-A790E3E03848}" destId="{4C5BA1B4-7A6C-484B-805F-69982A9F29AF}" srcOrd="1" destOrd="0" presId="urn:microsoft.com/office/officeart/2005/8/layout/hierarchy4"/>
    <dgm:cxn modelId="{B2F37D8A-7A60-4408-89AA-1710EB3FAB79}" type="presParOf" srcId="{9F7C57D3-3F27-48E7-9FAB-A790E3E03848}" destId="{2BE4DDB4-ECA0-4336-BAEE-D1600AFEB00E}" srcOrd="2" destOrd="0" presId="urn:microsoft.com/office/officeart/2005/8/layout/hierarchy4"/>
    <dgm:cxn modelId="{F16BC5D7-15CE-42F6-ACCC-CF5B831EEEFF}" type="presParOf" srcId="{2BE4DDB4-ECA0-4336-BAEE-D1600AFEB00E}" destId="{C532081D-B9C6-4991-8FE1-E645E94ED947}" srcOrd="0" destOrd="0" presId="urn:microsoft.com/office/officeart/2005/8/layout/hierarchy4"/>
    <dgm:cxn modelId="{17D44C64-7B3D-48B6-8519-4373FE2422C2}" type="presParOf" srcId="{C532081D-B9C6-4991-8FE1-E645E94ED947}" destId="{C3238CA3-3182-478B-83A9-F1432B16408B}" srcOrd="0" destOrd="0" presId="urn:microsoft.com/office/officeart/2005/8/layout/hierarchy4"/>
    <dgm:cxn modelId="{94A830B7-9559-427E-87E5-DDC1696D0AFB}" type="presParOf" srcId="{C532081D-B9C6-4991-8FE1-E645E94ED947}" destId="{B54551DC-AE10-4B19-A6C3-01D4E9021B3D}" srcOrd="1" destOrd="0" presId="urn:microsoft.com/office/officeart/2005/8/layout/hierarchy4"/>
    <dgm:cxn modelId="{F3ABFBFD-BD46-4FAB-9419-3E3EC7FE4AE1}" type="presParOf" srcId="{C532081D-B9C6-4991-8FE1-E645E94ED947}" destId="{A1251F93-F866-41C5-AD68-EE2413ED847F}" srcOrd="2" destOrd="0" presId="urn:microsoft.com/office/officeart/2005/8/layout/hierarchy4"/>
    <dgm:cxn modelId="{72F9E242-DDBA-4705-8F77-5E5120AA978C}" type="presParOf" srcId="{A1251F93-F866-41C5-AD68-EE2413ED847F}" destId="{EB49BE27-DAFD-4147-B2E3-21BC51274668}" srcOrd="0" destOrd="0" presId="urn:microsoft.com/office/officeart/2005/8/layout/hierarchy4"/>
    <dgm:cxn modelId="{2B283244-8214-4C8A-A639-C3E2DAE21263}" type="presParOf" srcId="{EB49BE27-DAFD-4147-B2E3-21BC51274668}" destId="{D7035112-AF9C-46F4-9D71-F06537EEDBFA}" srcOrd="0" destOrd="0" presId="urn:microsoft.com/office/officeart/2005/8/layout/hierarchy4"/>
    <dgm:cxn modelId="{6D99EC82-F591-48D5-BA35-1C9A3C733DD0}" type="presParOf" srcId="{EB49BE27-DAFD-4147-B2E3-21BC51274668}" destId="{BC940A01-B2E8-4A7A-A218-2B424ABC8706}" srcOrd="1" destOrd="0" presId="urn:microsoft.com/office/officeart/2005/8/layout/hierarchy4"/>
    <dgm:cxn modelId="{E7F3756C-4330-4433-B1B1-5142C9A2C522}" type="presParOf" srcId="{EB49BE27-DAFD-4147-B2E3-21BC51274668}" destId="{3F614C8D-8BA2-474D-A177-319D19F3CD87}" srcOrd="2" destOrd="0" presId="urn:microsoft.com/office/officeart/2005/8/layout/hierarchy4"/>
    <dgm:cxn modelId="{EC987C7B-AD49-470C-BC1D-EE8492F5F49D}" type="presParOf" srcId="{3F614C8D-8BA2-474D-A177-319D19F3CD87}" destId="{F901CF2D-BF69-4159-B869-BA3DCB5F1CCB}" srcOrd="0" destOrd="0" presId="urn:microsoft.com/office/officeart/2005/8/layout/hierarchy4"/>
    <dgm:cxn modelId="{9BBDD999-CF34-4B5E-AB13-B83D37574B23}" type="presParOf" srcId="{F901CF2D-BF69-4159-B869-BA3DCB5F1CCB}" destId="{BF5943D0-5B0E-4357-995E-25A615B12984}" srcOrd="0" destOrd="0" presId="urn:microsoft.com/office/officeart/2005/8/layout/hierarchy4"/>
    <dgm:cxn modelId="{1FCDF0CD-451C-4986-98C2-0ABA4865D4D1}" type="presParOf" srcId="{F901CF2D-BF69-4159-B869-BA3DCB5F1CCB}" destId="{EC4F5B9F-F213-44B9-911D-052AFCA089FF}" srcOrd="1" destOrd="0" presId="urn:microsoft.com/office/officeart/2005/8/layout/hierarchy4"/>
    <dgm:cxn modelId="{55AF8E89-5EFB-4726-89F6-FF2BE87FD257}" type="presParOf" srcId="{2BE4DDB4-ECA0-4336-BAEE-D1600AFEB00E}" destId="{58EDED1F-1F50-4F5A-BC83-8E401DBF93AB}" srcOrd="1" destOrd="0" presId="urn:microsoft.com/office/officeart/2005/8/layout/hierarchy4"/>
    <dgm:cxn modelId="{58B8C443-5B3D-4C91-B466-E082E67CC07F}" type="presParOf" srcId="{2BE4DDB4-ECA0-4336-BAEE-D1600AFEB00E}" destId="{C48F4B6F-7E61-438F-B18D-08E7A88393AA}" srcOrd="2" destOrd="0" presId="urn:microsoft.com/office/officeart/2005/8/layout/hierarchy4"/>
    <dgm:cxn modelId="{D4D79B96-0B5E-47D0-9930-4CF182F13869}" type="presParOf" srcId="{C48F4B6F-7E61-438F-B18D-08E7A88393AA}" destId="{EC2E08E8-C738-4982-9DE4-F6FAF2CF50F2}" srcOrd="0" destOrd="0" presId="urn:microsoft.com/office/officeart/2005/8/layout/hierarchy4"/>
    <dgm:cxn modelId="{7A66CF8C-0F2E-4A89-B695-A4671C092844}" type="presParOf" srcId="{C48F4B6F-7E61-438F-B18D-08E7A88393AA}" destId="{4D208776-5414-410E-BA0E-C78EE11CA941}" srcOrd="1" destOrd="0" presId="urn:microsoft.com/office/officeart/2005/8/layout/hierarchy4"/>
    <dgm:cxn modelId="{28A7BEBC-5550-4054-981F-2157D09B3BB1}" type="presParOf" srcId="{C48F4B6F-7E61-438F-B18D-08E7A88393AA}" destId="{9428AE62-57E4-4C8B-9C77-8D37F04D9A7F}" srcOrd="2" destOrd="0" presId="urn:microsoft.com/office/officeart/2005/8/layout/hierarchy4"/>
    <dgm:cxn modelId="{B08C54BD-7EEE-4BD5-BD09-9629F481BA4C}" type="presParOf" srcId="{9428AE62-57E4-4C8B-9C77-8D37F04D9A7F}" destId="{4A80EE0E-4948-45EE-B765-BE1C968774B0}" srcOrd="0" destOrd="0" presId="urn:microsoft.com/office/officeart/2005/8/layout/hierarchy4"/>
    <dgm:cxn modelId="{69F7EBCB-7717-429C-9387-C5836AD2A5B7}" type="presParOf" srcId="{4A80EE0E-4948-45EE-B765-BE1C968774B0}" destId="{C679EE61-A6CC-427E-8638-5ECA2F97841B}" srcOrd="0" destOrd="0" presId="urn:microsoft.com/office/officeart/2005/8/layout/hierarchy4"/>
    <dgm:cxn modelId="{9C4ED707-E336-4193-B6A2-99F040DB5340}" type="presParOf" srcId="{4A80EE0E-4948-45EE-B765-BE1C968774B0}" destId="{B84BCFC4-1F07-4E94-B6DC-04917125C2CB}" srcOrd="1" destOrd="0" presId="urn:microsoft.com/office/officeart/2005/8/layout/hierarchy4"/>
    <dgm:cxn modelId="{7D15EDC6-6D87-4E2F-8041-170AE8BB6885}" type="presParOf" srcId="{4A80EE0E-4948-45EE-B765-BE1C968774B0}" destId="{4610479A-5FD6-4C39-B0FE-1443CE553CFE}" srcOrd="2" destOrd="0" presId="urn:microsoft.com/office/officeart/2005/8/layout/hierarchy4"/>
    <dgm:cxn modelId="{745FDCED-D815-4AD9-8350-13CE2987E2A1}" type="presParOf" srcId="{4610479A-5FD6-4C39-B0FE-1443CE553CFE}" destId="{85F4F145-DDB3-4E36-B6DD-AD9D9E1BC35F}" srcOrd="0" destOrd="0" presId="urn:microsoft.com/office/officeart/2005/8/layout/hierarchy4"/>
    <dgm:cxn modelId="{894476C6-004F-4A17-9BD9-EFE6306911CB}" type="presParOf" srcId="{85F4F145-DDB3-4E36-B6DD-AD9D9E1BC35F}" destId="{B42BA462-C4C6-4EDB-B28A-2FE06D732329}" srcOrd="0" destOrd="0" presId="urn:microsoft.com/office/officeart/2005/8/layout/hierarchy4"/>
    <dgm:cxn modelId="{C2F85093-636D-4145-86D4-36B4921894B9}" type="presParOf" srcId="{85F4F145-DDB3-4E36-B6DD-AD9D9E1BC35F}" destId="{1E5DC3E3-5F87-4F97-BA62-8260ACF01A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2479EAF-0BD0-4DB8-8378-B405625420CC}" type="doc">
      <dgm:prSet loTypeId="urn:microsoft.com/office/officeart/2005/8/layout/lProcess1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2C533AF-D13B-43D3-BB7A-7F41547F4CEF}">
      <dgm:prSet phldrT="[Текст]" custT="1"/>
      <dgm:spPr/>
      <dgm:t>
        <a:bodyPr/>
        <a:lstStyle/>
        <a:p>
          <a:r>
            <a:rPr lang="uk-UA" sz="3200" b="1" dirty="0">
              <a:latin typeface="+mj-lt"/>
            </a:rPr>
            <a:t>Основні стадії правового регулювання</a:t>
          </a:r>
          <a:endParaRPr lang="ru-RU" sz="3200" b="1" dirty="0">
            <a:latin typeface="+mj-lt"/>
          </a:endParaRPr>
        </a:p>
      </dgm:t>
    </dgm:pt>
    <dgm:pt modelId="{A76ED908-437B-4A84-95EF-F7CFE1FBAAAB}" type="parTrans" cxnId="{90EED86C-B5DA-4A31-A833-CA3E1C35AE56}">
      <dgm:prSet/>
      <dgm:spPr/>
      <dgm:t>
        <a:bodyPr/>
        <a:lstStyle/>
        <a:p>
          <a:endParaRPr lang="ru-RU"/>
        </a:p>
      </dgm:t>
    </dgm:pt>
    <dgm:pt modelId="{C9335FE2-F492-4B3F-93D1-DE48EA19B0DA}" type="sibTrans" cxnId="{90EED86C-B5DA-4A31-A833-CA3E1C35AE56}">
      <dgm:prSet/>
      <dgm:spPr/>
      <dgm:t>
        <a:bodyPr/>
        <a:lstStyle/>
        <a:p>
          <a:endParaRPr lang="ru-RU"/>
        </a:p>
      </dgm:t>
    </dgm:pt>
    <dgm:pt modelId="{05FB9EE5-1E79-465C-8181-3DEF8B357288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правотворчість</a:t>
          </a:r>
        </a:p>
      </dgm:t>
    </dgm:pt>
    <dgm:pt modelId="{5E61A877-4813-4720-8C7B-996DFFD14549}" type="parTrans" cxnId="{AE6C43D2-CE16-4E02-B12A-5518A94D885E}">
      <dgm:prSet/>
      <dgm:spPr/>
      <dgm:t>
        <a:bodyPr/>
        <a:lstStyle/>
        <a:p>
          <a:endParaRPr lang="ru-RU"/>
        </a:p>
      </dgm:t>
    </dgm:pt>
    <dgm:pt modelId="{B24C5E10-E349-4BE4-9C92-820A5CEB380F}" type="sibTrans" cxnId="{AE6C43D2-CE16-4E02-B12A-5518A94D885E}">
      <dgm:prSet/>
      <dgm:spPr/>
      <dgm:t>
        <a:bodyPr/>
        <a:lstStyle/>
        <a:p>
          <a:endParaRPr lang="ru-RU"/>
        </a:p>
      </dgm:t>
    </dgm:pt>
    <dgm:pt modelId="{4C95F39D-56CC-4043-8A4A-816694945B77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правовідносини</a:t>
          </a:r>
        </a:p>
      </dgm:t>
    </dgm:pt>
    <dgm:pt modelId="{CA5B8844-F2AD-48F6-81FA-59BB03E4F514}" type="parTrans" cxnId="{9802F867-B7FA-4873-9815-93B832478613}">
      <dgm:prSet/>
      <dgm:spPr/>
      <dgm:t>
        <a:bodyPr/>
        <a:lstStyle/>
        <a:p>
          <a:endParaRPr lang="ru-RU"/>
        </a:p>
      </dgm:t>
    </dgm:pt>
    <dgm:pt modelId="{06896DE6-98AD-45A2-B816-059A937BE722}" type="sibTrans" cxnId="{9802F867-B7FA-4873-9815-93B832478613}">
      <dgm:prSet/>
      <dgm:spPr/>
      <dgm:t>
        <a:bodyPr/>
        <a:lstStyle/>
        <a:p>
          <a:endParaRPr lang="ru-RU"/>
        </a:p>
      </dgm:t>
    </dgm:pt>
    <dgm:pt modelId="{8A58774D-1437-4284-9775-8EFA0FA766A6}">
      <dgm:prSet custT="1"/>
      <dgm:spPr/>
      <dgm:t>
        <a:bodyPr/>
        <a:lstStyle/>
        <a:p>
          <a:r>
            <a:rPr lang="uk-UA" sz="28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правореалізація</a:t>
          </a:r>
          <a:endParaRPr lang="uk-UA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DC0C3F0D-B5D4-4FC7-A10B-587953F0F785}" type="parTrans" cxnId="{43137C4D-6ACE-467C-82B3-CFB2D58E1C20}">
      <dgm:prSet/>
      <dgm:spPr/>
      <dgm:t>
        <a:bodyPr/>
        <a:lstStyle/>
        <a:p>
          <a:endParaRPr lang="ru-RU"/>
        </a:p>
      </dgm:t>
    </dgm:pt>
    <dgm:pt modelId="{FA5C9E54-1B7A-44B2-9C14-B646CABC381A}" type="sibTrans" cxnId="{43137C4D-6ACE-467C-82B3-CFB2D58E1C20}">
      <dgm:prSet/>
      <dgm:spPr/>
      <dgm:t>
        <a:bodyPr/>
        <a:lstStyle/>
        <a:p>
          <a:endParaRPr lang="ru-RU"/>
        </a:p>
      </dgm:t>
    </dgm:pt>
    <dgm:pt modelId="{0132FE5D-56E8-4D5E-B90F-860A0B6338F9}">
      <dgm:prSet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uk-UA" sz="3200" b="1" dirty="0">
              <a:solidFill>
                <a:schemeClr val="bg1"/>
              </a:solidFill>
              <a:latin typeface="+mj-lt"/>
            </a:rPr>
            <a:t>Додаткові стадії правового регулювання</a:t>
          </a:r>
        </a:p>
      </dgm:t>
    </dgm:pt>
    <dgm:pt modelId="{B0C5DE81-09F2-411F-BE8D-B62B3207D90C}" type="parTrans" cxnId="{6A8E45E8-57BC-4C30-9451-BF0CBD6ADE9C}">
      <dgm:prSet/>
      <dgm:spPr/>
      <dgm:t>
        <a:bodyPr/>
        <a:lstStyle/>
        <a:p>
          <a:endParaRPr lang="ru-RU"/>
        </a:p>
      </dgm:t>
    </dgm:pt>
    <dgm:pt modelId="{9FB8F736-3DD5-4126-9D1B-B39D86FEC5C3}" type="sibTrans" cxnId="{6A8E45E8-57BC-4C30-9451-BF0CBD6ADE9C}">
      <dgm:prSet/>
      <dgm:spPr/>
      <dgm:t>
        <a:bodyPr/>
        <a:lstStyle/>
        <a:p>
          <a:endParaRPr lang="ru-RU"/>
        </a:p>
      </dgm:t>
    </dgm:pt>
    <dgm:pt modelId="{068FBB1A-C6CA-4238-B21F-695DE659EB2B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тлумачення норм права</a:t>
          </a:r>
        </a:p>
      </dgm:t>
    </dgm:pt>
    <dgm:pt modelId="{7528CF5E-158B-4451-B9EC-FA87C106747F}" type="parTrans" cxnId="{62429ADF-C790-4373-BAD8-A5374CE94B4C}">
      <dgm:prSet/>
      <dgm:spPr/>
      <dgm:t>
        <a:bodyPr/>
        <a:lstStyle/>
        <a:p>
          <a:endParaRPr lang="ru-RU"/>
        </a:p>
      </dgm:t>
    </dgm:pt>
    <dgm:pt modelId="{3484AED5-6474-4A19-BF34-87488E608544}" type="sibTrans" cxnId="{62429ADF-C790-4373-BAD8-A5374CE94B4C}">
      <dgm:prSet/>
      <dgm:spPr/>
      <dgm:t>
        <a:bodyPr/>
        <a:lstStyle/>
        <a:p>
          <a:endParaRPr lang="ru-RU"/>
        </a:p>
      </dgm:t>
    </dgm:pt>
    <dgm:pt modelId="{6859CA64-4AA5-4FFF-9DF9-053C2EA8C5A0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застосування норм права</a:t>
          </a:r>
        </a:p>
      </dgm:t>
    </dgm:pt>
    <dgm:pt modelId="{5D9CA550-9B2B-450B-981A-D06826613C5A}" type="parTrans" cxnId="{035CAA5F-A58B-4298-B56D-B3B509686F19}">
      <dgm:prSet/>
      <dgm:spPr/>
      <dgm:t>
        <a:bodyPr/>
        <a:lstStyle/>
        <a:p>
          <a:endParaRPr lang="ru-RU"/>
        </a:p>
      </dgm:t>
    </dgm:pt>
    <dgm:pt modelId="{4E023BCC-1154-40A3-9DCB-16378D08A18B}" type="sibTrans" cxnId="{035CAA5F-A58B-4298-B56D-B3B509686F19}">
      <dgm:prSet/>
      <dgm:spPr/>
      <dgm:t>
        <a:bodyPr/>
        <a:lstStyle/>
        <a:p>
          <a:endParaRPr lang="ru-RU"/>
        </a:p>
      </dgm:t>
    </dgm:pt>
    <dgm:pt modelId="{F1AC4563-6341-4C7E-922C-B924489A9AC7}" type="pres">
      <dgm:prSet presAssocID="{82479EAF-0BD0-4DB8-8378-B405625420CC}" presName="Name0" presStyleCnt="0">
        <dgm:presLayoutVars>
          <dgm:dir/>
          <dgm:animLvl val="lvl"/>
          <dgm:resizeHandles val="exact"/>
        </dgm:presLayoutVars>
      </dgm:prSet>
      <dgm:spPr/>
    </dgm:pt>
    <dgm:pt modelId="{4D288A91-DC92-4B56-A92C-1D05682CD4B3}" type="pres">
      <dgm:prSet presAssocID="{32C533AF-D13B-43D3-BB7A-7F41547F4CEF}" presName="vertFlow" presStyleCnt="0"/>
      <dgm:spPr/>
    </dgm:pt>
    <dgm:pt modelId="{537EACD2-EF73-46EA-A0F8-B447A39665F3}" type="pres">
      <dgm:prSet presAssocID="{32C533AF-D13B-43D3-BB7A-7F41547F4CEF}" presName="header" presStyleLbl="node1" presStyleIdx="0" presStyleCnt="2"/>
      <dgm:spPr/>
    </dgm:pt>
    <dgm:pt modelId="{2AC0D285-4DDC-4CD1-8756-6DC7A4FF2F84}" type="pres">
      <dgm:prSet presAssocID="{5E61A877-4813-4720-8C7B-996DFFD14549}" presName="parTrans" presStyleLbl="sibTrans2D1" presStyleIdx="0" presStyleCnt="5"/>
      <dgm:spPr/>
    </dgm:pt>
    <dgm:pt modelId="{18FC18CD-62F6-4CD6-91E6-81FB8E1812C1}" type="pres">
      <dgm:prSet presAssocID="{05FB9EE5-1E79-465C-8181-3DEF8B357288}" presName="child" presStyleLbl="alignAccFollowNode1" presStyleIdx="0" presStyleCnt="5" custScaleY="56025">
        <dgm:presLayoutVars>
          <dgm:chMax val="0"/>
          <dgm:bulletEnabled val="1"/>
        </dgm:presLayoutVars>
      </dgm:prSet>
      <dgm:spPr/>
    </dgm:pt>
    <dgm:pt modelId="{37C008DE-B16C-4FD5-B29F-E01B9B1C6406}" type="pres">
      <dgm:prSet presAssocID="{B24C5E10-E349-4BE4-9C92-820A5CEB380F}" presName="sibTrans" presStyleLbl="sibTrans2D1" presStyleIdx="1" presStyleCnt="5"/>
      <dgm:spPr/>
    </dgm:pt>
    <dgm:pt modelId="{30DCB078-8832-4EFD-B546-E488934BDDCE}" type="pres">
      <dgm:prSet presAssocID="{4C95F39D-56CC-4043-8A4A-816694945B77}" presName="child" presStyleLbl="alignAccFollowNode1" presStyleIdx="1" presStyleCnt="5" custScaleY="56025">
        <dgm:presLayoutVars>
          <dgm:chMax val="0"/>
          <dgm:bulletEnabled val="1"/>
        </dgm:presLayoutVars>
      </dgm:prSet>
      <dgm:spPr/>
    </dgm:pt>
    <dgm:pt modelId="{E34BA64E-DF15-4D20-8B0B-538A903743DF}" type="pres">
      <dgm:prSet presAssocID="{06896DE6-98AD-45A2-B816-059A937BE722}" presName="sibTrans" presStyleLbl="sibTrans2D1" presStyleIdx="2" presStyleCnt="5"/>
      <dgm:spPr/>
    </dgm:pt>
    <dgm:pt modelId="{BF1DE3AC-172B-409E-AC1E-93A56AA79EEC}" type="pres">
      <dgm:prSet presAssocID="{8A58774D-1437-4284-9775-8EFA0FA766A6}" presName="child" presStyleLbl="alignAccFollowNode1" presStyleIdx="2" presStyleCnt="5" custScaleY="56025">
        <dgm:presLayoutVars>
          <dgm:chMax val="0"/>
          <dgm:bulletEnabled val="1"/>
        </dgm:presLayoutVars>
      </dgm:prSet>
      <dgm:spPr/>
    </dgm:pt>
    <dgm:pt modelId="{72D541E8-C5D4-4248-9A6D-5FD67C357E3F}" type="pres">
      <dgm:prSet presAssocID="{32C533AF-D13B-43D3-BB7A-7F41547F4CEF}" presName="hSp" presStyleCnt="0"/>
      <dgm:spPr/>
    </dgm:pt>
    <dgm:pt modelId="{3235EE11-35FB-41CA-A1AA-D5A3605BE6DA}" type="pres">
      <dgm:prSet presAssocID="{0132FE5D-56E8-4D5E-B90F-860A0B6338F9}" presName="vertFlow" presStyleCnt="0"/>
      <dgm:spPr/>
    </dgm:pt>
    <dgm:pt modelId="{6A9467F0-7AF5-4CE3-9C74-99E3526E6775}" type="pres">
      <dgm:prSet presAssocID="{0132FE5D-56E8-4D5E-B90F-860A0B6338F9}" presName="header" presStyleLbl="node1" presStyleIdx="1" presStyleCnt="2"/>
      <dgm:spPr/>
    </dgm:pt>
    <dgm:pt modelId="{7EF8FA22-760D-4E96-8D87-626635602880}" type="pres">
      <dgm:prSet presAssocID="{7528CF5E-158B-4451-B9EC-FA87C106747F}" presName="parTrans" presStyleLbl="sibTrans2D1" presStyleIdx="3" presStyleCnt="5"/>
      <dgm:spPr/>
    </dgm:pt>
    <dgm:pt modelId="{5DAF95BC-3637-49E3-BD04-BC80F59C112A}" type="pres">
      <dgm:prSet presAssocID="{068FBB1A-C6CA-4238-B21F-695DE659EB2B}" presName="child" presStyleLbl="alignAccFollowNode1" presStyleIdx="3" presStyleCnt="5" custScaleY="56025">
        <dgm:presLayoutVars>
          <dgm:chMax val="0"/>
          <dgm:bulletEnabled val="1"/>
        </dgm:presLayoutVars>
      </dgm:prSet>
      <dgm:spPr/>
    </dgm:pt>
    <dgm:pt modelId="{170C0504-2110-446A-86AE-3AC0568FBA1A}" type="pres">
      <dgm:prSet presAssocID="{3484AED5-6474-4A19-BF34-87488E608544}" presName="sibTrans" presStyleLbl="sibTrans2D1" presStyleIdx="4" presStyleCnt="5"/>
      <dgm:spPr/>
    </dgm:pt>
    <dgm:pt modelId="{EDBF6D07-C178-49D5-9457-1C67E3E0190D}" type="pres">
      <dgm:prSet presAssocID="{6859CA64-4AA5-4FFF-9DF9-053C2EA8C5A0}" presName="child" presStyleLbl="alignAccFollowNode1" presStyleIdx="4" presStyleCnt="5" custScaleY="56025">
        <dgm:presLayoutVars>
          <dgm:chMax val="0"/>
          <dgm:bulletEnabled val="1"/>
        </dgm:presLayoutVars>
      </dgm:prSet>
      <dgm:spPr/>
    </dgm:pt>
  </dgm:ptLst>
  <dgm:cxnLst>
    <dgm:cxn modelId="{C5011105-B749-4BFD-BB6D-130E207755C4}" type="presOf" srcId="{B24C5E10-E349-4BE4-9C92-820A5CEB380F}" destId="{37C008DE-B16C-4FD5-B29F-E01B9B1C6406}" srcOrd="0" destOrd="0" presId="urn:microsoft.com/office/officeart/2005/8/layout/lProcess1"/>
    <dgm:cxn modelId="{7329DE19-A3E3-46BE-97D6-8C0C4B17FE6C}" type="presOf" srcId="{8A58774D-1437-4284-9775-8EFA0FA766A6}" destId="{BF1DE3AC-172B-409E-AC1E-93A56AA79EEC}" srcOrd="0" destOrd="0" presId="urn:microsoft.com/office/officeart/2005/8/layout/lProcess1"/>
    <dgm:cxn modelId="{1162C13F-9468-43E3-9B61-A242363F8A2A}" type="presOf" srcId="{82479EAF-0BD0-4DB8-8378-B405625420CC}" destId="{F1AC4563-6341-4C7E-922C-B924489A9AC7}" srcOrd="0" destOrd="0" presId="urn:microsoft.com/office/officeart/2005/8/layout/lProcess1"/>
    <dgm:cxn modelId="{13DBBB5D-3665-4AC5-B648-02103BBE119C}" type="presOf" srcId="{4C95F39D-56CC-4043-8A4A-816694945B77}" destId="{30DCB078-8832-4EFD-B546-E488934BDDCE}" srcOrd="0" destOrd="0" presId="urn:microsoft.com/office/officeart/2005/8/layout/lProcess1"/>
    <dgm:cxn modelId="{035CAA5F-A58B-4298-B56D-B3B509686F19}" srcId="{0132FE5D-56E8-4D5E-B90F-860A0B6338F9}" destId="{6859CA64-4AA5-4FFF-9DF9-053C2EA8C5A0}" srcOrd="1" destOrd="0" parTransId="{5D9CA550-9B2B-450B-981A-D06826613C5A}" sibTransId="{4E023BCC-1154-40A3-9DCB-16378D08A18B}"/>
    <dgm:cxn modelId="{EAD2A446-23D8-4939-962B-C25E74E5402A}" type="presOf" srcId="{6859CA64-4AA5-4FFF-9DF9-053C2EA8C5A0}" destId="{EDBF6D07-C178-49D5-9457-1C67E3E0190D}" srcOrd="0" destOrd="0" presId="urn:microsoft.com/office/officeart/2005/8/layout/lProcess1"/>
    <dgm:cxn modelId="{9802F867-B7FA-4873-9815-93B832478613}" srcId="{32C533AF-D13B-43D3-BB7A-7F41547F4CEF}" destId="{4C95F39D-56CC-4043-8A4A-816694945B77}" srcOrd="1" destOrd="0" parTransId="{CA5B8844-F2AD-48F6-81FA-59BB03E4F514}" sibTransId="{06896DE6-98AD-45A2-B816-059A937BE722}"/>
    <dgm:cxn modelId="{3506516C-D34C-4A9E-924F-9E94BB000FF5}" type="presOf" srcId="{32C533AF-D13B-43D3-BB7A-7F41547F4CEF}" destId="{537EACD2-EF73-46EA-A0F8-B447A39665F3}" srcOrd="0" destOrd="0" presId="urn:microsoft.com/office/officeart/2005/8/layout/lProcess1"/>
    <dgm:cxn modelId="{90EED86C-B5DA-4A31-A833-CA3E1C35AE56}" srcId="{82479EAF-0BD0-4DB8-8378-B405625420CC}" destId="{32C533AF-D13B-43D3-BB7A-7F41547F4CEF}" srcOrd="0" destOrd="0" parTransId="{A76ED908-437B-4A84-95EF-F7CFE1FBAAAB}" sibTransId="{C9335FE2-F492-4B3F-93D1-DE48EA19B0DA}"/>
    <dgm:cxn modelId="{43137C4D-6ACE-467C-82B3-CFB2D58E1C20}" srcId="{32C533AF-D13B-43D3-BB7A-7F41547F4CEF}" destId="{8A58774D-1437-4284-9775-8EFA0FA766A6}" srcOrd="2" destOrd="0" parTransId="{DC0C3F0D-B5D4-4FC7-A10B-587953F0F785}" sibTransId="{FA5C9E54-1B7A-44B2-9C14-B646CABC381A}"/>
    <dgm:cxn modelId="{E5E69079-5D80-4CC6-B981-147F73D0B931}" type="presOf" srcId="{068FBB1A-C6CA-4238-B21F-695DE659EB2B}" destId="{5DAF95BC-3637-49E3-BD04-BC80F59C112A}" srcOrd="0" destOrd="0" presId="urn:microsoft.com/office/officeart/2005/8/layout/lProcess1"/>
    <dgm:cxn modelId="{B1EAE694-8B03-4A41-ACCC-4C15F24D5C1B}" type="presOf" srcId="{5E61A877-4813-4720-8C7B-996DFFD14549}" destId="{2AC0D285-4DDC-4CD1-8756-6DC7A4FF2F84}" srcOrd="0" destOrd="0" presId="urn:microsoft.com/office/officeart/2005/8/layout/lProcess1"/>
    <dgm:cxn modelId="{A60C65B0-CDF6-47B2-BC07-BD2DCA7F7F33}" type="presOf" srcId="{3484AED5-6474-4A19-BF34-87488E608544}" destId="{170C0504-2110-446A-86AE-3AC0568FBA1A}" srcOrd="0" destOrd="0" presId="urn:microsoft.com/office/officeart/2005/8/layout/lProcess1"/>
    <dgm:cxn modelId="{B9C9A4BA-D53D-4126-8F21-93B0BC653621}" type="presOf" srcId="{7528CF5E-158B-4451-B9EC-FA87C106747F}" destId="{7EF8FA22-760D-4E96-8D87-626635602880}" srcOrd="0" destOrd="0" presId="urn:microsoft.com/office/officeart/2005/8/layout/lProcess1"/>
    <dgm:cxn modelId="{4FF798CE-6F5E-48FA-BD49-99BE4E45BDAA}" type="presOf" srcId="{0132FE5D-56E8-4D5E-B90F-860A0B6338F9}" destId="{6A9467F0-7AF5-4CE3-9C74-99E3526E6775}" srcOrd="0" destOrd="0" presId="urn:microsoft.com/office/officeart/2005/8/layout/lProcess1"/>
    <dgm:cxn modelId="{AE6C43D2-CE16-4E02-B12A-5518A94D885E}" srcId="{32C533AF-D13B-43D3-BB7A-7F41547F4CEF}" destId="{05FB9EE5-1E79-465C-8181-3DEF8B357288}" srcOrd="0" destOrd="0" parTransId="{5E61A877-4813-4720-8C7B-996DFFD14549}" sibTransId="{B24C5E10-E349-4BE4-9C92-820A5CEB380F}"/>
    <dgm:cxn modelId="{62429ADF-C790-4373-BAD8-A5374CE94B4C}" srcId="{0132FE5D-56E8-4D5E-B90F-860A0B6338F9}" destId="{068FBB1A-C6CA-4238-B21F-695DE659EB2B}" srcOrd="0" destOrd="0" parTransId="{7528CF5E-158B-4451-B9EC-FA87C106747F}" sibTransId="{3484AED5-6474-4A19-BF34-87488E608544}"/>
    <dgm:cxn modelId="{1CF2C9E1-EFFE-4AD4-AAF1-626D528F4106}" type="presOf" srcId="{05FB9EE5-1E79-465C-8181-3DEF8B357288}" destId="{18FC18CD-62F6-4CD6-91E6-81FB8E1812C1}" srcOrd="0" destOrd="0" presId="urn:microsoft.com/office/officeart/2005/8/layout/lProcess1"/>
    <dgm:cxn modelId="{6A8E45E8-57BC-4C30-9451-BF0CBD6ADE9C}" srcId="{82479EAF-0BD0-4DB8-8378-B405625420CC}" destId="{0132FE5D-56E8-4D5E-B90F-860A0B6338F9}" srcOrd="1" destOrd="0" parTransId="{B0C5DE81-09F2-411F-BE8D-B62B3207D90C}" sibTransId="{9FB8F736-3DD5-4126-9D1B-B39D86FEC5C3}"/>
    <dgm:cxn modelId="{7EF119EE-0DC7-4222-8C0F-04473CC463EB}" type="presOf" srcId="{06896DE6-98AD-45A2-B816-059A937BE722}" destId="{E34BA64E-DF15-4D20-8B0B-538A903743DF}" srcOrd="0" destOrd="0" presId="urn:microsoft.com/office/officeart/2005/8/layout/lProcess1"/>
    <dgm:cxn modelId="{AA5FDD59-536E-4753-A0D8-451366799746}" type="presParOf" srcId="{F1AC4563-6341-4C7E-922C-B924489A9AC7}" destId="{4D288A91-DC92-4B56-A92C-1D05682CD4B3}" srcOrd="0" destOrd="0" presId="urn:microsoft.com/office/officeart/2005/8/layout/lProcess1"/>
    <dgm:cxn modelId="{2FC5C4EB-5462-49B5-9D02-FDF1DC22F8BA}" type="presParOf" srcId="{4D288A91-DC92-4B56-A92C-1D05682CD4B3}" destId="{537EACD2-EF73-46EA-A0F8-B447A39665F3}" srcOrd="0" destOrd="0" presId="urn:microsoft.com/office/officeart/2005/8/layout/lProcess1"/>
    <dgm:cxn modelId="{2D998680-25BE-49EF-BAC5-39DAA5E85BAC}" type="presParOf" srcId="{4D288A91-DC92-4B56-A92C-1D05682CD4B3}" destId="{2AC0D285-4DDC-4CD1-8756-6DC7A4FF2F84}" srcOrd="1" destOrd="0" presId="urn:microsoft.com/office/officeart/2005/8/layout/lProcess1"/>
    <dgm:cxn modelId="{6CDB9211-DEA3-49AA-BC2E-653A3F67C0C1}" type="presParOf" srcId="{4D288A91-DC92-4B56-A92C-1D05682CD4B3}" destId="{18FC18CD-62F6-4CD6-91E6-81FB8E1812C1}" srcOrd="2" destOrd="0" presId="urn:microsoft.com/office/officeart/2005/8/layout/lProcess1"/>
    <dgm:cxn modelId="{B20A0B3D-C84A-456D-98D3-20761D57ED2E}" type="presParOf" srcId="{4D288A91-DC92-4B56-A92C-1D05682CD4B3}" destId="{37C008DE-B16C-4FD5-B29F-E01B9B1C6406}" srcOrd="3" destOrd="0" presId="urn:microsoft.com/office/officeart/2005/8/layout/lProcess1"/>
    <dgm:cxn modelId="{42E1B585-5E98-4C2D-94CD-8E6030366643}" type="presParOf" srcId="{4D288A91-DC92-4B56-A92C-1D05682CD4B3}" destId="{30DCB078-8832-4EFD-B546-E488934BDDCE}" srcOrd="4" destOrd="0" presId="urn:microsoft.com/office/officeart/2005/8/layout/lProcess1"/>
    <dgm:cxn modelId="{133EC2E9-C211-43BF-8CA1-F731467C702B}" type="presParOf" srcId="{4D288A91-DC92-4B56-A92C-1D05682CD4B3}" destId="{E34BA64E-DF15-4D20-8B0B-538A903743DF}" srcOrd="5" destOrd="0" presId="urn:microsoft.com/office/officeart/2005/8/layout/lProcess1"/>
    <dgm:cxn modelId="{4F23C4A1-D686-4426-BC07-57F3AD5A5D13}" type="presParOf" srcId="{4D288A91-DC92-4B56-A92C-1D05682CD4B3}" destId="{BF1DE3AC-172B-409E-AC1E-93A56AA79EEC}" srcOrd="6" destOrd="0" presId="urn:microsoft.com/office/officeart/2005/8/layout/lProcess1"/>
    <dgm:cxn modelId="{1CFCAAD2-503D-4A36-8B0B-F3912495BFC4}" type="presParOf" srcId="{F1AC4563-6341-4C7E-922C-B924489A9AC7}" destId="{72D541E8-C5D4-4248-9A6D-5FD67C357E3F}" srcOrd="1" destOrd="0" presId="urn:microsoft.com/office/officeart/2005/8/layout/lProcess1"/>
    <dgm:cxn modelId="{F4F861A9-2134-4306-A3B6-5BBAB5E31659}" type="presParOf" srcId="{F1AC4563-6341-4C7E-922C-B924489A9AC7}" destId="{3235EE11-35FB-41CA-A1AA-D5A3605BE6DA}" srcOrd="2" destOrd="0" presId="urn:microsoft.com/office/officeart/2005/8/layout/lProcess1"/>
    <dgm:cxn modelId="{6CE3C060-E43D-4E89-8F8E-2A6986F768D3}" type="presParOf" srcId="{3235EE11-35FB-41CA-A1AA-D5A3605BE6DA}" destId="{6A9467F0-7AF5-4CE3-9C74-99E3526E6775}" srcOrd="0" destOrd="0" presId="urn:microsoft.com/office/officeart/2005/8/layout/lProcess1"/>
    <dgm:cxn modelId="{1369917D-E77A-46AE-8F1D-A350F4FC2EED}" type="presParOf" srcId="{3235EE11-35FB-41CA-A1AA-D5A3605BE6DA}" destId="{7EF8FA22-760D-4E96-8D87-626635602880}" srcOrd="1" destOrd="0" presId="urn:microsoft.com/office/officeart/2005/8/layout/lProcess1"/>
    <dgm:cxn modelId="{72BEB366-412A-4039-A33B-9A8C5F1585BF}" type="presParOf" srcId="{3235EE11-35FB-41CA-A1AA-D5A3605BE6DA}" destId="{5DAF95BC-3637-49E3-BD04-BC80F59C112A}" srcOrd="2" destOrd="0" presId="urn:microsoft.com/office/officeart/2005/8/layout/lProcess1"/>
    <dgm:cxn modelId="{AF446037-7535-4BFE-AA3E-679AEA1D6C29}" type="presParOf" srcId="{3235EE11-35FB-41CA-A1AA-D5A3605BE6DA}" destId="{170C0504-2110-446A-86AE-3AC0568FBA1A}" srcOrd="3" destOrd="0" presId="urn:microsoft.com/office/officeart/2005/8/layout/lProcess1"/>
    <dgm:cxn modelId="{A8C09D5A-A52E-48D7-90B4-76BDE42C4F02}" type="presParOf" srcId="{3235EE11-35FB-41CA-A1AA-D5A3605BE6DA}" destId="{EDBF6D07-C178-49D5-9457-1C67E3E0190D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1D5771B-5917-460A-A674-5BF788F0B934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AF5474-6E0A-4062-BBDB-CF30DC314B37}">
      <dgm:prSet phldrT="[Текст]" custT="1"/>
      <dgm:spPr/>
      <dgm:t>
        <a:bodyPr/>
        <a:lstStyle/>
        <a:p>
          <a:r>
            <a:rPr lang="uk-UA" sz="3600" b="1" dirty="0">
              <a:solidFill>
                <a:schemeClr val="bg2">
                  <a:lumMod val="25000"/>
                </a:schemeClr>
              </a:solidFill>
              <a:latin typeface="+mj-lt"/>
            </a:rPr>
            <a:t>Механізм правового регулювання </a:t>
          </a:r>
          <a:r>
            <a:rPr lang="uk-UA" sz="3600" dirty="0">
              <a:solidFill>
                <a:schemeClr val="bg2">
                  <a:lumMod val="25000"/>
                </a:schemeClr>
              </a:solidFill>
              <a:latin typeface="+mj-lt"/>
            </a:rPr>
            <a:t>– це сукупність правових засобів, узята в єдності, за допомогою яких держава здійснює правовий вплив на конкретні суспільні відносини з метою їх упорядкування та розвитку</a:t>
          </a:r>
          <a:endParaRPr lang="ru-RU" sz="36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30FAF890-66C5-4343-B1BD-041168FA5095}" type="parTrans" cxnId="{7CC3E6ED-0D48-48A9-ADAD-CE9590DF4187}">
      <dgm:prSet/>
      <dgm:spPr/>
      <dgm:t>
        <a:bodyPr/>
        <a:lstStyle/>
        <a:p>
          <a:endParaRPr lang="ru-RU"/>
        </a:p>
      </dgm:t>
    </dgm:pt>
    <dgm:pt modelId="{677DD479-6A12-43BE-B793-3442DFCDF7C2}" type="sibTrans" cxnId="{7CC3E6ED-0D48-48A9-ADAD-CE9590DF4187}">
      <dgm:prSet/>
      <dgm:spPr/>
      <dgm:t>
        <a:bodyPr/>
        <a:lstStyle/>
        <a:p>
          <a:endParaRPr lang="ru-RU"/>
        </a:p>
      </dgm:t>
    </dgm:pt>
    <dgm:pt modelId="{DEB0C284-6A00-4CE7-9B9E-89882C4414C3}" type="pres">
      <dgm:prSet presAssocID="{91D5771B-5917-460A-A674-5BF788F0B934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803DAF-6724-48F7-8799-4691CB251E0A}" type="pres">
      <dgm:prSet presAssocID="{F1AF5474-6E0A-4062-BBDB-CF30DC314B37}" presName="hierRoot1" presStyleCnt="0">
        <dgm:presLayoutVars>
          <dgm:hierBranch val="init"/>
        </dgm:presLayoutVars>
      </dgm:prSet>
      <dgm:spPr/>
    </dgm:pt>
    <dgm:pt modelId="{1427E703-F210-441D-B108-ECDA0F6AACC7}" type="pres">
      <dgm:prSet presAssocID="{F1AF5474-6E0A-4062-BBDB-CF30DC314B37}" presName="rootComposite1" presStyleCnt="0"/>
      <dgm:spPr/>
    </dgm:pt>
    <dgm:pt modelId="{178A8D17-F6CC-4DB8-BFCD-44FE4C5EB73A}" type="pres">
      <dgm:prSet presAssocID="{F1AF5474-6E0A-4062-BBDB-CF30DC314B37}" presName="rootText1" presStyleLbl="alignAcc1" presStyleIdx="0" presStyleCnt="0">
        <dgm:presLayoutVars>
          <dgm:chPref val="3"/>
        </dgm:presLayoutVars>
      </dgm:prSet>
      <dgm:spPr/>
    </dgm:pt>
    <dgm:pt modelId="{CD77653A-F255-40FD-9BD0-356638CA2E86}" type="pres">
      <dgm:prSet presAssocID="{F1AF5474-6E0A-4062-BBDB-CF30DC314B37}" presName="topArc1" presStyleLbl="parChTrans1D1" presStyleIdx="0" presStyleCnt="2"/>
      <dgm:spPr/>
    </dgm:pt>
    <dgm:pt modelId="{FAA16E9B-2C66-421F-A843-A965D08095E4}" type="pres">
      <dgm:prSet presAssocID="{F1AF5474-6E0A-4062-BBDB-CF30DC314B37}" presName="bottomArc1" presStyleLbl="parChTrans1D1" presStyleIdx="1" presStyleCnt="2"/>
      <dgm:spPr/>
    </dgm:pt>
    <dgm:pt modelId="{6B2C24E5-2C5B-4520-BF6A-DE1EE48926AE}" type="pres">
      <dgm:prSet presAssocID="{F1AF5474-6E0A-4062-BBDB-CF30DC314B37}" presName="topConnNode1" presStyleLbl="node1" presStyleIdx="0" presStyleCnt="0"/>
      <dgm:spPr/>
    </dgm:pt>
    <dgm:pt modelId="{5BD69960-0922-4ED1-82A2-5A88D061A123}" type="pres">
      <dgm:prSet presAssocID="{F1AF5474-6E0A-4062-BBDB-CF30DC314B37}" presName="hierChild2" presStyleCnt="0"/>
      <dgm:spPr/>
    </dgm:pt>
    <dgm:pt modelId="{E649DBB7-6200-496D-9069-957BCBDF3F30}" type="pres">
      <dgm:prSet presAssocID="{F1AF5474-6E0A-4062-BBDB-CF30DC314B37}" presName="hierChild3" presStyleCnt="0"/>
      <dgm:spPr/>
    </dgm:pt>
  </dgm:ptLst>
  <dgm:cxnLst>
    <dgm:cxn modelId="{90D8A6C2-C5C5-4D10-93D3-510A258E8C69}" type="presOf" srcId="{91D5771B-5917-460A-A674-5BF788F0B934}" destId="{DEB0C284-6A00-4CE7-9B9E-89882C4414C3}" srcOrd="0" destOrd="0" presId="urn:microsoft.com/office/officeart/2008/layout/HalfCircleOrganizationChart"/>
    <dgm:cxn modelId="{CE27C0EC-A65C-46A7-8C3B-C45041450C62}" type="presOf" srcId="{F1AF5474-6E0A-4062-BBDB-CF30DC314B37}" destId="{6B2C24E5-2C5B-4520-BF6A-DE1EE48926AE}" srcOrd="1" destOrd="0" presId="urn:microsoft.com/office/officeart/2008/layout/HalfCircleOrganizationChart"/>
    <dgm:cxn modelId="{7CC3E6ED-0D48-48A9-ADAD-CE9590DF4187}" srcId="{91D5771B-5917-460A-A674-5BF788F0B934}" destId="{F1AF5474-6E0A-4062-BBDB-CF30DC314B37}" srcOrd="0" destOrd="0" parTransId="{30FAF890-66C5-4343-B1BD-041168FA5095}" sibTransId="{677DD479-6A12-43BE-B793-3442DFCDF7C2}"/>
    <dgm:cxn modelId="{4AC8F5F5-33CC-4C43-B5FD-1AF3E48E01CD}" type="presOf" srcId="{F1AF5474-6E0A-4062-BBDB-CF30DC314B37}" destId="{178A8D17-F6CC-4DB8-BFCD-44FE4C5EB73A}" srcOrd="0" destOrd="0" presId="urn:microsoft.com/office/officeart/2008/layout/HalfCircleOrganizationChart"/>
    <dgm:cxn modelId="{DA7FE0C0-54EF-4687-BB73-A4D4E5C58EC6}" type="presParOf" srcId="{DEB0C284-6A00-4CE7-9B9E-89882C4414C3}" destId="{BB803DAF-6724-48F7-8799-4691CB251E0A}" srcOrd="0" destOrd="0" presId="urn:microsoft.com/office/officeart/2008/layout/HalfCircleOrganizationChart"/>
    <dgm:cxn modelId="{F7B08426-E4AD-4D4D-A539-A6780C932D53}" type="presParOf" srcId="{BB803DAF-6724-48F7-8799-4691CB251E0A}" destId="{1427E703-F210-441D-B108-ECDA0F6AACC7}" srcOrd="0" destOrd="0" presId="urn:microsoft.com/office/officeart/2008/layout/HalfCircleOrganizationChart"/>
    <dgm:cxn modelId="{E22DA8F1-A632-420E-A768-E23847703EC6}" type="presParOf" srcId="{1427E703-F210-441D-B108-ECDA0F6AACC7}" destId="{178A8D17-F6CC-4DB8-BFCD-44FE4C5EB73A}" srcOrd="0" destOrd="0" presId="urn:microsoft.com/office/officeart/2008/layout/HalfCircleOrganizationChart"/>
    <dgm:cxn modelId="{4B323064-4FF9-4D6E-B6ED-26D55AA3A49F}" type="presParOf" srcId="{1427E703-F210-441D-B108-ECDA0F6AACC7}" destId="{CD77653A-F255-40FD-9BD0-356638CA2E86}" srcOrd="1" destOrd="0" presId="urn:microsoft.com/office/officeart/2008/layout/HalfCircleOrganizationChart"/>
    <dgm:cxn modelId="{83507713-73F2-4BD8-A352-CAAFF3CE8F8C}" type="presParOf" srcId="{1427E703-F210-441D-B108-ECDA0F6AACC7}" destId="{FAA16E9B-2C66-421F-A843-A965D08095E4}" srcOrd="2" destOrd="0" presId="urn:microsoft.com/office/officeart/2008/layout/HalfCircleOrganizationChart"/>
    <dgm:cxn modelId="{9C43E1B0-7373-41E7-B5B5-F6B9E9862F22}" type="presParOf" srcId="{1427E703-F210-441D-B108-ECDA0F6AACC7}" destId="{6B2C24E5-2C5B-4520-BF6A-DE1EE48926AE}" srcOrd="3" destOrd="0" presId="urn:microsoft.com/office/officeart/2008/layout/HalfCircleOrganizationChart"/>
    <dgm:cxn modelId="{FB25E00E-5FDF-4B1A-B6DE-DC95716808B5}" type="presParOf" srcId="{BB803DAF-6724-48F7-8799-4691CB251E0A}" destId="{5BD69960-0922-4ED1-82A2-5A88D061A123}" srcOrd="1" destOrd="0" presId="urn:microsoft.com/office/officeart/2008/layout/HalfCircleOrganizationChart"/>
    <dgm:cxn modelId="{D20D3106-C281-4C67-9E17-D9C369070378}" type="presParOf" srcId="{BB803DAF-6724-48F7-8799-4691CB251E0A}" destId="{E649DBB7-6200-496D-9069-957BCBDF3F3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C76F8DB-E954-4675-BD3A-936B8CA6051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7AF543E-ED98-4D80-8AEC-CC4763EC486A}">
      <dgm:prSet phldrT="[Текст]" custT="1"/>
      <dgm:spPr/>
      <dgm:t>
        <a:bodyPr/>
        <a:lstStyle/>
        <a:p>
          <a:r>
            <a:rPr lang="uk-UA" sz="2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правове регулювання та його механізм є складовою соціального регулювання</a:t>
          </a:r>
          <a:endParaRPr lang="ru-RU" sz="28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FA0B7006-932D-41EE-83F3-B457BE70B690}" type="parTrans" cxnId="{86C08318-AD79-4D86-A158-DCC4CC5ECC2A}">
      <dgm:prSet/>
      <dgm:spPr/>
      <dgm:t>
        <a:bodyPr/>
        <a:lstStyle/>
        <a:p>
          <a:endParaRPr lang="ru-RU"/>
        </a:p>
      </dgm:t>
    </dgm:pt>
    <dgm:pt modelId="{F11B22BA-1C99-483C-8235-2E2D0CBDCCE2}" type="sibTrans" cxnId="{86C08318-AD79-4D86-A158-DCC4CC5ECC2A}">
      <dgm:prSet/>
      <dgm:spPr/>
      <dgm:t>
        <a:bodyPr/>
        <a:lstStyle/>
        <a:p>
          <a:endParaRPr lang="ru-RU"/>
        </a:p>
      </dgm:t>
    </dgm:pt>
    <dgm:pt modelId="{32E87D95-59EC-406A-9976-914AA58078B7}">
      <dgm:prSet custT="1"/>
      <dgm:spPr/>
      <dgm:t>
        <a:bodyPr/>
        <a:lstStyle/>
        <a:p>
          <a:r>
            <a:rPr lang="uk-UA" sz="2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є певною системою взаємодіючих між собою елементів, серед яких виокремлюють правові засоби, способи та форми</a:t>
          </a:r>
        </a:p>
      </dgm:t>
    </dgm:pt>
    <dgm:pt modelId="{E836E7B5-8814-422A-A956-50A1DF39B73D}" type="parTrans" cxnId="{FBB7D7F8-76FC-4ADE-83CA-304924756655}">
      <dgm:prSet/>
      <dgm:spPr/>
      <dgm:t>
        <a:bodyPr/>
        <a:lstStyle/>
        <a:p>
          <a:endParaRPr lang="ru-RU"/>
        </a:p>
      </dgm:t>
    </dgm:pt>
    <dgm:pt modelId="{09E15ED4-8D0D-41B7-A252-51BEB739FDC6}" type="sibTrans" cxnId="{FBB7D7F8-76FC-4ADE-83CA-304924756655}">
      <dgm:prSet/>
      <dgm:spPr/>
      <dgm:t>
        <a:bodyPr/>
        <a:lstStyle/>
        <a:p>
          <a:endParaRPr lang="ru-RU"/>
        </a:p>
      </dgm:t>
    </dgm:pt>
    <dgm:pt modelId="{DA5B37BE-C337-4C2E-8F1C-83AFA29EBB2E}">
      <dgm:prSet custT="1"/>
      <dgm:spPr/>
      <dgm:t>
        <a:bodyPr/>
        <a:lstStyle/>
        <a:p>
          <a:r>
            <a:rPr lang="uk-UA" sz="2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забезпечує регулювання суспільних відносин, тобто є динамічною частиною правової системи</a:t>
          </a:r>
        </a:p>
      </dgm:t>
    </dgm:pt>
    <dgm:pt modelId="{ECB187DF-1E05-438D-AFF2-B24DD1B3559C}" type="parTrans" cxnId="{DDD88EF4-A22A-4D59-A1D3-44E6AE0BA90E}">
      <dgm:prSet/>
      <dgm:spPr/>
      <dgm:t>
        <a:bodyPr/>
        <a:lstStyle/>
        <a:p>
          <a:endParaRPr lang="ru-RU"/>
        </a:p>
      </dgm:t>
    </dgm:pt>
    <dgm:pt modelId="{3F12F3E8-5763-4312-97B1-0961B5895B10}" type="sibTrans" cxnId="{DDD88EF4-A22A-4D59-A1D3-44E6AE0BA90E}">
      <dgm:prSet/>
      <dgm:spPr/>
      <dgm:t>
        <a:bodyPr/>
        <a:lstStyle/>
        <a:p>
          <a:endParaRPr lang="ru-RU"/>
        </a:p>
      </dgm:t>
    </dgm:pt>
    <dgm:pt modelId="{8EC4DF08-01A1-4C9D-91BF-5934D64063D8}">
      <dgm:prSet custT="1"/>
      <dgm:spPr/>
      <dgm:t>
        <a:bodyPr/>
        <a:lstStyle/>
        <a:p>
          <a:r>
            <a:rPr lang="uk-UA" sz="2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має цілеспрямований і результативний характер</a:t>
          </a:r>
        </a:p>
      </dgm:t>
    </dgm:pt>
    <dgm:pt modelId="{ED699665-B8D6-4007-B71F-BC5FDCFB5CC2}" type="parTrans" cxnId="{8DCEDC66-BF8C-4D29-AF94-321572C57283}">
      <dgm:prSet/>
      <dgm:spPr/>
      <dgm:t>
        <a:bodyPr/>
        <a:lstStyle/>
        <a:p>
          <a:endParaRPr lang="ru-RU"/>
        </a:p>
      </dgm:t>
    </dgm:pt>
    <dgm:pt modelId="{FE0578C3-8FAA-405D-BD80-D40A5CB370AE}" type="sibTrans" cxnId="{8DCEDC66-BF8C-4D29-AF94-321572C57283}">
      <dgm:prSet/>
      <dgm:spPr/>
      <dgm:t>
        <a:bodyPr/>
        <a:lstStyle/>
        <a:p>
          <a:endParaRPr lang="ru-RU"/>
        </a:p>
      </dgm:t>
    </dgm:pt>
    <dgm:pt modelId="{C73A9C38-20C6-403E-856F-8259337D3DD8}" type="pres">
      <dgm:prSet presAssocID="{BC76F8DB-E954-4675-BD3A-936B8CA60511}" presName="diagram" presStyleCnt="0">
        <dgm:presLayoutVars>
          <dgm:dir/>
          <dgm:resizeHandles val="exact"/>
        </dgm:presLayoutVars>
      </dgm:prSet>
      <dgm:spPr/>
    </dgm:pt>
    <dgm:pt modelId="{A7674745-904D-4402-B4B2-94CED7DCA046}" type="pres">
      <dgm:prSet presAssocID="{07AF543E-ED98-4D80-8AEC-CC4763EC486A}" presName="node" presStyleLbl="node1" presStyleIdx="0" presStyleCnt="4" custScaleX="129575">
        <dgm:presLayoutVars>
          <dgm:bulletEnabled val="1"/>
        </dgm:presLayoutVars>
      </dgm:prSet>
      <dgm:spPr/>
    </dgm:pt>
    <dgm:pt modelId="{9385DCDD-26B0-4958-9426-9FBFF37152E2}" type="pres">
      <dgm:prSet presAssocID="{F11B22BA-1C99-483C-8235-2E2D0CBDCCE2}" presName="sibTrans" presStyleCnt="0"/>
      <dgm:spPr/>
    </dgm:pt>
    <dgm:pt modelId="{FEBDAA78-6C41-4B99-9B43-BF3D5A2FBD99}" type="pres">
      <dgm:prSet presAssocID="{32E87D95-59EC-406A-9976-914AA58078B7}" presName="node" presStyleLbl="node1" presStyleIdx="1" presStyleCnt="4" custScaleX="129575">
        <dgm:presLayoutVars>
          <dgm:bulletEnabled val="1"/>
        </dgm:presLayoutVars>
      </dgm:prSet>
      <dgm:spPr/>
    </dgm:pt>
    <dgm:pt modelId="{CD79BE2E-6141-4631-931D-873454571F25}" type="pres">
      <dgm:prSet presAssocID="{09E15ED4-8D0D-41B7-A252-51BEB739FDC6}" presName="sibTrans" presStyleCnt="0"/>
      <dgm:spPr/>
    </dgm:pt>
    <dgm:pt modelId="{96A74E4D-EED5-4860-B9BA-DC8D1A29043D}" type="pres">
      <dgm:prSet presAssocID="{DA5B37BE-C337-4C2E-8F1C-83AFA29EBB2E}" presName="node" presStyleLbl="node1" presStyleIdx="2" presStyleCnt="4" custScaleX="129575">
        <dgm:presLayoutVars>
          <dgm:bulletEnabled val="1"/>
        </dgm:presLayoutVars>
      </dgm:prSet>
      <dgm:spPr/>
    </dgm:pt>
    <dgm:pt modelId="{85945E94-9DA6-4BAF-9F21-4C6D52CB5DCE}" type="pres">
      <dgm:prSet presAssocID="{3F12F3E8-5763-4312-97B1-0961B5895B10}" presName="sibTrans" presStyleCnt="0"/>
      <dgm:spPr/>
    </dgm:pt>
    <dgm:pt modelId="{EC69082E-5813-461C-BB0C-010CAD291BE1}" type="pres">
      <dgm:prSet presAssocID="{8EC4DF08-01A1-4C9D-91BF-5934D64063D8}" presName="node" presStyleLbl="node1" presStyleIdx="3" presStyleCnt="4" custScaleX="129575">
        <dgm:presLayoutVars>
          <dgm:bulletEnabled val="1"/>
        </dgm:presLayoutVars>
      </dgm:prSet>
      <dgm:spPr/>
    </dgm:pt>
  </dgm:ptLst>
  <dgm:cxnLst>
    <dgm:cxn modelId="{86C08318-AD79-4D86-A158-DCC4CC5ECC2A}" srcId="{BC76F8DB-E954-4675-BD3A-936B8CA60511}" destId="{07AF543E-ED98-4D80-8AEC-CC4763EC486A}" srcOrd="0" destOrd="0" parTransId="{FA0B7006-932D-41EE-83F3-B457BE70B690}" sibTransId="{F11B22BA-1C99-483C-8235-2E2D0CBDCCE2}"/>
    <dgm:cxn modelId="{36BA003E-CEF8-4EEA-9045-BBC1894876AC}" type="presOf" srcId="{07AF543E-ED98-4D80-8AEC-CC4763EC486A}" destId="{A7674745-904D-4402-B4B2-94CED7DCA046}" srcOrd="0" destOrd="0" presId="urn:microsoft.com/office/officeart/2005/8/layout/default"/>
    <dgm:cxn modelId="{CDAE2D5E-46B2-4B9D-AFC8-AC048C069DCE}" type="presOf" srcId="{BC76F8DB-E954-4675-BD3A-936B8CA60511}" destId="{C73A9C38-20C6-403E-856F-8259337D3DD8}" srcOrd="0" destOrd="0" presId="urn:microsoft.com/office/officeart/2005/8/layout/default"/>
    <dgm:cxn modelId="{8DCEDC66-BF8C-4D29-AF94-321572C57283}" srcId="{BC76F8DB-E954-4675-BD3A-936B8CA60511}" destId="{8EC4DF08-01A1-4C9D-91BF-5934D64063D8}" srcOrd="3" destOrd="0" parTransId="{ED699665-B8D6-4007-B71F-BC5FDCFB5CC2}" sibTransId="{FE0578C3-8FAA-405D-BD80-D40A5CB370AE}"/>
    <dgm:cxn modelId="{1718077C-5D8D-4632-BD7E-926ADF1F864E}" type="presOf" srcId="{DA5B37BE-C337-4C2E-8F1C-83AFA29EBB2E}" destId="{96A74E4D-EED5-4860-B9BA-DC8D1A29043D}" srcOrd="0" destOrd="0" presId="urn:microsoft.com/office/officeart/2005/8/layout/default"/>
    <dgm:cxn modelId="{DB787095-41E7-4BBF-AC55-A2A8528ECD11}" type="presOf" srcId="{32E87D95-59EC-406A-9976-914AA58078B7}" destId="{FEBDAA78-6C41-4B99-9B43-BF3D5A2FBD99}" srcOrd="0" destOrd="0" presId="urn:microsoft.com/office/officeart/2005/8/layout/default"/>
    <dgm:cxn modelId="{A428A7E0-53E1-40BC-9175-6DD3B9C0F772}" type="presOf" srcId="{8EC4DF08-01A1-4C9D-91BF-5934D64063D8}" destId="{EC69082E-5813-461C-BB0C-010CAD291BE1}" srcOrd="0" destOrd="0" presId="urn:microsoft.com/office/officeart/2005/8/layout/default"/>
    <dgm:cxn modelId="{DDD88EF4-A22A-4D59-A1D3-44E6AE0BA90E}" srcId="{BC76F8DB-E954-4675-BD3A-936B8CA60511}" destId="{DA5B37BE-C337-4C2E-8F1C-83AFA29EBB2E}" srcOrd="2" destOrd="0" parTransId="{ECB187DF-1E05-438D-AFF2-B24DD1B3559C}" sibTransId="{3F12F3E8-5763-4312-97B1-0961B5895B10}"/>
    <dgm:cxn modelId="{FBB7D7F8-76FC-4ADE-83CA-304924756655}" srcId="{BC76F8DB-E954-4675-BD3A-936B8CA60511}" destId="{32E87D95-59EC-406A-9976-914AA58078B7}" srcOrd="1" destOrd="0" parTransId="{E836E7B5-8814-422A-A956-50A1DF39B73D}" sibTransId="{09E15ED4-8D0D-41B7-A252-51BEB739FDC6}"/>
    <dgm:cxn modelId="{BF2D5AFA-059F-4DE4-8658-EA5FC0A66002}" type="presParOf" srcId="{C73A9C38-20C6-403E-856F-8259337D3DD8}" destId="{A7674745-904D-4402-B4B2-94CED7DCA046}" srcOrd="0" destOrd="0" presId="urn:microsoft.com/office/officeart/2005/8/layout/default"/>
    <dgm:cxn modelId="{37E09A2E-2B71-4535-AD01-12775A1FC5B4}" type="presParOf" srcId="{C73A9C38-20C6-403E-856F-8259337D3DD8}" destId="{9385DCDD-26B0-4958-9426-9FBFF37152E2}" srcOrd="1" destOrd="0" presId="urn:microsoft.com/office/officeart/2005/8/layout/default"/>
    <dgm:cxn modelId="{45692A57-D253-4373-B9FA-84F4072B53CD}" type="presParOf" srcId="{C73A9C38-20C6-403E-856F-8259337D3DD8}" destId="{FEBDAA78-6C41-4B99-9B43-BF3D5A2FBD99}" srcOrd="2" destOrd="0" presId="urn:microsoft.com/office/officeart/2005/8/layout/default"/>
    <dgm:cxn modelId="{5927032F-B886-4C3A-8C36-ED9DC2EFC6E0}" type="presParOf" srcId="{C73A9C38-20C6-403E-856F-8259337D3DD8}" destId="{CD79BE2E-6141-4631-931D-873454571F25}" srcOrd="3" destOrd="0" presId="urn:microsoft.com/office/officeart/2005/8/layout/default"/>
    <dgm:cxn modelId="{B8BF4CB9-B8E6-475B-953C-7013FF733DD8}" type="presParOf" srcId="{C73A9C38-20C6-403E-856F-8259337D3DD8}" destId="{96A74E4D-EED5-4860-B9BA-DC8D1A29043D}" srcOrd="4" destOrd="0" presId="urn:microsoft.com/office/officeart/2005/8/layout/default"/>
    <dgm:cxn modelId="{F91744C3-2B3F-46AA-BDFB-8061C60271EC}" type="presParOf" srcId="{C73A9C38-20C6-403E-856F-8259337D3DD8}" destId="{85945E94-9DA6-4BAF-9F21-4C6D52CB5DCE}" srcOrd="5" destOrd="0" presId="urn:microsoft.com/office/officeart/2005/8/layout/default"/>
    <dgm:cxn modelId="{960ECA83-3DE2-487D-BF99-C0B4DACC78A1}" type="presParOf" srcId="{C73A9C38-20C6-403E-856F-8259337D3DD8}" destId="{EC69082E-5813-461C-BB0C-010CAD291BE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39C3890-BC86-4501-A37B-2049516798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E1D2FFB-F129-4EFA-A1A0-E2B364F237B6}">
      <dgm:prSet phldrT="[Текст]" custT="1"/>
      <dgm:spPr/>
      <dgm:t>
        <a:bodyPr/>
        <a:lstStyle/>
        <a:p>
          <a:r>
            <a:rPr lang="uk-UA" sz="3200" b="1" dirty="0">
              <a:latin typeface="+mj-lt"/>
            </a:rPr>
            <a:t>Основні елементи механізму правового регулювання</a:t>
          </a:r>
          <a:endParaRPr lang="ru-RU" sz="3200" b="1" dirty="0">
            <a:latin typeface="+mj-lt"/>
          </a:endParaRPr>
        </a:p>
      </dgm:t>
    </dgm:pt>
    <dgm:pt modelId="{6641EF0F-C30D-45CF-83B9-6E7CABEBABD8}" type="parTrans" cxnId="{08B3E452-F2AF-49B9-A6B8-C5F5C8E4C578}">
      <dgm:prSet/>
      <dgm:spPr/>
      <dgm:t>
        <a:bodyPr/>
        <a:lstStyle/>
        <a:p>
          <a:endParaRPr lang="ru-RU"/>
        </a:p>
      </dgm:t>
    </dgm:pt>
    <dgm:pt modelId="{DCAE959C-728B-43B9-9DFA-F7E7D4A89FD8}" type="sibTrans" cxnId="{08B3E452-F2AF-49B9-A6B8-C5F5C8E4C578}">
      <dgm:prSet/>
      <dgm:spPr/>
      <dgm:t>
        <a:bodyPr/>
        <a:lstStyle/>
        <a:p>
          <a:endParaRPr lang="ru-RU"/>
        </a:p>
      </dgm:t>
    </dgm:pt>
    <dgm:pt modelId="{980BCAFF-3935-48E1-8B12-C7EE327107E3}">
      <dgm:prSet custT="1"/>
      <dgm:spPr/>
      <dgm:t>
        <a:bodyPr/>
        <a:lstStyle/>
        <a:p>
          <a:r>
            <a:rPr lang="uk-UA" sz="3200" dirty="0">
              <a:latin typeface="+mj-lt"/>
            </a:rPr>
            <a:t>норми права</a:t>
          </a:r>
        </a:p>
      </dgm:t>
    </dgm:pt>
    <dgm:pt modelId="{1C651838-1068-497A-ADC8-DA65633E51E6}" type="parTrans" cxnId="{C43F9274-3014-4802-91CE-16D1A86CF12E}">
      <dgm:prSet/>
      <dgm:spPr/>
      <dgm:t>
        <a:bodyPr/>
        <a:lstStyle/>
        <a:p>
          <a:endParaRPr lang="ru-RU"/>
        </a:p>
      </dgm:t>
    </dgm:pt>
    <dgm:pt modelId="{639BAF8E-382F-4978-A228-6057B4FA5A62}" type="sibTrans" cxnId="{C43F9274-3014-4802-91CE-16D1A86CF12E}">
      <dgm:prSet/>
      <dgm:spPr/>
      <dgm:t>
        <a:bodyPr/>
        <a:lstStyle/>
        <a:p>
          <a:endParaRPr lang="ru-RU"/>
        </a:p>
      </dgm:t>
    </dgm:pt>
    <dgm:pt modelId="{19D11F4D-2EEB-49F8-B5EA-86FEEF3873DB}">
      <dgm:prSet custT="1"/>
      <dgm:spPr/>
      <dgm:t>
        <a:bodyPr/>
        <a:lstStyle/>
        <a:p>
          <a:r>
            <a:rPr lang="uk-UA" sz="3200" dirty="0">
              <a:latin typeface="+mj-lt"/>
            </a:rPr>
            <a:t>правовідносини</a:t>
          </a:r>
        </a:p>
      </dgm:t>
    </dgm:pt>
    <dgm:pt modelId="{CBCA7FFF-9A2A-4FE3-A8FF-E9E05765EEFD}" type="parTrans" cxnId="{0F94F96E-DE73-456E-862A-94A0F71651AA}">
      <dgm:prSet/>
      <dgm:spPr/>
      <dgm:t>
        <a:bodyPr/>
        <a:lstStyle/>
        <a:p>
          <a:endParaRPr lang="ru-RU"/>
        </a:p>
      </dgm:t>
    </dgm:pt>
    <dgm:pt modelId="{E35F7382-5534-4408-86E7-ABC102B464C7}" type="sibTrans" cxnId="{0F94F96E-DE73-456E-862A-94A0F71651AA}">
      <dgm:prSet/>
      <dgm:spPr/>
      <dgm:t>
        <a:bodyPr/>
        <a:lstStyle/>
        <a:p>
          <a:endParaRPr lang="ru-RU"/>
        </a:p>
      </dgm:t>
    </dgm:pt>
    <dgm:pt modelId="{7FC034BE-BBE5-4A22-B55A-C1A644FCE8DF}">
      <dgm:prSet custT="1"/>
      <dgm:spPr/>
      <dgm:t>
        <a:bodyPr/>
        <a:lstStyle/>
        <a:p>
          <a:r>
            <a:rPr lang="uk-UA" sz="3200" dirty="0">
              <a:latin typeface="+mj-lt"/>
            </a:rPr>
            <a:t>акти безпосередньої реалізації прав і обов’язків</a:t>
          </a:r>
        </a:p>
      </dgm:t>
    </dgm:pt>
    <dgm:pt modelId="{947FC29C-E1A6-43B2-B56D-2C0A9C6D7000}" type="parTrans" cxnId="{A777C566-AC10-41DB-A62F-F2158768781D}">
      <dgm:prSet/>
      <dgm:spPr/>
      <dgm:t>
        <a:bodyPr/>
        <a:lstStyle/>
        <a:p>
          <a:endParaRPr lang="ru-RU"/>
        </a:p>
      </dgm:t>
    </dgm:pt>
    <dgm:pt modelId="{86C83510-614D-4D69-AB1D-3236B0323360}" type="sibTrans" cxnId="{A777C566-AC10-41DB-A62F-F2158768781D}">
      <dgm:prSet/>
      <dgm:spPr/>
      <dgm:t>
        <a:bodyPr/>
        <a:lstStyle/>
        <a:p>
          <a:endParaRPr lang="ru-RU"/>
        </a:p>
      </dgm:t>
    </dgm:pt>
    <dgm:pt modelId="{5643081F-9E96-4187-A14A-0914F992DCDD}" type="pres">
      <dgm:prSet presAssocID="{039C3890-BC86-4501-A37B-2049516798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A4D43FD-6D2F-454A-A64D-6853D634691A}" type="pres">
      <dgm:prSet presAssocID="{4E1D2FFB-F129-4EFA-A1A0-E2B364F237B6}" presName="hierRoot1" presStyleCnt="0">
        <dgm:presLayoutVars>
          <dgm:hierBranch val="init"/>
        </dgm:presLayoutVars>
      </dgm:prSet>
      <dgm:spPr/>
    </dgm:pt>
    <dgm:pt modelId="{7C295780-A562-4A4C-A457-C5240524AEEF}" type="pres">
      <dgm:prSet presAssocID="{4E1D2FFB-F129-4EFA-A1A0-E2B364F237B6}" presName="rootComposite1" presStyleCnt="0"/>
      <dgm:spPr/>
    </dgm:pt>
    <dgm:pt modelId="{8D2F6815-1DCA-4A2E-AEFE-7C2F2D968D2B}" type="pres">
      <dgm:prSet presAssocID="{4E1D2FFB-F129-4EFA-A1A0-E2B364F237B6}" presName="rootText1" presStyleLbl="node0" presStyleIdx="0" presStyleCnt="1" custScaleX="163098">
        <dgm:presLayoutVars>
          <dgm:chPref val="3"/>
        </dgm:presLayoutVars>
      </dgm:prSet>
      <dgm:spPr/>
    </dgm:pt>
    <dgm:pt modelId="{0B707FFB-D2FF-4769-96B8-ECA0F39E2D70}" type="pres">
      <dgm:prSet presAssocID="{4E1D2FFB-F129-4EFA-A1A0-E2B364F237B6}" presName="rootConnector1" presStyleLbl="node1" presStyleIdx="0" presStyleCnt="0"/>
      <dgm:spPr/>
    </dgm:pt>
    <dgm:pt modelId="{8AEC793F-8FA7-4D16-8834-FA4A74E3563C}" type="pres">
      <dgm:prSet presAssocID="{4E1D2FFB-F129-4EFA-A1A0-E2B364F237B6}" presName="hierChild2" presStyleCnt="0"/>
      <dgm:spPr/>
    </dgm:pt>
    <dgm:pt modelId="{C845C9B6-9811-4D8D-963C-C8F49481338D}" type="pres">
      <dgm:prSet presAssocID="{1C651838-1068-497A-ADC8-DA65633E51E6}" presName="Name37" presStyleLbl="parChTrans1D2" presStyleIdx="0" presStyleCnt="3"/>
      <dgm:spPr/>
    </dgm:pt>
    <dgm:pt modelId="{47F6DDCB-C2E1-4EA9-9C88-AB64415F381A}" type="pres">
      <dgm:prSet presAssocID="{980BCAFF-3935-48E1-8B12-C7EE327107E3}" presName="hierRoot2" presStyleCnt="0">
        <dgm:presLayoutVars>
          <dgm:hierBranch val="init"/>
        </dgm:presLayoutVars>
      </dgm:prSet>
      <dgm:spPr/>
    </dgm:pt>
    <dgm:pt modelId="{14A06EA6-17A2-4D8D-B1B2-7A4C7A07538E}" type="pres">
      <dgm:prSet presAssocID="{980BCAFF-3935-48E1-8B12-C7EE327107E3}" presName="rootComposite" presStyleCnt="0"/>
      <dgm:spPr/>
    </dgm:pt>
    <dgm:pt modelId="{3F5410E3-FD95-481F-85DB-0532DDE6241A}" type="pres">
      <dgm:prSet presAssocID="{980BCAFF-3935-48E1-8B12-C7EE327107E3}" presName="rootText" presStyleLbl="node2" presStyleIdx="0" presStyleCnt="3">
        <dgm:presLayoutVars>
          <dgm:chPref val="3"/>
        </dgm:presLayoutVars>
      </dgm:prSet>
      <dgm:spPr/>
    </dgm:pt>
    <dgm:pt modelId="{55CA9D3C-E0E0-49C5-B3D4-FC1754AD7EC2}" type="pres">
      <dgm:prSet presAssocID="{980BCAFF-3935-48E1-8B12-C7EE327107E3}" presName="rootConnector" presStyleLbl="node2" presStyleIdx="0" presStyleCnt="3"/>
      <dgm:spPr/>
    </dgm:pt>
    <dgm:pt modelId="{C1082592-B510-4A2E-B373-11646CE07243}" type="pres">
      <dgm:prSet presAssocID="{980BCAFF-3935-48E1-8B12-C7EE327107E3}" presName="hierChild4" presStyleCnt="0"/>
      <dgm:spPr/>
    </dgm:pt>
    <dgm:pt modelId="{F3EE6B41-2051-438A-8FFF-35AFBECD1DBA}" type="pres">
      <dgm:prSet presAssocID="{980BCAFF-3935-48E1-8B12-C7EE327107E3}" presName="hierChild5" presStyleCnt="0"/>
      <dgm:spPr/>
    </dgm:pt>
    <dgm:pt modelId="{B82E0A8C-78D8-4B44-9EE9-843CB9AE54D2}" type="pres">
      <dgm:prSet presAssocID="{CBCA7FFF-9A2A-4FE3-A8FF-E9E05765EEFD}" presName="Name37" presStyleLbl="parChTrans1D2" presStyleIdx="1" presStyleCnt="3"/>
      <dgm:spPr/>
    </dgm:pt>
    <dgm:pt modelId="{1DDDCB2E-C061-4612-B96F-72927C42E5E6}" type="pres">
      <dgm:prSet presAssocID="{19D11F4D-2EEB-49F8-B5EA-86FEEF3873DB}" presName="hierRoot2" presStyleCnt="0">
        <dgm:presLayoutVars>
          <dgm:hierBranch val="init"/>
        </dgm:presLayoutVars>
      </dgm:prSet>
      <dgm:spPr/>
    </dgm:pt>
    <dgm:pt modelId="{1D75A607-85EB-405C-89EA-FBF39D059268}" type="pres">
      <dgm:prSet presAssocID="{19D11F4D-2EEB-49F8-B5EA-86FEEF3873DB}" presName="rootComposite" presStyleCnt="0"/>
      <dgm:spPr/>
    </dgm:pt>
    <dgm:pt modelId="{C1C005FF-EDEC-4C88-88CE-8DD865511605}" type="pres">
      <dgm:prSet presAssocID="{19D11F4D-2EEB-49F8-B5EA-86FEEF3873DB}" presName="rootText" presStyleLbl="node2" presStyleIdx="1" presStyleCnt="3" custScaleX="109891">
        <dgm:presLayoutVars>
          <dgm:chPref val="3"/>
        </dgm:presLayoutVars>
      </dgm:prSet>
      <dgm:spPr/>
    </dgm:pt>
    <dgm:pt modelId="{BCD412DE-6895-43B7-B043-8C402E70BFF6}" type="pres">
      <dgm:prSet presAssocID="{19D11F4D-2EEB-49F8-B5EA-86FEEF3873DB}" presName="rootConnector" presStyleLbl="node2" presStyleIdx="1" presStyleCnt="3"/>
      <dgm:spPr/>
    </dgm:pt>
    <dgm:pt modelId="{A1E34098-EAD6-4DBC-96E5-7CA68E45FF7C}" type="pres">
      <dgm:prSet presAssocID="{19D11F4D-2EEB-49F8-B5EA-86FEEF3873DB}" presName="hierChild4" presStyleCnt="0"/>
      <dgm:spPr/>
    </dgm:pt>
    <dgm:pt modelId="{2E066587-6EBC-4973-803F-2586A95E2265}" type="pres">
      <dgm:prSet presAssocID="{19D11F4D-2EEB-49F8-B5EA-86FEEF3873DB}" presName="hierChild5" presStyleCnt="0"/>
      <dgm:spPr/>
    </dgm:pt>
    <dgm:pt modelId="{6E079E99-FE43-4821-9020-C5BE94CECA00}" type="pres">
      <dgm:prSet presAssocID="{947FC29C-E1A6-43B2-B56D-2C0A9C6D7000}" presName="Name37" presStyleLbl="parChTrans1D2" presStyleIdx="2" presStyleCnt="3"/>
      <dgm:spPr/>
    </dgm:pt>
    <dgm:pt modelId="{BF52740A-2351-4F81-A3BD-890D11576D66}" type="pres">
      <dgm:prSet presAssocID="{7FC034BE-BBE5-4A22-B55A-C1A644FCE8DF}" presName="hierRoot2" presStyleCnt="0">
        <dgm:presLayoutVars>
          <dgm:hierBranch val="init"/>
        </dgm:presLayoutVars>
      </dgm:prSet>
      <dgm:spPr/>
    </dgm:pt>
    <dgm:pt modelId="{E99E2245-EC94-438D-9E7F-C95B4B5A056E}" type="pres">
      <dgm:prSet presAssocID="{7FC034BE-BBE5-4A22-B55A-C1A644FCE8DF}" presName="rootComposite" presStyleCnt="0"/>
      <dgm:spPr/>
    </dgm:pt>
    <dgm:pt modelId="{07DE53F9-B1A8-4BEE-958C-C4173A72491E}" type="pres">
      <dgm:prSet presAssocID="{7FC034BE-BBE5-4A22-B55A-C1A644FCE8DF}" presName="rootText" presStyleLbl="node2" presStyleIdx="2" presStyleCnt="3" custScaleX="104683" custScaleY="124964">
        <dgm:presLayoutVars>
          <dgm:chPref val="3"/>
        </dgm:presLayoutVars>
      </dgm:prSet>
      <dgm:spPr/>
    </dgm:pt>
    <dgm:pt modelId="{25BB15D3-69B8-4DF1-9D5A-3E6FA86A2C18}" type="pres">
      <dgm:prSet presAssocID="{7FC034BE-BBE5-4A22-B55A-C1A644FCE8DF}" presName="rootConnector" presStyleLbl="node2" presStyleIdx="2" presStyleCnt="3"/>
      <dgm:spPr/>
    </dgm:pt>
    <dgm:pt modelId="{333A88F7-5F23-4C0D-B75E-3F7AD73E3514}" type="pres">
      <dgm:prSet presAssocID="{7FC034BE-BBE5-4A22-B55A-C1A644FCE8DF}" presName="hierChild4" presStyleCnt="0"/>
      <dgm:spPr/>
    </dgm:pt>
    <dgm:pt modelId="{2C49FBEC-C12A-438A-854F-ADF0AFCB5554}" type="pres">
      <dgm:prSet presAssocID="{7FC034BE-BBE5-4A22-B55A-C1A644FCE8DF}" presName="hierChild5" presStyleCnt="0"/>
      <dgm:spPr/>
    </dgm:pt>
    <dgm:pt modelId="{9CC82BDF-9BFC-41F8-BDB2-9BA5FF9C5184}" type="pres">
      <dgm:prSet presAssocID="{4E1D2FFB-F129-4EFA-A1A0-E2B364F237B6}" presName="hierChild3" presStyleCnt="0"/>
      <dgm:spPr/>
    </dgm:pt>
  </dgm:ptLst>
  <dgm:cxnLst>
    <dgm:cxn modelId="{80C06563-123A-4AE4-B827-F4BE6A561DFD}" type="presOf" srcId="{19D11F4D-2EEB-49F8-B5EA-86FEEF3873DB}" destId="{BCD412DE-6895-43B7-B043-8C402E70BFF6}" srcOrd="1" destOrd="0" presId="urn:microsoft.com/office/officeart/2005/8/layout/orgChart1"/>
    <dgm:cxn modelId="{A777C566-AC10-41DB-A62F-F2158768781D}" srcId="{4E1D2FFB-F129-4EFA-A1A0-E2B364F237B6}" destId="{7FC034BE-BBE5-4A22-B55A-C1A644FCE8DF}" srcOrd="2" destOrd="0" parTransId="{947FC29C-E1A6-43B2-B56D-2C0A9C6D7000}" sibTransId="{86C83510-614D-4D69-AB1D-3236B0323360}"/>
    <dgm:cxn modelId="{3FBDD048-64E6-4BDA-BB3C-67F7E3A7D36E}" type="presOf" srcId="{980BCAFF-3935-48E1-8B12-C7EE327107E3}" destId="{55CA9D3C-E0E0-49C5-B3D4-FC1754AD7EC2}" srcOrd="1" destOrd="0" presId="urn:microsoft.com/office/officeart/2005/8/layout/orgChart1"/>
    <dgm:cxn modelId="{289BAE69-101A-4BCF-A5B1-704955C390C1}" type="presOf" srcId="{4E1D2FFB-F129-4EFA-A1A0-E2B364F237B6}" destId="{8D2F6815-1DCA-4A2E-AEFE-7C2F2D968D2B}" srcOrd="0" destOrd="0" presId="urn:microsoft.com/office/officeart/2005/8/layout/orgChart1"/>
    <dgm:cxn modelId="{0B594D6D-9221-4819-A9B5-D71C6BF777C6}" type="presOf" srcId="{4E1D2FFB-F129-4EFA-A1A0-E2B364F237B6}" destId="{0B707FFB-D2FF-4769-96B8-ECA0F39E2D70}" srcOrd="1" destOrd="0" presId="urn:microsoft.com/office/officeart/2005/8/layout/orgChart1"/>
    <dgm:cxn modelId="{0F94F96E-DE73-456E-862A-94A0F71651AA}" srcId="{4E1D2FFB-F129-4EFA-A1A0-E2B364F237B6}" destId="{19D11F4D-2EEB-49F8-B5EA-86FEEF3873DB}" srcOrd="1" destOrd="0" parTransId="{CBCA7FFF-9A2A-4FE3-A8FF-E9E05765EEFD}" sibTransId="{E35F7382-5534-4408-86E7-ABC102B464C7}"/>
    <dgm:cxn modelId="{08B3E452-F2AF-49B9-A6B8-C5F5C8E4C578}" srcId="{039C3890-BC86-4501-A37B-20495167986B}" destId="{4E1D2FFB-F129-4EFA-A1A0-E2B364F237B6}" srcOrd="0" destOrd="0" parTransId="{6641EF0F-C30D-45CF-83B9-6E7CABEBABD8}" sibTransId="{DCAE959C-728B-43B9-9DFA-F7E7D4A89FD8}"/>
    <dgm:cxn modelId="{C43F9274-3014-4802-91CE-16D1A86CF12E}" srcId="{4E1D2FFB-F129-4EFA-A1A0-E2B364F237B6}" destId="{980BCAFF-3935-48E1-8B12-C7EE327107E3}" srcOrd="0" destOrd="0" parTransId="{1C651838-1068-497A-ADC8-DA65633E51E6}" sibTransId="{639BAF8E-382F-4978-A228-6057B4FA5A62}"/>
    <dgm:cxn modelId="{413A0C88-EBB0-45C0-B45C-0D2B4EBE8E81}" type="presOf" srcId="{980BCAFF-3935-48E1-8B12-C7EE327107E3}" destId="{3F5410E3-FD95-481F-85DB-0532DDE6241A}" srcOrd="0" destOrd="0" presId="urn:microsoft.com/office/officeart/2005/8/layout/orgChart1"/>
    <dgm:cxn modelId="{73321C91-1D48-47F5-9CDB-6B4143949E53}" type="presOf" srcId="{039C3890-BC86-4501-A37B-20495167986B}" destId="{5643081F-9E96-4187-A14A-0914F992DCDD}" srcOrd="0" destOrd="0" presId="urn:microsoft.com/office/officeart/2005/8/layout/orgChart1"/>
    <dgm:cxn modelId="{336CB69A-C137-4BAC-8B14-4A6276A55638}" type="presOf" srcId="{7FC034BE-BBE5-4A22-B55A-C1A644FCE8DF}" destId="{07DE53F9-B1A8-4BEE-958C-C4173A72491E}" srcOrd="0" destOrd="0" presId="urn:microsoft.com/office/officeart/2005/8/layout/orgChart1"/>
    <dgm:cxn modelId="{BBFD0BA4-FB8C-4382-B327-8BC3DB7E8C26}" type="presOf" srcId="{1C651838-1068-497A-ADC8-DA65633E51E6}" destId="{C845C9B6-9811-4D8D-963C-C8F49481338D}" srcOrd="0" destOrd="0" presId="urn:microsoft.com/office/officeart/2005/8/layout/orgChart1"/>
    <dgm:cxn modelId="{885893C1-B2A6-4B37-8AF9-D7A680A39F96}" type="presOf" srcId="{CBCA7FFF-9A2A-4FE3-A8FF-E9E05765EEFD}" destId="{B82E0A8C-78D8-4B44-9EE9-843CB9AE54D2}" srcOrd="0" destOrd="0" presId="urn:microsoft.com/office/officeart/2005/8/layout/orgChart1"/>
    <dgm:cxn modelId="{1CB092D1-C4AD-44E7-9ABF-E86A0FFB7249}" type="presOf" srcId="{19D11F4D-2EEB-49F8-B5EA-86FEEF3873DB}" destId="{C1C005FF-EDEC-4C88-88CE-8DD865511605}" srcOrd="0" destOrd="0" presId="urn:microsoft.com/office/officeart/2005/8/layout/orgChart1"/>
    <dgm:cxn modelId="{0629B0D9-D110-4606-849C-A21E53B31361}" type="presOf" srcId="{7FC034BE-BBE5-4A22-B55A-C1A644FCE8DF}" destId="{25BB15D3-69B8-4DF1-9D5A-3E6FA86A2C18}" srcOrd="1" destOrd="0" presId="urn:microsoft.com/office/officeart/2005/8/layout/orgChart1"/>
    <dgm:cxn modelId="{B413D2F9-5BFC-4BF2-92C4-36ACDE95A9F3}" type="presOf" srcId="{947FC29C-E1A6-43B2-B56D-2C0A9C6D7000}" destId="{6E079E99-FE43-4821-9020-C5BE94CECA00}" srcOrd="0" destOrd="0" presId="urn:microsoft.com/office/officeart/2005/8/layout/orgChart1"/>
    <dgm:cxn modelId="{999820AC-7817-4E58-B038-A61C30A8F4F1}" type="presParOf" srcId="{5643081F-9E96-4187-A14A-0914F992DCDD}" destId="{6A4D43FD-6D2F-454A-A64D-6853D634691A}" srcOrd="0" destOrd="0" presId="urn:microsoft.com/office/officeart/2005/8/layout/orgChart1"/>
    <dgm:cxn modelId="{DF67CDCE-B4EB-450A-BA47-E4D8F24D5689}" type="presParOf" srcId="{6A4D43FD-6D2F-454A-A64D-6853D634691A}" destId="{7C295780-A562-4A4C-A457-C5240524AEEF}" srcOrd="0" destOrd="0" presId="urn:microsoft.com/office/officeart/2005/8/layout/orgChart1"/>
    <dgm:cxn modelId="{AD4FB669-6870-4624-A648-DB56BB47CBB7}" type="presParOf" srcId="{7C295780-A562-4A4C-A457-C5240524AEEF}" destId="{8D2F6815-1DCA-4A2E-AEFE-7C2F2D968D2B}" srcOrd="0" destOrd="0" presId="urn:microsoft.com/office/officeart/2005/8/layout/orgChart1"/>
    <dgm:cxn modelId="{E2F117C6-1E57-43BB-8588-8E5B9F641CC6}" type="presParOf" srcId="{7C295780-A562-4A4C-A457-C5240524AEEF}" destId="{0B707FFB-D2FF-4769-96B8-ECA0F39E2D70}" srcOrd="1" destOrd="0" presId="urn:microsoft.com/office/officeart/2005/8/layout/orgChart1"/>
    <dgm:cxn modelId="{FA440CD5-2D19-427F-A817-383D3717E966}" type="presParOf" srcId="{6A4D43FD-6D2F-454A-A64D-6853D634691A}" destId="{8AEC793F-8FA7-4D16-8834-FA4A74E3563C}" srcOrd="1" destOrd="0" presId="urn:microsoft.com/office/officeart/2005/8/layout/orgChart1"/>
    <dgm:cxn modelId="{7627ED0D-68C0-42A3-B71B-3ED669B3FE05}" type="presParOf" srcId="{8AEC793F-8FA7-4D16-8834-FA4A74E3563C}" destId="{C845C9B6-9811-4D8D-963C-C8F49481338D}" srcOrd="0" destOrd="0" presId="urn:microsoft.com/office/officeart/2005/8/layout/orgChart1"/>
    <dgm:cxn modelId="{AF3CEA3A-6B5E-4677-B636-317F9C7C65DE}" type="presParOf" srcId="{8AEC793F-8FA7-4D16-8834-FA4A74E3563C}" destId="{47F6DDCB-C2E1-4EA9-9C88-AB64415F381A}" srcOrd="1" destOrd="0" presId="urn:microsoft.com/office/officeart/2005/8/layout/orgChart1"/>
    <dgm:cxn modelId="{785E18DD-80AE-4A47-8FBB-A62596A014E8}" type="presParOf" srcId="{47F6DDCB-C2E1-4EA9-9C88-AB64415F381A}" destId="{14A06EA6-17A2-4D8D-B1B2-7A4C7A07538E}" srcOrd="0" destOrd="0" presId="urn:microsoft.com/office/officeart/2005/8/layout/orgChart1"/>
    <dgm:cxn modelId="{5AA677A1-1C65-4176-8F24-8C894BB02E04}" type="presParOf" srcId="{14A06EA6-17A2-4D8D-B1B2-7A4C7A07538E}" destId="{3F5410E3-FD95-481F-85DB-0532DDE6241A}" srcOrd="0" destOrd="0" presId="urn:microsoft.com/office/officeart/2005/8/layout/orgChart1"/>
    <dgm:cxn modelId="{9F85D1CF-AC57-4F30-AD51-CB6A7E2D02F4}" type="presParOf" srcId="{14A06EA6-17A2-4D8D-B1B2-7A4C7A07538E}" destId="{55CA9D3C-E0E0-49C5-B3D4-FC1754AD7EC2}" srcOrd="1" destOrd="0" presId="urn:microsoft.com/office/officeart/2005/8/layout/orgChart1"/>
    <dgm:cxn modelId="{8F927228-1B15-4594-B2A9-0475174319AE}" type="presParOf" srcId="{47F6DDCB-C2E1-4EA9-9C88-AB64415F381A}" destId="{C1082592-B510-4A2E-B373-11646CE07243}" srcOrd="1" destOrd="0" presId="urn:microsoft.com/office/officeart/2005/8/layout/orgChart1"/>
    <dgm:cxn modelId="{2B8E1573-0BA8-442B-8867-D93DE7F2710E}" type="presParOf" srcId="{47F6DDCB-C2E1-4EA9-9C88-AB64415F381A}" destId="{F3EE6B41-2051-438A-8FFF-35AFBECD1DBA}" srcOrd="2" destOrd="0" presId="urn:microsoft.com/office/officeart/2005/8/layout/orgChart1"/>
    <dgm:cxn modelId="{8A66DE43-00DA-4DB1-86D5-0D85D631B45C}" type="presParOf" srcId="{8AEC793F-8FA7-4D16-8834-FA4A74E3563C}" destId="{B82E0A8C-78D8-4B44-9EE9-843CB9AE54D2}" srcOrd="2" destOrd="0" presId="urn:microsoft.com/office/officeart/2005/8/layout/orgChart1"/>
    <dgm:cxn modelId="{9A3F0E23-3BAD-43E8-8B51-FE3528B9192A}" type="presParOf" srcId="{8AEC793F-8FA7-4D16-8834-FA4A74E3563C}" destId="{1DDDCB2E-C061-4612-B96F-72927C42E5E6}" srcOrd="3" destOrd="0" presId="urn:microsoft.com/office/officeart/2005/8/layout/orgChart1"/>
    <dgm:cxn modelId="{8BFAEFB7-BCE1-4C90-A79B-B2BD81F63E91}" type="presParOf" srcId="{1DDDCB2E-C061-4612-B96F-72927C42E5E6}" destId="{1D75A607-85EB-405C-89EA-FBF39D059268}" srcOrd="0" destOrd="0" presId="urn:microsoft.com/office/officeart/2005/8/layout/orgChart1"/>
    <dgm:cxn modelId="{18CE04F3-B653-46CA-9AB7-97968C554A3D}" type="presParOf" srcId="{1D75A607-85EB-405C-89EA-FBF39D059268}" destId="{C1C005FF-EDEC-4C88-88CE-8DD865511605}" srcOrd="0" destOrd="0" presId="urn:microsoft.com/office/officeart/2005/8/layout/orgChart1"/>
    <dgm:cxn modelId="{9660B96F-1A73-4BF3-9AD3-A47C6E1D3CA8}" type="presParOf" srcId="{1D75A607-85EB-405C-89EA-FBF39D059268}" destId="{BCD412DE-6895-43B7-B043-8C402E70BFF6}" srcOrd="1" destOrd="0" presId="urn:microsoft.com/office/officeart/2005/8/layout/orgChart1"/>
    <dgm:cxn modelId="{DF2FA216-B525-4CF5-9504-4D58451A60B3}" type="presParOf" srcId="{1DDDCB2E-C061-4612-B96F-72927C42E5E6}" destId="{A1E34098-EAD6-4DBC-96E5-7CA68E45FF7C}" srcOrd="1" destOrd="0" presId="urn:microsoft.com/office/officeart/2005/8/layout/orgChart1"/>
    <dgm:cxn modelId="{FCB32519-7B19-4463-972E-0CE9F108D53A}" type="presParOf" srcId="{1DDDCB2E-C061-4612-B96F-72927C42E5E6}" destId="{2E066587-6EBC-4973-803F-2586A95E2265}" srcOrd="2" destOrd="0" presId="urn:microsoft.com/office/officeart/2005/8/layout/orgChart1"/>
    <dgm:cxn modelId="{72A93FC5-83D6-4FB3-9518-2E58C493FDC1}" type="presParOf" srcId="{8AEC793F-8FA7-4D16-8834-FA4A74E3563C}" destId="{6E079E99-FE43-4821-9020-C5BE94CECA00}" srcOrd="4" destOrd="0" presId="urn:microsoft.com/office/officeart/2005/8/layout/orgChart1"/>
    <dgm:cxn modelId="{CEFFCEF7-FEC0-4126-9CE4-D988AD4205DF}" type="presParOf" srcId="{8AEC793F-8FA7-4D16-8834-FA4A74E3563C}" destId="{BF52740A-2351-4F81-A3BD-890D11576D66}" srcOrd="5" destOrd="0" presId="urn:microsoft.com/office/officeart/2005/8/layout/orgChart1"/>
    <dgm:cxn modelId="{743D44FE-96E7-4FE2-AECA-E2FA126C03F0}" type="presParOf" srcId="{BF52740A-2351-4F81-A3BD-890D11576D66}" destId="{E99E2245-EC94-438D-9E7F-C95B4B5A056E}" srcOrd="0" destOrd="0" presId="urn:microsoft.com/office/officeart/2005/8/layout/orgChart1"/>
    <dgm:cxn modelId="{CDCD260C-FD2F-4D52-A103-9A46062473ED}" type="presParOf" srcId="{E99E2245-EC94-438D-9E7F-C95B4B5A056E}" destId="{07DE53F9-B1A8-4BEE-958C-C4173A72491E}" srcOrd="0" destOrd="0" presId="urn:microsoft.com/office/officeart/2005/8/layout/orgChart1"/>
    <dgm:cxn modelId="{47586160-4CB5-4542-9AEE-7E7B098C2858}" type="presParOf" srcId="{E99E2245-EC94-438D-9E7F-C95B4B5A056E}" destId="{25BB15D3-69B8-4DF1-9D5A-3E6FA86A2C18}" srcOrd="1" destOrd="0" presId="urn:microsoft.com/office/officeart/2005/8/layout/orgChart1"/>
    <dgm:cxn modelId="{6DC60597-9EF9-4AFD-99DB-015F07BD958D}" type="presParOf" srcId="{BF52740A-2351-4F81-A3BD-890D11576D66}" destId="{333A88F7-5F23-4C0D-B75E-3F7AD73E3514}" srcOrd="1" destOrd="0" presId="urn:microsoft.com/office/officeart/2005/8/layout/orgChart1"/>
    <dgm:cxn modelId="{B153CDF1-2E0E-4A4F-9E61-3E73A02338D7}" type="presParOf" srcId="{BF52740A-2351-4F81-A3BD-890D11576D66}" destId="{2C49FBEC-C12A-438A-854F-ADF0AFCB5554}" srcOrd="2" destOrd="0" presId="urn:microsoft.com/office/officeart/2005/8/layout/orgChart1"/>
    <dgm:cxn modelId="{F4893648-F607-4457-8988-63AE3EC5A7A9}" type="presParOf" srcId="{6A4D43FD-6D2F-454A-A64D-6853D634691A}" destId="{9CC82BDF-9BFC-41F8-BDB2-9BA5FF9C51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AC2A66D-A2AE-4360-A705-16FD324C4C21}">
      <dgm:prSet custT="1"/>
      <dgm:spPr/>
      <dgm:t>
        <a:bodyPr/>
        <a:lstStyle/>
        <a:p>
          <a:r>
            <a:rPr lang="uk-UA" sz="2800" dirty="0">
              <a:latin typeface="+mj-lt"/>
            </a:rPr>
            <a:t>Основні терміни теми</a:t>
          </a:r>
        </a:p>
      </dgm:t>
    </dgm:pt>
    <dgm:pt modelId="{F993299C-D87A-4B98-AF2C-42A10C0AC4AB}" type="parTrans" cxnId="{B46AA17C-6FEE-432E-8C49-CCA5FD04CF63}">
      <dgm:prSet/>
      <dgm:spPr/>
      <dgm:t>
        <a:bodyPr/>
        <a:lstStyle/>
        <a:p>
          <a:endParaRPr lang="ru-RU"/>
        </a:p>
      </dgm:t>
    </dgm:pt>
    <dgm:pt modelId="{E1479C7B-D591-4308-B14F-EF3C510086AF}" type="sibTrans" cxnId="{B46AA17C-6FEE-432E-8C49-CCA5FD04CF63}">
      <dgm:prSet/>
      <dgm:spPr/>
      <dgm:t>
        <a:bodyPr/>
        <a:lstStyle/>
        <a:p>
          <a:endParaRPr lang="ru-RU"/>
        </a:p>
      </dgm:t>
    </dgm:pt>
    <dgm:pt modelId="{1486EB11-83FE-4818-AD2A-E32810F68854}">
      <dgm:prSet custT="1"/>
      <dgm:spPr/>
      <dgm:t>
        <a:bodyPr/>
        <a:lstStyle/>
        <a:p>
          <a:r>
            <a:rPr lang="uk-UA" sz="2800" dirty="0">
              <a:latin typeface="+mj-lt"/>
            </a:rPr>
            <a:t>Правовий вплив</a:t>
          </a:r>
        </a:p>
      </dgm:t>
    </dgm:pt>
    <dgm:pt modelId="{BA3DF807-630B-4F01-97FA-2E9B6BAF0F98}" type="parTrans" cxnId="{460297D1-8DC0-4735-8417-83ECB649CE49}">
      <dgm:prSet/>
      <dgm:spPr/>
      <dgm:t>
        <a:bodyPr/>
        <a:lstStyle/>
        <a:p>
          <a:endParaRPr lang="ru-RU"/>
        </a:p>
      </dgm:t>
    </dgm:pt>
    <dgm:pt modelId="{1E3575B6-CD11-4D5E-9546-3D39576CDDC9}" type="sibTrans" cxnId="{460297D1-8DC0-4735-8417-83ECB649CE49}">
      <dgm:prSet/>
      <dgm:spPr/>
      <dgm:t>
        <a:bodyPr/>
        <a:lstStyle/>
        <a:p>
          <a:endParaRPr lang="ru-RU"/>
        </a:p>
      </dgm:t>
    </dgm:pt>
    <dgm:pt modelId="{FB810B41-5EEC-4042-96EE-1E28B6BE082C}">
      <dgm:prSet custT="1"/>
      <dgm:spPr/>
      <dgm:t>
        <a:bodyPr/>
        <a:lstStyle/>
        <a:p>
          <a:r>
            <a:rPr lang="uk-UA" sz="2800" dirty="0">
              <a:latin typeface="+mj-lt"/>
            </a:rPr>
            <a:t>Правове регулювання</a:t>
          </a:r>
        </a:p>
      </dgm:t>
    </dgm:pt>
    <dgm:pt modelId="{DC0AC25A-B7B7-4C46-8B8B-ED29C3595599}" type="parTrans" cxnId="{37A74C9E-1D40-4CE3-AEFE-0D140866E66B}">
      <dgm:prSet/>
      <dgm:spPr/>
      <dgm:t>
        <a:bodyPr/>
        <a:lstStyle/>
        <a:p>
          <a:endParaRPr lang="ru-RU"/>
        </a:p>
      </dgm:t>
    </dgm:pt>
    <dgm:pt modelId="{369B7AE7-8F71-4393-A834-9856B94EBF36}" type="sibTrans" cxnId="{37A74C9E-1D40-4CE3-AEFE-0D140866E66B}">
      <dgm:prSet/>
      <dgm:spPr/>
      <dgm:t>
        <a:bodyPr/>
        <a:lstStyle/>
        <a:p>
          <a:endParaRPr lang="ru-RU"/>
        </a:p>
      </dgm:t>
    </dgm:pt>
    <dgm:pt modelId="{11FD8C55-F6CA-4B27-91AF-32B99ED45C44}">
      <dgm:prSet custT="1"/>
      <dgm:spPr/>
      <dgm:t>
        <a:bodyPr/>
        <a:lstStyle/>
        <a:p>
          <a:r>
            <a:rPr lang="uk-UA" sz="2800" dirty="0">
              <a:latin typeface="+mj-lt"/>
            </a:rPr>
            <a:t>Предмет правового регулювання</a:t>
          </a:r>
        </a:p>
      </dgm:t>
    </dgm:pt>
    <dgm:pt modelId="{B5C07734-CB7C-43EC-AE33-B311AC0A9B84}" type="parTrans" cxnId="{F19A0430-E6B1-4193-B29B-18C8AEAECCB8}">
      <dgm:prSet/>
      <dgm:spPr/>
      <dgm:t>
        <a:bodyPr/>
        <a:lstStyle/>
        <a:p>
          <a:endParaRPr lang="ru-RU"/>
        </a:p>
      </dgm:t>
    </dgm:pt>
    <dgm:pt modelId="{8C5B806A-7123-49A8-AF96-0BF74E7B7A95}" type="sibTrans" cxnId="{F19A0430-E6B1-4193-B29B-18C8AEAECCB8}">
      <dgm:prSet/>
      <dgm:spPr/>
      <dgm:t>
        <a:bodyPr/>
        <a:lstStyle/>
        <a:p>
          <a:endParaRPr lang="ru-RU"/>
        </a:p>
      </dgm:t>
    </dgm:pt>
    <dgm:pt modelId="{1B21917D-737E-418B-937C-6C517F195C13}">
      <dgm:prSet custT="1"/>
      <dgm:spPr/>
      <dgm:t>
        <a:bodyPr/>
        <a:lstStyle/>
        <a:p>
          <a:r>
            <a:rPr lang="uk-UA" sz="2800" dirty="0">
              <a:latin typeface="+mj-lt"/>
            </a:rPr>
            <a:t>Методи правового регулювання</a:t>
          </a:r>
        </a:p>
      </dgm:t>
    </dgm:pt>
    <dgm:pt modelId="{7F3961D8-233C-47C6-8AAA-C5156A5839EE}" type="parTrans" cxnId="{B5612391-FA3A-4145-BD7B-BC78D99E34ED}">
      <dgm:prSet/>
      <dgm:spPr/>
      <dgm:t>
        <a:bodyPr/>
        <a:lstStyle/>
        <a:p>
          <a:endParaRPr lang="ru-RU"/>
        </a:p>
      </dgm:t>
    </dgm:pt>
    <dgm:pt modelId="{55EDB310-FABE-4B18-93F3-AD7BF16EFB83}" type="sibTrans" cxnId="{B5612391-FA3A-4145-BD7B-BC78D99E34ED}">
      <dgm:prSet/>
      <dgm:spPr/>
      <dgm:t>
        <a:bodyPr/>
        <a:lstStyle/>
        <a:p>
          <a:endParaRPr lang="ru-RU"/>
        </a:p>
      </dgm:t>
    </dgm:pt>
    <dgm:pt modelId="{1B7725E7-9F9E-4895-BB8D-BF988C9CC22C}">
      <dgm:prSet custT="1"/>
      <dgm:spPr/>
      <dgm:t>
        <a:bodyPr/>
        <a:lstStyle/>
        <a:p>
          <a:r>
            <a:rPr lang="uk-UA" sz="2800" dirty="0">
              <a:latin typeface="+mj-lt"/>
            </a:rPr>
            <a:t>Способи правового регулювання</a:t>
          </a:r>
        </a:p>
      </dgm:t>
    </dgm:pt>
    <dgm:pt modelId="{89BFD863-2E96-4E77-A8D6-35297E8D51DD}" type="parTrans" cxnId="{B022E10B-846E-46DD-BA30-3C92DDCA5E86}">
      <dgm:prSet/>
      <dgm:spPr/>
      <dgm:t>
        <a:bodyPr/>
        <a:lstStyle/>
        <a:p>
          <a:endParaRPr lang="ru-RU"/>
        </a:p>
      </dgm:t>
    </dgm:pt>
    <dgm:pt modelId="{01553B3A-7661-496C-AA7D-38B5CB483B6E}" type="sibTrans" cxnId="{B022E10B-846E-46DD-BA30-3C92DDCA5E86}">
      <dgm:prSet/>
      <dgm:spPr/>
      <dgm:t>
        <a:bodyPr/>
        <a:lstStyle/>
        <a:p>
          <a:endParaRPr lang="ru-RU"/>
        </a:p>
      </dgm:t>
    </dgm:pt>
    <dgm:pt modelId="{34CFC18B-41E9-4EBB-A8FD-1FD85CD18D58}">
      <dgm:prSet custT="1"/>
      <dgm:spPr/>
      <dgm:t>
        <a:bodyPr/>
        <a:lstStyle/>
        <a:p>
          <a:r>
            <a:rPr lang="uk-UA" sz="2800" dirty="0">
              <a:latin typeface="+mj-lt"/>
            </a:rPr>
            <a:t>Типи правового регулювання</a:t>
          </a:r>
        </a:p>
      </dgm:t>
    </dgm:pt>
    <dgm:pt modelId="{D4DE46C6-53D2-4FDD-8D59-E067A3DAA352}" type="parTrans" cxnId="{42619E8D-CE92-4CF8-937B-6430C860F91B}">
      <dgm:prSet/>
      <dgm:spPr/>
      <dgm:t>
        <a:bodyPr/>
        <a:lstStyle/>
        <a:p>
          <a:endParaRPr lang="ru-RU"/>
        </a:p>
      </dgm:t>
    </dgm:pt>
    <dgm:pt modelId="{1E284CB7-021F-4680-81B1-2601753F7D3C}" type="sibTrans" cxnId="{42619E8D-CE92-4CF8-937B-6430C860F91B}">
      <dgm:prSet/>
      <dgm:spPr/>
      <dgm:t>
        <a:bodyPr/>
        <a:lstStyle/>
        <a:p>
          <a:endParaRPr lang="ru-RU"/>
        </a:p>
      </dgm:t>
    </dgm:pt>
    <dgm:pt modelId="{6831BD0F-0DDD-46E1-98DE-FEF7169E48EB}">
      <dgm:prSet custT="1"/>
      <dgm:spPr/>
      <dgm:t>
        <a:bodyPr/>
        <a:lstStyle/>
        <a:p>
          <a:r>
            <a:rPr lang="uk-UA" sz="2800" dirty="0">
              <a:latin typeface="+mj-lt"/>
            </a:rPr>
            <a:t>Стадії правового регулювання</a:t>
          </a:r>
        </a:p>
      </dgm:t>
    </dgm:pt>
    <dgm:pt modelId="{EE2888BA-45FF-4955-8B88-8371759DFA9A}" type="parTrans" cxnId="{BCA064A4-AE26-46F0-AC4C-574637607569}">
      <dgm:prSet/>
      <dgm:spPr/>
      <dgm:t>
        <a:bodyPr/>
        <a:lstStyle/>
        <a:p>
          <a:endParaRPr lang="ru-RU"/>
        </a:p>
      </dgm:t>
    </dgm:pt>
    <dgm:pt modelId="{B3CDA66A-D12A-4F1B-941A-82462BED7161}" type="sibTrans" cxnId="{BCA064A4-AE26-46F0-AC4C-574637607569}">
      <dgm:prSet/>
      <dgm:spPr/>
      <dgm:t>
        <a:bodyPr/>
        <a:lstStyle/>
        <a:p>
          <a:endParaRPr lang="ru-RU"/>
        </a:p>
      </dgm:t>
    </dgm:pt>
    <dgm:pt modelId="{CF1027B9-75E7-42FB-9894-1320E0D5D431}">
      <dgm:prSet custT="1"/>
      <dgm:spPr/>
      <dgm:t>
        <a:bodyPr/>
        <a:lstStyle/>
        <a:p>
          <a:r>
            <a:rPr lang="uk-UA" sz="2800" dirty="0">
              <a:latin typeface="+mj-lt"/>
            </a:rPr>
            <a:t>Механізм правового регулювання</a:t>
          </a:r>
        </a:p>
      </dgm:t>
    </dgm:pt>
    <dgm:pt modelId="{D0087C37-60AC-4CD0-AAC0-43CF2F3185F2}" type="parTrans" cxnId="{E50DA398-1BAC-4BB0-B1AF-F5F530F625DB}">
      <dgm:prSet/>
      <dgm:spPr/>
      <dgm:t>
        <a:bodyPr/>
        <a:lstStyle/>
        <a:p>
          <a:endParaRPr lang="ru-RU"/>
        </a:p>
      </dgm:t>
    </dgm:pt>
    <dgm:pt modelId="{FA820251-B083-4A8A-B510-ADB49CF06CD2}" type="sibTrans" cxnId="{E50DA398-1BAC-4BB0-B1AF-F5F530F625DB}">
      <dgm:prSet/>
      <dgm:spPr/>
      <dgm:t>
        <a:bodyPr/>
        <a:lstStyle/>
        <a:p>
          <a:endParaRPr lang="ru-RU"/>
        </a:p>
      </dgm:t>
    </dgm:pt>
    <dgm:pt modelId="{62C0BAC2-A856-4BFC-966C-C276B7655458}">
      <dgm:prSet custT="1"/>
      <dgm:spPr/>
      <dgm:t>
        <a:bodyPr/>
        <a:lstStyle/>
        <a:p>
          <a:r>
            <a:rPr lang="uk-UA" sz="2800" dirty="0">
              <a:latin typeface="+mj-lt"/>
            </a:rPr>
            <a:t>Законність</a:t>
          </a:r>
        </a:p>
      </dgm:t>
    </dgm:pt>
    <dgm:pt modelId="{1C37DAD0-E0BC-442D-9485-D89100CC6AF3}" type="parTrans" cxnId="{C029D8EB-FD64-4071-8B27-5E298156EF5A}">
      <dgm:prSet/>
      <dgm:spPr/>
      <dgm:t>
        <a:bodyPr/>
        <a:lstStyle/>
        <a:p>
          <a:endParaRPr lang="ru-RU"/>
        </a:p>
      </dgm:t>
    </dgm:pt>
    <dgm:pt modelId="{08744926-F2CB-43EA-922D-4AA225996100}" type="sibTrans" cxnId="{C029D8EB-FD64-4071-8B27-5E298156EF5A}">
      <dgm:prSet/>
      <dgm:spPr/>
      <dgm:t>
        <a:bodyPr/>
        <a:lstStyle/>
        <a:p>
          <a:endParaRPr lang="ru-RU"/>
        </a:p>
      </dgm:t>
    </dgm:pt>
    <dgm:pt modelId="{8C540B75-E5F0-45C8-9656-44DC39A01206}">
      <dgm:prSet custT="1"/>
      <dgm:spPr/>
      <dgm:t>
        <a:bodyPr/>
        <a:lstStyle/>
        <a:p>
          <a:r>
            <a:rPr lang="uk-UA" sz="2800" dirty="0">
              <a:latin typeface="+mj-lt"/>
            </a:rPr>
            <a:t>Правопорядок</a:t>
          </a:r>
        </a:p>
      </dgm:t>
    </dgm:pt>
    <dgm:pt modelId="{0F7E75B8-A9C7-4A3A-A634-571DD8B767D1}" type="parTrans" cxnId="{AC188FBA-FDA8-4770-8DA6-56EFAC7E4A3C}">
      <dgm:prSet/>
      <dgm:spPr/>
      <dgm:t>
        <a:bodyPr/>
        <a:lstStyle/>
        <a:p>
          <a:endParaRPr lang="ru-RU"/>
        </a:p>
      </dgm:t>
    </dgm:pt>
    <dgm:pt modelId="{BDB91BCC-67B3-425C-BFEA-DC2839859D70}" type="sibTrans" cxnId="{AC188FBA-FDA8-4770-8DA6-56EFAC7E4A3C}">
      <dgm:prSet/>
      <dgm:spPr/>
      <dgm:t>
        <a:bodyPr/>
        <a:lstStyle/>
        <a:p>
          <a:endParaRPr lang="ru-RU"/>
        </a:p>
      </dgm:t>
    </dgm:pt>
    <dgm:pt modelId="{DEDB464C-3721-4062-9BBA-902D534AC10A}" type="pres">
      <dgm:prSet presAssocID="{331EAF46-9925-4148-B945-76F2224F016E}" presName="diagram" presStyleCnt="0">
        <dgm:presLayoutVars>
          <dgm:dir/>
          <dgm:resizeHandles val="exact"/>
        </dgm:presLayoutVars>
      </dgm:prSet>
      <dgm:spPr/>
    </dgm:pt>
    <dgm:pt modelId="{D0540829-97DE-40D8-853A-6CB21F147E2E}" type="pres">
      <dgm:prSet presAssocID="{3AC2A66D-A2AE-4360-A705-16FD324C4C21}" presName="node" presStyleLbl="node1" presStyleIdx="0" presStyleCnt="11">
        <dgm:presLayoutVars>
          <dgm:bulletEnabled val="1"/>
        </dgm:presLayoutVars>
      </dgm:prSet>
      <dgm:spPr/>
    </dgm:pt>
    <dgm:pt modelId="{317A3801-EDAD-4DB9-8903-27ADF43E698F}" type="pres">
      <dgm:prSet presAssocID="{E1479C7B-D591-4308-B14F-EF3C510086AF}" presName="sibTrans" presStyleCnt="0"/>
      <dgm:spPr/>
    </dgm:pt>
    <dgm:pt modelId="{ECC6B045-92F3-47D7-8628-81260A0665A4}" type="pres">
      <dgm:prSet presAssocID="{1486EB11-83FE-4818-AD2A-E32810F68854}" presName="node" presStyleLbl="node1" presStyleIdx="1" presStyleCnt="11">
        <dgm:presLayoutVars>
          <dgm:bulletEnabled val="1"/>
        </dgm:presLayoutVars>
      </dgm:prSet>
      <dgm:spPr/>
    </dgm:pt>
    <dgm:pt modelId="{1609F5A8-84C2-4C5F-A310-B1EF7444FECA}" type="pres">
      <dgm:prSet presAssocID="{1E3575B6-CD11-4D5E-9546-3D39576CDDC9}" presName="sibTrans" presStyleCnt="0"/>
      <dgm:spPr/>
    </dgm:pt>
    <dgm:pt modelId="{40067108-87D7-4AD1-BA45-BA602300E74A}" type="pres">
      <dgm:prSet presAssocID="{FB810B41-5EEC-4042-96EE-1E28B6BE082C}" presName="node" presStyleLbl="node1" presStyleIdx="2" presStyleCnt="11">
        <dgm:presLayoutVars>
          <dgm:bulletEnabled val="1"/>
        </dgm:presLayoutVars>
      </dgm:prSet>
      <dgm:spPr/>
    </dgm:pt>
    <dgm:pt modelId="{5DA08A51-EB09-47DF-8301-6DEB409758B5}" type="pres">
      <dgm:prSet presAssocID="{369B7AE7-8F71-4393-A834-9856B94EBF36}" presName="sibTrans" presStyleCnt="0"/>
      <dgm:spPr/>
    </dgm:pt>
    <dgm:pt modelId="{905E2AF3-505C-4E01-B251-8F671C8EE7C2}" type="pres">
      <dgm:prSet presAssocID="{11FD8C55-F6CA-4B27-91AF-32B99ED45C44}" presName="node" presStyleLbl="node1" presStyleIdx="3" presStyleCnt="11">
        <dgm:presLayoutVars>
          <dgm:bulletEnabled val="1"/>
        </dgm:presLayoutVars>
      </dgm:prSet>
      <dgm:spPr/>
    </dgm:pt>
    <dgm:pt modelId="{BE5F9C77-DCF4-4243-8BC0-3494AC228D2A}" type="pres">
      <dgm:prSet presAssocID="{8C5B806A-7123-49A8-AF96-0BF74E7B7A95}" presName="sibTrans" presStyleCnt="0"/>
      <dgm:spPr/>
    </dgm:pt>
    <dgm:pt modelId="{F608AFF1-1E92-430A-9219-D2822CCB84E6}" type="pres">
      <dgm:prSet presAssocID="{1B21917D-737E-418B-937C-6C517F195C13}" presName="node" presStyleLbl="node1" presStyleIdx="4" presStyleCnt="11">
        <dgm:presLayoutVars>
          <dgm:bulletEnabled val="1"/>
        </dgm:presLayoutVars>
      </dgm:prSet>
      <dgm:spPr/>
    </dgm:pt>
    <dgm:pt modelId="{AF10C981-D4C5-4DE4-ABD9-DB1702679906}" type="pres">
      <dgm:prSet presAssocID="{55EDB310-FABE-4B18-93F3-AD7BF16EFB83}" presName="sibTrans" presStyleCnt="0"/>
      <dgm:spPr/>
    </dgm:pt>
    <dgm:pt modelId="{DC98193A-4B21-4A71-8D0E-B2B8CBCC57DE}" type="pres">
      <dgm:prSet presAssocID="{1B7725E7-9F9E-4895-BB8D-BF988C9CC22C}" presName="node" presStyleLbl="node1" presStyleIdx="5" presStyleCnt="11">
        <dgm:presLayoutVars>
          <dgm:bulletEnabled val="1"/>
        </dgm:presLayoutVars>
      </dgm:prSet>
      <dgm:spPr/>
    </dgm:pt>
    <dgm:pt modelId="{A9D4CC08-E374-4330-AC98-E6FE075F4F45}" type="pres">
      <dgm:prSet presAssocID="{01553B3A-7661-496C-AA7D-38B5CB483B6E}" presName="sibTrans" presStyleCnt="0"/>
      <dgm:spPr/>
    </dgm:pt>
    <dgm:pt modelId="{38962A99-7DA5-4090-A4CB-9D9C899B8B82}" type="pres">
      <dgm:prSet presAssocID="{34CFC18B-41E9-4EBB-A8FD-1FD85CD18D58}" presName="node" presStyleLbl="node1" presStyleIdx="6" presStyleCnt="11">
        <dgm:presLayoutVars>
          <dgm:bulletEnabled val="1"/>
        </dgm:presLayoutVars>
      </dgm:prSet>
      <dgm:spPr/>
    </dgm:pt>
    <dgm:pt modelId="{CE7AAD79-0275-4B2D-9369-6A8FE73B401B}" type="pres">
      <dgm:prSet presAssocID="{1E284CB7-021F-4680-81B1-2601753F7D3C}" presName="sibTrans" presStyleCnt="0"/>
      <dgm:spPr/>
    </dgm:pt>
    <dgm:pt modelId="{19560034-619E-4831-BA4C-E70B25AB932A}" type="pres">
      <dgm:prSet presAssocID="{6831BD0F-0DDD-46E1-98DE-FEF7169E48EB}" presName="node" presStyleLbl="node1" presStyleIdx="7" presStyleCnt="11">
        <dgm:presLayoutVars>
          <dgm:bulletEnabled val="1"/>
        </dgm:presLayoutVars>
      </dgm:prSet>
      <dgm:spPr/>
    </dgm:pt>
    <dgm:pt modelId="{A7DA7575-EB9B-47A9-8D21-5026D03D49DA}" type="pres">
      <dgm:prSet presAssocID="{B3CDA66A-D12A-4F1B-941A-82462BED7161}" presName="sibTrans" presStyleCnt="0"/>
      <dgm:spPr/>
    </dgm:pt>
    <dgm:pt modelId="{03A40C3E-6F44-4485-9053-ADAC3037BD13}" type="pres">
      <dgm:prSet presAssocID="{CF1027B9-75E7-42FB-9894-1320E0D5D431}" presName="node" presStyleLbl="node1" presStyleIdx="8" presStyleCnt="11">
        <dgm:presLayoutVars>
          <dgm:bulletEnabled val="1"/>
        </dgm:presLayoutVars>
      </dgm:prSet>
      <dgm:spPr/>
    </dgm:pt>
    <dgm:pt modelId="{6DD97E04-D0A8-4B23-87E0-C5F1EE78D134}" type="pres">
      <dgm:prSet presAssocID="{FA820251-B083-4A8A-B510-ADB49CF06CD2}" presName="sibTrans" presStyleCnt="0"/>
      <dgm:spPr/>
    </dgm:pt>
    <dgm:pt modelId="{40F24F89-9DB7-43A4-9CC6-7921CDE46490}" type="pres">
      <dgm:prSet presAssocID="{62C0BAC2-A856-4BFC-966C-C276B7655458}" presName="node" presStyleLbl="node1" presStyleIdx="9" presStyleCnt="11">
        <dgm:presLayoutVars>
          <dgm:bulletEnabled val="1"/>
        </dgm:presLayoutVars>
      </dgm:prSet>
      <dgm:spPr/>
    </dgm:pt>
    <dgm:pt modelId="{5C694909-5B43-455E-8A1D-4A105EFF13CF}" type="pres">
      <dgm:prSet presAssocID="{08744926-F2CB-43EA-922D-4AA225996100}" presName="sibTrans" presStyleCnt="0"/>
      <dgm:spPr/>
    </dgm:pt>
    <dgm:pt modelId="{DAECE2ED-B5B0-4BF1-8091-A8151E4B0E50}" type="pres">
      <dgm:prSet presAssocID="{8C540B75-E5F0-45C8-9656-44DC39A01206}" presName="node" presStyleLbl="node1" presStyleIdx="10" presStyleCnt="11" custScaleX="110988">
        <dgm:presLayoutVars>
          <dgm:bulletEnabled val="1"/>
        </dgm:presLayoutVars>
      </dgm:prSet>
      <dgm:spPr/>
    </dgm:pt>
  </dgm:ptLst>
  <dgm:cxnLst>
    <dgm:cxn modelId="{628C2303-4B79-4A79-ADF5-93A48A74AFA3}" type="presOf" srcId="{1B7725E7-9F9E-4895-BB8D-BF988C9CC22C}" destId="{DC98193A-4B21-4A71-8D0E-B2B8CBCC57DE}" srcOrd="0" destOrd="0" presId="urn:microsoft.com/office/officeart/2005/8/layout/default"/>
    <dgm:cxn modelId="{EFBF5D05-6F74-48CF-9A64-7739818F6D78}" type="presOf" srcId="{CF1027B9-75E7-42FB-9894-1320E0D5D431}" destId="{03A40C3E-6F44-4485-9053-ADAC3037BD13}" srcOrd="0" destOrd="0" presId="urn:microsoft.com/office/officeart/2005/8/layout/default"/>
    <dgm:cxn modelId="{B022E10B-846E-46DD-BA30-3C92DDCA5E86}" srcId="{331EAF46-9925-4148-B945-76F2224F016E}" destId="{1B7725E7-9F9E-4895-BB8D-BF988C9CC22C}" srcOrd="5" destOrd="0" parTransId="{89BFD863-2E96-4E77-A8D6-35297E8D51DD}" sibTransId="{01553B3A-7661-496C-AA7D-38B5CB483B6E}"/>
    <dgm:cxn modelId="{F19A0430-E6B1-4193-B29B-18C8AEAECCB8}" srcId="{331EAF46-9925-4148-B945-76F2224F016E}" destId="{11FD8C55-F6CA-4B27-91AF-32B99ED45C44}" srcOrd="3" destOrd="0" parTransId="{B5C07734-CB7C-43EC-AE33-B311AC0A9B84}" sibTransId="{8C5B806A-7123-49A8-AF96-0BF74E7B7A95}"/>
    <dgm:cxn modelId="{2EA7CF32-036E-4E1B-B9D2-965DC0210539}" type="presOf" srcId="{3AC2A66D-A2AE-4360-A705-16FD324C4C21}" destId="{D0540829-97DE-40D8-853A-6CB21F147E2E}" srcOrd="0" destOrd="0" presId="urn:microsoft.com/office/officeart/2005/8/layout/default"/>
    <dgm:cxn modelId="{3DC26433-23D1-4530-8BFC-1B0A7D23BEF1}" type="presOf" srcId="{331EAF46-9925-4148-B945-76F2224F016E}" destId="{DEDB464C-3721-4062-9BBA-902D534AC10A}" srcOrd="0" destOrd="0" presId="urn:microsoft.com/office/officeart/2005/8/layout/default"/>
    <dgm:cxn modelId="{D0D35D39-DE9B-4BF9-8226-A1F1F55C991D}" type="presOf" srcId="{34CFC18B-41E9-4EBB-A8FD-1FD85CD18D58}" destId="{38962A99-7DA5-4090-A4CB-9D9C899B8B82}" srcOrd="0" destOrd="0" presId="urn:microsoft.com/office/officeart/2005/8/layout/default"/>
    <dgm:cxn modelId="{AC31F445-2B61-457C-9486-27D98AEF60E7}" type="presOf" srcId="{1486EB11-83FE-4818-AD2A-E32810F68854}" destId="{ECC6B045-92F3-47D7-8628-81260A0665A4}" srcOrd="0" destOrd="0" presId="urn:microsoft.com/office/officeart/2005/8/layout/default"/>
    <dgm:cxn modelId="{D58CE36E-DCAF-4948-8CD0-B9E6ECA962C5}" type="presOf" srcId="{FB810B41-5EEC-4042-96EE-1E28B6BE082C}" destId="{40067108-87D7-4AD1-BA45-BA602300E74A}" srcOrd="0" destOrd="0" presId="urn:microsoft.com/office/officeart/2005/8/layout/default"/>
    <dgm:cxn modelId="{ADC43F50-0BC0-4479-96C4-A56FB0795661}" type="presOf" srcId="{8C540B75-E5F0-45C8-9656-44DC39A01206}" destId="{DAECE2ED-B5B0-4BF1-8091-A8151E4B0E50}" srcOrd="0" destOrd="0" presId="urn:microsoft.com/office/officeart/2005/8/layout/default"/>
    <dgm:cxn modelId="{9A82B370-8CD4-433F-87DC-ED884508ABD9}" type="presOf" srcId="{11FD8C55-F6CA-4B27-91AF-32B99ED45C44}" destId="{905E2AF3-505C-4E01-B251-8F671C8EE7C2}" srcOrd="0" destOrd="0" presId="urn:microsoft.com/office/officeart/2005/8/layout/default"/>
    <dgm:cxn modelId="{B46AA17C-6FEE-432E-8C49-CCA5FD04CF63}" srcId="{331EAF46-9925-4148-B945-76F2224F016E}" destId="{3AC2A66D-A2AE-4360-A705-16FD324C4C21}" srcOrd="0" destOrd="0" parTransId="{F993299C-D87A-4B98-AF2C-42A10C0AC4AB}" sibTransId="{E1479C7B-D591-4308-B14F-EF3C510086AF}"/>
    <dgm:cxn modelId="{42619E8D-CE92-4CF8-937B-6430C860F91B}" srcId="{331EAF46-9925-4148-B945-76F2224F016E}" destId="{34CFC18B-41E9-4EBB-A8FD-1FD85CD18D58}" srcOrd="6" destOrd="0" parTransId="{D4DE46C6-53D2-4FDD-8D59-E067A3DAA352}" sibTransId="{1E284CB7-021F-4680-81B1-2601753F7D3C}"/>
    <dgm:cxn modelId="{B5612391-FA3A-4145-BD7B-BC78D99E34ED}" srcId="{331EAF46-9925-4148-B945-76F2224F016E}" destId="{1B21917D-737E-418B-937C-6C517F195C13}" srcOrd="4" destOrd="0" parTransId="{7F3961D8-233C-47C6-8AAA-C5156A5839EE}" sibTransId="{55EDB310-FABE-4B18-93F3-AD7BF16EFB83}"/>
    <dgm:cxn modelId="{E50DA398-1BAC-4BB0-B1AF-F5F530F625DB}" srcId="{331EAF46-9925-4148-B945-76F2224F016E}" destId="{CF1027B9-75E7-42FB-9894-1320E0D5D431}" srcOrd="8" destOrd="0" parTransId="{D0087C37-60AC-4CD0-AAC0-43CF2F3185F2}" sibTransId="{FA820251-B083-4A8A-B510-ADB49CF06CD2}"/>
    <dgm:cxn modelId="{37A74C9E-1D40-4CE3-AEFE-0D140866E66B}" srcId="{331EAF46-9925-4148-B945-76F2224F016E}" destId="{FB810B41-5EEC-4042-96EE-1E28B6BE082C}" srcOrd="2" destOrd="0" parTransId="{DC0AC25A-B7B7-4C46-8B8B-ED29C3595599}" sibTransId="{369B7AE7-8F71-4393-A834-9856B94EBF36}"/>
    <dgm:cxn modelId="{BCA064A4-AE26-46F0-AC4C-574637607569}" srcId="{331EAF46-9925-4148-B945-76F2224F016E}" destId="{6831BD0F-0DDD-46E1-98DE-FEF7169E48EB}" srcOrd="7" destOrd="0" parTransId="{EE2888BA-45FF-4955-8B88-8371759DFA9A}" sibTransId="{B3CDA66A-D12A-4F1B-941A-82462BED7161}"/>
    <dgm:cxn modelId="{1C05E2B6-69F0-4280-9CDF-918B6AB8B8BA}" type="presOf" srcId="{6831BD0F-0DDD-46E1-98DE-FEF7169E48EB}" destId="{19560034-619E-4831-BA4C-E70B25AB932A}" srcOrd="0" destOrd="0" presId="urn:microsoft.com/office/officeart/2005/8/layout/default"/>
    <dgm:cxn modelId="{AC188FBA-FDA8-4770-8DA6-56EFAC7E4A3C}" srcId="{331EAF46-9925-4148-B945-76F2224F016E}" destId="{8C540B75-E5F0-45C8-9656-44DC39A01206}" srcOrd="10" destOrd="0" parTransId="{0F7E75B8-A9C7-4A3A-A634-571DD8B767D1}" sibTransId="{BDB91BCC-67B3-425C-BFEA-DC2839859D70}"/>
    <dgm:cxn modelId="{2310AFBD-7DF0-44BC-AFC6-C99A0A06F628}" type="presOf" srcId="{62C0BAC2-A856-4BFC-966C-C276B7655458}" destId="{40F24F89-9DB7-43A4-9CC6-7921CDE46490}" srcOrd="0" destOrd="0" presId="urn:microsoft.com/office/officeart/2005/8/layout/default"/>
    <dgm:cxn modelId="{460297D1-8DC0-4735-8417-83ECB649CE49}" srcId="{331EAF46-9925-4148-B945-76F2224F016E}" destId="{1486EB11-83FE-4818-AD2A-E32810F68854}" srcOrd="1" destOrd="0" parTransId="{BA3DF807-630B-4F01-97FA-2E9B6BAF0F98}" sibTransId="{1E3575B6-CD11-4D5E-9546-3D39576CDDC9}"/>
    <dgm:cxn modelId="{C029D8EB-FD64-4071-8B27-5E298156EF5A}" srcId="{331EAF46-9925-4148-B945-76F2224F016E}" destId="{62C0BAC2-A856-4BFC-966C-C276B7655458}" srcOrd="9" destOrd="0" parTransId="{1C37DAD0-E0BC-442D-9485-D89100CC6AF3}" sibTransId="{08744926-F2CB-43EA-922D-4AA225996100}"/>
    <dgm:cxn modelId="{FA6EBFF8-23C1-4795-9B01-00F51736BE2C}" type="presOf" srcId="{1B21917D-737E-418B-937C-6C517F195C13}" destId="{F608AFF1-1E92-430A-9219-D2822CCB84E6}" srcOrd="0" destOrd="0" presId="urn:microsoft.com/office/officeart/2005/8/layout/default"/>
    <dgm:cxn modelId="{CF154878-0B09-4FBA-9A2A-BD42A036EF28}" type="presParOf" srcId="{DEDB464C-3721-4062-9BBA-902D534AC10A}" destId="{D0540829-97DE-40D8-853A-6CB21F147E2E}" srcOrd="0" destOrd="0" presId="urn:microsoft.com/office/officeart/2005/8/layout/default"/>
    <dgm:cxn modelId="{D96000A8-F71C-4724-A5D8-D0A70AE98F1D}" type="presParOf" srcId="{DEDB464C-3721-4062-9BBA-902D534AC10A}" destId="{317A3801-EDAD-4DB9-8903-27ADF43E698F}" srcOrd="1" destOrd="0" presId="urn:microsoft.com/office/officeart/2005/8/layout/default"/>
    <dgm:cxn modelId="{25041CF1-21BE-4546-839C-8E605BEADB99}" type="presParOf" srcId="{DEDB464C-3721-4062-9BBA-902D534AC10A}" destId="{ECC6B045-92F3-47D7-8628-81260A0665A4}" srcOrd="2" destOrd="0" presId="urn:microsoft.com/office/officeart/2005/8/layout/default"/>
    <dgm:cxn modelId="{FB0B254B-3A04-4BE5-BAE0-197B50D8FA2E}" type="presParOf" srcId="{DEDB464C-3721-4062-9BBA-902D534AC10A}" destId="{1609F5A8-84C2-4C5F-A310-B1EF7444FECA}" srcOrd="3" destOrd="0" presId="urn:microsoft.com/office/officeart/2005/8/layout/default"/>
    <dgm:cxn modelId="{851A6E51-D470-43BE-896F-65D0B629E4ED}" type="presParOf" srcId="{DEDB464C-3721-4062-9BBA-902D534AC10A}" destId="{40067108-87D7-4AD1-BA45-BA602300E74A}" srcOrd="4" destOrd="0" presId="urn:microsoft.com/office/officeart/2005/8/layout/default"/>
    <dgm:cxn modelId="{AB84529A-D258-4E40-B233-1B9BE0C0EA59}" type="presParOf" srcId="{DEDB464C-3721-4062-9BBA-902D534AC10A}" destId="{5DA08A51-EB09-47DF-8301-6DEB409758B5}" srcOrd="5" destOrd="0" presId="urn:microsoft.com/office/officeart/2005/8/layout/default"/>
    <dgm:cxn modelId="{45474689-B1C7-499F-9E42-B04BF83D5251}" type="presParOf" srcId="{DEDB464C-3721-4062-9BBA-902D534AC10A}" destId="{905E2AF3-505C-4E01-B251-8F671C8EE7C2}" srcOrd="6" destOrd="0" presId="urn:microsoft.com/office/officeart/2005/8/layout/default"/>
    <dgm:cxn modelId="{C7E395D9-1A97-443B-915D-3D92482E625A}" type="presParOf" srcId="{DEDB464C-3721-4062-9BBA-902D534AC10A}" destId="{BE5F9C77-DCF4-4243-8BC0-3494AC228D2A}" srcOrd="7" destOrd="0" presId="urn:microsoft.com/office/officeart/2005/8/layout/default"/>
    <dgm:cxn modelId="{C2981605-629E-4E4F-84AF-E4C81E281148}" type="presParOf" srcId="{DEDB464C-3721-4062-9BBA-902D534AC10A}" destId="{F608AFF1-1E92-430A-9219-D2822CCB84E6}" srcOrd="8" destOrd="0" presId="urn:microsoft.com/office/officeart/2005/8/layout/default"/>
    <dgm:cxn modelId="{81157ED8-47A7-49BE-A46D-DDC7CF1CB874}" type="presParOf" srcId="{DEDB464C-3721-4062-9BBA-902D534AC10A}" destId="{AF10C981-D4C5-4DE4-ABD9-DB1702679906}" srcOrd="9" destOrd="0" presId="urn:microsoft.com/office/officeart/2005/8/layout/default"/>
    <dgm:cxn modelId="{8230D8E7-FA6C-4D24-9A45-F271968352A1}" type="presParOf" srcId="{DEDB464C-3721-4062-9BBA-902D534AC10A}" destId="{DC98193A-4B21-4A71-8D0E-B2B8CBCC57DE}" srcOrd="10" destOrd="0" presId="urn:microsoft.com/office/officeart/2005/8/layout/default"/>
    <dgm:cxn modelId="{34B1A946-E834-4108-B6E5-F26E9AE9C81E}" type="presParOf" srcId="{DEDB464C-3721-4062-9BBA-902D534AC10A}" destId="{A9D4CC08-E374-4330-AC98-E6FE075F4F45}" srcOrd="11" destOrd="0" presId="urn:microsoft.com/office/officeart/2005/8/layout/default"/>
    <dgm:cxn modelId="{022D8782-0ECD-4C2A-BFBB-D9F3CFC1E796}" type="presParOf" srcId="{DEDB464C-3721-4062-9BBA-902D534AC10A}" destId="{38962A99-7DA5-4090-A4CB-9D9C899B8B82}" srcOrd="12" destOrd="0" presId="urn:microsoft.com/office/officeart/2005/8/layout/default"/>
    <dgm:cxn modelId="{1CD684F7-8DE1-43B4-8441-D5955C81F447}" type="presParOf" srcId="{DEDB464C-3721-4062-9BBA-902D534AC10A}" destId="{CE7AAD79-0275-4B2D-9369-6A8FE73B401B}" srcOrd="13" destOrd="0" presId="urn:microsoft.com/office/officeart/2005/8/layout/default"/>
    <dgm:cxn modelId="{17807936-D349-46C9-A232-7F22BEEE0275}" type="presParOf" srcId="{DEDB464C-3721-4062-9BBA-902D534AC10A}" destId="{19560034-619E-4831-BA4C-E70B25AB932A}" srcOrd="14" destOrd="0" presId="urn:microsoft.com/office/officeart/2005/8/layout/default"/>
    <dgm:cxn modelId="{5764148E-4925-4264-A219-06BD80BFFCC5}" type="presParOf" srcId="{DEDB464C-3721-4062-9BBA-902D534AC10A}" destId="{A7DA7575-EB9B-47A9-8D21-5026D03D49DA}" srcOrd="15" destOrd="0" presId="urn:microsoft.com/office/officeart/2005/8/layout/default"/>
    <dgm:cxn modelId="{1DE9F26B-3696-4D84-9B42-8AB364F4AD63}" type="presParOf" srcId="{DEDB464C-3721-4062-9BBA-902D534AC10A}" destId="{03A40C3E-6F44-4485-9053-ADAC3037BD13}" srcOrd="16" destOrd="0" presId="urn:microsoft.com/office/officeart/2005/8/layout/default"/>
    <dgm:cxn modelId="{948D3F78-C1A3-429F-A00C-42414A4BC5D8}" type="presParOf" srcId="{DEDB464C-3721-4062-9BBA-902D534AC10A}" destId="{6DD97E04-D0A8-4B23-87E0-C5F1EE78D134}" srcOrd="17" destOrd="0" presId="urn:microsoft.com/office/officeart/2005/8/layout/default"/>
    <dgm:cxn modelId="{A0340F5D-39BD-4EE6-9B5E-15F801AD53E6}" type="presParOf" srcId="{DEDB464C-3721-4062-9BBA-902D534AC10A}" destId="{40F24F89-9DB7-43A4-9CC6-7921CDE46490}" srcOrd="18" destOrd="0" presId="urn:microsoft.com/office/officeart/2005/8/layout/default"/>
    <dgm:cxn modelId="{74629267-5D00-4F9F-87E7-D8653E56AD85}" type="presParOf" srcId="{DEDB464C-3721-4062-9BBA-902D534AC10A}" destId="{5C694909-5B43-455E-8A1D-4A105EFF13CF}" srcOrd="19" destOrd="0" presId="urn:microsoft.com/office/officeart/2005/8/layout/default"/>
    <dgm:cxn modelId="{F52C0FDC-9EE8-4E3B-AF18-3C4835282D2D}" type="presParOf" srcId="{DEDB464C-3721-4062-9BBA-902D534AC10A}" destId="{DAECE2ED-B5B0-4BF1-8091-A8151E4B0E50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1DA17-71FA-4D0A-9FDF-6CBA23659EA3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4EAFFB4C-B5E0-4A4D-81FE-42D3187723F1}">
      <dgm:prSet custT="1"/>
      <dgm:spPr/>
      <dgm:t>
        <a:bodyPr/>
        <a:lstStyle/>
        <a:p>
          <a:r>
            <a:rPr lang="uk-UA" sz="2700" dirty="0">
              <a:latin typeface="+mj-lt"/>
            </a:rPr>
            <a:t>14.1. Поняття правового впливу, його види та механізм</a:t>
          </a:r>
          <a:endParaRPr lang="uk-UA" sz="2700" dirty="0">
            <a:latin typeface="+mj-lt"/>
            <a:cs typeface="Times New Roman" panose="02020603050405020304" pitchFamily="18" charset="0"/>
          </a:endParaRPr>
        </a:p>
      </dgm:t>
    </dgm:pt>
    <dgm:pt modelId="{7C1AC90A-F572-4109-88F8-916B79A0FA07}" type="parTrans" cxnId="{6BFBB315-AF44-45F6-AEAC-A41EFC85C832}">
      <dgm:prSet/>
      <dgm:spPr/>
      <dgm:t>
        <a:bodyPr/>
        <a:lstStyle/>
        <a:p>
          <a:endParaRPr lang="uk-UA"/>
        </a:p>
      </dgm:t>
    </dgm:pt>
    <dgm:pt modelId="{4BE27B1F-BF6B-4C9D-A3A4-98172DB3D1F9}" type="sibTrans" cxnId="{6BFBB315-AF44-45F6-AEAC-A41EFC85C832}">
      <dgm:prSet/>
      <dgm:spPr/>
      <dgm:t>
        <a:bodyPr/>
        <a:lstStyle/>
        <a:p>
          <a:endParaRPr lang="uk-UA"/>
        </a:p>
      </dgm:t>
    </dgm:pt>
    <dgm:pt modelId="{DDF13E15-2594-4851-9286-CFD006D199C9}">
      <dgm:prSet custT="1"/>
      <dgm:spPr/>
      <dgm:t>
        <a:bodyPr/>
        <a:lstStyle/>
        <a:p>
          <a:r>
            <a:rPr lang="uk-UA" sz="2700" dirty="0">
              <a:latin typeface="+mj-lt"/>
            </a:rPr>
            <a:t>14.2. Правове регулювання: поняття, предмет, методи, способи, типи</a:t>
          </a:r>
        </a:p>
      </dgm:t>
    </dgm:pt>
    <dgm:pt modelId="{3DB9065B-36CE-44BC-9247-9C7A1319D65D}" type="parTrans" cxnId="{E1ADA474-46F2-4AE5-8B07-41476FBCC365}">
      <dgm:prSet/>
      <dgm:spPr/>
      <dgm:t>
        <a:bodyPr/>
        <a:lstStyle/>
        <a:p>
          <a:endParaRPr lang="ru-RU"/>
        </a:p>
      </dgm:t>
    </dgm:pt>
    <dgm:pt modelId="{DCC4F051-917D-4603-9162-2C76FF3C1EAD}" type="sibTrans" cxnId="{E1ADA474-46F2-4AE5-8B07-41476FBCC365}">
      <dgm:prSet/>
      <dgm:spPr/>
      <dgm:t>
        <a:bodyPr/>
        <a:lstStyle/>
        <a:p>
          <a:endParaRPr lang="ru-RU"/>
        </a:p>
      </dgm:t>
    </dgm:pt>
    <dgm:pt modelId="{767E9B39-5C5A-47C8-B911-E10CD5253B3A}">
      <dgm:prSet custT="1"/>
      <dgm:spPr/>
      <dgm:t>
        <a:bodyPr/>
        <a:lstStyle/>
        <a:p>
          <a:r>
            <a:rPr lang="uk-UA" sz="2700" dirty="0">
              <a:latin typeface="+mj-lt"/>
            </a:rPr>
            <a:t>14.3. Стадії правового регулювання та його механізм</a:t>
          </a:r>
        </a:p>
      </dgm:t>
    </dgm:pt>
    <dgm:pt modelId="{8F09018E-4B6F-4205-BAD0-4C3A2D7AB54E}" type="parTrans" cxnId="{0A0CB232-B04A-4E9A-8E30-2B3EF33D871C}">
      <dgm:prSet/>
      <dgm:spPr/>
      <dgm:t>
        <a:bodyPr/>
        <a:lstStyle/>
        <a:p>
          <a:endParaRPr lang="ru-RU"/>
        </a:p>
      </dgm:t>
    </dgm:pt>
    <dgm:pt modelId="{F0426E29-A0D9-4F93-A6C4-835E5828785B}" type="sibTrans" cxnId="{0A0CB232-B04A-4E9A-8E30-2B3EF33D871C}">
      <dgm:prSet/>
      <dgm:spPr/>
      <dgm:t>
        <a:bodyPr/>
        <a:lstStyle/>
        <a:p>
          <a:endParaRPr lang="ru-RU"/>
        </a:p>
      </dgm:t>
    </dgm:pt>
    <dgm:pt modelId="{07F2E03A-2DB0-410B-A758-77AEFC7856CC}">
      <dgm:prSet custT="1"/>
      <dgm:spPr/>
      <dgm:t>
        <a:bodyPr/>
        <a:lstStyle/>
        <a:p>
          <a:r>
            <a:rPr lang="uk-UA" sz="2700" dirty="0">
              <a:solidFill>
                <a:schemeClr val="bg2">
                  <a:lumMod val="25000"/>
                </a:schemeClr>
              </a:solidFill>
              <a:latin typeface="+mj-lt"/>
            </a:rPr>
            <a:t>14.4. Нормативне та індивідуальне правового регулювання: аспекти взаємодії</a:t>
          </a:r>
        </a:p>
      </dgm:t>
    </dgm:pt>
    <dgm:pt modelId="{2FF9B269-4131-45CE-B67D-B6741005C0FA}" type="parTrans" cxnId="{20BBF5C6-0212-4A62-98AE-12F54F4E83F6}">
      <dgm:prSet/>
      <dgm:spPr/>
      <dgm:t>
        <a:bodyPr/>
        <a:lstStyle/>
        <a:p>
          <a:endParaRPr lang="ru-RU"/>
        </a:p>
      </dgm:t>
    </dgm:pt>
    <dgm:pt modelId="{C837CC48-F9E4-4866-A01E-07017ED56209}" type="sibTrans" cxnId="{20BBF5C6-0212-4A62-98AE-12F54F4E83F6}">
      <dgm:prSet/>
      <dgm:spPr/>
      <dgm:t>
        <a:bodyPr/>
        <a:lstStyle/>
        <a:p>
          <a:endParaRPr lang="ru-RU"/>
        </a:p>
      </dgm:t>
    </dgm:pt>
    <dgm:pt modelId="{8B5F2464-523B-41C7-8A04-08AA81ACA00B}">
      <dgm:prSet custT="1"/>
      <dgm:spPr/>
      <dgm:t>
        <a:bodyPr/>
        <a:lstStyle/>
        <a:p>
          <a:r>
            <a:rPr lang="uk-UA" sz="2700" dirty="0">
              <a:latin typeface="+mj-lt"/>
            </a:rPr>
            <a:t>14.5. Особливості діяльності Національної поліції в процесі правового регулювання</a:t>
          </a:r>
        </a:p>
      </dgm:t>
    </dgm:pt>
    <dgm:pt modelId="{F50E18AF-C834-4179-9F2B-0C253BBB9874}" type="sibTrans" cxnId="{45E81525-3D9F-49DB-A10D-073C5867D23E}">
      <dgm:prSet/>
      <dgm:spPr/>
      <dgm:t>
        <a:bodyPr/>
        <a:lstStyle/>
        <a:p>
          <a:endParaRPr lang="ru-RU"/>
        </a:p>
      </dgm:t>
    </dgm:pt>
    <dgm:pt modelId="{50983221-A29C-425A-BBBB-3F9DE739E166}" type="parTrans" cxnId="{45E81525-3D9F-49DB-A10D-073C5867D23E}">
      <dgm:prSet/>
      <dgm:spPr/>
      <dgm:t>
        <a:bodyPr/>
        <a:lstStyle/>
        <a:p>
          <a:endParaRPr lang="ru-RU"/>
        </a:p>
      </dgm:t>
    </dgm:pt>
    <dgm:pt modelId="{255D90ED-32F2-4897-AFFE-A47D3E4611AE}" type="pres">
      <dgm:prSet presAssocID="{D331DA17-71FA-4D0A-9FDF-6CBA23659EA3}" presName="linear" presStyleCnt="0">
        <dgm:presLayoutVars>
          <dgm:animLvl val="lvl"/>
          <dgm:resizeHandles val="exact"/>
        </dgm:presLayoutVars>
      </dgm:prSet>
      <dgm:spPr/>
    </dgm:pt>
    <dgm:pt modelId="{02B59B7A-1948-4220-A731-8466FD7671A6}" type="pres">
      <dgm:prSet presAssocID="{4EAFFB4C-B5E0-4A4D-81FE-42D3187723F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EDFB266-BEB6-4D3C-92C2-7E72941F9EF5}" type="pres">
      <dgm:prSet presAssocID="{4BE27B1F-BF6B-4C9D-A3A4-98172DB3D1F9}" presName="spacer" presStyleCnt="0"/>
      <dgm:spPr/>
    </dgm:pt>
    <dgm:pt modelId="{B724E873-5FFC-4D35-8EDF-E34BC3D36812}" type="pres">
      <dgm:prSet presAssocID="{DDF13E15-2594-4851-9286-CFD006D199C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72261CB-CDE6-409C-AC90-303318065F58}" type="pres">
      <dgm:prSet presAssocID="{DCC4F051-917D-4603-9162-2C76FF3C1EAD}" presName="spacer" presStyleCnt="0"/>
      <dgm:spPr/>
    </dgm:pt>
    <dgm:pt modelId="{3F254AFD-7A40-4160-8D9D-B00368E7723A}" type="pres">
      <dgm:prSet presAssocID="{767E9B39-5C5A-47C8-B911-E10CD5253B3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6CF8E32-703C-40F0-9C8E-31D721E65F32}" type="pres">
      <dgm:prSet presAssocID="{F0426E29-A0D9-4F93-A6C4-835E5828785B}" presName="spacer" presStyleCnt="0"/>
      <dgm:spPr/>
    </dgm:pt>
    <dgm:pt modelId="{849F5C56-A7F5-412B-BB65-441C07F47417}" type="pres">
      <dgm:prSet presAssocID="{07F2E03A-2DB0-410B-A758-77AEFC7856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502B6CB-088B-4006-B7D6-F7EFEC569918}" type="pres">
      <dgm:prSet presAssocID="{C837CC48-F9E4-4866-A01E-07017ED56209}" presName="spacer" presStyleCnt="0"/>
      <dgm:spPr/>
    </dgm:pt>
    <dgm:pt modelId="{C245CC15-E413-4BA5-BD3A-B9303A20206E}" type="pres">
      <dgm:prSet presAssocID="{8B5F2464-523B-41C7-8A04-08AA81ACA00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BFBB315-AF44-45F6-AEAC-A41EFC85C832}" srcId="{D331DA17-71FA-4D0A-9FDF-6CBA23659EA3}" destId="{4EAFFB4C-B5E0-4A4D-81FE-42D3187723F1}" srcOrd="0" destOrd="0" parTransId="{7C1AC90A-F572-4109-88F8-916B79A0FA07}" sibTransId="{4BE27B1F-BF6B-4C9D-A3A4-98172DB3D1F9}"/>
    <dgm:cxn modelId="{45E81525-3D9F-49DB-A10D-073C5867D23E}" srcId="{D331DA17-71FA-4D0A-9FDF-6CBA23659EA3}" destId="{8B5F2464-523B-41C7-8A04-08AA81ACA00B}" srcOrd="4" destOrd="0" parTransId="{50983221-A29C-425A-BBBB-3F9DE739E166}" sibTransId="{F50E18AF-C834-4179-9F2B-0C253BBB9874}"/>
    <dgm:cxn modelId="{6613552D-BB0F-46E5-9746-9CF6DC408310}" type="presOf" srcId="{8B5F2464-523B-41C7-8A04-08AA81ACA00B}" destId="{C245CC15-E413-4BA5-BD3A-B9303A20206E}" srcOrd="0" destOrd="0" presId="urn:microsoft.com/office/officeart/2005/8/layout/vList2"/>
    <dgm:cxn modelId="{0A0CB232-B04A-4E9A-8E30-2B3EF33D871C}" srcId="{D331DA17-71FA-4D0A-9FDF-6CBA23659EA3}" destId="{767E9B39-5C5A-47C8-B911-E10CD5253B3A}" srcOrd="2" destOrd="0" parTransId="{8F09018E-4B6F-4205-BAD0-4C3A2D7AB54E}" sibTransId="{F0426E29-A0D9-4F93-A6C4-835E5828785B}"/>
    <dgm:cxn modelId="{1CC66753-DC31-4E33-9E2B-CCE0610DC7B9}" type="presOf" srcId="{D331DA17-71FA-4D0A-9FDF-6CBA23659EA3}" destId="{255D90ED-32F2-4897-AFFE-A47D3E4611AE}" srcOrd="0" destOrd="0" presId="urn:microsoft.com/office/officeart/2005/8/layout/vList2"/>
    <dgm:cxn modelId="{E1ADA474-46F2-4AE5-8B07-41476FBCC365}" srcId="{D331DA17-71FA-4D0A-9FDF-6CBA23659EA3}" destId="{DDF13E15-2594-4851-9286-CFD006D199C9}" srcOrd="1" destOrd="0" parTransId="{3DB9065B-36CE-44BC-9247-9C7A1319D65D}" sibTransId="{DCC4F051-917D-4603-9162-2C76FF3C1EAD}"/>
    <dgm:cxn modelId="{87C79B9A-DE4F-4B89-A7B0-034E88A39305}" type="presOf" srcId="{07F2E03A-2DB0-410B-A758-77AEFC7856CC}" destId="{849F5C56-A7F5-412B-BB65-441C07F47417}" srcOrd="0" destOrd="0" presId="urn:microsoft.com/office/officeart/2005/8/layout/vList2"/>
    <dgm:cxn modelId="{F87404BE-3691-4401-AAEC-C20D3FA480E4}" type="presOf" srcId="{4EAFFB4C-B5E0-4A4D-81FE-42D3187723F1}" destId="{02B59B7A-1948-4220-A731-8466FD7671A6}" srcOrd="0" destOrd="0" presId="urn:microsoft.com/office/officeart/2005/8/layout/vList2"/>
    <dgm:cxn modelId="{20BBF5C6-0212-4A62-98AE-12F54F4E83F6}" srcId="{D331DA17-71FA-4D0A-9FDF-6CBA23659EA3}" destId="{07F2E03A-2DB0-410B-A758-77AEFC7856CC}" srcOrd="3" destOrd="0" parTransId="{2FF9B269-4131-45CE-B67D-B6741005C0FA}" sibTransId="{C837CC48-F9E4-4866-A01E-07017ED56209}"/>
    <dgm:cxn modelId="{5BBA9DD5-380D-4D29-87DF-7B3DA51FBA24}" type="presOf" srcId="{767E9B39-5C5A-47C8-B911-E10CD5253B3A}" destId="{3F254AFD-7A40-4160-8D9D-B00368E7723A}" srcOrd="0" destOrd="0" presId="urn:microsoft.com/office/officeart/2005/8/layout/vList2"/>
    <dgm:cxn modelId="{30741EDA-635B-40AF-9611-95848E900259}" type="presOf" srcId="{DDF13E15-2594-4851-9286-CFD006D199C9}" destId="{B724E873-5FFC-4D35-8EDF-E34BC3D36812}" srcOrd="0" destOrd="0" presId="urn:microsoft.com/office/officeart/2005/8/layout/vList2"/>
    <dgm:cxn modelId="{FED1638B-3487-4884-A109-71FB1F7AAC20}" type="presParOf" srcId="{255D90ED-32F2-4897-AFFE-A47D3E4611AE}" destId="{02B59B7A-1948-4220-A731-8466FD7671A6}" srcOrd="0" destOrd="0" presId="urn:microsoft.com/office/officeart/2005/8/layout/vList2"/>
    <dgm:cxn modelId="{A0DD1D7E-724C-4D21-A73B-9D3C60371B4E}" type="presParOf" srcId="{255D90ED-32F2-4897-AFFE-A47D3E4611AE}" destId="{DEDFB266-BEB6-4D3C-92C2-7E72941F9EF5}" srcOrd="1" destOrd="0" presId="urn:microsoft.com/office/officeart/2005/8/layout/vList2"/>
    <dgm:cxn modelId="{B581DD6C-6EA5-42CD-8A84-1926C8D8CD12}" type="presParOf" srcId="{255D90ED-32F2-4897-AFFE-A47D3E4611AE}" destId="{B724E873-5FFC-4D35-8EDF-E34BC3D36812}" srcOrd="2" destOrd="0" presId="urn:microsoft.com/office/officeart/2005/8/layout/vList2"/>
    <dgm:cxn modelId="{4E74DCA5-EB9B-4360-BF0E-18EA7A500020}" type="presParOf" srcId="{255D90ED-32F2-4897-AFFE-A47D3E4611AE}" destId="{372261CB-CDE6-409C-AC90-303318065F58}" srcOrd="3" destOrd="0" presId="urn:microsoft.com/office/officeart/2005/8/layout/vList2"/>
    <dgm:cxn modelId="{3B5D300C-E2DF-4527-A9CE-48E4B0F6BE8A}" type="presParOf" srcId="{255D90ED-32F2-4897-AFFE-A47D3E4611AE}" destId="{3F254AFD-7A40-4160-8D9D-B00368E7723A}" srcOrd="4" destOrd="0" presId="urn:microsoft.com/office/officeart/2005/8/layout/vList2"/>
    <dgm:cxn modelId="{99C47B19-84E4-47FB-B9A3-37790A15D993}" type="presParOf" srcId="{255D90ED-32F2-4897-AFFE-A47D3E4611AE}" destId="{D6CF8E32-703C-40F0-9C8E-31D721E65F32}" srcOrd="5" destOrd="0" presId="urn:microsoft.com/office/officeart/2005/8/layout/vList2"/>
    <dgm:cxn modelId="{F65289C0-82B0-4030-8001-1716702F458F}" type="presParOf" srcId="{255D90ED-32F2-4897-AFFE-A47D3E4611AE}" destId="{849F5C56-A7F5-412B-BB65-441C07F47417}" srcOrd="6" destOrd="0" presId="urn:microsoft.com/office/officeart/2005/8/layout/vList2"/>
    <dgm:cxn modelId="{A737EE6D-92EC-449A-BFD0-EB84BDD7EAE0}" type="presParOf" srcId="{255D90ED-32F2-4897-AFFE-A47D3E4611AE}" destId="{4502B6CB-088B-4006-B7D6-F7EFEC569918}" srcOrd="7" destOrd="0" presId="urn:microsoft.com/office/officeart/2005/8/layout/vList2"/>
    <dgm:cxn modelId="{7D0AF053-9A30-4BDB-97C5-BB12179D204B}" type="presParOf" srcId="{255D90ED-32F2-4897-AFFE-A47D3E4611AE}" destId="{C245CC15-E413-4BA5-BD3A-B9303A2020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37A8C1-1B74-44FA-B314-35FE5271AAA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701B64-900C-4914-9569-228C5D8B61C2}">
      <dgm:prSet phldrT="[Текст]"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+mj-lt"/>
            </a:rPr>
            <a:t>Правовий вплив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A47A8EDE-54F2-4922-BAD6-A87090B661A9}" type="parTrans" cxnId="{685FC39A-DDDF-4F39-8B5C-1EEF4B12C493}">
      <dgm:prSet/>
      <dgm:spPr/>
      <dgm:t>
        <a:bodyPr/>
        <a:lstStyle/>
        <a:p>
          <a:endParaRPr lang="ru-RU"/>
        </a:p>
      </dgm:t>
    </dgm:pt>
    <dgm:pt modelId="{11B33E03-B87F-4127-8A73-BE5B2E0371DD}" type="sibTrans" cxnId="{685FC39A-DDDF-4F39-8B5C-1EEF4B12C493}">
      <dgm:prSet/>
      <dgm:spPr/>
      <dgm:t>
        <a:bodyPr/>
        <a:lstStyle/>
        <a:p>
          <a:endParaRPr lang="ru-RU"/>
        </a:p>
      </dgm:t>
    </dgm:pt>
    <dgm:pt modelId="{78B3B713-3117-46CC-B408-8ED47D12AAD0}">
      <dgm:prSet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+mj-lt"/>
            </a:rPr>
            <a:t>Механізм правового впливу</a:t>
          </a:r>
        </a:p>
      </dgm:t>
    </dgm:pt>
    <dgm:pt modelId="{42AC8A8A-2010-473B-9605-EDAE2FAA46D7}" type="parTrans" cxnId="{BCB4F8FF-475D-4860-AF4A-D2336188F59D}">
      <dgm:prSet/>
      <dgm:spPr/>
      <dgm:t>
        <a:bodyPr/>
        <a:lstStyle/>
        <a:p>
          <a:endParaRPr lang="ru-RU"/>
        </a:p>
      </dgm:t>
    </dgm:pt>
    <dgm:pt modelId="{A2585381-73B0-4FC4-B91D-54784D3DA2D4}" type="sibTrans" cxnId="{BCB4F8FF-475D-4860-AF4A-D2336188F59D}">
      <dgm:prSet/>
      <dgm:spPr/>
      <dgm:t>
        <a:bodyPr/>
        <a:lstStyle/>
        <a:p>
          <a:endParaRPr lang="ru-RU"/>
        </a:p>
      </dgm:t>
    </dgm:pt>
    <dgm:pt modelId="{301B4191-0C42-4BB3-AB68-CD65C9D079AC}">
      <dgm:prSet phldrT="[Текст]"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– це дія права на свідомість і поведінку людей, а через них і на широке коло суспільних відносин за допомогою неправових (психологічних, ідеологічних, виховних та інших) засобів</a:t>
          </a:r>
          <a:endParaRPr lang="ru-RU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B3C3DEE5-2464-4D0C-9C07-329E362B1567}" type="parTrans" cxnId="{5DFB666E-F996-4237-B39E-6F0F89402B5E}">
      <dgm:prSet/>
      <dgm:spPr/>
      <dgm:t>
        <a:bodyPr/>
        <a:lstStyle/>
        <a:p>
          <a:endParaRPr lang="ru-RU"/>
        </a:p>
      </dgm:t>
    </dgm:pt>
    <dgm:pt modelId="{07FC3BB3-C69F-4351-AC87-692021BC1451}" type="sibTrans" cxnId="{5DFB666E-F996-4237-B39E-6F0F89402B5E}">
      <dgm:prSet/>
      <dgm:spPr/>
      <dgm:t>
        <a:bodyPr/>
        <a:lstStyle/>
        <a:p>
          <a:endParaRPr lang="ru-RU"/>
        </a:p>
      </dgm:t>
    </dgm:pt>
    <dgm:pt modelId="{093D2C42-61DA-40C7-8F8E-60DB630DC5EF}">
      <dgm:prSet custT="1"/>
      <dgm:spPr/>
      <dgm:t>
        <a:bodyPr/>
        <a:lstStyle/>
        <a:p>
          <a:r>
            <a:rPr lang="uk-UA" sz="2300" dirty="0">
              <a:solidFill>
                <a:schemeClr val="bg2">
                  <a:lumMod val="25000"/>
                </a:schemeClr>
              </a:solidFill>
              <a:latin typeface="+mj-lt"/>
            </a:rPr>
            <a:t>– це сукупністю специфічних правових засобів, за допомогою яких здійснюється правовий вплив на свідомість і поведінку людей, метою якого є втілення змісту правових норм у можливу правомірну поведінку особи шляхом усвідомлення індивідом ціннісних орієнтацій про право та формування позитивних мотивів активної правової поведінки</a:t>
          </a:r>
        </a:p>
      </dgm:t>
    </dgm:pt>
    <dgm:pt modelId="{F31C134C-3C0B-422E-9340-0F085CD1508E}" type="parTrans" cxnId="{5B6E509D-3423-4594-AB86-A7451FB04531}">
      <dgm:prSet/>
      <dgm:spPr/>
      <dgm:t>
        <a:bodyPr/>
        <a:lstStyle/>
        <a:p>
          <a:endParaRPr lang="ru-RU"/>
        </a:p>
      </dgm:t>
    </dgm:pt>
    <dgm:pt modelId="{44D57F2D-33A1-4916-81D1-A00EB5B2089E}" type="sibTrans" cxnId="{5B6E509D-3423-4594-AB86-A7451FB04531}">
      <dgm:prSet/>
      <dgm:spPr/>
      <dgm:t>
        <a:bodyPr/>
        <a:lstStyle/>
        <a:p>
          <a:endParaRPr lang="ru-RU"/>
        </a:p>
      </dgm:t>
    </dgm:pt>
    <dgm:pt modelId="{6380F69D-E2F4-4887-9517-1A5D008E448B}" type="pres">
      <dgm:prSet presAssocID="{9037A8C1-1B74-44FA-B314-35FE5271AAAD}" presName="vert0" presStyleCnt="0">
        <dgm:presLayoutVars>
          <dgm:dir/>
          <dgm:animOne val="branch"/>
          <dgm:animLvl val="lvl"/>
        </dgm:presLayoutVars>
      </dgm:prSet>
      <dgm:spPr/>
    </dgm:pt>
    <dgm:pt modelId="{A2828AE6-6D35-416A-BBD1-6DC3CAB44D24}" type="pres">
      <dgm:prSet presAssocID="{60701B64-900C-4914-9569-228C5D8B61C2}" presName="thickLine" presStyleLbl="alignNode1" presStyleIdx="0" presStyleCnt="2"/>
      <dgm:spPr/>
    </dgm:pt>
    <dgm:pt modelId="{EAD9BE6D-DED6-49B2-A779-D8C1401623A7}" type="pres">
      <dgm:prSet presAssocID="{60701B64-900C-4914-9569-228C5D8B61C2}" presName="horz1" presStyleCnt="0"/>
      <dgm:spPr/>
    </dgm:pt>
    <dgm:pt modelId="{7EDF8E59-E402-4620-9FEB-4C5A52180442}" type="pres">
      <dgm:prSet presAssocID="{60701B64-900C-4914-9569-228C5D8B61C2}" presName="tx1" presStyleLbl="revTx" presStyleIdx="0" presStyleCnt="4"/>
      <dgm:spPr/>
    </dgm:pt>
    <dgm:pt modelId="{DBE9AFBC-2704-49C9-901C-7B566AACE063}" type="pres">
      <dgm:prSet presAssocID="{60701B64-900C-4914-9569-228C5D8B61C2}" presName="vert1" presStyleCnt="0"/>
      <dgm:spPr/>
    </dgm:pt>
    <dgm:pt modelId="{78330F4B-A234-46F2-82E4-411F28251AC0}" type="pres">
      <dgm:prSet presAssocID="{301B4191-0C42-4BB3-AB68-CD65C9D079AC}" presName="vertSpace2a" presStyleCnt="0"/>
      <dgm:spPr/>
    </dgm:pt>
    <dgm:pt modelId="{7C53EF69-F506-4D33-AAE2-94FCFB76FFB3}" type="pres">
      <dgm:prSet presAssocID="{301B4191-0C42-4BB3-AB68-CD65C9D079AC}" presName="horz2" presStyleCnt="0"/>
      <dgm:spPr/>
    </dgm:pt>
    <dgm:pt modelId="{AB8FD2D4-4911-4257-AE2A-7CE2B77886B0}" type="pres">
      <dgm:prSet presAssocID="{301B4191-0C42-4BB3-AB68-CD65C9D079AC}" presName="horzSpace2" presStyleCnt="0"/>
      <dgm:spPr/>
    </dgm:pt>
    <dgm:pt modelId="{7028B71A-3763-4F61-A059-B4AC8B329333}" type="pres">
      <dgm:prSet presAssocID="{301B4191-0C42-4BB3-AB68-CD65C9D079AC}" presName="tx2" presStyleLbl="revTx" presStyleIdx="1" presStyleCnt="4"/>
      <dgm:spPr/>
    </dgm:pt>
    <dgm:pt modelId="{93B48CDE-D6DB-46E3-9EAA-F383E98899A0}" type="pres">
      <dgm:prSet presAssocID="{301B4191-0C42-4BB3-AB68-CD65C9D079AC}" presName="vert2" presStyleCnt="0"/>
      <dgm:spPr/>
    </dgm:pt>
    <dgm:pt modelId="{F11E97B1-1874-498D-A97A-76DD57889E1C}" type="pres">
      <dgm:prSet presAssocID="{301B4191-0C42-4BB3-AB68-CD65C9D079AC}" presName="thinLine2b" presStyleLbl="callout" presStyleIdx="0" presStyleCnt="2"/>
      <dgm:spPr/>
    </dgm:pt>
    <dgm:pt modelId="{5C2D68B8-0821-47A5-A1AA-2AD847354DF4}" type="pres">
      <dgm:prSet presAssocID="{301B4191-0C42-4BB3-AB68-CD65C9D079AC}" presName="vertSpace2b" presStyleCnt="0"/>
      <dgm:spPr/>
    </dgm:pt>
    <dgm:pt modelId="{21922D96-DAAA-4010-9F52-D12C8E2C5CAE}" type="pres">
      <dgm:prSet presAssocID="{78B3B713-3117-46CC-B408-8ED47D12AAD0}" presName="thickLine" presStyleLbl="alignNode1" presStyleIdx="1" presStyleCnt="2"/>
      <dgm:spPr/>
    </dgm:pt>
    <dgm:pt modelId="{E9AC357D-F4DB-4844-9DDB-90735CD4DFE0}" type="pres">
      <dgm:prSet presAssocID="{78B3B713-3117-46CC-B408-8ED47D12AAD0}" presName="horz1" presStyleCnt="0"/>
      <dgm:spPr/>
    </dgm:pt>
    <dgm:pt modelId="{99EBB6DC-8D93-4188-A5CC-7D2C0BC22111}" type="pres">
      <dgm:prSet presAssocID="{78B3B713-3117-46CC-B408-8ED47D12AAD0}" presName="tx1" presStyleLbl="revTx" presStyleIdx="2" presStyleCnt="4"/>
      <dgm:spPr/>
    </dgm:pt>
    <dgm:pt modelId="{56A0054A-53A7-4E59-88B2-C0992521AA33}" type="pres">
      <dgm:prSet presAssocID="{78B3B713-3117-46CC-B408-8ED47D12AAD0}" presName="vert1" presStyleCnt="0"/>
      <dgm:spPr/>
    </dgm:pt>
    <dgm:pt modelId="{626DA68A-44BD-4CE1-A7D9-DEDD53CB6E0B}" type="pres">
      <dgm:prSet presAssocID="{093D2C42-61DA-40C7-8F8E-60DB630DC5EF}" presName="vertSpace2a" presStyleCnt="0"/>
      <dgm:spPr/>
    </dgm:pt>
    <dgm:pt modelId="{3EED120A-19E1-4C0C-8406-4C29F8FB0D29}" type="pres">
      <dgm:prSet presAssocID="{093D2C42-61DA-40C7-8F8E-60DB630DC5EF}" presName="horz2" presStyleCnt="0"/>
      <dgm:spPr/>
    </dgm:pt>
    <dgm:pt modelId="{ABFD94F9-D14C-4C78-92A8-8896551C7B41}" type="pres">
      <dgm:prSet presAssocID="{093D2C42-61DA-40C7-8F8E-60DB630DC5EF}" presName="horzSpace2" presStyleCnt="0"/>
      <dgm:spPr/>
    </dgm:pt>
    <dgm:pt modelId="{8ADFB797-981E-423E-8D94-8B8DC825B1DC}" type="pres">
      <dgm:prSet presAssocID="{093D2C42-61DA-40C7-8F8E-60DB630DC5EF}" presName="tx2" presStyleLbl="revTx" presStyleIdx="3" presStyleCnt="4"/>
      <dgm:spPr/>
    </dgm:pt>
    <dgm:pt modelId="{FA1E072F-F19A-46F7-AA30-48845E8CED00}" type="pres">
      <dgm:prSet presAssocID="{093D2C42-61DA-40C7-8F8E-60DB630DC5EF}" presName="vert2" presStyleCnt="0"/>
      <dgm:spPr/>
    </dgm:pt>
    <dgm:pt modelId="{232BDA74-65E1-403F-A541-75A83BC1DEDC}" type="pres">
      <dgm:prSet presAssocID="{093D2C42-61DA-40C7-8F8E-60DB630DC5EF}" presName="thinLine2b" presStyleLbl="callout" presStyleIdx="1" presStyleCnt="2"/>
      <dgm:spPr/>
    </dgm:pt>
    <dgm:pt modelId="{7D87E2A4-5244-4FE2-9F5A-EA66FE8A080C}" type="pres">
      <dgm:prSet presAssocID="{093D2C42-61DA-40C7-8F8E-60DB630DC5EF}" presName="vertSpace2b" presStyleCnt="0"/>
      <dgm:spPr/>
    </dgm:pt>
  </dgm:ptLst>
  <dgm:cxnLst>
    <dgm:cxn modelId="{FD500A11-4AF0-4122-B479-C2C0D7A4C986}" type="presOf" srcId="{301B4191-0C42-4BB3-AB68-CD65C9D079AC}" destId="{7028B71A-3763-4F61-A059-B4AC8B329333}" srcOrd="0" destOrd="0" presId="urn:microsoft.com/office/officeart/2008/layout/LinedList"/>
    <dgm:cxn modelId="{478C1F3B-E374-4373-A89D-BED22F00856F}" type="presOf" srcId="{60701B64-900C-4914-9569-228C5D8B61C2}" destId="{7EDF8E59-E402-4620-9FEB-4C5A52180442}" srcOrd="0" destOrd="0" presId="urn:microsoft.com/office/officeart/2008/layout/LinedList"/>
    <dgm:cxn modelId="{5DFB666E-F996-4237-B39E-6F0F89402B5E}" srcId="{60701B64-900C-4914-9569-228C5D8B61C2}" destId="{301B4191-0C42-4BB3-AB68-CD65C9D079AC}" srcOrd="0" destOrd="0" parTransId="{B3C3DEE5-2464-4D0C-9C07-329E362B1567}" sibTransId="{07FC3BB3-C69F-4351-AC87-692021BC1451}"/>
    <dgm:cxn modelId="{4EF1FE55-9B48-4ED7-AD6E-DB3A400AAC81}" type="presOf" srcId="{093D2C42-61DA-40C7-8F8E-60DB630DC5EF}" destId="{8ADFB797-981E-423E-8D94-8B8DC825B1DC}" srcOrd="0" destOrd="0" presId="urn:microsoft.com/office/officeart/2008/layout/LinedList"/>
    <dgm:cxn modelId="{DDA77991-DF1B-4E95-ABC7-2038C4B1078F}" type="presOf" srcId="{78B3B713-3117-46CC-B408-8ED47D12AAD0}" destId="{99EBB6DC-8D93-4188-A5CC-7D2C0BC22111}" srcOrd="0" destOrd="0" presId="urn:microsoft.com/office/officeart/2008/layout/LinedList"/>
    <dgm:cxn modelId="{685FC39A-DDDF-4F39-8B5C-1EEF4B12C493}" srcId="{9037A8C1-1B74-44FA-B314-35FE5271AAAD}" destId="{60701B64-900C-4914-9569-228C5D8B61C2}" srcOrd="0" destOrd="0" parTransId="{A47A8EDE-54F2-4922-BAD6-A87090B661A9}" sibTransId="{11B33E03-B87F-4127-8A73-BE5B2E0371DD}"/>
    <dgm:cxn modelId="{5B6E509D-3423-4594-AB86-A7451FB04531}" srcId="{78B3B713-3117-46CC-B408-8ED47D12AAD0}" destId="{093D2C42-61DA-40C7-8F8E-60DB630DC5EF}" srcOrd="0" destOrd="0" parTransId="{F31C134C-3C0B-422E-9340-0F085CD1508E}" sibTransId="{44D57F2D-33A1-4916-81D1-A00EB5B2089E}"/>
    <dgm:cxn modelId="{76DD47A1-1EC4-4DBF-8534-F21E35D6EFDC}" type="presOf" srcId="{9037A8C1-1B74-44FA-B314-35FE5271AAAD}" destId="{6380F69D-E2F4-4887-9517-1A5D008E448B}" srcOrd="0" destOrd="0" presId="urn:microsoft.com/office/officeart/2008/layout/LinedList"/>
    <dgm:cxn modelId="{BCB4F8FF-475D-4860-AF4A-D2336188F59D}" srcId="{9037A8C1-1B74-44FA-B314-35FE5271AAAD}" destId="{78B3B713-3117-46CC-B408-8ED47D12AAD0}" srcOrd="1" destOrd="0" parTransId="{42AC8A8A-2010-473B-9605-EDAE2FAA46D7}" sibTransId="{A2585381-73B0-4FC4-B91D-54784D3DA2D4}"/>
    <dgm:cxn modelId="{B6ED48C2-E17E-4E2B-AED7-4399E5A39E4F}" type="presParOf" srcId="{6380F69D-E2F4-4887-9517-1A5D008E448B}" destId="{A2828AE6-6D35-416A-BBD1-6DC3CAB44D24}" srcOrd="0" destOrd="0" presId="urn:microsoft.com/office/officeart/2008/layout/LinedList"/>
    <dgm:cxn modelId="{2F6027B1-F150-4512-AB78-FF5A392F0E69}" type="presParOf" srcId="{6380F69D-E2F4-4887-9517-1A5D008E448B}" destId="{EAD9BE6D-DED6-49B2-A779-D8C1401623A7}" srcOrd="1" destOrd="0" presId="urn:microsoft.com/office/officeart/2008/layout/LinedList"/>
    <dgm:cxn modelId="{83F88726-8D4A-41C3-AC23-D5A0EC10BCEA}" type="presParOf" srcId="{EAD9BE6D-DED6-49B2-A779-D8C1401623A7}" destId="{7EDF8E59-E402-4620-9FEB-4C5A52180442}" srcOrd="0" destOrd="0" presId="urn:microsoft.com/office/officeart/2008/layout/LinedList"/>
    <dgm:cxn modelId="{C5E57846-8AED-43D1-B45B-4E6B84746E08}" type="presParOf" srcId="{EAD9BE6D-DED6-49B2-A779-D8C1401623A7}" destId="{DBE9AFBC-2704-49C9-901C-7B566AACE063}" srcOrd="1" destOrd="0" presId="urn:microsoft.com/office/officeart/2008/layout/LinedList"/>
    <dgm:cxn modelId="{6A2A4B45-6033-47C8-8740-1A582ED358D5}" type="presParOf" srcId="{DBE9AFBC-2704-49C9-901C-7B566AACE063}" destId="{78330F4B-A234-46F2-82E4-411F28251AC0}" srcOrd="0" destOrd="0" presId="urn:microsoft.com/office/officeart/2008/layout/LinedList"/>
    <dgm:cxn modelId="{64A2C398-2141-451E-9C55-D97BF622F01C}" type="presParOf" srcId="{DBE9AFBC-2704-49C9-901C-7B566AACE063}" destId="{7C53EF69-F506-4D33-AAE2-94FCFB76FFB3}" srcOrd="1" destOrd="0" presId="urn:microsoft.com/office/officeart/2008/layout/LinedList"/>
    <dgm:cxn modelId="{CEF13FDD-11B3-4470-8B5D-11B53D536879}" type="presParOf" srcId="{7C53EF69-F506-4D33-AAE2-94FCFB76FFB3}" destId="{AB8FD2D4-4911-4257-AE2A-7CE2B77886B0}" srcOrd="0" destOrd="0" presId="urn:microsoft.com/office/officeart/2008/layout/LinedList"/>
    <dgm:cxn modelId="{38D216D2-407C-40C5-9743-F9ECB20482CF}" type="presParOf" srcId="{7C53EF69-F506-4D33-AAE2-94FCFB76FFB3}" destId="{7028B71A-3763-4F61-A059-B4AC8B329333}" srcOrd="1" destOrd="0" presId="urn:microsoft.com/office/officeart/2008/layout/LinedList"/>
    <dgm:cxn modelId="{C4A89E27-C492-445E-8FAB-463F643B91FB}" type="presParOf" srcId="{7C53EF69-F506-4D33-AAE2-94FCFB76FFB3}" destId="{93B48CDE-D6DB-46E3-9EAA-F383E98899A0}" srcOrd="2" destOrd="0" presId="urn:microsoft.com/office/officeart/2008/layout/LinedList"/>
    <dgm:cxn modelId="{22214136-3A87-4C1A-8B8B-BA39B91088F0}" type="presParOf" srcId="{DBE9AFBC-2704-49C9-901C-7B566AACE063}" destId="{F11E97B1-1874-498D-A97A-76DD57889E1C}" srcOrd="2" destOrd="0" presId="urn:microsoft.com/office/officeart/2008/layout/LinedList"/>
    <dgm:cxn modelId="{F0EB70E1-481F-467B-BB97-DA1B2E0D2D1C}" type="presParOf" srcId="{DBE9AFBC-2704-49C9-901C-7B566AACE063}" destId="{5C2D68B8-0821-47A5-A1AA-2AD847354DF4}" srcOrd="3" destOrd="0" presId="urn:microsoft.com/office/officeart/2008/layout/LinedList"/>
    <dgm:cxn modelId="{D9E08E26-1618-416B-9460-61F4662572B4}" type="presParOf" srcId="{6380F69D-E2F4-4887-9517-1A5D008E448B}" destId="{21922D96-DAAA-4010-9F52-D12C8E2C5CAE}" srcOrd="2" destOrd="0" presId="urn:microsoft.com/office/officeart/2008/layout/LinedList"/>
    <dgm:cxn modelId="{B9DDF6D3-862C-4869-A606-959B5F44F81E}" type="presParOf" srcId="{6380F69D-E2F4-4887-9517-1A5D008E448B}" destId="{E9AC357D-F4DB-4844-9DDB-90735CD4DFE0}" srcOrd="3" destOrd="0" presId="urn:microsoft.com/office/officeart/2008/layout/LinedList"/>
    <dgm:cxn modelId="{BAEDCF66-ABFA-4D41-A3AF-3CB04DF911B0}" type="presParOf" srcId="{E9AC357D-F4DB-4844-9DDB-90735CD4DFE0}" destId="{99EBB6DC-8D93-4188-A5CC-7D2C0BC22111}" srcOrd="0" destOrd="0" presId="urn:microsoft.com/office/officeart/2008/layout/LinedList"/>
    <dgm:cxn modelId="{A4680CFC-E03F-4CC8-881E-51D5D70EF419}" type="presParOf" srcId="{E9AC357D-F4DB-4844-9DDB-90735CD4DFE0}" destId="{56A0054A-53A7-4E59-88B2-C0992521AA33}" srcOrd="1" destOrd="0" presId="urn:microsoft.com/office/officeart/2008/layout/LinedList"/>
    <dgm:cxn modelId="{9AD9AD1B-5011-4DD2-BCB0-1A83E2079928}" type="presParOf" srcId="{56A0054A-53A7-4E59-88B2-C0992521AA33}" destId="{626DA68A-44BD-4CE1-A7D9-DEDD53CB6E0B}" srcOrd="0" destOrd="0" presId="urn:microsoft.com/office/officeart/2008/layout/LinedList"/>
    <dgm:cxn modelId="{5C21E399-FDC7-4B90-8FA7-4E950C567101}" type="presParOf" srcId="{56A0054A-53A7-4E59-88B2-C0992521AA33}" destId="{3EED120A-19E1-4C0C-8406-4C29F8FB0D29}" srcOrd="1" destOrd="0" presId="urn:microsoft.com/office/officeart/2008/layout/LinedList"/>
    <dgm:cxn modelId="{E0492B74-E5B5-4807-89C7-F1366D45470D}" type="presParOf" srcId="{3EED120A-19E1-4C0C-8406-4C29F8FB0D29}" destId="{ABFD94F9-D14C-4C78-92A8-8896551C7B41}" srcOrd="0" destOrd="0" presId="urn:microsoft.com/office/officeart/2008/layout/LinedList"/>
    <dgm:cxn modelId="{5C84AEF2-DEBB-47A1-9314-702BAF707E5D}" type="presParOf" srcId="{3EED120A-19E1-4C0C-8406-4C29F8FB0D29}" destId="{8ADFB797-981E-423E-8D94-8B8DC825B1DC}" srcOrd="1" destOrd="0" presId="urn:microsoft.com/office/officeart/2008/layout/LinedList"/>
    <dgm:cxn modelId="{13F80841-2408-4C18-B580-F04F94712594}" type="presParOf" srcId="{3EED120A-19E1-4C0C-8406-4C29F8FB0D29}" destId="{FA1E072F-F19A-46F7-AA30-48845E8CED00}" srcOrd="2" destOrd="0" presId="urn:microsoft.com/office/officeart/2008/layout/LinedList"/>
    <dgm:cxn modelId="{1969C656-2F4C-49AF-A5CB-346DF27FCE96}" type="presParOf" srcId="{56A0054A-53A7-4E59-88B2-C0992521AA33}" destId="{232BDA74-65E1-403F-A541-75A83BC1DEDC}" srcOrd="2" destOrd="0" presId="urn:microsoft.com/office/officeart/2008/layout/LinedList"/>
    <dgm:cxn modelId="{6706296B-DD16-4F8F-9F2E-73538B6331DE}" type="presParOf" srcId="{56A0054A-53A7-4E59-88B2-C0992521AA33}" destId="{7D87E2A4-5244-4FE2-9F5A-EA66FE8A080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CEB681-EA24-4A44-AA42-47FA4F4B809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FB2F2C-6518-44DF-A19A-EE63EB59859C}">
      <dgm:prSet phldrT="[Текст]"/>
      <dgm:spPr/>
      <dgm:t>
        <a:bodyPr/>
        <a:lstStyle/>
        <a:p>
          <a:r>
            <a:rPr lang="uk-UA" b="1" dirty="0">
              <a:latin typeface="+mj-lt"/>
            </a:rPr>
            <a:t>Види правового впливу</a:t>
          </a:r>
          <a:endParaRPr lang="ru-RU" b="1" dirty="0">
            <a:latin typeface="+mj-lt"/>
          </a:endParaRPr>
        </a:p>
      </dgm:t>
    </dgm:pt>
    <dgm:pt modelId="{01C845A2-6A42-4E70-9675-5F29446AFC01}" type="parTrans" cxnId="{11870E25-30BA-4408-96ED-634C35101421}">
      <dgm:prSet/>
      <dgm:spPr/>
      <dgm:t>
        <a:bodyPr/>
        <a:lstStyle/>
        <a:p>
          <a:endParaRPr lang="ru-RU"/>
        </a:p>
      </dgm:t>
    </dgm:pt>
    <dgm:pt modelId="{7F81A16C-94A2-40AC-889A-8C375995FD01}" type="sibTrans" cxnId="{11870E25-30BA-4408-96ED-634C35101421}">
      <dgm:prSet/>
      <dgm:spPr/>
      <dgm:t>
        <a:bodyPr/>
        <a:lstStyle/>
        <a:p>
          <a:endParaRPr lang="ru-RU"/>
        </a:p>
      </dgm:t>
    </dgm:pt>
    <dgm:pt modelId="{9D829FEF-E064-4D1E-883E-F5CA8C7A875B}">
      <dgm:prSet/>
      <dgm:spPr/>
      <dgm:t>
        <a:bodyPr/>
        <a:lstStyle/>
        <a:p>
          <a:r>
            <a:rPr lang="uk-UA" dirty="0">
              <a:latin typeface="+mj-lt"/>
            </a:rPr>
            <a:t>інформаційно-психологічний</a:t>
          </a:r>
        </a:p>
      </dgm:t>
    </dgm:pt>
    <dgm:pt modelId="{9AA39D52-54EB-4919-9B2E-735EBAE9511B}" type="parTrans" cxnId="{452150A6-157F-4FA7-B31D-B6F69EFD3DE5}">
      <dgm:prSet/>
      <dgm:spPr/>
      <dgm:t>
        <a:bodyPr/>
        <a:lstStyle/>
        <a:p>
          <a:endParaRPr lang="ru-RU"/>
        </a:p>
      </dgm:t>
    </dgm:pt>
    <dgm:pt modelId="{8C906F9D-6077-4373-B474-329C7ABA21E9}" type="sibTrans" cxnId="{452150A6-157F-4FA7-B31D-B6F69EFD3DE5}">
      <dgm:prSet/>
      <dgm:spPr/>
      <dgm:t>
        <a:bodyPr/>
        <a:lstStyle/>
        <a:p>
          <a:endParaRPr lang="ru-RU"/>
        </a:p>
      </dgm:t>
    </dgm:pt>
    <dgm:pt modelId="{40946C8E-4E4B-424E-BF5F-A21BD672F40D}">
      <dgm:prSet/>
      <dgm:spPr/>
      <dgm:t>
        <a:bodyPr/>
        <a:lstStyle/>
        <a:p>
          <a:r>
            <a:rPr lang="uk-UA" dirty="0">
              <a:latin typeface="+mj-lt"/>
            </a:rPr>
            <a:t>виховний</a:t>
          </a:r>
        </a:p>
      </dgm:t>
    </dgm:pt>
    <dgm:pt modelId="{9F76D2F2-2F43-4FEB-A8E8-99B6B8A57D91}" type="parTrans" cxnId="{B1134F98-EC60-45CB-979F-5BDD64AECC76}">
      <dgm:prSet/>
      <dgm:spPr/>
      <dgm:t>
        <a:bodyPr/>
        <a:lstStyle/>
        <a:p>
          <a:endParaRPr lang="ru-RU"/>
        </a:p>
      </dgm:t>
    </dgm:pt>
    <dgm:pt modelId="{3AEDFEE9-E1A9-4A4B-B639-77DE0428F88C}" type="sibTrans" cxnId="{B1134F98-EC60-45CB-979F-5BDD64AECC76}">
      <dgm:prSet/>
      <dgm:spPr/>
      <dgm:t>
        <a:bodyPr/>
        <a:lstStyle/>
        <a:p>
          <a:endParaRPr lang="ru-RU"/>
        </a:p>
      </dgm:t>
    </dgm:pt>
    <dgm:pt modelId="{A70D43FA-587A-4479-A1D7-03429E908C66}">
      <dgm:prSet/>
      <dgm:spPr/>
      <dgm:t>
        <a:bodyPr/>
        <a:lstStyle/>
        <a:p>
          <a:r>
            <a:rPr lang="uk-UA" dirty="0">
              <a:latin typeface="+mj-lt"/>
            </a:rPr>
            <a:t>соціальний</a:t>
          </a:r>
        </a:p>
      </dgm:t>
    </dgm:pt>
    <dgm:pt modelId="{C89B0429-53B8-4DCC-AA36-D3EE0661A25A}" type="parTrans" cxnId="{C59062A3-3B9C-4A00-911C-9F79CD6B7DBF}">
      <dgm:prSet/>
      <dgm:spPr/>
      <dgm:t>
        <a:bodyPr/>
        <a:lstStyle/>
        <a:p>
          <a:endParaRPr lang="ru-RU"/>
        </a:p>
      </dgm:t>
    </dgm:pt>
    <dgm:pt modelId="{7903B587-6F75-466B-A52D-8A445366E041}" type="sibTrans" cxnId="{C59062A3-3B9C-4A00-911C-9F79CD6B7DBF}">
      <dgm:prSet/>
      <dgm:spPr/>
      <dgm:t>
        <a:bodyPr/>
        <a:lstStyle/>
        <a:p>
          <a:endParaRPr lang="ru-RU"/>
        </a:p>
      </dgm:t>
    </dgm:pt>
    <dgm:pt modelId="{7C19DBE3-980F-4F40-B76F-85C611FB0D02}" type="pres">
      <dgm:prSet presAssocID="{04CEB681-EA24-4A44-AA42-47FA4F4B809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B903B94-EEEE-45B0-B37B-5B04EC69F1D0}" type="pres">
      <dgm:prSet presAssocID="{36FB2F2C-6518-44DF-A19A-EE63EB59859C}" presName="hierRoot1" presStyleCnt="0">
        <dgm:presLayoutVars>
          <dgm:hierBranch val="init"/>
        </dgm:presLayoutVars>
      </dgm:prSet>
      <dgm:spPr/>
    </dgm:pt>
    <dgm:pt modelId="{47EDFD9C-4AE7-48CE-90C2-6F7AEB069CCE}" type="pres">
      <dgm:prSet presAssocID="{36FB2F2C-6518-44DF-A19A-EE63EB59859C}" presName="rootComposite1" presStyleCnt="0"/>
      <dgm:spPr/>
    </dgm:pt>
    <dgm:pt modelId="{75B4BE92-4A62-4754-9F0C-02990A7EE085}" type="pres">
      <dgm:prSet presAssocID="{36FB2F2C-6518-44DF-A19A-EE63EB59859C}" presName="rootText1" presStyleLbl="alignAcc1" presStyleIdx="0" presStyleCnt="0">
        <dgm:presLayoutVars>
          <dgm:chPref val="3"/>
        </dgm:presLayoutVars>
      </dgm:prSet>
      <dgm:spPr/>
    </dgm:pt>
    <dgm:pt modelId="{47CCF3B4-3026-4D2C-B5E0-C09A91676A2A}" type="pres">
      <dgm:prSet presAssocID="{36FB2F2C-6518-44DF-A19A-EE63EB59859C}" presName="topArc1" presStyleLbl="parChTrans1D1" presStyleIdx="0" presStyleCnt="8"/>
      <dgm:spPr/>
    </dgm:pt>
    <dgm:pt modelId="{A2498153-0507-4DB5-8CD4-92516C34C0F7}" type="pres">
      <dgm:prSet presAssocID="{36FB2F2C-6518-44DF-A19A-EE63EB59859C}" presName="bottomArc1" presStyleLbl="parChTrans1D1" presStyleIdx="1" presStyleCnt="8"/>
      <dgm:spPr/>
    </dgm:pt>
    <dgm:pt modelId="{CE6D6089-6B44-4480-8B2D-4477D9A52104}" type="pres">
      <dgm:prSet presAssocID="{36FB2F2C-6518-44DF-A19A-EE63EB59859C}" presName="topConnNode1" presStyleLbl="node1" presStyleIdx="0" presStyleCnt="0"/>
      <dgm:spPr/>
    </dgm:pt>
    <dgm:pt modelId="{F6909F29-A79E-4FE1-9DAE-D16A637BB689}" type="pres">
      <dgm:prSet presAssocID="{36FB2F2C-6518-44DF-A19A-EE63EB59859C}" presName="hierChild2" presStyleCnt="0"/>
      <dgm:spPr/>
    </dgm:pt>
    <dgm:pt modelId="{ED45BA6E-EDA5-4D55-9076-707039B44A38}" type="pres">
      <dgm:prSet presAssocID="{9AA39D52-54EB-4919-9B2E-735EBAE9511B}" presName="Name28" presStyleLbl="parChTrans1D2" presStyleIdx="0" presStyleCnt="3"/>
      <dgm:spPr/>
    </dgm:pt>
    <dgm:pt modelId="{E9C492C9-DAD7-4C51-9820-996F75704E79}" type="pres">
      <dgm:prSet presAssocID="{9D829FEF-E064-4D1E-883E-F5CA8C7A875B}" presName="hierRoot2" presStyleCnt="0">
        <dgm:presLayoutVars>
          <dgm:hierBranch val="init"/>
        </dgm:presLayoutVars>
      </dgm:prSet>
      <dgm:spPr/>
    </dgm:pt>
    <dgm:pt modelId="{1FDF7795-4308-4E7C-891B-627723B9ADF4}" type="pres">
      <dgm:prSet presAssocID="{9D829FEF-E064-4D1E-883E-F5CA8C7A875B}" presName="rootComposite2" presStyleCnt="0"/>
      <dgm:spPr/>
    </dgm:pt>
    <dgm:pt modelId="{F4CDE7A1-6B05-49B5-B280-55C6A0F8F60A}" type="pres">
      <dgm:prSet presAssocID="{9D829FEF-E064-4D1E-883E-F5CA8C7A875B}" presName="rootText2" presStyleLbl="alignAcc1" presStyleIdx="0" presStyleCnt="0">
        <dgm:presLayoutVars>
          <dgm:chPref val="3"/>
        </dgm:presLayoutVars>
      </dgm:prSet>
      <dgm:spPr/>
    </dgm:pt>
    <dgm:pt modelId="{22BF02E2-7B97-4350-89E8-31CE33758329}" type="pres">
      <dgm:prSet presAssocID="{9D829FEF-E064-4D1E-883E-F5CA8C7A875B}" presName="topArc2" presStyleLbl="parChTrans1D1" presStyleIdx="2" presStyleCnt="8"/>
      <dgm:spPr/>
    </dgm:pt>
    <dgm:pt modelId="{F80CEC38-F4C0-4888-B24C-566D22488D17}" type="pres">
      <dgm:prSet presAssocID="{9D829FEF-E064-4D1E-883E-F5CA8C7A875B}" presName="bottomArc2" presStyleLbl="parChTrans1D1" presStyleIdx="3" presStyleCnt="8"/>
      <dgm:spPr/>
    </dgm:pt>
    <dgm:pt modelId="{8830483B-6159-496A-934C-761850550CD3}" type="pres">
      <dgm:prSet presAssocID="{9D829FEF-E064-4D1E-883E-F5CA8C7A875B}" presName="topConnNode2" presStyleLbl="node2" presStyleIdx="0" presStyleCnt="0"/>
      <dgm:spPr/>
    </dgm:pt>
    <dgm:pt modelId="{11A2E8CE-45EA-4957-8E21-58E7751B1772}" type="pres">
      <dgm:prSet presAssocID="{9D829FEF-E064-4D1E-883E-F5CA8C7A875B}" presName="hierChild4" presStyleCnt="0"/>
      <dgm:spPr/>
    </dgm:pt>
    <dgm:pt modelId="{776E979A-4809-42C1-98FD-7431B531425E}" type="pres">
      <dgm:prSet presAssocID="{9D829FEF-E064-4D1E-883E-F5CA8C7A875B}" presName="hierChild5" presStyleCnt="0"/>
      <dgm:spPr/>
    </dgm:pt>
    <dgm:pt modelId="{CFB2D37A-C471-447A-8B82-D360BAB07AFC}" type="pres">
      <dgm:prSet presAssocID="{9F76D2F2-2F43-4FEB-A8E8-99B6B8A57D91}" presName="Name28" presStyleLbl="parChTrans1D2" presStyleIdx="1" presStyleCnt="3"/>
      <dgm:spPr/>
    </dgm:pt>
    <dgm:pt modelId="{B8663E56-9CE6-4890-AC87-BE4EEA49A7D2}" type="pres">
      <dgm:prSet presAssocID="{40946C8E-4E4B-424E-BF5F-A21BD672F40D}" presName="hierRoot2" presStyleCnt="0">
        <dgm:presLayoutVars>
          <dgm:hierBranch val="init"/>
        </dgm:presLayoutVars>
      </dgm:prSet>
      <dgm:spPr/>
    </dgm:pt>
    <dgm:pt modelId="{9046C615-EA74-445A-BDB1-351C4F7DDF5F}" type="pres">
      <dgm:prSet presAssocID="{40946C8E-4E4B-424E-BF5F-A21BD672F40D}" presName="rootComposite2" presStyleCnt="0"/>
      <dgm:spPr/>
    </dgm:pt>
    <dgm:pt modelId="{243F2EAA-C142-48CC-881D-6F8F0E9D5997}" type="pres">
      <dgm:prSet presAssocID="{40946C8E-4E4B-424E-BF5F-A21BD672F40D}" presName="rootText2" presStyleLbl="alignAcc1" presStyleIdx="0" presStyleCnt="0">
        <dgm:presLayoutVars>
          <dgm:chPref val="3"/>
        </dgm:presLayoutVars>
      </dgm:prSet>
      <dgm:spPr/>
    </dgm:pt>
    <dgm:pt modelId="{D87F3233-B726-4780-9E7D-24007AE60C6C}" type="pres">
      <dgm:prSet presAssocID="{40946C8E-4E4B-424E-BF5F-A21BD672F40D}" presName="topArc2" presStyleLbl="parChTrans1D1" presStyleIdx="4" presStyleCnt="8"/>
      <dgm:spPr/>
    </dgm:pt>
    <dgm:pt modelId="{EC5E3EBB-9BEB-4556-8350-885E90C2D4EF}" type="pres">
      <dgm:prSet presAssocID="{40946C8E-4E4B-424E-BF5F-A21BD672F40D}" presName="bottomArc2" presStyleLbl="parChTrans1D1" presStyleIdx="5" presStyleCnt="8"/>
      <dgm:spPr/>
    </dgm:pt>
    <dgm:pt modelId="{6E365B9A-4B11-43CA-913F-2222D94A7B88}" type="pres">
      <dgm:prSet presAssocID="{40946C8E-4E4B-424E-BF5F-A21BD672F40D}" presName="topConnNode2" presStyleLbl="node2" presStyleIdx="0" presStyleCnt="0"/>
      <dgm:spPr/>
    </dgm:pt>
    <dgm:pt modelId="{CF6DEBAB-4F66-4600-9434-358D48CBEEB6}" type="pres">
      <dgm:prSet presAssocID="{40946C8E-4E4B-424E-BF5F-A21BD672F40D}" presName="hierChild4" presStyleCnt="0"/>
      <dgm:spPr/>
    </dgm:pt>
    <dgm:pt modelId="{3B87D295-281E-4EEB-B48F-053E55D0E026}" type="pres">
      <dgm:prSet presAssocID="{40946C8E-4E4B-424E-BF5F-A21BD672F40D}" presName="hierChild5" presStyleCnt="0"/>
      <dgm:spPr/>
    </dgm:pt>
    <dgm:pt modelId="{98826E95-CBFB-477A-9845-708376746F45}" type="pres">
      <dgm:prSet presAssocID="{C89B0429-53B8-4DCC-AA36-D3EE0661A25A}" presName="Name28" presStyleLbl="parChTrans1D2" presStyleIdx="2" presStyleCnt="3"/>
      <dgm:spPr/>
    </dgm:pt>
    <dgm:pt modelId="{BF2C280E-9B72-4A06-AFC9-EDD69BF4785B}" type="pres">
      <dgm:prSet presAssocID="{A70D43FA-587A-4479-A1D7-03429E908C66}" presName="hierRoot2" presStyleCnt="0">
        <dgm:presLayoutVars>
          <dgm:hierBranch val="init"/>
        </dgm:presLayoutVars>
      </dgm:prSet>
      <dgm:spPr/>
    </dgm:pt>
    <dgm:pt modelId="{0081CE0A-27AE-4B20-9EBA-0FE351213166}" type="pres">
      <dgm:prSet presAssocID="{A70D43FA-587A-4479-A1D7-03429E908C66}" presName="rootComposite2" presStyleCnt="0"/>
      <dgm:spPr/>
    </dgm:pt>
    <dgm:pt modelId="{044F5BF9-2F11-43DF-BA0E-443D57C1917B}" type="pres">
      <dgm:prSet presAssocID="{A70D43FA-587A-4479-A1D7-03429E908C66}" presName="rootText2" presStyleLbl="alignAcc1" presStyleIdx="0" presStyleCnt="0">
        <dgm:presLayoutVars>
          <dgm:chPref val="3"/>
        </dgm:presLayoutVars>
      </dgm:prSet>
      <dgm:spPr/>
    </dgm:pt>
    <dgm:pt modelId="{2D692AF9-EDE2-446A-BCEB-495A00471DC1}" type="pres">
      <dgm:prSet presAssocID="{A70D43FA-587A-4479-A1D7-03429E908C66}" presName="topArc2" presStyleLbl="parChTrans1D1" presStyleIdx="6" presStyleCnt="8"/>
      <dgm:spPr/>
    </dgm:pt>
    <dgm:pt modelId="{9AA02A23-2860-4670-9D3C-80E4297068F4}" type="pres">
      <dgm:prSet presAssocID="{A70D43FA-587A-4479-A1D7-03429E908C66}" presName="bottomArc2" presStyleLbl="parChTrans1D1" presStyleIdx="7" presStyleCnt="8"/>
      <dgm:spPr/>
    </dgm:pt>
    <dgm:pt modelId="{1D15ADCA-1C07-4D0A-A985-F16F28CE744C}" type="pres">
      <dgm:prSet presAssocID="{A70D43FA-587A-4479-A1D7-03429E908C66}" presName="topConnNode2" presStyleLbl="node2" presStyleIdx="0" presStyleCnt="0"/>
      <dgm:spPr/>
    </dgm:pt>
    <dgm:pt modelId="{B7CC226C-68AD-46BD-AC2C-10FA53B0A467}" type="pres">
      <dgm:prSet presAssocID="{A70D43FA-587A-4479-A1D7-03429E908C66}" presName="hierChild4" presStyleCnt="0"/>
      <dgm:spPr/>
    </dgm:pt>
    <dgm:pt modelId="{60F3F041-11BE-463E-82D4-6C555B71883F}" type="pres">
      <dgm:prSet presAssocID="{A70D43FA-587A-4479-A1D7-03429E908C66}" presName="hierChild5" presStyleCnt="0"/>
      <dgm:spPr/>
    </dgm:pt>
    <dgm:pt modelId="{E69646A1-D736-4456-AF7F-FFCB04950EA2}" type="pres">
      <dgm:prSet presAssocID="{36FB2F2C-6518-44DF-A19A-EE63EB59859C}" presName="hierChild3" presStyleCnt="0"/>
      <dgm:spPr/>
    </dgm:pt>
  </dgm:ptLst>
  <dgm:cxnLst>
    <dgm:cxn modelId="{F809060D-5459-4F66-BFD5-8AEED5AEE6DE}" type="presOf" srcId="{9D829FEF-E064-4D1E-883E-F5CA8C7A875B}" destId="{F4CDE7A1-6B05-49B5-B280-55C6A0F8F60A}" srcOrd="0" destOrd="0" presId="urn:microsoft.com/office/officeart/2008/layout/HalfCircleOrganizationChart"/>
    <dgm:cxn modelId="{C450F522-B468-42B8-B32E-C108C6AB8F62}" type="presOf" srcId="{36FB2F2C-6518-44DF-A19A-EE63EB59859C}" destId="{CE6D6089-6B44-4480-8B2D-4477D9A52104}" srcOrd="1" destOrd="0" presId="urn:microsoft.com/office/officeart/2008/layout/HalfCircleOrganizationChart"/>
    <dgm:cxn modelId="{11870E25-30BA-4408-96ED-634C35101421}" srcId="{04CEB681-EA24-4A44-AA42-47FA4F4B8092}" destId="{36FB2F2C-6518-44DF-A19A-EE63EB59859C}" srcOrd="0" destOrd="0" parTransId="{01C845A2-6A42-4E70-9675-5F29446AFC01}" sibTransId="{7F81A16C-94A2-40AC-889A-8C375995FD01}"/>
    <dgm:cxn modelId="{AE192435-4AE7-47B2-9A94-4BFF89AC636B}" type="presOf" srcId="{40946C8E-4E4B-424E-BF5F-A21BD672F40D}" destId="{243F2EAA-C142-48CC-881D-6F8F0E9D5997}" srcOrd="0" destOrd="0" presId="urn:microsoft.com/office/officeart/2008/layout/HalfCircleOrganizationChart"/>
    <dgm:cxn modelId="{4DD93441-4E54-4C01-9A3C-4D2B8080B75E}" type="presOf" srcId="{9AA39D52-54EB-4919-9B2E-735EBAE9511B}" destId="{ED45BA6E-EDA5-4D55-9076-707039B44A38}" srcOrd="0" destOrd="0" presId="urn:microsoft.com/office/officeart/2008/layout/HalfCircleOrganizationChart"/>
    <dgm:cxn modelId="{ABD2E37E-F591-48C5-AC04-C642AFC7EAB2}" type="presOf" srcId="{C89B0429-53B8-4DCC-AA36-D3EE0661A25A}" destId="{98826E95-CBFB-477A-9845-708376746F45}" srcOrd="0" destOrd="0" presId="urn:microsoft.com/office/officeart/2008/layout/HalfCircleOrganizationChart"/>
    <dgm:cxn modelId="{25D43193-9AF9-4180-A2A4-F606CB2D4497}" type="presOf" srcId="{A70D43FA-587A-4479-A1D7-03429E908C66}" destId="{1D15ADCA-1C07-4D0A-A985-F16F28CE744C}" srcOrd="1" destOrd="0" presId="urn:microsoft.com/office/officeart/2008/layout/HalfCircleOrganizationChart"/>
    <dgm:cxn modelId="{B1134F98-EC60-45CB-979F-5BDD64AECC76}" srcId="{36FB2F2C-6518-44DF-A19A-EE63EB59859C}" destId="{40946C8E-4E4B-424E-BF5F-A21BD672F40D}" srcOrd="1" destOrd="0" parTransId="{9F76D2F2-2F43-4FEB-A8E8-99B6B8A57D91}" sibTransId="{3AEDFEE9-E1A9-4A4B-B639-77DE0428F88C}"/>
    <dgm:cxn modelId="{C59062A3-3B9C-4A00-911C-9F79CD6B7DBF}" srcId="{36FB2F2C-6518-44DF-A19A-EE63EB59859C}" destId="{A70D43FA-587A-4479-A1D7-03429E908C66}" srcOrd="2" destOrd="0" parTransId="{C89B0429-53B8-4DCC-AA36-D3EE0661A25A}" sibTransId="{7903B587-6F75-466B-A52D-8A445366E041}"/>
    <dgm:cxn modelId="{796F97A3-3F4F-4F29-9AE9-C11520D5F6C4}" type="presOf" srcId="{9D829FEF-E064-4D1E-883E-F5CA8C7A875B}" destId="{8830483B-6159-496A-934C-761850550CD3}" srcOrd="1" destOrd="0" presId="urn:microsoft.com/office/officeart/2008/layout/HalfCircleOrganizationChart"/>
    <dgm:cxn modelId="{452150A6-157F-4FA7-B31D-B6F69EFD3DE5}" srcId="{36FB2F2C-6518-44DF-A19A-EE63EB59859C}" destId="{9D829FEF-E064-4D1E-883E-F5CA8C7A875B}" srcOrd="0" destOrd="0" parTransId="{9AA39D52-54EB-4919-9B2E-735EBAE9511B}" sibTransId="{8C906F9D-6077-4373-B474-329C7ABA21E9}"/>
    <dgm:cxn modelId="{DDA299CB-5492-4013-9B9D-796FC01113C0}" type="presOf" srcId="{36FB2F2C-6518-44DF-A19A-EE63EB59859C}" destId="{75B4BE92-4A62-4754-9F0C-02990A7EE085}" srcOrd="0" destOrd="0" presId="urn:microsoft.com/office/officeart/2008/layout/HalfCircleOrganizationChart"/>
    <dgm:cxn modelId="{669E14CD-F75C-4D82-A203-C9CEE707AD03}" type="presOf" srcId="{A70D43FA-587A-4479-A1D7-03429E908C66}" destId="{044F5BF9-2F11-43DF-BA0E-443D57C1917B}" srcOrd="0" destOrd="0" presId="urn:microsoft.com/office/officeart/2008/layout/HalfCircleOrganizationChart"/>
    <dgm:cxn modelId="{C1C7A6DC-DF8B-44C5-A409-9FDB076D80AB}" type="presOf" srcId="{04CEB681-EA24-4A44-AA42-47FA4F4B8092}" destId="{7C19DBE3-980F-4F40-B76F-85C611FB0D02}" srcOrd="0" destOrd="0" presId="urn:microsoft.com/office/officeart/2008/layout/HalfCircleOrganizationChart"/>
    <dgm:cxn modelId="{0A4148F6-0E90-4454-A8E4-DC5EF9DA3FCE}" type="presOf" srcId="{40946C8E-4E4B-424E-BF5F-A21BD672F40D}" destId="{6E365B9A-4B11-43CA-913F-2222D94A7B88}" srcOrd="1" destOrd="0" presId="urn:microsoft.com/office/officeart/2008/layout/HalfCircleOrganizationChart"/>
    <dgm:cxn modelId="{4441EBF7-C1CB-4398-BFD1-25126A4C5CFE}" type="presOf" srcId="{9F76D2F2-2F43-4FEB-A8E8-99B6B8A57D91}" destId="{CFB2D37A-C471-447A-8B82-D360BAB07AFC}" srcOrd="0" destOrd="0" presId="urn:microsoft.com/office/officeart/2008/layout/HalfCircleOrganizationChart"/>
    <dgm:cxn modelId="{678E97EF-C526-437A-BEED-BD31BDD3C917}" type="presParOf" srcId="{7C19DBE3-980F-4F40-B76F-85C611FB0D02}" destId="{5B903B94-EEEE-45B0-B37B-5B04EC69F1D0}" srcOrd="0" destOrd="0" presId="urn:microsoft.com/office/officeart/2008/layout/HalfCircleOrganizationChart"/>
    <dgm:cxn modelId="{772D36EA-BDE3-49DA-BE00-85D48AB3A024}" type="presParOf" srcId="{5B903B94-EEEE-45B0-B37B-5B04EC69F1D0}" destId="{47EDFD9C-4AE7-48CE-90C2-6F7AEB069CCE}" srcOrd="0" destOrd="0" presId="urn:microsoft.com/office/officeart/2008/layout/HalfCircleOrganizationChart"/>
    <dgm:cxn modelId="{FD61F9C4-C173-4BBA-90EA-2231E7DD9EAD}" type="presParOf" srcId="{47EDFD9C-4AE7-48CE-90C2-6F7AEB069CCE}" destId="{75B4BE92-4A62-4754-9F0C-02990A7EE085}" srcOrd="0" destOrd="0" presId="urn:microsoft.com/office/officeart/2008/layout/HalfCircleOrganizationChart"/>
    <dgm:cxn modelId="{3ADB52CA-1980-4AD7-80EE-B24C52816FDF}" type="presParOf" srcId="{47EDFD9C-4AE7-48CE-90C2-6F7AEB069CCE}" destId="{47CCF3B4-3026-4D2C-B5E0-C09A91676A2A}" srcOrd="1" destOrd="0" presId="urn:microsoft.com/office/officeart/2008/layout/HalfCircleOrganizationChart"/>
    <dgm:cxn modelId="{DDA471E9-A39F-47AD-963F-EF554BA483B3}" type="presParOf" srcId="{47EDFD9C-4AE7-48CE-90C2-6F7AEB069CCE}" destId="{A2498153-0507-4DB5-8CD4-92516C34C0F7}" srcOrd="2" destOrd="0" presId="urn:microsoft.com/office/officeart/2008/layout/HalfCircleOrganizationChart"/>
    <dgm:cxn modelId="{529E8E99-2E16-41C5-816F-3CB764D78945}" type="presParOf" srcId="{47EDFD9C-4AE7-48CE-90C2-6F7AEB069CCE}" destId="{CE6D6089-6B44-4480-8B2D-4477D9A52104}" srcOrd="3" destOrd="0" presId="urn:microsoft.com/office/officeart/2008/layout/HalfCircleOrganizationChart"/>
    <dgm:cxn modelId="{E33E9CFF-A3DA-4B34-985A-0B5A8C960406}" type="presParOf" srcId="{5B903B94-EEEE-45B0-B37B-5B04EC69F1D0}" destId="{F6909F29-A79E-4FE1-9DAE-D16A637BB689}" srcOrd="1" destOrd="0" presId="urn:microsoft.com/office/officeart/2008/layout/HalfCircleOrganizationChart"/>
    <dgm:cxn modelId="{F37108AF-E01F-443E-A5DB-B1E3DF24FF54}" type="presParOf" srcId="{F6909F29-A79E-4FE1-9DAE-D16A637BB689}" destId="{ED45BA6E-EDA5-4D55-9076-707039B44A38}" srcOrd="0" destOrd="0" presId="urn:microsoft.com/office/officeart/2008/layout/HalfCircleOrganizationChart"/>
    <dgm:cxn modelId="{A5652611-9CA1-47F4-9436-536D23F2B038}" type="presParOf" srcId="{F6909F29-A79E-4FE1-9DAE-D16A637BB689}" destId="{E9C492C9-DAD7-4C51-9820-996F75704E79}" srcOrd="1" destOrd="0" presId="urn:microsoft.com/office/officeart/2008/layout/HalfCircleOrganizationChart"/>
    <dgm:cxn modelId="{134F05B5-D5F8-4911-8EC1-386C5D79DF6C}" type="presParOf" srcId="{E9C492C9-DAD7-4C51-9820-996F75704E79}" destId="{1FDF7795-4308-4E7C-891B-627723B9ADF4}" srcOrd="0" destOrd="0" presId="urn:microsoft.com/office/officeart/2008/layout/HalfCircleOrganizationChart"/>
    <dgm:cxn modelId="{4BCD78EC-5CE1-49B9-B84B-56995E64627C}" type="presParOf" srcId="{1FDF7795-4308-4E7C-891B-627723B9ADF4}" destId="{F4CDE7A1-6B05-49B5-B280-55C6A0F8F60A}" srcOrd="0" destOrd="0" presId="urn:microsoft.com/office/officeart/2008/layout/HalfCircleOrganizationChart"/>
    <dgm:cxn modelId="{A0B4FCCA-B2E8-4650-97C3-E76BED2487E6}" type="presParOf" srcId="{1FDF7795-4308-4E7C-891B-627723B9ADF4}" destId="{22BF02E2-7B97-4350-89E8-31CE33758329}" srcOrd="1" destOrd="0" presId="urn:microsoft.com/office/officeart/2008/layout/HalfCircleOrganizationChart"/>
    <dgm:cxn modelId="{DB701045-DBFC-4099-9C42-91CA8F04D396}" type="presParOf" srcId="{1FDF7795-4308-4E7C-891B-627723B9ADF4}" destId="{F80CEC38-F4C0-4888-B24C-566D22488D17}" srcOrd="2" destOrd="0" presId="urn:microsoft.com/office/officeart/2008/layout/HalfCircleOrganizationChart"/>
    <dgm:cxn modelId="{3EE65C55-020B-46EA-9E18-9EF59457E134}" type="presParOf" srcId="{1FDF7795-4308-4E7C-891B-627723B9ADF4}" destId="{8830483B-6159-496A-934C-761850550CD3}" srcOrd="3" destOrd="0" presId="urn:microsoft.com/office/officeart/2008/layout/HalfCircleOrganizationChart"/>
    <dgm:cxn modelId="{A9B5975C-25C3-4C28-920C-8119AA7959B0}" type="presParOf" srcId="{E9C492C9-DAD7-4C51-9820-996F75704E79}" destId="{11A2E8CE-45EA-4957-8E21-58E7751B1772}" srcOrd="1" destOrd="0" presId="urn:microsoft.com/office/officeart/2008/layout/HalfCircleOrganizationChart"/>
    <dgm:cxn modelId="{7BF4865D-0AFA-486B-B466-C0AB91B54308}" type="presParOf" srcId="{E9C492C9-DAD7-4C51-9820-996F75704E79}" destId="{776E979A-4809-42C1-98FD-7431B531425E}" srcOrd="2" destOrd="0" presId="urn:microsoft.com/office/officeart/2008/layout/HalfCircleOrganizationChart"/>
    <dgm:cxn modelId="{0F142372-DC25-408B-B74C-7AB43D006524}" type="presParOf" srcId="{F6909F29-A79E-4FE1-9DAE-D16A637BB689}" destId="{CFB2D37A-C471-447A-8B82-D360BAB07AFC}" srcOrd="2" destOrd="0" presId="urn:microsoft.com/office/officeart/2008/layout/HalfCircleOrganizationChart"/>
    <dgm:cxn modelId="{83EAFC62-5B3C-4589-8765-434E07050A26}" type="presParOf" srcId="{F6909F29-A79E-4FE1-9DAE-D16A637BB689}" destId="{B8663E56-9CE6-4890-AC87-BE4EEA49A7D2}" srcOrd="3" destOrd="0" presId="urn:microsoft.com/office/officeart/2008/layout/HalfCircleOrganizationChart"/>
    <dgm:cxn modelId="{30560A78-4D71-4AF5-91BA-2FB62D5336AE}" type="presParOf" srcId="{B8663E56-9CE6-4890-AC87-BE4EEA49A7D2}" destId="{9046C615-EA74-445A-BDB1-351C4F7DDF5F}" srcOrd="0" destOrd="0" presId="urn:microsoft.com/office/officeart/2008/layout/HalfCircleOrganizationChart"/>
    <dgm:cxn modelId="{20C4A083-0EE7-4374-BA97-B1267F523E7A}" type="presParOf" srcId="{9046C615-EA74-445A-BDB1-351C4F7DDF5F}" destId="{243F2EAA-C142-48CC-881D-6F8F0E9D5997}" srcOrd="0" destOrd="0" presId="urn:microsoft.com/office/officeart/2008/layout/HalfCircleOrganizationChart"/>
    <dgm:cxn modelId="{297D88DB-B922-46D6-B408-F694D0CDB285}" type="presParOf" srcId="{9046C615-EA74-445A-BDB1-351C4F7DDF5F}" destId="{D87F3233-B726-4780-9E7D-24007AE60C6C}" srcOrd="1" destOrd="0" presId="urn:microsoft.com/office/officeart/2008/layout/HalfCircleOrganizationChart"/>
    <dgm:cxn modelId="{70B18E3B-712D-4E72-87CA-3242C9E88395}" type="presParOf" srcId="{9046C615-EA74-445A-BDB1-351C4F7DDF5F}" destId="{EC5E3EBB-9BEB-4556-8350-885E90C2D4EF}" srcOrd="2" destOrd="0" presId="urn:microsoft.com/office/officeart/2008/layout/HalfCircleOrganizationChart"/>
    <dgm:cxn modelId="{B3C9A753-0D3B-4B6A-B039-4943BEE265AD}" type="presParOf" srcId="{9046C615-EA74-445A-BDB1-351C4F7DDF5F}" destId="{6E365B9A-4B11-43CA-913F-2222D94A7B88}" srcOrd="3" destOrd="0" presId="urn:microsoft.com/office/officeart/2008/layout/HalfCircleOrganizationChart"/>
    <dgm:cxn modelId="{754E7DFA-4892-49DA-8530-733F43979E4B}" type="presParOf" srcId="{B8663E56-9CE6-4890-AC87-BE4EEA49A7D2}" destId="{CF6DEBAB-4F66-4600-9434-358D48CBEEB6}" srcOrd="1" destOrd="0" presId="urn:microsoft.com/office/officeart/2008/layout/HalfCircleOrganizationChart"/>
    <dgm:cxn modelId="{46F5B700-E2CE-4313-986C-04448701E40C}" type="presParOf" srcId="{B8663E56-9CE6-4890-AC87-BE4EEA49A7D2}" destId="{3B87D295-281E-4EEB-B48F-053E55D0E026}" srcOrd="2" destOrd="0" presId="urn:microsoft.com/office/officeart/2008/layout/HalfCircleOrganizationChart"/>
    <dgm:cxn modelId="{8413273B-C436-49E6-95B8-E9C5D3525DDC}" type="presParOf" srcId="{F6909F29-A79E-4FE1-9DAE-D16A637BB689}" destId="{98826E95-CBFB-477A-9845-708376746F45}" srcOrd="4" destOrd="0" presId="urn:microsoft.com/office/officeart/2008/layout/HalfCircleOrganizationChart"/>
    <dgm:cxn modelId="{8C641E93-D3DF-47E2-8F75-6949B04E6D71}" type="presParOf" srcId="{F6909F29-A79E-4FE1-9DAE-D16A637BB689}" destId="{BF2C280E-9B72-4A06-AFC9-EDD69BF4785B}" srcOrd="5" destOrd="0" presId="urn:microsoft.com/office/officeart/2008/layout/HalfCircleOrganizationChart"/>
    <dgm:cxn modelId="{0BF56E53-8E52-46B2-B4F1-F8C87E2D799B}" type="presParOf" srcId="{BF2C280E-9B72-4A06-AFC9-EDD69BF4785B}" destId="{0081CE0A-27AE-4B20-9EBA-0FE351213166}" srcOrd="0" destOrd="0" presId="urn:microsoft.com/office/officeart/2008/layout/HalfCircleOrganizationChart"/>
    <dgm:cxn modelId="{34E0EA58-1BB6-44F0-8739-88757D1B11F9}" type="presParOf" srcId="{0081CE0A-27AE-4B20-9EBA-0FE351213166}" destId="{044F5BF9-2F11-43DF-BA0E-443D57C1917B}" srcOrd="0" destOrd="0" presId="urn:microsoft.com/office/officeart/2008/layout/HalfCircleOrganizationChart"/>
    <dgm:cxn modelId="{4F379B85-C5F0-4581-AD3C-863A4F244FAB}" type="presParOf" srcId="{0081CE0A-27AE-4B20-9EBA-0FE351213166}" destId="{2D692AF9-EDE2-446A-BCEB-495A00471DC1}" srcOrd="1" destOrd="0" presId="urn:microsoft.com/office/officeart/2008/layout/HalfCircleOrganizationChart"/>
    <dgm:cxn modelId="{60E23BA6-225A-480C-80F8-AD8C5EA85FD3}" type="presParOf" srcId="{0081CE0A-27AE-4B20-9EBA-0FE351213166}" destId="{9AA02A23-2860-4670-9D3C-80E4297068F4}" srcOrd="2" destOrd="0" presId="urn:microsoft.com/office/officeart/2008/layout/HalfCircleOrganizationChart"/>
    <dgm:cxn modelId="{5FB68C01-507B-4D45-A7A7-2758519C2387}" type="presParOf" srcId="{0081CE0A-27AE-4B20-9EBA-0FE351213166}" destId="{1D15ADCA-1C07-4D0A-A985-F16F28CE744C}" srcOrd="3" destOrd="0" presId="urn:microsoft.com/office/officeart/2008/layout/HalfCircleOrganizationChart"/>
    <dgm:cxn modelId="{1C51AB3E-0E40-4AE9-8A75-61E61D22C3CE}" type="presParOf" srcId="{BF2C280E-9B72-4A06-AFC9-EDD69BF4785B}" destId="{B7CC226C-68AD-46BD-AC2C-10FA53B0A467}" srcOrd="1" destOrd="0" presId="urn:microsoft.com/office/officeart/2008/layout/HalfCircleOrganizationChart"/>
    <dgm:cxn modelId="{216AA880-E8ED-4BC5-86AA-E17AA90591D8}" type="presParOf" srcId="{BF2C280E-9B72-4A06-AFC9-EDD69BF4785B}" destId="{60F3F041-11BE-463E-82D4-6C555B71883F}" srcOrd="2" destOrd="0" presId="urn:microsoft.com/office/officeart/2008/layout/HalfCircleOrganizationChart"/>
    <dgm:cxn modelId="{05B2D05D-FFDA-44DC-B347-1F2E7FE0B2D8}" type="presParOf" srcId="{5B903B94-EEEE-45B0-B37B-5B04EC69F1D0}" destId="{E69646A1-D736-4456-AF7F-FFCB04950EA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9DC9BD-B78C-41C7-9D2D-34EF9A84BE29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FBA4E75-94F4-4023-BC5E-6C0E075A3873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Форми правового впливу</a:t>
          </a:r>
          <a:endParaRPr lang="ru-RU" sz="3600" b="1" dirty="0">
            <a:latin typeface="+mj-lt"/>
          </a:endParaRPr>
        </a:p>
      </dgm:t>
    </dgm:pt>
    <dgm:pt modelId="{623B1C9D-6C00-4506-BC58-4E274DC878B3}" type="parTrans" cxnId="{087F0B42-6E3E-4AAE-A402-23A8A543CD94}">
      <dgm:prSet/>
      <dgm:spPr/>
      <dgm:t>
        <a:bodyPr/>
        <a:lstStyle/>
        <a:p>
          <a:endParaRPr lang="ru-RU"/>
        </a:p>
      </dgm:t>
    </dgm:pt>
    <dgm:pt modelId="{FA70D10D-4D1B-4DE1-A8FA-D502558F9376}" type="sibTrans" cxnId="{087F0B42-6E3E-4AAE-A402-23A8A543CD94}">
      <dgm:prSet/>
      <dgm:spPr/>
      <dgm:t>
        <a:bodyPr/>
        <a:lstStyle/>
        <a:p>
          <a:endParaRPr lang="ru-RU"/>
        </a:p>
      </dgm:t>
    </dgm:pt>
    <dgm:pt modelId="{BB199388-C20B-4DAC-8379-52772C41638C}">
      <dgm:prSet custT="1"/>
      <dgm:spPr/>
      <dgm:t>
        <a:bodyPr/>
        <a:lstStyle/>
        <a:p>
          <a:r>
            <a:rPr lang="uk-UA" sz="2800" b="1" dirty="0">
              <a:latin typeface="+mj-lt"/>
            </a:rPr>
            <a:t>активна</a:t>
          </a:r>
        </a:p>
      </dgm:t>
    </dgm:pt>
    <dgm:pt modelId="{BF350AE7-9887-474B-AC6D-31D70718BDFB}" type="parTrans" cxnId="{EFA76D70-90E9-420C-8092-74A834C72429}">
      <dgm:prSet/>
      <dgm:spPr/>
      <dgm:t>
        <a:bodyPr/>
        <a:lstStyle/>
        <a:p>
          <a:endParaRPr lang="ru-RU"/>
        </a:p>
      </dgm:t>
    </dgm:pt>
    <dgm:pt modelId="{960823C9-082E-4EA6-A197-AD4129F2DEB6}" type="sibTrans" cxnId="{EFA76D70-90E9-420C-8092-74A834C72429}">
      <dgm:prSet/>
      <dgm:spPr/>
      <dgm:t>
        <a:bodyPr/>
        <a:lstStyle/>
        <a:p>
          <a:endParaRPr lang="ru-RU"/>
        </a:p>
      </dgm:t>
    </dgm:pt>
    <dgm:pt modelId="{89A8EBAB-6E90-4D74-AFC8-9C0AAD88855F}">
      <dgm:prSet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цілі активного впливу</a:t>
          </a:r>
        </a:p>
      </dgm:t>
    </dgm:pt>
    <dgm:pt modelId="{C7976487-2CBE-4363-9E75-6FC435BA2F8A}" type="parTrans" cxnId="{A304558D-0D6C-40A1-B310-81A93ECFDA58}">
      <dgm:prSet/>
      <dgm:spPr/>
      <dgm:t>
        <a:bodyPr/>
        <a:lstStyle/>
        <a:p>
          <a:endParaRPr lang="ru-RU"/>
        </a:p>
      </dgm:t>
    </dgm:pt>
    <dgm:pt modelId="{523D911E-BA93-4122-BD4A-61424963EAF4}" type="sibTrans" cxnId="{A304558D-0D6C-40A1-B310-81A93ECFDA58}">
      <dgm:prSet/>
      <dgm:spPr/>
      <dgm:t>
        <a:bodyPr/>
        <a:lstStyle/>
        <a:p>
          <a:endParaRPr lang="ru-RU"/>
        </a:p>
      </dgm:t>
    </dgm:pt>
    <dgm:pt modelId="{5A49416E-B3ED-4C00-8912-D0BF11E5BC0C}">
      <dgm:prSet custT="1"/>
      <dgm:spPr/>
      <dgm:t>
        <a:bodyPr/>
        <a:lstStyle/>
        <a:p>
          <a:r>
            <a:rPr lang="uk-UA" sz="2800" b="1" dirty="0">
              <a:latin typeface="+mj-lt"/>
            </a:rPr>
            <a:t>пасивна</a:t>
          </a:r>
        </a:p>
      </dgm:t>
    </dgm:pt>
    <dgm:pt modelId="{BF450A8A-6931-44A4-BF42-71E19E5D3FF2}" type="parTrans" cxnId="{24264DF5-FE1F-426A-8DD4-64A99A36E2B8}">
      <dgm:prSet/>
      <dgm:spPr/>
      <dgm:t>
        <a:bodyPr/>
        <a:lstStyle/>
        <a:p>
          <a:endParaRPr lang="ru-RU"/>
        </a:p>
      </dgm:t>
    </dgm:pt>
    <dgm:pt modelId="{C2241CAD-31D5-49E3-B894-F7F5845B07A4}" type="sibTrans" cxnId="{24264DF5-FE1F-426A-8DD4-64A99A36E2B8}">
      <dgm:prSet/>
      <dgm:spPr/>
      <dgm:t>
        <a:bodyPr/>
        <a:lstStyle/>
        <a:p>
          <a:endParaRPr lang="ru-RU"/>
        </a:p>
      </dgm:t>
    </dgm:pt>
    <dgm:pt modelId="{3889FFD5-FC0C-451D-8896-19C3496627B3}">
      <dgm:prSet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цілі пасивного впливу</a:t>
          </a:r>
        </a:p>
      </dgm:t>
    </dgm:pt>
    <dgm:pt modelId="{B69A284D-8E2A-4A5B-8ECE-B093612F9841}" type="parTrans" cxnId="{A52EF523-99C2-4338-9388-E6834542BEBC}">
      <dgm:prSet/>
      <dgm:spPr/>
      <dgm:t>
        <a:bodyPr/>
        <a:lstStyle/>
        <a:p>
          <a:endParaRPr lang="ru-RU"/>
        </a:p>
      </dgm:t>
    </dgm:pt>
    <dgm:pt modelId="{E29B5423-6AAC-4690-A600-76FA55230B7B}" type="sibTrans" cxnId="{A52EF523-99C2-4338-9388-E6834542BEBC}">
      <dgm:prSet/>
      <dgm:spPr/>
      <dgm:t>
        <a:bodyPr/>
        <a:lstStyle/>
        <a:p>
          <a:endParaRPr lang="ru-RU"/>
        </a:p>
      </dgm:t>
    </dgm:pt>
    <dgm:pt modelId="{132E9ECC-91DC-4108-A42A-F9F138388DF1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збереження усталеного на певному етапі соціального розвитку правопорядку; запобігання правопорушенням</a:t>
          </a:r>
        </a:p>
      </dgm:t>
    </dgm:pt>
    <dgm:pt modelId="{73635A05-C2E6-4DB1-B46A-78D560327981}" type="parTrans" cxnId="{78474AC3-AA5F-43FD-9709-5934E136E1C4}">
      <dgm:prSet/>
      <dgm:spPr/>
      <dgm:t>
        <a:bodyPr/>
        <a:lstStyle/>
        <a:p>
          <a:endParaRPr lang="ru-RU"/>
        </a:p>
      </dgm:t>
    </dgm:pt>
    <dgm:pt modelId="{76735224-79D2-429E-8146-4B50D630B07B}" type="sibTrans" cxnId="{78474AC3-AA5F-43FD-9709-5934E136E1C4}">
      <dgm:prSet/>
      <dgm:spPr/>
      <dgm:t>
        <a:bodyPr/>
        <a:lstStyle/>
        <a:p>
          <a:endParaRPr lang="ru-RU"/>
        </a:p>
      </dgm:t>
    </dgm:pt>
    <dgm:pt modelId="{623FAF23-DD50-4CC4-9D46-7FA19AC7182E}">
      <dgm:prSet custT="1"/>
      <dgm:spPr/>
      <dgm:t>
        <a:bodyPr/>
        <a:lstStyle/>
        <a:p>
          <a:r>
            <a:rPr lang="uk-UA" sz="2200" dirty="0">
              <a:solidFill>
                <a:schemeClr val="bg2">
                  <a:lumMod val="25000"/>
                </a:schemeClr>
              </a:solidFill>
              <a:latin typeface="+mj-lt"/>
            </a:rPr>
            <a:t>вдосконалення та оптимізація усталених правових відносин; усунення правопорушень; реалізація юридичної відповідальності стосовно правопорушників</a:t>
          </a:r>
        </a:p>
      </dgm:t>
    </dgm:pt>
    <dgm:pt modelId="{21D63DDB-33EE-46F3-952B-3D5D0287FE85}" type="parTrans" cxnId="{D4D9F6CF-ED28-4868-9265-010E37D751A1}">
      <dgm:prSet/>
      <dgm:spPr/>
      <dgm:t>
        <a:bodyPr/>
        <a:lstStyle/>
        <a:p>
          <a:endParaRPr lang="ru-RU"/>
        </a:p>
      </dgm:t>
    </dgm:pt>
    <dgm:pt modelId="{FA10EA23-94E1-4BA6-9D02-464771B51ECA}" type="sibTrans" cxnId="{D4D9F6CF-ED28-4868-9265-010E37D751A1}">
      <dgm:prSet/>
      <dgm:spPr/>
      <dgm:t>
        <a:bodyPr/>
        <a:lstStyle/>
        <a:p>
          <a:endParaRPr lang="ru-RU"/>
        </a:p>
      </dgm:t>
    </dgm:pt>
    <dgm:pt modelId="{C70CE0AB-14CE-4DC6-ADB2-07A1447A8A2E}">
      <dgm:prSet custT="1"/>
      <dgm:spPr/>
      <dgm:t>
        <a:bodyPr/>
        <a:lstStyle/>
        <a:p>
          <a:r>
            <a:rPr lang="uk-UA" sz="2600" dirty="0">
              <a:latin typeface="+mj-lt"/>
            </a:rPr>
            <a:t>безпосереднє використання засобів і методів правового регулювання у процесі соціальної життєдіяльності</a:t>
          </a:r>
        </a:p>
      </dgm:t>
    </dgm:pt>
    <dgm:pt modelId="{A0AB1FEC-1188-45A4-966E-D0B7843856E2}" type="parTrans" cxnId="{108547F1-6DA2-4E6B-8514-D14051F052B0}">
      <dgm:prSet/>
      <dgm:spPr/>
      <dgm:t>
        <a:bodyPr/>
        <a:lstStyle/>
        <a:p>
          <a:endParaRPr lang="ru-RU"/>
        </a:p>
      </dgm:t>
    </dgm:pt>
    <dgm:pt modelId="{507F852A-4E76-43C6-A831-2B9BC7BC95B3}" type="sibTrans" cxnId="{108547F1-6DA2-4E6B-8514-D14051F052B0}">
      <dgm:prSet/>
      <dgm:spPr/>
      <dgm:t>
        <a:bodyPr/>
        <a:lstStyle/>
        <a:p>
          <a:endParaRPr lang="ru-RU"/>
        </a:p>
      </dgm:t>
    </dgm:pt>
    <dgm:pt modelId="{E502D486-11B1-4112-A744-5C2B193C7913}">
      <dgm:prSet custT="1"/>
      <dgm:spPr/>
      <dgm:t>
        <a:bodyPr/>
        <a:lstStyle/>
        <a:p>
          <a:r>
            <a:rPr lang="uk-UA" sz="2600" dirty="0">
              <a:latin typeface="+mj-lt"/>
            </a:rPr>
            <a:t>опосередкований вплив права на суспільні відносини</a:t>
          </a:r>
        </a:p>
      </dgm:t>
    </dgm:pt>
    <dgm:pt modelId="{A10D9004-907C-4F30-9A25-52B5253E6BB5}" type="parTrans" cxnId="{54F78B0B-8EDA-4DD1-978C-9A95CB697122}">
      <dgm:prSet/>
      <dgm:spPr/>
      <dgm:t>
        <a:bodyPr/>
        <a:lstStyle/>
        <a:p>
          <a:endParaRPr lang="ru-RU"/>
        </a:p>
      </dgm:t>
    </dgm:pt>
    <dgm:pt modelId="{13B31CAB-C216-4A87-A9C0-AD8AB35D293B}" type="sibTrans" cxnId="{54F78B0B-8EDA-4DD1-978C-9A95CB697122}">
      <dgm:prSet/>
      <dgm:spPr/>
      <dgm:t>
        <a:bodyPr/>
        <a:lstStyle/>
        <a:p>
          <a:endParaRPr lang="ru-RU"/>
        </a:p>
      </dgm:t>
    </dgm:pt>
    <dgm:pt modelId="{F3664C70-55EA-4BA3-B5C6-15315801FC75}" type="pres">
      <dgm:prSet presAssocID="{0B9DC9BD-B78C-41C7-9D2D-34EF9A84BE2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69E94F-ABA8-4372-8996-B4C099F8CFC5}" type="pres">
      <dgm:prSet presAssocID="{5FBA4E75-94F4-4023-BC5E-6C0E075A3873}" presName="vertOne" presStyleCnt="0"/>
      <dgm:spPr/>
    </dgm:pt>
    <dgm:pt modelId="{F3D316AF-4B16-48DD-9F27-026520691738}" type="pres">
      <dgm:prSet presAssocID="{5FBA4E75-94F4-4023-BC5E-6C0E075A3873}" presName="txOne" presStyleLbl="node0" presStyleIdx="0" presStyleCnt="1" custScaleY="65011">
        <dgm:presLayoutVars>
          <dgm:chPref val="3"/>
        </dgm:presLayoutVars>
      </dgm:prSet>
      <dgm:spPr/>
    </dgm:pt>
    <dgm:pt modelId="{5B0AF380-034E-42F9-962F-F4F2F8E18FC7}" type="pres">
      <dgm:prSet presAssocID="{5FBA4E75-94F4-4023-BC5E-6C0E075A3873}" presName="parTransOne" presStyleCnt="0"/>
      <dgm:spPr/>
    </dgm:pt>
    <dgm:pt modelId="{2ECA7787-E4BB-4CE2-AE38-D329C5B132A0}" type="pres">
      <dgm:prSet presAssocID="{5FBA4E75-94F4-4023-BC5E-6C0E075A3873}" presName="horzOne" presStyleCnt="0"/>
      <dgm:spPr/>
    </dgm:pt>
    <dgm:pt modelId="{2A702C86-22B8-45A7-8984-216B29D77449}" type="pres">
      <dgm:prSet presAssocID="{BB199388-C20B-4DAC-8379-52772C41638C}" presName="vertTwo" presStyleCnt="0"/>
      <dgm:spPr/>
    </dgm:pt>
    <dgm:pt modelId="{2D34AE37-8BFB-41C8-9251-253E324873AE}" type="pres">
      <dgm:prSet presAssocID="{BB199388-C20B-4DAC-8379-52772C41638C}" presName="txTwo" presStyleLbl="node2" presStyleIdx="0" presStyleCnt="2" custScaleY="39106" custLinFactNeighborY="29202">
        <dgm:presLayoutVars>
          <dgm:chPref val="3"/>
        </dgm:presLayoutVars>
      </dgm:prSet>
      <dgm:spPr/>
    </dgm:pt>
    <dgm:pt modelId="{7A4D3F86-979A-487E-ADD8-A8C47AEB949A}" type="pres">
      <dgm:prSet presAssocID="{BB199388-C20B-4DAC-8379-52772C41638C}" presName="parTransTwo" presStyleCnt="0"/>
      <dgm:spPr/>
    </dgm:pt>
    <dgm:pt modelId="{E5D9DE6C-3AFA-4863-9146-B719CCF94908}" type="pres">
      <dgm:prSet presAssocID="{BB199388-C20B-4DAC-8379-52772C41638C}" presName="horzTwo" presStyleCnt="0"/>
      <dgm:spPr/>
    </dgm:pt>
    <dgm:pt modelId="{606CEF0A-B4C6-4BF8-A19D-42EFC64F58CB}" type="pres">
      <dgm:prSet presAssocID="{C70CE0AB-14CE-4DC6-ADB2-07A1447A8A2E}" presName="vertThree" presStyleCnt="0"/>
      <dgm:spPr/>
    </dgm:pt>
    <dgm:pt modelId="{3A695459-78AD-4D59-8A37-5210CED5C9C6}" type="pres">
      <dgm:prSet presAssocID="{C70CE0AB-14CE-4DC6-ADB2-07A1447A8A2E}" presName="txThree" presStyleLbl="node3" presStyleIdx="0" presStyleCnt="2">
        <dgm:presLayoutVars>
          <dgm:chPref val="3"/>
        </dgm:presLayoutVars>
      </dgm:prSet>
      <dgm:spPr/>
    </dgm:pt>
    <dgm:pt modelId="{BD291309-95CC-423B-B9C1-C792897FF373}" type="pres">
      <dgm:prSet presAssocID="{C70CE0AB-14CE-4DC6-ADB2-07A1447A8A2E}" presName="parTransThree" presStyleCnt="0"/>
      <dgm:spPr/>
    </dgm:pt>
    <dgm:pt modelId="{52C88F37-DC8A-4FD0-8015-FC2BD991304A}" type="pres">
      <dgm:prSet presAssocID="{C70CE0AB-14CE-4DC6-ADB2-07A1447A8A2E}" presName="horzThree" presStyleCnt="0"/>
      <dgm:spPr/>
    </dgm:pt>
    <dgm:pt modelId="{A83F1460-2257-4F7A-883D-515A230AD273}" type="pres">
      <dgm:prSet presAssocID="{89A8EBAB-6E90-4D74-AFC8-9C0AAD88855F}" presName="vertFour" presStyleCnt="0">
        <dgm:presLayoutVars>
          <dgm:chPref val="3"/>
        </dgm:presLayoutVars>
      </dgm:prSet>
      <dgm:spPr/>
    </dgm:pt>
    <dgm:pt modelId="{BD65B8CE-9154-41E2-8A84-A7A822BBB09E}" type="pres">
      <dgm:prSet presAssocID="{89A8EBAB-6E90-4D74-AFC8-9C0AAD88855F}" presName="txFour" presStyleLbl="node4" presStyleIdx="0" presStyleCnt="4" custScaleY="39106" custLinFactNeighborY="29202">
        <dgm:presLayoutVars>
          <dgm:chPref val="3"/>
        </dgm:presLayoutVars>
      </dgm:prSet>
      <dgm:spPr/>
    </dgm:pt>
    <dgm:pt modelId="{85BEF25F-B30B-4FF6-940E-F4B9749419EF}" type="pres">
      <dgm:prSet presAssocID="{89A8EBAB-6E90-4D74-AFC8-9C0AAD88855F}" presName="parTransFour" presStyleCnt="0"/>
      <dgm:spPr/>
    </dgm:pt>
    <dgm:pt modelId="{A68D8D99-3052-40D3-931C-8995B08CBF62}" type="pres">
      <dgm:prSet presAssocID="{89A8EBAB-6E90-4D74-AFC8-9C0AAD88855F}" presName="horzFour" presStyleCnt="0"/>
      <dgm:spPr/>
    </dgm:pt>
    <dgm:pt modelId="{EF250201-F786-4D08-8F9E-10909CF48FB9}" type="pres">
      <dgm:prSet presAssocID="{623FAF23-DD50-4CC4-9D46-7FA19AC7182E}" presName="vertFour" presStyleCnt="0">
        <dgm:presLayoutVars>
          <dgm:chPref val="3"/>
        </dgm:presLayoutVars>
      </dgm:prSet>
      <dgm:spPr/>
    </dgm:pt>
    <dgm:pt modelId="{752765FE-7589-45A9-B9AE-FA113505C6D3}" type="pres">
      <dgm:prSet presAssocID="{623FAF23-DD50-4CC4-9D46-7FA19AC7182E}" presName="txFour" presStyleLbl="node4" presStyleIdx="1" presStyleCnt="4">
        <dgm:presLayoutVars>
          <dgm:chPref val="3"/>
        </dgm:presLayoutVars>
      </dgm:prSet>
      <dgm:spPr/>
    </dgm:pt>
    <dgm:pt modelId="{4A0819CD-E240-4229-8D58-56B06CD3133E}" type="pres">
      <dgm:prSet presAssocID="{623FAF23-DD50-4CC4-9D46-7FA19AC7182E}" presName="horzFour" presStyleCnt="0"/>
      <dgm:spPr/>
    </dgm:pt>
    <dgm:pt modelId="{27B5324C-F526-4D08-BB5E-2C570F47EFD6}" type="pres">
      <dgm:prSet presAssocID="{960823C9-082E-4EA6-A197-AD4129F2DEB6}" presName="sibSpaceTwo" presStyleCnt="0"/>
      <dgm:spPr/>
    </dgm:pt>
    <dgm:pt modelId="{9A54F32A-4EE8-4527-A56A-D7538CF09A84}" type="pres">
      <dgm:prSet presAssocID="{5A49416E-B3ED-4C00-8912-D0BF11E5BC0C}" presName="vertTwo" presStyleCnt="0"/>
      <dgm:spPr/>
    </dgm:pt>
    <dgm:pt modelId="{7B2286A2-96BB-409D-9573-D7D34CDFEDBC}" type="pres">
      <dgm:prSet presAssocID="{5A49416E-B3ED-4C00-8912-D0BF11E5BC0C}" presName="txTwo" presStyleLbl="node2" presStyleIdx="1" presStyleCnt="2" custScaleY="39106">
        <dgm:presLayoutVars>
          <dgm:chPref val="3"/>
        </dgm:presLayoutVars>
      </dgm:prSet>
      <dgm:spPr/>
    </dgm:pt>
    <dgm:pt modelId="{27031BA8-E0F2-410B-A052-D11C5ACD704D}" type="pres">
      <dgm:prSet presAssocID="{5A49416E-B3ED-4C00-8912-D0BF11E5BC0C}" presName="parTransTwo" presStyleCnt="0"/>
      <dgm:spPr/>
    </dgm:pt>
    <dgm:pt modelId="{A113548D-026C-4524-89F1-04562252B809}" type="pres">
      <dgm:prSet presAssocID="{5A49416E-B3ED-4C00-8912-D0BF11E5BC0C}" presName="horzTwo" presStyleCnt="0"/>
      <dgm:spPr/>
    </dgm:pt>
    <dgm:pt modelId="{A1015BDC-BAAF-4A5B-98E9-51AC257A97F8}" type="pres">
      <dgm:prSet presAssocID="{E502D486-11B1-4112-A744-5C2B193C7913}" presName="vertThree" presStyleCnt="0"/>
      <dgm:spPr/>
    </dgm:pt>
    <dgm:pt modelId="{1A7737DF-C7A7-47C3-B9D1-4BE64927A813}" type="pres">
      <dgm:prSet presAssocID="{E502D486-11B1-4112-A744-5C2B193C7913}" presName="txThree" presStyleLbl="node3" presStyleIdx="1" presStyleCnt="2">
        <dgm:presLayoutVars>
          <dgm:chPref val="3"/>
        </dgm:presLayoutVars>
      </dgm:prSet>
      <dgm:spPr/>
    </dgm:pt>
    <dgm:pt modelId="{EB9EF12E-CF71-4E7E-B3C3-199E782EC7F9}" type="pres">
      <dgm:prSet presAssocID="{E502D486-11B1-4112-A744-5C2B193C7913}" presName="parTransThree" presStyleCnt="0"/>
      <dgm:spPr/>
    </dgm:pt>
    <dgm:pt modelId="{12627FDD-CE6C-497C-86A3-7872AD55AC44}" type="pres">
      <dgm:prSet presAssocID="{E502D486-11B1-4112-A744-5C2B193C7913}" presName="horzThree" presStyleCnt="0"/>
      <dgm:spPr/>
    </dgm:pt>
    <dgm:pt modelId="{B5791440-159B-4F83-9A03-060A10586C7C}" type="pres">
      <dgm:prSet presAssocID="{3889FFD5-FC0C-451D-8896-19C3496627B3}" presName="vertFour" presStyleCnt="0">
        <dgm:presLayoutVars>
          <dgm:chPref val="3"/>
        </dgm:presLayoutVars>
      </dgm:prSet>
      <dgm:spPr/>
    </dgm:pt>
    <dgm:pt modelId="{ED746FD3-DFB0-458F-8C0D-D6820621164E}" type="pres">
      <dgm:prSet presAssocID="{3889FFD5-FC0C-451D-8896-19C3496627B3}" presName="txFour" presStyleLbl="node4" presStyleIdx="2" presStyleCnt="4" custScaleY="39106" custLinFactNeighborY="29202">
        <dgm:presLayoutVars>
          <dgm:chPref val="3"/>
        </dgm:presLayoutVars>
      </dgm:prSet>
      <dgm:spPr/>
    </dgm:pt>
    <dgm:pt modelId="{7AE4CC53-FE42-4853-8713-5AA3E69ADB6D}" type="pres">
      <dgm:prSet presAssocID="{3889FFD5-FC0C-451D-8896-19C3496627B3}" presName="parTransFour" presStyleCnt="0"/>
      <dgm:spPr/>
    </dgm:pt>
    <dgm:pt modelId="{180F448C-CBE1-47AA-8102-7D7074B43FF1}" type="pres">
      <dgm:prSet presAssocID="{3889FFD5-FC0C-451D-8896-19C3496627B3}" presName="horzFour" presStyleCnt="0"/>
      <dgm:spPr/>
    </dgm:pt>
    <dgm:pt modelId="{4077919E-CD19-4A6F-B505-F33217D45DC1}" type="pres">
      <dgm:prSet presAssocID="{132E9ECC-91DC-4108-A42A-F9F138388DF1}" presName="vertFour" presStyleCnt="0">
        <dgm:presLayoutVars>
          <dgm:chPref val="3"/>
        </dgm:presLayoutVars>
      </dgm:prSet>
      <dgm:spPr/>
    </dgm:pt>
    <dgm:pt modelId="{07286CA3-73B4-4A42-B893-14A81754423C}" type="pres">
      <dgm:prSet presAssocID="{132E9ECC-91DC-4108-A42A-F9F138388DF1}" presName="txFour" presStyleLbl="node4" presStyleIdx="3" presStyleCnt="4">
        <dgm:presLayoutVars>
          <dgm:chPref val="3"/>
        </dgm:presLayoutVars>
      </dgm:prSet>
      <dgm:spPr/>
    </dgm:pt>
    <dgm:pt modelId="{14FD014A-2406-44B8-BB7D-E1817267D86C}" type="pres">
      <dgm:prSet presAssocID="{132E9ECC-91DC-4108-A42A-F9F138388DF1}" presName="horzFour" presStyleCnt="0"/>
      <dgm:spPr/>
    </dgm:pt>
  </dgm:ptLst>
  <dgm:cxnLst>
    <dgm:cxn modelId="{54F78B0B-8EDA-4DD1-978C-9A95CB697122}" srcId="{5A49416E-B3ED-4C00-8912-D0BF11E5BC0C}" destId="{E502D486-11B1-4112-A744-5C2B193C7913}" srcOrd="0" destOrd="0" parTransId="{A10D9004-907C-4F30-9A25-52B5253E6BB5}" sibTransId="{13B31CAB-C216-4A87-A9C0-AD8AB35D293B}"/>
    <dgm:cxn modelId="{54D9910B-D97E-4328-AC5E-090F935C748F}" type="presOf" srcId="{132E9ECC-91DC-4108-A42A-F9F138388DF1}" destId="{07286CA3-73B4-4A42-B893-14A81754423C}" srcOrd="0" destOrd="0" presId="urn:microsoft.com/office/officeart/2005/8/layout/hierarchy4"/>
    <dgm:cxn modelId="{A52EF523-99C2-4338-9388-E6834542BEBC}" srcId="{E502D486-11B1-4112-A744-5C2B193C7913}" destId="{3889FFD5-FC0C-451D-8896-19C3496627B3}" srcOrd="0" destOrd="0" parTransId="{B69A284D-8E2A-4A5B-8ECE-B093612F9841}" sibTransId="{E29B5423-6AAC-4690-A600-76FA55230B7B}"/>
    <dgm:cxn modelId="{2E40FD27-F8BA-4D01-A735-3E343BDC284F}" type="presOf" srcId="{C70CE0AB-14CE-4DC6-ADB2-07A1447A8A2E}" destId="{3A695459-78AD-4D59-8A37-5210CED5C9C6}" srcOrd="0" destOrd="0" presId="urn:microsoft.com/office/officeart/2005/8/layout/hierarchy4"/>
    <dgm:cxn modelId="{D9BCC935-30F3-4130-8F85-F3349B4A1349}" type="presOf" srcId="{E502D486-11B1-4112-A744-5C2B193C7913}" destId="{1A7737DF-C7A7-47C3-B9D1-4BE64927A813}" srcOrd="0" destOrd="0" presId="urn:microsoft.com/office/officeart/2005/8/layout/hierarchy4"/>
    <dgm:cxn modelId="{11F6F935-FF1F-4CD6-809B-28D390DE630C}" type="presOf" srcId="{BB199388-C20B-4DAC-8379-52772C41638C}" destId="{2D34AE37-8BFB-41C8-9251-253E324873AE}" srcOrd="0" destOrd="0" presId="urn:microsoft.com/office/officeart/2005/8/layout/hierarchy4"/>
    <dgm:cxn modelId="{B3C4A83B-974E-4D42-978C-710ED87788BD}" type="presOf" srcId="{3889FFD5-FC0C-451D-8896-19C3496627B3}" destId="{ED746FD3-DFB0-458F-8C0D-D6820621164E}" srcOrd="0" destOrd="0" presId="urn:microsoft.com/office/officeart/2005/8/layout/hierarchy4"/>
    <dgm:cxn modelId="{087F0B42-6E3E-4AAE-A402-23A8A543CD94}" srcId="{0B9DC9BD-B78C-41C7-9D2D-34EF9A84BE29}" destId="{5FBA4E75-94F4-4023-BC5E-6C0E075A3873}" srcOrd="0" destOrd="0" parTransId="{623B1C9D-6C00-4506-BC58-4E274DC878B3}" sibTransId="{FA70D10D-4D1B-4DE1-A8FA-D502558F9376}"/>
    <dgm:cxn modelId="{6B315C48-561F-4608-AF43-19C314E2DEB0}" type="presOf" srcId="{623FAF23-DD50-4CC4-9D46-7FA19AC7182E}" destId="{752765FE-7589-45A9-B9AE-FA113505C6D3}" srcOrd="0" destOrd="0" presId="urn:microsoft.com/office/officeart/2005/8/layout/hierarchy4"/>
    <dgm:cxn modelId="{EFA76D70-90E9-420C-8092-74A834C72429}" srcId="{5FBA4E75-94F4-4023-BC5E-6C0E075A3873}" destId="{BB199388-C20B-4DAC-8379-52772C41638C}" srcOrd="0" destOrd="0" parTransId="{BF350AE7-9887-474B-AC6D-31D70718BDFB}" sibTransId="{960823C9-082E-4EA6-A197-AD4129F2DEB6}"/>
    <dgm:cxn modelId="{D60EBD55-FC96-4AFB-86BA-AD17EFBE7023}" type="presOf" srcId="{5A49416E-B3ED-4C00-8912-D0BF11E5BC0C}" destId="{7B2286A2-96BB-409D-9573-D7D34CDFEDBC}" srcOrd="0" destOrd="0" presId="urn:microsoft.com/office/officeart/2005/8/layout/hierarchy4"/>
    <dgm:cxn modelId="{0AD0D278-0AC5-4B14-9A69-8BFD672FA342}" type="presOf" srcId="{5FBA4E75-94F4-4023-BC5E-6C0E075A3873}" destId="{F3D316AF-4B16-48DD-9F27-026520691738}" srcOrd="0" destOrd="0" presId="urn:microsoft.com/office/officeart/2005/8/layout/hierarchy4"/>
    <dgm:cxn modelId="{A304558D-0D6C-40A1-B310-81A93ECFDA58}" srcId="{C70CE0AB-14CE-4DC6-ADB2-07A1447A8A2E}" destId="{89A8EBAB-6E90-4D74-AFC8-9C0AAD88855F}" srcOrd="0" destOrd="0" parTransId="{C7976487-2CBE-4363-9E75-6FC435BA2F8A}" sibTransId="{523D911E-BA93-4122-BD4A-61424963EAF4}"/>
    <dgm:cxn modelId="{7572F798-89A1-4952-BA61-4A04933498CB}" type="presOf" srcId="{0B9DC9BD-B78C-41C7-9D2D-34EF9A84BE29}" destId="{F3664C70-55EA-4BA3-B5C6-15315801FC75}" srcOrd="0" destOrd="0" presId="urn:microsoft.com/office/officeart/2005/8/layout/hierarchy4"/>
    <dgm:cxn modelId="{991F3CAA-5BF1-4481-AE65-C17DD07D653F}" type="presOf" srcId="{89A8EBAB-6E90-4D74-AFC8-9C0AAD88855F}" destId="{BD65B8CE-9154-41E2-8A84-A7A822BBB09E}" srcOrd="0" destOrd="0" presId="urn:microsoft.com/office/officeart/2005/8/layout/hierarchy4"/>
    <dgm:cxn modelId="{78474AC3-AA5F-43FD-9709-5934E136E1C4}" srcId="{3889FFD5-FC0C-451D-8896-19C3496627B3}" destId="{132E9ECC-91DC-4108-A42A-F9F138388DF1}" srcOrd="0" destOrd="0" parTransId="{73635A05-C2E6-4DB1-B46A-78D560327981}" sibTransId="{76735224-79D2-429E-8146-4B50D630B07B}"/>
    <dgm:cxn modelId="{D4D9F6CF-ED28-4868-9265-010E37D751A1}" srcId="{89A8EBAB-6E90-4D74-AFC8-9C0AAD88855F}" destId="{623FAF23-DD50-4CC4-9D46-7FA19AC7182E}" srcOrd="0" destOrd="0" parTransId="{21D63DDB-33EE-46F3-952B-3D5D0287FE85}" sibTransId="{FA10EA23-94E1-4BA6-9D02-464771B51ECA}"/>
    <dgm:cxn modelId="{108547F1-6DA2-4E6B-8514-D14051F052B0}" srcId="{BB199388-C20B-4DAC-8379-52772C41638C}" destId="{C70CE0AB-14CE-4DC6-ADB2-07A1447A8A2E}" srcOrd="0" destOrd="0" parTransId="{A0AB1FEC-1188-45A4-966E-D0B7843856E2}" sibTransId="{507F852A-4E76-43C6-A831-2B9BC7BC95B3}"/>
    <dgm:cxn modelId="{24264DF5-FE1F-426A-8DD4-64A99A36E2B8}" srcId="{5FBA4E75-94F4-4023-BC5E-6C0E075A3873}" destId="{5A49416E-B3ED-4C00-8912-D0BF11E5BC0C}" srcOrd="1" destOrd="0" parTransId="{BF450A8A-6931-44A4-BF42-71E19E5D3FF2}" sibTransId="{C2241CAD-31D5-49E3-B894-F7F5845B07A4}"/>
    <dgm:cxn modelId="{43966E20-43B2-4DF1-A482-619366334AFC}" type="presParOf" srcId="{F3664C70-55EA-4BA3-B5C6-15315801FC75}" destId="{E669E94F-ABA8-4372-8996-B4C099F8CFC5}" srcOrd="0" destOrd="0" presId="urn:microsoft.com/office/officeart/2005/8/layout/hierarchy4"/>
    <dgm:cxn modelId="{40763F9B-7BC2-4560-939C-D2F7BC27BEEE}" type="presParOf" srcId="{E669E94F-ABA8-4372-8996-B4C099F8CFC5}" destId="{F3D316AF-4B16-48DD-9F27-026520691738}" srcOrd="0" destOrd="0" presId="urn:microsoft.com/office/officeart/2005/8/layout/hierarchy4"/>
    <dgm:cxn modelId="{A2005A4F-298E-45E3-A086-3AC7BEF7A994}" type="presParOf" srcId="{E669E94F-ABA8-4372-8996-B4C099F8CFC5}" destId="{5B0AF380-034E-42F9-962F-F4F2F8E18FC7}" srcOrd="1" destOrd="0" presId="urn:microsoft.com/office/officeart/2005/8/layout/hierarchy4"/>
    <dgm:cxn modelId="{20C9A016-506D-4420-88F2-744399296A69}" type="presParOf" srcId="{E669E94F-ABA8-4372-8996-B4C099F8CFC5}" destId="{2ECA7787-E4BB-4CE2-AE38-D329C5B132A0}" srcOrd="2" destOrd="0" presId="urn:microsoft.com/office/officeart/2005/8/layout/hierarchy4"/>
    <dgm:cxn modelId="{3BA00AA9-7A2D-4A6F-A49D-5E53A6A8603E}" type="presParOf" srcId="{2ECA7787-E4BB-4CE2-AE38-D329C5B132A0}" destId="{2A702C86-22B8-45A7-8984-216B29D77449}" srcOrd="0" destOrd="0" presId="urn:microsoft.com/office/officeart/2005/8/layout/hierarchy4"/>
    <dgm:cxn modelId="{2DD453A3-ED2F-41A1-B4D4-DFD2FF6DC05C}" type="presParOf" srcId="{2A702C86-22B8-45A7-8984-216B29D77449}" destId="{2D34AE37-8BFB-41C8-9251-253E324873AE}" srcOrd="0" destOrd="0" presId="urn:microsoft.com/office/officeart/2005/8/layout/hierarchy4"/>
    <dgm:cxn modelId="{887D6E36-37C9-465F-B7AA-5678C0070574}" type="presParOf" srcId="{2A702C86-22B8-45A7-8984-216B29D77449}" destId="{7A4D3F86-979A-487E-ADD8-A8C47AEB949A}" srcOrd="1" destOrd="0" presId="urn:microsoft.com/office/officeart/2005/8/layout/hierarchy4"/>
    <dgm:cxn modelId="{19CFDC52-8D6E-4A5F-891B-2806BAFE65F7}" type="presParOf" srcId="{2A702C86-22B8-45A7-8984-216B29D77449}" destId="{E5D9DE6C-3AFA-4863-9146-B719CCF94908}" srcOrd="2" destOrd="0" presId="urn:microsoft.com/office/officeart/2005/8/layout/hierarchy4"/>
    <dgm:cxn modelId="{FD8BE58B-8FD5-47C6-A966-361E6D341D5C}" type="presParOf" srcId="{E5D9DE6C-3AFA-4863-9146-B719CCF94908}" destId="{606CEF0A-B4C6-4BF8-A19D-42EFC64F58CB}" srcOrd="0" destOrd="0" presId="urn:microsoft.com/office/officeart/2005/8/layout/hierarchy4"/>
    <dgm:cxn modelId="{417FE791-753B-4A49-BA15-DB7F0BF40A0D}" type="presParOf" srcId="{606CEF0A-B4C6-4BF8-A19D-42EFC64F58CB}" destId="{3A695459-78AD-4D59-8A37-5210CED5C9C6}" srcOrd="0" destOrd="0" presId="urn:microsoft.com/office/officeart/2005/8/layout/hierarchy4"/>
    <dgm:cxn modelId="{1921A675-4670-4846-A5CF-5B1772950ADF}" type="presParOf" srcId="{606CEF0A-B4C6-4BF8-A19D-42EFC64F58CB}" destId="{BD291309-95CC-423B-B9C1-C792897FF373}" srcOrd="1" destOrd="0" presId="urn:microsoft.com/office/officeart/2005/8/layout/hierarchy4"/>
    <dgm:cxn modelId="{B1C70B5B-15D8-42F5-AF2B-C75D4C47D1AE}" type="presParOf" srcId="{606CEF0A-B4C6-4BF8-A19D-42EFC64F58CB}" destId="{52C88F37-DC8A-4FD0-8015-FC2BD991304A}" srcOrd="2" destOrd="0" presId="urn:microsoft.com/office/officeart/2005/8/layout/hierarchy4"/>
    <dgm:cxn modelId="{539BBBF6-0930-4C3A-8CFE-81CF1839DD3B}" type="presParOf" srcId="{52C88F37-DC8A-4FD0-8015-FC2BD991304A}" destId="{A83F1460-2257-4F7A-883D-515A230AD273}" srcOrd="0" destOrd="0" presId="urn:microsoft.com/office/officeart/2005/8/layout/hierarchy4"/>
    <dgm:cxn modelId="{9A2E9228-6D38-47AD-B03C-5C7229BB5ED0}" type="presParOf" srcId="{A83F1460-2257-4F7A-883D-515A230AD273}" destId="{BD65B8CE-9154-41E2-8A84-A7A822BBB09E}" srcOrd="0" destOrd="0" presId="urn:microsoft.com/office/officeart/2005/8/layout/hierarchy4"/>
    <dgm:cxn modelId="{5C3BFCA9-0916-4799-8095-028626D4A4C4}" type="presParOf" srcId="{A83F1460-2257-4F7A-883D-515A230AD273}" destId="{85BEF25F-B30B-4FF6-940E-F4B9749419EF}" srcOrd="1" destOrd="0" presId="urn:microsoft.com/office/officeart/2005/8/layout/hierarchy4"/>
    <dgm:cxn modelId="{54A9B967-FB73-49DB-AF31-D65776B18D7E}" type="presParOf" srcId="{A83F1460-2257-4F7A-883D-515A230AD273}" destId="{A68D8D99-3052-40D3-931C-8995B08CBF62}" srcOrd="2" destOrd="0" presId="urn:microsoft.com/office/officeart/2005/8/layout/hierarchy4"/>
    <dgm:cxn modelId="{824E318F-22F3-4A63-AEA7-2BA8E15A46C8}" type="presParOf" srcId="{A68D8D99-3052-40D3-931C-8995B08CBF62}" destId="{EF250201-F786-4D08-8F9E-10909CF48FB9}" srcOrd="0" destOrd="0" presId="urn:microsoft.com/office/officeart/2005/8/layout/hierarchy4"/>
    <dgm:cxn modelId="{352C9AAE-4D96-4E81-BA7A-33E2D274AAAC}" type="presParOf" srcId="{EF250201-F786-4D08-8F9E-10909CF48FB9}" destId="{752765FE-7589-45A9-B9AE-FA113505C6D3}" srcOrd="0" destOrd="0" presId="urn:microsoft.com/office/officeart/2005/8/layout/hierarchy4"/>
    <dgm:cxn modelId="{1CF48665-A2B3-4416-ADB5-F84C81367F8C}" type="presParOf" srcId="{EF250201-F786-4D08-8F9E-10909CF48FB9}" destId="{4A0819CD-E240-4229-8D58-56B06CD3133E}" srcOrd="1" destOrd="0" presId="urn:microsoft.com/office/officeart/2005/8/layout/hierarchy4"/>
    <dgm:cxn modelId="{23CA1809-85A5-4BEA-AE40-525C922255B4}" type="presParOf" srcId="{2ECA7787-E4BB-4CE2-AE38-D329C5B132A0}" destId="{27B5324C-F526-4D08-BB5E-2C570F47EFD6}" srcOrd="1" destOrd="0" presId="urn:microsoft.com/office/officeart/2005/8/layout/hierarchy4"/>
    <dgm:cxn modelId="{F74601C7-BA5D-4FB5-92E3-85E24923C819}" type="presParOf" srcId="{2ECA7787-E4BB-4CE2-AE38-D329C5B132A0}" destId="{9A54F32A-4EE8-4527-A56A-D7538CF09A84}" srcOrd="2" destOrd="0" presId="urn:microsoft.com/office/officeart/2005/8/layout/hierarchy4"/>
    <dgm:cxn modelId="{951F1E43-9471-43B6-A2E3-4F386CE8AA6D}" type="presParOf" srcId="{9A54F32A-4EE8-4527-A56A-D7538CF09A84}" destId="{7B2286A2-96BB-409D-9573-D7D34CDFEDBC}" srcOrd="0" destOrd="0" presId="urn:microsoft.com/office/officeart/2005/8/layout/hierarchy4"/>
    <dgm:cxn modelId="{9EFE39F8-A537-46DA-9E51-5BB50C895F67}" type="presParOf" srcId="{9A54F32A-4EE8-4527-A56A-D7538CF09A84}" destId="{27031BA8-E0F2-410B-A052-D11C5ACD704D}" srcOrd="1" destOrd="0" presId="urn:microsoft.com/office/officeart/2005/8/layout/hierarchy4"/>
    <dgm:cxn modelId="{2654BC9C-3179-4828-8157-5C9BA996E8E9}" type="presParOf" srcId="{9A54F32A-4EE8-4527-A56A-D7538CF09A84}" destId="{A113548D-026C-4524-89F1-04562252B809}" srcOrd="2" destOrd="0" presId="urn:microsoft.com/office/officeart/2005/8/layout/hierarchy4"/>
    <dgm:cxn modelId="{5826093E-5D57-49A9-9FEB-9250EFED8A38}" type="presParOf" srcId="{A113548D-026C-4524-89F1-04562252B809}" destId="{A1015BDC-BAAF-4A5B-98E9-51AC257A97F8}" srcOrd="0" destOrd="0" presId="urn:microsoft.com/office/officeart/2005/8/layout/hierarchy4"/>
    <dgm:cxn modelId="{D215149B-70AD-4F81-AB30-6370B4436093}" type="presParOf" srcId="{A1015BDC-BAAF-4A5B-98E9-51AC257A97F8}" destId="{1A7737DF-C7A7-47C3-B9D1-4BE64927A813}" srcOrd="0" destOrd="0" presId="urn:microsoft.com/office/officeart/2005/8/layout/hierarchy4"/>
    <dgm:cxn modelId="{9B951A64-5A2E-49E3-9570-7C9DE1F06FD3}" type="presParOf" srcId="{A1015BDC-BAAF-4A5B-98E9-51AC257A97F8}" destId="{EB9EF12E-CF71-4E7E-B3C3-199E782EC7F9}" srcOrd="1" destOrd="0" presId="urn:microsoft.com/office/officeart/2005/8/layout/hierarchy4"/>
    <dgm:cxn modelId="{E3C2D2E8-246A-47D4-886F-270DA6F24310}" type="presParOf" srcId="{A1015BDC-BAAF-4A5B-98E9-51AC257A97F8}" destId="{12627FDD-CE6C-497C-86A3-7872AD55AC44}" srcOrd="2" destOrd="0" presId="urn:microsoft.com/office/officeart/2005/8/layout/hierarchy4"/>
    <dgm:cxn modelId="{A038C41B-F047-4E79-B536-293ED3C3A394}" type="presParOf" srcId="{12627FDD-CE6C-497C-86A3-7872AD55AC44}" destId="{B5791440-159B-4F83-9A03-060A10586C7C}" srcOrd="0" destOrd="0" presId="urn:microsoft.com/office/officeart/2005/8/layout/hierarchy4"/>
    <dgm:cxn modelId="{3FFD5B9C-B6EA-453A-A298-1A3582A11283}" type="presParOf" srcId="{B5791440-159B-4F83-9A03-060A10586C7C}" destId="{ED746FD3-DFB0-458F-8C0D-D6820621164E}" srcOrd="0" destOrd="0" presId="urn:microsoft.com/office/officeart/2005/8/layout/hierarchy4"/>
    <dgm:cxn modelId="{A47F16EE-689C-4FB3-B033-4E3E60760D15}" type="presParOf" srcId="{B5791440-159B-4F83-9A03-060A10586C7C}" destId="{7AE4CC53-FE42-4853-8713-5AA3E69ADB6D}" srcOrd="1" destOrd="0" presId="urn:microsoft.com/office/officeart/2005/8/layout/hierarchy4"/>
    <dgm:cxn modelId="{0362B5C7-D3E5-4564-9FC2-D81DD88E6B12}" type="presParOf" srcId="{B5791440-159B-4F83-9A03-060A10586C7C}" destId="{180F448C-CBE1-47AA-8102-7D7074B43FF1}" srcOrd="2" destOrd="0" presId="urn:microsoft.com/office/officeart/2005/8/layout/hierarchy4"/>
    <dgm:cxn modelId="{688C8561-D19D-48C6-8AB8-C48ACF5A7897}" type="presParOf" srcId="{180F448C-CBE1-47AA-8102-7D7074B43FF1}" destId="{4077919E-CD19-4A6F-B505-F33217D45DC1}" srcOrd="0" destOrd="0" presId="urn:microsoft.com/office/officeart/2005/8/layout/hierarchy4"/>
    <dgm:cxn modelId="{40605A7E-BFEB-4A28-88B1-6EEA1D16A209}" type="presParOf" srcId="{4077919E-CD19-4A6F-B505-F33217D45DC1}" destId="{07286CA3-73B4-4A42-B893-14A81754423C}" srcOrd="0" destOrd="0" presId="urn:microsoft.com/office/officeart/2005/8/layout/hierarchy4"/>
    <dgm:cxn modelId="{F2432F88-33B2-4E0C-A695-743ADD60A637}" type="presParOf" srcId="{4077919E-CD19-4A6F-B505-F33217D45DC1}" destId="{14FD014A-2406-44B8-BB7D-E1817267D86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C96AA3-C79F-4A91-941C-E4D68CD29A20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E6C2F5-DB52-47F7-8EA1-B0F138A2FFB0}">
      <dgm:prSet phldrT="[Текст]" custT="1"/>
      <dgm:spPr/>
      <dgm:t>
        <a:bodyPr/>
        <a:lstStyle/>
        <a:p>
          <a:r>
            <a:rPr lang="uk-UA" sz="3600" b="1" dirty="0">
              <a:solidFill>
                <a:schemeClr val="bg2">
                  <a:lumMod val="25000"/>
                </a:schemeClr>
              </a:solidFill>
              <a:latin typeface="+mj-lt"/>
            </a:rPr>
            <a:t>Правове регулювання </a:t>
          </a:r>
          <a:r>
            <a:rPr lang="uk-UA" sz="3600" dirty="0">
              <a:solidFill>
                <a:schemeClr val="bg2">
                  <a:lumMod val="25000"/>
                </a:schemeClr>
              </a:solidFill>
              <a:latin typeface="+mj-lt"/>
            </a:rPr>
            <a:t>– це цілеспрямований результативний вплив права на конкретні суспільні відносини з метою їх впорядкування та вдосконалення за допомогою виключно правових засобів</a:t>
          </a:r>
          <a:endParaRPr lang="ru-RU" sz="36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8006D432-6374-4083-B8D3-F0E6E7DB3FEE}" type="parTrans" cxnId="{CFA2E99F-DBD8-45FE-A6AD-85D98A074133}">
      <dgm:prSet/>
      <dgm:spPr/>
      <dgm:t>
        <a:bodyPr/>
        <a:lstStyle/>
        <a:p>
          <a:endParaRPr lang="ru-RU"/>
        </a:p>
      </dgm:t>
    </dgm:pt>
    <dgm:pt modelId="{3FCEB534-9B7A-4223-939B-7EC8DC61D2B6}" type="sibTrans" cxnId="{CFA2E99F-DBD8-45FE-A6AD-85D98A074133}">
      <dgm:prSet/>
      <dgm:spPr/>
      <dgm:t>
        <a:bodyPr/>
        <a:lstStyle/>
        <a:p>
          <a:endParaRPr lang="ru-RU"/>
        </a:p>
      </dgm:t>
    </dgm:pt>
    <dgm:pt modelId="{607A59C1-F91B-426C-8D71-9714A07E6E60}" type="pres">
      <dgm:prSet presAssocID="{42C96AA3-C79F-4A91-941C-E4D68CD29A20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51023F1-E958-43CF-861E-127A5B3C0617}" type="pres">
      <dgm:prSet presAssocID="{98E6C2F5-DB52-47F7-8EA1-B0F138A2FFB0}" presName="hierRoot1" presStyleCnt="0">
        <dgm:presLayoutVars>
          <dgm:hierBranch val="init"/>
        </dgm:presLayoutVars>
      </dgm:prSet>
      <dgm:spPr/>
    </dgm:pt>
    <dgm:pt modelId="{5EBF61F1-0101-4472-8D2F-6010B040F767}" type="pres">
      <dgm:prSet presAssocID="{98E6C2F5-DB52-47F7-8EA1-B0F138A2FFB0}" presName="rootComposite1" presStyleCnt="0"/>
      <dgm:spPr/>
    </dgm:pt>
    <dgm:pt modelId="{89C4A9D1-5DC5-4812-97DC-C0091A8ECA5F}" type="pres">
      <dgm:prSet presAssocID="{98E6C2F5-DB52-47F7-8EA1-B0F138A2FFB0}" presName="rootText1" presStyleLbl="alignAcc1" presStyleIdx="0" presStyleCnt="0">
        <dgm:presLayoutVars>
          <dgm:chPref val="3"/>
        </dgm:presLayoutVars>
      </dgm:prSet>
      <dgm:spPr/>
    </dgm:pt>
    <dgm:pt modelId="{4C1F7826-9FBD-4B1D-8F3D-C7BA8F80A5AD}" type="pres">
      <dgm:prSet presAssocID="{98E6C2F5-DB52-47F7-8EA1-B0F138A2FFB0}" presName="topArc1" presStyleLbl="parChTrans1D1" presStyleIdx="0" presStyleCnt="2"/>
      <dgm:spPr/>
    </dgm:pt>
    <dgm:pt modelId="{3E6578AF-2197-4AD2-8388-C865EE9FA712}" type="pres">
      <dgm:prSet presAssocID="{98E6C2F5-DB52-47F7-8EA1-B0F138A2FFB0}" presName="bottomArc1" presStyleLbl="parChTrans1D1" presStyleIdx="1" presStyleCnt="2"/>
      <dgm:spPr/>
    </dgm:pt>
    <dgm:pt modelId="{22371E4B-EE9F-4B14-900C-34C711C47138}" type="pres">
      <dgm:prSet presAssocID="{98E6C2F5-DB52-47F7-8EA1-B0F138A2FFB0}" presName="topConnNode1" presStyleLbl="node1" presStyleIdx="0" presStyleCnt="0"/>
      <dgm:spPr/>
    </dgm:pt>
    <dgm:pt modelId="{59C30FF3-5B96-4C71-8FBE-76047113F94A}" type="pres">
      <dgm:prSet presAssocID="{98E6C2F5-DB52-47F7-8EA1-B0F138A2FFB0}" presName="hierChild2" presStyleCnt="0"/>
      <dgm:spPr/>
    </dgm:pt>
    <dgm:pt modelId="{847DA8D4-F4D3-4293-B002-0B02A719E17C}" type="pres">
      <dgm:prSet presAssocID="{98E6C2F5-DB52-47F7-8EA1-B0F138A2FFB0}" presName="hierChild3" presStyleCnt="0"/>
      <dgm:spPr/>
    </dgm:pt>
  </dgm:ptLst>
  <dgm:cxnLst>
    <dgm:cxn modelId="{D66DF925-EE28-4114-93CB-CC0DCEC65BBE}" type="presOf" srcId="{98E6C2F5-DB52-47F7-8EA1-B0F138A2FFB0}" destId="{22371E4B-EE9F-4B14-900C-34C711C47138}" srcOrd="1" destOrd="0" presId="urn:microsoft.com/office/officeart/2008/layout/HalfCircleOrganizationChart"/>
    <dgm:cxn modelId="{0FC1AF44-3B58-4696-83EB-F07BCCD4BF20}" type="presOf" srcId="{98E6C2F5-DB52-47F7-8EA1-B0F138A2FFB0}" destId="{89C4A9D1-5DC5-4812-97DC-C0091A8ECA5F}" srcOrd="0" destOrd="0" presId="urn:microsoft.com/office/officeart/2008/layout/HalfCircleOrganizationChart"/>
    <dgm:cxn modelId="{3E0A297F-65A4-4B94-A721-59C09959CFDA}" type="presOf" srcId="{42C96AA3-C79F-4A91-941C-E4D68CD29A20}" destId="{607A59C1-F91B-426C-8D71-9714A07E6E60}" srcOrd="0" destOrd="0" presId="urn:microsoft.com/office/officeart/2008/layout/HalfCircleOrganizationChart"/>
    <dgm:cxn modelId="{CFA2E99F-DBD8-45FE-A6AD-85D98A074133}" srcId="{42C96AA3-C79F-4A91-941C-E4D68CD29A20}" destId="{98E6C2F5-DB52-47F7-8EA1-B0F138A2FFB0}" srcOrd="0" destOrd="0" parTransId="{8006D432-6374-4083-B8D3-F0E6E7DB3FEE}" sibTransId="{3FCEB534-9B7A-4223-939B-7EC8DC61D2B6}"/>
    <dgm:cxn modelId="{EC6D45A0-181B-4299-84D6-8B2CDFA062FF}" type="presParOf" srcId="{607A59C1-F91B-426C-8D71-9714A07E6E60}" destId="{A51023F1-E958-43CF-861E-127A5B3C0617}" srcOrd="0" destOrd="0" presId="urn:microsoft.com/office/officeart/2008/layout/HalfCircleOrganizationChart"/>
    <dgm:cxn modelId="{97CBFE1D-C04D-4685-AD66-792CE0582483}" type="presParOf" srcId="{A51023F1-E958-43CF-861E-127A5B3C0617}" destId="{5EBF61F1-0101-4472-8D2F-6010B040F767}" srcOrd="0" destOrd="0" presId="urn:microsoft.com/office/officeart/2008/layout/HalfCircleOrganizationChart"/>
    <dgm:cxn modelId="{6DA7F91E-7B90-4CF2-ACC9-094218ED3627}" type="presParOf" srcId="{5EBF61F1-0101-4472-8D2F-6010B040F767}" destId="{89C4A9D1-5DC5-4812-97DC-C0091A8ECA5F}" srcOrd="0" destOrd="0" presId="urn:microsoft.com/office/officeart/2008/layout/HalfCircleOrganizationChart"/>
    <dgm:cxn modelId="{631A62C6-7CBD-4C1D-A549-FF704A7D3E5C}" type="presParOf" srcId="{5EBF61F1-0101-4472-8D2F-6010B040F767}" destId="{4C1F7826-9FBD-4B1D-8F3D-C7BA8F80A5AD}" srcOrd="1" destOrd="0" presId="urn:microsoft.com/office/officeart/2008/layout/HalfCircleOrganizationChart"/>
    <dgm:cxn modelId="{F3E89C51-7AA5-4229-ABDB-2A6496901E37}" type="presParOf" srcId="{5EBF61F1-0101-4472-8D2F-6010B040F767}" destId="{3E6578AF-2197-4AD2-8388-C865EE9FA712}" srcOrd="2" destOrd="0" presId="urn:microsoft.com/office/officeart/2008/layout/HalfCircleOrganizationChart"/>
    <dgm:cxn modelId="{22245F10-9CE0-4AAE-B39B-E3DA6216C6C5}" type="presParOf" srcId="{5EBF61F1-0101-4472-8D2F-6010B040F767}" destId="{22371E4B-EE9F-4B14-900C-34C711C47138}" srcOrd="3" destOrd="0" presId="urn:microsoft.com/office/officeart/2008/layout/HalfCircleOrganizationChart"/>
    <dgm:cxn modelId="{E2805A9C-359E-4920-9062-8EA87144A670}" type="presParOf" srcId="{A51023F1-E958-43CF-861E-127A5B3C0617}" destId="{59C30FF3-5B96-4C71-8FBE-76047113F94A}" srcOrd="1" destOrd="0" presId="urn:microsoft.com/office/officeart/2008/layout/HalfCircleOrganizationChart"/>
    <dgm:cxn modelId="{5E99B2BE-2049-4C33-A575-3F30A78F9C0B}" type="presParOf" srcId="{A51023F1-E958-43CF-861E-127A5B3C0617}" destId="{847DA8D4-F4D3-4293-B002-0B02A719E17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F123AE0-E368-492D-BBE7-5184B5638E2E}" type="doc">
      <dgm:prSet loTypeId="urn:diagrams.loki3.com/BracketList+Icon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3EF1BC2-47BB-44F9-A2B7-9703D87B7D6C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Ознаки правового регулювання</a:t>
          </a:r>
          <a:endParaRPr lang="ru-RU" sz="28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57DB041C-C89E-4026-B1EB-20A4A833DF32}" type="parTrans" cxnId="{0D4B8A56-5F5A-4CD3-8A7B-6EC985801E19}">
      <dgm:prSet/>
      <dgm:spPr/>
      <dgm:t>
        <a:bodyPr/>
        <a:lstStyle/>
        <a:p>
          <a:endParaRPr lang="ru-RU"/>
        </a:p>
      </dgm:t>
    </dgm:pt>
    <dgm:pt modelId="{483199A5-ECE8-494D-9075-4CA8FFE6A63B}" type="sibTrans" cxnId="{0D4B8A56-5F5A-4CD3-8A7B-6EC985801E19}">
      <dgm:prSet/>
      <dgm:spPr/>
      <dgm:t>
        <a:bodyPr/>
        <a:lstStyle/>
        <a:p>
          <a:endParaRPr lang="ru-RU"/>
        </a:p>
      </dgm:t>
    </dgm:pt>
    <dgm:pt modelId="{DD490862-3BFB-4372-BCA1-E117731FEBDD}">
      <dgm:prSet/>
      <dgm:spPr/>
      <dgm:t>
        <a:bodyPr/>
        <a:lstStyle/>
        <a:p>
          <a:r>
            <a:rPr lang="uk-UA" dirty="0">
              <a:latin typeface="+mj-lt"/>
            </a:rPr>
            <a:t>є різновидом соціального регулювання</a:t>
          </a:r>
        </a:p>
      </dgm:t>
    </dgm:pt>
    <dgm:pt modelId="{1A088D64-5DCC-4DB4-985B-7B48853E8F1E}" type="parTrans" cxnId="{A8FDFB53-D78E-4CE0-973A-C38EB8F4E626}">
      <dgm:prSet/>
      <dgm:spPr/>
      <dgm:t>
        <a:bodyPr/>
        <a:lstStyle/>
        <a:p>
          <a:endParaRPr lang="ru-RU"/>
        </a:p>
      </dgm:t>
    </dgm:pt>
    <dgm:pt modelId="{F0A22009-A93B-45DE-B09B-15E940F17528}" type="sibTrans" cxnId="{A8FDFB53-D78E-4CE0-973A-C38EB8F4E626}">
      <dgm:prSet/>
      <dgm:spPr/>
      <dgm:t>
        <a:bodyPr/>
        <a:lstStyle/>
        <a:p>
          <a:endParaRPr lang="ru-RU"/>
        </a:p>
      </dgm:t>
    </dgm:pt>
    <dgm:pt modelId="{6BABA994-23D3-4391-BFD9-6AD69E831EF0}">
      <dgm:prSet/>
      <dgm:spPr/>
      <dgm:t>
        <a:bodyPr/>
        <a:lstStyle/>
        <a:p>
          <a:r>
            <a:rPr lang="uk-UA" dirty="0">
              <a:latin typeface="+mj-lt"/>
            </a:rPr>
            <a:t>здійснюється громадянським суспільством або державою</a:t>
          </a:r>
        </a:p>
      </dgm:t>
    </dgm:pt>
    <dgm:pt modelId="{0CAD0A75-4805-49B3-B291-C22FE17E0A6E}" type="parTrans" cxnId="{7AC0CD7A-C5AB-42BC-8770-F4425271294A}">
      <dgm:prSet/>
      <dgm:spPr/>
      <dgm:t>
        <a:bodyPr/>
        <a:lstStyle/>
        <a:p>
          <a:endParaRPr lang="ru-RU"/>
        </a:p>
      </dgm:t>
    </dgm:pt>
    <dgm:pt modelId="{7925192E-CE34-4871-AA11-1C1618EEB2BC}" type="sibTrans" cxnId="{7AC0CD7A-C5AB-42BC-8770-F4425271294A}">
      <dgm:prSet/>
      <dgm:spPr/>
      <dgm:t>
        <a:bodyPr/>
        <a:lstStyle/>
        <a:p>
          <a:endParaRPr lang="ru-RU"/>
        </a:p>
      </dgm:t>
    </dgm:pt>
    <dgm:pt modelId="{FAF3CB10-4902-49C0-ADAC-915C00D59E43}">
      <dgm:prSet/>
      <dgm:spPr/>
      <dgm:t>
        <a:bodyPr/>
        <a:lstStyle/>
        <a:p>
          <a:r>
            <a:rPr lang="uk-UA" dirty="0">
              <a:latin typeface="+mj-lt"/>
            </a:rPr>
            <a:t>має нормативно-результативний характер – здійснюється за допомогою цілісної системи правових засобів</a:t>
          </a:r>
        </a:p>
      </dgm:t>
    </dgm:pt>
    <dgm:pt modelId="{1D89F690-8FD5-4CCD-BFAC-E7C71100B104}" type="parTrans" cxnId="{E26AB58A-C464-496A-BAB5-FDF406C78B5E}">
      <dgm:prSet/>
      <dgm:spPr/>
      <dgm:t>
        <a:bodyPr/>
        <a:lstStyle/>
        <a:p>
          <a:endParaRPr lang="ru-RU"/>
        </a:p>
      </dgm:t>
    </dgm:pt>
    <dgm:pt modelId="{25281122-382F-4A68-9A89-985E54BC86BF}" type="sibTrans" cxnId="{E26AB58A-C464-496A-BAB5-FDF406C78B5E}">
      <dgm:prSet/>
      <dgm:spPr/>
      <dgm:t>
        <a:bodyPr/>
        <a:lstStyle/>
        <a:p>
          <a:endParaRPr lang="ru-RU"/>
        </a:p>
      </dgm:t>
    </dgm:pt>
    <dgm:pt modelId="{EDEEA52D-8582-4BE1-9103-125407E68603}">
      <dgm:prSet/>
      <dgm:spPr/>
      <dgm:t>
        <a:bodyPr/>
        <a:lstStyle/>
        <a:p>
          <a:r>
            <a:rPr lang="uk-UA" dirty="0">
              <a:latin typeface="+mj-lt"/>
            </a:rPr>
            <a:t>має організаційний характер – за допомогою правового регулювання відносини між суб’єктами набувають певної правової форми</a:t>
          </a:r>
        </a:p>
      </dgm:t>
    </dgm:pt>
    <dgm:pt modelId="{D6F02F4A-CAA2-4C73-97A7-5DF859BD1350}" type="parTrans" cxnId="{BE0CDA8E-7F1A-4923-8C02-60004557B1EA}">
      <dgm:prSet/>
      <dgm:spPr/>
      <dgm:t>
        <a:bodyPr/>
        <a:lstStyle/>
        <a:p>
          <a:endParaRPr lang="ru-RU"/>
        </a:p>
      </dgm:t>
    </dgm:pt>
    <dgm:pt modelId="{699F2F5B-0210-4279-96E6-9224A3D4BA5D}" type="sibTrans" cxnId="{BE0CDA8E-7F1A-4923-8C02-60004557B1EA}">
      <dgm:prSet/>
      <dgm:spPr/>
      <dgm:t>
        <a:bodyPr/>
        <a:lstStyle/>
        <a:p>
          <a:endParaRPr lang="ru-RU"/>
        </a:p>
      </dgm:t>
    </dgm:pt>
    <dgm:pt modelId="{D5B36D4C-865E-4586-A8BF-E4CEF3F6A1BA}">
      <dgm:prSet/>
      <dgm:spPr/>
      <dgm:t>
        <a:bodyPr/>
        <a:lstStyle/>
        <a:p>
          <a:r>
            <a:rPr lang="uk-UA" dirty="0">
              <a:latin typeface="+mj-lt"/>
            </a:rPr>
            <a:t>має цілеспрямований характер – спрямоване на задоволення прав, свобод, законних інтересів суб’єктів права</a:t>
          </a:r>
        </a:p>
      </dgm:t>
    </dgm:pt>
    <dgm:pt modelId="{78C222A4-7D08-4D2F-A392-061729DA98BC}" type="parTrans" cxnId="{A137BF58-7B09-437E-A8E1-04D94EAB7E70}">
      <dgm:prSet/>
      <dgm:spPr/>
      <dgm:t>
        <a:bodyPr/>
        <a:lstStyle/>
        <a:p>
          <a:endParaRPr lang="ru-RU"/>
        </a:p>
      </dgm:t>
    </dgm:pt>
    <dgm:pt modelId="{43743B83-B154-4C58-9148-908C8D2DD7DD}" type="sibTrans" cxnId="{A137BF58-7B09-437E-A8E1-04D94EAB7E70}">
      <dgm:prSet/>
      <dgm:spPr/>
      <dgm:t>
        <a:bodyPr/>
        <a:lstStyle/>
        <a:p>
          <a:endParaRPr lang="ru-RU"/>
        </a:p>
      </dgm:t>
    </dgm:pt>
    <dgm:pt modelId="{07EEA802-A911-4E8B-A314-42F89F886453}">
      <dgm:prSet/>
      <dgm:spPr/>
      <dgm:t>
        <a:bodyPr/>
        <a:lstStyle/>
        <a:p>
          <a:r>
            <a:rPr lang="uk-UA" dirty="0">
              <a:latin typeface="+mj-lt"/>
            </a:rPr>
            <a:t>має конкретний характер – завжди пов’язане з реальними (конкретними) відносинами</a:t>
          </a:r>
        </a:p>
      </dgm:t>
    </dgm:pt>
    <dgm:pt modelId="{96C0066E-095E-4DC2-9EF3-98DCE5F0A895}" type="parTrans" cxnId="{3E64E5A6-8462-4AEE-9C65-627FDFDDA663}">
      <dgm:prSet/>
      <dgm:spPr/>
      <dgm:t>
        <a:bodyPr/>
        <a:lstStyle/>
        <a:p>
          <a:endParaRPr lang="ru-RU"/>
        </a:p>
      </dgm:t>
    </dgm:pt>
    <dgm:pt modelId="{BE862D2F-FED6-4C40-A532-EDFD0DE0E547}" type="sibTrans" cxnId="{3E64E5A6-8462-4AEE-9C65-627FDFDDA663}">
      <dgm:prSet/>
      <dgm:spPr/>
      <dgm:t>
        <a:bodyPr/>
        <a:lstStyle/>
        <a:p>
          <a:endParaRPr lang="ru-RU"/>
        </a:p>
      </dgm:t>
    </dgm:pt>
    <dgm:pt modelId="{D75033C9-97DB-4788-85DE-808971FBD8BB}" type="pres">
      <dgm:prSet presAssocID="{BF123AE0-E368-492D-BBE7-5184B5638E2E}" presName="Name0" presStyleCnt="0">
        <dgm:presLayoutVars>
          <dgm:dir/>
          <dgm:animLvl val="lvl"/>
          <dgm:resizeHandles val="exact"/>
        </dgm:presLayoutVars>
      </dgm:prSet>
      <dgm:spPr/>
    </dgm:pt>
    <dgm:pt modelId="{0C847749-F2DC-4E1E-A562-AC9DB5EEC6CC}" type="pres">
      <dgm:prSet presAssocID="{E3EF1BC2-47BB-44F9-A2B7-9703D87B7D6C}" presName="linNode" presStyleCnt="0"/>
      <dgm:spPr/>
    </dgm:pt>
    <dgm:pt modelId="{E4CFDE5F-C438-4681-814A-D1A97A5FC7F6}" type="pres">
      <dgm:prSet presAssocID="{E3EF1BC2-47BB-44F9-A2B7-9703D87B7D6C}" presName="parTx" presStyleLbl="revTx" presStyleIdx="0" presStyleCnt="1" custScaleX="106705" custScaleY="307879">
        <dgm:presLayoutVars>
          <dgm:chMax val="1"/>
          <dgm:bulletEnabled val="1"/>
        </dgm:presLayoutVars>
      </dgm:prSet>
      <dgm:spPr/>
    </dgm:pt>
    <dgm:pt modelId="{224797CF-7C18-4D30-B1B9-3EAE0E904134}" type="pres">
      <dgm:prSet presAssocID="{E3EF1BC2-47BB-44F9-A2B7-9703D87B7D6C}" presName="bracket" presStyleLbl="parChTrans1D1" presStyleIdx="0" presStyleCnt="1"/>
      <dgm:spPr/>
    </dgm:pt>
    <dgm:pt modelId="{1D3278BD-CB4D-4D6F-9CEE-F6C5F29FA3E5}" type="pres">
      <dgm:prSet presAssocID="{E3EF1BC2-47BB-44F9-A2B7-9703D87B7D6C}" presName="spH" presStyleCnt="0"/>
      <dgm:spPr/>
    </dgm:pt>
    <dgm:pt modelId="{F7E2DD22-C472-4070-9372-9AC75F7EA4CC}" type="pres">
      <dgm:prSet presAssocID="{E3EF1BC2-47BB-44F9-A2B7-9703D87B7D6C}" presName="desTx" presStyleLbl="node1" presStyleIdx="0" presStyleCnt="1">
        <dgm:presLayoutVars>
          <dgm:bulletEnabled val="1"/>
        </dgm:presLayoutVars>
      </dgm:prSet>
      <dgm:spPr/>
    </dgm:pt>
  </dgm:ptLst>
  <dgm:cxnLst>
    <dgm:cxn modelId="{C360A526-CEF9-48E9-852B-C91627F558C3}" type="presOf" srcId="{FAF3CB10-4902-49C0-ADAC-915C00D59E43}" destId="{F7E2DD22-C472-4070-9372-9AC75F7EA4CC}" srcOrd="0" destOrd="2" presId="urn:diagrams.loki3.com/BracketList+Icon"/>
    <dgm:cxn modelId="{0041472A-20BB-48D0-B375-5608979A3C0B}" type="presOf" srcId="{E3EF1BC2-47BB-44F9-A2B7-9703D87B7D6C}" destId="{E4CFDE5F-C438-4681-814A-D1A97A5FC7F6}" srcOrd="0" destOrd="0" presId="urn:diagrams.loki3.com/BracketList+Icon"/>
    <dgm:cxn modelId="{B6E9E82A-1E4A-4E84-B34D-11C3502335BF}" type="presOf" srcId="{D5B36D4C-865E-4586-A8BF-E4CEF3F6A1BA}" destId="{F7E2DD22-C472-4070-9372-9AC75F7EA4CC}" srcOrd="0" destOrd="4" presId="urn:diagrams.loki3.com/BracketList+Icon"/>
    <dgm:cxn modelId="{A8FDFB53-D78E-4CE0-973A-C38EB8F4E626}" srcId="{E3EF1BC2-47BB-44F9-A2B7-9703D87B7D6C}" destId="{DD490862-3BFB-4372-BCA1-E117731FEBDD}" srcOrd="0" destOrd="0" parTransId="{1A088D64-5DCC-4DB4-985B-7B48853E8F1E}" sibTransId="{F0A22009-A93B-45DE-B09B-15E940F17528}"/>
    <dgm:cxn modelId="{0D4B8A56-5F5A-4CD3-8A7B-6EC985801E19}" srcId="{BF123AE0-E368-492D-BBE7-5184B5638E2E}" destId="{E3EF1BC2-47BB-44F9-A2B7-9703D87B7D6C}" srcOrd="0" destOrd="0" parTransId="{57DB041C-C89E-4026-B1EB-20A4A833DF32}" sibTransId="{483199A5-ECE8-494D-9075-4CA8FFE6A63B}"/>
    <dgm:cxn modelId="{A137BF58-7B09-437E-A8E1-04D94EAB7E70}" srcId="{E3EF1BC2-47BB-44F9-A2B7-9703D87B7D6C}" destId="{D5B36D4C-865E-4586-A8BF-E4CEF3F6A1BA}" srcOrd="4" destOrd="0" parTransId="{78C222A4-7D08-4D2F-A392-061729DA98BC}" sibTransId="{43743B83-B154-4C58-9148-908C8D2DD7DD}"/>
    <dgm:cxn modelId="{7AC0CD7A-C5AB-42BC-8770-F4425271294A}" srcId="{E3EF1BC2-47BB-44F9-A2B7-9703D87B7D6C}" destId="{6BABA994-23D3-4391-BFD9-6AD69E831EF0}" srcOrd="1" destOrd="0" parTransId="{0CAD0A75-4805-49B3-B291-C22FE17E0A6E}" sibTransId="{7925192E-CE34-4871-AA11-1C1618EEB2BC}"/>
    <dgm:cxn modelId="{21517587-5A7E-439E-8B77-4C6DE3A76F13}" type="presOf" srcId="{07EEA802-A911-4E8B-A314-42F89F886453}" destId="{F7E2DD22-C472-4070-9372-9AC75F7EA4CC}" srcOrd="0" destOrd="5" presId="urn:diagrams.loki3.com/BracketList+Icon"/>
    <dgm:cxn modelId="{E26AB58A-C464-496A-BAB5-FDF406C78B5E}" srcId="{E3EF1BC2-47BB-44F9-A2B7-9703D87B7D6C}" destId="{FAF3CB10-4902-49C0-ADAC-915C00D59E43}" srcOrd="2" destOrd="0" parTransId="{1D89F690-8FD5-4CCD-BFAC-E7C71100B104}" sibTransId="{25281122-382F-4A68-9A89-985E54BC86BF}"/>
    <dgm:cxn modelId="{BE0CDA8E-7F1A-4923-8C02-60004557B1EA}" srcId="{E3EF1BC2-47BB-44F9-A2B7-9703D87B7D6C}" destId="{EDEEA52D-8582-4BE1-9103-125407E68603}" srcOrd="3" destOrd="0" parTransId="{D6F02F4A-CAA2-4C73-97A7-5DF859BD1350}" sibTransId="{699F2F5B-0210-4279-96E6-9224A3D4BA5D}"/>
    <dgm:cxn modelId="{3E64E5A6-8462-4AEE-9C65-627FDFDDA663}" srcId="{E3EF1BC2-47BB-44F9-A2B7-9703D87B7D6C}" destId="{07EEA802-A911-4E8B-A314-42F89F886453}" srcOrd="5" destOrd="0" parTransId="{96C0066E-095E-4DC2-9EF3-98DCE5F0A895}" sibTransId="{BE862D2F-FED6-4C40-A532-EDFD0DE0E547}"/>
    <dgm:cxn modelId="{F1E832C8-4684-4BC5-BE91-278B6A89CD64}" type="presOf" srcId="{DD490862-3BFB-4372-BCA1-E117731FEBDD}" destId="{F7E2DD22-C472-4070-9372-9AC75F7EA4CC}" srcOrd="0" destOrd="0" presId="urn:diagrams.loki3.com/BracketList+Icon"/>
    <dgm:cxn modelId="{3EC67CFD-3302-4684-BE9C-07EAF64A3F64}" type="presOf" srcId="{EDEEA52D-8582-4BE1-9103-125407E68603}" destId="{F7E2DD22-C472-4070-9372-9AC75F7EA4CC}" srcOrd="0" destOrd="3" presId="urn:diagrams.loki3.com/BracketList+Icon"/>
    <dgm:cxn modelId="{738AB0FE-BBA9-4E2A-9A21-1E3B00EF2D67}" type="presOf" srcId="{BF123AE0-E368-492D-BBE7-5184B5638E2E}" destId="{D75033C9-97DB-4788-85DE-808971FBD8BB}" srcOrd="0" destOrd="0" presId="urn:diagrams.loki3.com/BracketList+Icon"/>
    <dgm:cxn modelId="{6F3EEFFE-3766-430F-B1B1-3CB371381E04}" type="presOf" srcId="{6BABA994-23D3-4391-BFD9-6AD69E831EF0}" destId="{F7E2DD22-C472-4070-9372-9AC75F7EA4CC}" srcOrd="0" destOrd="1" presId="urn:diagrams.loki3.com/BracketList+Icon"/>
    <dgm:cxn modelId="{228719BE-AB95-4088-B9A9-96FDF24B60D4}" type="presParOf" srcId="{D75033C9-97DB-4788-85DE-808971FBD8BB}" destId="{0C847749-F2DC-4E1E-A562-AC9DB5EEC6CC}" srcOrd="0" destOrd="0" presId="urn:diagrams.loki3.com/BracketList+Icon"/>
    <dgm:cxn modelId="{C72E4255-971A-4093-A298-C152600C85CD}" type="presParOf" srcId="{0C847749-F2DC-4E1E-A562-AC9DB5EEC6CC}" destId="{E4CFDE5F-C438-4681-814A-D1A97A5FC7F6}" srcOrd="0" destOrd="0" presId="urn:diagrams.loki3.com/BracketList+Icon"/>
    <dgm:cxn modelId="{CE833667-65C9-47C2-9B33-7C74EC1248EC}" type="presParOf" srcId="{0C847749-F2DC-4E1E-A562-AC9DB5EEC6CC}" destId="{224797CF-7C18-4D30-B1B9-3EAE0E904134}" srcOrd="1" destOrd="0" presId="urn:diagrams.loki3.com/BracketList+Icon"/>
    <dgm:cxn modelId="{82616BF8-FF95-4495-93DA-7BFED1B5F215}" type="presParOf" srcId="{0C847749-F2DC-4E1E-A562-AC9DB5EEC6CC}" destId="{1D3278BD-CB4D-4D6F-9CEE-F6C5F29FA3E5}" srcOrd="2" destOrd="0" presId="urn:diagrams.loki3.com/BracketList+Icon"/>
    <dgm:cxn modelId="{BCC42CFD-6A52-4108-9DB7-94E019DDD3E5}" type="presParOf" srcId="{0C847749-F2DC-4E1E-A562-AC9DB5EEC6CC}" destId="{F7E2DD22-C472-4070-9372-9AC75F7EA4CC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BE3D63-500B-4979-8922-02BF2CE54B9B}" type="doc">
      <dgm:prSet loTypeId="urn:microsoft.com/office/officeart/2005/8/layout/pyramid2" loCatId="list" qsTypeId="urn:microsoft.com/office/officeart/2005/8/quickstyle/simple1" qsCatId="simple" csTypeId="urn:microsoft.com/office/officeart/2005/8/colors/accent1_4" csCatId="accent1" phldr="1"/>
      <dgm:spPr/>
    </dgm:pt>
    <dgm:pt modelId="{CA99AF25-675C-4B8B-8ED7-F3C3A825D9D7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Предмет правового регулювання </a:t>
          </a:r>
          <a:r>
            <a:rPr lang="uk-UA" sz="3600" dirty="0">
              <a:latin typeface="+mj-lt"/>
            </a:rPr>
            <a:t>– це конкретні суспільні відносини, що потребують урегулювання саме нормами права, а не іншими соціальними нормами</a:t>
          </a:r>
          <a:endParaRPr lang="ru-RU" sz="3600" dirty="0">
            <a:latin typeface="+mj-lt"/>
          </a:endParaRPr>
        </a:p>
      </dgm:t>
    </dgm:pt>
    <dgm:pt modelId="{4A007009-5E4F-43CC-90E4-10BAB5EC94F5}" type="parTrans" cxnId="{6F8CC85D-1634-482C-A49A-0CE5195B71C3}">
      <dgm:prSet/>
      <dgm:spPr/>
      <dgm:t>
        <a:bodyPr/>
        <a:lstStyle/>
        <a:p>
          <a:endParaRPr lang="ru-RU"/>
        </a:p>
      </dgm:t>
    </dgm:pt>
    <dgm:pt modelId="{0997C10D-CE68-44E0-A2FB-856535D036BF}" type="sibTrans" cxnId="{6F8CC85D-1634-482C-A49A-0CE5195B71C3}">
      <dgm:prSet/>
      <dgm:spPr/>
      <dgm:t>
        <a:bodyPr/>
        <a:lstStyle/>
        <a:p>
          <a:endParaRPr lang="ru-RU"/>
        </a:p>
      </dgm:t>
    </dgm:pt>
    <dgm:pt modelId="{E679EBA0-3E79-43A2-BEF5-3DDC0F6DCBBD}" type="pres">
      <dgm:prSet presAssocID="{58BE3D63-500B-4979-8922-02BF2CE54B9B}" presName="compositeShape" presStyleCnt="0">
        <dgm:presLayoutVars>
          <dgm:dir/>
          <dgm:resizeHandles/>
        </dgm:presLayoutVars>
      </dgm:prSet>
      <dgm:spPr/>
    </dgm:pt>
    <dgm:pt modelId="{76F9ADCF-85B9-4D76-B75C-6939F07E5619}" type="pres">
      <dgm:prSet presAssocID="{58BE3D63-500B-4979-8922-02BF2CE54B9B}" presName="pyramid" presStyleLbl="node1" presStyleIdx="0" presStyleCnt="1"/>
      <dgm:spPr/>
    </dgm:pt>
    <dgm:pt modelId="{3E96C64F-F326-447F-899B-51AD8418FD69}" type="pres">
      <dgm:prSet presAssocID="{58BE3D63-500B-4979-8922-02BF2CE54B9B}" presName="theList" presStyleCnt="0"/>
      <dgm:spPr/>
    </dgm:pt>
    <dgm:pt modelId="{E93F43AE-A8A0-4B0F-9DA1-776822B95DCD}" type="pres">
      <dgm:prSet presAssocID="{CA99AF25-675C-4B8B-8ED7-F3C3A825D9D7}" presName="aNode" presStyleLbl="fgAcc1" presStyleIdx="0" presStyleCnt="1" custScaleX="256083">
        <dgm:presLayoutVars>
          <dgm:bulletEnabled val="1"/>
        </dgm:presLayoutVars>
      </dgm:prSet>
      <dgm:spPr/>
    </dgm:pt>
    <dgm:pt modelId="{320014A6-3FA1-4A30-9EFA-0A69C3A0F43F}" type="pres">
      <dgm:prSet presAssocID="{CA99AF25-675C-4B8B-8ED7-F3C3A825D9D7}" presName="aSpace" presStyleCnt="0"/>
      <dgm:spPr/>
    </dgm:pt>
  </dgm:ptLst>
  <dgm:cxnLst>
    <dgm:cxn modelId="{3878D62A-94FD-49F8-8035-0209D8397F8B}" type="presOf" srcId="{58BE3D63-500B-4979-8922-02BF2CE54B9B}" destId="{E679EBA0-3E79-43A2-BEF5-3DDC0F6DCBBD}" srcOrd="0" destOrd="0" presId="urn:microsoft.com/office/officeart/2005/8/layout/pyramid2"/>
    <dgm:cxn modelId="{6F8CC85D-1634-482C-A49A-0CE5195B71C3}" srcId="{58BE3D63-500B-4979-8922-02BF2CE54B9B}" destId="{CA99AF25-675C-4B8B-8ED7-F3C3A825D9D7}" srcOrd="0" destOrd="0" parTransId="{4A007009-5E4F-43CC-90E4-10BAB5EC94F5}" sibTransId="{0997C10D-CE68-44E0-A2FB-856535D036BF}"/>
    <dgm:cxn modelId="{EBBDB544-7D05-49EF-BD3C-73E4A6A04B2C}" type="presOf" srcId="{CA99AF25-675C-4B8B-8ED7-F3C3A825D9D7}" destId="{E93F43AE-A8A0-4B0F-9DA1-776822B95DCD}" srcOrd="0" destOrd="0" presId="urn:microsoft.com/office/officeart/2005/8/layout/pyramid2"/>
    <dgm:cxn modelId="{1E7F4B8C-342E-415C-AF74-0989BE30B4EB}" type="presParOf" srcId="{E679EBA0-3E79-43A2-BEF5-3DDC0F6DCBBD}" destId="{76F9ADCF-85B9-4D76-B75C-6939F07E5619}" srcOrd="0" destOrd="0" presId="urn:microsoft.com/office/officeart/2005/8/layout/pyramid2"/>
    <dgm:cxn modelId="{D3DA2963-6DFD-4DFF-B5BC-6CD7F1D608D6}" type="presParOf" srcId="{E679EBA0-3E79-43A2-BEF5-3DDC0F6DCBBD}" destId="{3E96C64F-F326-447F-899B-51AD8418FD69}" srcOrd="1" destOrd="0" presId="urn:microsoft.com/office/officeart/2005/8/layout/pyramid2"/>
    <dgm:cxn modelId="{110746B0-2563-425F-A21F-AEB08A6A11EC}" type="presParOf" srcId="{3E96C64F-F326-447F-899B-51AD8418FD69}" destId="{E93F43AE-A8A0-4B0F-9DA1-776822B95DCD}" srcOrd="0" destOrd="0" presId="urn:microsoft.com/office/officeart/2005/8/layout/pyramid2"/>
    <dgm:cxn modelId="{A422C768-90E1-461E-BFAB-B2A312993D44}" type="presParOf" srcId="{3E96C64F-F326-447F-899B-51AD8418FD69}" destId="{320014A6-3FA1-4A30-9EFA-0A69C3A0F43F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5E22E-359F-40B5-8004-AD8687F2D5B3}">
      <dsp:nvSpPr>
        <dsp:cNvPr id="0" name=""/>
        <dsp:cNvSpPr/>
      </dsp:nvSpPr>
      <dsp:spPr>
        <a:xfrm>
          <a:off x="439893" y="1610753"/>
          <a:ext cx="1675612" cy="1675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E0781B-9D2D-4D81-9761-5D4A2EE1A1C1}">
      <dsp:nvSpPr>
        <dsp:cNvPr id="0" name=""/>
        <dsp:cNvSpPr/>
      </dsp:nvSpPr>
      <dsp:spPr>
        <a:xfrm>
          <a:off x="1044053" y="190956"/>
          <a:ext cx="9407300" cy="4515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Правове регулювання в юридичній літературі розглядають як одне з центральних і всеохоплюючих правових явищ. Воно переслідує мету впорядкування та вдосконалення суспільних відносин, без чого в суспільстві неможливий правопорядок і законність, нормальний ритм життя та спокій громадян. Тому так важливо вивчати цю правову категорію, предмет, методи та засоби правового регулювання, його стадії та механізм як з наукової точки зору, так і з точки зору практики. Цю тему можна розглядати як узагальнюючу стосовно вивчення різних правових явищ, оскільки більшістю юристів підтримується думка про те, що чим більше правових явищ беруть участь у правовому регулюванні суспільних відносин, тим ефективніше його результат</a:t>
          </a:r>
          <a:endParaRPr lang="ru-RU" sz="2800" kern="1200" dirty="0">
            <a:latin typeface="+mj-lt"/>
          </a:endParaRPr>
        </a:p>
      </dsp:txBody>
      <dsp:txXfrm>
        <a:off x="1044053" y="190956"/>
        <a:ext cx="9407300" cy="45152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F0527-9653-4981-9B87-6A2575C07071}">
      <dsp:nvSpPr>
        <dsp:cNvPr id="0" name=""/>
        <dsp:cNvSpPr/>
      </dsp:nvSpPr>
      <dsp:spPr>
        <a:xfrm>
          <a:off x="4572446" y="1755775"/>
          <a:ext cx="913507" cy="808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6753" y="0"/>
              </a:lnTo>
              <a:lnTo>
                <a:pt x="456753" y="808704"/>
              </a:lnTo>
              <a:lnTo>
                <a:pt x="913507" y="808704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6FCAA-484A-43B7-B093-DD67CBD8359B}">
      <dsp:nvSpPr>
        <dsp:cNvPr id="0" name=""/>
        <dsp:cNvSpPr/>
      </dsp:nvSpPr>
      <dsp:spPr>
        <a:xfrm>
          <a:off x="4572446" y="947070"/>
          <a:ext cx="913507" cy="808704"/>
        </a:xfrm>
        <a:custGeom>
          <a:avLst/>
          <a:gdLst/>
          <a:ahLst/>
          <a:cxnLst/>
          <a:rect l="0" t="0" r="0" b="0"/>
          <a:pathLst>
            <a:path>
              <a:moveTo>
                <a:pt x="0" y="808704"/>
              </a:moveTo>
              <a:lnTo>
                <a:pt x="456753" y="808704"/>
              </a:lnTo>
              <a:lnTo>
                <a:pt x="456753" y="0"/>
              </a:lnTo>
              <a:lnTo>
                <a:pt x="913507" y="0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F3100-B6DB-4181-8061-77826EC5B5DA}">
      <dsp:nvSpPr>
        <dsp:cNvPr id="0" name=""/>
        <dsp:cNvSpPr/>
      </dsp:nvSpPr>
      <dsp:spPr>
        <a:xfrm>
          <a:off x="4911" y="687387"/>
          <a:ext cx="4567535" cy="21367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b="1" kern="1200" dirty="0">
              <a:latin typeface="+mj-lt"/>
            </a:rPr>
            <a:t>Види методів правового регулювання</a:t>
          </a:r>
          <a:br>
            <a:rPr lang="uk-UA" sz="3100" b="1" kern="1200" dirty="0">
              <a:latin typeface="+mj-lt"/>
            </a:rPr>
          </a:br>
          <a:r>
            <a:rPr lang="uk-UA" sz="3100" b="1" kern="1200" dirty="0">
              <a:latin typeface="+mj-lt"/>
            </a:rPr>
            <a:t>(за характером впливу права на суспільні відносини)</a:t>
          </a:r>
          <a:endParaRPr lang="ru-RU" sz="3100" b="1" kern="1200" dirty="0">
            <a:latin typeface="+mj-lt"/>
          </a:endParaRPr>
        </a:p>
      </dsp:txBody>
      <dsp:txXfrm>
        <a:off x="4911" y="687387"/>
        <a:ext cx="4567535" cy="2136775"/>
      </dsp:txXfrm>
    </dsp:sp>
    <dsp:sp modelId="{F6304B4B-8EF2-4185-898E-F5A50D929236}">
      <dsp:nvSpPr>
        <dsp:cNvPr id="0" name=""/>
        <dsp:cNvSpPr/>
      </dsp:nvSpPr>
      <dsp:spPr>
        <a:xfrm>
          <a:off x="5485953" y="423836"/>
          <a:ext cx="4567535" cy="10464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latin typeface="+mj-lt"/>
            </a:rPr>
            <a:t>імперативний</a:t>
          </a:r>
        </a:p>
      </dsp:txBody>
      <dsp:txXfrm>
        <a:off x="5485953" y="423836"/>
        <a:ext cx="4567535" cy="1046467"/>
      </dsp:txXfrm>
    </dsp:sp>
    <dsp:sp modelId="{F4701DD2-E8AC-4532-99AE-4CA923F29903}">
      <dsp:nvSpPr>
        <dsp:cNvPr id="0" name=""/>
        <dsp:cNvSpPr/>
      </dsp:nvSpPr>
      <dsp:spPr>
        <a:xfrm>
          <a:off x="5485953" y="2041245"/>
          <a:ext cx="4567535" cy="10464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latin typeface="+mj-lt"/>
            </a:rPr>
            <a:t>диспозитивний</a:t>
          </a:r>
        </a:p>
      </dsp:txBody>
      <dsp:txXfrm>
        <a:off x="5485953" y="2041245"/>
        <a:ext cx="4567535" cy="104646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A27D1-4088-470D-8A98-00325D72469E}">
      <dsp:nvSpPr>
        <dsp:cNvPr id="0" name=""/>
        <dsp:cNvSpPr/>
      </dsp:nvSpPr>
      <dsp:spPr>
        <a:xfrm>
          <a:off x="49" y="12839"/>
          <a:ext cx="4700141" cy="748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Імперативний метод</a:t>
          </a:r>
          <a:endParaRPr lang="ru-RU" sz="3200" b="1" kern="1200" dirty="0">
            <a:latin typeface="+mj-lt"/>
          </a:endParaRPr>
        </a:p>
      </dsp:txBody>
      <dsp:txXfrm>
        <a:off x="49" y="12839"/>
        <a:ext cx="4700141" cy="748800"/>
      </dsp:txXfrm>
    </dsp:sp>
    <dsp:sp modelId="{E8F62170-E18E-4086-8641-A7784A7BF112}">
      <dsp:nvSpPr>
        <dsp:cNvPr id="0" name=""/>
        <dsp:cNvSpPr/>
      </dsp:nvSpPr>
      <dsp:spPr>
        <a:xfrm>
          <a:off x="49" y="761639"/>
          <a:ext cx="4700141" cy="513864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застосовується для впливу на відносини, які ґрунтуються на основах влади та підпорядкуванні їх суб’єктів. Характерний для публічних галузей права, наприклад, для адміністративного, фінансового, конституційного, кримінально-виконавчого права, вбирає в себе метод заборони, метод владних приписів (субординації) і метод зобов’язання</a:t>
          </a:r>
          <a:endParaRPr lang="ru-RU" sz="2600" kern="1200" dirty="0">
            <a:latin typeface="+mj-lt"/>
          </a:endParaRPr>
        </a:p>
      </dsp:txBody>
      <dsp:txXfrm>
        <a:off x="49" y="761639"/>
        <a:ext cx="4700141" cy="5138640"/>
      </dsp:txXfrm>
    </dsp:sp>
    <dsp:sp modelId="{85F783EF-A8A8-4DBB-AC85-698B1488BFD1}">
      <dsp:nvSpPr>
        <dsp:cNvPr id="0" name=""/>
        <dsp:cNvSpPr/>
      </dsp:nvSpPr>
      <dsp:spPr>
        <a:xfrm>
          <a:off x="5358209" y="12839"/>
          <a:ext cx="4700141" cy="748800"/>
        </a:xfrm>
        <a:prstGeom prst="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9050" cap="flat" cmpd="sng" algn="ctr">
          <a:solidFill>
            <a:schemeClr val="accent5">
              <a:hueOff val="787450"/>
              <a:satOff val="42288"/>
              <a:lumOff val="-1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Диспозитивний метод</a:t>
          </a:r>
        </a:p>
      </dsp:txBody>
      <dsp:txXfrm>
        <a:off x="5358209" y="12839"/>
        <a:ext cx="4700141" cy="748800"/>
      </dsp:txXfrm>
    </dsp:sp>
    <dsp:sp modelId="{7A2C84DD-A146-4754-A536-D9A6085F9090}">
      <dsp:nvSpPr>
        <dsp:cNvPr id="0" name=""/>
        <dsp:cNvSpPr/>
      </dsp:nvSpPr>
      <dsp:spPr>
        <a:xfrm>
          <a:off x="5358209" y="761639"/>
          <a:ext cx="4700141" cy="5138640"/>
        </a:xfrm>
        <a:prstGeom prst="rect">
          <a:avLst/>
        </a:prstGeom>
        <a:solidFill>
          <a:schemeClr val="accent5">
            <a:tint val="40000"/>
            <a:alpha val="90000"/>
            <a:hueOff val="1337237"/>
            <a:satOff val="22070"/>
            <a:lumOff val="-1425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1337237"/>
              <a:satOff val="22070"/>
              <a:lumOff val="-14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засіб регулювання відносин між рівноправними учасниками правовідносин. Надає можливість сторонам самостійно вирішувати питання про форму своїх взаємовідносин, урегульованих нормами права. Застосовується у сфері дії галузей приватного права (наприклад, цивільного, сімейного та ін.)</a:t>
          </a:r>
        </a:p>
      </dsp:txBody>
      <dsp:txXfrm>
        <a:off x="5358209" y="761639"/>
        <a:ext cx="4700141" cy="51386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3A610-D854-4FEC-BB31-B6B27FA5AC24}">
      <dsp:nvSpPr>
        <dsp:cNvPr id="0" name=""/>
        <dsp:cNvSpPr/>
      </dsp:nvSpPr>
      <dsp:spPr>
        <a:xfrm>
          <a:off x="4560" y="437771"/>
          <a:ext cx="2242649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latin typeface="+mj-lt"/>
            </a:rPr>
            <a:t>дозвіл</a:t>
          </a:r>
          <a:endParaRPr lang="ru-RU" sz="2500" b="1" kern="1200" dirty="0">
            <a:latin typeface="+mj-lt"/>
          </a:endParaRPr>
        </a:p>
      </dsp:txBody>
      <dsp:txXfrm>
        <a:off x="4560" y="437771"/>
        <a:ext cx="2242649" cy="720000"/>
      </dsp:txXfrm>
    </dsp:sp>
    <dsp:sp modelId="{313D2D38-8D0D-4A58-A2BA-6327B4DF1622}">
      <dsp:nvSpPr>
        <dsp:cNvPr id="0" name=""/>
        <dsp:cNvSpPr/>
      </dsp:nvSpPr>
      <dsp:spPr>
        <a:xfrm>
          <a:off x="4560" y="1157771"/>
          <a:ext cx="2242649" cy="31999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надання суб’єктові права на здійснення певних діянь</a:t>
          </a:r>
          <a:endParaRPr lang="ru-RU" sz="2400" kern="1200" dirty="0">
            <a:latin typeface="+mj-lt"/>
          </a:endParaRPr>
        </a:p>
      </dsp:txBody>
      <dsp:txXfrm>
        <a:off x="4560" y="1157771"/>
        <a:ext cx="2242649" cy="3199975"/>
      </dsp:txXfrm>
    </dsp:sp>
    <dsp:sp modelId="{37AE517A-AE2B-453A-8584-865AB53B5BED}">
      <dsp:nvSpPr>
        <dsp:cNvPr id="0" name=""/>
        <dsp:cNvSpPr/>
      </dsp:nvSpPr>
      <dsp:spPr>
        <a:xfrm>
          <a:off x="2561180" y="437771"/>
          <a:ext cx="2242649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latin typeface="+mj-lt"/>
            </a:rPr>
            <a:t>зобов’язання</a:t>
          </a:r>
        </a:p>
      </dsp:txBody>
      <dsp:txXfrm>
        <a:off x="2561180" y="437771"/>
        <a:ext cx="2242649" cy="720000"/>
      </dsp:txXfrm>
    </dsp:sp>
    <dsp:sp modelId="{6537DD8A-5D83-4207-B3B2-DB1EBCFE6A4F}">
      <dsp:nvSpPr>
        <dsp:cNvPr id="0" name=""/>
        <dsp:cNvSpPr/>
      </dsp:nvSpPr>
      <dsp:spPr>
        <a:xfrm>
          <a:off x="2561180" y="1157771"/>
          <a:ext cx="2242649" cy="319997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юридично закріплена необхідність певної поведінки в тих чи інших умовах, обставинах</a:t>
          </a:r>
        </a:p>
      </dsp:txBody>
      <dsp:txXfrm>
        <a:off x="2561180" y="1157771"/>
        <a:ext cx="2242649" cy="3199975"/>
      </dsp:txXfrm>
    </dsp:sp>
    <dsp:sp modelId="{AC5F733C-0B02-4F92-BA22-34BB82FCE9F3}">
      <dsp:nvSpPr>
        <dsp:cNvPr id="0" name=""/>
        <dsp:cNvSpPr/>
      </dsp:nvSpPr>
      <dsp:spPr>
        <a:xfrm>
          <a:off x="5117800" y="437771"/>
          <a:ext cx="2242649" cy="720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latin typeface="+mj-lt"/>
            </a:rPr>
            <a:t>заборона</a:t>
          </a:r>
        </a:p>
      </dsp:txBody>
      <dsp:txXfrm>
        <a:off x="5117800" y="437771"/>
        <a:ext cx="2242649" cy="720000"/>
      </dsp:txXfrm>
    </dsp:sp>
    <dsp:sp modelId="{66D36F62-9164-4CF9-AD8D-B9F780910CC1}">
      <dsp:nvSpPr>
        <dsp:cNvPr id="0" name=""/>
        <dsp:cNvSpPr/>
      </dsp:nvSpPr>
      <dsp:spPr>
        <a:xfrm>
          <a:off x="5117800" y="1157771"/>
          <a:ext cx="2242649" cy="319997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300" kern="1200" dirty="0">
              <a:latin typeface="+mj-lt"/>
            </a:rPr>
            <a:t>юридична необхідність утримуватися від певної поведінки</a:t>
          </a:r>
        </a:p>
      </dsp:txBody>
      <dsp:txXfrm>
        <a:off x="5117800" y="1157771"/>
        <a:ext cx="2242649" cy="3199975"/>
      </dsp:txXfrm>
    </dsp:sp>
    <dsp:sp modelId="{D7879C16-8892-44EF-A6E7-12D00FEE7FCB}">
      <dsp:nvSpPr>
        <dsp:cNvPr id="0" name=""/>
        <dsp:cNvSpPr/>
      </dsp:nvSpPr>
      <dsp:spPr>
        <a:xfrm>
          <a:off x="7674421" y="437771"/>
          <a:ext cx="2471175" cy="720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latin typeface="+mj-lt"/>
            </a:rPr>
            <a:t>заохочення</a:t>
          </a:r>
        </a:p>
      </dsp:txBody>
      <dsp:txXfrm>
        <a:off x="7674421" y="437771"/>
        <a:ext cx="2471175" cy="720000"/>
      </dsp:txXfrm>
    </dsp:sp>
    <dsp:sp modelId="{B74F06EE-F2D5-4885-8621-598B22C0CE57}">
      <dsp:nvSpPr>
        <dsp:cNvPr id="0" name=""/>
        <dsp:cNvSpPr/>
      </dsp:nvSpPr>
      <dsp:spPr>
        <a:xfrm>
          <a:off x="7674421" y="1157771"/>
          <a:ext cx="2471175" cy="319997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300" kern="1200" dirty="0">
              <a:latin typeface="+mj-lt"/>
            </a:rPr>
            <a:t>встановлення в нормах права можливості одержання певних пільг і переваг за здійснення бажаних або корисних для держави й суспільства діянь</a:t>
          </a:r>
        </a:p>
      </dsp:txBody>
      <dsp:txXfrm>
        <a:off x="7674421" y="1157771"/>
        <a:ext cx="2471175" cy="319997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333C1-3BEA-4BCB-8802-CDF2508F18F0}">
      <dsp:nvSpPr>
        <dsp:cNvPr id="0" name=""/>
        <dsp:cNvSpPr/>
      </dsp:nvSpPr>
      <dsp:spPr>
        <a:xfrm>
          <a:off x="0" y="210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E59C-4159-4951-925C-DA411E947E61}">
      <dsp:nvSpPr>
        <dsp:cNvPr id="0" name=""/>
        <dsp:cNvSpPr/>
      </dsp:nvSpPr>
      <dsp:spPr>
        <a:xfrm>
          <a:off x="0" y="2104"/>
          <a:ext cx="3185104" cy="4306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Тип правового регулювання</a:t>
          </a:r>
          <a:endParaRPr lang="ru-RU" sz="3600" b="1" kern="1200" dirty="0">
            <a:latin typeface="+mj-lt"/>
          </a:endParaRPr>
        </a:p>
      </dsp:txBody>
      <dsp:txXfrm>
        <a:off x="0" y="2104"/>
        <a:ext cx="3185104" cy="4306487"/>
      </dsp:txXfrm>
    </dsp:sp>
    <dsp:sp modelId="{E91082A0-E6B7-44EE-8F54-BAA6DFFD59CD}">
      <dsp:nvSpPr>
        <dsp:cNvPr id="0" name=""/>
        <dsp:cNvSpPr/>
      </dsp:nvSpPr>
      <dsp:spPr>
        <a:xfrm>
          <a:off x="3313879" y="181051"/>
          <a:ext cx="6739226" cy="3944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latin typeface="+mj-lt"/>
            </a:rPr>
            <a:t>– це особливий порядок правового регулювання, що виражається в певному поєднанні способів (дозволів і заборон) і створює стан більшого чи меншого сприяння для задоволення інтересів суб’єкта права</a:t>
          </a:r>
          <a:endParaRPr lang="ru-RU" sz="3600" kern="1200" dirty="0">
            <a:latin typeface="+mj-lt"/>
          </a:endParaRPr>
        </a:p>
      </dsp:txBody>
      <dsp:txXfrm>
        <a:off x="3313879" y="181051"/>
        <a:ext cx="6739226" cy="3944513"/>
      </dsp:txXfrm>
    </dsp:sp>
    <dsp:sp modelId="{5E2AC9C2-D994-407F-A746-6D3C60AE3753}">
      <dsp:nvSpPr>
        <dsp:cNvPr id="0" name=""/>
        <dsp:cNvSpPr/>
      </dsp:nvSpPr>
      <dsp:spPr>
        <a:xfrm>
          <a:off x="3185104" y="4125564"/>
          <a:ext cx="68680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E2395-870C-4745-BBBD-34ADDF66DC93}">
      <dsp:nvSpPr>
        <dsp:cNvPr id="0" name=""/>
        <dsp:cNvSpPr/>
      </dsp:nvSpPr>
      <dsp:spPr>
        <a:xfrm>
          <a:off x="3712" y="180"/>
          <a:ext cx="10050974" cy="945513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Типи правового регулювання</a:t>
          </a:r>
          <a:endParaRPr lang="ru-RU" sz="3600" b="1" kern="1200" dirty="0">
            <a:latin typeface="+mj-lt"/>
          </a:endParaRPr>
        </a:p>
      </dsp:txBody>
      <dsp:txXfrm>
        <a:off x="31405" y="27873"/>
        <a:ext cx="9995588" cy="890127"/>
      </dsp:txXfrm>
    </dsp:sp>
    <dsp:sp modelId="{C3238CA3-3182-478B-83A9-F1432B16408B}">
      <dsp:nvSpPr>
        <dsp:cNvPr id="0" name=""/>
        <dsp:cNvSpPr/>
      </dsp:nvSpPr>
      <dsp:spPr>
        <a:xfrm>
          <a:off x="13523" y="1166821"/>
          <a:ext cx="4813509" cy="7603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Загальний дозвіл</a:t>
          </a:r>
        </a:p>
      </dsp:txBody>
      <dsp:txXfrm>
        <a:off x="35792" y="1189090"/>
        <a:ext cx="4768971" cy="715766"/>
      </dsp:txXfrm>
    </dsp:sp>
    <dsp:sp modelId="{D7035112-AF9C-46F4-9D71-F06537EEDBFA}">
      <dsp:nvSpPr>
        <dsp:cNvPr id="0" name=""/>
        <dsp:cNvSpPr/>
      </dsp:nvSpPr>
      <dsp:spPr>
        <a:xfrm>
          <a:off x="22911" y="2148253"/>
          <a:ext cx="4794733" cy="238916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– це тип правового регулювання, що базується на своєрідній презумпції дозволу виконувати ті чи інші діяння</a:t>
          </a:r>
        </a:p>
      </dsp:txBody>
      <dsp:txXfrm>
        <a:off x="92887" y="2218229"/>
        <a:ext cx="4654781" cy="2249215"/>
      </dsp:txXfrm>
    </dsp:sp>
    <dsp:sp modelId="{BF5943D0-5B0E-4357-995E-25A615B12984}">
      <dsp:nvSpPr>
        <dsp:cNvPr id="0" name=""/>
        <dsp:cNvSpPr/>
      </dsp:nvSpPr>
      <dsp:spPr>
        <a:xfrm>
          <a:off x="22911" y="4758548"/>
          <a:ext cx="4794733" cy="1327110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bg2">
                  <a:lumMod val="25000"/>
                </a:schemeClr>
              </a:solidFill>
              <a:latin typeface="+mj-lt"/>
            </a:rPr>
            <a:t>Дозволено все, крім того, що прямо заборонено законом</a:t>
          </a:r>
        </a:p>
      </dsp:txBody>
      <dsp:txXfrm>
        <a:off x="61781" y="4797418"/>
        <a:ext cx="4716993" cy="1249370"/>
      </dsp:txXfrm>
    </dsp:sp>
    <dsp:sp modelId="{EC2E08E8-C738-4982-9DE4-F6FAF2CF50F2}">
      <dsp:nvSpPr>
        <dsp:cNvPr id="0" name=""/>
        <dsp:cNvSpPr/>
      </dsp:nvSpPr>
      <dsp:spPr>
        <a:xfrm>
          <a:off x="5231367" y="1166821"/>
          <a:ext cx="4813509" cy="7603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Загальна заборона</a:t>
          </a:r>
        </a:p>
      </dsp:txBody>
      <dsp:txXfrm>
        <a:off x="5253636" y="1189090"/>
        <a:ext cx="4768971" cy="715766"/>
      </dsp:txXfrm>
    </dsp:sp>
    <dsp:sp modelId="{C679EE61-A6CC-427E-8638-5ECA2F97841B}">
      <dsp:nvSpPr>
        <dsp:cNvPr id="0" name=""/>
        <dsp:cNvSpPr/>
      </dsp:nvSpPr>
      <dsp:spPr>
        <a:xfrm>
          <a:off x="5240755" y="2148253"/>
          <a:ext cx="4794733" cy="238916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>
              <a:latin typeface="+mj-lt"/>
            </a:rPr>
            <a:t>– це тип правового регулювання, основу якого складає загальна заборона певних видів діянь, але при цьому формулюється конкретне звільнення від неї, тобто робиться виняток із загальної заборони</a:t>
          </a:r>
        </a:p>
      </dsp:txBody>
      <dsp:txXfrm>
        <a:off x="5310731" y="2218229"/>
        <a:ext cx="4654781" cy="2249215"/>
      </dsp:txXfrm>
    </dsp:sp>
    <dsp:sp modelId="{B42BA462-C4C6-4EDB-B28A-2FE06D732329}">
      <dsp:nvSpPr>
        <dsp:cNvPr id="0" name=""/>
        <dsp:cNvSpPr/>
      </dsp:nvSpPr>
      <dsp:spPr>
        <a:xfrm>
          <a:off x="5240755" y="4758548"/>
          <a:ext cx="4794733" cy="1327110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Заборонено все, за винятком того, що прямо дозволено законом</a:t>
          </a:r>
        </a:p>
      </dsp:txBody>
      <dsp:txXfrm>
        <a:off x="5279625" y="4797418"/>
        <a:ext cx="4716993" cy="124937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EACD2-EF73-46EA-A0F8-B447A39665F3}">
      <dsp:nvSpPr>
        <dsp:cNvPr id="0" name=""/>
        <dsp:cNvSpPr/>
      </dsp:nvSpPr>
      <dsp:spPr>
        <a:xfrm>
          <a:off x="2823" y="184115"/>
          <a:ext cx="5030032" cy="125750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Основні стадії правового регулювання</a:t>
          </a:r>
          <a:endParaRPr lang="ru-RU" sz="3200" b="1" kern="1200" dirty="0">
            <a:latin typeface="+mj-lt"/>
          </a:endParaRPr>
        </a:p>
      </dsp:txBody>
      <dsp:txXfrm>
        <a:off x="39654" y="220946"/>
        <a:ext cx="4956370" cy="1183846"/>
      </dsp:txXfrm>
    </dsp:sp>
    <dsp:sp modelId="{2AC0D285-4DDC-4CD1-8756-6DC7A4FF2F84}">
      <dsp:nvSpPr>
        <dsp:cNvPr id="0" name=""/>
        <dsp:cNvSpPr/>
      </dsp:nvSpPr>
      <dsp:spPr>
        <a:xfrm rot="5400000">
          <a:off x="2407808" y="1551655"/>
          <a:ext cx="220063" cy="2200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C18CD-62F6-4CD6-91E6-81FB8E1812C1}">
      <dsp:nvSpPr>
        <dsp:cNvPr id="0" name=""/>
        <dsp:cNvSpPr/>
      </dsp:nvSpPr>
      <dsp:spPr>
        <a:xfrm>
          <a:off x="2823" y="1881751"/>
          <a:ext cx="5030032" cy="7045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правотворчість</a:t>
          </a:r>
        </a:p>
      </dsp:txBody>
      <dsp:txXfrm>
        <a:off x="23458" y="1902386"/>
        <a:ext cx="4988762" cy="663248"/>
      </dsp:txXfrm>
    </dsp:sp>
    <dsp:sp modelId="{37C008DE-B16C-4FD5-B29F-E01B9B1C6406}">
      <dsp:nvSpPr>
        <dsp:cNvPr id="0" name=""/>
        <dsp:cNvSpPr/>
      </dsp:nvSpPr>
      <dsp:spPr>
        <a:xfrm rot="5400000">
          <a:off x="2407808" y="2696302"/>
          <a:ext cx="220063" cy="2200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169263"/>
            <a:satOff val="-8565"/>
            <a:lumOff val="147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CB078-8832-4EFD-B546-E488934BDDCE}">
      <dsp:nvSpPr>
        <dsp:cNvPr id="0" name=""/>
        <dsp:cNvSpPr/>
      </dsp:nvSpPr>
      <dsp:spPr>
        <a:xfrm>
          <a:off x="2823" y="3026398"/>
          <a:ext cx="5030032" cy="7045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правовідносини</a:t>
          </a:r>
        </a:p>
      </dsp:txBody>
      <dsp:txXfrm>
        <a:off x="23458" y="3047033"/>
        <a:ext cx="4988762" cy="663248"/>
      </dsp:txXfrm>
    </dsp:sp>
    <dsp:sp modelId="{E34BA64E-DF15-4D20-8B0B-538A903743DF}">
      <dsp:nvSpPr>
        <dsp:cNvPr id="0" name=""/>
        <dsp:cNvSpPr/>
      </dsp:nvSpPr>
      <dsp:spPr>
        <a:xfrm rot="5400000">
          <a:off x="2407808" y="3840948"/>
          <a:ext cx="220063" cy="2200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338527"/>
            <a:satOff val="-17130"/>
            <a:lumOff val="294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DE3AC-172B-409E-AC1E-93A56AA79EEC}">
      <dsp:nvSpPr>
        <dsp:cNvPr id="0" name=""/>
        <dsp:cNvSpPr/>
      </dsp:nvSpPr>
      <dsp:spPr>
        <a:xfrm>
          <a:off x="2823" y="4171044"/>
          <a:ext cx="5030032" cy="7045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правореалізація</a:t>
          </a:r>
          <a:endParaRPr lang="uk-UA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23458" y="4191679"/>
        <a:ext cx="4988762" cy="663248"/>
      </dsp:txXfrm>
    </dsp:sp>
    <dsp:sp modelId="{6A9467F0-7AF5-4CE3-9C74-99E3526E6775}">
      <dsp:nvSpPr>
        <dsp:cNvPr id="0" name=""/>
        <dsp:cNvSpPr/>
      </dsp:nvSpPr>
      <dsp:spPr>
        <a:xfrm>
          <a:off x="5737060" y="184115"/>
          <a:ext cx="5030032" cy="1257508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1"/>
              </a:solidFill>
              <a:latin typeface="+mj-lt"/>
            </a:rPr>
            <a:t>Додаткові стадії правового регулювання</a:t>
          </a:r>
        </a:p>
      </dsp:txBody>
      <dsp:txXfrm>
        <a:off x="5773891" y="220946"/>
        <a:ext cx="4956370" cy="1183846"/>
      </dsp:txXfrm>
    </dsp:sp>
    <dsp:sp modelId="{7EF8FA22-760D-4E96-8D87-626635602880}">
      <dsp:nvSpPr>
        <dsp:cNvPr id="0" name=""/>
        <dsp:cNvSpPr/>
      </dsp:nvSpPr>
      <dsp:spPr>
        <a:xfrm rot="5400000">
          <a:off x="8142045" y="1551655"/>
          <a:ext cx="220063" cy="2200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338527"/>
            <a:satOff val="-17130"/>
            <a:lumOff val="294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F95BC-3637-49E3-BD04-BC80F59C112A}">
      <dsp:nvSpPr>
        <dsp:cNvPr id="0" name=""/>
        <dsp:cNvSpPr/>
      </dsp:nvSpPr>
      <dsp:spPr>
        <a:xfrm>
          <a:off x="5737060" y="1881751"/>
          <a:ext cx="5030032" cy="7045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тлумачення норм права</a:t>
          </a:r>
        </a:p>
      </dsp:txBody>
      <dsp:txXfrm>
        <a:off x="5757695" y="1902386"/>
        <a:ext cx="4988762" cy="663248"/>
      </dsp:txXfrm>
    </dsp:sp>
    <dsp:sp modelId="{170C0504-2110-446A-86AE-3AC0568FBA1A}">
      <dsp:nvSpPr>
        <dsp:cNvPr id="0" name=""/>
        <dsp:cNvSpPr/>
      </dsp:nvSpPr>
      <dsp:spPr>
        <a:xfrm rot="5400000">
          <a:off x="8142045" y="2696302"/>
          <a:ext cx="220063" cy="2200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169263"/>
            <a:satOff val="-8565"/>
            <a:lumOff val="147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F6D07-C178-49D5-9457-1C67E3E0190D}">
      <dsp:nvSpPr>
        <dsp:cNvPr id="0" name=""/>
        <dsp:cNvSpPr/>
      </dsp:nvSpPr>
      <dsp:spPr>
        <a:xfrm>
          <a:off x="5737060" y="3026398"/>
          <a:ext cx="5030032" cy="7045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застосування норм права</a:t>
          </a:r>
        </a:p>
      </dsp:txBody>
      <dsp:txXfrm>
        <a:off x="5757695" y="3047033"/>
        <a:ext cx="4988762" cy="6632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7653A-F255-40FD-9BD0-356638CA2E86}">
      <dsp:nvSpPr>
        <dsp:cNvPr id="0" name=""/>
        <dsp:cNvSpPr/>
      </dsp:nvSpPr>
      <dsp:spPr>
        <a:xfrm>
          <a:off x="3018625" y="787"/>
          <a:ext cx="4021149" cy="402114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16E9B-2C66-421F-A843-A965D08095E4}">
      <dsp:nvSpPr>
        <dsp:cNvPr id="0" name=""/>
        <dsp:cNvSpPr/>
      </dsp:nvSpPr>
      <dsp:spPr>
        <a:xfrm>
          <a:off x="3018625" y="787"/>
          <a:ext cx="4021149" cy="402114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A8D17-F6CC-4DB8-BFCD-44FE4C5EB73A}">
      <dsp:nvSpPr>
        <dsp:cNvPr id="0" name=""/>
        <dsp:cNvSpPr/>
      </dsp:nvSpPr>
      <dsp:spPr>
        <a:xfrm>
          <a:off x="1008050" y="724594"/>
          <a:ext cx="8042299" cy="257353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Механізм правового регулювання </a:t>
          </a:r>
          <a:r>
            <a:rPr lang="uk-UA" sz="36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сукупність правових засобів, узята в єдності, за допомогою яких держава здійснює правовий вплив на конкретні суспільні відносини з метою їх упорядкування та розвитку</a:t>
          </a:r>
          <a:endParaRPr lang="ru-RU" sz="36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008050" y="724594"/>
        <a:ext cx="8042299" cy="25735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74745-904D-4402-B4B2-94CED7DCA046}">
      <dsp:nvSpPr>
        <dsp:cNvPr id="0" name=""/>
        <dsp:cNvSpPr/>
      </dsp:nvSpPr>
      <dsp:spPr>
        <a:xfrm>
          <a:off x="349730" y="1835"/>
          <a:ext cx="4505608" cy="20863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правове регулювання та його механізм є складовою соціального регулювання</a:t>
          </a:r>
          <a:endParaRPr lang="ru-RU" sz="28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sp:txBody>
      <dsp:txXfrm>
        <a:off x="349730" y="1835"/>
        <a:ext cx="4505608" cy="2086332"/>
      </dsp:txXfrm>
    </dsp:sp>
    <dsp:sp modelId="{FEBDAA78-6C41-4B99-9B43-BF3D5A2FBD99}">
      <dsp:nvSpPr>
        <dsp:cNvPr id="0" name=""/>
        <dsp:cNvSpPr/>
      </dsp:nvSpPr>
      <dsp:spPr>
        <a:xfrm>
          <a:off x="5203061" y="1835"/>
          <a:ext cx="4505608" cy="20863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є певною системою взаємодіючих між собою елементів, серед яких виокремлюють правові засоби, способи та форми</a:t>
          </a:r>
        </a:p>
      </dsp:txBody>
      <dsp:txXfrm>
        <a:off x="5203061" y="1835"/>
        <a:ext cx="4505608" cy="2086332"/>
      </dsp:txXfrm>
    </dsp:sp>
    <dsp:sp modelId="{96A74E4D-EED5-4860-B9BA-DC8D1A29043D}">
      <dsp:nvSpPr>
        <dsp:cNvPr id="0" name=""/>
        <dsp:cNvSpPr/>
      </dsp:nvSpPr>
      <dsp:spPr>
        <a:xfrm>
          <a:off x="349730" y="2435889"/>
          <a:ext cx="4505608" cy="20863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забезпечує регулювання суспільних відносин, тобто є динамічною частиною правової системи</a:t>
          </a:r>
        </a:p>
      </dsp:txBody>
      <dsp:txXfrm>
        <a:off x="349730" y="2435889"/>
        <a:ext cx="4505608" cy="2086332"/>
      </dsp:txXfrm>
    </dsp:sp>
    <dsp:sp modelId="{EC69082E-5813-461C-BB0C-010CAD291BE1}">
      <dsp:nvSpPr>
        <dsp:cNvPr id="0" name=""/>
        <dsp:cNvSpPr/>
      </dsp:nvSpPr>
      <dsp:spPr>
        <a:xfrm>
          <a:off x="5203061" y="2435889"/>
          <a:ext cx="4505608" cy="20863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має цілеспрямований і результативний характер</a:t>
          </a:r>
        </a:p>
      </dsp:txBody>
      <dsp:txXfrm>
        <a:off x="5203061" y="2435889"/>
        <a:ext cx="4505608" cy="208633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79E99-FE43-4821-9020-C5BE94CECA00}">
      <dsp:nvSpPr>
        <dsp:cNvPr id="0" name=""/>
        <dsp:cNvSpPr/>
      </dsp:nvSpPr>
      <dsp:spPr>
        <a:xfrm>
          <a:off x="5029199" y="1893793"/>
          <a:ext cx="3548986" cy="591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76"/>
              </a:lnTo>
              <a:lnTo>
                <a:pt x="3548986" y="295876"/>
              </a:lnTo>
              <a:lnTo>
                <a:pt x="3548986" y="591753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E0A8C-78D8-4B44-9EE9-843CB9AE54D2}">
      <dsp:nvSpPr>
        <dsp:cNvPr id="0" name=""/>
        <dsp:cNvSpPr/>
      </dsp:nvSpPr>
      <dsp:spPr>
        <a:xfrm>
          <a:off x="4917499" y="1893793"/>
          <a:ext cx="91440" cy="591753"/>
        </a:xfrm>
        <a:custGeom>
          <a:avLst/>
          <a:gdLst/>
          <a:ahLst/>
          <a:cxnLst/>
          <a:rect l="0" t="0" r="0" b="0"/>
          <a:pathLst>
            <a:path>
              <a:moveTo>
                <a:pt x="111700" y="0"/>
              </a:moveTo>
              <a:lnTo>
                <a:pt x="111700" y="295876"/>
              </a:lnTo>
              <a:lnTo>
                <a:pt x="45720" y="295876"/>
              </a:lnTo>
              <a:lnTo>
                <a:pt x="45720" y="591753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5C9B6-9811-4D8D-963C-C8F49481338D}">
      <dsp:nvSpPr>
        <dsp:cNvPr id="0" name=""/>
        <dsp:cNvSpPr/>
      </dsp:nvSpPr>
      <dsp:spPr>
        <a:xfrm>
          <a:off x="1414233" y="1893793"/>
          <a:ext cx="3614966" cy="591753"/>
        </a:xfrm>
        <a:custGeom>
          <a:avLst/>
          <a:gdLst/>
          <a:ahLst/>
          <a:cxnLst/>
          <a:rect l="0" t="0" r="0" b="0"/>
          <a:pathLst>
            <a:path>
              <a:moveTo>
                <a:pt x="3614966" y="0"/>
              </a:moveTo>
              <a:lnTo>
                <a:pt x="3614966" y="295876"/>
              </a:lnTo>
              <a:lnTo>
                <a:pt x="0" y="295876"/>
              </a:lnTo>
              <a:lnTo>
                <a:pt x="0" y="591753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2F6815-1DCA-4A2E-AEFE-7C2F2D968D2B}">
      <dsp:nvSpPr>
        <dsp:cNvPr id="0" name=""/>
        <dsp:cNvSpPr/>
      </dsp:nvSpPr>
      <dsp:spPr>
        <a:xfrm>
          <a:off x="2731251" y="484856"/>
          <a:ext cx="4595896" cy="1408937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Основні елементи механізму правового регулювання</a:t>
          </a:r>
          <a:endParaRPr lang="ru-RU" sz="3200" b="1" kern="1200" dirty="0">
            <a:latin typeface="+mj-lt"/>
          </a:endParaRPr>
        </a:p>
      </dsp:txBody>
      <dsp:txXfrm>
        <a:off x="2731251" y="484856"/>
        <a:ext cx="4595896" cy="1408937"/>
      </dsp:txXfrm>
    </dsp:sp>
    <dsp:sp modelId="{3F5410E3-FD95-481F-85DB-0532DDE6241A}">
      <dsp:nvSpPr>
        <dsp:cNvPr id="0" name=""/>
        <dsp:cNvSpPr/>
      </dsp:nvSpPr>
      <dsp:spPr>
        <a:xfrm>
          <a:off x="5296" y="2485547"/>
          <a:ext cx="2817874" cy="140893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норми права</a:t>
          </a:r>
        </a:p>
      </dsp:txBody>
      <dsp:txXfrm>
        <a:off x="5296" y="2485547"/>
        <a:ext cx="2817874" cy="1408937"/>
      </dsp:txXfrm>
    </dsp:sp>
    <dsp:sp modelId="{C1C005FF-EDEC-4C88-88CE-8DD865511605}">
      <dsp:nvSpPr>
        <dsp:cNvPr id="0" name=""/>
        <dsp:cNvSpPr/>
      </dsp:nvSpPr>
      <dsp:spPr>
        <a:xfrm>
          <a:off x="3414924" y="2485547"/>
          <a:ext cx="3096590" cy="140893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правовідносини</a:t>
          </a:r>
        </a:p>
      </dsp:txBody>
      <dsp:txXfrm>
        <a:off x="3414924" y="2485547"/>
        <a:ext cx="3096590" cy="1408937"/>
      </dsp:txXfrm>
    </dsp:sp>
    <dsp:sp modelId="{07DE53F9-B1A8-4BEE-958C-C4173A72491E}">
      <dsp:nvSpPr>
        <dsp:cNvPr id="0" name=""/>
        <dsp:cNvSpPr/>
      </dsp:nvSpPr>
      <dsp:spPr>
        <a:xfrm>
          <a:off x="7103268" y="2485547"/>
          <a:ext cx="2949835" cy="176066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акти безпосередньої реалізації прав і обов’язків</a:t>
          </a:r>
        </a:p>
      </dsp:txBody>
      <dsp:txXfrm>
        <a:off x="7103268" y="2485547"/>
        <a:ext cx="2949835" cy="1760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40829-97DE-40D8-853A-6CB21F147E2E}">
      <dsp:nvSpPr>
        <dsp:cNvPr id="0" name=""/>
        <dsp:cNvSpPr/>
      </dsp:nvSpPr>
      <dsp:spPr>
        <a:xfrm>
          <a:off x="803218" y="1225"/>
          <a:ext cx="2194763" cy="13168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Основні терміни теми</a:t>
          </a:r>
        </a:p>
      </dsp:txBody>
      <dsp:txXfrm>
        <a:off x="803218" y="1225"/>
        <a:ext cx="2194763" cy="1316858"/>
      </dsp:txXfrm>
    </dsp:sp>
    <dsp:sp modelId="{ECC6B045-92F3-47D7-8628-81260A0665A4}">
      <dsp:nvSpPr>
        <dsp:cNvPr id="0" name=""/>
        <dsp:cNvSpPr/>
      </dsp:nvSpPr>
      <dsp:spPr>
        <a:xfrm>
          <a:off x="3217458" y="1225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Правовий вплив</a:t>
          </a:r>
        </a:p>
      </dsp:txBody>
      <dsp:txXfrm>
        <a:off x="3217458" y="1225"/>
        <a:ext cx="2194763" cy="1316858"/>
      </dsp:txXfrm>
    </dsp:sp>
    <dsp:sp modelId="{40067108-87D7-4AD1-BA45-BA602300E74A}">
      <dsp:nvSpPr>
        <dsp:cNvPr id="0" name=""/>
        <dsp:cNvSpPr/>
      </dsp:nvSpPr>
      <dsp:spPr>
        <a:xfrm>
          <a:off x="5631698" y="1225"/>
          <a:ext cx="2194763" cy="13168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Правове регулювання</a:t>
          </a:r>
        </a:p>
      </dsp:txBody>
      <dsp:txXfrm>
        <a:off x="5631698" y="1225"/>
        <a:ext cx="2194763" cy="1316858"/>
      </dsp:txXfrm>
    </dsp:sp>
    <dsp:sp modelId="{905E2AF3-505C-4E01-B251-8F671C8EE7C2}">
      <dsp:nvSpPr>
        <dsp:cNvPr id="0" name=""/>
        <dsp:cNvSpPr/>
      </dsp:nvSpPr>
      <dsp:spPr>
        <a:xfrm>
          <a:off x="8045937" y="1225"/>
          <a:ext cx="2194763" cy="13168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Предмет правового регулювання</a:t>
          </a:r>
        </a:p>
      </dsp:txBody>
      <dsp:txXfrm>
        <a:off x="8045937" y="1225"/>
        <a:ext cx="2194763" cy="1316858"/>
      </dsp:txXfrm>
    </dsp:sp>
    <dsp:sp modelId="{F608AFF1-1E92-430A-9219-D2822CCB84E6}">
      <dsp:nvSpPr>
        <dsp:cNvPr id="0" name=""/>
        <dsp:cNvSpPr/>
      </dsp:nvSpPr>
      <dsp:spPr>
        <a:xfrm>
          <a:off x="803218" y="1537559"/>
          <a:ext cx="2194763" cy="131685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Методи правового регулювання</a:t>
          </a:r>
        </a:p>
      </dsp:txBody>
      <dsp:txXfrm>
        <a:off x="803218" y="1537559"/>
        <a:ext cx="2194763" cy="1316858"/>
      </dsp:txXfrm>
    </dsp:sp>
    <dsp:sp modelId="{DC98193A-4B21-4A71-8D0E-B2B8CBCC57DE}">
      <dsp:nvSpPr>
        <dsp:cNvPr id="0" name=""/>
        <dsp:cNvSpPr/>
      </dsp:nvSpPr>
      <dsp:spPr>
        <a:xfrm>
          <a:off x="3217458" y="1537559"/>
          <a:ext cx="2194763" cy="13168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Способи правового регулювання</a:t>
          </a:r>
        </a:p>
      </dsp:txBody>
      <dsp:txXfrm>
        <a:off x="3217458" y="1537559"/>
        <a:ext cx="2194763" cy="1316858"/>
      </dsp:txXfrm>
    </dsp:sp>
    <dsp:sp modelId="{38962A99-7DA5-4090-A4CB-9D9C899B8B82}">
      <dsp:nvSpPr>
        <dsp:cNvPr id="0" name=""/>
        <dsp:cNvSpPr/>
      </dsp:nvSpPr>
      <dsp:spPr>
        <a:xfrm>
          <a:off x="5631698" y="1537559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Типи правового регулювання</a:t>
          </a:r>
        </a:p>
      </dsp:txBody>
      <dsp:txXfrm>
        <a:off x="5631698" y="1537559"/>
        <a:ext cx="2194763" cy="1316858"/>
      </dsp:txXfrm>
    </dsp:sp>
    <dsp:sp modelId="{19560034-619E-4831-BA4C-E70B25AB932A}">
      <dsp:nvSpPr>
        <dsp:cNvPr id="0" name=""/>
        <dsp:cNvSpPr/>
      </dsp:nvSpPr>
      <dsp:spPr>
        <a:xfrm>
          <a:off x="8045937" y="1537559"/>
          <a:ext cx="2194763" cy="13168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Стадії правового регулювання</a:t>
          </a:r>
        </a:p>
      </dsp:txBody>
      <dsp:txXfrm>
        <a:off x="8045937" y="1537559"/>
        <a:ext cx="2194763" cy="1316858"/>
      </dsp:txXfrm>
    </dsp:sp>
    <dsp:sp modelId="{03A40C3E-6F44-4485-9053-ADAC3037BD13}">
      <dsp:nvSpPr>
        <dsp:cNvPr id="0" name=""/>
        <dsp:cNvSpPr/>
      </dsp:nvSpPr>
      <dsp:spPr>
        <a:xfrm>
          <a:off x="1889758" y="3073893"/>
          <a:ext cx="2194763" cy="13168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Механізм правового регулювання</a:t>
          </a:r>
        </a:p>
      </dsp:txBody>
      <dsp:txXfrm>
        <a:off x="1889758" y="3073893"/>
        <a:ext cx="2194763" cy="1316858"/>
      </dsp:txXfrm>
    </dsp:sp>
    <dsp:sp modelId="{40F24F89-9DB7-43A4-9CC6-7921CDE46490}">
      <dsp:nvSpPr>
        <dsp:cNvPr id="0" name=""/>
        <dsp:cNvSpPr/>
      </dsp:nvSpPr>
      <dsp:spPr>
        <a:xfrm>
          <a:off x="4303997" y="3073893"/>
          <a:ext cx="2194763" cy="131685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Законність</a:t>
          </a:r>
        </a:p>
      </dsp:txBody>
      <dsp:txXfrm>
        <a:off x="4303997" y="3073893"/>
        <a:ext cx="2194763" cy="1316858"/>
      </dsp:txXfrm>
    </dsp:sp>
    <dsp:sp modelId="{DAECE2ED-B5B0-4BF1-8091-A8151E4B0E50}">
      <dsp:nvSpPr>
        <dsp:cNvPr id="0" name=""/>
        <dsp:cNvSpPr/>
      </dsp:nvSpPr>
      <dsp:spPr>
        <a:xfrm>
          <a:off x="6718237" y="3073893"/>
          <a:ext cx="2435924" cy="13168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Правопорядок</a:t>
          </a:r>
        </a:p>
      </dsp:txBody>
      <dsp:txXfrm>
        <a:off x="6718237" y="3073893"/>
        <a:ext cx="2435924" cy="13168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59B7A-1948-4220-A731-8466FD7671A6}">
      <dsp:nvSpPr>
        <dsp:cNvPr id="0" name=""/>
        <dsp:cNvSpPr/>
      </dsp:nvSpPr>
      <dsp:spPr>
        <a:xfrm>
          <a:off x="0" y="221"/>
          <a:ext cx="10241596" cy="99459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+mj-lt"/>
            </a:rPr>
            <a:t>14.1. Поняття правового впливу, його види та механізм</a:t>
          </a:r>
          <a:endParaRPr lang="uk-UA" sz="2700" kern="1200" dirty="0">
            <a:latin typeface="+mj-lt"/>
            <a:cs typeface="Times New Roman" panose="02020603050405020304" pitchFamily="18" charset="0"/>
          </a:endParaRPr>
        </a:p>
      </dsp:txBody>
      <dsp:txXfrm>
        <a:off x="48552" y="48773"/>
        <a:ext cx="10144492" cy="897487"/>
      </dsp:txXfrm>
    </dsp:sp>
    <dsp:sp modelId="{B724E873-5FFC-4D35-8EDF-E34BC3D36812}">
      <dsp:nvSpPr>
        <dsp:cNvPr id="0" name=""/>
        <dsp:cNvSpPr/>
      </dsp:nvSpPr>
      <dsp:spPr>
        <a:xfrm>
          <a:off x="0" y="1008763"/>
          <a:ext cx="10241596" cy="99459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+mj-lt"/>
            </a:rPr>
            <a:t>14.2. Правове регулювання: поняття, предмет, методи, способи, типи</a:t>
          </a:r>
        </a:p>
      </dsp:txBody>
      <dsp:txXfrm>
        <a:off x="48552" y="1057315"/>
        <a:ext cx="10144492" cy="897487"/>
      </dsp:txXfrm>
    </dsp:sp>
    <dsp:sp modelId="{3F254AFD-7A40-4160-8D9D-B00368E7723A}">
      <dsp:nvSpPr>
        <dsp:cNvPr id="0" name=""/>
        <dsp:cNvSpPr/>
      </dsp:nvSpPr>
      <dsp:spPr>
        <a:xfrm>
          <a:off x="0" y="2017304"/>
          <a:ext cx="10241596" cy="99459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+mj-lt"/>
            </a:rPr>
            <a:t>14.3. Стадії правового регулювання та його механізм</a:t>
          </a:r>
        </a:p>
      </dsp:txBody>
      <dsp:txXfrm>
        <a:off x="48552" y="2065856"/>
        <a:ext cx="10144492" cy="897487"/>
      </dsp:txXfrm>
    </dsp:sp>
    <dsp:sp modelId="{849F5C56-A7F5-412B-BB65-441C07F47417}">
      <dsp:nvSpPr>
        <dsp:cNvPr id="0" name=""/>
        <dsp:cNvSpPr/>
      </dsp:nvSpPr>
      <dsp:spPr>
        <a:xfrm>
          <a:off x="0" y="3025846"/>
          <a:ext cx="10241596" cy="99459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bg2">
                  <a:lumMod val="25000"/>
                </a:schemeClr>
              </a:solidFill>
              <a:latin typeface="+mj-lt"/>
            </a:rPr>
            <a:t>14.4. Нормативне та індивідуальне правового регулювання: аспекти взаємодії</a:t>
          </a:r>
        </a:p>
      </dsp:txBody>
      <dsp:txXfrm>
        <a:off x="48552" y="3074398"/>
        <a:ext cx="10144492" cy="897487"/>
      </dsp:txXfrm>
    </dsp:sp>
    <dsp:sp modelId="{C245CC15-E413-4BA5-BD3A-B9303A20206E}">
      <dsp:nvSpPr>
        <dsp:cNvPr id="0" name=""/>
        <dsp:cNvSpPr/>
      </dsp:nvSpPr>
      <dsp:spPr>
        <a:xfrm>
          <a:off x="0" y="4034387"/>
          <a:ext cx="10241596" cy="99459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+mj-lt"/>
            </a:rPr>
            <a:t>14.5. Особливості діяльності Національної поліції в процесі правового регулювання</a:t>
          </a:r>
        </a:p>
      </dsp:txBody>
      <dsp:txXfrm>
        <a:off x="48552" y="4082939"/>
        <a:ext cx="10144492" cy="897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828AE6-6D35-416A-BBD1-6DC3CAB44D24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F8E59-E402-4620-9FEB-4C5A52180442}">
      <dsp:nvSpPr>
        <dsp:cNvPr id="0" name=""/>
        <dsp:cNvSpPr/>
      </dsp:nvSpPr>
      <dsp:spPr>
        <a:xfrm>
          <a:off x="0" y="0"/>
          <a:ext cx="2011680" cy="2302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Правовий вплив</a:t>
          </a:r>
          <a:endParaRPr lang="ru-RU" sz="30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0" y="0"/>
        <a:ext cx="2011680" cy="2302668"/>
      </dsp:txXfrm>
    </dsp:sp>
    <dsp:sp modelId="{7028B71A-3763-4F61-A059-B4AC8B329333}">
      <dsp:nvSpPr>
        <dsp:cNvPr id="0" name=""/>
        <dsp:cNvSpPr/>
      </dsp:nvSpPr>
      <dsp:spPr>
        <a:xfrm>
          <a:off x="2162556" y="104564"/>
          <a:ext cx="7895844" cy="2091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дія права на свідомість і поведінку людей, а через них і на широке коло суспільних відносин за допомогою неправових (психологічних, ідеологічних, виховних та інших) засобів</a:t>
          </a:r>
          <a:endParaRPr lang="ru-RU" sz="29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2162556" y="104564"/>
        <a:ext cx="7895844" cy="2091290"/>
      </dsp:txXfrm>
    </dsp:sp>
    <dsp:sp modelId="{F11E97B1-1874-498D-A97A-76DD57889E1C}">
      <dsp:nvSpPr>
        <dsp:cNvPr id="0" name=""/>
        <dsp:cNvSpPr/>
      </dsp:nvSpPr>
      <dsp:spPr>
        <a:xfrm>
          <a:off x="2011680" y="2195855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22D96-DAAA-4010-9F52-D12C8E2C5CAE}">
      <dsp:nvSpPr>
        <dsp:cNvPr id="0" name=""/>
        <dsp:cNvSpPr/>
      </dsp:nvSpPr>
      <dsp:spPr>
        <a:xfrm>
          <a:off x="0" y="230266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BB6DC-8D93-4188-A5CC-7D2C0BC22111}">
      <dsp:nvSpPr>
        <dsp:cNvPr id="0" name=""/>
        <dsp:cNvSpPr/>
      </dsp:nvSpPr>
      <dsp:spPr>
        <a:xfrm>
          <a:off x="0" y="2302668"/>
          <a:ext cx="2011680" cy="2302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Механізм правового впливу</a:t>
          </a:r>
        </a:p>
      </dsp:txBody>
      <dsp:txXfrm>
        <a:off x="0" y="2302668"/>
        <a:ext cx="2011680" cy="2302668"/>
      </dsp:txXfrm>
    </dsp:sp>
    <dsp:sp modelId="{8ADFB797-981E-423E-8D94-8B8DC825B1DC}">
      <dsp:nvSpPr>
        <dsp:cNvPr id="0" name=""/>
        <dsp:cNvSpPr/>
      </dsp:nvSpPr>
      <dsp:spPr>
        <a:xfrm>
          <a:off x="2162556" y="2407233"/>
          <a:ext cx="7895844" cy="2091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сукупністю специфічних правових засобів, за допомогою яких здійснюється правовий вплив на свідомість і поведінку людей, метою якого є втілення змісту правових норм у можливу правомірну поведінку особи шляхом усвідомлення індивідом ціннісних орієнтацій про право та формування позитивних мотивів активної правової поведінки</a:t>
          </a:r>
        </a:p>
      </dsp:txBody>
      <dsp:txXfrm>
        <a:off x="2162556" y="2407233"/>
        <a:ext cx="7895844" cy="2091290"/>
      </dsp:txXfrm>
    </dsp:sp>
    <dsp:sp modelId="{232BDA74-65E1-403F-A541-75A83BC1DEDC}">
      <dsp:nvSpPr>
        <dsp:cNvPr id="0" name=""/>
        <dsp:cNvSpPr/>
      </dsp:nvSpPr>
      <dsp:spPr>
        <a:xfrm>
          <a:off x="2011680" y="4498523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26E95-CBFB-477A-9845-708376746F45}">
      <dsp:nvSpPr>
        <dsp:cNvPr id="0" name=""/>
        <dsp:cNvSpPr/>
      </dsp:nvSpPr>
      <dsp:spPr>
        <a:xfrm>
          <a:off x="5029199" y="2082164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2D37A-C471-447A-8B82-D360BAB07AFC}">
      <dsp:nvSpPr>
        <dsp:cNvPr id="0" name=""/>
        <dsp:cNvSpPr/>
      </dsp:nvSpPr>
      <dsp:spPr>
        <a:xfrm>
          <a:off x="4983479" y="2082164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5BA6E-EDA5-4D55-9076-707039B44A38}">
      <dsp:nvSpPr>
        <dsp:cNvPr id="0" name=""/>
        <dsp:cNvSpPr/>
      </dsp:nvSpPr>
      <dsp:spPr>
        <a:xfrm>
          <a:off x="1471004" y="2082164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CF3B4-3026-4D2C-B5E0-C09A91676A2A}">
      <dsp:nvSpPr>
        <dsp:cNvPr id="0" name=""/>
        <dsp:cNvSpPr/>
      </dsp:nvSpPr>
      <dsp:spPr>
        <a:xfrm>
          <a:off x="4294035" y="611836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98153-0507-4DB5-8CD4-92516C34C0F7}">
      <dsp:nvSpPr>
        <dsp:cNvPr id="0" name=""/>
        <dsp:cNvSpPr/>
      </dsp:nvSpPr>
      <dsp:spPr>
        <a:xfrm>
          <a:off x="4294035" y="611836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B4BE92-4A62-4754-9F0C-02990A7EE085}">
      <dsp:nvSpPr>
        <dsp:cNvPr id="0" name=""/>
        <dsp:cNvSpPr/>
      </dsp:nvSpPr>
      <dsp:spPr>
        <a:xfrm>
          <a:off x="3558871" y="876495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b="1" kern="1200" dirty="0">
              <a:latin typeface="+mj-lt"/>
            </a:rPr>
            <a:t>Види правового впливу</a:t>
          </a:r>
          <a:endParaRPr lang="ru-RU" sz="3100" b="1" kern="1200" dirty="0">
            <a:latin typeface="+mj-lt"/>
          </a:endParaRPr>
        </a:p>
      </dsp:txBody>
      <dsp:txXfrm>
        <a:off x="3558871" y="876495"/>
        <a:ext cx="2940657" cy="941010"/>
      </dsp:txXfrm>
    </dsp:sp>
    <dsp:sp modelId="{22BF02E2-7B97-4350-89E8-31CE33758329}">
      <dsp:nvSpPr>
        <dsp:cNvPr id="0" name=""/>
        <dsp:cNvSpPr/>
      </dsp:nvSpPr>
      <dsp:spPr>
        <a:xfrm>
          <a:off x="735839" y="2699703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CEC38-F4C0-4888-B24C-566D22488D17}">
      <dsp:nvSpPr>
        <dsp:cNvPr id="0" name=""/>
        <dsp:cNvSpPr/>
      </dsp:nvSpPr>
      <dsp:spPr>
        <a:xfrm>
          <a:off x="735839" y="2699703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DE7A1-6B05-49B5-B280-55C6A0F8F60A}">
      <dsp:nvSpPr>
        <dsp:cNvPr id="0" name=""/>
        <dsp:cNvSpPr/>
      </dsp:nvSpPr>
      <dsp:spPr>
        <a:xfrm>
          <a:off x="675" y="2964362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latin typeface="+mj-lt"/>
            </a:rPr>
            <a:t>інформаційно-психологічний</a:t>
          </a:r>
        </a:p>
      </dsp:txBody>
      <dsp:txXfrm>
        <a:off x="675" y="2964362"/>
        <a:ext cx="2940657" cy="941010"/>
      </dsp:txXfrm>
    </dsp:sp>
    <dsp:sp modelId="{D87F3233-B726-4780-9E7D-24007AE60C6C}">
      <dsp:nvSpPr>
        <dsp:cNvPr id="0" name=""/>
        <dsp:cNvSpPr/>
      </dsp:nvSpPr>
      <dsp:spPr>
        <a:xfrm>
          <a:off x="4294035" y="2699703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E3EBB-9BEB-4556-8350-885E90C2D4EF}">
      <dsp:nvSpPr>
        <dsp:cNvPr id="0" name=""/>
        <dsp:cNvSpPr/>
      </dsp:nvSpPr>
      <dsp:spPr>
        <a:xfrm>
          <a:off x="4294035" y="2699703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F2EAA-C142-48CC-881D-6F8F0E9D5997}">
      <dsp:nvSpPr>
        <dsp:cNvPr id="0" name=""/>
        <dsp:cNvSpPr/>
      </dsp:nvSpPr>
      <dsp:spPr>
        <a:xfrm>
          <a:off x="3558871" y="2964362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latin typeface="+mj-lt"/>
            </a:rPr>
            <a:t>виховний</a:t>
          </a:r>
        </a:p>
      </dsp:txBody>
      <dsp:txXfrm>
        <a:off x="3558871" y="2964362"/>
        <a:ext cx="2940657" cy="941010"/>
      </dsp:txXfrm>
    </dsp:sp>
    <dsp:sp modelId="{2D692AF9-EDE2-446A-BCEB-495A00471DC1}">
      <dsp:nvSpPr>
        <dsp:cNvPr id="0" name=""/>
        <dsp:cNvSpPr/>
      </dsp:nvSpPr>
      <dsp:spPr>
        <a:xfrm>
          <a:off x="7852231" y="2699703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02A23-2860-4670-9D3C-80E4297068F4}">
      <dsp:nvSpPr>
        <dsp:cNvPr id="0" name=""/>
        <dsp:cNvSpPr/>
      </dsp:nvSpPr>
      <dsp:spPr>
        <a:xfrm>
          <a:off x="7852231" y="2699703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F5BF9-2F11-43DF-BA0E-443D57C1917B}">
      <dsp:nvSpPr>
        <dsp:cNvPr id="0" name=""/>
        <dsp:cNvSpPr/>
      </dsp:nvSpPr>
      <dsp:spPr>
        <a:xfrm>
          <a:off x="7117066" y="2964362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latin typeface="+mj-lt"/>
            </a:rPr>
            <a:t>соціальний</a:t>
          </a:r>
        </a:p>
      </dsp:txBody>
      <dsp:txXfrm>
        <a:off x="7117066" y="2964362"/>
        <a:ext cx="2940657" cy="9410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316AF-4B16-48DD-9F27-026520691738}">
      <dsp:nvSpPr>
        <dsp:cNvPr id="0" name=""/>
        <dsp:cNvSpPr/>
      </dsp:nvSpPr>
      <dsp:spPr>
        <a:xfrm>
          <a:off x="3712" y="2943"/>
          <a:ext cx="10050974" cy="1016630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Форми правового впливу</a:t>
          </a:r>
          <a:endParaRPr lang="ru-RU" sz="3600" b="1" kern="1200" dirty="0">
            <a:latin typeface="+mj-lt"/>
          </a:endParaRPr>
        </a:p>
      </dsp:txBody>
      <dsp:txXfrm>
        <a:off x="33488" y="32719"/>
        <a:ext cx="9991422" cy="957078"/>
      </dsp:txXfrm>
    </dsp:sp>
    <dsp:sp modelId="{2D34AE37-8BFB-41C8-9251-253E324873AE}">
      <dsp:nvSpPr>
        <dsp:cNvPr id="0" name=""/>
        <dsp:cNvSpPr/>
      </dsp:nvSpPr>
      <dsp:spPr>
        <a:xfrm>
          <a:off x="13523" y="1210396"/>
          <a:ext cx="4813509" cy="61153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активна</a:t>
          </a:r>
        </a:p>
      </dsp:txBody>
      <dsp:txXfrm>
        <a:off x="31434" y="1228307"/>
        <a:ext cx="4777687" cy="575710"/>
      </dsp:txXfrm>
    </dsp:sp>
    <dsp:sp modelId="{3A695459-78AD-4D59-8A37-5210CED5C9C6}">
      <dsp:nvSpPr>
        <dsp:cNvPr id="0" name=""/>
        <dsp:cNvSpPr/>
      </dsp:nvSpPr>
      <dsp:spPr>
        <a:xfrm>
          <a:off x="22911" y="1926493"/>
          <a:ext cx="4794733" cy="1563781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безпосереднє використання засобів і методів правового регулювання у процесі соціальної життєдіяльності</a:t>
          </a:r>
        </a:p>
      </dsp:txBody>
      <dsp:txXfrm>
        <a:off x="68713" y="1972295"/>
        <a:ext cx="4703129" cy="1472177"/>
      </dsp:txXfrm>
    </dsp:sp>
    <dsp:sp modelId="{BD65B8CE-9154-41E2-8A84-A7A822BBB09E}">
      <dsp:nvSpPr>
        <dsp:cNvPr id="0" name=""/>
        <dsp:cNvSpPr/>
      </dsp:nvSpPr>
      <dsp:spPr>
        <a:xfrm>
          <a:off x="41576" y="3681097"/>
          <a:ext cx="4757402" cy="61153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цілі активного впливу</a:t>
          </a:r>
        </a:p>
      </dsp:txBody>
      <dsp:txXfrm>
        <a:off x="59487" y="3699008"/>
        <a:ext cx="4721580" cy="575710"/>
      </dsp:txXfrm>
    </dsp:sp>
    <dsp:sp modelId="{752765FE-7589-45A9-B9AE-FA113505C6D3}">
      <dsp:nvSpPr>
        <dsp:cNvPr id="0" name=""/>
        <dsp:cNvSpPr/>
      </dsp:nvSpPr>
      <dsp:spPr>
        <a:xfrm>
          <a:off x="41576" y="4397194"/>
          <a:ext cx="4757402" cy="1563781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solidFill>
                <a:schemeClr val="bg2">
                  <a:lumMod val="25000"/>
                </a:schemeClr>
              </a:solidFill>
              <a:latin typeface="+mj-lt"/>
            </a:rPr>
            <a:t>вдосконалення та оптимізація усталених правових відносин; усунення правопорушень; реалізація юридичної відповідальності стосовно правопорушників</a:t>
          </a:r>
        </a:p>
      </dsp:txBody>
      <dsp:txXfrm>
        <a:off x="87378" y="4442996"/>
        <a:ext cx="4665798" cy="1472177"/>
      </dsp:txXfrm>
    </dsp:sp>
    <dsp:sp modelId="{7B2286A2-96BB-409D-9573-D7D34CDFEDBC}">
      <dsp:nvSpPr>
        <dsp:cNvPr id="0" name=""/>
        <dsp:cNvSpPr/>
      </dsp:nvSpPr>
      <dsp:spPr>
        <a:xfrm>
          <a:off x="5231367" y="1167267"/>
          <a:ext cx="4813509" cy="61153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пасивна</a:t>
          </a:r>
        </a:p>
      </dsp:txBody>
      <dsp:txXfrm>
        <a:off x="5249278" y="1185178"/>
        <a:ext cx="4777687" cy="575710"/>
      </dsp:txXfrm>
    </dsp:sp>
    <dsp:sp modelId="{1A7737DF-C7A7-47C3-B9D1-4BE64927A813}">
      <dsp:nvSpPr>
        <dsp:cNvPr id="0" name=""/>
        <dsp:cNvSpPr/>
      </dsp:nvSpPr>
      <dsp:spPr>
        <a:xfrm>
          <a:off x="5240755" y="1926493"/>
          <a:ext cx="4794733" cy="1563781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опосередкований вплив права на суспільні відносини</a:t>
          </a:r>
        </a:p>
      </dsp:txBody>
      <dsp:txXfrm>
        <a:off x="5286557" y="1972295"/>
        <a:ext cx="4703129" cy="1472177"/>
      </dsp:txXfrm>
    </dsp:sp>
    <dsp:sp modelId="{ED746FD3-DFB0-458F-8C0D-D6820621164E}">
      <dsp:nvSpPr>
        <dsp:cNvPr id="0" name=""/>
        <dsp:cNvSpPr/>
      </dsp:nvSpPr>
      <dsp:spPr>
        <a:xfrm>
          <a:off x="5259420" y="3681097"/>
          <a:ext cx="4757402" cy="61153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цілі пасивного впливу</a:t>
          </a:r>
        </a:p>
      </dsp:txBody>
      <dsp:txXfrm>
        <a:off x="5277331" y="3699008"/>
        <a:ext cx="4721580" cy="575710"/>
      </dsp:txXfrm>
    </dsp:sp>
    <dsp:sp modelId="{07286CA3-73B4-4A42-B893-14A81754423C}">
      <dsp:nvSpPr>
        <dsp:cNvPr id="0" name=""/>
        <dsp:cNvSpPr/>
      </dsp:nvSpPr>
      <dsp:spPr>
        <a:xfrm>
          <a:off x="5259420" y="4397194"/>
          <a:ext cx="4757402" cy="1563781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збереження усталеного на певному етапі соціального розвитку правопорядку; запобігання правопорушенням</a:t>
          </a:r>
        </a:p>
      </dsp:txBody>
      <dsp:txXfrm>
        <a:off x="5305222" y="4442996"/>
        <a:ext cx="4665798" cy="14721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F7826-9FBD-4B1D-8F3D-C7BA8F80A5AD}">
      <dsp:nvSpPr>
        <dsp:cNvPr id="0" name=""/>
        <dsp:cNvSpPr/>
      </dsp:nvSpPr>
      <dsp:spPr>
        <a:xfrm>
          <a:off x="3018625" y="787"/>
          <a:ext cx="4021149" cy="402114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578AF-2197-4AD2-8388-C865EE9FA712}">
      <dsp:nvSpPr>
        <dsp:cNvPr id="0" name=""/>
        <dsp:cNvSpPr/>
      </dsp:nvSpPr>
      <dsp:spPr>
        <a:xfrm>
          <a:off x="3018625" y="787"/>
          <a:ext cx="4021149" cy="402114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4A9D1-5DC5-4812-97DC-C0091A8ECA5F}">
      <dsp:nvSpPr>
        <dsp:cNvPr id="0" name=""/>
        <dsp:cNvSpPr/>
      </dsp:nvSpPr>
      <dsp:spPr>
        <a:xfrm>
          <a:off x="1008050" y="724594"/>
          <a:ext cx="8042299" cy="257353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Правове регулювання </a:t>
          </a:r>
          <a:r>
            <a:rPr lang="uk-UA" sz="36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цілеспрямований результативний вплив права на конкретні суспільні відносини з метою їх впорядкування та вдосконалення за допомогою виключно правових засобів</a:t>
          </a:r>
          <a:endParaRPr lang="ru-RU" sz="36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008050" y="724594"/>
        <a:ext cx="8042299" cy="25735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FDE5F-C438-4681-814A-D1A97A5FC7F6}">
      <dsp:nvSpPr>
        <dsp:cNvPr id="0" name=""/>
        <dsp:cNvSpPr/>
      </dsp:nvSpPr>
      <dsp:spPr>
        <a:xfrm>
          <a:off x="590" y="1035048"/>
          <a:ext cx="2638658" cy="3863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Ознаки правового регулювання</a:t>
          </a:r>
          <a:endParaRPr lang="ru-RU" sz="28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590" y="1035048"/>
        <a:ext cx="2638658" cy="3863342"/>
      </dsp:txXfrm>
    </dsp:sp>
    <dsp:sp modelId="{224797CF-7C18-4D30-B1B9-3EAE0E904134}">
      <dsp:nvSpPr>
        <dsp:cNvPr id="0" name=""/>
        <dsp:cNvSpPr/>
      </dsp:nvSpPr>
      <dsp:spPr>
        <a:xfrm>
          <a:off x="2639248" y="143363"/>
          <a:ext cx="494570" cy="5646712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2DD22-C472-4070-9372-9AC75F7EA4CC}">
      <dsp:nvSpPr>
        <dsp:cNvPr id="0" name=""/>
        <dsp:cNvSpPr/>
      </dsp:nvSpPr>
      <dsp:spPr>
        <a:xfrm>
          <a:off x="3331647" y="143363"/>
          <a:ext cx="6726162" cy="5646712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є різновидом соціального регулювання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здійснюється громадянським суспільством або державою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має нормативно-результативний характер – здійснюється за допомогою цілісної системи правових засобів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має організаційний характер – за допомогою правового регулювання відносини між суб’єктами набувають певної правової форми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має цілеспрямований характер – спрямоване на задоволення прав, свобод, законних інтересів суб’єктів права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має конкретний характер – завжди пов’язане з реальними (конкретними) відносинами</a:t>
          </a:r>
        </a:p>
      </dsp:txBody>
      <dsp:txXfrm>
        <a:off x="3331647" y="143363"/>
        <a:ext cx="6726162" cy="56467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ADCF-85B9-4D76-B75C-6939F07E5619}">
      <dsp:nvSpPr>
        <dsp:cNvPr id="0" name=""/>
        <dsp:cNvSpPr/>
      </dsp:nvSpPr>
      <dsp:spPr>
        <a:xfrm>
          <a:off x="1193124" y="0"/>
          <a:ext cx="4649788" cy="4649788"/>
        </a:xfrm>
        <a:prstGeom prst="triangl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F43AE-A8A0-4B0F-9DA1-776822B95DCD}">
      <dsp:nvSpPr>
        <dsp:cNvPr id="0" name=""/>
        <dsp:cNvSpPr/>
      </dsp:nvSpPr>
      <dsp:spPr>
        <a:xfrm>
          <a:off x="1159322" y="465432"/>
          <a:ext cx="7739755" cy="3305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Предмет правового регулювання </a:t>
          </a:r>
          <a:r>
            <a:rPr lang="uk-UA" sz="3600" kern="1200" dirty="0">
              <a:latin typeface="+mj-lt"/>
            </a:rPr>
            <a:t>– це конкретні суспільні відносини, що потребують урегулювання саме нормами права, а не іншими соціальними нормами</a:t>
          </a:r>
          <a:endParaRPr lang="ru-RU" sz="3600" kern="1200" dirty="0">
            <a:latin typeface="+mj-lt"/>
          </a:endParaRPr>
        </a:p>
      </dsp:txBody>
      <dsp:txXfrm>
        <a:off x="1320693" y="626803"/>
        <a:ext cx="7417013" cy="2982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3294E-2C30-4A42-94AF-CC2BD5B97733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1F8DF-2197-4DED-BCE0-32C56EC459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751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59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8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0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53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236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2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6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7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87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0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54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gerb_14-01-2013_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185" y="1911121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0043" y="491329"/>
            <a:ext cx="11002264" cy="11014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858617" y="4862818"/>
            <a:ext cx="2447558" cy="910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883293" y="5916033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08" y="1735374"/>
            <a:ext cx="7423912" cy="4038019"/>
          </a:xfr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65425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562138"/>
              </p:ext>
            </p:extLst>
          </p:nvPr>
        </p:nvGraphicFramePr>
        <p:xfrm>
          <a:off x="1096963" y="1219201"/>
          <a:ext cx="10058400" cy="4649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475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751840"/>
            <a:ext cx="10058400" cy="1940560"/>
          </a:xfrm>
        </p:spPr>
        <p:txBody>
          <a:bodyPr>
            <a:noAutofit/>
          </a:bodyPr>
          <a:lstStyle/>
          <a:p>
            <a:r>
              <a:rPr lang="uk-UA" sz="3800" b="1" dirty="0">
                <a:solidFill>
                  <a:schemeClr val="bg2">
                    <a:lumMod val="25000"/>
                  </a:schemeClr>
                </a:solidFill>
              </a:rPr>
              <a:t>Методи правового регулювання </a:t>
            </a:r>
            <a:r>
              <a:rPr lang="uk-UA" sz="3800" dirty="0">
                <a:solidFill>
                  <a:schemeClr val="bg2">
                    <a:lumMod val="25000"/>
                  </a:schemeClr>
                </a:solidFill>
              </a:rPr>
              <a:t>– це зумовлені предметом правового регулювання різні прийоми, способи, засоби впливу права на суспільні відносини</a:t>
            </a:r>
            <a:endParaRPr lang="ru-RU" sz="38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569994"/>
              </p:ext>
            </p:extLst>
          </p:nvPr>
        </p:nvGraphicFramePr>
        <p:xfrm>
          <a:off x="1097280" y="2977198"/>
          <a:ext cx="10058400" cy="351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435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255951"/>
              </p:ext>
            </p:extLst>
          </p:nvPr>
        </p:nvGraphicFramePr>
        <p:xfrm>
          <a:off x="1096963" y="670560"/>
          <a:ext cx="10058400" cy="591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785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2" y="398363"/>
            <a:ext cx="10058400" cy="942757"/>
          </a:xfrm>
        </p:spPr>
        <p:txBody>
          <a:bodyPr>
            <a:normAutofit/>
          </a:bodyPr>
          <a:lstStyle/>
          <a:p>
            <a:r>
              <a:rPr lang="uk-UA" sz="4400" b="1" dirty="0"/>
              <a:t>Способи правового регулювання</a:t>
            </a:r>
            <a:endParaRPr lang="ru-RU" sz="4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777972"/>
              </p:ext>
            </p:extLst>
          </p:nvPr>
        </p:nvGraphicFramePr>
        <p:xfrm>
          <a:off x="1096962" y="1341120"/>
          <a:ext cx="10150157" cy="4795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843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635424"/>
              </p:ext>
            </p:extLst>
          </p:nvPr>
        </p:nvGraphicFramePr>
        <p:xfrm>
          <a:off x="1340803" y="1541463"/>
          <a:ext cx="10058400" cy="4310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86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128752"/>
              </p:ext>
            </p:extLst>
          </p:nvPr>
        </p:nvGraphicFramePr>
        <p:xfrm>
          <a:off x="1096963" y="426720"/>
          <a:ext cx="10058400" cy="608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37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17083"/>
            <a:ext cx="10058400" cy="993557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14.3. Стадії правового регулювання та його механізм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488939"/>
              </p:ext>
            </p:extLst>
          </p:nvPr>
        </p:nvGraphicFramePr>
        <p:xfrm>
          <a:off x="1097280" y="1483360"/>
          <a:ext cx="10769917" cy="5059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6575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520283"/>
            <a:ext cx="10058400" cy="1450757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Поняття механізму правового регулювання. Види і характеристика елементів механізму правового регулювання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822042"/>
              </p:ext>
            </p:extLst>
          </p:nvPr>
        </p:nvGraphicFramePr>
        <p:xfrm>
          <a:off x="1097280" y="227298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062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447040"/>
            <a:ext cx="10058400" cy="975360"/>
          </a:xfrm>
        </p:spPr>
        <p:txBody>
          <a:bodyPr>
            <a:normAutofit/>
          </a:bodyPr>
          <a:lstStyle/>
          <a:p>
            <a:r>
              <a:rPr lang="uk-UA" sz="3600" b="1" dirty="0"/>
              <a:t>Ознаки механізму правового регулювання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4712"/>
              </p:ext>
            </p:extLst>
          </p:nvPr>
        </p:nvGraphicFramePr>
        <p:xfrm>
          <a:off x="1096963" y="1846263"/>
          <a:ext cx="10058400" cy="4524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245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364602"/>
              </p:ext>
            </p:extLst>
          </p:nvPr>
        </p:nvGraphicFramePr>
        <p:xfrm>
          <a:off x="1096963" y="1137921"/>
          <a:ext cx="10058400" cy="4731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032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810" y="195163"/>
            <a:ext cx="10058400" cy="1450757"/>
          </a:xfrm>
        </p:spPr>
        <p:txBody>
          <a:bodyPr>
            <a:noAutofit/>
          </a:bodyPr>
          <a:lstStyle/>
          <a:p>
            <a:r>
              <a:rPr lang="uk-UA" sz="4400" b="1" dirty="0"/>
              <a:t>ТЕМА 14. ПРАВОВЕ РЕГУЛЮВАННЯ ТА ЙОГО МЕХАНІЗМ</a:t>
            </a:r>
            <a:endParaRPr lang="uk-UA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16970"/>
              </p:ext>
            </p:extLst>
          </p:nvPr>
        </p:nvGraphicFramePr>
        <p:xfrm>
          <a:off x="1023810" y="1737361"/>
          <a:ext cx="10451910" cy="489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1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0A9FB-7B5D-4EA9-9DCC-8EA8E0DA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989872"/>
          </a:xfrm>
        </p:spPr>
        <p:txBody>
          <a:bodyPr>
            <a:normAutofit/>
          </a:bodyPr>
          <a:lstStyle/>
          <a:p>
            <a:r>
              <a:rPr lang="uk-UA" sz="4000" b="1" dirty="0"/>
              <a:t>14.4. </a:t>
            </a:r>
            <a:r>
              <a:rPr lang="uk-UA" sz="40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Нормативне та індивідуальне правового регулювання: аспекти взаємодії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224807-1343-4F02-B437-D4B7CE99D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794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0970D-D5E6-483D-ACFF-3A16BA44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837472"/>
          </a:xfrm>
        </p:spPr>
        <p:txBody>
          <a:bodyPr>
            <a:normAutofit/>
          </a:bodyPr>
          <a:lstStyle/>
          <a:p>
            <a:r>
              <a:rPr lang="uk-UA" sz="4000" b="1" dirty="0"/>
              <a:t>14.5. </a:t>
            </a:r>
            <a:r>
              <a:rPr lang="uk-UA" sz="4000" b="1" dirty="0">
                <a:latin typeface="+mj-lt"/>
              </a:rPr>
              <a:t>Особливості діяльності Національної поліції в процесі правового регулювання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F5BE11-FCCF-48FC-B28D-411C90A18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435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694944"/>
            <a:ext cx="10058400" cy="630936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</a:rPr>
              <a:t>Список використаних джерел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97280" y="1325880"/>
            <a:ext cx="10195560" cy="5330952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uk-UA" sz="2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Теорія держави та права :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навч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посіб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/ [Є.В. Білозьоров, О.Б. Горова, В.П. Власенко, А.М. Завальний, Н.В. Заяць та ін.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NewRoman"/>
                <a:cs typeface="Calibri" panose="020F0502020204030204" pitchFamily="34" charset="0"/>
              </a:rPr>
              <a:t>] 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; за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заг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ред. С.Д. Гусарєва, О.Д. Тихомирова ;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Нац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акад.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внутр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справ. Київ : Освіта України, 2017. 320 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Теорія держави та права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[Текст]: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навч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посіб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/ [Власенко В.П.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та ін.]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за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заг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. ред. С. Д. Гусарєва.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– К. : 7БЦ, 2022.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470 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Правове регулювання організації та діяльності суб’єктів сектора безпеки і оборони: збірник документів і матеріалів / Упорядники: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Беланюк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М.В.,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Доронін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І.М., Лебединська О.В.,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Радзієвська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О.Г., Пилипчук В.Г.,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Шамара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О.В.,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Фурашев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В.М. – К.: Видавничий дім «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АртЕк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». – 2020. – 756 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Ковалів М.В. Правове регулювання правоохоронної діяльності: навчальний посібник / М.В. Ковалів, С.С.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Єсімов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Ю. Р. Лозинський. – Львів: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ЛьвДУВС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2018. – 323 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Дрозд В.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Г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Правове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регулювання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досудового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розслідування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проблеми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теорії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та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практики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монографія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Г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 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Дрозд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МВС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України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Харків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нац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ун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т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внутр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справ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-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Київ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2018. - 448 c. - IS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Georgia" panose="02040502050405020303" pitchFamily="18" charset="0"/>
              </a:rPr>
              <a:t>В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 978-966-916-792-7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831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2" y="640080"/>
            <a:ext cx="10058400" cy="883920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терміни теми</a:t>
            </a:r>
            <a:endParaRPr lang="uk-UA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498721"/>
              </p:ext>
            </p:extLst>
          </p:nvPr>
        </p:nvGraphicFramePr>
        <p:xfrm>
          <a:off x="853440" y="1846263"/>
          <a:ext cx="11043920" cy="439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82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863038"/>
              </p:ext>
            </p:extLst>
          </p:nvPr>
        </p:nvGraphicFramePr>
        <p:xfrm>
          <a:off x="1096962" y="1259840"/>
          <a:ext cx="10241597" cy="502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2" y="121921"/>
            <a:ext cx="10058400" cy="1036319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 теми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49036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7557"/>
          </a:xfrm>
        </p:spPr>
        <p:txBody>
          <a:bodyPr>
            <a:normAutofit/>
          </a:bodyPr>
          <a:lstStyle/>
          <a:p>
            <a:pPr lvl="0"/>
            <a:r>
              <a:rPr lang="uk-UA" sz="4000" b="1" dirty="0">
                <a:solidFill>
                  <a:schemeClr val="accent6">
                    <a:lumMod val="50000"/>
                  </a:schemeClr>
                </a:solidFill>
              </a:rPr>
              <a:t>14.1. Поняття правового впливу, його види та механізм</a:t>
            </a:r>
            <a:endParaRPr lang="uk-UA" sz="4000" b="1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354387"/>
              </p:ext>
            </p:extLst>
          </p:nvPr>
        </p:nvGraphicFramePr>
        <p:xfrm>
          <a:off x="1096963" y="1846263"/>
          <a:ext cx="10058400" cy="460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240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416013"/>
              </p:ext>
            </p:extLst>
          </p:nvPr>
        </p:nvGraphicFramePr>
        <p:xfrm>
          <a:off x="1096963" y="1087121"/>
          <a:ext cx="10058400" cy="4781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62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038878"/>
              </p:ext>
            </p:extLst>
          </p:nvPr>
        </p:nvGraphicFramePr>
        <p:xfrm>
          <a:off x="1096963" y="558800"/>
          <a:ext cx="10058400" cy="596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250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2">
                    <a:lumMod val="25000"/>
                  </a:schemeClr>
                </a:solidFill>
              </a:rPr>
              <a:t>14.2. Правове регулювання: поняття, предмет, методи, способи, типи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735028"/>
              </p:ext>
            </p:extLst>
          </p:nvPr>
        </p:nvGraphicFramePr>
        <p:xfrm>
          <a:off x="1097280" y="202914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82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256362"/>
              </p:ext>
            </p:extLst>
          </p:nvPr>
        </p:nvGraphicFramePr>
        <p:xfrm>
          <a:off x="1096963" y="508000"/>
          <a:ext cx="10058400" cy="593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438793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1384</TotalTime>
  <Words>1209</Words>
  <Application>Microsoft Office PowerPoint</Application>
  <PresentationFormat>Широкоэкранный</PresentationFormat>
  <Paragraphs>104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Ретро</vt:lpstr>
      <vt:lpstr>Презентация PowerPoint</vt:lpstr>
      <vt:lpstr>ТЕМА 14. ПРАВОВЕ РЕГУЛЮВАННЯ ТА ЙОГО МЕХАНІЗМ</vt:lpstr>
      <vt:lpstr>Основні терміни теми</vt:lpstr>
      <vt:lpstr>Навчальні питання теми</vt:lpstr>
      <vt:lpstr>14.1. Поняття правового впливу, його види та механізм</vt:lpstr>
      <vt:lpstr>Презентация PowerPoint</vt:lpstr>
      <vt:lpstr>Презентация PowerPoint</vt:lpstr>
      <vt:lpstr>14.2. Правове регулювання: поняття, предмет, методи, способи, типи</vt:lpstr>
      <vt:lpstr>Презентация PowerPoint</vt:lpstr>
      <vt:lpstr>Презентация PowerPoint</vt:lpstr>
      <vt:lpstr>Методи правового регулювання – це зумовлені предметом правового регулювання різні прийоми, способи, засоби впливу права на суспільні відносини</vt:lpstr>
      <vt:lpstr>Презентация PowerPoint</vt:lpstr>
      <vt:lpstr>Способи правового регулювання</vt:lpstr>
      <vt:lpstr>Презентация PowerPoint</vt:lpstr>
      <vt:lpstr>Презентация PowerPoint</vt:lpstr>
      <vt:lpstr>14.3. Стадії правового регулювання та його механізм</vt:lpstr>
      <vt:lpstr>Поняття механізму правового регулювання. Види і характеристика елементів механізму правового регулювання</vt:lpstr>
      <vt:lpstr>Ознаки механізму правового регулювання</vt:lpstr>
      <vt:lpstr>Презентация PowerPoint</vt:lpstr>
      <vt:lpstr>14.4. Нормативне та індивідуальне правового регулювання: аспекти взаємодії </vt:lpstr>
      <vt:lpstr>14.5. Особливості діяльності Національної поліції в процесі правового регулювання </vt:lpstr>
      <vt:lpstr>Список використаних джерел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 Мультимедійний навчальний посібник з навчальної дисципліни «Теорія держави та права»</dc:title>
  <dc:creator>Юрій Кривицький</dc:creator>
  <cp:lastModifiedBy>Ivanov Ivan</cp:lastModifiedBy>
  <cp:revision>137</cp:revision>
  <dcterms:created xsi:type="dcterms:W3CDTF">2016-01-25T12:15:19Z</dcterms:created>
  <dcterms:modified xsi:type="dcterms:W3CDTF">2024-10-15T12:08:02Z</dcterms:modified>
</cp:coreProperties>
</file>