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28"/>
  </p:notesMasterIdLst>
  <p:sldIdLst>
    <p:sldId id="297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26" autoAdjust="0"/>
    <p:restoredTop sz="86477" autoAdjust="0"/>
  </p:normalViewPr>
  <p:slideViewPr>
    <p:cSldViewPr>
      <p:cViewPr varScale="1">
        <p:scale>
          <a:sx n="69" d="100"/>
          <a:sy n="69" d="100"/>
        </p:scale>
        <p:origin x="67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1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EAF46-9925-4148-B945-76F2224F016E}" type="doc">
      <dgm:prSet loTypeId="urn:microsoft.com/office/officeart/2005/8/layout/default#1" loCatId="list" qsTypeId="urn:microsoft.com/office/officeart/2005/8/quickstyle/simple5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41BE9170-9A47-4E72-8FAE-132FFE2F1367}">
      <dgm:prSet phldrT="[Текст]" custT="1"/>
      <dgm:spPr/>
      <dgm:t>
        <a:bodyPr/>
        <a:lstStyle/>
        <a:p>
          <a:r>
            <a:rPr lang="uk-UA" sz="180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Соціальна відповідальність</a:t>
          </a:r>
        </a:p>
      </dgm:t>
    </dgm:pt>
    <dgm:pt modelId="{7E40AE03-F8CD-4E41-AD4C-A42E6EA09A26}" type="parTrans" cxnId="{E3A792D2-3004-4D11-B410-CB91909D4634}">
      <dgm:prSet/>
      <dgm:spPr/>
      <dgm:t>
        <a:bodyPr/>
        <a:lstStyle/>
        <a:p>
          <a:endParaRPr lang="uk-UA"/>
        </a:p>
      </dgm:t>
    </dgm:pt>
    <dgm:pt modelId="{3F1AEC3B-F608-4637-818E-4991FDDCB15D}" type="sibTrans" cxnId="{E3A792D2-3004-4D11-B410-CB91909D4634}">
      <dgm:prSet/>
      <dgm:spPr/>
      <dgm:t>
        <a:bodyPr/>
        <a:lstStyle/>
        <a:p>
          <a:endParaRPr lang="uk-UA"/>
        </a:p>
      </dgm:t>
    </dgm:pt>
    <dgm:pt modelId="{849DC97E-BB2C-4DF6-9882-2B51A307FB7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Позитивна юридична відповідальність</a:t>
          </a:r>
        </a:p>
      </dgm:t>
    </dgm:pt>
    <dgm:pt modelId="{58C4495F-D310-4917-9F90-644D6C18B6EB}" type="parTrans" cxnId="{70CB54B3-912D-446A-B360-86C06F55C24F}">
      <dgm:prSet/>
      <dgm:spPr/>
      <dgm:t>
        <a:bodyPr/>
        <a:lstStyle/>
        <a:p>
          <a:endParaRPr lang="uk-UA"/>
        </a:p>
      </dgm:t>
    </dgm:pt>
    <dgm:pt modelId="{38BC555E-A644-4CA2-90EE-B319691985DC}" type="sibTrans" cxnId="{70CB54B3-912D-446A-B360-86C06F55C24F}">
      <dgm:prSet/>
      <dgm:spPr/>
      <dgm:t>
        <a:bodyPr/>
        <a:lstStyle/>
        <a:p>
          <a:endParaRPr lang="uk-UA"/>
        </a:p>
      </dgm:t>
    </dgm:pt>
    <dgm:pt modelId="{D796DDCA-8FEC-4275-8300-9EEBC27EFB4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Негативна юридична відповідальність</a:t>
          </a:r>
        </a:p>
      </dgm:t>
    </dgm:pt>
    <dgm:pt modelId="{DD774088-4CAD-47D0-BC64-E0C71D0C9E49}" type="parTrans" cxnId="{C759571B-B8FD-4500-9F12-6E7FDEEC372D}">
      <dgm:prSet/>
      <dgm:spPr/>
      <dgm:t>
        <a:bodyPr/>
        <a:lstStyle/>
        <a:p>
          <a:endParaRPr lang="uk-UA"/>
        </a:p>
      </dgm:t>
    </dgm:pt>
    <dgm:pt modelId="{5A375663-8573-4E9F-B902-AAFAC9F3597B}" type="sibTrans" cxnId="{C759571B-B8FD-4500-9F12-6E7FDEEC372D}">
      <dgm:prSet/>
      <dgm:spPr/>
      <dgm:t>
        <a:bodyPr/>
        <a:lstStyle/>
        <a:p>
          <a:endParaRPr lang="uk-UA"/>
        </a:p>
      </dgm:t>
    </dgm:pt>
    <dgm:pt modelId="{56C1F35E-636C-4D1B-8911-060F7612E037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Підстави юридичної відповідальності</a:t>
          </a:r>
        </a:p>
      </dgm:t>
    </dgm:pt>
    <dgm:pt modelId="{E8C1485F-C242-4561-8DC6-DC049C59FC71}" type="parTrans" cxnId="{5EC84D79-E199-4611-B2B1-732528130F5C}">
      <dgm:prSet/>
      <dgm:spPr/>
      <dgm:t>
        <a:bodyPr/>
        <a:lstStyle/>
        <a:p>
          <a:endParaRPr lang="uk-UA"/>
        </a:p>
      </dgm:t>
    </dgm:pt>
    <dgm:pt modelId="{A9FDC298-DE3D-4683-8819-3512F34ACF52}" type="sibTrans" cxnId="{5EC84D79-E199-4611-B2B1-732528130F5C}">
      <dgm:prSet/>
      <dgm:spPr/>
      <dgm:t>
        <a:bodyPr/>
        <a:lstStyle/>
        <a:p>
          <a:endParaRPr lang="uk-UA"/>
        </a:p>
      </dgm:t>
    </dgm:pt>
    <dgm:pt modelId="{5A430131-1F52-4B3D-A8D0-65978BDB9C27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Дисциплінарна відповідальність</a:t>
          </a:r>
          <a:endParaRPr lang="uk-UA" sz="2000" i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C88A7B-4563-4D3A-AA49-FEA46DE03BC8}" type="parTrans" cxnId="{AA32D8A3-37AE-4C1A-950F-F039BCC194E0}">
      <dgm:prSet/>
      <dgm:spPr/>
      <dgm:t>
        <a:bodyPr/>
        <a:lstStyle/>
        <a:p>
          <a:endParaRPr lang="uk-UA"/>
        </a:p>
      </dgm:t>
    </dgm:pt>
    <dgm:pt modelId="{A2154172-D69E-445B-9F62-F45F03BF792D}" type="sibTrans" cxnId="{AA32D8A3-37AE-4C1A-950F-F039BCC194E0}">
      <dgm:prSet/>
      <dgm:spPr/>
      <dgm:t>
        <a:bodyPr/>
        <a:lstStyle/>
        <a:p>
          <a:endParaRPr lang="uk-UA"/>
        </a:p>
      </dgm:t>
    </dgm:pt>
    <dgm:pt modelId="{C5819FAC-1039-41C9-B9C9-8E9D71F5D8F9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Міжнародно-правова відповідальність</a:t>
          </a:r>
        </a:p>
      </dgm:t>
    </dgm:pt>
    <dgm:pt modelId="{E59A3AD5-B314-4187-AF02-B596DB101DDB}" type="parTrans" cxnId="{F6DA08DB-ACB1-4D9A-9B21-7A1EA82F65F1}">
      <dgm:prSet/>
      <dgm:spPr/>
      <dgm:t>
        <a:bodyPr/>
        <a:lstStyle/>
        <a:p>
          <a:endParaRPr lang="uk-UA"/>
        </a:p>
      </dgm:t>
    </dgm:pt>
    <dgm:pt modelId="{EB68AE78-A3A0-4067-B663-AE9004987219}" type="sibTrans" cxnId="{F6DA08DB-ACB1-4D9A-9B21-7A1EA82F65F1}">
      <dgm:prSet/>
      <dgm:spPr/>
      <dgm:t>
        <a:bodyPr/>
        <a:lstStyle/>
        <a:p>
          <a:endParaRPr lang="uk-UA"/>
        </a:p>
      </dgm:t>
    </dgm:pt>
    <dgm:pt modelId="{42F81094-E338-4AAC-883C-25E9CB12305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Принципи юридичної відповідальності</a:t>
          </a:r>
        </a:p>
      </dgm:t>
    </dgm:pt>
    <dgm:pt modelId="{8238866B-2840-4A7E-A357-095580B1BAED}" type="parTrans" cxnId="{C543B90E-4894-4AC7-B42E-FE6BE3F5AD96}">
      <dgm:prSet/>
      <dgm:spPr/>
      <dgm:t>
        <a:bodyPr/>
        <a:lstStyle/>
        <a:p>
          <a:endParaRPr lang="uk-UA"/>
        </a:p>
      </dgm:t>
    </dgm:pt>
    <dgm:pt modelId="{6651BD62-01C5-4E3C-A4E9-BF3859917244}" type="sibTrans" cxnId="{C543B90E-4894-4AC7-B42E-FE6BE3F5AD96}">
      <dgm:prSet/>
      <dgm:spPr/>
      <dgm:t>
        <a:bodyPr/>
        <a:lstStyle/>
        <a:p>
          <a:endParaRPr lang="uk-UA"/>
        </a:p>
      </dgm:t>
    </dgm:pt>
    <dgm:pt modelId="{72C30047-826B-4192-81E2-C71C1DC98FB6}">
      <dgm:prSet phldrT="[Текст]" custT="1"/>
      <dgm:spPr/>
      <dgm:t>
        <a:bodyPr/>
        <a:lstStyle/>
        <a:p>
          <a:r>
            <a:rPr lang="uk-UA" sz="180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Відповідальність</a:t>
          </a:r>
        </a:p>
      </dgm:t>
    </dgm:pt>
    <dgm:pt modelId="{3DFFDEED-0D37-4BB8-983B-B697516BD48D}" type="parTrans" cxnId="{86CB69C9-B31B-4C0C-B058-D0A2038A6303}">
      <dgm:prSet/>
      <dgm:spPr/>
      <dgm:t>
        <a:bodyPr/>
        <a:lstStyle/>
        <a:p>
          <a:endParaRPr lang="uk-UA"/>
        </a:p>
      </dgm:t>
    </dgm:pt>
    <dgm:pt modelId="{30BB3CA4-4DFA-45F2-BD84-1500C45E2190}" type="sibTrans" cxnId="{86CB69C9-B31B-4C0C-B058-D0A2038A6303}">
      <dgm:prSet/>
      <dgm:spPr/>
      <dgm:t>
        <a:bodyPr/>
        <a:lstStyle/>
        <a:p>
          <a:endParaRPr lang="uk-UA"/>
        </a:p>
      </dgm:t>
    </dgm:pt>
    <dgm:pt modelId="{C83EE3AA-EF67-4A18-8B91-4D1B1EF81B43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Конституційно- правова відповідальність</a:t>
          </a:r>
        </a:p>
      </dgm:t>
    </dgm:pt>
    <dgm:pt modelId="{C77DDFA6-5FFF-439E-8211-6053F531E1CA}" type="parTrans" cxnId="{03C7694E-525E-4320-95C9-4F3FD5C10E5F}">
      <dgm:prSet/>
      <dgm:spPr/>
      <dgm:t>
        <a:bodyPr/>
        <a:lstStyle/>
        <a:p>
          <a:endParaRPr lang="uk-UA"/>
        </a:p>
      </dgm:t>
    </dgm:pt>
    <dgm:pt modelId="{88F45124-C565-45CC-89CF-1A88D9A1A2DC}" type="sibTrans" cxnId="{03C7694E-525E-4320-95C9-4F3FD5C10E5F}">
      <dgm:prSet/>
      <dgm:spPr/>
      <dgm:t>
        <a:bodyPr/>
        <a:lstStyle/>
        <a:p>
          <a:endParaRPr lang="uk-UA"/>
        </a:p>
      </dgm:t>
    </dgm:pt>
    <dgm:pt modelId="{1F502989-8861-442B-9C68-FF3B2BF76CB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Кримінально-правова відповідальність</a:t>
          </a:r>
        </a:p>
      </dgm:t>
    </dgm:pt>
    <dgm:pt modelId="{B907608A-1927-48D6-ADEB-0DD38C88D9BC}" type="parTrans" cxnId="{89B2BB1B-A2B3-4035-93D7-F179BB8F0EB9}">
      <dgm:prSet/>
      <dgm:spPr/>
      <dgm:t>
        <a:bodyPr/>
        <a:lstStyle/>
        <a:p>
          <a:endParaRPr lang="uk-UA"/>
        </a:p>
      </dgm:t>
    </dgm:pt>
    <dgm:pt modelId="{440E3CC5-95A9-42E5-A7F6-513D97C8E614}" type="sibTrans" cxnId="{89B2BB1B-A2B3-4035-93D7-F179BB8F0EB9}">
      <dgm:prSet/>
      <dgm:spPr/>
      <dgm:t>
        <a:bodyPr/>
        <a:lstStyle/>
        <a:p>
          <a:endParaRPr lang="uk-UA"/>
        </a:p>
      </dgm:t>
    </dgm:pt>
    <dgm:pt modelId="{5190140F-8992-4A64-8E7F-265EAA0F769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700" i="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Адміністративно- правова відповідальність</a:t>
          </a:r>
        </a:p>
      </dgm:t>
    </dgm:pt>
    <dgm:pt modelId="{5205974C-CAB2-4A7C-83F1-85BA7018E8B3}" type="parTrans" cxnId="{A18BB5D9-3067-483F-AFA5-880AC7FD6911}">
      <dgm:prSet/>
      <dgm:spPr/>
      <dgm:t>
        <a:bodyPr/>
        <a:lstStyle/>
        <a:p>
          <a:endParaRPr lang="uk-UA"/>
        </a:p>
      </dgm:t>
    </dgm:pt>
    <dgm:pt modelId="{A4B3E884-D7EA-43C9-92B5-92C2471AB22A}" type="sibTrans" cxnId="{A18BB5D9-3067-483F-AFA5-880AC7FD6911}">
      <dgm:prSet/>
      <dgm:spPr/>
      <dgm:t>
        <a:bodyPr/>
        <a:lstStyle/>
        <a:p>
          <a:endParaRPr lang="uk-UA"/>
        </a:p>
      </dgm:t>
    </dgm:pt>
    <dgm:pt modelId="{D04E4F42-6F54-45FA-BB29-B3AB6D1C7D02}">
      <dgm:prSet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Цивільно-правова відповідальність</a:t>
          </a:r>
        </a:p>
      </dgm:t>
    </dgm:pt>
    <dgm:pt modelId="{0EA35F4E-43D9-4514-950A-748F7EA4E1FF}" type="parTrans" cxnId="{CDFB61C5-C42F-4F24-A274-50B409D74A19}">
      <dgm:prSet/>
      <dgm:spPr/>
      <dgm:t>
        <a:bodyPr/>
        <a:lstStyle/>
        <a:p>
          <a:endParaRPr lang="uk-UA"/>
        </a:p>
      </dgm:t>
    </dgm:pt>
    <dgm:pt modelId="{48B47CE6-9580-4E5C-8C01-D5388B3150F8}" type="sibTrans" cxnId="{CDFB61C5-C42F-4F24-A274-50B409D74A19}">
      <dgm:prSet/>
      <dgm:spPr/>
      <dgm:t>
        <a:bodyPr/>
        <a:lstStyle/>
        <a:p>
          <a:endParaRPr lang="uk-UA"/>
        </a:p>
      </dgm:t>
    </dgm:pt>
    <dgm:pt modelId="{61F65AA2-036C-4B22-BC30-E79E2B6B7C8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Матеріальна відповідальність</a:t>
          </a:r>
        </a:p>
      </dgm:t>
    </dgm:pt>
    <dgm:pt modelId="{EA92E665-BD3D-4091-87DB-E175A859DB03}" type="parTrans" cxnId="{B3C18CFB-7BEC-46B8-8D14-214EEA0D5C2F}">
      <dgm:prSet/>
      <dgm:spPr/>
      <dgm:t>
        <a:bodyPr/>
        <a:lstStyle/>
        <a:p>
          <a:endParaRPr lang="uk-UA"/>
        </a:p>
      </dgm:t>
    </dgm:pt>
    <dgm:pt modelId="{4598E706-11AA-4F8C-A17F-24FF19518EF0}" type="sibTrans" cxnId="{B3C18CFB-7BEC-46B8-8D14-214EEA0D5C2F}">
      <dgm:prSet/>
      <dgm:spPr/>
      <dgm:t>
        <a:bodyPr/>
        <a:lstStyle/>
        <a:p>
          <a:endParaRPr lang="uk-UA"/>
        </a:p>
      </dgm:t>
    </dgm:pt>
    <dgm:pt modelId="{B806A102-DB16-41B4-93A3-EC5A0D5FE3B2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Функції юридичної відповідальності</a:t>
          </a:r>
        </a:p>
      </dgm:t>
    </dgm:pt>
    <dgm:pt modelId="{295CE19E-B62C-48AD-BDF3-587597843206}" type="parTrans" cxnId="{84629CBE-44B7-489C-A27B-D7DDC43143D2}">
      <dgm:prSet/>
      <dgm:spPr/>
      <dgm:t>
        <a:bodyPr/>
        <a:lstStyle/>
        <a:p>
          <a:endParaRPr lang="uk-UA"/>
        </a:p>
      </dgm:t>
    </dgm:pt>
    <dgm:pt modelId="{700308D0-6934-4B8D-BA5B-4BAE1A5E2B48}" type="sibTrans" cxnId="{84629CBE-44B7-489C-A27B-D7DDC43143D2}">
      <dgm:prSet/>
      <dgm:spPr/>
      <dgm:t>
        <a:bodyPr/>
        <a:lstStyle/>
        <a:p>
          <a:endParaRPr lang="uk-UA"/>
        </a:p>
      </dgm:t>
    </dgm:pt>
    <dgm:pt modelId="{6C8D23C5-8886-48F7-8990-4822C865B2AB}">
      <dgm:prSet custT="1"/>
      <dgm:spPr/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uk-UA" sz="1800" i="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Стадії юридичної відповідальності</a:t>
          </a:r>
        </a:p>
      </dgm:t>
    </dgm:pt>
    <dgm:pt modelId="{5630C231-46C9-40B3-BAD4-7BD07C2E58B6}" type="parTrans" cxnId="{084DDAFF-B24C-4BD1-9C64-916B5E950DF9}">
      <dgm:prSet/>
      <dgm:spPr/>
      <dgm:t>
        <a:bodyPr/>
        <a:lstStyle/>
        <a:p>
          <a:endParaRPr lang="uk-UA"/>
        </a:p>
      </dgm:t>
    </dgm:pt>
    <dgm:pt modelId="{1A0A1C87-63F7-4213-A220-CD1B08CA9933}" type="sibTrans" cxnId="{084DDAFF-B24C-4BD1-9C64-916B5E950DF9}">
      <dgm:prSet/>
      <dgm:spPr/>
      <dgm:t>
        <a:bodyPr/>
        <a:lstStyle/>
        <a:p>
          <a:endParaRPr lang="uk-UA"/>
        </a:p>
      </dgm:t>
    </dgm:pt>
    <dgm:pt modelId="{DEDB464C-3721-4062-9BBA-902D534AC10A}" type="pres">
      <dgm:prSet presAssocID="{331EAF46-9925-4148-B945-76F2224F016E}" presName="diagram" presStyleCnt="0">
        <dgm:presLayoutVars>
          <dgm:dir/>
          <dgm:resizeHandles val="exact"/>
        </dgm:presLayoutVars>
      </dgm:prSet>
      <dgm:spPr/>
    </dgm:pt>
    <dgm:pt modelId="{648614FD-7084-40BE-9D18-E1A64A0FB9DF}" type="pres">
      <dgm:prSet presAssocID="{72C30047-826B-4192-81E2-C71C1DC98FB6}" presName="node" presStyleLbl="node1" presStyleIdx="0" presStyleCnt="15" custAng="0" custScaleX="126673" custLinFactNeighborX="-12896" custLinFactNeighborY="-163">
        <dgm:presLayoutVars>
          <dgm:bulletEnabled val="1"/>
        </dgm:presLayoutVars>
      </dgm:prSet>
      <dgm:spPr/>
    </dgm:pt>
    <dgm:pt modelId="{9C38036A-F101-4C63-892D-EFA0A1413E34}" type="pres">
      <dgm:prSet presAssocID="{30BB3CA4-4DFA-45F2-BD84-1500C45E2190}" presName="sibTrans" presStyleCnt="0"/>
      <dgm:spPr/>
    </dgm:pt>
    <dgm:pt modelId="{77C2E7A7-BE7C-4B92-87AE-49C5E83DB55A}" type="pres">
      <dgm:prSet presAssocID="{41BE9170-9A47-4E72-8FAE-132FFE2F1367}" presName="node" presStyleLbl="node1" presStyleIdx="1" presStyleCnt="15" custScaleX="111959" custLinFactNeighborX="-7708" custLinFactNeighborY="-163">
        <dgm:presLayoutVars>
          <dgm:bulletEnabled val="1"/>
        </dgm:presLayoutVars>
      </dgm:prSet>
      <dgm:spPr/>
    </dgm:pt>
    <dgm:pt modelId="{B7E990AA-795C-4DE0-A537-B2E250B61C75}" type="pres">
      <dgm:prSet presAssocID="{3F1AEC3B-F608-4637-818E-4991FDDCB15D}" presName="sibTrans" presStyleCnt="0"/>
      <dgm:spPr/>
    </dgm:pt>
    <dgm:pt modelId="{4FD0F721-2CC4-41A9-ABAD-44536F94AFB3}" type="pres">
      <dgm:prSet presAssocID="{849DC97E-BB2C-4DF6-9882-2B51A307FB7A}" presName="node" presStyleLbl="node1" presStyleIdx="2" presStyleCnt="15" custLinFactNeighborX="870" custLinFactNeighborY="-122">
        <dgm:presLayoutVars>
          <dgm:bulletEnabled val="1"/>
        </dgm:presLayoutVars>
      </dgm:prSet>
      <dgm:spPr/>
    </dgm:pt>
    <dgm:pt modelId="{466C5432-8ADB-4D0C-A34D-8C8F327B494A}" type="pres">
      <dgm:prSet presAssocID="{38BC555E-A644-4CA2-90EE-B319691985DC}" presName="sibTrans" presStyleCnt="0"/>
      <dgm:spPr/>
    </dgm:pt>
    <dgm:pt modelId="{A8C748B1-4A9D-4D08-A7B2-C9615FAB5A17}" type="pres">
      <dgm:prSet presAssocID="{D796DDCA-8FEC-4275-8300-9EEBC27EFB4A}" presName="node" presStyleLbl="node1" presStyleIdx="3" presStyleCnt="15" custLinFactNeighborX="7799" custLinFactNeighborY="-122">
        <dgm:presLayoutVars>
          <dgm:bulletEnabled val="1"/>
        </dgm:presLayoutVars>
      </dgm:prSet>
      <dgm:spPr/>
    </dgm:pt>
    <dgm:pt modelId="{E36B0E0A-43A1-4895-8374-944D03D3980F}" type="pres">
      <dgm:prSet presAssocID="{5A375663-8573-4E9F-B902-AAFAC9F3597B}" presName="sibTrans" presStyleCnt="0"/>
      <dgm:spPr/>
    </dgm:pt>
    <dgm:pt modelId="{087C7AE2-F84E-402B-B98F-122062860B03}" type="pres">
      <dgm:prSet presAssocID="{C83EE3AA-EF67-4A18-8B91-4D1B1EF81B43}" presName="node" presStyleLbl="node1" presStyleIdx="4" presStyleCnt="15">
        <dgm:presLayoutVars>
          <dgm:bulletEnabled val="1"/>
        </dgm:presLayoutVars>
      </dgm:prSet>
      <dgm:spPr/>
    </dgm:pt>
    <dgm:pt modelId="{5EAB26FD-C52B-4139-8AD3-EE00A5357A1D}" type="pres">
      <dgm:prSet presAssocID="{88F45124-C565-45CC-89CF-1A88D9A1A2DC}" presName="sibTrans" presStyleCnt="0"/>
      <dgm:spPr/>
    </dgm:pt>
    <dgm:pt modelId="{757CB513-9995-4050-A677-4D21F87312DE}" type="pres">
      <dgm:prSet presAssocID="{1F502989-8861-442B-9C68-FF3B2BF76CB1}" presName="node" presStyleLbl="node1" presStyleIdx="5" presStyleCnt="15">
        <dgm:presLayoutVars>
          <dgm:bulletEnabled val="1"/>
        </dgm:presLayoutVars>
      </dgm:prSet>
      <dgm:spPr/>
    </dgm:pt>
    <dgm:pt modelId="{02A34F6D-4200-43C6-8303-95DAD767A312}" type="pres">
      <dgm:prSet presAssocID="{440E3CC5-95A9-42E5-A7F6-513D97C8E614}" presName="sibTrans" presStyleCnt="0"/>
      <dgm:spPr/>
    </dgm:pt>
    <dgm:pt modelId="{52274A85-13E1-4C05-AA1F-297AA6951F08}" type="pres">
      <dgm:prSet presAssocID="{5190140F-8992-4A64-8E7F-265EAA0F769A}" presName="node" presStyleLbl="node1" presStyleIdx="6" presStyleCnt="15">
        <dgm:presLayoutVars>
          <dgm:bulletEnabled val="1"/>
        </dgm:presLayoutVars>
      </dgm:prSet>
      <dgm:spPr/>
    </dgm:pt>
    <dgm:pt modelId="{0135DFB5-867D-42DC-B6DC-23202EF44E09}" type="pres">
      <dgm:prSet presAssocID="{A4B3E884-D7EA-43C9-92B5-92C2471AB22A}" presName="sibTrans" presStyleCnt="0"/>
      <dgm:spPr/>
    </dgm:pt>
    <dgm:pt modelId="{51B913C9-FB60-4027-8A99-BA42F0E055A0}" type="pres">
      <dgm:prSet presAssocID="{D04E4F42-6F54-45FA-BB29-B3AB6D1C7D02}" presName="node" presStyleLbl="node1" presStyleIdx="7" presStyleCnt="15">
        <dgm:presLayoutVars>
          <dgm:bulletEnabled val="1"/>
        </dgm:presLayoutVars>
      </dgm:prSet>
      <dgm:spPr/>
    </dgm:pt>
    <dgm:pt modelId="{AB09980A-B482-4D15-862D-CEF162248994}" type="pres">
      <dgm:prSet presAssocID="{48B47CE6-9580-4E5C-8C01-D5388B3150F8}" presName="sibTrans" presStyleCnt="0"/>
      <dgm:spPr/>
    </dgm:pt>
    <dgm:pt modelId="{400D4EFC-AA68-4C80-AB23-2AF9007B3CCA}" type="pres">
      <dgm:prSet presAssocID="{61F65AA2-036C-4B22-BC30-E79E2B6B7C8D}" presName="node" presStyleLbl="node1" presStyleIdx="8" presStyleCnt="15">
        <dgm:presLayoutVars>
          <dgm:bulletEnabled val="1"/>
        </dgm:presLayoutVars>
      </dgm:prSet>
      <dgm:spPr/>
    </dgm:pt>
    <dgm:pt modelId="{EC8FC899-FF3F-4177-BC33-2A9F03652B9F}" type="pres">
      <dgm:prSet presAssocID="{4598E706-11AA-4F8C-A17F-24FF19518EF0}" presName="sibTrans" presStyleCnt="0"/>
      <dgm:spPr/>
    </dgm:pt>
    <dgm:pt modelId="{D4E63A78-AA72-4E35-86B1-2C259FE77B40}" type="pres">
      <dgm:prSet presAssocID="{5A430131-1F52-4B3D-A8D0-65978BDB9C27}" presName="node" presStyleLbl="node1" presStyleIdx="9" presStyleCnt="15">
        <dgm:presLayoutVars>
          <dgm:bulletEnabled val="1"/>
        </dgm:presLayoutVars>
      </dgm:prSet>
      <dgm:spPr/>
    </dgm:pt>
    <dgm:pt modelId="{ED2D1B63-D110-462F-A947-A8F8942D0948}" type="pres">
      <dgm:prSet presAssocID="{A2154172-D69E-445B-9F62-F45F03BF792D}" presName="sibTrans" presStyleCnt="0"/>
      <dgm:spPr/>
    </dgm:pt>
    <dgm:pt modelId="{F50FB119-0147-4386-85B3-72F540E68080}" type="pres">
      <dgm:prSet presAssocID="{C5819FAC-1039-41C9-B9C9-8E9D71F5D8F9}" presName="node" presStyleLbl="node1" presStyleIdx="10" presStyleCnt="15" custScaleX="117613" custLinFactNeighborX="768" custLinFactNeighborY="1747">
        <dgm:presLayoutVars>
          <dgm:bulletEnabled val="1"/>
        </dgm:presLayoutVars>
      </dgm:prSet>
      <dgm:spPr/>
    </dgm:pt>
    <dgm:pt modelId="{92F68485-4EA4-4B9A-8DD6-D793F50B9B42}" type="pres">
      <dgm:prSet presAssocID="{EB68AE78-A3A0-4067-B663-AE9004987219}" presName="sibTrans" presStyleCnt="0"/>
      <dgm:spPr/>
    </dgm:pt>
    <dgm:pt modelId="{231F6A7C-8AD6-4C4A-9B6B-43036585934F}" type="pres">
      <dgm:prSet presAssocID="{42F81094-E338-4AAC-883C-25E9CB12305C}" presName="node" presStyleLbl="node1" presStyleIdx="11" presStyleCnt="15">
        <dgm:presLayoutVars>
          <dgm:bulletEnabled val="1"/>
        </dgm:presLayoutVars>
      </dgm:prSet>
      <dgm:spPr/>
    </dgm:pt>
    <dgm:pt modelId="{DD4EE4F4-53A2-42CD-8E98-6B77B539DDFD}" type="pres">
      <dgm:prSet presAssocID="{6651BD62-01C5-4E3C-A4E9-BF3859917244}" presName="sibTrans" presStyleCnt="0"/>
      <dgm:spPr/>
    </dgm:pt>
    <dgm:pt modelId="{A7D902A0-150F-409B-AE5A-BB7E3B37FD9C}" type="pres">
      <dgm:prSet presAssocID="{B806A102-DB16-41B4-93A3-EC5A0D5FE3B2}" presName="node" presStyleLbl="node1" presStyleIdx="12" presStyleCnt="15">
        <dgm:presLayoutVars>
          <dgm:bulletEnabled val="1"/>
        </dgm:presLayoutVars>
      </dgm:prSet>
      <dgm:spPr/>
    </dgm:pt>
    <dgm:pt modelId="{FE6078BF-3611-41C6-8E1C-920DBC7EB46D}" type="pres">
      <dgm:prSet presAssocID="{700308D0-6934-4B8D-BA5B-4BAE1A5E2B48}" presName="sibTrans" presStyleCnt="0"/>
      <dgm:spPr/>
    </dgm:pt>
    <dgm:pt modelId="{35426E4E-60D4-487A-ACF7-AFE886C2B0F1}" type="pres">
      <dgm:prSet presAssocID="{56C1F35E-636C-4D1B-8911-060F7612E037}" presName="node" presStyleLbl="node1" presStyleIdx="13" presStyleCnt="15">
        <dgm:presLayoutVars>
          <dgm:bulletEnabled val="1"/>
        </dgm:presLayoutVars>
      </dgm:prSet>
      <dgm:spPr/>
    </dgm:pt>
    <dgm:pt modelId="{5AF9F14A-51F1-444E-83A5-ABEE003B632F}" type="pres">
      <dgm:prSet presAssocID="{A9FDC298-DE3D-4683-8819-3512F34ACF52}" presName="sibTrans" presStyleCnt="0"/>
      <dgm:spPr/>
    </dgm:pt>
    <dgm:pt modelId="{6D064DB0-20ED-4CA6-8B8E-EC7221411D4C}" type="pres">
      <dgm:prSet presAssocID="{6C8D23C5-8886-48F7-8990-4822C865B2AB}" presName="node" presStyleLbl="node1" presStyleIdx="14" presStyleCnt="15">
        <dgm:presLayoutVars>
          <dgm:bulletEnabled val="1"/>
        </dgm:presLayoutVars>
      </dgm:prSet>
      <dgm:spPr/>
    </dgm:pt>
  </dgm:ptLst>
  <dgm:cxnLst>
    <dgm:cxn modelId="{C543B90E-4894-4AC7-B42E-FE6BE3F5AD96}" srcId="{331EAF46-9925-4148-B945-76F2224F016E}" destId="{42F81094-E338-4AAC-883C-25E9CB12305C}" srcOrd="11" destOrd="0" parTransId="{8238866B-2840-4A7E-A357-095580B1BAED}" sibTransId="{6651BD62-01C5-4E3C-A4E9-BF3859917244}"/>
    <dgm:cxn modelId="{C759571B-B8FD-4500-9F12-6E7FDEEC372D}" srcId="{331EAF46-9925-4148-B945-76F2224F016E}" destId="{D796DDCA-8FEC-4275-8300-9EEBC27EFB4A}" srcOrd="3" destOrd="0" parTransId="{DD774088-4CAD-47D0-BC64-E0C71D0C9E49}" sibTransId="{5A375663-8573-4E9F-B902-AAFAC9F3597B}"/>
    <dgm:cxn modelId="{89B2BB1B-A2B3-4035-93D7-F179BB8F0EB9}" srcId="{331EAF46-9925-4148-B945-76F2224F016E}" destId="{1F502989-8861-442B-9C68-FF3B2BF76CB1}" srcOrd="5" destOrd="0" parTransId="{B907608A-1927-48D6-ADEB-0DD38C88D9BC}" sibTransId="{440E3CC5-95A9-42E5-A7F6-513D97C8E614}"/>
    <dgm:cxn modelId="{0005871C-EEC5-4271-B35B-62E08693B1D8}" type="presOf" srcId="{56C1F35E-636C-4D1B-8911-060F7612E037}" destId="{35426E4E-60D4-487A-ACF7-AFE886C2B0F1}" srcOrd="0" destOrd="0" presId="urn:microsoft.com/office/officeart/2005/8/layout/default#1"/>
    <dgm:cxn modelId="{B427891C-A861-4B29-A10A-56579E67C736}" type="presOf" srcId="{1F502989-8861-442B-9C68-FF3B2BF76CB1}" destId="{757CB513-9995-4050-A677-4D21F87312DE}" srcOrd="0" destOrd="0" presId="urn:microsoft.com/office/officeart/2005/8/layout/default#1"/>
    <dgm:cxn modelId="{1A6B0825-540C-4247-A186-1632C7BDE808}" type="presOf" srcId="{5190140F-8992-4A64-8E7F-265EAA0F769A}" destId="{52274A85-13E1-4C05-AA1F-297AA6951F08}" srcOrd="0" destOrd="0" presId="urn:microsoft.com/office/officeart/2005/8/layout/default#1"/>
    <dgm:cxn modelId="{189FF635-899E-4427-B497-E09FEA148355}" type="presOf" srcId="{D04E4F42-6F54-45FA-BB29-B3AB6D1C7D02}" destId="{51B913C9-FB60-4027-8A99-BA42F0E055A0}" srcOrd="0" destOrd="0" presId="urn:microsoft.com/office/officeart/2005/8/layout/default#1"/>
    <dgm:cxn modelId="{C6936D41-59B8-4213-910E-E90B550B707A}" type="presOf" srcId="{C83EE3AA-EF67-4A18-8B91-4D1B1EF81B43}" destId="{087C7AE2-F84E-402B-B98F-122062860B03}" srcOrd="0" destOrd="0" presId="urn:microsoft.com/office/officeart/2005/8/layout/default#1"/>
    <dgm:cxn modelId="{3805B144-F91A-4EA1-9210-C05C3600EE4B}" type="presOf" srcId="{61F65AA2-036C-4B22-BC30-E79E2B6B7C8D}" destId="{400D4EFC-AA68-4C80-AB23-2AF9007B3CCA}" srcOrd="0" destOrd="0" presId="urn:microsoft.com/office/officeart/2005/8/layout/default#1"/>
    <dgm:cxn modelId="{03C7694E-525E-4320-95C9-4F3FD5C10E5F}" srcId="{331EAF46-9925-4148-B945-76F2224F016E}" destId="{C83EE3AA-EF67-4A18-8B91-4D1B1EF81B43}" srcOrd="4" destOrd="0" parTransId="{C77DDFA6-5FFF-439E-8211-6053F531E1CA}" sibTransId="{88F45124-C565-45CC-89CF-1A88D9A1A2DC}"/>
    <dgm:cxn modelId="{995A0171-9C7B-47A9-B473-F1B9DB3E9DD8}" type="presOf" srcId="{41BE9170-9A47-4E72-8FAE-132FFE2F1367}" destId="{77C2E7A7-BE7C-4B92-87AE-49C5E83DB55A}" srcOrd="0" destOrd="0" presId="urn:microsoft.com/office/officeart/2005/8/layout/default#1"/>
    <dgm:cxn modelId="{528FEA58-CE92-4053-ADD4-7C3A1DE52A44}" type="presOf" srcId="{849DC97E-BB2C-4DF6-9882-2B51A307FB7A}" destId="{4FD0F721-2CC4-41A9-ABAD-44536F94AFB3}" srcOrd="0" destOrd="0" presId="urn:microsoft.com/office/officeart/2005/8/layout/default#1"/>
    <dgm:cxn modelId="{5EC84D79-E199-4611-B2B1-732528130F5C}" srcId="{331EAF46-9925-4148-B945-76F2224F016E}" destId="{56C1F35E-636C-4D1B-8911-060F7612E037}" srcOrd="13" destOrd="0" parTransId="{E8C1485F-C242-4561-8DC6-DC049C59FC71}" sibTransId="{A9FDC298-DE3D-4683-8819-3512F34ACF52}"/>
    <dgm:cxn modelId="{B1FABA8F-B39E-4618-9FB2-72DAEC380043}" type="presOf" srcId="{C5819FAC-1039-41C9-B9C9-8E9D71F5D8F9}" destId="{F50FB119-0147-4386-85B3-72F540E68080}" srcOrd="0" destOrd="0" presId="urn:microsoft.com/office/officeart/2005/8/layout/default#1"/>
    <dgm:cxn modelId="{AA32D8A3-37AE-4C1A-950F-F039BCC194E0}" srcId="{331EAF46-9925-4148-B945-76F2224F016E}" destId="{5A430131-1F52-4B3D-A8D0-65978BDB9C27}" srcOrd="9" destOrd="0" parTransId="{EFC88A7B-4563-4D3A-AA49-FEA46DE03BC8}" sibTransId="{A2154172-D69E-445B-9F62-F45F03BF792D}"/>
    <dgm:cxn modelId="{70CB54B3-912D-446A-B360-86C06F55C24F}" srcId="{331EAF46-9925-4148-B945-76F2224F016E}" destId="{849DC97E-BB2C-4DF6-9882-2B51A307FB7A}" srcOrd="2" destOrd="0" parTransId="{58C4495F-D310-4917-9F90-644D6C18B6EB}" sibTransId="{38BC555E-A644-4CA2-90EE-B319691985DC}"/>
    <dgm:cxn modelId="{84629CBE-44B7-489C-A27B-D7DDC43143D2}" srcId="{331EAF46-9925-4148-B945-76F2224F016E}" destId="{B806A102-DB16-41B4-93A3-EC5A0D5FE3B2}" srcOrd="12" destOrd="0" parTransId="{295CE19E-B62C-48AD-BDF3-587597843206}" sibTransId="{700308D0-6934-4B8D-BA5B-4BAE1A5E2B48}"/>
    <dgm:cxn modelId="{CDFB61C5-C42F-4F24-A274-50B409D74A19}" srcId="{331EAF46-9925-4148-B945-76F2224F016E}" destId="{D04E4F42-6F54-45FA-BB29-B3AB6D1C7D02}" srcOrd="7" destOrd="0" parTransId="{0EA35F4E-43D9-4514-950A-748F7EA4E1FF}" sibTransId="{48B47CE6-9580-4E5C-8C01-D5388B3150F8}"/>
    <dgm:cxn modelId="{86CB69C9-B31B-4C0C-B058-D0A2038A6303}" srcId="{331EAF46-9925-4148-B945-76F2224F016E}" destId="{72C30047-826B-4192-81E2-C71C1DC98FB6}" srcOrd="0" destOrd="0" parTransId="{3DFFDEED-0D37-4BB8-983B-B697516BD48D}" sibTransId="{30BB3CA4-4DFA-45F2-BD84-1500C45E2190}"/>
    <dgm:cxn modelId="{086D71CA-BCBA-4BAF-A230-3EC01EA65D6F}" type="presOf" srcId="{6C8D23C5-8886-48F7-8990-4822C865B2AB}" destId="{6D064DB0-20ED-4CA6-8B8E-EC7221411D4C}" srcOrd="0" destOrd="0" presId="urn:microsoft.com/office/officeart/2005/8/layout/default#1"/>
    <dgm:cxn modelId="{18A508CC-95A1-4F1C-8EB5-C08FF50D133B}" type="presOf" srcId="{42F81094-E338-4AAC-883C-25E9CB12305C}" destId="{231F6A7C-8AD6-4C4A-9B6B-43036585934F}" srcOrd="0" destOrd="0" presId="urn:microsoft.com/office/officeart/2005/8/layout/default#1"/>
    <dgm:cxn modelId="{18405FD1-2E3F-4682-8EE4-AFDD95875B76}" type="presOf" srcId="{B806A102-DB16-41B4-93A3-EC5A0D5FE3B2}" destId="{A7D902A0-150F-409B-AE5A-BB7E3B37FD9C}" srcOrd="0" destOrd="0" presId="urn:microsoft.com/office/officeart/2005/8/layout/default#1"/>
    <dgm:cxn modelId="{E3A792D2-3004-4D11-B410-CB91909D4634}" srcId="{331EAF46-9925-4148-B945-76F2224F016E}" destId="{41BE9170-9A47-4E72-8FAE-132FFE2F1367}" srcOrd="1" destOrd="0" parTransId="{7E40AE03-F8CD-4E41-AD4C-A42E6EA09A26}" sibTransId="{3F1AEC3B-F608-4637-818E-4991FDDCB15D}"/>
    <dgm:cxn modelId="{A18BB5D9-3067-483F-AFA5-880AC7FD6911}" srcId="{331EAF46-9925-4148-B945-76F2224F016E}" destId="{5190140F-8992-4A64-8E7F-265EAA0F769A}" srcOrd="6" destOrd="0" parTransId="{5205974C-CAB2-4A7C-83F1-85BA7018E8B3}" sibTransId="{A4B3E884-D7EA-43C9-92B5-92C2471AB22A}"/>
    <dgm:cxn modelId="{224EE0D9-9BBF-4766-9812-F39C70F09887}" type="presOf" srcId="{72C30047-826B-4192-81E2-C71C1DC98FB6}" destId="{648614FD-7084-40BE-9D18-E1A64A0FB9DF}" srcOrd="0" destOrd="0" presId="urn:microsoft.com/office/officeart/2005/8/layout/default#1"/>
    <dgm:cxn modelId="{F6DA08DB-ACB1-4D9A-9B21-7A1EA82F65F1}" srcId="{331EAF46-9925-4148-B945-76F2224F016E}" destId="{C5819FAC-1039-41C9-B9C9-8E9D71F5D8F9}" srcOrd="10" destOrd="0" parTransId="{E59A3AD5-B314-4187-AF02-B596DB101DDB}" sibTransId="{EB68AE78-A3A0-4067-B663-AE9004987219}"/>
    <dgm:cxn modelId="{01F498E2-AA09-4506-BD66-335880B95358}" type="presOf" srcId="{5A430131-1F52-4B3D-A8D0-65978BDB9C27}" destId="{D4E63A78-AA72-4E35-86B1-2C259FE77B40}" srcOrd="0" destOrd="0" presId="urn:microsoft.com/office/officeart/2005/8/layout/default#1"/>
    <dgm:cxn modelId="{B5C3C3F4-7B96-420F-9675-BB13AA4EF1BF}" type="presOf" srcId="{331EAF46-9925-4148-B945-76F2224F016E}" destId="{DEDB464C-3721-4062-9BBA-902D534AC10A}" srcOrd="0" destOrd="0" presId="urn:microsoft.com/office/officeart/2005/8/layout/default#1"/>
    <dgm:cxn modelId="{B3C18CFB-7BEC-46B8-8D14-214EEA0D5C2F}" srcId="{331EAF46-9925-4148-B945-76F2224F016E}" destId="{61F65AA2-036C-4B22-BC30-E79E2B6B7C8D}" srcOrd="8" destOrd="0" parTransId="{EA92E665-BD3D-4091-87DB-E175A859DB03}" sibTransId="{4598E706-11AA-4F8C-A17F-24FF19518EF0}"/>
    <dgm:cxn modelId="{BD04DFFC-DCBB-4FF3-B4E7-9ADE15F82483}" type="presOf" srcId="{D796DDCA-8FEC-4275-8300-9EEBC27EFB4A}" destId="{A8C748B1-4A9D-4D08-A7B2-C9615FAB5A17}" srcOrd="0" destOrd="0" presId="urn:microsoft.com/office/officeart/2005/8/layout/default#1"/>
    <dgm:cxn modelId="{084DDAFF-B24C-4BD1-9C64-916B5E950DF9}" srcId="{331EAF46-9925-4148-B945-76F2224F016E}" destId="{6C8D23C5-8886-48F7-8990-4822C865B2AB}" srcOrd="14" destOrd="0" parTransId="{5630C231-46C9-40B3-BAD4-7BD07C2E58B6}" sibTransId="{1A0A1C87-63F7-4213-A220-CD1B08CA9933}"/>
    <dgm:cxn modelId="{7FCD07B8-7993-4A5D-969D-6860F55B89DB}" type="presParOf" srcId="{DEDB464C-3721-4062-9BBA-902D534AC10A}" destId="{648614FD-7084-40BE-9D18-E1A64A0FB9DF}" srcOrd="0" destOrd="0" presId="urn:microsoft.com/office/officeart/2005/8/layout/default#1"/>
    <dgm:cxn modelId="{12443646-E7BE-44D5-BAC5-AB73BC460108}" type="presParOf" srcId="{DEDB464C-3721-4062-9BBA-902D534AC10A}" destId="{9C38036A-F101-4C63-892D-EFA0A1413E34}" srcOrd="1" destOrd="0" presId="urn:microsoft.com/office/officeart/2005/8/layout/default#1"/>
    <dgm:cxn modelId="{A578EC27-98E9-4184-96D1-CA6498FB06E1}" type="presParOf" srcId="{DEDB464C-3721-4062-9BBA-902D534AC10A}" destId="{77C2E7A7-BE7C-4B92-87AE-49C5E83DB55A}" srcOrd="2" destOrd="0" presId="urn:microsoft.com/office/officeart/2005/8/layout/default#1"/>
    <dgm:cxn modelId="{9F883AE7-E84F-4C47-B63E-5DA4A4E1165C}" type="presParOf" srcId="{DEDB464C-3721-4062-9BBA-902D534AC10A}" destId="{B7E990AA-795C-4DE0-A537-B2E250B61C75}" srcOrd="3" destOrd="0" presId="urn:microsoft.com/office/officeart/2005/8/layout/default#1"/>
    <dgm:cxn modelId="{86C7D40D-2D2C-44F2-A94E-184521436B14}" type="presParOf" srcId="{DEDB464C-3721-4062-9BBA-902D534AC10A}" destId="{4FD0F721-2CC4-41A9-ABAD-44536F94AFB3}" srcOrd="4" destOrd="0" presId="urn:microsoft.com/office/officeart/2005/8/layout/default#1"/>
    <dgm:cxn modelId="{8B1AB549-4940-4CCD-8F26-CA5B07935924}" type="presParOf" srcId="{DEDB464C-3721-4062-9BBA-902D534AC10A}" destId="{466C5432-8ADB-4D0C-A34D-8C8F327B494A}" srcOrd="5" destOrd="0" presId="urn:microsoft.com/office/officeart/2005/8/layout/default#1"/>
    <dgm:cxn modelId="{E993D048-66FB-41E0-8DAE-97F6B73BE40D}" type="presParOf" srcId="{DEDB464C-3721-4062-9BBA-902D534AC10A}" destId="{A8C748B1-4A9D-4D08-A7B2-C9615FAB5A17}" srcOrd="6" destOrd="0" presId="urn:microsoft.com/office/officeart/2005/8/layout/default#1"/>
    <dgm:cxn modelId="{1BA3D2E6-DA5E-4348-9760-2FAA9C843D80}" type="presParOf" srcId="{DEDB464C-3721-4062-9BBA-902D534AC10A}" destId="{E36B0E0A-43A1-4895-8374-944D03D3980F}" srcOrd="7" destOrd="0" presId="urn:microsoft.com/office/officeart/2005/8/layout/default#1"/>
    <dgm:cxn modelId="{DFE136FD-2B8E-4E2B-B490-C13FFD93D8F4}" type="presParOf" srcId="{DEDB464C-3721-4062-9BBA-902D534AC10A}" destId="{087C7AE2-F84E-402B-B98F-122062860B03}" srcOrd="8" destOrd="0" presId="urn:microsoft.com/office/officeart/2005/8/layout/default#1"/>
    <dgm:cxn modelId="{A938CD65-B6E7-4CAA-BBD0-D2A46D242D70}" type="presParOf" srcId="{DEDB464C-3721-4062-9BBA-902D534AC10A}" destId="{5EAB26FD-C52B-4139-8AD3-EE00A5357A1D}" srcOrd="9" destOrd="0" presId="urn:microsoft.com/office/officeart/2005/8/layout/default#1"/>
    <dgm:cxn modelId="{7ED2F739-2D3E-4995-BC88-7D670ACABACD}" type="presParOf" srcId="{DEDB464C-3721-4062-9BBA-902D534AC10A}" destId="{757CB513-9995-4050-A677-4D21F87312DE}" srcOrd="10" destOrd="0" presId="urn:microsoft.com/office/officeart/2005/8/layout/default#1"/>
    <dgm:cxn modelId="{EEE690FD-2805-4A98-B4D9-3DD82BB58774}" type="presParOf" srcId="{DEDB464C-3721-4062-9BBA-902D534AC10A}" destId="{02A34F6D-4200-43C6-8303-95DAD767A312}" srcOrd="11" destOrd="0" presId="urn:microsoft.com/office/officeart/2005/8/layout/default#1"/>
    <dgm:cxn modelId="{5D3CBC21-47C8-4FBF-A284-7326905AC467}" type="presParOf" srcId="{DEDB464C-3721-4062-9BBA-902D534AC10A}" destId="{52274A85-13E1-4C05-AA1F-297AA6951F08}" srcOrd="12" destOrd="0" presId="urn:microsoft.com/office/officeart/2005/8/layout/default#1"/>
    <dgm:cxn modelId="{F598933A-7653-4892-A28E-18EAAD7BD390}" type="presParOf" srcId="{DEDB464C-3721-4062-9BBA-902D534AC10A}" destId="{0135DFB5-867D-42DC-B6DC-23202EF44E09}" srcOrd="13" destOrd="0" presId="urn:microsoft.com/office/officeart/2005/8/layout/default#1"/>
    <dgm:cxn modelId="{7675BCDA-EDE0-41C5-AE66-8AADB1DBB722}" type="presParOf" srcId="{DEDB464C-3721-4062-9BBA-902D534AC10A}" destId="{51B913C9-FB60-4027-8A99-BA42F0E055A0}" srcOrd="14" destOrd="0" presId="urn:microsoft.com/office/officeart/2005/8/layout/default#1"/>
    <dgm:cxn modelId="{4C0D574B-1959-48D4-94D3-89023A123F36}" type="presParOf" srcId="{DEDB464C-3721-4062-9BBA-902D534AC10A}" destId="{AB09980A-B482-4D15-862D-CEF162248994}" srcOrd="15" destOrd="0" presId="urn:microsoft.com/office/officeart/2005/8/layout/default#1"/>
    <dgm:cxn modelId="{EF2DD914-5E53-4720-A1B6-85B077AFB14E}" type="presParOf" srcId="{DEDB464C-3721-4062-9BBA-902D534AC10A}" destId="{400D4EFC-AA68-4C80-AB23-2AF9007B3CCA}" srcOrd="16" destOrd="0" presId="urn:microsoft.com/office/officeart/2005/8/layout/default#1"/>
    <dgm:cxn modelId="{5B7A770C-96B2-4D9E-9308-5CD2FEAF17AB}" type="presParOf" srcId="{DEDB464C-3721-4062-9BBA-902D534AC10A}" destId="{EC8FC899-FF3F-4177-BC33-2A9F03652B9F}" srcOrd="17" destOrd="0" presId="urn:microsoft.com/office/officeart/2005/8/layout/default#1"/>
    <dgm:cxn modelId="{6D3B63A0-A037-4FCA-BA53-5CE0F668DE2E}" type="presParOf" srcId="{DEDB464C-3721-4062-9BBA-902D534AC10A}" destId="{D4E63A78-AA72-4E35-86B1-2C259FE77B40}" srcOrd="18" destOrd="0" presId="urn:microsoft.com/office/officeart/2005/8/layout/default#1"/>
    <dgm:cxn modelId="{8D5EEAF8-E38E-4788-A694-3AAB09BE3605}" type="presParOf" srcId="{DEDB464C-3721-4062-9BBA-902D534AC10A}" destId="{ED2D1B63-D110-462F-A947-A8F8942D0948}" srcOrd="19" destOrd="0" presId="urn:microsoft.com/office/officeart/2005/8/layout/default#1"/>
    <dgm:cxn modelId="{4573AF10-66E3-473F-AC3E-66E42FC92964}" type="presParOf" srcId="{DEDB464C-3721-4062-9BBA-902D534AC10A}" destId="{F50FB119-0147-4386-85B3-72F540E68080}" srcOrd="20" destOrd="0" presId="urn:microsoft.com/office/officeart/2005/8/layout/default#1"/>
    <dgm:cxn modelId="{E8D384BF-ED21-415A-9572-E690F1BF89EF}" type="presParOf" srcId="{DEDB464C-3721-4062-9BBA-902D534AC10A}" destId="{92F68485-4EA4-4B9A-8DD6-D793F50B9B42}" srcOrd="21" destOrd="0" presId="urn:microsoft.com/office/officeart/2005/8/layout/default#1"/>
    <dgm:cxn modelId="{4B60AB63-807D-4300-ADD8-B4EA141A1982}" type="presParOf" srcId="{DEDB464C-3721-4062-9BBA-902D534AC10A}" destId="{231F6A7C-8AD6-4C4A-9B6B-43036585934F}" srcOrd="22" destOrd="0" presId="urn:microsoft.com/office/officeart/2005/8/layout/default#1"/>
    <dgm:cxn modelId="{28E31994-1501-4DB3-98F2-692CDE5B8DCF}" type="presParOf" srcId="{DEDB464C-3721-4062-9BBA-902D534AC10A}" destId="{DD4EE4F4-53A2-42CD-8E98-6B77B539DDFD}" srcOrd="23" destOrd="0" presId="urn:microsoft.com/office/officeart/2005/8/layout/default#1"/>
    <dgm:cxn modelId="{605F622C-1473-453E-A563-1093B5AD9B5B}" type="presParOf" srcId="{DEDB464C-3721-4062-9BBA-902D534AC10A}" destId="{A7D902A0-150F-409B-AE5A-BB7E3B37FD9C}" srcOrd="24" destOrd="0" presId="urn:microsoft.com/office/officeart/2005/8/layout/default#1"/>
    <dgm:cxn modelId="{B1EB76C4-8B51-4E78-AE01-F9CD27D57DBC}" type="presParOf" srcId="{DEDB464C-3721-4062-9BBA-902D534AC10A}" destId="{FE6078BF-3611-41C6-8E1C-920DBC7EB46D}" srcOrd="25" destOrd="0" presId="urn:microsoft.com/office/officeart/2005/8/layout/default#1"/>
    <dgm:cxn modelId="{A30937B4-B90A-4FA2-9FA6-F8DCD51D9DE4}" type="presParOf" srcId="{DEDB464C-3721-4062-9BBA-902D534AC10A}" destId="{35426E4E-60D4-487A-ACF7-AFE886C2B0F1}" srcOrd="26" destOrd="0" presId="urn:microsoft.com/office/officeart/2005/8/layout/default#1"/>
    <dgm:cxn modelId="{90706761-E812-41C8-A3EA-8012DD9E372A}" type="presParOf" srcId="{DEDB464C-3721-4062-9BBA-902D534AC10A}" destId="{5AF9F14A-51F1-444E-83A5-ABEE003B632F}" srcOrd="27" destOrd="0" presId="urn:microsoft.com/office/officeart/2005/8/layout/default#1"/>
    <dgm:cxn modelId="{5FE023E5-D762-4C67-9091-39A69809AC79}" type="presParOf" srcId="{DEDB464C-3721-4062-9BBA-902D534AC10A}" destId="{6D064DB0-20ED-4CA6-8B8E-EC7221411D4C}" srcOrd="2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A31FB24-FDC4-418C-94F5-C40BE7D8512D}" type="doc">
      <dgm:prSet loTypeId="urn:microsoft.com/office/officeart/2005/8/layout/matrix1" loCatId="matrix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F874FE31-E36F-4B88-B7E8-952050DAA4B0}">
      <dgm:prSet phldrT="[Текст]" custT="1"/>
      <dgm:spPr/>
      <dgm:t>
        <a:bodyPr/>
        <a:lstStyle/>
        <a:p>
          <a:pPr algn="ctr"/>
          <a:r>
            <a:rPr lang="uk-UA" sz="2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Ознаки:</a:t>
          </a:r>
        </a:p>
      </dgm:t>
    </dgm:pt>
    <dgm:pt modelId="{91A2346E-5DC1-4C35-A8FE-26D25C19950A}" type="parTrans" cxnId="{3C486451-79AD-4619-84F8-F66CE469F467}">
      <dgm:prSet/>
      <dgm:spPr/>
      <dgm:t>
        <a:bodyPr/>
        <a:lstStyle/>
        <a:p>
          <a:endParaRPr lang="uk-UA"/>
        </a:p>
      </dgm:t>
    </dgm:pt>
    <dgm:pt modelId="{AF6C17C3-C556-4C40-AC2C-5EF31D36CE9F}" type="sibTrans" cxnId="{3C486451-79AD-4619-84F8-F66CE469F467}">
      <dgm:prSet/>
      <dgm:spPr/>
      <dgm:t>
        <a:bodyPr/>
        <a:lstStyle/>
        <a:p>
          <a:endParaRPr lang="uk-UA"/>
        </a:p>
      </dgm:t>
    </dgm:pt>
    <dgm:pt modelId="{D6684799-DAC6-48A9-97CC-B2136BA5A52D}">
      <dgm:prSet phldrT="[Текст]" custT="1"/>
      <dgm:spPr/>
      <dgm:t>
        <a:bodyPr/>
        <a:lstStyle/>
        <a:p>
          <a:r>
            <a:rPr lang="uk-UA" sz="2400" b="0" dirty="0">
              <a:latin typeface="Times New Roman" panose="02020603050405020304" pitchFamily="18" charset="0"/>
              <a:cs typeface="Times New Roman" panose="02020603050405020304" pitchFamily="18" charset="0"/>
            </a:rPr>
            <a:t>застосовується тільки за дисциплінарні проступки</a:t>
          </a:r>
          <a:endParaRPr lang="uk-UA" sz="2400" b="0" dirty="0"/>
        </a:p>
      </dgm:t>
    </dgm:pt>
    <dgm:pt modelId="{D1C865A8-933D-455D-B084-DE7C1C746ED8}" type="parTrans" cxnId="{816B7EAB-736D-41D9-BEBE-4FC14E1B1C11}">
      <dgm:prSet/>
      <dgm:spPr/>
      <dgm:t>
        <a:bodyPr/>
        <a:lstStyle/>
        <a:p>
          <a:endParaRPr lang="uk-UA"/>
        </a:p>
      </dgm:t>
    </dgm:pt>
    <dgm:pt modelId="{322D0C12-5B00-45B0-9C87-5DB5F51CA65B}" type="sibTrans" cxnId="{816B7EAB-736D-41D9-BEBE-4FC14E1B1C11}">
      <dgm:prSet/>
      <dgm:spPr/>
      <dgm:t>
        <a:bodyPr/>
        <a:lstStyle/>
        <a:p>
          <a:endParaRPr lang="uk-UA"/>
        </a:p>
      </dgm:t>
    </dgm:pt>
    <dgm:pt modelId="{B24D434A-7867-448F-8A41-FA2FF215066F}">
      <dgm:prSet phldrT="[Текст]" custT="1"/>
      <dgm:spPr/>
      <dgm:t>
        <a:bodyPr/>
        <a:lstStyle/>
        <a:p>
          <a:r>
            <a:rPr lang="uk-UA" sz="2400" b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застосовується лише власником або уповноваженим органом, з яким працівник перебуває у трудових відносинах</a:t>
          </a:r>
          <a:endParaRPr lang="uk-UA" sz="2400" b="0" dirty="0">
            <a:solidFill>
              <a:schemeClr val="bg2">
                <a:lumMod val="25000"/>
              </a:schemeClr>
            </a:solidFill>
          </a:endParaRPr>
        </a:p>
      </dgm:t>
    </dgm:pt>
    <dgm:pt modelId="{75018F7E-843E-4F06-9D43-71710E49D058}" type="parTrans" cxnId="{4B4AD290-6020-4F6D-A4BF-D2EECF362EE3}">
      <dgm:prSet/>
      <dgm:spPr/>
      <dgm:t>
        <a:bodyPr/>
        <a:lstStyle/>
        <a:p>
          <a:endParaRPr lang="uk-UA"/>
        </a:p>
      </dgm:t>
    </dgm:pt>
    <dgm:pt modelId="{32432189-C2EF-4EB9-8138-4197E3B560C6}" type="sibTrans" cxnId="{4B4AD290-6020-4F6D-A4BF-D2EECF362EE3}">
      <dgm:prSet/>
      <dgm:spPr/>
      <dgm:t>
        <a:bodyPr/>
        <a:lstStyle/>
        <a:p>
          <a:endParaRPr lang="uk-UA"/>
        </a:p>
      </dgm:t>
    </dgm:pt>
    <dgm:pt modelId="{28013A59-1F9D-421A-A304-FB702C097293}">
      <dgm:prSet phldrT="[Текст]" custT="1"/>
      <dgm:spPr/>
      <dgm:t>
        <a:bodyPr/>
        <a:lstStyle/>
        <a:p>
          <a:r>
            <a:rPr lang="uk-UA" sz="2400" b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дисциплінарні стягнення застосовуються з дотриманням строків давності та встановленого порядку накладення стягнень</a:t>
          </a:r>
          <a:endParaRPr lang="uk-UA" sz="2400" b="0" dirty="0">
            <a:solidFill>
              <a:schemeClr val="bg2">
                <a:lumMod val="25000"/>
              </a:schemeClr>
            </a:solidFill>
          </a:endParaRPr>
        </a:p>
      </dgm:t>
    </dgm:pt>
    <dgm:pt modelId="{B65FECEF-A3BB-4352-9C9D-F31BB1162B47}" type="parTrans" cxnId="{6D8B83C3-BC81-4B77-BC6A-49673B04255E}">
      <dgm:prSet/>
      <dgm:spPr/>
      <dgm:t>
        <a:bodyPr/>
        <a:lstStyle/>
        <a:p>
          <a:endParaRPr lang="uk-UA"/>
        </a:p>
      </dgm:t>
    </dgm:pt>
    <dgm:pt modelId="{41B245DA-0B39-4C45-A428-28FEAB8985A0}" type="sibTrans" cxnId="{6D8B83C3-BC81-4B77-BC6A-49673B04255E}">
      <dgm:prSet/>
      <dgm:spPr/>
      <dgm:t>
        <a:bodyPr/>
        <a:lstStyle/>
        <a:p>
          <a:endParaRPr lang="uk-UA"/>
        </a:p>
      </dgm:t>
    </dgm:pt>
    <dgm:pt modelId="{A70EF5F1-6DE5-476A-B817-223F245A408F}">
      <dgm:prSet phldrT="[Текст]" custT="1"/>
      <dgm:spPr/>
      <dgm:t>
        <a:bodyPr/>
        <a:lstStyle/>
        <a:p>
          <a:pPr algn="ctr"/>
          <a:r>
            <a:rPr lang="uk-UA" sz="2400" b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виникає з моменту притягнення до дисциплінарної або матеріальної відповідальності</a:t>
          </a:r>
          <a:endParaRPr lang="uk-UA" sz="2400" b="0" dirty="0">
            <a:solidFill>
              <a:schemeClr val="bg2">
                <a:lumMod val="25000"/>
              </a:schemeClr>
            </a:solidFill>
          </a:endParaRPr>
        </a:p>
      </dgm:t>
    </dgm:pt>
    <dgm:pt modelId="{570DB388-0AD9-45E1-99E7-AD878937A6DB}" type="parTrans" cxnId="{EF05089A-83D7-43F1-AB83-68A8519A7B3A}">
      <dgm:prSet/>
      <dgm:spPr/>
      <dgm:t>
        <a:bodyPr/>
        <a:lstStyle/>
        <a:p>
          <a:endParaRPr lang="uk-UA"/>
        </a:p>
      </dgm:t>
    </dgm:pt>
    <dgm:pt modelId="{A6732604-6F42-4FAC-A2C2-1E9F9413F28D}" type="sibTrans" cxnId="{EF05089A-83D7-43F1-AB83-68A8519A7B3A}">
      <dgm:prSet/>
      <dgm:spPr/>
      <dgm:t>
        <a:bodyPr/>
        <a:lstStyle/>
        <a:p>
          <a:endParaRPr lang="uk-UA"/>
        </a:p>
      </dgm:t>
    </dgm:pt>
    <dgm:pt modelId="{AD4EA896-0D00-45CF-95E8-51D0C5242F64}" type="pres">
      <dgm:prSet presAssocID="{5A31FB24-FDC4-418C-94F5-C40BE7D8512D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83437BF-384E-4A9C-9023-0291E1083DBE}" type="pres">
      <dgm:prSet presAssocID="{5A31FB24-FDC4-418C-94F5-C40BE7D8512D}" presName="matrix" presStyleCnt="0"/>
      <dgm:spPr/>
    </dgm:pt>
    <dgm:pt modelId="{E2DFCB26-9857-4F17-BC89-B69AEF0AAFB5}" type="pres">
      <dgm:prSet presAssocID="{5A31FB24-FDC4-418C-94F5-C40BE7D8512D}" presName="tile1" presStyleLbl="node1" presStyleIdx="0" presStyleCnt="4"/>
      <dgm:spPr/>
    </dgm:pt>
    <dgm:pt modelId="{5C714A57-2EC0-441D-95D0-CB1432EFD661}" type="pres">
      <dgm:prSet presAssocID="{5A31FB24-FDC4-418C-94F5-C40BE7D8512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369438B9-4FC1-4D7F-BE56-4293774C7C8A}" type="pres">
      <dgm:prSet presAssocID="{5A31FB24-FDC4-418C-94F5-C40BE7D8512D}" presName="tile2" presStyleLbl="node1" presStyleIdx="1" presStyleCnt="4"/>
      <dgm:spPr/>
    </dgm:pt>
    <dgm:pt modelId="{36F074CE-7200-4E66-8A8A-DB3253588CE2}" type="pres">
      <dgm:prSet presAssocID="{5A31FB24-FDC4-418C-94F5-C40BE7D8512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28AF7BD-AA51-4D60-B919-7F03CDCA0801}" type="pres">
      <dgm:prSet presAssocID="{5A31FB24-FDC4-418C-94F5-C40BE7D8512D}" presName="tile3" presStyleLbl="node1" presStyleIdx="2" presStyleCnt="4"/>
      <dgm:spPr/>
    </dgm:pt>
    <dgm:pt modelId="{161A5F20-C863-4250-ABAA-36DC5F8E56B0}" type="pres">
      <dgm:prSet presAssocID="{5A31FB24-FDC4-418C-94F5-C40BE7D8512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DD75485-2F2C-4BFA-9FE3-3C9373B65957}" type="pres">
      <dgm:prSet presAssocID="{5A31FB24-FDC4-418C-94F5-C40BE7D8512D}" presName="tile4" presStyleLbl="node1" presStyleIdx="3" presStyleCnt="4"/>
      <dgm:spPr/>
    </dgm:pt>
    <dgm:pt modelId="{98CCE224-EFED-4573-9465-4C4025AEB154}" type="pres">
      <dgm:prSet presAssocID="{5A31FB24-FDC4-418C-94F5-C40BE7D8512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3D712268-DC60-4B34-9400-58EE7D92670B}" type="pres">
      <dgm:prSet presAssocID="{5A31FB24-FDC4-418C-94F5-C40BE7D8512D}" presName="centerTile" presStyleLbl="fgShp" presStyleIdx="0" presStyleCnt="1" custScaleX="76552" custScaleY="77143" custLinFactNeighborX="1086" custLinFactNeighborY="-10100">
        <dgm:presLayoutVars>
          <dgm:chMax val="0"/>
          <dgm:chPref val="0"/>
        </dgm:presLayoutVars>
      </dgm:prSet>
      <dgm:spPr/>
    </dgm:pt>
  </dgm:ptLst>
  <dgm:cxnLst>
    <dgm:cxn modelId="{0E785D0D-2E33-41F9-A23F-7C9C11A4AB20}" type="presOf" srcId="{D6684799-DAC6-48A9-97CC-B2136BA5A52D}" destId="{5C714A57-2EC0-441D-95D0-CB1432EFD661}" srcOrd="1" destOrd="0" presId="urn:microsoft.com/office/officeart/2005/8/layout/matrix1"/>
    <dgm:cxn modelId="{386DF62C-E359-4BA3-9673-049687031691}" type="presOf" srcId="{28013A59-1F9D-421A-A304-FB702C097293}" destId="{E28AF7BD-AA51-4D60-B919-7F03CDCA0801}" srcOrd="0" destOrd="0" presId="urn:microsoft.com/office/officeart/2005/8/layout/matrix1"/>
    <dgm:cxn modelId="{D3822E2E-7AA5-44A5-B37F-4F807E63EA49}" type="presOf" srcId="{B24D434A-7867-448F-8A41-FA2FF215066F}" destId="{36F074CE-7200-4E66-8A8A-DB3253588CE2}" srcOrd="1" destOrd="0" presId="urn:microsoft.com/office/officeart/2005/8/layout/matrix1"/>
    <dgm:cxn modelId="{33C17531-577B-4480-AB26-B68800C42B5D}" type="presOf" srcId="{D6684799-DAC6-48A9-97CC-B2136BA5A52D}" destId="{E2DFCB26-9857-4F17-BC89-B69AEF0AAFB5}" srcOrd="0" destOrd="0" presId="urn:microsoft.com/office/officeart/2005/8/layout/matrix1"/>
    <dgm:cxn modelId="{3C486451-79AD-4619-84F8-F66CE469F467}" srcId="{5A31FB24-FDC4-418C-94F5-C40BE7D8512D}" destId="{F874FE31-E36F-4B88-B7E8-952050DAA4B0}" srcOrd="0" destOrd="0" parTransId="{91A2346E-5DC1-4C35-A8FE-26D25C19950A}" sibTransId="{AF6C17C3-C556-4C40-AC2C-5EF31D36CE9F}"/>
    <dgm:cxn modelId="{D1D1027B-8D10-4A97-B399-7FAFDA040849}" type="presOf" srcId="{28013A59-1F9D-421A-A304-FB702C097293}" destId="{161A5F20-C863-4250-ABAA-36DC5F8E56B0}" srcOrd="1" destOrd="0" presId="urn:microsoft.com/office/officeart/2005/8/layout/matrix1"/>
    <dgm:cxn modelId="{D486AA87-22FA-4BC2-B3B8-BB414FD96151}" type="presOf" srcId="{A70EF5F1-6DE5-476A-B817-223F245A408F}" destId="{98CCE224-EFED-4573-9465-4C4025AEB154}" srcOrd="1" destOrd="0" presId="urn:microsoft.com/office/officeart/2005/8/layout/matrix1"/>
    <dgm:cxn modelId="{DED2CF8B-245E-4E65-8834-CEA1E8127AA6}" type="presOf" srcId="{F874FE31-E36F-4B88-B7E8-952050DAA4B0}" destId="{3D712268-DC60-4B34-9400-58EE7D92670B}" srcOrd="0" destOrd="0" presId="urn:microsoft.com/office/officeart/2005/8/layout/matrix1"/>
    <dgm:cxn modelId="{4B4AD290-6020-4F6D-A4BF-D2EECF362EE3}" srcId="{F874FE31-E36F-4B88-B7E8-952050DAA4B0}" destId="{B24D434A-7867-448F-8A41-FA2FF215066F}" srcOrd="1" destOrd="0" parTransId="{75018F7E-843E-4F06-9D43-71710E49D058}" sibTransId="{32432189-C2EF-4EB9-8138-4197E3B560C6}"/>
    <dgm:cxn modelId="{EF05089A-83D7-43F1-AB83-68A8519A7B3A}" srcId="{F874FE31-E36F-4B88-B7E8-952050DAA4B0}" destId="{A70EF5F1-6DE5-476A-B817-223F245A408F}" srcOrd="3" destOrd="0" parTransId="{570DB388-0AD9-45E1-99E7-AD878937A6DB}" sibTransId="{A6732604-6F42-4FAC-A2C2-1E9F9413F28D}"/>
    <dgm:cxn modelId="{816B7EAB-736D-41D9-BEBE-4FC14E1B1C11}" srcId="{F874FE31-E36F-4B88-B7E8-952050DAA4B0}" destId="{D6684799-DAC6-48A9-97CC-B2136BA5A52D}" srcOrd="0" destOrd="0" parTransId="{D1C865A8-933D-455D-B084-DE7C1C746ED8}" sibTransId="{322D0C12-5B00-45B0-9C87-5DB5F51CA65B}"/>
    <dgm:cxn modelId="{B514CEAD-2D33-4B1D-AD60-98A025E635CE}" type="presOf" srcId="{B24D434A-7867-448F-8A41-FA2FF215066F}" destId="{369438B9-4FC1-4D7F-BE56-4293774C7C8A}" srcOrd="0" destOrd="0" presId="urn:microsoft.com/office/officeart/2005/8/layout/matrix1"/>
    <dgm:cxn modelId="{6D8B83C3-BC81-4B77-BC6A-49673B04255E}" srcId="{F874FE31-E36F-4B88-B7E8-952050DAA4B0}" destId="{28013A59-1F9D-421A-A304-FB702C097293}" srcOrd="2" destOrd="0" parTransId="{B65FECEF-A3BB-4352-9C9D-F31BB1162B47}" sibTransId="{41B245DA-0B39-4C45-A428-28FEAB8985A0}"/>
    <dgm:cxn modelId="{006976C8-6F0F-43B4-8C8E-5D6F30A29415}" type="presOf" srcId="{A70EF5F1-6DE5-476A-B817-223F245A408F}" destId="{8DD75485-2F2C-4BFA-9FE3-3C9373B65957}" srcOrd="0" destOrd="0" presId="urn:microsoft.com/office/officeart/2005/8/layout/matrix1"/>
    <dgm:cxn modelId="{28CAA5D8-6704-4B4A-A67D-1FDDF7E0CC22}" type="presOf" srcId="{5A31FB24-FDC4-418C-94F5-C40BE7D8512D}" destId="{AD4EA896-0D00-45CF-95E8-51D0C5242F64}" srcOrd="0" destOrd="0" presId="urn:microsoft.com/office/officeart/2005/8/layout/matrix1"/>
    <dgm:cxn modelId="{5C96497B-79DE-4B97-BE83-3375D7748532}" type="presParOf" srcId="{AD4EA896-0D00-45CF-95E8-51D0C5242F64}" destId="{F83437BF-384E-4A9C-9023-0291E1083DBE}" srcOrd="0" destOrd="0" presId="urn:microsoft.com/office/officeart/2005/8/layout/matrix1"/>
    <dgm:cxn modelId="{F0E039AA-50A8-4940-99E9-8A50404A142D}" type="presParOf" srcId="{F83437BF-384E-4A9C-9023-0291E1083DBE}" destId="{E2DFCB26-9857-4F17-BC89-B69AEF0AAFB5}" srcOrd="0" destOrd="0" presId="urn:microsoft.com/office/officeart/2005/8/layout/matrix1"/>
    <dgm:cxn modelId="{C2AF72AB-D0F0-4F77-9E20-ACB8CB99E1F0}" type="presParOf" srcId="{F83437BF-384E-4A9C-9023-0291E1083DBE}" destId="{5C714A57-2EC0-441D-95D0-CB1432EFD661}" srcOrd="1" destOrd="0" presId="urn:microsoft.com/office/officeart/2005/8/layout/matrix1"/>
    <dgm:cxn modelId="{5D9F03F1-14C5-4729-9F99-3FF36E44F2C0}" type="presParOf" srcId="{F83437BF-384E-4A9C-9023-0291E1083DBE}" destId="{369438B9-4FC1-4D7F-BE56-4293774C7C8A}" srcOrd="2" destOrd="0" presId="urn:microsoft.com/office/officeart/2005/8/layout/matrix1"/>
    <dgm:cxn modelId="{678C5C5D-22CB-4397-BAA3-D89644569237}" type="presParOf" srcId="{F83437BF-384E-4A9C-9023-0291E1083DBE}" destId="{36F074CE-7200-4E66-8A8A-DB3253588CE2}" srcOrd="3" destOrd="0" presId="urn:microsoft.com/office/officeart/2005/8/layout/matrix1"/>
    <dgm:cxn modelId="{57546FB9-823E-461B-9B90-6B01B58B1CC8}" type="presParOf" srcId="{F83437BF-384E-4A9C-9023-0291E1083DBE}" destId="{E28AF7BD-AA51-4D60-B919-7F03CDCA0801}" srcOrd="4" destOrd="0" presId="urn:microsoft.com/office/officeart/2005/8/layout/matrix1"/>
    <dgm:cxn modelId="{F70B7132-D2E7-47A1-A27B-8C92207035CE}" type="presParOf" srcId="{F83437BF-384E-4A9C-9023-0291E1083DBE}" destId="{161A5F20-C863-4250-ABAA-36DC5F8E56B0}" srcOrd="5" destOrd="0" presId="urn:microsoft.com/office/officeart/2005/8/layout/matrix1"/>
    <dgm:cxn modelId="{DB5F5C8C-7E40-4D5F-A690-701462CFED05}" type="presParOf" srcId="{F83437BF-384E-4A9C-9023-0291E1083DBE}" destId="{8DD75485-2F2C-4BFA-9FE3-3C9373B65957}" srcOrd="6" destOrd="0" presId="urn:microsoft.com/office/officeart/2005/8/layout/matrix1"/>
    <dgm:cxn modelId="{6A8CD2EC-D91D-44C1-97FB-A1B0565D8B6A}" type="presParOf" srcId="{F83437BF-384E-4A9C-9023-0291E1083DBE}" destId="{98CCE224-EFED-4573-9465-4C4025AEB154}" srcOrd="7" destOrd="0" presId="urn:microsoft.com/office/officeart/2005/8/layout/matrix1"/>
    <dgm:cxn modelId="{D5A9F34E-322E-4B67-837B-AC4705B7BFA4}" type="presParOf" srcId="{AD4EA896-0D00-45CF-95E8-51D0C5242F64}" destId="{3D712268-DC60-4B34-9400-58EE7D92670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649FA89-926E-4D47-BD82-F9B19B4944B1}" type="doc">
      <dgm:prSet loTypeId="urn:microsoft.com/office/officeart/2005/8/layout/bProcess4" loCatId="process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6EC8F702-F453-4703-8DB4-94040623F27F}">
      <dgm:prSet phldrT="[Текст]" custT="1"/>
      <dgm:spPr/>
      <dgm:t>
        <a:bodyPr/>
        <a:lstStyle/>
        <a:p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настає за вчинення міжнародного правопорушення</a:t>
          </a:r>
          <a:endParaRPr lang="uk-UA" sz="2000" dirty="0"/>
        </a:p>
      </dgm:t>
    </dgm:pt>
    <dgm:pt modelId="{8EDA1AB0-8961-43CF-BFF6-17FF61B0592D}" type="parTrans" cxnId="{2C745753-770C-43A7-82A1-F646198E92CE}">
      <dgm:prSet/>
      <dgm:spPr/>
      <dgm:t>
        <a:bodyPr/>
        <a:lstStyle/>
        <a:p>
          <a:endParaRPr lang="uk-UA"/>
        </a:p>
      </dgm:t>
    </dgm:pt>
    <dgm:pt modelId="{FB85B7D0-2991-46F6-9F49-05F5FE858F9B}" type="sibTrans" cxnId="{2C745753-770C-43A7-82A1-F646198E92CE}">
      <dgm:prSet/>
      <dgm:spPr/>
      <dgm:t>
        <a:bodyPr/>
        <a:lstStyle/>
        <a:p>
          <a:endParaRPr lang="uk-UA"/>
        </a:p>
      </dgm:t>
    </dgm:pt>
    <dgm:pt modelId="{7EEC5820-8F5E-4E36-B866-2CCD32A05654}">
      <dgm:prSet phldrT="[Текст]" custT="1"/>
      <dgm:spPr/>
      <dgm:t>
        <a:bodyPr/>
        <a:lstStyle/>
        <a:p>
          <a:r>
            <a:rPr lang="uk-UA" sz="18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полягає у застосуванні до суб’єктів міжнародного прав, що вчинили правопорушення, санкцій міжнародно-правових норм</a:t>
          </a:r>
          <a:endParaRPr lang="uk-UA" sz="1800" dirty="0">
            <a:solidFill>
              <a:schemeClr val="bg2">
                <a:lumMod val="25000"/>
              </a:schemeClr>
            </a:solidFill>
          </a:endParaRPr>
        </a:p>
      </dgm:t>
    </dgm:pt>
    <dgm:pt modelId="{05357557-835A-4698-ADD0-314E51EF8A8F}" type="parTrans" cxnId="{F519A92E-712A-49B8-8BED-6E483B0ED358}">
      <dgm:prSet/>
      <dgm:spPr/>
      <dgm:t>
        <a:bodyPr/>
        <a:lstStyle/>
        <a:p>
          <a:endParaRPr lang="uk-UA"/>
        </a:p>
      </dgm:t>
    </dgm:pt>
    <dgm:pt modelId="{88288C38-2BA9-4399-BC71-25087235A5F6}" type="sibTrans" cxnId="{F519A92E-712A-49B8-8BED-6E483B0ED358}">
      <dgm:prSet/>
      <dgm:spPr/>
      <dgm:t>
        <a:bodyPr/>
        <a:lstStyle/>
        <a:p>
          <a:endParaRPr lang="uk-UA"/>
        </a:p>
      </dgm:t>
    </dgm:pt>
    <dgm:pt modelId="{21BD23C2-3577-45AE-90C0-7C5348FFC57E}">
      <dgm:prSet phldrT="[Текст]" custT="1"/>
      <dgm:spPr/>
      <dgm:t>
        <a:bodyPr/>
        <a:lstStyle/>
        <a:p>
          <a:r>
            <a:rPr lang="uk-UA" sz="18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полягає в обов’язку суб’єкта міжнародного права відшкодувати шкоду, заподіяну ним іншому суб’єктові цього права</a:t>
          </a:r>
          <a:endParaRPr lang="uk-UA" sz="1800" dirty="0">
            <a:solidFill>
              <a:schemeClr val="bg2">
                <a:lumMod val="25000"/>
              </a:schemeClr>
            </a:solidFill>
          </a:endParaRPr>
        </a:p>
      </dgm:t>
    </dgm:pt>
    <dgm:pt modelId="{22DC8BDC-D352-485E-9A6E-45223EC405ED}" type="parTrans" cxnId="{0ECDFA2F-9EA8-47B8-B0DA-180312596DBD}">
      <dgm:prSet/>
      <dgm:spPr/>
      <dgm:t>
        <a:bodyPr/>
        <a:lstStyle/>
        <a:p>
          <a:endParaRPr lang="uk-UA"/>
        </a:p>
      </dgm:t>
    </dgm:pt>
    <dgm:pt modelId="{56E7F8B0-0EC7-4644-A6C4-DA98B109B086}" type="sibTrans" cxnId="{0ECDFA2F-9EA8-47B8-B0DA-180312596DBD}">
      <dgm:prSet/>
      <dgm:spPr/>
      <dgm:t>
        <a:bodyPr/>
        <a:lstStyle/>
        <a:p>
          <a:endParaRPr lang="uk-UA"/>
        </a:p>
      </dgm:t>
    </dgm:pt>
    <dgm:pt modelId="{D676A52F-DF28-405D-AE05-F41785568480}">
      <dgm:prSet phldrT="[Текст]" custT="1"/>
      <dgm:spPr/>
      <dgm:t>
        <a:bodyPr/>
        <a:lstStyle/>
        <a:p>
          <a:r>
            <a:rPr lang="uk-UA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реалізується в міжнародних правоохоронних правовідносинах</a:t>
          </a:r>
          <a:endParaRPr lang="uk-UA" sz="2000" dirty="0">
            <a:solidFill>
              <a:schemeClr val="bg2">
                <a:lumMod val="25000"/>
              </a:schemeClr>
            </a:solidFill>
          </a:endParaRPr>
        </a:p>
      </dgm:t>
    </dgm:pt>
    <dgm:pt modelId="{9163981C-B0B4-41FD-BE7B-F08E01D067CF}" type="parTrans" cxnId="{496B4EF2-FDAB-4258-B888-8FC67D6072FE}">
      <dgm:prSet/>
      <dgm:spPr/>
      <dgm:t>
        <a:bodyPr/>
        <a:lstStyle/>
        <a:p>
          <a:endParaRPr lang="uk-UA"/>
        </a:p>
      </dgm:t>
    </dgm:pt>
    <dgm:pt modelId="{43CC12CD-6501-40ED-9045-75B40BAD43EE}" type="sibTrans" cxnId="{496B4EF2-FDAB-4258-B888-8FC67D6072FE}">
      <dgm:prSet/>
      <dgm:spPr/>
      <dgm:t>
        <a:bodyPr/>
        <a:lstStyle/>
        <a:p>
          <a:endParaRPr lang="uk-UA"/>
        </a:p>
      </dgm:t>
    </dgm:pt>
    <dgm:pt modelId="{4566BBBF-0722-44BC-A0AA-8770258253DA}">
      <dgm:prSet phldrT="[Текст]" custT="1"/>
      <dgm:spPr/>
      <dgm:t>
        <a:bodyPr/>
        <a:lstStyle/>
        <a:p>
          <a:r>
            <a:rPr lang="uk-UA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пов’язана з настанням негативних наслідків для правопорушника</a:t>
          </a:r>
          <a:endParaRPr lang="uk-UA" sz="2000" dirty="0">
            <a:solidFill>
              <a:schemeClr val="bg2">
                <a:lumMod val="25000"/>
              </a:schemeClr>
            </a:solidFill>
          </a:endParaRPr>
        </a:p>
      </dgm:t>
    </dgm:pt>
    <dgm:pt modelId="{C021FC59-B65A-4695-8DFD-E6E2A5193F8F}" type="parTrans" cxnId="{76D7DCC0-A77C-44DF-BD59-19D4CB1CB024}">
      <dgm:prSet/>
      <dgm:spPr/>
      <dgm:t>
        <a:bodyPr/>
        <a:lstStyle/>
        <a:p>
          <a:endParaRPr lang="uk-UA"/>
        </a:p>
      </dgm:t>
    </dgm:pt>
    <dgm:pt modelId="{BEE39C19-379C-4DF7-A86A-745B5E40E1A7}" type="sibTrans" cxnId="{76D7DCC0-A77C-44DF-BD59-19D4CB1CB024}">
      <dgm:prSet/>
      <dgm:spPr/>
      <dgm:t>
        <a:bodyPr/>
        <a:lstStyle/>
        <a:p>
          <a:endParaRPr lang="uk-UA"/>
        </a:p>
      </dgm:t>
    </dgm:pt>
    <dgm:pt modelId="{8FF86769-4E13-44B2-A8F7-2BD3E63B266F}">
      <dgm:prSet phldrT="[Текст]" custT="1"/>
      <dgm:spPr/>
      <dgm:t>
        <a:bodyPr/>
        <a:lstStyle/>
        <a:p>
          <a:r>
            <a:rPr lang="uk-UA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спрямована на забезпечення міжнародного правопорядку</a:t>
          </a:r>
          <a:endParaRPr lang="uk-UA" sz="2000" dirty="0">
            <a:solidFill>
              <a:schemeClr val="bg2">
                <a:lumMod val="25000"/>
              </a:schemeClr>
            </a:solidFill>
          </a:endParaRPr>
        </a:p>
      </dgm:t>
    </dgm:pt>
    <dgm:pt modelId="{E7F94911-5DD3-41DE-B7DC-94B54FB5CA09}" type="parTrans" cxnId="{AA69114D-A981-40A7-9411-5C70A720D4C8}">
      <dgm:prSet/>
      <dgm:spPr/>
      <dgm:t>
        <a:bodyPr/>
        <a:lstStyle/>
        <a:p>
          <a:endParaRPr lang="uk-UA"/>
        </a:p>
      </dgm:t>
    </dgm:pt>
    <dgm:pt modelId="{8D0DCFA1-759D-47C5-A9D5-0FBB3D3BC71E}" type="sibTrans" cxnId="{AA69114D-A981-40A7-9411-5C70A720D4C8}">
      <dgm:prSet/>
      <dgm:spPr/>
      <dgm:t>
        <a:bodyPr/>
        <a:lstStyle/>
        <a:p>
          <a:endParaRPr lang="uk-UA"/>
        </a:p>
      </dgm:t>
    </dgm:pt>
    <dgm:pt modelId="{28C7B3DC-6D95-427F-9C23-8E15E9A96E1F}" type="pres">
      <dgm:prSet presAssocID="{1649FA89-926E-4D47-BD82-F9B19B4944B1}" presName="Name0" presStyleCnt="0">
        <dgm:presLayoutVars>
          <dgm:dir/>
          <dgm:resizeHandles/>
        </dgm:presLayoutVars>
      </dgm:prSet>
      <dgm:spPr/>
    </dgm:pt>
    <dgm:pt modelId="{AC4F0390-7A31-4D82-AA4B-743B5EFA97DB}" type="pres">
      <dgm:prSet presAssocID="{6EC8F702-F453-4703-8DB4-94040623F27F}" presName="compNode" presStyleCnt="0"/>
      <dgm:spPr/>
    </dgm:pt>
    <dgm:pt modelId="{A022BDD2-45D9-419F-9870-3216D47C2D33}" type="pres">
      <dgm:prSet presAssocID="{6EC8F702-F453-4703-8DB4-94040623F27F}" presName="dummyConnPt" presStyleCnt="0"/>
      <dgm:spPr/>
    </dgm:pt>
    <dgm:pt modelId="{FEAC600A-BFB6-49C9-8F0E-D5E3022B98F3}" type="pres">
      <dgm:prSet presAssocID="{6EC8F702-F453-4703-8DB4-94040623F27F}" presName="node" presStyleLbl="node1" presStyleIdx="0" presStyleCnt="6" custScaleX="225480">
        <dgm:presLayoutVars>
          <dgm:bulletEnabled val="1"/>
        </dgm:presLayoutVars>
      </dgm:prSet>
      <dgm:spPr/>
    </dgm:pt>
    <dgm:pt modelId="{FB45C632-E37E-4A9B-BE24-1487C316C6DD}" type="pres">
      <dgm:prSet presAssocID="{FB85B7D0-2991-46F6-9F49-05F5FE858F9B}" presName="sibTrans" presStyleLbl="bgSibTrans2D1" presStyleIdx="0" presStyleCnt="5"/>
      <dgm:spPr/>
    </dgm:pt>
    <dgm:pt modelId="{1A257B7C-DFAC-43BA-A433-3497BBAA9A8E}" type="pres">
      <dgm:prSet presAssocID="{7EEC5820-8F5E-4E36-B866-2CCD32A05654}" presName="compNode" presStyleCnt="0"/>
      <dgm:spPr/>
    </dgm:pt>
    <dgm:pt modelId="{E8B4F7E2-570A-4533-B380-64CCB7C165F5}" type="pres">
      <dgm:prSet presAssocID="{7EEC5820-8F5E-4E36-B866-2CCD32A05654}" presName="dummyConnPt" presStyleCnt="0"/>
      <dgm:spPr/>
    </dgm:pt>
    <dgm:pt modelId="{472128F6-5D9E-4B5F-AE1D-61B3A42ABEB8}" type="pres">
      <dgm:prSet presAssocID="{7EEC5820-8F5E-4E36-B866-2CCD32A05654}" presName="node" presStyleLbl="node1" presStyleIdx="1" presStyleCnt="6" custScaleX="225480">
        <dgm:presLayoutVars>
          <dgm:bulletEnabled val="1"/>
        </dgm:presLayoutVars>
      </dgm:prSet>
      <dgm:spPr/>
    </dgm:pt>
    <dgm:pt modelId="{07DEA9B4-F2F3-4697-B87B-A56B3904ACB3}" type="pres">
      <dgm:prSet presAssocID="{88288C38-2BA9-4399-BC71-25087235A5F6}" presName="sibTrans" presStyleLbl="bgSibTrans2D1" presStyleIdx="1" presStyleCnt="5"/>
      <dgm:spPr/>
    </dgm:pt>
    <dgm:pt modelId="{FB7EDD9A-A498-4700-9B3C-F4B63CE832F6}" type="pres">
      <dgm:prSet presAssocID="{21BD23C2-3577-45AE-90C0-7C5348FFC57E}" presName="compNode" presStyleCnt="0"/>
      <dgm:spPr/>
    </dgm:pt>
    <dgm:pt modelId="{1C97F58D-98B4-428C-93BF-7A042F169F77}" type="pres">
      <dgm:prSet presAssocID="{21BD23C2-3577-45AE-90C0-7C5348FFC57E}" presName="dummyConnPt" presStyleCnt="0"/>
      <dgm:spPr/>
    </dgm:pt>
    <dgm:pt modelId="{E04176B4-989E-4AB3-8ABE-B716191FF575}" type="pres">
      <dgm:prSet presAssocID="{21BD23C2-3577-45AE-90C0-7C5348FFC57E}" presName="node" presStyleLbl="node1" presStyleIdx="2" presStyleCnt="6" custScaleX="225480">
        <dgm:presLayoutVars>
          <dgm:bulletEnabled val="1"/>
        </dgm:presLayoutVars>
      </dgm:prSet>
      <dgm:spPr/>
    </dgm:pt>
    <dgm:pt modelId="{E905D4CC-E5F5-469E-BA1D-D8EE85B573C1}" type="pres">
      <dgm:prSet presAssocID="{56E7F8B0-0EC7-4644-A6C4-DA98B109B086}" presName="sibTrans" presStyleLbl="bgSibTrans2D1" presStyleIdx="2" presStyleCnt="5"/>
      <dgm:spPr/>
    </dgm:pt>
    <dgm:pt modelId="{EDDABC24-A930-49CA-8B3F-589351F0460A}" type="pres">
      <dgm:prSet presAssocID="{D676A52F-DF28-405D-AE05-F41785568480}" presName="compNode" presStyleCnt="0"/>
      <dgm:spPr/>
    </dgm:pt>
    <dgm:pt modelId="{B4569797-EE61-42EA-9225-CB98D86FB715}" type="pres">
      <dgm:prSet presAssocID="{D676A52F-DF28-405D-AE05-F41785568480}" presName="dummyConnPt" presStyleCnt="0"/>
      <dgm:spPr/>
    </dgm:pt>
    <dgm:pt modelId="{B3570A63-5D96-4537-BA24-717D91E6CB6F}" type="pres">
      <dgm:prSet presAssocID="{D676A52F-DF28-405D-AE05-F41785568480}" presName="node" presStyleLbl="node1" presStyleIdx="3" presStyleCnt="6" custScaleX="209294">
        <dgm:presLayoutVars>
          <dgm:bulletEnabled val="1"/>
        </dgm:presLayoutVars>
      </dgm:prSet>
      <dgm:spPr/>
    </dgm:pt>
    <dgm:pt modelId="{BB767560-F529-4203-856E-B602401CD041}" type="pres">
      <dgm:prSet presAssocID="{43CC12CD-6501-40ED-9045-75B40BAD43EE}" presName="sibTrans" presStyleLbl="bgSibTrans2D1" presStyleIdx="3" presStyleCnt="5"/>
      <dgm:spPr/>
    </dgm:pt>
    <dgm:pt modelId="{46E47494-043B-4F98-831A-303982A49AF0}" type="pres">
      <dgm:prSet presAssocID="{4566BBBF-0722-44BC-A0AA-8770258253DA}" presName="compNode" presStyleCnt="0"/>
      <dgm:spPr/>
    </dgm:pt>
    <dgm:pt modelId="{2BC3A0B9-C5B2-4175-A47C-8FD9E31FCC1E}" type="pres">
      <dgm:prSet presAssocID="{4566BBBF-0722-44BC-A0AA-8770258253DA}" presName="dummyConnPt" presStyleCnt="0"/>
      <dgm:spPr/>
    </dgm:pt>
    <dgm:pt modelId="{76144766-A8E4-4606-8EE8-7996EA080133}" type="pres">
      <dgm:prSet presAssocID="{4566BBBF-0722-44BC-A0AA-8770258253DA}" presName="node" presStyleLbl="node1" presStyleIdx="4" presStyleCnt="6" custScaleX="209294">
        <dgm:presLayoutVars>
          <dgm:bulletEnabled val="1"/>
        </dgm:presLayoutVars>
      </dgm:prSet>
      <dgm:spPr/>
    </dgm:pt>
    <dgm:pt modelId="{6F798E28-2112-4E68-9950-B9EE0B22B144}" type="pres">
      <dgm:prSet presAssocID="{BEE39C19-379C-4DF7-A86A-745B5E40E1A7}" presName="sibTrans" presStyleLbl="bgSibTrans2D1" presStyleIdx="4" presStyleCnt="5"/>
      <dgm:spPr/>
    </dgm:pt>
    <dgm:pt modelId="{5F0EAA31-68C6-42E0-AAF9-1F336B495FFE}" type="pres">
      <dgm:prSet presAssocID="{8FF86769-4E13-44B2-A8F7-2BD3E63B266F}" presName="compNode" presStyleCnt="0"/>
      <dgm:spPr/>
    </dgm:pt>
    <dgm:pt modelId="{DE704B79-8421-4927-81A7-792B666568B9}" type="pres">
      <dgm:prSet presAssocID="{8FF86769-4E13-44B2-A8F7-2BD3E63B266F}" presName="dummyConnPt" presStyleCnt="0"/>
      <dgm:spPr/>
    </dgm:pt>
    <dgm:pt modelId="{B30EA88C-6C94-4608-BB05-481E8C51879E}" type="pres">
      <dgm:prSet presAssocID="{8FF86769-4E13-44B2-A8F7-2BD3E63B266F}" presName="node" presStyleLbl="node1" presStyleIdx="5" presStyleCnt="6" custScaleX="209294">
        <dgm:presLayoutVars>
          <dgm:bulletEnabled val="1"/>
        </dgm:presLayoutVars>
      </dgm:prSet>
      <dgm:spPr/>
    </dgm:pt>
  </dgm:ptLst>
  <dgm:cxnLst>
    <dgm:cxn modelId="{35926F0C-2223-4C5D-8C4A-E631AF292E0B}" type="presOf" srcId="{4566BBBF-0722-44BC-A0AA-8770258253DA}" destId="{76144766-A8E4-4606-8EE8-7996EA080133}" srcOrd="0" destOrd="0" presId="urn:microsoft.com/office/officeart/2005/8/layout/bProcess4"/>
    <dgm:cxn modelId="{0145DA1A-C415-4EAD-9242-E8A93BF10F0A}" type="presOf" srcId="{D676A52F-DF28-405D-AE05-F41785568480}" destId="{B3570A63-5D96-4537-BA24-717D91E6CB6F}" srcOrd="0" destOrd="0" presId="urn:microsoft.com/office/officeart/2005/8/layout/bProcess4"/>
    <dgm:cxn modelId="{F519A92E-712A-49B8-8BED-6E483B0ED358}" srcId="{1649FA89-926E-4D47-BD82-F9B19B4944B1}" destId="{7EEC5820-8F5E-4E36-B866-2CCD32A05654}" srcOrd="1" destOrd="0" parTransId="{05357557-835A-4698-ADD0-314E51EF8A8F}" sibTransId="{88288C38-2BA9-4399-BC71-25087235A5F6}"/>
    <dgm:cxn modelId="{0ECDFA2F-9EA8-47B8-B0DA-180312596DBD}" srcId="{1649FA89-926E-4D47-BD82-F9B19B4944B1}" destId="{21BD23C2-3577-45AE-90C0-7C5348FFC57E}" srcOrd="2" destOrd="0" parTransId="{22DC8BDC-D352-485E-9A6E-45223EC405ED}" sibTransId="{56E7F8B0-0EC7-4644-A6C4-DA98B109B086}"/>
    <dgm:cxn modelId="{6ABBA33F-6D10-42E8-8724-DA1C9630137D}" type="presOf" srcId="{56E7F8B0-0EC7-4644-A6C4-DA98B109B086}" destId="{E905D4CC-E5F5-469E-BA1D-D8EE85B573C1}" srcOrd="0" destOrd="0" presId="urn:microsoft.com/office/officeart/2005/8/layout/bProcess4"/>
    <dgm:cxn modelId="{5935555E-01A9-4C29-BCB5-BF880A6DEF4B}" type="presOf" srcId="{FB85B7D0-2991-46F6-9F49-05F5FE858F9B}" destId="{FB45C632-E37E-4A9B-BE24-1487C316C6DD}" srcOrd="0" destOrd="0" presId="urn:microsoft.com/office/officeart/2005/8/layout/bProcess4"/>
    <dgm:cxn modelId="{9892AB47-05EB-42C8-825D-B70C42061FEB}" type="presOf" srcId="{8FF86769-4E13-44B2-A8F7-2BD3E63B266F}" destId="{B30EA88C-6C94-4608-BB05-481E8C51879E}" srcOrd="0" destOrd="0" presId="urn:microsoft.com/office/officeart/2005/8/layout/bProcess4"/>
    <dgm:cxn modelId="{DFA22E4A-6915-49D3-A63A-CAFFCA55819B}" type="presOf" srcId="{88288C38-2BA9-4399-BC71-25087235A5F6}" destId="{07DEA9B4-F2F3-4697-B87B-A56B3904ACB3}" srcOrd="0" destOrd="0" presId="urn:microsoft.com/office/officeart/2005/8/layout/bProcess4"/>
    <dgm:cxn modelId="{AA69114D-A981-40A7-9411-5C70A720D4C8}" srcId="{1649FA89-926E-4D47-BD82-F9B19B4944B1}" destId="{8FF86769-4E13-44B2-A8F7-2BD3E63B266F}" srcOrd="5" destOrd="0" parTransId="{E7F94911-5DD3-41DE-B7DC-94B54FB5CA09}" sibTransId="{8D0DCFA1-759D-47C5-A9D5-0FBB3D3BC71E}"/>
    <dgm:cxn modelId="{2C745753-770C-43A7-82A1-F646198E92CE}" srcId="{1649FA89-926E-4D47-BD82-F9B19B4944B1}" destId="{6EC8F702-F453-4703-8DB4-94040623F27F}" srcOrd="0" destOrd="0" parTransId="{8EDA1AB0-8961-43CF-BFF6-17FF61B0592D}" sibTransId="{FB85B7D0-2991-46F6-9F49-05F5FE858F9B}"/>
    <dgm:cxn modelId="{B1691D55-7420-46E4-AAA5-191ED6CC1021}" type="presOf" srcId="{43CC12CD-6501-40ED-9045-75B40BAD43EE}" destId="{BB767560-F529-4203-856E-B602401CD041}" srcOrd="0" destOrd="0" presId="urn:microsoft.com/office/officeart/2005/8/layout/bProcess4"/>
    <dgm:cxn modelId="{0662AC8B-A7CD-4BDF-B3B9-DAB2E424333A}" type="presOf" srcId="{1649FA89-926E-4D47-BD82-F9B19B4944B1}" destId="{28C7B3DC-6D95-427F-9C23-8E15E9A96E1F}" srcOrd="0" destOrd="0" presId="urn:microsoft.com/office/officeart/2005/8/layout/bProcess4"/>
    <dgm:cxn modelId="{4AD5BFB9-236A-4805-9985-B02524311B8F}" type="presOf" srcId="{7EEC5820-8F5E-4E36-B866-2CCD32A05654}" destId="{472128F6-5D9E-4B5F-AE1D-61B3A42ABEB8}" srcOrd="0" destOrd="0" presId="urn:microsoft.com/office/officeart/2005/8/layout/bProcess4"/>
    <dgm:cxn modelId="{88A46EBE-AF5F-40E1-8F08-A89AE2E65409}" type="presOf" srcId="{6EC8F702-F453-4703-8DB4-94040623F27F}" destId="{FEAC600A-BFB6-49C9-8F0E-D5E3022B98F3}" srcOrd="0" destOrd="0" presId="urn:microsoft.com/office/officeart/2005/8/layout/bProcess4"/>
    <dgm:cxn modelId="{76D7DCC0-A77C-44DF-BD59-19D4CB1CB024}" srcId="{1649FA89-926E-4D47-BD82-F9B19B4944B1}" destId="{4566BBBF-0722-44BC-A0AA-8770258253DA}" srcOrd="4" destOrd="0" parTransId="{C021FC59-B65A-4695-8DFD-E6E2A5193F8F}" sibTransId="{BEE39C19-379C-4DF7-A86A-745B5E40E1A7}"/>
    <dgm:cxn modelId="{0F8EA4E5-4487-45F7-9406-8A3D8D41F83C}" type="presOf" srcId="{21BD23C2-3577-45AE-90C0-7C5348FFC57E}" destId="{E04176B4-989E-4AB3-8ABE-B716191FF575}" srcOrd="0" destOrd="0" presId="urn:microsoft.com/office/officeart/2005/8/layout/bProcess4"/>
    <dgm:cxn modelId="{5F8E73E8-1987-49B1-8A6C-F125CF84645B}" type="presOf" srcId="{BEE39C19-379C-4DF7-A86A-745B5E40E1A7}" destId="{6F798E28-2112-4E68-9950-B9EE0B22B144}" srcOrd="0" destOrd="0" presId="urn:microsoft.com/office/officeart/2005/8/layout/bProcess4"/>
    <dgm:cxn modelId="{496B4EF2-FDAB-4258-B888-8FC67D6072FE}" srcId="{1649FA89-926E-4D47-BD82-F9B19B4944B1}" destId="{D676A52F-DF28-405D-AE05-F41785568480}" srcOrd="3" destOrd="0" parTransId="{9163981C-B0B4-41FD-BE7B-F08E01D067CF}" sibTransId="{43CC12CD-6501-40ED-9045-75B40BAD43EE}"/>
    <dgm:cxn modelId="{51192810-FD32-40EC-98CD-D9F9DF52D055}" type="presParOf" srcId="{28C7B3DC-6D95-427F-9C23-8E15E9A96E1F}" destId="{AC4F0390-7A31-4D82-AA4B-743B5EFA97DB}" srcOrd="0" destOrd="0" presId="urn:microsoft.com/office/officeart/2005/8/layout/bProcess4"/>
    <dgm:cxn modelId="{562855C2-DE53-49B5-A67A-7F016D951483}" type="presParOf" srcId="{AC4F0390-7A31-4D82-AA4B-743B5EFA97DB}" destId="{A022BDD2-45D9-419F-9870-3216D47C2D33}" srcOrd="0" destOrd="0" presId="urn:microsoft.com/office/officeart/2005/8/layout/bProcess4"/>
    <dgm:cxn modelId="{FBCF61D5-2EC6-404B-B273-9AC4ACDCD357}" type="presParOf" srcId="{AC4F0390-7A31-4D82-AA4B-743B5EFA97DB}" destId="{FEAC600A-BFB6-49C9-8F0E-D5E3022B98F3}" srcOrd="1" destOrd="0" presId="urn:microsoft.com/office/officeart/2005/8/layout/bProcess4"/>
    <dgm:cxn modelId="{973A8C21-09FE-419B-8598-EE886D178465}" type="presParOf" srcId="{28C7B3DC-6D95-427F-9C23-8E15E9A96E1F}" destId="{FB45C632-E37E-4A9B-BE24-1487C316C6DD}" srcOrd="1" destOrd="0" presId="urn:microsoft.com/office/officeart/2005/8/layout/bProcess4"/>
    <dgm:cxn modelId="{6CA823DE-AFD7-45CE-A4EE-21FC74DEEAA2}" type="presParOf" srcId="{28C7B3DC-6D95-427F-9C23-8E15E9A96E1F}" destId="{1A257B7C-DFAC-43BA-A433-3497BBAA9A8E}" srcOrd="2" destOrd="0" presId="urn:microsoft.com/office/officeart/2005/8/layout/bProcess4"/>
    <dgm:cxn modelId="{9BC67A74-A646-4179-A05B-0424F9567DA7}" type="presParOf" srcId="{1A257B7C-DFAC-43BA-A433-3497BBAA9A8E}" destId="{E8B4F7E2-570A-4533-B380-64CCB7C165F5}" srcOrd="0" destOrd="0" presId="urn:microsoft.com/office/officeart/2005/8/layout/bProcess4"/>
    <dgm:cxn modelId="{09A88BAC-1590-4C2F-AB12-1D81C214B234}" type="presParOf" srcId="{1A257B7C-DFAC-43BA-A433-3497BBAA9A8E}" destId="{472128F6-5D9E-4B5F-AE1D-61B3A42ABEB8}" srcOrd="1" destOrd="0" presId="urn:microsoft.com/office/officeart/2005/8/layout/bProcess4"/>
    <dgm:cxn modelId="{7363E8FC-3A64-4EB5-9EAE-9D07EA6DC706}" type="presParOf" srcId="{28C7B3DC-6D95-427F-9C23-8E15E9A96E1F}" destId="{07DEA9B4-F2F3-4697-B87B-A56B3904ACB3}" srcOrd="3" destOrd="0" presId="urn:microsoft.com/office/officeart/2005/8/layout/bProcess4"/>
    <dgm:cxn modelId="{EF39D5FA-A62B-4581-9665-E57D3DA19A2F}" type="presParOf" srcId="{28C7B3DC-6D95-427F-9C23-8E15E9A96E1F}" destId="{FB7EDD9A-A498-4700-9B3C-F4B63CE832F6}" srcOrd="4" destOrd="0" presId="urn:microsoft.com/office/officeart/2005/8/layout/bProcess4"/>
    <dgm:cxn modelId="{939A55A4-05FF-4EF7-A0D8-D9A6D7BFB983}" type="presParOf" srcId="{FB7EDD9A-A498-4700-9B3C-F4B63CE832F6}" destId="{1C97F58D-98B4-428C-93BF-7A042F169F77}" srcOrd="0" destOrd="0" presId="urn:microsoft.com/office/officeart/2005/8/layout/bProcess4"/>
    <dgm:cxn modelId="{3769236A-DB1D-499E-ADB6-25F07DE540E0}" type="presParOf" srcId="{FB7EDD9A-A498-4700-9B3C-F4B63CE832F6}" destId="{E04176B4-989E-4AB3-8ABE-B716191FF575}" srcOrd="1" destOrd="0" presId="urn:microsoft.com/office/officeart/2005/8/layout/bProcess4"/>
    <dgm:cxn modelId="{8FD0B478-FC7A-404A-BBD9-BEEB9BD84ECF}" type="presParOf" srcId="{28C7B3DC-6D95-427F-9C23-8E15E9A96E1F}" destId="{E905D4CC-E5F5-469E-BA1D-D8EE85B573C1}" srcOrd="5" destOrd="0" presId="urn:microsoft.com/office/officeart/2005/8/layout/bProcess4"/>
    <dgm:cxn modelId="{9876F7E3-8BF6-414C-89B3-7F6F80CB2486}" type="presParOf" srcId="{28C7B3DC-6D95-427F-9C23-8E15E9A96E1F}" destId="{EDDABC24-A930-49CA-8B3F-589351F0460A}" srcOrd="6" destOrd="0" presId="urn:microsoft.com/office/officeart/2005/8/layout/bProcess4"/>
    <dgm:cxn modelId="{7E6D7398-75DF-4A2E-A0B2-93BED8D61175}" type="presParOf" srcId="{EDDABC24-A930-49CA-8B3F-589351F0460A}" destId="{B4569797-EE61-42EA-9225-CB98D86FB715}" srcOrd="0" destOrd="0" presId="urn:microsoft.com/office/officeart/2005/8/layout/bProcess4"/>
    <dgm:cxn modelId="{27E4A647-17CC-4BFF-BC20-72309C0DF980}" type="presParOf" srcId="{EDDABC24-A930-49CA-8B3F-589351F0460A}" destId="{B3570A63-5D96-4537-BA24-717D91E6CB6F}" srcOrd="1" destOrd="0" presId="urn:microsoft.com/office/officeart/2005/8/layout/bProcess4"/>
    <dgm:cxn modelId="{63642B3A-A52C-4E5A-ACC0-39C8C8E1C14A}" type="presParOf" srcId="{28C7B3DC-6D95-427F-9C23-8E15E9A96E1F}" destId="{BB767560-F529-4203-856E-B602401CD041}" srcOrd="7" destOrd="0" presId="urn:microsoft.com/office/officeart/2005/8/layout/bProcess4"/>
    <dgm:cxn modelId="{F858383F-260A-4204-9C21-18A27DD285A9}" type="presParOf" srcId="{28C7B3DC-6D95-427F-9C23-8E15E9A96E1F}" destId="{46E47494-043B-4F98-831A-303982A49AF0}" srcOrd="8" destOrd="0" presId="urn:microsoft.com/office/officeart/2005/8/layout/bProcess4"/>
    <dgm:cxn modelId="{136C2A20-C825-4441-9E6E-5FB42F70BB32}" type="presParOf" srcId="{46E47494-043B-4F98-831A-303982A49AF0}" destId="{2BC3A0B9-C5B2-4175-A47C-8FD9E31FCC1E}" srcOrd="0" destOrd="0" presId="urn:microsoft.com/office/officeart/2005/8/layout/bProcess4"/>
    <dgm:cxn modelId="{C1B5DF3E-1B8F-4973-97D0-C77BFD8C9AED}" type="presParOf" srcId="{46E47494-043B-4F98-831A-303982A49AF0}" destId="{76144766-A8E4-4606-8EE8-7996EA080133}" srcOrd="1" destOrd="0" presId="urn:microsoft.com/office/officeart/2005/8/layout/bProcess4"/>
    <dgm:cxn modelId="{14E2BEF7-7408-4F60-8A49-7A0F84EE0A84}" type="presParOf" srcId="{28C7B3DC-6D95-427F-9C23-8E15E9A96E1F}" destId="{6F798E28-2112-4E68-9950-B9EE0B22B144}" srcOrd="9" destOrd="0" presId="urn:microsoft.com/office/officeart/2005/8/layout/bProcess4"/>
    <dgm:cxn modelId="{DD731AD2-089B-4B07-89B5-B0148BE2FC49}" type="presParOf" srcId="{28C7B3DC-6D95-427F-9C23-8E15E9A96E1F}" destId="{5F0EAA31-68C6-42E0-AAF9-1F336B495FFE}" srcOrd="10" destOrd="0" presId="urn:microsoft.com/office/officeart/2005/8/layout/bProcess4"/>
    <dgm:cxn modelId="{C5F724EF-E300-43AA-A13F-5E3144B79CD7}" type="presParOf" srcId="{5F0EAA31-68C6-42E0-AAF9-1F336B495FFE}" destId="{DE704B79-8421-4927-81A7-792B666568B9}" srcOrd="0" destOrd="0" presId="urn:microsoft.com/office/officeart/2005/8/layout/bProcess4"/>
    <dgm:cxn modelId="{7833A13C-DDB1-49C3-8286-85600659198F}" type="presParOf" srcId="{5F0EAA31-68C6-42E0-AAF9-1F336B495FFE}" destId="{B30EA88C-6C94-4608-BB05-481E8C51879E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1DCCDD2-4745-45D1-B920-9F2CF71E681F}" type="doc">
      <dgm:prSet loTypeId="urn:diagrams.loki3.com/BracketList+Icon" loCatId="list" qsTypeId="urn:microsoft.com/office/officeart/2005/8/quickstyle/simple5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1D5DC04F-FCC6-4F9B-B235-7DAB86E95C0A}">
      <dgm:prSet phldrT="[Текст]" custT="1"/>
      <dgm:spPr/>
      <dgm:t>
        <a:bodyPr/>
        <a:lstStyle/>
        <a:p>
          <a:r>
            <a:rPr lang="uk-UA" sz="2000" b="1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характером наслідків</a:t>
          </a:r>
        </a:p>
      </dgm:t>
    </dgm:pt>
    <dgm:pt modelId="{8C12D50A-5409-4701-84E2-F4BDED5F8C38}" type="parTrans" cxnId="{4DD4D3CE-600C-485A-8334-1B2AB8B4B47C}">
      <dgm:prSet/>
      <dgm:spPr/>
      <dgm:t>
        <a:bodyPr/>
        <a:lstStyle/>
        <a:p>
          <a:endParaRPr lang="uk-UA"/>
        </a:p>
      </dgm:t>
    </dgm:pt>
    <dgm:pt modelId="{8A7BE2EC-E0A1-4085-953A-F162ED73064F}" type="sibTrans" cxnId="{4DD4D3CE-600C-485A-8334-1B2AB8B4B47C}">
      <dgm:prSet/>
      <dgm:spPr/>
      <dgm:t>
        <a:bodyPr/>
        <a:lstStyle/>
        <a:p>
          <a:endParaRPr lang="uk-UA"/>
        </a:p>
      </dgm:t>
    </dgm:pt>
    <dgm:pt modelId="{436BB470-9077-4931-973D-CEF9502041AF}">
      <dgm:prSet phldrT="[Текст]" custT="1"/>
      <dgm:spPr/>
      <dgm:t>
        <a:bodyPr/>
        <a:lstStyle/>
        <a:p>
          <a:r>
            <a:rPr lang="uk-UA" sz="2000">
              <a:latin typeface="Times New Roman" panose="02020603050405020304" pitchFamily="18" charset="0"/>
              <a:cs typeface="Times New Roman" panose="02020603050405020304" pitchFamily="18" charset="0"/>
            </a:rPr>
            <a:t>особиста</a:t>
          </a:r>
          <a:endParaRPr lang="uk-UA" sz="20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77CA9B-0E81-43A7-A47E-3E9514CD02AC}" type="parTrans" cxnId="{456628DD-A483-4B50-A5A9-B3F4DBFA2DC0}">
      <dgm:prSet/>
      <dgm:spPr/>
      <dgm:t>
        <a:bodyPr/>
        <a:lstStyle/>
        <a:p>
          <a:endParaRPr lang="uk-UA"/>
        </a:p>
      </dgm:t>
    </dgm:pt>
    <dgm:pt modelId="{A83FDBC0-DC59-4E21-80CF-F0F7052E4D8F}" type="sibTrans" cxnId="{456628DD-A483-4B50-A5A9-B3F4DBFA2DC0}">
      <dgm:prSet/>
      <dgm:spPr/>
      <dgm:t>
        <a:bodyPr/>
        <a:lstStyle/>
        <a:p>
          <a:endParaRPr lang="uk-UA"/>
        </a:p>
      </dgm:t>
    </dgm:pt>
    <dgm:pt modelId="{B7980A9F-E6BB-414A-BA43-59FA5ECA42EB}">
      <dgm:prSet phldrT="[Текст]" custT="1"/>
      <dgm:spPr/>
      <dgm:t>
        <a:bodyPr/>
        <a:lstStyle/>
        <a:p>
          <a:r>
            <a:rPr lang="uk-UA" sz="20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індивідуальна</a:t>
          </a:r>
        </a:p>
      </dgm:t>
    </dgm:pt>
    <dgm:pt modelId="{E97331E5-2F61-40DD-A138-5D3984897076}" type="parTrans" cxnId="{8080F5D1-462A-4AFF-A3D3-9C51CDFFAF35}">
      <dgm:prSet/>
      <dgm:spPr/>
      <dgm:t>
        <a:bodyPr/>
        <a:lstStyle/>
        <a:p>
          <a:endParaRPr lang="uk-UA"/>
        </a:p>
      </dgm:t>
    </dgm:pt>
    <dgm:pt modelId="{D54EECE0-F21C-4F6B-9B44-9536B114F2EE}" type="sibTrans" cxnId="{8080F5D1-462A-4AFF-A3D3-9C51CDFFAF35}">
      <dgm:prSet/>
      <dgm:spPr/>
      <dgm:t>
        <a:bodyPr/>
        <a:lstStyle/>
        <a:p>
          <a:endParaRPr lang="uk-UA"/>
        </a:p>
      </dgm:t>
    </dgm:pt>
    <dgm:pt modelId="{35B614E7-FE4F-4958-A14D-7A5CA36730E4}">
      <dgm:prSet custT="1"/>
      <dgm:spPr/>
      <dgm:t>
        <a:bodyPr/>
        <a:lstStyle/>
        <a:p>
          <a:r>
            <a:rPr lang="uk-UA" sz="2000" b="1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обсягом матеріального відшкодування</a:t>
          </a:r>
        </a:p>
      </dgm:t>
    </dgm:pt>
    <dgm:pt modelId="{E04EF19C-C0A7-46AA-A7C8-C5C6DF525636}" type="parTrans" cxnId="{585C1BA7-72AD-4FD4-9407-318AC2A41F1A}">
      <dgm:prSet/>
      <dgm:spPr/>
      <dgm:t>
        <a:bodyPr/>
        <a:lstStyle/>
        <a:p>
          <a:endParaRPr lang="uk-UA"/>
        </a:p>
      </dgm:t>
    </dgm:pt>
    <dgm:pt modelId="{AE35CB9D-CE94-4317-BBFB-19A4263BA4DA}" type="sibTrans" cxnId="{585C1BA7-72AD-4FD4-9407-318AC2A41F1A}">
      <dgm:prSet/>
      <dgm:spPr/>
      <dgm:t>
        <a:bodyPr/>
        <a:lstStyle/>
        <a:p>
          <a:endParaRPr lang="uk-UA"/>
        </a:p>
      </dgm:t>
    </dgm:pt>
    <dgm:pt modelId="{88D02AFF-DB10-4F75-8B5C-C93C9C9856EC}">
      <dgm:prSet phldrT="[Текст]" custT="1"/>
      <dgm:spPr/>
      <dgm:t>
        <a:bodyPr/>
        <a:lstStyle/>
        <a:p>
          <a:r>
            <a:rPr lang="uk-UA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кількістю суб</a:t>
          </a:r>
          <a:r>
            <a:rPr lang="en-US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’</a:t>
          </a:r>
          <a:r>
            <a:rPr lang="uk-UA" sz="2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єктів правопорушення</a:t>
          </a:r>
          <a:endParaRPr lang="uk-UA" sz="2000" b="1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1FD502-56C6-49F4-979A-2F8AA970BC08}" type="parTrans" cxnId="{AC582C57-0EB3-4520-88D5-E1ABC9B76AD0}">
      <dgm:prSet/>
      <dgm:spPr/>
      <dgm:t>
        <a:bodyPr/>
        <a:lstStyle/>
        <a:p>
          <a:endParaRPr lang="uk-UA"/>
        </a:p>
      </dgm:t>
    </dgm:pt>
    <dgm:pt modelId="{714B016E-F5F6-4671-B986-64A51DE8F65B}" type="sibTrans" cxnId="{AC582C57-0EB3-4520-88D5-E1ABC9B76AD0}">
      <dgm:prSet/>
      <dgm:spPr/>
      <dgm:t>
        <a:bodyPr/>
        <a:lstStyle/>
        <a:p>
          <a:endParaRPr lang="uk-UA"/>
        </a:p>
      </dgm:t>
    </dgm:pt>
    <dgm:pt modelId="{05B29140-9AD2-4818-B52D-D285EB5F74E9}">
      <dgm:prSet custT="1"/>
      <dgm:spPr/>
      <dgm:t>
        <a:bodyPr/>
        <a:lstStyle/>
        <a:p>
          <a:r>
            <a:rPr lang="uk-UA" sz="2000" b="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повна</a:t>
          </a:r>
        </a:p>
      </dgm:t>
    </dgm:pt>
    <dgm:pt modelId="{B6CF75B3-4AF8-4EF8-A5D0-62B437E6A23D}" type="sibTrans" cxnId="{C04D7CD7-AFCB-418D-86DB-163C0AEB3C83}">
      <dgm:prSet/>
      <dgm:spPr/>
      <dgm:t>
        <a:bodyPr/>
        <a:lstStyle/>
        <a:p>
          <a:endParaRPr lang="uk-UA"/>
        </a:p>
      </dgm:t>
    </dgm:pt>
    <dgm:pt modelId="{F9B113CD-A84C-477E-A627-3527C13646C7}" type="parTrans" cxnId="{C04D7CD7-AFCB-418D-86DB-163C0AEB3C83}">
      <dgm:prSet/>
      <dgm:spPr/>
      <dgm:t>
        <a:bodyPr/>
        <a:lstStyle/>
        <a:p>
          <a:endParaRPr lang="uk-UA"/>
        </a:p>
      </dgm:t>
    </dgm:pt>
    <dgm:pt modelId="{0B9F3C0A-427C-438C-AE8E-6EEEBB2B3AFD}">
      <dgm:prSet phldrT="[Текст]" custT="1"/>
      <dgm:spPr/>
      <dgm:t>
        <a:bodyPr/>
        <a:lstStyle/>
        <a:p>
          <a:r>
            <a:rPr lang="uk-UA" sz="2000">
              <a:latin typeface="Times New Roman" panose="02020603050405020304" pitchFamily="18" charset="0"/>
              <a:cs typeface="Times New Roman" panose="02020603050405020304" pitchFamily="18" charset="0"/>
            </a:rPr>
            <a:t>майнова</a:t>
          </a:r>
          <a:endParaRPr lang="uk-UA" sz="20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4E1191-BDC7-4776-A3BB-22B12F747011}" type="parTrans" cxnId="{BBA23D41-9CD4-4FB1-B9D1-1C2C6AC1558B}">
      <dgm:prSet/>
      <dgm:spPr/>
      <dgm:t>
        <a:bodyPr/>
        <a:lstStyle/>
        <a:p>
          <a:endParaRPr lang="ru-RU"/>
        </a:p>
      </dgm:t>
    </dgm:pt>
    <dgm:pt modelId="{D61CAA7A-DBF5-485B-8614-95B3A98F5955}" type="sibTrans" cxnId="{BBA23D41-9CD4-4FB1-B9D1-1C2C6AC1558B}">
      <dgm:prSet/>
      <dgm:spPr/>
      <dgm:t>
        <a:bodyPr/>
        <a:lstStyle/>
        <a:p>
          <a:endParaRPr lang="ru-RU"/>
        </a:p>
      </dgm:t>
    </dgm:pt>
    <dgm:pt modelId="{D0640A08-7C14-4215-8EB7-BB5D191C44E8}">
      <dgm:prSet phldrT="[Текст]" custT="1"/>
      <dgm:spPr/>
      <dgm:t>
        <a:bodyPr/>
        <a:lstStyle/>
        <a:p>
          <a:r>
            <a:rPr lang="uk-UA" sz="2000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організаційна</a:t>
          </a:r>
          <a:endParaRPr lang="uk-UA" sz="20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99F7F3-3330-4373-BEB8-66088D13B1C1}" type="parTrans" cxnId="{04ED5FDC-3C34-4660-AE37-3008EAD792E9}">
      <dgm:prSet/>
      <dgm:spPr/>
      <dgm:t>
        <a:bodyPr/>
        <a:lstStyle/>
        <a:p>
          <a:endParaRPr lang="ru-RU"/>
        </a:p>
      </dgm:t>
    </dgm:pt>
    <dgm:pt modelId="{93E71430-9C01-48EF-8699-A56FBE5F30D8}" type="sibTrans" cxnId="{04ED5FDC-3C34-4660-AE37-3008EAD792E9}">
      <dgm:prSet/>
      <dgm:spPr/>
      <dgm:t>
        <a:bodyPr/>
        <a:lstStyle/>
        <a:p>
          <a:endParaRPr lang="ru-RU"/>
        </a:p>
      </dgm:t>
    </dgm:pt>
    <dgm:pt modelId="{BEE10643-7806-47E9-BF80-4B90A6E23DDB}">
      <dgm:prSet phldrT="[Текст]" custT="1"/>
      <dgm:spPr/>
      <dgm:t>
        <a:bodyPr/>
        <a:lstStyle/>
        <a:p>
          <a:r>
            <a:rPr lang="uk-UA" sz="20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колективна</a:t>
          </a:r>
        </a:p>
      </dgm:t>
    </dgm:pt>
    <dgm:pt modelId="{9A955F99-0B90-489F-A215-305032C1013F}" type="parTrans" cxnId="{3454A517-8681-4B9E-886F-12823B434FC1}">
      <dgm:prSet/>
      <dgm:spPr/>
      <dgm:t>
        <a:bodyPr/>
        <a:lstStyle/>
        <a:p>
          <a:endParaRPr lang="ru-RU"/>
        </a:p>
      </dgm:t>
    </dgm:pt>
    <dgm:pt modelId="{D0DAD4C1-935E-4F64-910E-5DFCE2D6ACBA}" type="sibTrans" cxnId="{3454A517-8681-4B9E-886F-12823B434FC1}">
      <dgm:prSet/>
      <dgm:spPr/>
      <dgm:t>
        <a:bodyPr/>
        <a:lstStyle/>
        <a:p>
          <a:endParaRPr lang="ru-RU"/>
        </a:p>
      </dgm:t>
    </dgm:pt>
    <dgm:pt modelId="{3680A6AC-D053-4572-9574-F7A5EAD4E21F}">
      <dgm:prSet custT="1"/>
      <dgm:spPr/>
      <dgm:t>
        <a:bodyPr/>
        <a:lstStyle/>
        <a:p>
          <a:r>
            <a:rPr lang="uk-UA" sz="2000" b="0" baseline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обмежена</a:t>
          </a:r>
          <a:endParaRPr lang="uk-UA" sz="2000" b="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3A0BEA-8D28-4368-88F6-7D8B742FCE02}" type="parTrans" cxnId="{0F3214E2-8866-4530-90BA-19E95320C6E1}">
      <dgm:prSet/>
      <dgm:spPr/>
      <dgm:t>
        <a:bodyPr/>
        <a:lstStyle/>
        <a:p>
          <a:endParaRPr lang="ru-RU"/>
        </a:p>
      </dgm:t>
    </dgm:pt>
    <dgm:pt modelId="{6E2669BB-A9CE-4C16-A7F5-56BA687EF800}" type="sibTrans" cxnId="{0F3214E2-8866-4530-90BA-19E95320C6E1}">
      <dgm:prSet/>
      <dgm:spPr/>
      <dgm:t>
        <a:bodyPr/>
        <a:lstStyle/>
        <a:p>
          <a:endParaRPr lang="ru-RU"/>
        </a:p>
      </dgm:t>
    </dgm:pt>
    <dgm:pt modelId="{878A1778-36F2-4F2B-ADBD-222762811DF3}">
      <dgm:prSet custT="1"/>
      <dgm:spPr/>
      <dgm:t>
        <a:bodyPr/>
        <a:lstStyle/>
        <a:p>
          <a:r>
            <a:rPr lang="uk-UA" sz="2000" b="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підвищена</a:t>
          </a:r>
        </a:p>
      </dgm:t>
    </dgm:pt>
    <dgm:pt modelId="{FFE50FD2-90E2-4618-A076-E631C8AFC665}" type="parTrans" cxnId="{D443F3BF-F0A5-4970-B74E-2BF6FA5F00D2}">
      <dgm:prSet/>
      <dgm:spPr/>
      <dgm:t>
        <a:bodyPr/>
        <a:lstStyle/>
        <a:p>
          <a:endParaRPr lang="ru-RU"/>
        </a:p>
      </dgm:t>
    </dgm:pt>
    <dgm:pt modelId="{176EDE9E-5CA2-41C1-948A-6FAA42897F39}" type="sibTrans" cxnId="{D443F3BF-F0A5-4970-B74E-2BF6FA5F00D2}">
      <dgm:prSet/>
      <dgm:spPr/>
      <dgm:t>
        <a:bodyPr/>
        <a:lstStyle/>
        <a:p>
          <a:endParaRPr lang="ru-RU"/>
        </a:p>
      </dgm:t>
    </dgm:pt>
    <dgm:pt modelId="{CA5DD5F2-59C7-4870-BE12-7C5CB81E0CA5}" type="pres">
      <dgm:prSet presAssocID="{B1DCCDD2-4745-45D1-B920-9F2CF71E681F}" presName="Name0" presStyleCnt="0">
        <dgm:presLayoutVars>
          <dgm:dir/>
          <dgm:animLvl val="lvl"/>
          <dgm:resizeHandles val="exact"/>
        </dgm:presLayoutVars>
      </dgm:prSet>
      <dgm:spPr/>
    </dgm:pt>
    <dgm:pt modelId="{34EAD949-7F66-4C3C-AEC5-7FC1476BB8EA}" type="pres">
      <dgm:prSet presAssocID="{1D5DC04F-FCC6-4F9B-B235-7DAB86E95C0A}" presName="linNode" presStyleCnt="0"/>
      <dgm:spPr/>
    </dgm:pt>
    <dgm:pt modelId="{E3CECA5A-75BB-4B76-9949-42337DAA8946}" type="pres">
      <dgm:prSet presAssocID="{1D5DC04F-FCC6-4F9B-B235-7DAB86E95C0A}" presName="parTx" presStyleLbl="revTx" presStyleIdx="0" presStyleCnt="3" custScaleX="118201" custScaleY="90880" custLinFactNeighborX="-20723" custLinFactNeighborY="-1498">
        <dgm:presLayoutVars>
          <dgm:chMax val="1"/>
          <dgm:bulletEnabled val="1"/>
        </dgm:presLayoutVars>
      </dgm:prSet>
      <dgm:spPr/>
    </dgm:pt>
    <dgm:pt modelId="{BF188B3B-913A-4D1D-9629-09778230D78F}" type="pres">
      <dgm:prSet presAssocID="{1D5DC04F-FCC6-4F9B-B235-7DAB86E95C0A}" presName="bracket" presStyleLbl="parChTrans1D1" presStyleIdx="0" presStyleCnt="3" custScaleY="78435" custLinFactNeighborX="-38856" custLinFactNeighborY="0"/>
      <dgm:spPr/>
    </dgm:pt>
    <dgm:pt modelId="{FA1B56C2-DBCA-4A76-96B4-50B002FEF2FE}" type="pres">
      <dgm:prSet presAssocID="{1D5DC04F-FCC6-4F9B-B235-7DAB86E95C0A}" presName="spH" presStyleCnt="0"/>
      <dgm:spPr/>
    </dgm:pt>
    <dgm:pt modelId="{B85EB77A-9F24-4C3F-B13E-F1FDF001A1A6}" type="pres">
      <dgm:prSet presAssocID="{1D5DC04F-FCC6-4F9B-B235-7DAB86E95C0A}" presName="desTx" presStyleLbl="node1" presStyleIdx="0" presStyleCnt="3" custScaleX="86803" custScaleY="73611" custLinFactNeighborX="-96602" custLinFactNeighborY="-2412">
        <dgm:presLayoutVars>
          <dgm:bulletEnabled val="1"/>
        </dgm:presLayoutVars>
      </dgm:prSet>
      <dgm:spPr/>
    </dgm:pt>
    <dgm:pt modelId="{09C5DC4D-9478-4780-9BF0-0020464CE4D4}" type="pres">
      <dgm:prSet presAssocID="{8A7BE2EC-E0A1-4085-953A-F162ED73064F}" presName="spV" presStyleCnt="0"/>
      <dgm:spPr/>
    </dgm:pt>
    <dgm:pt modelId="{37593857-C056-4D0F-8721-C8F622CCF83C}" type="pres">
      <dgm:prSet presAssocID="{88D02AFF-DB10-4F75-8B5C-C93C9C9856EC}" presName="linNode" presStyleCnt="0"/>
      <dgm:spPr/>
    </dgm:pt>
    <dgm:pt modelId="{DAE39A1E-4590-4DF5-BF63-88AECE96718F}" type="pres">
      <dgm:prSet presAssocID="{88D02AFF-DB10-4F75-8B5C-C93C9C9856EC}" presName="parTx" presStyleLbl="revTx" presStyleIdx="1" presStyleCnt="3" custScaleX="110063" custScaleY="67826" custLinFactNeighborX="10776" custLinFactNeighborY="-21742">
        <dgm:presLayoutVars>
          <dgm:chMax val="1"/>
          <dgm:bulletEnabled val="1"/>
        </dgm:presLayoutVars>
      </dgm:prSet>
      <dgm:spPr/>
    </dgm:pt>
    <dgm:pt modelId="{2DAF61FF-7D4D-4796-97B7-A782263A7FE6}" type="pres">
      <dgm:prSet presAssocID="{88D02AFF-DB10-4F75-8B5C-C93C9C9856EC}" presName="bracket" presStyleLbl="parChTrans1D1" presStyleIdx="1" presStyleCnt="3" custLinFactNeighborX="78348" custLinFactNeighborY="-21566"/>
      <dgm:spPr>
        <a:ln>
          <a:solidFill>
            <a:schemeClr val="bg2">
              <a:lumMod val="25000"/>
            </a:schemeClr>
          </a:solidFill>
        </a:ln>
      </dgm:spPr>
    </dgm:pt>
    <dgm:pt modelId="{AE44C160-FCC8-40C3-AE65-DC96C1C8CF94}" type="pres">
      <dgm:prSet presAssocID="{88D02AFF-DB10-4F75-8B5C-C93C9C9856EC}" presName="spH" presStyleCnt="0"/>
      <dgm:spPr/>
    </dgm:pt>
    <dgm:pt modelId="{CF225717-4C21-4E0D-849D-457BF3783529}" type="pres">
      <dgm:prSet presAssocID="{88D02AFF-DB10-4F75-8B5C-C93C9C9856EC}" presName="desTx" presStyleLbl="node1" presStyleIdx="1" presStyleCnt="3" custScaleX="86618" custLinFactNeighborX="24072" custLinFactNeighborY="-21566">
        <dgm:presLayoutVars>
          <dgm:bulletEnabled val="1"/>
        </dgm:presLayoutVars>
      </dgm:prSet>
      <dgm:spPr/>
    </dgm:pt>
    <dgm:pt modelId="{3F07FA6F-4C0F-4428-AC3A-627524C73C58}" type="pres">
      <dgm:prSet presAssocID="{714B016E-F5F6-4671-B986-64A51DE8F65B}" presName="spV" presStyleCnt="0"/>
      <dgm:spPr/>
    </dgm:pt>
    <dgm:pt modelId="{137AAC60-FC3C-466C-A315-9544A71A09B1}" type="pres">
      <dgm:prSet presAssocID="{35B614E7-FE4F-4958-A14D-7A5CA36730E4}" presName="linNode" presStyleCnt="0"/>
      <dgm:spPr/>
    </dgm:pt>
    <dgm:pt modelId="{9A70C70B-6B41-4C72-BC03-B8B8AEDFDF87}" type="pres">
      <dgm:prSet presAssocID="{35B614E7-FE4F-4958-A14D-7A5CA36730E4}" presName="parTx" presStyleLbl="revTx" presStyleIdx="2" presStyleCnt="3" custScaleX="98809" custScaleY="91875" custLinFactNeighborX="58026" custLinFactNeighborY="-35677">
        <dgm:presLayoutVars>
          <dgm:chMax val="1"/>
          <dgm:bulletEnabled val="1"/>
        </dgm:presLayoutVars>
      </dgm:prSet>
      <dgm:spPr/>
    </dgm:pt>
    <dgm:pt modelId="{D901833A-C299-4000-A5F2-E0984EBB8C1D}" type="pres">
      <dgm:prSet presAssocID="{35B614E7-FE4F-4958-A14D-7A5CA36730E4}" presName="bracket" presStyleLbl="parChTrans1D1" presStyleIdx="2" presStyleCnt="3" custScaleY="102338" custLinFactX="53972" custLinFactNeighborX="100000" custLinFactNeighborY="-30445"/>
      <dgm:spPr/>
    </dgm:pt>
    <dgm:pt modelId="{B5D0113C-9CAF-4104-89C5-F3008418DEF2}" type="pres">
      <dgm:prSet presAssocID="{35B614E7-FE4F-4958-A14D-7A5CA36730E4}" presName="spH" presStyleCnt="0"/>
      <dgm:spPr/>
    </dgm:pt>
    <dgm:pt modelId="{4B9313D8-44E8-4673-8B35-1E7F657B3AD1}" type="pres">
      <dgm:prSet presAssocID="{35B614E7-FE4F-4958-A14D-7A5CA36730E4}" presName="desTx" presStyleLbl="node1" presStyleIdx="2" presStyleCnt="3" custScaleX="86774" custLinFactX="1826" custLinFactNeighborX="100000" custLinFactNeighborY="-31614">
        <dgm:presLayoutVars>
          <dgm:bulletEnabled val="1"/>
        </dgm:presLayoutVars>
      </dgm:prSet>
      <dgm:spPr/>
    </dgm:pt>
  </dgm:ptLst>
  <dgm:cxnLst>
    <dgm:cxn modelId="{3454A517-8681-4B9E-886F-12823B434FC1}" srcId="{88D02AFF-DB10-4F75-8B5C-C93C9C9856EC}" destId="{BEE10643-7806-47E9-BF80-4B90A6E23DDB}" srcOrd="1" destOrd="0" parTransId="{9A955F99-0B90-489F-A215-305032C1013F}" sibTransId="{D0DAD4C1-935E-4F64-910E-5DFCE2D6ACBA}"/>
    <dgm:cxn modelId="{C546AA32-8E54-48FF-AD11-1EF956099915}" type="presOf" srcId="{1D5DC04F-FCC6-4F9B-B235-7DAB86E95C0A}" destId="{E3CECA5A-75BB-4B76-9949-42337DAA8946}" srcOrd="0" destOrd="0" presId="urn:diagrams.loki3.com/BracketList+Icon"/>
    <dgm:cxn modelId="{C6FDA238-A67C-44DB-B7DA-1BA51CF6B283}" type="presOf" srcId="{05B29140-9AD2-4818-B52D-D285EB5F74E9}" destId="{4B9313D8-44E8-4673-8B35-1E7F657B3AD1}" srcOrd="0" destOrd="0" presId="urn:diagrams.loki3.com/BracketList+Icon"/>
    <dgm:cxn modelId="{BD731639-1E99-4931-88EC-6CE14840CA91}" type="presOf" srcId="{88D02AFF-DB10-4F75-8B5C-C93C9C9856EC}" destId="{DAE39A1E-4590-4DF5-BF63-88AECE96718F}" srcOrd="0" destOrd="0" presId="urn:diagrams.loki3.com/BracketList+Icon"/>
    <dgm:cxn modelId="{F502B53C-01FC-43E0-AD74-E4DC3F24B694}" type="presOf" srcId="{0B9F3C0A-427C-438C-AE8E-6EEEBB2B3AFD}" destId="{B85EB77A-9F24-4C3F-B13E-F1FDF001A1A6}" srcOrd="0" destOrd="1" presId="urn:diagrams.loki3.com/BracketList+Icon"/>
    <dgm:cxn modelId="{2647C95D-DA93-4EF2-91C1-D4559D93D7FB}" type="presOf" srcId="{B1DCCDD2-4745-45D1-B920-9F2CF71E681F}" destId="{CA5DD5F2-59C7-4870-BE12-7C5CB81E0CA5}" srcOrd="0" destOrd="0" presId="urn:diagrams.loki3.com/BracketList+Icon"/>
    <dgm:cxn modelId="{BBA23D41-9CD4-4FB1-B9D1-1C2C6AC1558B}" srcId="{1D5DC04F-FCC6-4F9B-B235-7DAB86E95C0A}" destId="{0B9F3C0A-427C-438C-AE8E-6EEEBB2B3AFD}" srcOrd="1" destOrd="0" parTransId="{884E1191-BDC7-4776-A3BB-22B12F747011}" sibTransId="{D61CAA7A-DBF5-485B-8614-95B3A98F5955}"/>
    <dgm:cxn modelId="{98391962-EB82-4DA0-AA96-75A8B3B9E342}" type="presOf" srcId="{BEE10643-7806-47E9-BF80-4B90A6E23DDB}" destId="{CF225717-4C21-4E0D-849D-457BF3783529}" srcOrd="0" destOrd="1" presId="urn:diagrams.loki3.com/BracketList+Icon"/>
    <dgm:cxn modelId="{8987F16E-5CCF-433A-B145-2AFA38DE2D70}" type="presOf" srcId="{D0640A08-7C14-4215-8EB7-BB5D191C44E8}" destId="{B85EB77A-9F24-4C3F-B13E-F1FDF001A1A6}" srcOrd="0" destOrd="2" presId="urn:diagrams.loki3.com/BracketList+Icon"/>
    <dgm:cxn modelId="{ED257370-2D61-47D4-8FA4-8CC77B0C4D38}" type="presOf" srcId="{B7980A9F-E6BB-414A-BA43-59FA5ECA42EB}" destId="{CF225717-4C21-4E0D-849D-457BF3783529}" srcOrd="0" destOrd="0" presId="urn:diagrams.loki3.com/BracketList+Icon"/>
    <dgm:cxn modelId="{AC582C57-0EB3-4520-88D5-E1ABC9B76AD0}" srcId="{B1DCCDD2-4745-45D1-B920-9F2CF71E681F}" destId="{88D02AFF-DB10-4F75-8B5C-C93C9C9856EC}" srcOrd="1" destOrd="0" parTransId="{561FD502-56C6-49F4-979A-2F8AA970BC08}" sibTransId="{714B016E-F5F6-4671-B986-64A51DE8F65B}"/>
    <dgm:cxn modelId="{2B18BB94-8458-4D4A-8402-03F90C3CAAD0}" type="presOf" srcId="{35B614E7-FE4F-4958-A14D-7A5CA36730E4}" destId="{9A70C70B-6B41-4C72-BC03-B8B8AEDFDF87}" srcOrd="0" destOrd="0" presId="urn:diagrams.loki3.com/BracketList+Icon"/>
    <dgm:cxn modelId="{5BC357A0-825C-475B-96C4-FBF3F7340875}" type="presOf" srcId="{3680A6AC-D053-4572-9574-F7A5EAD4E21F}" destId="{4B9313D8-44E8-4673-8B35-1E7F657B3AD1}" srcOrd="0" destOrd="1" presId="urn:diagrams.loki3.com/BracketList+Icon"/>
    <dgm:cxn modelId="{585C1BA7-72AD-4FD4-9407-318AC2A41F1A}" srcId="{B1DCCDD2-4745-45D1-B920-9F2CF71E681F}" destId="{35B614E7-FE4F-4958-A14D-7A5CA36730E4}" srcOrd="2" destOrd="0" parTransId="{E04EF19C-C0A7-46AA-A7C8-C5C6DF525636}" sibTransId="{AE35CB9D-CE94-4317-BBFB-19A4263BA4DA}"/>
    <dgm:cxn modelId="{8425F2AD-52B6-4AE9-AC48-597FA9EE63FB}" type="presOf" srcId="{436BB470-9077-4931-973D-CEF9502041AF}" destId="{B85EB77A-9F24-4C3F-B13E-F1FDF001A1A6}" srcOrd="0" destOrd="0" presId="urn:diagrams.loki3.com/BracketList+Icon"/>
    <dgm:cxn modelId="{D443F3BF-F0A5-4970-B74E-2BF6FA5F00D2}" srcId="{35B614E7-FE4F-4958-A14D-7A5CA36730E4}" destId="{878A1778-36F2-4F2B-ADBD-222762811DF3}" srcOrd="2" destOrd="0" parTransId="{FFE50FD2-90E2-4618-A076-E631C8AFC665}" sibTransId="{176EDE9E-5CA2-41C1-948A-6FAA42897F39}"/>
    <dgm:cxn modelId="{4DD4D3CE-600C-485A-8334-1B2AB8B4B47C}" srcId="{B1DCCDD2-4745-45D1-B920-9F2CF71E681F}" destId="{1D5DC04F-FCC6-4F9B-B235-7DAB86E95C0A}" srcOrd="0" destOrd="0" parTransId="{8C12D50A-5409-4701-84E2-F4BDED5F8C38}" sibTransId="{8A7BE2EC-E0A1-4085-953A-F162ED73064F}"/>
    <dgm:cxn modelId="{8080F5D1-462A-4AFF-A3D3-9C51CDFFAF35}" srcId="{88D02AFF-DB10-4F75-8B5C-C93C9C9856EC}" destId="{B7980A9F-E6BB-414A-BA43-59FA5ECA42EB}" srcOrd="0" destOrd="0" parTransId="{E97331E5-2F61-40DD-A138-5D3984897076}" sibTransId="{D54EECE0-F21C-4F6B-9B44-9536B114F2EE}"/>
    <dgm:cxn modelId="{C04D7CD7-AFCB-418D-86DB-163C0AEB3C83}" srcId="{35B614E7-FE4F-4958-A14D-7A5CA36730E4}" destId="{05B29140-9AD2-4818-B52D-D285EB5F74E9}" srcOrd="0" destOrd="0" parTransId="{F9B113CD-A84C-477E-A627-3527C13646C7}" sibTransId="{B6CF75B3-4AF8-4EF8-A5D0-62B437E6A23D}"/>
    <dgm:cxn modelId="{A560D7DA-6B53-48EE-8EA7-BEC1A1A92720}" type="presOf" srcId="{878A1778-36F2-4F2B-ADBD-222762811DF3}" destId="{4B9313D8-44E8-4673-8B35-1E7F657B3AD1}" srcOrd="0" destOrd="2" presId="urn:diagrams.loki3.com/BracketList+Icon"/>
    <dgm:cxn modelId="{04ED5FDC-3C34-4660-AE37-3008EAD792E9}" srcId="{1D5DC04F-FCC6-4F9B-B235-7DAB86E95C0A}" destId="{D0640A08-7C14-4215-8EB7-BB5D191C44E8}" srcOrd="2" destOrd="0" parTransId="{DB99F7F3-3330-4373-BEB8-66088D13B1C1}" sibTransId="{93E71430-9C01-48EF-8699-A56FBE5F30D8}"/>
    <dgm:cxn modelId="{456628DD-A483-4B50-A5A9-B3F4DBFA2DC0}" srcId="{1D5DC04F-FCC6-4F9B-B235-7DAB86E95C0A}" destId="{436BB470-9077-4931-973D-CEF9502041AF}" srcOrd="0" destOrd="0" parTransId="{6977CA9B-0E81-43A7-A47E-3E9514CD02AC}" sibTransId="{A83FDBC0-DC59-4E21-80CF-F0F7052E4D8F}"/>
    <dgm:cxn modelId="{0F3214E2-8866-4530-90BA-19E95320C6E1}" srcId="{35B614E7-FE4F-4958-A14D-7A5CA36730E4}" destId="{3680A6AC-D053-4572-9574-F7A5EAD4E21F}" srcOrd="1" destOrd="0" parTransId="{623A0BEA-8D28-4368-88F6-7D8B742FCE02}" sibTransId="{6E2669BB-A9CE-4C16-A7F5-56BA687EF800}"/>
    <dgm:cxn modelId="{62B054B1-4389-4E68-BB33-227669565192}" type="presParOf" srcId="{CA5DD5F2-59C7-4870-BE12-7C5CB81E0CA5}" destId="{34EAD949-7F66-4C3C-AEC5-7FC1476BB8EA}" srcOrd="0" destOrd="0" presId="urn:diagrams.loki3.com/BracketList+Icon"/>
    <dgm:cxn modelId="{A44DA04D-99D7-496B-866B-DFBB70C5CAFB}" type="presParOf" srcId="{34EAD949-7F66-4C3C-AEC5-7FC1476BB8EA}" destId="{E3CECA5A-75BB-4B76-9949-42337DAA8946}" srcOrd="0" destOrd="0" presId="urn:diagrams.loki3.com/BracketList+Icon"/>
    <dgm:cxn modelId="{E0ECDC02-C1F4-4E04-8DEB-9970281AC2BD}" type="presParOf" srcId="{34EAD949-7F66-4C3C-AEC5-7FC1476BB8EA}" destId="{BF188B3B-913A-4D1D-9629-09778230D78F}" srcOrd="1" destOrd="0" presId="urn:diagrams.loki3.com/BracketList+Icon"/>
    <dgm:cxn modelId="{A7D9B220-DD76-4F61-8235-E73523C4C8E9}" type="presParOf" srcId="{34EAD949-7F66-4C3C-AEC5-7FC1476BB8EA}" destId="{FA1B56C2-DBCA-4A76-96B4-50B002FEF2FE}" srcOrd="2" destOrd="0" presId="urn:diagrams.loki3.com/BracketList+Icon"/>
    <dgm:cxn modelId="{5BE7F092-DA08-4031-88AB-70CFE729C408}" type="presParOf" srcId="{34EAD949-7F66-4C3C-AEC5-7FC1476BB8EA}" destId="{B85EB77A-9F24-4C3F-B13E-F1FDF001A1A6}" srcOrd="3" destOrd="0" presId="urn:diagrams.loki3.com/BracketList+Icon"/>
    <dgm:cxn modelId="{5D2624AB-03AA-4B95-BE35-3762D6112309}" type="presParOf" srcId="{CA5DD5F2-59C7-4870-BE12-7C5CB81E0CA5}" destId="{09C5DC4D-9478-4780-9BF0-0020464CE4D4}" srcOrd="1" destOrd="0" presId="urn:diagrams.loki3.com/BracketList+Icon"/>
    <dgm:cxn modelId="{D9EFE435-FDA1-440F-A40F-2BF14E2AE44F}" type="presParOf" srcId="{CA5DD5F2-59C7-4870-BE12-7C5CB81E0CA5}" destId="{37593857-C056-4D0F-8721-C8F622CCF83C}" srcOrd="2" destOrd="0" presId="urn:diagrams.loki3.com/BracketList+Icon"/>
    <dgm:cxn modelId="{E274E2CE-260F-4C2F-B29B-1EA675C20210}" type="presParOf" srcId="{37593857-C056-4D0F-8721-C8F622CCF83C}" destId="{DAE39A1E-4590-4DF5-BF63-88AECE96718F}" srcOrd="0" destOrd="0" presId="urn:diagrams.loki3.com/BracketList+Icon"/>
    <dgm:cxn modelId="{EA346041-0C1E-417C-B8E3-DA730200BEDA}" type="presParOf" srcId="{37593857-C056-4D0F-8721-C8F622CCF83C}" destId="{2DAF61FF-7D4D-4796-97B7-A782263A7FE6}" srcOrd="1" destOrd="0" presId="urn:diagrams.loki3.com/BracketList+Icon"/>
    <dgm:cxn modelId="{1E630F20-ECB2-4A74-ADA7-77D7F8371C56}" type="presParOf" srcId="{37593857-C056-4D0F-8721-C8F622CCF83C}" destId="{AE44C160-FCC8-40C3-AE65-DC96C1C8CF94}" srcOrd="2" destOrd="0" presId="urn:diagrams.loki3.com/BracketList+Icon"/>
    <dgm:cxn modelId="{7182CB1C-525B-4D0A-80B1-469844D50CBC}" type="presParOf" srcId="{37593857-C056-4D0F-8721-C8F622CCF83C}" destId="{CF225717-4C21-4E0D-849D-457BF3783529}" srcOrd="3" destOrd="0" presId="urn:diagrams.loki3.com/BracketList+Icon"/>
    <dgm:cxn modelId="{04F5F431-6961-496B-8540-C7474D89A840}" type="presParOf" srcId="{CA5DD5F2-59C7-4870-BE12-7C5CB81E0CA5}" destId="{3F07FA6F-4C0F-4428-AC3A-627524C73C58}" srcOrd="3" destOrd="0" presId="urn:diagrams.loki3.com/BracketList+Icon"/>
    <dgm:cxn modelId="{9A6D8719-2FEF-472A-9D4C-1DFE97A33B1A}" type="presParOf" srcId="{CA5DD5F2-59C7-4870-BE12-7C5CB81E0CA5}" destId="{137AAC60-FC3C-466C-A315-9544A71A09B1}" srcOrd="4" destOrd="0" presId="urn:diagrams.loki3.com/BracketList+Icon"/>
    <dgm:cxn modelId="{1301FE09-4A15-45FA-9FE4-831A7552930B}" type="presParOf" srcId="{137AAC60-FC3C-466C-A315-9544A71A09B1}" destId="{9A70C70B-6B41-4C72-BC03-B8B8AEDFDF87}" srcOrd="0" destOrd="0" presId="urn:diagrams.loki3.com/BracketList+Icon"/>
    <dgm:cxn modelId="{8D9782E5-6059-4742-987A-DC3EB9619BD1}" type="presParOf" srcId="{137AAC60-FC3C-466C-A315-9544A71A09B1}" destId="{D901833A-C299-4000-A5F2-E0984EBB8C1D}" srcOrd="1" destOrd="0" presId="urn:diagrams.loki3.com/BracketList+Icon"/>
    <dgm:cxn modelId="{B72E36AD-1A4A-4BE0-A0E5-8F15AD6255A1}" type="presParOf" srcId="{137AAC60-FC3C-466C-A315-9544A71A09B1}" destId="{B5D0113C-9CAF-4104-89C5-F3008418DEF2}" srcOrd="2" destOrd="0" presId="urn:diagrams.loki3.com/BracketList+Icon"/>
    <dgm:cxn modelId="{C6098520-D28F-426C-AEA5-69BA92F237C8}" type="presParOf" srcId="{137AAC60-FC3C-466C-A315-9544A71A09B1}" destId="{4B9313D8-44E8-4673-8B35-1E7F657B3AD1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6612B83-A362-410F-825A-091DBF0326BB}" type="doc">
      <dgm:prSet loTypeId="urn:microsoft.com/office/officeart/2008/layout/RadialCluster" loCatId="cycle" qsTypeId="urn:microsoft.com/office/officeart/2005/8/quickstyle/simple5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76364648-A2DE-481D-8D36-8EC91B942283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200" b="0" dirty="0">
              <a:latin typeface="Times New Roman" panose="02020603050405020304" pitchFamily="18" charset="0"/>
              <a:cs typeface="Times New Roman" panose="02020603050405020304" pitchFamily="18" charset="0"/>
            </a:rPr>
            <a:t>регулятивна</a:t>
          </a:r>
        </a:p>
      </dgm:t>
    </dgm:pt>
    <dgm:pt modelId="{1846D255-1605-4FB3-8634-ECDD108A6333}" type="parTrans" cxnId="{FF3A0112-E4DE-40B2-AEFC-72A4A39942AA}">
      <dgm:prSet/>
      <dgm:spPr/>
      <dgm:t>
        <a:bodyPr/>
        <a:lstStyle/>
        <a:p>
          <a:endParaRPr lang="uk-UA"/>
        </a:p>
      </dgm:t>
    </dgm:pt>
    <dgm:pt modelId="{6142C8EE-EAA2-4D7E-B246-6EFB23C53F4B}" type="sibTrans" cxnId="{FF3A0112-E4DE-40B2-AEFC-72A4A39942AA}">
      <dgm:prSet/>
      <dgm:spPr/>
      <dgm:t>
        <a:bodyPr/>
        <a:lstStyle/>
        <a:p>
          <a:endParaRPr lang="uk-UA"/>
        </a:p>
      </dgm:t>
    </dgm:pt>
    <dgm:pt modelId="{3AFA42B8-997A-4331-AEC8-471A9D7BC706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превентивна</a:t>
          </a:r>
        </a:p>
      </dgm:t>
    </dgm:pt>
    <dgm:pt modelId="{0BCB29BF-05CA-484B-878D-8274FF202EE7}" type="parTrans" cxnId="{3613AEE5-35CF-4855-BC85-97C369841682}">
      <dgm:prSet/>
      <dgm:spPr/>
      <dgm:t>
        <a:bodyPr/>
        <a:lstStyle/>
        <a:p>
          <a:endParaRPr lang="uk-UA"/>
        </a:p>
      </dgm:t>
    </dgm:pt>
    <dgm:pt modelId="{6A233D9D-BD97-4455-8434-D3085BD75DFD}" type="sibTrans" cxnId="{3613AEE5-35CF-4855-BC85-97C369841682}">
      <dgm:prSet/>
      <dgm:spPr/>
      <dgm:t>
        <a:bodyPr/>
        <a:lstStyle/>
        <a:p>
          <a:endParaRPr lang="uk-UA"/>
        </a:p>
      </dgm:t>
    </dgm:pt>
    <dgm:pt modelId="{2DD1F2C4-511E-4363-AF0A-F2CAA65EE707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охоронна</a:t>
          </a:r>
        </a:p>
      </dgm:t>
    </dgm:pt>
    <dgm:pt modelId="{1D6B5646-1370-4816-A874-D3A811420208}" type="parTrans" cxnId="{5B0BE784-F640-4219-B9B0-2A20EB4A25F1}">
      <dgm:prSet/>
      <dgm:spPr/>
      <dgm:t>
        <a:bodyPr/>
        <a:lstStyle/>
        <a:p>
          <a:endParaRPr lang="uk-UA"/>
        </a:p>
      </dgm:t>
    </dgm:pt>
    <dgm:pt modelId="{A165FDED-11FD-4D65-94BA-57DDDFF863FD}" type="sibTrans" cxnId="{5B0BE784-F640-4219-B9B0-2A20EB4A25F1}">
      <dgm:prSet/>
      <dgm:spPr/>
      <dgm:t>
        <a:bodyPr/>
        <a:lstStyle/>
        <a:p>
          <a:endParaRPr lang="uk-UA"/>
        </a:p>
      </dgm:t>
    </dgm:pt>
    <dgm:pt modelId="{54B4C80C-A808-4D11-9D21-5FAADF552DA5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заохочувальна</a:t>
          </a:r>
          <a:br>
            <a:rPr lang="uk-UA" sz="2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uk-UA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7909F1-C33E-4B3E-A21C-BA36217BE8B9}" type="parTrans" cxnId="{01343C67-1805-415A-8E13-E8101080B419}">
      <dgm:prSet/>
      <dgm:spPr/>
      <dgm:t>
        <a:bodyPr/>
        <a:lstStyle/>
        <a:p>
          <a:endParaRPr lang="uk-UA"/>
        </a:p>
      </dgm:t>
    </dgm:pt>
    <dgm:pt modelId="{C16AB892-8A72-4E98-AAC9-08778BA13683}" type="sibTrans" cxnId="{01343C67-1805-415A-8E13-E8101080B419}">
      <dgm:prSet/>
      <dgm:spPr/>
      <dgm:t>
        <a:bodyPr/>
        <a:lstStyle/>
        <a:p>
          <a:endParaRPr lang="uk-UA"/>
        </a:p>
      </dgm:t>
    </dgm:pt>
    <dgm:pt modelId="{4761FD6B-AF62-43AF-9539-C475B5B3E507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відновлювальна</a:t>
          </a:r>
        </a:p>
      </dgm:t>
    </dgm:pt>
    <dgm:pt modelId="{000C0474-9E7C-4A67-838B-EB1B2AB47CBF}" type="parTrans" cxnId="{F8C98228-3779-4AE1-B468-58E749B49BE1}">
      <dgm:prSet/>
      <dgm:spPr/>
      <dgm:t>
        <a:bodyPr/>
        <a:lstStyle/>
        <a:p>
          <a:endParaRPr lang="uk-UA"/>
        </a:p>
      </dgm:t>
    </dgm:pt>
    <dgm:pt modelId="{8F134D48-5786-4754-B751-B4DA0C62E06F}" type="sibTrans" cxnId="{F8C98228-3779-4AE1-B468-58E749B49BE1}">
      <dgm:prSet/>
      <dgm:spPr/>
      <dgm:t>
        <a:bodyPr/>
        <a:lstStyle/>
        <a:p>
          <a:endParaRPr lang="uk-UA"/>
        </a:p>
      </dgm:t>
    </dgm:pt>
    <dgm:pt modelId="{6AD9D2C9-3FAC-407F-A690-BBE16458ECA6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 каральна</a:t>
          </a:r>
        </a:p>
      </dgm:t>
    </dgm:pt>
    <dgm:pt modelId="{7A03F375-709F-4AFD-B7C6-F57315C0B3F3}" type="parTrans" cxnId="{1216E67B-B099-4B5D-93AD-16AE105E9606}">
      <dgm:prSet/>
      <dgm:spPr/>
      <dgm:t>
        <a:bodyPr/>
        <a:lstStyle/>
        <a:p>
          <a:endParaRPr lang="uk-UA"/>
        </a:p>
      </dgm:t>
    </dgm:pt>
    <dgm:pt modelId="{76F89C54-4748-4551-83C7-B5A81154BD77}" type="sibTrans" cxnId="{1216E67B-B099-4B5D-93AD-16AE105E9606}">
      <dgm:prSet/>
      <dgm:spPr/>
      <dgm:t>
        <a:bodyPr/>
        <a:lstStyle/>
        <a:p>
          <a:endParaRPr lang="uk-UA"/>
        </a:p>
      </dgm:t>
    </dgm:pt>
    <dgm:pt modelId="{96B86E7C-7119-4741-A474-F40DD2A89DEE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виховна</a:t>
          </a:r>
        </a:p>
      </dgm:t>
    </dgm:pt>
    <dgm:pt modelId="{3B5AEEC9-DE4B-4B38-B288-F9102D3A542D}" type="parTrans" cxnId="{5BB5AD39-6B5F-4EBB-BA47-C0B1C9487CD1}">
      <dgm:prSet/>
      <dgm:spPr/>
      <dgm:t>
        <a:bodyPr/>
        <a:lstStyle/>
        <a:p>
          <a:endParaRPr lang="uk-UA"/>
        </a:p>
      </dgm:t>
    </dgm:pt>
    <dgm:pt modelId="{E727C939-9E60-4486-8547-D3FD3B3AD951}" type="sibTrans" cxnId="{5BB5AD39-6B5F-4EBB-BA47-C0B1C9487CD1}">
      <dgm:prSet/>
      <dgm:spPr/>
      <dgm:t>
        <a:bodyPr/>
        <a:lstStyle/>
        <a:p>
          <a:endParaRPr lang="uk-UA"/>
        </a:p>
      </dgm:t>
    </dgm:pt>
    <dgm:pt modelId="{CA49E773-337C-4C34-A26B-021CCEFBB62A}">
      <dgm:prSet phldrT="[Текст]" custT="1"/>
      <dgm:spPr/>
      <dgm:t>
        <a:bodyPr/>
        <a:lstStyle/>
        <a:p>
          <a:r>
            <a:rPr lang="uk-UA" sz="2400" b="1">
              <a:latin typeface="Times New Roman" panose="02020603050405020304" pitchFamily="18" charset="0"/>
              <a:cs typeface="Times New Roman" panose="02020603050405020304" pitchFamily="18" charset="0"/>
            </a:rPr>
            <a:t>Функції</a:t>
          </a:r>
          <a:endParaRPr lang="uk-UA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6D8D90-4FBF-40FD-B031-7FC84F1524C3}" type="parTrans" cxnId="{E93BD2BB-119B-4044-A27D-200A61C4B06D}">
      <dgm:prSet/>
      <dgm:spPr/>
      <dgm:t>
        <a:bodyPr/>
        <a:lstStyle/>
        <a:p>
          <a:endParaRPr lang="uk-UA"/>
        </a:p>
      </dgm:t>
    </dgm:pt>
    <dgm:pt modelId="{098290C8-DE4A-4528-B963-3D06B459F6BF}" type="sibTrans" cxnId="{E93BD2BB-119B-4044-A27D-200A61C4B06D}">
      <dgm:prSet/>
      <dgm:spPr/>
      <dgm:t>
        <a:bodyPr/>
        <a:lstStyle/>
        <a:p>
          <a:endParaRPr lang="uk-UA"/>
        </a:p>
      </dgm:t>
    </dgm:pt>
    <dgm:pt modelId="{D7DCED8D-F655-4185-B3E6-2A5CD138232D}" type="pres">
      <dgm:prSet presAssocID="{86612B83-A362-410F-825A-091DBF0326B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D5FD041F-08DF-41E0-9C08-FF333051047B}" type="pres">
      <dgm:prSet presAssocID="{CA49E773-337C-4C34-A26B-021CCEFBB62A}" presName="singleCycle" presStyleCnt="0"/>
      <dgm:spPr/>
    </dgm:pt>
    <dgm:pt modelId="{DB6EAD86-8B85-4151-83B5-BE6EDEAAE21A}" type="pres">
      <dgm:prSet presAssocID="{CA49E773-337C-4C34-A26B-021CCEFBB62A}" presName="singleCenter" presStyleLbl="node1" presStyleIdx="0" presStyleCnt="8" custScaleX="109584" custLinFactNeighborX="-1519" custLinFactNeighborY="8321">
        <dgm:presLayoutVars>
          <dgm:chMax val="7"/>
          <dgm:chPref val="7"/>
        </dgm:presLayoutVars>
      </dgm:prSet>
      <dgm:spPr/>
    </dgm:pt>
    <dgm:pt modelId="{48DC1027-F090-4C6B-A5EA-818207719BEB}" type="pres">
      <dgm:prSet presAssocID="{1846D255-1605-4FB3-8634-ECDD108A6333}" presName="Name56" presStyleLbl="parChTrans1D2" presStyleIdx="0" presStyleCnt="7"/>
      <dgm:spPr/>
    </dgm:pt>
    <dgm:pt modelId="{7EE99937-17E6-4C77-A124-C6F278D89432}" type="pres">
      <dgm:prSet presAssocID="{76364648-A2DE-481D-8D36-8EC91B942283}" presName="text0" presStyleLbl="node1" presStyleIdx="1" presStyleCnt="8" custScaleX="191450" custRadScaleRad="108103" custRadScaleInc="100">
        <dgm:presLayoutVars>
          <dgm:bulletEnabled val="1"/>
        </dgm:presLayoutVars>
      </dgm:prSet>
      <dgm:spPr/>
    </dgm:pt>
    <dgm:pt modelId="{84616F0B-0D55-43AD-BCFC-D0B89F43085C}" type="pres">
      <dgm:prSet presAssocID="{0BCB29BF-05CA-484B-878D-8274FF202EE7}" presName="Name56" presStyleLbl="parChTrans1D2" presStyleIdx="1" presStyleCnt="7"/>
      <dgm:spPr/>
    </dgm:pt>
    <dgm:pt modelId="{B59876C6-3B8B-44B9-8D42-8F3087DBF996}" type="pres">
      <dgm:prSet presAssocID="{3AFA42B8-997A-4331-AEC8-471A9D7BC706}" presName="text0" presStyleLbl="node1" presStyleIdx="2" presStyleCnt="8" custScaleX="202842" custRadScaleRad="103528" custRadScaleInc="26582">
        <dgm:presLayoutVars>
          <dgm:bulletEnabled val="1"/>
        </dgm:presLayoutVars>
      </dgm:prSet>
      <dgm:spPr/>
    </dgm:pt>
    <dgm:pt modelId="{7E215798-3CF3-4D07-A7D0-DEAB51466669}" type="pres">
      <dgm:prSet presAssocID="{1D6B5646-1370-4816-A874-D3A811420208}" presName="Name56" presStyleLbl="parChTrans1D2" presStyleIdx="2" presStyleCnt="7"/>
      <dgm:spPr/>
    </dgm:pt>
    <dgm:pt modelId="{F7B54219-D9C5-4A3D-9D9E-4FE373D28C1B}" type="pres">
      <dgm:prSet presAssocID="{2DD1F2C4-511E-4363-AF0A-F2CAA65EE707}" presName="text0" presStyleLbl="node1" presStyleIdx="3" presStyleCnt="8" custScaleX="151204">
        <dgm:presLayoutVars>
          <dgm:bulletEnabled val="1"/>
        </dgm:presLayoutVars>
      </dgm:prSet>
      <dgm:spPr/>
    </dgm:pt>
    <dgm:pt modelId="{1CD7CF5F-DFA9-4671-BBD4-7917C27480E2}" type="pres">
      <dgm:prSet presAssocID="{617909F1-C33E-4B3E-A21C-BA36217BE8B9}" presName="Name56" presStyleLbl="parChTrans1D2" presStyleIdx="3" presStyleCnt="7"/>
      <dgm:spPr/>
    </dgm:pt>
    <dgm:pt modelId="{3EDC6C35-F75E-4A8F-AC3C-A7DCD82C6850}" type="pres">
      <dgm:prSet presAssocID="{54B4C80C-A808-4D11-9D21-5FAADF552DA5}" presName="text0" presStyleLbl="node1" presStyleIdx="4" presStyleCnt="8" custScaleX="218152" custRadScaleRad="120998" custRadScaleInc="-60524">
        <dgm:presLayoutVars>
          <dgm:bulletEnabled val="1"/>
        </dgm:presLayoutVars>
      </dgm:prSet>
      <dgm:spPr/>
    </dgm:pt>
    <dgm:pt modelId="{F7E39747-8E3D-4119-B891-59042CE92D27}" type="pres">
      <dgm:prSet presAssocID="{000C0474-9E7C-4A67-838B-EB1B2AB47CBF}" presName="Name56" presStyleLbl="parChTrans1D2" presStyleIdx="4" presStyleCnt="7"/>
      <dgm:spPr/>
    </dgm:pt>
    <dgm:pt modelId="{9A9CAACE-2B83-4344-B8F7-16380C224CD9}" type="pres">
      <dgm:prSet presAssocID="{4761FD6B-AF62-43AF-9539-C475B5B3E507}" presName="text0" presStyleLbl="node1" presStyleIdx="5" presStyleCnt="8" custScaleX="244009" custRadScaleRad="106094" custRadScaleInc="20585">
        <dgm:presLayoutVars>
          <dgm:bulletEnabled val="1"/>
        </dgm:presLayoutVars>
      </dgm:prSet>
      <dgm:spPr/>
    </dgm:pt>
    <dgm:pt modelId="{6662CFC5-1035-4E48-B2F4-929C121E49BF}" type="pres">
      <dgm:prSet presAssocID="{7A03F375-709F-4AFD-B7C6-F57315C0B3F3}" presName="Name56" presStyleLbl="parChTrans1D2" presStyleIdx="5" presStyleCnt="7"/>
      <dgm:spPr/>
    </dgm:pt>
    <dgm:pt modelId="{8733E2E3-8412-4320-9436-490DD2A2BBAB}" type="pres">
      <dgm:prSet presAssocID="{6AD9D2C9-3FAC-407F-A690-BBE16458ECA6}" presName="text0" presStyleLbl="node1" presStyleIdx="6" presStyleCnt="8" custScaleX="151006" custRadScaleRad="99036" custRadScaleInc="-3001">
        <dgm:presLayoutVars>
          <dgm:bulletEnabled val="1"/>
        </dgm:presLayoutVars>
      </dgm:prSet>
      <dgm:spPr/>
    </dgm:pt>
    <dgm:pt modelId="{1BAE793B-0907-40BF-AD47-995DDD6620A5}" type="pres">
      <dgm:prSet presAssocID="{3B5AEEC9-DE4B-4B38-B288-F9102D3A542D}" presName="Name56" presStyleLbl="parChTrans1D2" presStyleIdx="6" presStyleCnt="7"/>
      <dgm:spPr/>
    </dgm:pt>
    <dgm:pt modelId="{E4FB94E6-6421-40B9-82D0-98504BEFD77F}" type="pres">
      <dgm:prSet presAssocID="{96B86E7C-7119-4741-A474-F40DD2A89DEE}" presName="text0" presStyleLbl="node1" presStyleIdx="7" presStyleCnt="8" custScaleX="164454" custRadScaleRad="97209" custRadScaleInc="-22322">
        <dgm:presLayoutVars>
          <dgm:bulletEnabled val="1"/>
        </dgm:presLayoutVars>
      </dgm:prSet>
      <dgm:spPr/>
    </dgm:pt>
  </dgm:ptLst>
  <dgm:cxnLst>
    <dgm:cxn modelId="{FF3A0112-E4DE-40B2-AEFC-72A4A39942AA}" srcId="{CA49E773-337C-4C34-A26B-021CCEFBB62A}" destId="{76364648-A2DE-481D-8D36-8EC91B942283}" srcOrd="0" destOrd="0" parTransId="{1846D255-1605-4FB3-8634-ECDD108A6333}" sibTransId="{6142C8EE-EAA2-4D7E-B246-6EFB23C53F4B}"/>
    <dgm:cxn modelId="{BA8DD81D-3DBE-4FD3-9519-53828E3E8FDE}" type="presOf" srcId="{3B5AEEC9-DE4B-4B38-B288-F9102D3A542D}" destId="{1BAE793B-0907-40BF-AD47-995DDD6620A5}" srcOrd="0" destOrd="0" presId="urn:microsoft.com/office/officeart/2008/layout/RadialCluster"/>
    <dgm:cxn modelId="{F8C98228-3779-4AE1-B468-58E749B49BE1}" srcId="{CA49E773-337C-4C34-A26B-021CCEFBB62A}" destId="{4761FD6B-AF62-43AF-9539-C475B5B3E507}" srcOrd="4" destOrd="0" parTransId="{000C0474-9E7C-4A67-838B-EB1B2AB47CBF}" sibTransId="{8F134D48-5786-4754-B751-B4DA0C62E06F}"/>
    <dgm:cxn modelId="{7C50022C-A1B3-47ED-93C8-CA5C6211503F}" type="presOf" srcId="{4761FD6B-AF62-43AF-9539-C475B5B3E507}" destId="{9A9CAACE-2B83-4344-B8F7-16380C224CD9}" srcOrd="0" destOrd="0" presId="urn:microsoft.com/office/officeart/2008/layout/RadialCluster"/>
    <dgm:cxn modelId="{F2DC4839-E9FB-46E4-AC77-21EFE6A54CAD}" type="presOf" srcId="{96B86E7C-7119-4741-A474-F40DD2A89DEE}" destId="{E4FB94E6-6421-40B9-82D0-98504BEFD77F}" srcOrd="0" destOrd="0" presId="urn:microsoft.com/office/officeart/2008/layout/RadialCluster"/>
    <dgm:cxn modelId="{5BB5AD39-6B5F-4EBB-BA47-C0B1C9487CD1}" srcId="{CA49E773-337C-4C34-A26B-021CCEFBB62A}" destId="{96B86E7C-7119-4741-A474-F40DD2A89DEE}" srcOrd="6" destOrd="0" parTransId="{3B5AEEC9-DE4B-4B38-B288-F9102D3A542D}" sibTransId="{E727C939-9E60-4486-8547-D3FD3B3AD951}"/>
    <dgm:cxn modelId="{A8411A5C-6829-4B9D-A149-DC7A53989582}" type="presOf" srcId="{76364648-A2DE-481D-8D36-8EC91B942283}" destId="{7EE99937-17E6-4C77-A124-C6F278D89432}" srcOrd="0" destOrd="0" presId="urn:microsoft.com/office/officeart/2008/layout/RadialCluster"/>
    <dgm:cxn modelId="{DBDCA542-D785-47AE-A13B-617B98F85499}" type="presOf" srcId="{3AFA42B8-997A-4331-AEC8-471A9D7BC706}" destId="{B59876C6-3B8B-44B9-8D42-8F3087DBF996}" srcOrd="0" destOrd="0" presId="urn:microsoft.com/office/officeart/2008/layout/RadialCluster"/>
    <dgm:cxn modelId="{01343C67-1805-415A-8E13-E8101080B419}" srcId="{CA49E773-337C-4C34-A26B-021CCEFBB62A}" destId="{54B4C80C-A808-4D11-9D21-5FAADF552DA5}" srcOrd="3" destOrd="0" parTransId="{617909F1-C33E-4B3E-A21C-BA36217BE8B9}" sibTransId="{C16AB892-8A72-4E98-AAC9-08778BA13683}"/>
    <dgm:cxn modelId="{81FF216E-71D9-48C6-9384-AF5C20D8606D}" type="presOf" srcId="{54B4C80C-A808-4D11-9D21-5FAADF552DA5}" destId="{3EDC6C35-F75E-4A8F-AC3C-A7DCD82C6850}" srcOrd="0" destOrd="0" presId="urn:microsoft.com/office/officeart/2008/layout/RadialCluster"/>
    <dgm:cxn modelId="{7427B24E-83AA-4F56-9CDC-52BE27AFAABD}" type="presOf" srcId="{CA49E773-337C-4C34-A26B-021CCEFBB62A}" destId="{DB6EAD86-8B85-4151-83B5-BE6EDEAAE21A}" srcOrd="0" destOrd="0" presId="urn:microsoft.com/office/officeart/2008/layout/RadialCluster"/>
    <dgm:cxn modelId="{D107EA6E-A17C-4BB1-BA44-687932A56ADC}" type="presOf" srcId="{1D6B5646-1370-4816-A874-D3A811420208}" destId="{7E215798-3CF3-4D07-A7D0-DEAB51466669}" srcOrd="0" destOrd="0" presId="urn:microsoft.com/office/officeart/2008/layout/RadialCluster"/>
    <dgm:cxn modelId="{1216E67B-B099-4B5D-93AD-16AE105E9606}" srcId="{CA49E773-337C-4C34-A26B-021CCEFBB62A}" destId="{6AD9D2C9-3FAC-407F-A690-BBE16458ECA6}" srcOrd="5" destOrd="0" parTransId="{7A03F375-709F-4AFD-B7C6-F57315C0B3F3}" sibTransId="{76F89C54-4748-4551-83C7-B5A81154BD77}"/>
    <dgm:cxn modelId="{7DFCAE80-63E4-4B61-A70D-8C64E7976A11}" type="presOf" srcId="{1846D255-1605-4FB3-8634-ECDD108A6333}" destId="{48DC1027-F090-4C6B-A5EA-818207719BEB}" srcOrd="0" destOrd="0" presId="urn:microsoft.com/office/officeart/2008/layout/RadialCluster"/>
    <dgm:cxn modelId="{CA86A082-4387-4080-BCF9-B1866389E130}" type="presOf" srcId="{0BCB29BF-05CA-484B-878D-8274FF202EE7}" destId="{84616F0B-0D55-43AD-BCFC-D0B89F43085C}" srcOrd="0" destOrd="0" presId="urn:microsoft.com/office/officeart/2008/layout/RadialCluster"/>
    <dgm:cxn modelId="{5B0BE784-F640-4219-B9B0-2A20EB4A25F1}" srcId="{CA49E773-337C-4C34-A26B-021CCEFBB62A}" destId="{2DD1F2C4-511E-4363-AF0A-F2CAA65EE707}" srcOrd="2" destOrd="0" parTransId="{1D6B5646-1370-4816-A874-D3A811420208}" sibTransId="{A165FDED-11FD-4D65-94BA-57DDDFF863FD}"/>
    <dgm:cxn modelId="{A02CB4A0-2DCF-4ECB-B047-6E9C081F1C84}" type="presOf" srcId="{2DD1F2C4-511E-4363-AF0A-F2CAA65EE707}" destId="{F7B54219-D9C5-4A3D-9D9E-4FE373D28C1B}" srcOrd="0" destOrd="0" presId="urn:microsoft.com/office/officeart/2008/layout/RadialCluster"/>
    <dgm:cxn modelId="{E93BD2BB-119B-4044-A27D-200A61C4B06D}" srcId="{86612B83-A362-410F-825A-091DBF0326BB}" destId="{CA49E773-337C-4C34-A26B-021CCEFBB62A}" srcOrd="0" destOrd="0" parTransId="{FD6D8D90-4FBF-40FD-B031-7FC84F1524C3}" sibTransId="{098290C8-DE4A-4528-B963-3D06B459F6BF}"/>
    <dgm:cxn modelId="{D6E89ECA-C697-457E-8940-1D4E16AF9E16}" type="presOf" srcId="{7A03F375-709F-4AFD-B7C6-F57315C0B3F3}" destId="{6662CFC5-1035-4E48-B2F4-929C121E49BF}" srcOrd="0" destOrd="0" presId="urn:microsoft.com/office/officeart/2008/layout/RadialCluster"/>
    <dgm:cxn modelId="{56C5F4CA-6AA0-4D89-959B-0FED43FC45F8}" type="presOf" srcId="{617909F1-C33E-4B3E-A21C-BA36217BE8B9}" destId="{1CD7CF5F-DFA9-4671-BBD4-7917C27480E2}" srcOrd="0" destOrd="0" presId="urn:microsoft.com/office/officeart/2008/layout/RadialCluster"/>
    <dgm:cxn modelId="{9CEE8CCB-AA69-4D39-8D38-C2F6C516DB62}" type="presOf" srcId="{000C0474-9E7C-4A67-838B-EB1B2AB47CBF}" destId="{F7E39747-8E3D-4119-B891-59042CE92D27}" srcOrd="0" destOrd="0" presId="urn:microsoft.com/office/officeart/2008/layout/RadialCluster"/>
    <dgm:cxn modelId="{324EB3D0-DC1D-4979-9597-CEB4D2968869}" type="presOf" srcId="{6AD9D2C9-3FAC-407F-A690-BBE16458ECA6}" destId="{8733E2E3-8412-4320-9436-490DD2A2BBAB}" srcOrd="0" destOrd="0" presId="urn:microsoft.com/office/officeart/2008/layout/RadialCluster"/>
    <dgm:cxn modelId="{DD6324D2-0B63-499A-ADC6-34A48835C3B7}" type="presOf" srcId="{86612B83-A362-410F-825A-091DBF0326BB}" destId="{D7DCED8D-F655-4185-B3E6-2A5CD138232D}" srcOrd="0" destOrd="0" presId="urn:microsoft.com/office/officeart/2008/layout/RadialCluster"/>
    <dgm:cxn modelId="{3613AEE5-35CF-4855-BC85-97C369841682}" srcId="{CA49E773-337C-4C34-A26B-021CCEFBB62A}" destId="{3AFA42B8-997A-4331-AEC8-471A9D7BC706}" srcOrd="1" destOrd="0" parTransId="{0BCB29BF-05CA-484B-878D-8274FF202EE7}" sibTransId="{6A233D9D-BD97-4455-8434-D3085BD75DFD}"/>
    <dgm:cxn modelId="{316EFBAE-BD2A-4CFB-A617-28F204B223D5}" type="presParOf" srcId="{D7DCED8D-F655-4185-B3E6-2A5CD138232D}" destId="{D5FD041F-08DF-41E0-9C08-FF333051047B}" srcOrd="0" destOrd="0" presId="urn:microsoft.com/office/officeart/2008/layout/RadialCluster"/>
    <dgm:cxn modelId="{A4AE3E47-2BB1-461A-A0C4-2581A3838E84}" type="presParOf" srcId="{D5FD041F-08DF-41E0-9C08-FF333051047B}" destId="{DB6EAD86-8B85-4151-83B5-BE6EDEAAE21A}" srcOrd="0" destOrd="0" presId="urn:microsoft.com/office/officeart/2008/layout/RadialCluster"/>
    <dgm:cxn modelId="{B29C04B8-A5E1-43CC-9D09-F3CC0BEA1251}" type="presParOf" srcId="{D5FD041F-08DF-41E0-9C08-FF333051047B}" destId="{48DC1027-F090-4C6B-A5EA-818207719BEB}" srcOrd="1" destOrd="0" presId="urn:microsoft.com/office/officeart/2008/layout/RadialCluster"/>
    <dgm:cxn modelId="{B2255642-8856-425B-9468-051A7D293E14}" type="presParOf" srcId="{D5FD041F-08DF-41E0-9C08-FF333051047B}" destId="{7EE99937-17E6-4C77-A124-C6F278D89432}" srcOrd="2" destOrd="0" presId="urn:microsoft.com/office/officeart/2008/layout/RadialCluster"/>
    <dgm:cxn modelId="{9D307DB5-DAB6-4305-B269-807771F6D5F5}" type="presParOf" srcId="{D5FD041F-08DF-41E0-9C08-FF333051047B}" destId="{84616F0B-0D55-43AD-BCFC-D0B89F43085C}" srcOrd="3" destOrd="0" presId="urn:microsoft.com/office/officeart/2008/layout/RadialCluster"/>
    <dgm:cxn modelId="{992497EE-9CAA-460B-9FF4-FCBE012DC029}" type="presParOf" srcId="{D5FD041F-08DF-41E0-9C08-FF333051047B}" destId="{B59876C6-3B8B-44B9-8D42-8F3087DBF996}" srcOrd="4" destOrd="0" presId="urn:microsoft.com/office/officeart/2008/layout/RadialCluster"/>
    <dgm:cxn modelId="{85049024-8A1E-474C-BAD5-7E2D8CAFD342}" type="presParOf" srcId="{D5FD041F-08DF-41E0-9C08-FF333051047B}" destId="{7E215798-3CF3-4D07-A7D0-DEAB51466669}" srcOrd="5" destOrd="0" presId="urn:microsoft.com/office/officeart/2008/layout/RadialCluster"/>
    <dgm:cxn modelId="{BC9F8357-3E29-4186-A6DD-64A6DB4D44AF}" type="presParOf" srcId="{D5FD041F-08DF-41E0-9C08-FF333051047B}" destId="{F7B54219-D9C5-4A3D-9D9E-4FE373D28C1B}" srcOrd="6" destOrd="0" presId="urn:microsoft.com/office/officeart/2008/layout/RadialCluster"/>
    <dgm:cxn modelId="{6C85907B-4883-4E61-9C54-4D014A5D34B5}" type="presParOf" srcId="{D5FD041F-08DF-41E0-9C08-FF333051047B}" destId="{1CD7CF5F-DFA9-4671-BBD4-7917C27480E2}" srcOrd="7" destOrd="0" presId="urn:microsoft.com/office/officeart/2008/layout/RadialCluster"/>
    <dgm:cxn modelId="{CFD51F95-F099-49AA-96F9-764E81A63732}" type="presParOf" srcId="{D5FD041F-08DF-41E0-9C08-FF333051047B}" destId="{3EDC6C35-F75E-4A8F-AC3C-A7DCD82C6850}" srcOrd="8" destOrd="0" presId="urn:microsoft.com/office/officeart/2008/layout/RadialCluster"/>
    <dgm:cxn modelId="{A963A4AA-2E61-4B51-BEEA-CC29494A0303}" type="presParOf" srcId="{D5FD041F-08DF-41E0-9C08-FF333051047B}" destId="{F7E39747-8E3D-4119-B891-59042CE92D27}" srcOrd="9" destOrd="0" presId="urn:microsoft.com/office/officeart/2008/layout/RadialCluster"/>
    <dgm:cxn modelId="{81F4B155-E9B1-43EC-BEDF-84D3AE0F534E}" type="presParOf" srcId="{D5FD041F-08DF-41E0-9C08-FF333051047B}" destId="{9A9CAACE-2B83-4344-B8F7-16380C224CD9}" srcOrd="10" destOrd="0" presId="urn:microsoft.com/office/officeart/2008/layout/RadialCluster"/>
    <dgm:cxn modelId="{8B110E6E-D2C9-429B-8042-1B62F4FEC501}" type="presParOf" srcId="{D5FD041F-08DF-41E0-9C08-FF333051047B}" destId="{6662CFC5-1035-4E48-B2F4-929C121E49BF}" srcOrd="11" destOrd="0" presId="urn:microsoft.com/office/officeart/2008/layout/RadialCluster"/>
    <dgm:cxn modelId="{1231B704-48B4-4D3A-BC4A-4C8B0A48D673}" type="presParOf" srcId="{D5FD041F-08DF-41E0-9C08-FF333051047B}" destId="{8733E2E3-8412-4320-9436-490DD2A2BBAB}" srcOrd="12" destOrd="0" presId="urn:microsoft.com/office/officeart/2008/layout/RadialCluster"/>
    <dgm:cxn modelId="{75DCE160-AEA8-4452-9254-EADBE847F178}" type="presParOf" srcId="{D5FD041F-08DF-41E0-9C08-FF333051047B}" destId="{1BAE793B-0907-40BF-AD47-995DDD6620A5}" srcOrd="13" destOrd="0" presId="urn:microsoft.com/office/officeart/2008/layout/RadialCluster"/>
    <dgm:cxn modelId="{B2F820A6-2325-4246-B47F-973C25092FEE}" type="presParOf" srcId="{D5FD041F-08DF-41E0-9C08-FF333051047B}" destId="{E4FB94E6-6421-40B9-82D0-98504BEFD77F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2C637FA-D6B2-4123-B4ED-7AF6C275AB62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0D273E8-BDA6-4370-A613-1DCBF477E84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Підстави юридичної відповідальності</a:t>
          </a:r>
          <a:r>
            <a: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сукупність обставин, наявність яких робить юридичну відповідальність можливою та належною</a:t>
          </a:r>
        </a:p>
      </dgm:t>
    </dgm:pt>
    <dgm:pt modelId="{1BB7512F-2F48-41D6-9EA5-ECE3B705BFA9}" type="parTrans" cxnId="{74A85250-A861-4089-B965-2CF2F3BBCB2D}">
      <dgm:prSet/>
      <dgm:spPr/>
      <dgm:t>
        <a:bodyPr/>
        <a:lstStyle/>
        <a:p>
          <a:endParaRPr lang="uk-UA"/>
        </a:p>
      </dgm:t>
    </dgm:pt>
    <dgm:pt modelId="{401439A3-C96B-462B-A29D-2A8BD8EDA810}" type="sibTrans" cxnId="{74A85250-A861-4089-B965-2CF2F3BBCB2D}">
      <dgm:prSet/>
      <dgm:spPr/>
      <dgm:t>
        <a:bodyPr/>
        <a:lstStyle/>
        <a:p>
          <a:endParaRPr lang="uk-UA"/>
        </a:p>
      </dgm:t>
    </dgm:pt>
    <dgm:pt modelId="{ECE8E5C4-1C6C-4D10-8B13-B193CF02FE04}" type="pres">
      <dgm:prSet presAssocID="{42C637FA-D6B2-4123-B4ED-7AF6C275AB62}" presName="Name0" presStyleCnt="0">
        <dgm:presLayoutVars>
          <dgm:dir/>
          <dgm:resizeHandles val="exact"/>
        </dgm:presLayoutVars>
      </dgm:prSet>
      <dgm:spPr/>
    </dgm:pt>
    <dgm:pt modelId="{3CC81ECD-D4C5-4A7D-80EC-64742D39C141}" type="pres">
      <dgm:prSet presAssocID="{00D273E8-BDA6-4370-A613-1DCBF477E84C}" presName="node" presStyleLbl="node1" presStyleIdx="0" presStyleCnt="1" custLinFactNeighborX="-833" custLinFactNeighborY="2118">
        <dgm:presLayoutVars>
          <dgm:bulletEnabled val="1"/>
        </dgm:presLayoutVars>
      </dgm:prSet>
      <dgm:spPr/>
    </dgm:pt>
  </dgm:ptLst>
  <dgm:cxnLst>
    <dgm:cxn modelId="{74A85250-A861-4089-B965-2CF2F3BBCB2D}" srcId="{42C637FA-D6B2-4123-B4ED-7AF6C275AB62}" destId="{00D273E8-BDA6-4370-A613-1DCBF477E84C}" srcOrd="0" destOrd="0" parTransId="{1BB7512F-2F48-41D6-9EA5-ECE3B705BFA9}" sibTransId="{401439A3-C96B-462B-A29D-2A8BD8EDA810}"/>
    <dgm:cxn modelId="{F490D69C-8DA1-431D-9B0F-8DD325D8BF09}" type="presOf" srcId="{42C637FA-D6B2-4123-B4ED-7AF6C275AB62}" destId="{ECE8E5C4-1C6C-4D10-8B13-B193CF02FE04}" srcOrd="0" destOrd="0" presId="urn:microsoft.com/office/officeart/2005/8/layout/hList6"/>
    <dgm:cxn modelId="{0B4A84A3-E3DA-40B9-8780-39238A30E826}" type="presOf" srcId="{00D273E8-BDA6-4370-A613-1DCBF477E84C}" destId="{3CC81ECD-D4C5-4A7D-80EC-64742D39C141}" srcOrd="0" destOrd="0" presId="urn:microsoft.com/office/officeart/2005/8/layout/hList6"/>
    <dgm:cxn modelId="{DEAB9EAA-A3ED-48AE-968E-B4533029E81B}" type="presParOf" srcId="{ECE8E5C4-1C6C-4D10-8B13-B193CF02FE04}" destId="{3CC81ECD-D4C5-4A7D-80EC-64742D39C141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F82D373-A6DE-41A2-8F13-D97BCCEDBF3B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E5439772-F6DE-499D-8AE7-DF61C9F63BEB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800" i="0" dirty="0">
              <a:latin typeface="Times New Roman" panose="02020603050405020304" pitchFamily="18" charset="0"/>
              <a:cs typeface="Times New Roman" panose="02020603050405020304" pitchFamily="18" charset="0"/>
            </a:rPr>
            <a:t>юридичний факт (фактично скоєне діяння) </a:t>
          </a:r>
        </a:p>
      </dgm:t>
    </dgm:pt>
    <dgm:pt modelId="{E15E16D6-042C-434E-9A22-261D72463477}" type="parTrans" cxnId="{E2B93070-A66A-4005-BC89-97737F1AE4D1}">
      <dgm:prSet/>
      <dgm:spPr/>
      <dgm:t>
        <a:bodyPr/>
        <a:lstStyle/>
        <a:p>
          <a:endParaRPr lang="uk-UA"/>
        </a:p>
      </dgm:t>
    </dgm:pt>
    <dgm:pt modelId="{117A1E0E-0D76-45FA-8F1E-E42D6F524A50}" type="sibTrans" cxnId="{E2B93070-A66A-4005-BC89-97737F1AE4D1}">
      <dgm:prSet/>
      <dgm:spPr/>
      <dgm:t>
        <a:bodyPr/>
        <a:lstStyle/>
        <a:p>
          <a:endParaRPr lang="uk-UA"/>
        </a:p>
      </dgm:t>
    </dgm:pt>
    <dgm:pt modelId="{81DA907F-0D71-4A7C-AC3D-2876D9971CE5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8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наявність норми права, що передбачає склад правопорушення</a:t>
          </a:r>
        </a:p>
      </dgm:t>
    </dgm:pt>
    <dgm:pt modelId="{DAC97341-31DF-41A7-BE74-8D55F1304D6F}" type="parTrans" cxnId="{946C41D8-ED09-412B-A150-6C31D589A6D9}">
      <dgm:prSet/>
      <dgm:spPr/>
      <dgm:t>
        <a:bodyPr/>
        <a:lstStyle/>
        <a:p>
          <a:endParaRPr lang="uk-UA"/>
        </a:p>
      </dgm:t>
    </dgm:pt>
    <dgm:pt modelId="{A7A80E3F-A215-40B3-8885-8021BEC492D3}" type="sibTrans" cxnId="{946C41D8-ED09-412B-A150-6C31D589A6D9}">
      <dgm:prSet/>
      <dgm:spPr/>
      <dgm:t>
        <a:bodyPr/>
        <a:lstStyle/>
        <a:p>
          <a:endParaRPr lang="uk-UA"/>
        </a:p>
      </dgm:t>
    </dgm:pt>
    <dgm:pt modelId="{7ED2BDFF-5BE8-4A30-B497-C7785AD654CF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800" i="0" dirty="0">
              <a:latin typeface="Times New Roman" panose="02020603050405020304" pitchFamily="18" charset="0"/>
              <a:cs typeface="Times New Roman" panose="02020603050405020304" pitchFamily="18" charset="0"/>
            </a:rPr>
            <a:t>наявність правозастосовного </a:t>
          </a:r>
          <a:r>
            <a:rPr lang="uk-UA" sz="280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акта</a:t>
          </a:r>
          <a:endParaRPr lang="uk-UA" sz="280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E0AA85-38EA-4B8E-BAF9-4BBA17A08829}" type="parTrans" cxnId="{F5852BE3-18A9-40B1-A245-895F46DA6802}">
      <dgm:prSet/>
      <dgm:spPr/>
      <dgm:t>
        <a:bodyPr/>
        <a:lstStyle/>
        <a:p>
          <a:endParaRPr lang="uk-UA"/>
        </a:p>
      </dgm:t>
    </dgm:pt>
    <dgm:pt modelId="{5D7D8BBD-D95C-4057-A3AE-988E75DA1B93}" type="sibTrans" cxnId="{F5852BE3-18A9-40B1-A245-895F46DA6802}">
      <dgm:prSet/>
      <dgm:spPr/>
      <dgm:t>
        <a:bodyPr/>
        <a:lstStyle/>
        <a:p>
          <a:endParaRPr lang="uk-UA"/>
        </a:p>
      </dgm:t>
    </dgm:pt>
    <dgm:pt modelId="{9A38C741-88B3-4413-BED4-498D6F9CD49C}" type="pres">
      <dgm:prSet presAssocID="{7F82D373-A6DE-41A2-8F13-D97BCCEDBF3B}" presName="compositeShape" presStyleCnt="0">
        <dgm:presLayoutVars>
          <dgm:dir/>
          <dgm:resizeHandles/>
        </dgm:presLayoutVars>
      </dgm:prSet>
      <dgm:spPr/>
    </dgm:pt>
    <dgm:pt modelId="{876FCF9D-15CE-4ACC-A77A-44608579CFE8}" type="pres">
      <dgm:prSet presAssocID="{7F82D373-A6DE-41A2-8F13-D97BCCEDBF3B}" presName="pyramid" presStyleLbl="node1" presStyleIdx="0" presStyleCnt="1" custLinFactNeighborX="-57513" custLinFactNeighborY="-19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  <dgm:pt modelId="{C9179F79-E8E8-4338-8909-828A18FE5339}" type="pres">
      <dgm:prSet presAssocID="{7F82D373-A6DE-41A2-8F13-D97BCCEDBF3B}" presName="theList" presStyleCnt="0"/>
      <dgm:spPr/>
    </dgm:pt>
    <dgm:pt modelId="{4A0AA184-1413-463B-AC4F-6C839BE3B55C}" type="pres">
      <dgm:prSet presAssocID="{E5439772-F6DE-499D-8AE7-DF61C9F63BEB}" presName="aNode" presStyleLbl="fgAcc1" presStyleIdx="0" presStyleCnt="3" custScaleX="305442" custLinFactNeighborX="31163" custLinFactNeighborY="-2985">
        <dgm:presLayoutVars>
          <dgm:bulletEnabled val="1"/>
        </dgm:presLayoutVars>
      </dgm:prSet>
      <dgm:spPr/>
    </dgm:pt>
    <dgm:pt modelId="{C38715C8-8B1D-4898-973D-17AE2DADEEC8}" type="pres">
      <dgm:prSet presAssocID="{E5439772-F6DE-499D-8AE7-DF61C9F63BEB}" presName="aSpace" presStyleCnt="0"/>
      <dgm:spPr/>
    </dgm:pt>
    <dgm:pt modelId="{3BC2B07B-DA38-4CFF-AAA8-AECF415A1BCC}" type="pres">
      <dgm:prSet presAssocID="{81DA907F-0D71-4A7C-AC3D-2876D9971CE5}" presName="aNode" presStyleLbl="fgAcc1" presStyleIdx="1" presStyleCnt="3" custScaleX="304655" custScaleY="117318" custLinFactY="3546" custLinFactNeighborX="30769" custLinFactNeighborY="100000">
        <dgm:presLayoutVars>
          <dgm:bulletEnabled val="1"/>
        </dgm:presLayoutVars>
      </dgm:prSet>
      <dgm:spPr/>
    </dgm:pt>
    <dgm:pt modelId="{00B44CF5-BA7A-4BAB-8E69-222452A8315C}" type="pres">
      <dgm:prSet presAssocID="{81DA907F-0D71-4A7C-AC3D-2876D9971CE5}" presName="aSpace" presStyleCnt="0"/>
      <dgm:spPr/>
    </dgm:pt>
    <dgm:pt modelId="{5A9462B2-9D00-4350-8411-B3AFE0D41201}" type="pres">
      <dgm:prSet presAssocID="{7ED2BDFF-5BE8-4A30-B497-C7785AD654CF}" presName="aNode" presStyleLbl="fgAcc1" presStyleIdx="2" presStyleCnt="3" custScaleX="303890" custScaleY="112960" custLinFactY="21064" custLinFactNeighborX="30387" custLinFactNeighborY="100000">
        <dgm:presLayoutVars>
          <dgm:bulletEnabled val="1"/>
        </dgm:presLayoutVars>
      </dgm:prSet>
      <dgm:spPr/>
    </dgm:pt>
    <dgm:pt modelId="{7692AA0F-1AEB-40A9-B294-5DA03F6D6EDB}" type="pres">
      <dgm:prSet presAssocID="{7ED2BDFF-5BE8-4A30-B497-C7785AD654CF}" presName="aSpace" presStyleCnt="0"/>
      <dgm:spPr/>
    </dgm:pt>
  </dgm:ptLst>
  <dgm:cxnLst>
    <dgm:cxn modelId="{F425A35F-7C0C-455D-8CCB-D1815CD53228}" type="presOf" srcId="{81DA907F-0D71-4A7C-AC3D-2876D9971CE5}" destId="{3BC2B07B-DA38-4CFF-AAA8-AECF415A1BCC}" srcOrd="0" destOrd="0" presId="urn:microsoft.com/office/officeart/2005/8/layout/pyramid2"/>
    <dgm:cxn modelId="{E2B93070-A66A-4005-BC89-97737F1AE4D1}" srcId="{7F82D373-A6DE-41A2-8F13-D97BCCEDBF3B}" destId="{E5439772-F6DE-499D-8AE7-DF61C9F63BEB}" srcOrd="0" destOrd="0" parTransId="{E15E16D6-042C-434E-9A22-261D72463477}" sibTransId="{117A1E0E-0D76-45FA-8F1E-E42D6F524A50}"/>
    <dgm:cxn modelId="{A2F13AA6-9993-4A62-B682-F7E8A49A37BD}" type="presOf" srcId="{E5439772-F6DE-499D-8AE7-DF61C9F63BEB}" destId="{4A0AA184-1413-463B-AC4F-6C839BE3B55C}" srcOrd="0" destOrd="0" presId="urn:microsoft.com/office/officeart/2005/8/layout/pyramid2"/>
    <dgm:cxn modelId="{CC0E2CC1-AAC3-49DD-9452-DAA2607B30C0}" type="presOf" srcId="{7F82D373-A6DE-41A2-8F13-D97BCCEDBF3B}" destId="{9A38C741-88B3-4413-BED4-498D6F9CD49C}" srcOrd="0" destOrd="0" presId="urn:microsoft.com/office/officeart/2005/8/layout/pyramid2"/>
    <dgm:cxn modelId="{946C41D8-ED09-412B-A150-6C31D589A6D9}" srcId="{7F82D373-A6DE-41A2-8F13-D97BCCEDBF3B}" destId="{81DA907F-0D71-4A7C-AC3D-2876D9971CE5}" srcOrd="1" destOrd="0" parTransId="{DAC97341-31DF-41A7-BE74-8D55F1304D6F}" sibTransId="{A7A80E3F-A215-40B3-8885-8021BEC492D3}"/>
    <dgm:cxn modelId="{F5852BE3-18A9-40B1-A245-895F46DA6802}" srcId="{7F82D373-A6DE-41A2-8F13-D97BCCEDBF3B}" destId="{7ED2BDFF-5BE8-4A30-B497-C7785AD654CF}" srcOrd="2" destOrd="0" parTransId="{A2E0AA85-38EA-4B8E-BAF9-4BBA17A08829}" sibTransId="{5D7D8BBD-D95C-4057-A3AE-988E75DA1B93}"/>
    <dgm:cxn modelId="{5A175DF4-1942-4405-A8EB-BA707466CC0D}" type="presOf" srcId="{7ED2BDFF-5BE8-4A30-B497-C7785AD654CF}" destId="{5A9462B2-9D00-4350-8411-B3AFE0D41201}" srcOrd="0" destOrd="0" presId="urn:microsoft.com/office/officeart/2005/8/layout/pyramid2"/>
    <dgm:cxn modelId="{4F073FFF-9499-4130-AAD7-6114AB29B3CD}" type="presParOf" srcId="{9A38C741-88B3-4413-BED4-498D6F9CD49C}" destId="{876FCF9D-15CE-4ACC-A77A-44608579CFE8}" srcOrd="0" destOrd="0" presId="urn:microsoft.com/office/officeart/2005/8/layout/pyramid2"/>
    <dgm:cxn modelId="{1A4E15C2-C470-4852-BABC-B1E768F3B023}" type="presParOf" srcId="{9A38C741-88B3-4413-BED4-498D6F9CD49C}" destId="{C9179F79-E8E8-4338-8909-828A18FE5339}" srcOrd="1" destOrd="0" presId="urn:microsoft.com/office/officeart/2005/8/layout/pyramid2"/>
    <dgm:cxn modelId="{BEB1F92A-1044-4BAE-A788-92BBD78F449F}" type="presParOf" srcId="{C9179F79-E8E8-4338-8909-828A18FE5339}" destId="{4A0AA184-1413-463B-AC4F-6C839BE3B55C}" srcOrd="0" destOrd="0" presId="urn:microsoft.com/office/officeart/2005/8/layout/pyramid2"/>
    <dgm:cxn modelId="{4148BAA0-41D7-4F0C-9ED1-049A59EDBED5}" type="presParOf" srcId="{C9179F79-E8E8-4338-8909-828A18FE5339}" destId="{C38715C8-8B1D-4898-973D-17AE2DADEEC8}" srcOrd="1" destOrd="0" presId="urn:microsoft.com/office/officeart/2005/8/layout/pyramid2"/>
    <dgm:cxn modelId="{11079EB1-A70B-44E9-BAC6-17AF91F32EFC}" type="presParOf" srcId="{C9179F79-E8E8-4338-8909-828A18FE5339}" destId="{3BC2B07B-DA38-4CFF-AAA8-AECF415A1BCC}" srcOrd="2" destOrd="0" presId="urn:microsoft.com/office/officeart/2005/8/layout/pyramid2"/>
    <dgm:cxn modelId="{7AEBAFC0-A364-4947-AC9B-FCAE14254D18}" type="presParOf" srcId="{C9179F79-E8E8-4338-8909-828A18FE5339}" destId="{00B44CF5-BA7A-4BAB-8E69-222452A8315C}" srcOrd="3" destOrd="0" presId="urn:microsoft.com/office/officeart/2005/8/layout/pyramid2"/>
    <dgm:cxn modelId="{B03C5A82-28B9-4F65-80C3-55310EFA79C7}" type="presParOf" srcId="{C9179F79-E8E8-4338-8909-828A18FE5339}" destId="{5A9462B2-9D00-4350-8411-B3AFE0D41201}" srcOrd="4" destOrd="0" presId="urn:microsoft.com/office/officeart/2005/8/layout/pyramid2"/>
    <dgm:cxn modelId="{AC8E6FCA-A96C-483B-95F3-89894612C1CE}" type="presParOf" srcId="{C9179F79-E8E8-4338-8909-828A18FE5339}" destId="{7692AA0F-1AEB-40A9-B294-5DA03F6D6ED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E43DC23-E9EF-40E7-873B-D2C7472AE97C}" type="doc">
      <dgm:prSet loTypeId="urn:microsoft.com/office/officeart/2005/8/layout/default#4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D0ED99F7-2857-4B63-BBEB-807A3B2D95EF}">
      <dgm:prSet phldrT="[Текст]" custT="1"/>
      <dgm:spPr/>
      <dgm:t>
        <a:bodyPr/>
        <a:lstStyle/>
        <a:p>
          <a:r>
            <a:rPr lang="uk-UA" sz="2400" b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умовно-дострокове звільнення від відбування покарання </a:t>
          </a:r>
        </a:p>
      </dgm:t>
    </dgm:pt>
    <dgm:pt modelId="{EE17138B-D4E6-49FE-9CF4-D122DBC76F4E}" type="parTrans" cxnId="{A30A2FFB-67B8-490C-8E57-38200A0070D1}">
      <dgm:prSet/>
      <dgm:spPr/>
      <dgm:t>
        <a:bodyPr/>
        <a:lstStyle/>
        <a:p>
          <a:endParaRPr lang="uk-UA"/>
        </a:p>
      </dgm:t>
    </dgm:pt>
    <dgm:pt modelId="{F0B0594B-3A9A-429E-A97A-1EEDC98677BB}" type="sibTrans" cxnId="{A30A2FFB-67B8-490C-8E57-38200A0070D1}">
      <dgm:prSet/>
      <dgm:spPr/>
      <dgm:t>
        <a:bodyPr/>
        <a:lstStyle/>
        <a:p>
          <a:endParaRPr lang="uk-UA"/>
        </a:p>
      </dgm:t>
    </dgm:pt>
    <dgm:pt modelId="{84279C5A-6ADF-42E4-9504-A5E7075D7C04}">
      <dgm:prSet phldrT="[Текст]" custT="1"/>
      <dgm:spPr/>
      <dgm:t>
        <a:bodyPr/>
        <a:lstStyle/>
        <a:p>
          <a:r>
            <a:rPr lang="uk-UA" sz="2400" b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помилування</a:t>
          </a:r>
        </a:p>
      </dgm:t>
    </dgm:pt>
    <dgm:pt modelId="{58822E7D-9997-4D8E-BCB2-79D0950EF659}" type="parTrans" cxnId="{60C97442-1865-4B77-A4FD-803AF95F019A}">
      <dgm:prSet/>
      <dgm:spPr/>
      <dgm:t>
        <a:bodyPr/>
        <a:lstStyle/>
        <a:p>
          <a:endParaRPr lang="uk-UA"/>
        </a:p>
      </dgm:t>
    </dgm:pt>
    <dgm:pt modelId="{F6046CF6-CC58-447B-9D20-06B28C2C9615}" type="sibTrans" cxnId="{60C97442-1865-4B77-A4FD-803AF95F019A}">
      <dgm:prSet/>
      <dgm:spPr/>
      <dgm:t>
        <a:bodyPr/>
        <a:lstStyle/>
        <a:p>
          <a:endParaRPr lang="uk-UA"/>
        </a:p>
      </dgm:t>
    </dgm:pt>
    <dgm:pt modelId="{567BBE24-5717-4D81-B0B0-5B339527AF7F}">
      <dgm:prSet custT="1"/>
      <dgm:spPr/>
      <dgm:t>
        <a:bodyPr/>
        <a:lstStyle/>
        <a:p>
          <a:r>
            <a:rPr lang="uk-UA" sz="24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строк давності скоєння правопорушення </a:t>
          </a:r>
        </a:p>
      </dgm:t>
    </dgm:pt>
    <dgm:pt modelId="{5D0781D3-E788-4622-9F3C-487B2CC7ABA3}" type="parTrans" cxnId="{1E15AD2F-E5BC-49F0-8023-F58F31D0346B}">
      <dgm:prSet/>
      <dgm:spPr/>
      <dgm:t>
        <a:bodyPr/>
        <a:lstStyle/>
        <a:p>
          <a:endParaRPr lang="uk-UA"/>
        </a:p>
      </dgm:t>
    </dgm:pt>
    <dgm:pt modelId="{B4174C72-9EB8-434A-B073-0FA71CD3F0D4}" type="sibTrans" cxnId="{1E15AD2F-E5BC-49F0-8023-F58F31D0346B}">
      <dgm:prSet/>
      <dgm:spPr/>
      <dgm:t>
        <a:bodyPr/>
        <a:lstStyle/>
        <a:p>
          <a:endParaRPr lang="uk-UA"/>
        </a:p>
      </dgm:t>
    </dgm:pt>
    <dgm:pt modelId="{97BC155B-A2BA-40A5-80D5-8BBBA2E45632}">
      <dgm:prSet custT="1"/>
      <dgm:spPr/>
      <dgm:t>
        <a:bodyPr/>
        <a:lstStyle/>
        <a:p>
          <a:r>
            <a:rPr lang="uk-UA" sz="24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строк давності прийняття невиконаного правозастосовного </a:t>
          </a:r>
          <a:r>
            <a:rPr lang="uk-UA" sz="2400" b="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акта</a:t>
          </a:r>
          <a:r>
            <a:rPr lang="uk-UA" sz="24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E8FBE7AB-AD4A-46AF-9604-DD46DE6B1623}" type="parTrans" cxnId="{3A1FBF3C-A89A-4F7F-A409-2615BCC7CFF8}">
      <dgm:prSet/>
      <dgm:spPr/>
      <dgm:t>
        <a:bodyPr/>
        <a:lstStyle/>
        <a:p>
          <a:endParaRPr lang="uk-UA"/>
        </a:p>
      </dgm:t>
    </dgm:pt>
    <dgm:pt modelId="{A980D6FA-3202-41F5-B00A-17EF86726BF1}" type="sibTrans" cxnId="{3A1FBF3C-A89A-4F7F-A409-2615BCC7CFF8}">
      <dgm:prSet/>
      <dgm:spPr/>
      <dgm:t>
        <a:bodyPr/>
        <a:lstStyle/>
        <a:p>
          <a:endParaRPr lang="uk-UA"/>
        </a:p>
      </dgm:t>
    </dgm:pt>
    <dgm:pt modelId="{26C7E3B4-57C3-4A50-A8D5-F5C1085F8BC1}">
      <dgm:prSet custT="1"/>
      <dgm:spPr/>
      <dgm:t>
        <a:bodyPr/>
        <a:lstStyle/>
        <a:p>
          <a:r>
            <a:rPr lang="uk-UA" sz="2400" b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амністія</a:t>
          </a:r>
        </a:p>
      </dgm:t>
    </dgm:pt>
    <dgm:pt modelId="{50B7F76D-E2C4-429B-8227-689C4F2E1474}" type="parTrans" cxnId="{C98130E7-CC61-4F29-88D6-ACC5D6301AD2}">
      <dgm:prSet/>
      <dgm:spPr/>
      <dgm:t>
        <a:bodyPr/>
        <a:lstStyle/>
        <a:p>
          <a:endParaRPr lang="uk-UA"/>
        </a:p>
      </dgm:t>
    </dgm:pt>
    <dgm:pt modelId="{252B05DA-54F0-46A8-8A61-01060C068EDE}" type="sibTrans" cxnId="{C98130E7-CC61-4F29-88D6-ACC5D6301AD2}">
      <dgm:prSet/>
      <dgm:spPr/>
      <dgm:t>
        <a:bodyPr/>
        <a:lstStyle/>
        <a:p>
          <a:endParaRPr lang="uk-UA"/>
        </a:p>
      </dgm:t>
    </dgm:pt>
    <dgm:pt modelId="{D833747B-9DE2-4934-987B-6A20CC30E2DD}" type="pres">
      <dgm:prSet presAssocID="{5E43DC23-E9EF-40E7-873B-D2C7472AE97C}" presName="diagram" presStyleCnt="0">
        <dgm:presLayoutVars>
          <dgm:dir/>
          <dgm:resizeHandles val="exact"/>
        </dgm:presLayoutVars>
      </dgm:prSet>
      <dgm:spPr/>
    </dgm:pt>
    <dgm:pt modelId="{A62F6FCD-D040-4AE9-B684-96BCA47BDD9C}" type="pres">
      <dgm:prSet presAssocID="{567BBE24-5717-4D81-B0B0-5B339527AF7F}" presName="node" presStyleLbl="node1" presStyleIdx="0" presStyleCnt="5">
        <dgm:presLayoutVars>
          <dgm:bulletEnabled val="1"/>
        </dgm:presLayoutVars>
      </dgm:prSet>
      <dgm:spPr/>
    </dgm:pt>
    <dgm:pt modelId="{712653FB-129A-45D0-A91D-384EC1DDFFA0}" type="pres">
      <dgm:prSet presAssocID="{B4174C72-9EB8-434A-B073-0FA71CD3F0D4}" presName="sibTrans" presStyleCnt="0"/>
      <dgm:spPr/>
    </dgm:pt>
    <dgm:pt modelId="{10D5F7C4-2343-4ADB-889D-4828833B4782}" type="pres">
      <dgm:prSet presAssocID="{97BC155B-A2BA-40A5-80D5-8BBBA2E45632}" presName="node" presStyleLbl="node1" presStyleIdx="1" presStyleCnt="5" custScaleX="108441">
        <dgm:presLayoutVars>
          <dgm:bulletEnabled val="1"/>
        </dgm:presLayoutVars>
      </dgm:prSet>
      <dgm:spPr/>
    </dgm:pt>
    <dgm:pt modelId="{7B286D00-677C-44A8-85BD-5E102C48F135}" type="pres">
      <dgm:prSet presAssocID="{A980D6FA-3202-41F5-B00A-17EF86726BF1}" presName="sibTrans" presStyleCnt="0"/>
      <dgm:spPr/>
    </dgm:pt>
    <dgm:pt modelId="{CBACA11D-4446-4941-8D7B-3B3EFEB58043}" type="pres">
      <dgm:prSet presAssocID="{D0ED99F7-2857-4B63-BBEB-807A3B2D95EF}" presName="node" presStyleLbl="node1" presStyleIdx="2" presStyleCnt="5" custScaleX="109565">
        <dgm:presLayoutVars>
          <dgm:bulletEnabled val="1"/>
        </dgm:presLayoutVars>
      </dgm:prSet>
      <dgm:spPr/>
    </dgm:pt>
    <dgm:pt modelId="{B64F0B06-E170-4B9D-874B-0956E132E094}" type="pres">
      <dgm:prSet presAssocID="{F0B0594B-3A9A-429E-A97A-1EEDC98677BB}" presName="sibTrans" presStyleCnt="0"/>
      <dgm:spPr/>
    </dgm:pt>
    <dgm:pt modelId="{F14939AE-533C-4184-A2AB-E9104BE25087}" type="pres">
      <dgm:prSet presAssocID="{84279C5A-6ADF-42E4-9504-A5E7075D7C04}" presName="node" presStyleLbl="node1" presStyleIdx="3" presStyleCnt="5">
        <dgm:presLayoutVars>
          <dgm:bulletEnabled val="1"/>
        </dgm:presLayoutVars>
      </dgm:prSet>
      <dgm:spPr/>
    </dgm:pt>
    <dgm:pt modelId="{181DA1D4-3B71-4C64-8FBE-87A47ED1B8C4}" type="pres">
      <dgm:prSet presAssocID="{F6046CF6-CC58-447B-9D20-06B28C2C9615}" presName="sibTrans" presStyleCnt="0"/>
      <dgm:spPr/>
    </dgm:pt>
    <dgm:pt modelId="{824DE6DC-FC57-4D45-BC19-C4F8005FB97A}" type="pres">
      <dgm:prSet presAssocID="{26C7E3B4-57C3-4A50-A8D5-F5C1085F8BC1}" presName="node" presStyleLbl="node1" presStyleIdx="4" presStyleCnt="5">
        <dgm:presLayoutVars>
          <dgm:bulletEnabled val="1"/>
        </dgm:presLayoutVars>
      </dgm:prSet>
      <dgm:spPr/>
    </dgm:pt>
  </dgm:ptLst>
  <dgm:cxnLst>
    <dgm:cxn modelId="{1E15AD2F-E5BC-49F0-8023-F58F31D0346B}" srcId="{5E43DC23-E9EF-40E7-873B-D2C7472AE97C}" destId="{567BBE24-5717-4D81-B0B0-5B339527AF7F}" srcOrd="0" destOrd="0" parTransId="{5D0781D3-E788-4622-9F3C-487B2CC7ABA3}" sibTransId="{B4174C72-9EB8-434A-B073-0FA71CD3F0D4}"/>
    <dgm:cxn modelId="{E8174131-D31A-46A9-BFDB-14D1C85BE3A8}" type="presOf" srcId="{567BBE24-5717-4D81-B0B0-5B339527AF7F}" destId="{A62F6FCD-D040-4AE9-B684-96BCA47BDD9C}" srcOrd="0" destOrd="0" presId="urn:microsoft.com/office/officeart/2005/8/layout/default#4"/>
    <dgm:cxn modelId="{3A1FBF3C-A89A-4F7F-A409-2615BCC7CFF8}" srcId="{5E43DC23-E9EF-40E7-873B-D2C7472AE97C}" destId="{97BC155B-A2BA-40A5-80D5-8BBBA2E45632}" srcOrd="1" destOrd="0" parTransId="{E8FBE7AB-AD4A-46AF-9604-DD46DE6B1623}" sibTransId="{A980D6FA-3202-41F5-B00A-17EF86726BF1}"/>
    <dgm:cxn modelId="{60C97442-1865-4B77-A4FD-803AF95F019A}" srcId="{5E43DC23-E9EF-40E7-873B-D2C7472AE97C}" destId="{84279C5A-6ADF-42E4-9504-A5E7075D7C04}" srcOrd="3" destOrd="0" parTransId="{58822E7D-9997-4D8E-BCB2-79D0950EF659}" sibTransId="{F6046CF6-CC58-447B-9D20-06B28C2C9615}"/>
    <dgm:cxn modelId="{C8897A6C-25E8-4245-92B8-44175E79E695}" type="presOf" srcId="{D0ED99F7-2857-4B63-BBEB-807A3B2D95EF}" destId="{CBACA11D-4446-4941-8D7B-3B3EFEB58043}" srcOrd="0" destOrd="0" presId="urn:microsoft.com/office/officeart/2005/8/layout/default#4"/>
    <dgm:cxn modelId="{365D4E7D-9AF8-450C-A7CC-ED5F18E46325}" type="presOf" srcId="{5E43DC23-E9EF-40E7-873B-D2C7472AE97C}" destId="{D833747B-9DE2-4934-987B-6A20CC30E2DD}" srcOrd="0" destOrd="0" presId="urn:microsoft.com/office/officeart/2005/8/layout/default#4"/>
    <dgm:cxn modelId="{78500F84-B06D-43A0-BFE3-0FE70C05E999}" type="presOf" srcId="{97BC155B-A2BA-40A5-80D5-8BBBA2E45632}" destId="{10D5F7C4-2343-4ADB-889D-4828833B4782}" srcOrd="0" destOrd="0" presId="urn:microsoft.com/office/officeart/2005/8/layout/default#4"/>
    <dgm:cxn modelId="{9036A2A0-6D82-4E0C-8492-36521563FC51}" type="presOf" srcId="{26C7E3B4-57C3-4A50-A8D5-F5C1085F8BC1}" destId="{824DE6DC-FC57-4D45-BC19-C4F8005FB97A}" srcOrd="0" destOrd="0" presId="urn:microsoft.com/office/officeart/2005/8/layout/default#4"/>
    <dgm:cxn modelId="{D79E0FB1-7BBF-4409-B97A-85616DCB4C7F}" type="presOf" srcId="{84279C5A-6ADF-42E4-9504-A5E7075D7C04}" destId="{F14939AE-533C-4184-A2AB-E9104BE25087}" srcOrd="0" destOrd="0" presId="urn:microsoft.com/office/officeart/2005/8/layout/default#4"/>
    <dgm:cxn modelId="{C98130E7-CC61-4F29-88D6-ACC5D6301AD2}" srcId="{5E43DC23-E9EF-40E7-873B-D2C7472AE97C}" destId="{26C7E3B4-57C3-4A50-A8D5-F5C1085F8BC1}" srcOrd="4" destOrd="0" parTransId="{50B7F76D-E2C4-429B-8227-689C4F2E1474}" sibTransId="{252B05DA-54F0-46A8-8A61-01060C068EDE}"/>
    <dgm:cxn modelId="{A30A2FFB-67B8-490C-8E57-38200A0070D1}" srcId="{5E43DC23-E9EF-40E7-873B-D2C7472AE97C}" destId="{D0ED99F7-2857-4B63-BBEB-807A3B2D95EF}" srcOrd="2" destOrd="0" parTransId="{EE17138B-D4E6-49FE-9CF4-D122DBC76F4E}" sibTransId="{F0B0594B-3A9A-429E-A97A-1EEDC98677BB}"/>
    <dgm:cxn modelId="{1E9E831B-BE57-4866-94E9-7F1D60948A8D}" type="presParOf" srcId="{D833747B-9DE2-4934-987B-6A20CC30E2DD}" destId="{A62F6FCD-D040-4AE9-B684-96BCA47BDD9C}" srcOrd="0" destOrd="0" presId="urn:microsoft.com/office/officeart/2005/8/layout/default#4"/>
    <dgm:cxn modelId="{4856E0E4-2162-4AC8-9D53-1059CAFCE291}" type="presParOf" srcId="{D833747B-9DE2-4934-987B-6A20CC30E2DD}" destId="{712653FB-129A-45D0-A91D-384EC1DDFFA0}" srcOrd="1" destOrd="0" presId="urn:microsoft.com/office/officeart/2005/8/layout/default#4"/>
    <dgm:cxn modelId="{17759963-B3AC-4D52-8877-495F9AFEEE2D}" type="presParOf" srcId="{D833747B-9DE2-4934-987B-6A20CC30E2DD}" destId="{10D5F7C4-2343-4ADB-889D-4828833B4782}" srcOrd="2" destOrd="0" presId="urn:microsoft.com/office/officeart/2005/8/layout/default#4"/>
    <dgm:cxn modelId="{B2127781-4636-456A-892B-076D852BB461}" type="presParOf" srcId="{D833747B-9DE2-4934-987B-6A20CC30E2DD}" destId="{7B286D00-677C-44A8-85BD-5E102C48F135}" srcOrd="3" destOrd="0" presId="urn:microsoft.com/office/officeart/2005/8/layout/default#4"/>
    <dgm:cxn modelId="{0213E572-E133-4D3D-844F-604AF4DD6807}" type="presParOf" srcId="{D833747B-9DE2-4934-987B-6A20CC30E2DD}" destId="{CBACA11D-4446-4941-8D7B-3B3EFEB58043}" srcOrd="4" destOrd="0" presId="urn:microsoft.com/office/officeart/2005/8/layout/default#4"/>
    <dgm:cxn modelId="{C61A24E4-7B1D-4BE7-BDB1-C8E12442964B}" type="presParOf" srcId="{D833747B-9DE2-4934-987B-6A20CC30E2DD}" destId="{B64F0B06-E170-4B9D-874B-0956E132E094}" srcOrd="5" destOrd="0" presId="urn:microsoft.com/office/officeart/2005/8/layout/default#4"/>
    <dgm:cxn modelId="{05F57BB4-8826-455B-9681-A7868541366B}" type="presParOf" srcId="{D833747B-9DE2-4934-987B-6A20CC30E2DD}" destId="{F14939AE-533C-4184-A2AB-E9104BE25087}" srcOrd="6" destOrd="0" presId="urn:microsoft.com/office/officeart/2005/8/layout/default#4"/>
    <dgm:cxn modelId="{FF1E3F9F-7DE6-41AD-B917-24F8CF9BCF13}" type="presParOf" srcId="{D833747B-9DE2-4934-987B-6A20CC30E2DD}" destId="{181DA1D4-3B71-4C64-8FBE-87A47ED1B8C4}" srcOrd="7" destOrd="0" presId="urn:microsoft.com/office/officeart/2005/8/layout/default#4"/>
    <dgm:cxn modelId="{F41C111C-8009-4726-BEDC-0BD1B9E8FAB3}" type="presParOf" srcId="{D833747B-9DE2-4934-987B-6A20CC30E2DD}" destId="{824DE6DC-FC57-4D45-BC19-C4F8005FB97A}" srcOrd="8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31EAF46-9925-4148-B945-76F2224F016E}" type="doc">
      <dgm:prSet loTypeId="urn:microsoft.com/office/officeart/2008/layout/VerticalCurvedList" loCatId="list" qsTypeId="urn:microsoft.com/office/officeart/2005/8/quickstyle/simple5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41BE9170-9A47-4E72-8FAE-132FFE2F1367}">
      <dgm:prSet phldrT="[Текст]" custT="1"/>
      <dgm:spPr/>
      <dgm:t>
        <a:bodyPr/>
        <a:lstStyle/>
        <a:p>
          <a:r>
            <a:rPr lang="uk-UA" sz="2400" i="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Необхідна оборона</a:t>
          </a:r>
        </a:p>
      </dgm:t>
    </dgm:pt>
    <dgm:pt modelId="{7E40AE03-F8CD-4E41-AD4C-A42E6EA09A26}" type="parTrans" cxnId="{E3A792D2-3004-4D11-B410-CB91909D4634}">
      <dgm:prSet/>
      <dgm:spPr/>
      <dgm:t>
        <a:bodyPr/>
        <a:lstStyle/>
        <a:p>
          <a:endParaRPr lang="uk-UA"/>
        </a:p>
      </dgm:t>
    </dgm:pt>
    <dgm:pt modelId="{3F1AEC3B-F608-4637-818E-4991FDDCB15D}" type="sibTrans" cxnId="{E3A792D2-3004-4D11-B410-CB91909D4634}">
      <dgm:prSet/>
      <dgm:spPr/>
      <dgm:t>
        <a:bodyPr/>
        <a:lstStyle/>
        <a:p>
          <a:endParaRPr lang="uk-UA"/>
        </a:p>
      </dgm:t>
    </dgm:pt>
    <dgm:pt modelId="{849DC97E-BB2C-4DF6-9882-2B51A307FB7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Уявна оборона</a:t>
          </a:r>
        </a:p>
      </dgm:t>
    </dgm:pt>
    <dgm:pt modelId="{58C4495F-D310-4917-9F90-644D6C18B6EB}" type="parTrans" cxnId="{70CB54B3-912D-446A-B360-86C06F55C24F}">
      <dgm:prSet/>
      <dgm:spPr/>
      <dgm:t>
        <a:bodyPr/>
        <a:lstStyle/>
        <a:p>
          <a:endParaRPr lang="uk-UA"/>
        </a:p>
      </dgm:t>
    </dgm:pt>
    <dgm:pt modelId="{38BC555E-A644-4CA2-90EE-B319691985DC}" type="sibTrans" cxnId="{70CB54B3-912D-446A-B360-86C06F55C24F}">
      <dgm:prSet/>
      <dgm:spPr/>
      <dgm:t>
        <a:bodyPr/>
        <a:lstStyle/>
        <a:p>
          <a:endParaRPr lang="uk-UA"/>
        </a:p>
      </dgm:t>
    </dgm:pt>
    <dgm:pt modelId="{D796DDCA-8FEC-4275-8300-9EEBC27EFB4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Крайня необхідність</a:t>
          </a:r>
        </a:p>
      </dgm:t>
    </dgm:pt>
    <dgm:pt modelId="{DD774088-4CAD-47D0-BC64-E0C71D0C9E49}" type="parTrans" cxnId="{C759571B-B8FD-4500-9F12-6E7FDEEC372D}">
      <dgm:prSet/>
      <dgm:spPr/>
      <dgm:t>
        <a:bodyPr/>
        <a:lstStyle/>
        <a:p>
          <a:endParaRPr lang="uk-UA"/>
        </a:p>
      </dgm:t>
    </dgm:pt>
    <dgm:pt modelId="{5A375663-8573-4E9F-B902-AAFAC9F3597B}" type="sibTrans" cxnId="{C759571B-B8FD-4500-9F12-6E7FDEEC372D}">
      <dgm:prSet/>
      <dgm:spPr/>
      <dgm:t>
        <a:bodyPr/>
        <a:lstStyle/>
        <a:p>
          <a:endParaRPr lang="uk-UA"/>
        </a:p>
      </dgm:t>
    </dgm:pt>
    <dgm:pt modelId="{72C30047-826B-4192-81E2-C71C1DC98FB6}">
      <dgm:prSet phldrT="[Текст]" custT="1"/>
      <dgm:spPr/>
      <dgm:t>
        <a:bodyPr/>
        <a:lstStyle/>
        <a:p>
          <a:r>
            <a:rPr lang="uk-UA" sz="2400" i="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Випадок (казус)</a:t>
          </a:r>
        </a:p>
      </dgm:t>
    </dgm:pt>
    <dgm:pt modelId="{3DFFDEED-0D37-4BB8-983B-B697516BD48D}" type="parTrans" cxnId="{86CB69C9-B31B-4C0C-B058-D0A2038A6303}">
      <dgm:prSet/>
      <dgm:spPr/>
      <dgm:t>
        <a:bodyPr/>
        <a:lstStyle/>
        <a:p>
          <a:endParaRPr lang="uk-UA"/>
        </a:p>
      </dgm:t>
    </dgm:pt>
    <dgm:pt modelId="{30BB3CA4-4DFA-45F2-BD84-1500C45E2190}" type="sibTrans" cxnId="{86CB69C9-B31B-4C0C-B058-D0A2038A6303}">
      <dgm:prSet/>
      <dgm:spPr/>
      <dgm:t>
        <a:bodyPr/>
        <a:lstStyle/>
        <a:p>
          <a:endParaRPr lang="uk-UA"/>
        </a:p>
      </dgm:t>
    </dgm:pt>
    <dgm:pt modelId="{C83EE3AA-EF67-4A18-8B91-4D1B1EF81B43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Діяння, пов</a:t>
          </a:r>
          <a:r>
            <a:rPr lang="en-US" sz="2400" i="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’</a:t>
          </a:r>
          <a:r>
            <a:rPr lang="uk-UA" sz="2400" i="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язане з ризиком</a:t>
          </a:r>
        </a:p>
      </dgm:t>
    </dgm:pt>
    <dgm:pt modelId="{C77DDFA6-5FFF-439E-8211-6053F531E1CA}" type="parTrans" cxnId="{03C7694E-525E-4320-95C9-4F3FD5C10E5F}">
      <dgm:prSet/>
      <dgm:spPr/>
      <dgm:t>
        <a:bodyPr/>
        <a:lstStyle/>
        <a:p>
          <a:endParaRPr lang="uk-UA"/>
        </a:p>
      </dgm:t>
    </dgm:pt>
    <dgm:pt modelId="{88F45124-C565-45CC-89CF-1A88D9A1A2DC}" type="sibTrans" cxnId="{03C7694E-525E-4320-95C9-4F3FD5C10E5F}">
      <dgm:prSet/>
      <dgm:spPr/>
      <dgm:t>
        <a:bodyPr/>
        <a:lstStyle/>
        <a:p>
          <a:endParaRPr lang="uk-UA"/>
        </a:p>
      </dgm:t>
    </dgm:pt>
    <dgm:pt modelId="{1F502989-8861-442B-9C68-FF3B2BF76CB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Фізичний або психічний примус</a:t>
          </a:r>
        </a:p>
      </dgm:t>
    </dgm:pt>
    <dgm:pt modelId="{B907608A-1927-48D6-ADEB-0DD38C88D9BC}" type="parTrans" cxnId="{89B2BB1B-A2B3-4035-93D7-F179BB8F0EB9}">
      <dgm:prSet/>
      <dgm:spPr/>
      <dgm:t>
        <a:bodyPr/>
        <a:lstStyle/>
        <a:p>
          <a:endParaRPr lang="uk-UA"/>
        </a:p>
      </dgm:t>
    </dgm:pt>
    <dgm:pt modelId="{440E3CC5-95A9-42E5-A7F6-513D97C8E614}" type="sibTrans" cxnId="{89B2BB1B-A2B3-4035-93D7-F179BB8F0EB9}">
      <dgm:prSet/>
      <dgm:spPr/>
      <dgm:t>
        <a:bodyPr/>
        <a:lstStyle/>
        <a:p>
          <a:endParaRPr lang="uk-UA"/>
        </a:p>
      </dgm:t>
    </dgm:pt>
    <dgm:pt modelId="{89A5AF82-0758-49CE-9454-33EB1192E34E}">
      <dgm:prSet/>
      <dgm:spPr/>
      <dgm:t>
        <a:bodyPr/>
        <a:lstStyle/>
        <a:p>
          <a:r>
            <a:rPr lang="uk-UA" i="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Затримання особи, що вчинила злочин</a:t>
          </a:r>
        </a:p>
      </dgm:t>
    </dgm:pt>
    <dgm:pt modelId="{68AC0E4A-987F-41BA-938B-6A2944EDE88C}" type="parTrans" cxnId="{69C60E38-BA58-4961-BE20-BE084952CEDE}">
      <dgm:prSet/>
      <dgm:spPr/>
      <dgm:t>
        <a:bodyPr/>
        <a:lstStyle/>
        <a:p>
          <a:endParaRPr lang="uk-UA"/>
        </a:p>
      </dgm:t>
    </dgm:pt>
    <dgm:pt modelId="{981B7E78-3058-4D1E-BDF6-8D38AB94CF58}" type="sibTrans" cxnId="{69C60E38-BA58-4961-BE20-BE084952CEDE}">
      <dgm:prSet/>
      <dgm:spPr/>
      <dgm:t>
        <a:bodyPr/>
        <a:lstStyle/>
        <a:p>
          <a:endParaRPr lang="uk-UA"/>
        </a:p>
      </dgm:t>
    </dgm:pt>
    <dgm:pt modelId="{25A67D73-6591-41DB-9E22-A495C82B1427}" type="pres">
      <dgm:prSet presAssocID="{331EAF46-9925-4148-B945-76F2224F016E}" presName="Name0" presStyleCnt="0">
        <dgm:presLayoutVars>
          <dgm:chMax val="7"/>
          <dgm:chPref val="7"/>
          <dgm:dir/>
        </dgm:presLayoutVars>
      </dgm:prSet>
      <dgm:spPr/>
    </dgm:pt>
    <dgm:pt modelId="{25A1C968-AE47-48B5-8980-CDADE1ADEF90}" type="pres">
      <dgm:prSet presAssocID="{331EAF46-9925-4148-B945-76F2224F016E}" presName="Name1" presStyleCnt="0"/>
      <dgm:spPr/>
    </dgm:pt>
    <dgm:pt modelId="{BD3B05AA-A068-4B75-ACA1-F3DFCBA4EFDD}" type="pres">
      <dgm:prSet presAssocID="{331EAF46-9925-4148-B945-76F2224F016E}" presName="cycle" presStyleCnt="0"/>
      <dgm:spPr/>
    </dgm:pt>
    <dgm:pt modelId="{BFB818AE-29A1-4BE9-BFF4-C69CBBCAD45D}" type="pres">
      <dgm:prSet presAssocID="{331EAF46-9925-4148-B945-76F2224F016E}" presName="srcNode" presStyleLbl="node1" presStyleIdx="0" presStyleCnt="7"/>
      <dgm:spPr/>
    </dgm:pt>
    <dgm:pt modelId="{37C12A06-B22B-4462-AA6F-62663309F08F}" type="pres">
      <dgm:prSet presAssocID="{331EAF46-9925-4148-B945-76F2224F016E}" presName="conn" presStyleLbl="parChTrans1D2" presStyleIdx="0" presStyleCnt="1"/>
      <dgm:spPr/>
    </dgm:pt>
    <dgm:pt modelId="{CC8CFDA2-D811-4AB5-B2D5-08A6B80963ED}" type="pres">
      <dgm:prSet presAssocID="{331EAF46-9925-4148-B945-76F2224F016E}" presName="extraNode" presStyleLbl="node1" presStyleIdx="0" presStyleCnt="7"/>
      <dgm:spPr/>
    </dgm:pt>
    <dgm:pt modelId="{DD898488-F2C1-4C0D-8509-BDDC8B40DD4F}" type="pres">
      <dgm:prSet presAssocID="{331EAF46-9925-4148-B945-76F2224F016E}" presName="dstNode" presStyleLbl="node1" presStyleIdx="0" presStyleCnt="7"/>
      <dgm:spPr/>
    </dgm:pt>
    <dgm:pt modelId="{A7823CFB-BD63-4135-A497-056167DEC168}" type="pres">
      <dgm:prSet presAssocID="{72C30047-826B-4192-81E2-C71C1DC98FB6}" presName="text_1" presStyleLbl="node1" presStyleIdx="0" presStyleCnt="7">
        <dgm:presLayoutVars>
          <dgm:bulletEnabled val="1"/>
        </dgm:presLayoutVars>
      </dgm:prSet>
      <dgm:spPr/>
    </dgm:pt>
    <dgm:pt modelId="{CF610D68-37D5-41E1-BDB9-873FA3DB8BFA}" type="pres">
      <dgm:prSet presAssocID="{72C30047-826B-4192-81E2-C71C1DC98FB6}" presName="accent_1" presStyleCnt="0"/>
      <dgm:spPr/>
    </dgm:pt>
    <dgm:pt modelId="{325D9418-B874-4EEF-B5C9-BBB43751E304}" type="pres">
      <dgm:prSet presAssocID="{72C30047-826B-4192-81E2-C71C1DC98FB6}" presName="accentRepeatNode" presStyleLbl="solidFgAcc1" presStyleIdx="0" presStyleCnt="7"/>
      <dgm:spPr/>
    </dgm:pt>
    <dgm:pt modelId="{6600FF25-150D-4E40-A994-E22AE8E0B000}" type="pres">
      <dgm:prSet presAssocID="{41BE9170-9A47-4E72-8FAE-132FFE2F1367}" presName="text_2" presStyleLbl="node1" presStyleIdx="1" presStyleCnt="7">
        <dgm:presLayoutVars>
          <dgm:bulletEnabled val="1"/>
        </dgm:presLayoutVars>
      </dgm:prSet>
      <dgm:spPr/>
    </dgm:pt>
    <dgm:pt modelId="{59FF5A0F-77DC-4EBD-8D56-1704A65CC861}" type="pres">
      <dgm:prSet presAssocID="{41BE9170-9A47-4E72-8FAE-132FFE2F1367}" presName="accent_2" presStyleCnt="0"/>
      <dgm:spPr/>
    </dgm:pt>
    <dgm:pt modelId="{1B3D81F3-FD1E-4BD4-B2B8-B723E92AE4AC}" type="pres">
      <dgm:prSet presAssocID="{41BE9170-9A47-4E72-8FAE-132FFE2F1367}" presName="accentRepeatNode" presStyleLbl="solidFgAcc1" presStyleIdx="1" presStyleCnt="7"/>
      <dgm:spPr/>
    </dgm:pt>
    <dgm:pt modelId="{8211E503-B613-4783-8EED-2C11EB21386D}" type="pres">
      <dgm:prSet presAssocID="{849DC97E-BB2C-4DF6-9882-2B51A307FB7A}" presName="text_3" presStyleLbl="node1" presStyleIdx="2" presStyleCnt="7">
        <dgm:presLayoutVars>
          <dgm:bulletEnabled val="1"/>
        </dgm:presLayoutVars>
      </dgm:prSet>
      <dgm:spPr/>
    </dgm:pt>
    <dgm:pt modelId="{5514B165-EA56-44DD-B617-C268FE6C3157}" type="pres">
      <dgm:prSet presAssocID="{849DC97E-BB2C-4DF6-9882-2B51A307FB7A}" presName="accent_3" presStyleCnt="0"/>
      <dgm:spPr/>
    </dgm:pt>
    <dgm:pt modelId="{E341201F-1A22-43C6-981F-9138BA717756}" type="pres">
      <dgm:prSet presAssocID="{849DC97E-BB2C-4DF6-9882-2B51A307FB7A}" presName="accentRepeatNode" presStyleLbl="solidFgAcc1" presStyleIdx="2" presStyleCnt="7"/>
      <dgm:spPr/>
    </dgm:pt>
    <dgm:pt modelId="{EFF40851-050E-4985-AD9D-3A52C1E35EDA}" type="pres">
      <dgm:prSet presAssocID="{D796DDCA-8FEC-4275-8300-9EEBC27EFB4A}" presName="text_4" presStyleLbl="node1" presStyleIdx="3" presStyleCnt="7">
        <dgm:presLayoutVars>
          <dgm:bulletEnabled val="1"/>
        </dgm:presLayoutVars>
      </dgm:prSet>
      <dgm:spPr/>
    </dgm:pt>
    <dgm:pt modelId="{8E82E7EC-C8D2-40EF-906B-9D35E50D8731}" type="pres">
      <dgm:prSet presAssocID="{D796DDCA-8FEC-4275-8300-9EEBC27EFB4A}" presName="accent_4" presStyleCnt="0"/>
      <dgm:spPr/>
    </dgm:pt>
    <dgm:pt modelId="{0B8CAF9C-D237-4DC8-91E8-07079F00350C}" type="pres">
      <dgm:prSet presAssocID="{D796DDCA-8FEC-4275-8300-9EEBC27EFB4A}" presName="accentRepeatNode" presStyleLbl="solidFgAcc1" presStyleIdx="3" presStyleCnt="7"/>
      <dgm:spPr/>
    </dgm:pt>
    <dgm:pt modelId="{916E4D91-01FE-48BD-8678-528A07C93EC7}" type="pres">
      <dgm:prSet presAssocID="{C83EE3AA-EF67-4A18-8B91-4D1B1EF81B43}" presName="text_5" presStyleLbl="node1" presStyleIdx="4" presStyleCnt="7">
        <dgm:presLayoutVars>
          <dgm:bulletEnabled val="1"/>
        </dgm:presLayoutVars>
      </dgm:prSet>
      <dgm:spPr/>
    </dgm:pt>
    <dgm:pt modelId="{6632369D-1929-4E32-849D-EAB9569EB5E5}" type="pres">
      <dgm:prSet presAssocID="{C83EE3AA-EF67-4A18-8B91-4D1B1EF81B43}" presName="accent_5" presStyleCnt="0"/>
      <dgm:spPr/>
    </dgm:pt>
    <dgm:pt modelId="{4EBFF7E8-4D4E-4A7C-B304-A3C3C03BC1FD}" type="pres">
      <dgm:prSet presAssocID="{C83EE3AA-EF67-4A18-8B91-4D1B1EF81B43}" presName="accentRepeatNode" presStyleLbl="solidFgAcc1" presStyleIdx="4" presStyleCnt="7"/>
      <dgm:spPr/>
    </dgm:pt>
    <dgm:pt modelId="{84CBCA26-7DC2-4F5A-9E94-15314EB3CBED}" type="pres">
      <dgm:prSet presAssocID="{1F502989-8861-442B-9C68-FF3B2BF76CB1}" presName="text_6" presStyleLbl="node1" presStyleIdx="5" presStyleCnt="7">
        <dgm:presLayoutVars>
          <dgm:bulletEnabled val="1"/>
        </dgm:presLayoutVars>
      </dgm:prSet>
      <dgm:spPr/>
    </dgm:pt>
    <dgm:pt modelId="{6B357582-4AFA-44DB-B28C-076F09E34B94}" type="pres">
      <dgm:prSet presAssocID="{1F502989-8861-442B-9C68-FF3B2BF76CB1}" presName="accent_6" presStyleCnt="0"/>
      <dgm:spPr/>
    </dgm:pt>
    <dgm:pt modelId="{5597CC36-ADAF-4DC1-BFA8-71ED3B35C27F}" type="pres">
      <dgm:prSet presAssocID="{1F502989-8861-442B-9C68-FF3B2BF76CB1}" presName="accentRepeatNode" presStyleLbl="solidFgAcc1" presStyleIdx="5" presStyleCnt="7"/>
      <dgm:spPr/>
    </dgm:pt>
    <dgm:pt modelId="{D02FB827-D1AF-4E13-B764-C91F83AAB5C0}" type="pres">
      <dgm:prSet presAssocID="{89A5AF82-0758-49CE-9454-33EB1192E34E}" presName="text_7" presStyleLbl="node1" presStyleIdx="6" presStyleCnt="7">
        <dgm:presLayoutVars>
          <dgm:bulletEnabled val="1"/>
        </dgm:presLayoutVars>
      </dgm:prSet>
      <dgm:spPr/>
    </dgm:pt>
    <dgm:pt modelId="{BCA54FF9-CB38-4594-A322-E301CE5F6C9E}" type="pres">
      <dgm:prSet presAssocID="{89A5AF82-0758-49CE-9454-33EB1192E34E}" presName="accent_7" presStyleCnt="0"/>
      <dgm:spPr/>
    </dgm:pt>
    <dgm:pt modelId="{BB17DAC7-742B-49FD-9DEE-769C5607C261}" type="pres">
      <dgm:prSet presAssocID="{89A5AF82-0758-49CE-9454-33EB1192E34E}" presName="accentRepeatNode" presStyleLbl="solidFgAcc1" presStyleIdx="6" presStyleCnt="7"/>
      <dgm:spPr/>
    </dgm:pt>
  </dgm:ptLst>
  <dgm:cxnLst>
    <dgm:cxn modelId="{E495430F-606D-4121-BBA7-A4B163C0B96D}" type="presOf" srcId="{331EAF46-9925-4148-B945-76F2224F016E}" destId="{25A67D73-6591-41DB-9E22-A495C82B1427}" srcOrd="0" destOrd="0" presId="urn:microsoft.com/office/officeart/2008/layout/VerticalCurvedList"/>
    <dgm:cxn modelId="{C759571B-B8FD-4500-9F12-6E7FDEEC372D}" srcId="{331EAF46-9925-4148-B945-76F2224F016E}" destId="{D796DDCA-8FEC-4275-8300-9EEBC27EFB4A}" srcOrd="3" destOrd="0" parTransId="{DD774088-4CAD-47D0-BC64-E0C71D0C9E49}" sibTransId="{5A375663-8573-4E9F-B902-AAFAC9F3597B}"/>
    <dgm:cxn modelId="{89B2BB1B-A2B3-4035-93D7-F179BB8F0EB9}" srcId="{331EAF46-9925-4148-B945-76F2224F016E}" destId="{1F502989-8861-442B-9C68-FF3B2BF76CB1}" srcOrd="5" destOrd="0" parTransId="{B907608A-1927-48D6-ADEB-0DD38C88D9BC}" sibTransId="{440E3CC5-95A9-42E5-A7F6-513D97C8E614}"/>
    <dgm:cxn modelId="{65A66733-4949-4154-9CFE-A9E38471906A}" type="presOf" srcId="{30BB3CA4-4DFA-45F2-BD84-1500C45E2190}" destId="{37C12A06-B22B-4462-AA6F-62663309F08F}" srcOrd="0" destOrd="0" presId="urn:microsoft.com/office/officeart/2008/layout/VerticalCurvedList"/>
    <dgm:cxn modelId="{69C60E38-BA58-4961-BE20-BE084952CEDE}" srcId="{331EAF46-9925-4148-B945-76F2224F016E}" destId="{89A5AF82-0758-49CE-9454-33EB1192E34E}" srcOrd="6" destOrd="0" parTransId="{68AC0E4A-987F-41BA-938B-6A2944EDE88C}" sibTransId="{981B7E78-3058-4D1E-BDF6-8D38AB94CF58}"/>
    <dgm:cxn modelId="{03C7694E-525E-4320-95C9-4F3FD5C10E5F}" srcId="{331EAF46-9925-4148-B945-76F2224F016E}" destId="{C83EE3AA-EF67-4A18-8B91-4D1B1EF81B43}" srcOrd="4" destOrd="0" parTransId="{C77DDFA6-5FFF-439E-8211-6053F531E1CA}" sibTransId="{88F45124-C565-45CC-89CF-1A88D9A1A2DC}"/>
    <dgm:cxn modelId="{39AB6450-0765-4441-93A7-7425D3ABDDA9}" type="presOf" srcId="{849DC97E-BB2C-4DF6-9882-2B51A307FB7A}" destId="{8211E503-B613-4783-8EED-2C11EB21386D}" srcOrd="0" destOrd="0" presId="urn:microsoft.com/office/officeart/2008/layout/VerticalCurvedList"/>
    <dgm:cxn modelId="{0DDF0873-8CFC-4045-8781-1B5B21F69757}" type="presOf" srcId="{72C30047-826B-4192-81E2-C71C1DC98FB6}" destId="{A7823CFB-BD63-4135-A497-056167DEC168}" srcOrd="0" destOrd="0" presId="urn:microsoft.com/office/officeart/2008/layout/VerticalCurvedList"/>
    <dgm:cxn modelId="{70CB54B3-912D-446A-B360-86C06F55C24F}" srcId="{331EAF46-9925-4148-B945-76F2224F016E}" destId="{849DC97E-BB2C-4DF6-9882-2B51A307FB7A}" srcOrd="2" destOrd="0" parTransId="{58C4495F-D310-4917-9F90-644D6C18B6EB}" sibTransId="{38BC555E-A644-4CA2-90EE-B319691985DC}"/>
    <dgm:cxn modelId="{352A16B4-FFDA-4798-84F5-886F6A747FB8}" type="presOf" srcId="{89A5AF82-0758-49CE-9454-33EB1192E34E}" destId="{D02FB827-D1AF-4E13-B764-C91F83AAB5C0}" srcOrd="0" destOrd="0" presId="urn:microsoft.com/office/officeart/2008/layout/VerticalCurvedList"/>
    <dgm:cxn modelId="{9ED55BB6-FEEB-448A-B08D-FA4026AE165B}" type="presOf" srcId="{1F502989-8861-442B-9C68-FF3B2BF76CB1}" destId="{84CBCA26-7DC2-4F5A-9E94-15314EB3CBED}" srcOrd="0" destOrd="0" presId="urn:microsoft.com/office/officeart/2008/layout/VerticalCurvedList"/>
    <dgm:cxn modelId="{30374ABE-0A2B-4A9F-987B-9E94272277CA}" type="presOf" srcId="{41BE9170-9A47-4E72-8FAE-132FFE2F1367}" destId="{6600FF25-150D-4E40-A994-E22AE8E0B000}" srcOrd="0" destOrd="0" presId="urn:microsoft.com/office/officeart/2008/layout/VerticalCurvedList"/>
    <dgm:cxn modelId="{86CB69C9-B31B-4C0C-B058-D0A2038A6303}" srcId="{331EAF46-9925-4148-B945-76F2224F016E}" destId="{72C30047-826B-4192-81E2-C71C1DC98FB6}" srcOrd="0" destOrd="0" parTransId="{3DFFDEED-0D37-4BB8-983B-B697516BD48D}" sibTransId="{30BB3CA4-4DFA-45F2-BD84-1500C45E2190}"/>
    <dgm:cxn modelId="{E3A792D2-3004-4D11-B410-CB91909D4634}" srcId="{331EAF46-9925-4148-B945-76F2224F016E}" destId="{41BE9170-9A47-4E72-8FAE-132FFE2F1367}" srcOrd="1" destOrd="0" parTransId="{7E40AE03-F8CD-4E41-AD4C-A42E6EA09A26}" sibTransId="{3F1AEC3B-F608-4637-818E-4991FDDCB15D}"/>
    <dgm:cxn modelId="{CD962BE3-71EE-4335-A850-17675111F476}" type="presOf" srcId="{D796DDCA-8FEC-4275-8300-9EEBC27EFB4A}" destId="{EFF40851-050E-4985-AD9D-3A52C1E35EDA}" srcOrd="0" destOrd="0" presId="urn:microsoft.com/office/officeart/2008/layout/VerticalCurvedList"/>
    <dgm:cxn modelId="{AEE118F5-2688-46EF-B3B3-27495F66D4F4}" type="presOf" srcId="{C83EE3AA-EF67-4A18-8B91-4D1B1EF81B43}" destId="{916E4D91-01FE-48BD-8678-528A07C93EC7}" srcOrd="0" destOrd="0" presId="urn:microsoft.com/office/officeart/2008/layout/VerticalCurvedList"/>
    <dgm:cxn modelId="{33679375-FD07-4FD8-A2A9-8C4A3C19D17D}" type="presParOf" srcId="{25A67D73-6591-41DB-9E22-A495C82B1427}" destId="{25A1C968-AE47-48B5-8980-CDADE1ADEF90}" srcOrd="0" destOrd="0" presId="urn:microsoft.com/office/officeart/2008/layout/VerticalCurvedList"/>
    <dgm:cxn modelId="{7E381A71-9884-4149-8BDC-EE5812A1842A}" type="presParOf" srcId="{25A1C968-AE47-48B5-8980-CDADE1ADEF90}" destId="{BD3B05AA-A068-4B75-ACA1-F3DFCBA4EFDD}" srcOrd="0" destOrd="0" presId="urn:microsoft.com/office/officeart/2008/layout/VerticalCurvedList"/>
    <dgm:cxn modelId="{B9F419E7-33D7-4A74-BDC2-7182821F2636}" type="presParOf" srcId="{BD3B05AA-A068-4B75-ACA1-F3DFCBA4EFDD}" destId="{BFB818AE-29A1-4BE9-BFF4-C69CBBCAD45D}" srcOrd="0" destOrd="0" presId="urn:microsoft.com/office/officeart/2008/layout/VerticalCurvedList"/>
    <dgm:cxn modelId="{02C6800C-97D5-4566-A386-6B5CF8809A00}" type="presParOf" srcId="{BD3B05AA-A068-4B75-ACA1-F3DFCBA4EFDD}" destId="{37C12A06-B22B-4462-AA6F-62663309F08F}" srcOrd="1" destOrd="0" presId="urn:microsoft.com/office/officeart/2008/layout/VerticalCurvedList"/>
    <dgm:cxn modelId="{F101FB02-7D36-456D-A106-E77B31514B83}" type="presParOf" srcId="{BD3B05AA-A068-4B75-ACA1-F3DFCBA4EFDD}" destId="{CC8CFDA2-D811-4AB5-B2D5-08A6B80963ED}" srcOrd="2" destOrd="0" presId="urn:microsoft.com/office/officeart/2008/layout/VerticalCurvedList"/>
    <dgm:cxn modelId="{0730D5DB-4DC4-47B5-A6BC-99A394CDCFFE}" type="presParOf" srcId="{BD3B05AA-A068-4B75-ACA1-F3DFCBA4EFDD}" destId="{DD898488-F2C1-4C0D-8509-BDDC8B40DD4F}" srcOrd="3" destOrd="0" presId="urn:microsoft.com/office/officeart/2008/layout/VerticalCurvedList"/>
    <dgm:cxn modelId="{0205948E-2FEC-4656-A0B4-EF3DC8D5AA92}" type="presParOf" srcId="{25A1C968-AE47-48B5-8980-CDADE1ADEF90}" destId="{A7823CFB-BD63-4135-A497-056167DEC168}" srcOrd="1" destOrd="0" presId="urn:microsoft.com/office/officeart/2008/layout/VerticalCurvedList"/>
    <dgm:cxn modelId="{41C168BC-CBBF-439E-8F5B-66236B8602F1}" type="presParOf" srcId="{25A1C968-AE47-48B5-8980-CDADE1ADEF90}" destId="{CF610D68-37D5-41E1-BDB9-873FA3DB8BFA}" srcOrd="2" destOrd="0" presId="urn:microsoft.com/office/officeart/2008/layout/VerticalCurvedList"/>
    <dgm:cxn modelId="{883B87B1-EC93-4B88-B259-304C4640111B}" type="presParOf" srcId="{CF610D68-37D5-41E1-BDB9-873FA3DB8BFA}" destId="{325D9418-B874-4EEF-B5C9-BBB43751E304}" srcOrd="0" destOrd="0" presId="urn:microsoft.com/office/officeart/2008/layout/VerticalCurvedList"/>
    <dgm:cxn modelId="{D060CB78-0A88-427D-A487-D7AF2CA7BAFF}" type="presParOf" srcId="{25A1C968-AE47-48B5-8980-CDADE1ADEF90}" destId="{6600FF25-150D-4E40-A994-E22AE8E0B000}" srcOrd="3" destOrd="0" presId="urn:microsoft.com/office/officeart/2008/layout/VerticalCurvedList"/>
    <dgm:cxn modelId="{DF71ABAA-8CD6-480C-B86E-FCD4525A402E}" type="presParOf" srcId="{25A1C968-AE47-48B5-8980-CDADE1ADEF90}" destId="{59FF5A0F-77DC-4EBD-8D56-1704A65CC861}" srcOrd="4" destOrd="0" presId="urn:microsoft.com/office/officeart/2008/layout/VerticalCurvedList"/>
    <dgm:cxn modelId="{B2D0D0E0-5DA7-4BFB-B846-843643D26CAD}" type="presParOf" srcId="{59FF5A0F-77DC-4EBD-8D56-1704A65CC861}" destId="{1B3D81F3-FD1E-4BD4-B2B8-B723E92AE4AC}" srcOrd="0" destOrd="0" presId="urn:microsoft.com/office/officeart/2008/layout/VerticalCurvedList"/>
    <dgm:cxn modelId="{AA45A780-9D7C-4C33-ADF9-1F650B9B71E6}" type="presParOf" srcId="{25A1C968-AE47-48B5-8980-CDADE1ADEF90}" destId="{8211E503-B613-4783-8EED-2C11EB21386D}" srcOrd="5" destOrd="0" presId="urn:microsoft.com/office/officeart/2008/layout/VerticalCurvedList"/>
    <dgm:cxn modelId="{8D6DE3FB-1233-4A4C-B384-38228A2EBAD0}" type="presParOf" srcId="{25A1C968-AE47-48B5-8980-CDADE1ADEF90}" destId="{5514B165-EA56-44DD-B617-C268FE6C3157}" srcOrd="6" destOrd="0" presId="urn:microsoft.com/office/officeart/2008/layout/VerticalCurvedList"/>
    <dgm:cxn modelId="{2DEBE9EF-4841-4B63-B3EC-927686142B02}" type="presParOf" srcId="{5514B165-EA56-44DD-B617-C268FE6C3157}" destId="{E341201F-1A22-43C6-981F-9138BA717756}" srcOrd="0" destOrd="0" presId="urn:microsoft.com/office/officeart/2008/layout/VerticalCurvedList"/>
    <dgm:cxn modelId="{0C3EF90C-A247-4B0F-A459-831CFBBC4B1D}" type="presParOf" srcId="{25A1C968-AE47-48B5-8980-CDADE1ADEF90}" destId="{EFF40851-050E-4985-AD9D-3A52C1E35EDA}" srcOrd="7" destOrd="0" presId="urn:microsoft.com/office/officeart/2008/layout/VerticalCurvedList"/>
    <dgm:cxn modelId="{248B8C63-679E-4BE8-A9C9-D15356B16166}" type="presParOf" srcId="{25A1C968-AE47-48B5-8980-CDADE1ADEF90}" destId="{8E82E7EC-C8D2-40EF-906B-9D35E50D8731}" srcOrd="8" destOrd="0" presId="urn:microsoft.com/office/officeart/2008/layout/VerticalCurvedList"/>
    <dgm:cxn modelId="{591F710E-5839-468D-BCC8-DB0D1C5875E0}" type="presParOf" srcId="{8E82E7EC-C8D2-40EF-906B-9D35E50D8731}" destId="{0B8CAF9C-D237-4DC8-91E8-07079F00350C}" srcOrd="0" destOrd="0" presId="urn:microsoft.com/office/officeart/2008/layout/VerticalCurvedList"/>
    <dgm:cxn modelId="{6E91B2DB-3CF8-4F75-95BF-52BF2245832C}" type="presParOf" srcId="{25A1C968-AE47-48B5-8980-CDADE1ADEF90}" destId="{916E4D91-01FE-48BD-8678-528A07C93EC7}" srcOrd="9" destOrd="0" presId="urn:microsoft.com/office/officeart/2008/layout/VerticalCurvedList"/>
    <dgm:cxn modelId="{7585633D-B9C0-4550-88CD-6C6DD72015A7}" type="presParOf" srcId="{25A1C968-AE47-48B5-8980-CDADE1ADEF90}" destId="{6632369D-1929-4E32-849D-EAB9569EB5E5}" srcOrd="10" destOrd="0" presId="urn:microsoft.com/office/officeart/2008/layout/VerticalCurvedList"/>
    <dgm:cxn modelId="{2870336B-6363-416B-8BB9-D956E9A83001}" type="presParOf" srcId="{6632369D-1929-4E32-849D-EAB9569EB5E5}" destId="{4EBFF7E8-4D4E-4A7C-B304-A3C3C03BC1FD}" srcOrd="0" destOrd="0" presId="urn:microsoft.com/office/officeart/2008/layout/VerticalCurvedList"/>
    <dgm:cxn modelId="{903F6035-BA56-41CC-ACDC-78EEF5B9AED5}" type="presParOf" srcId="{25A1C968-AE47-48B5-8980-CDADE1ADEF90}" destId="{84CBCA26-7DC2-4F5A-9E94-15314EB3CBED}" srcOrd="11" destOrd="0" presId="urn:microsoft.com/office/officeart/2008/layout/VerticalCurvedList"/>
    <dgm:cxn modelId="{4DA4CFD3-05A2-4075-96A8-25500484EF32}" type="presParOf" srcId="{25A1C968-AE47-48B5-8980-CDADE1ADEF90}" destId="{6B357582-4AFA-44DB-B28C-076F09E34B94}" srcOrd="12" destOrd="0" presId="urn:microsoft.com/office/officeart/2008/layout/VerticalCurvedList"/>
    <dgm:cxn modelId="{E9BE8CC5-2340-41F7-ADF6-1137CDD08A78}" type="presParOf" srcId="{6B357582-4AFA-44DB-B28C-076F09E34B94}" destId="{5597CC36-ADAF-4DC1-BFA8-71ED3B35C27F}" srcOrd="0" destOrd="0" presId="urn:microsoft.com/office/officeart/2008/layout/VerticalCurvedList"/>
    <dgm:cxn modelId="{36503BC4-293B-412D-AA2C-8E2213FF483A}" type="presParOf" srcId="{25A1C968-AE47-48B5-8980-CDADE1ADEF90}" destId="{D02FB827-D1AF-4E13-B764-C91F83AAB5C0}" srcOrd="13" destOrd="0" presId="urn:microsoft.com/office/officeart/2008/layout/VerticalCurvedList"/>
    <dgm:cxn modelId="{B9AD2EDA-66A2-4644-82F2-786800630A1D}" type="presParOf" srcId="{25A1C968-AE47-48B5-8980-CDADE1ADEF90}" destId="{BCA54FF9-CB38-4594-A322-E301CE5F6C9E}" srcOrd="14" destOrd="0" presId="urn:microsoft.com/office/officeart/2008/layout/VerticalCurvedList"/>
    <dgm:cxn modelId="{7692FC18-D5F6-4F19-9EC0-B4FD9EC3E638}" type="presParOf" srcId="{BCA54FF9-CB38-4594-A322-E301CE5F6C9E}" destId="{BB17DAC7-742B-49FD-9DEE-769C5607C26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6E806BB-FDB9-4B99-A961-0979D49866B7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6816FA6-AEEF-4BDA-8488-5DF9686E2064}" type="pres">
      <dgm:prSet presAssocID="{66E806BB-FDB9-4B99-A961-0979D49866B7}" presName="Name0" presStyleCnt="0">
        <dgm:presLayoutVars>
          <dgm:dir/>
          <dgm:resizeHandles val="exact"/>
        </dgm:presLayoutVars>
      </dgm:prSet>
      <dgm:spPr/>
    </dgm:pt>
  </dgm:ptLst>
  <dgm:cxnLst>
    <dgm:cxn modelId="{A06A5169-6BF6-49A4-A6FF-EAC40296F391}" type="presOf" srcId="{66E806BB-FDB9-4B99-A961-0979D49866B7}" destId="{26816FA6-AEEF-4BDA-8488-5DF9686E2064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2C637FA-D6B2-4123-B4ED-7AF6C275AB62}" type="doc">
      <dgm:prSet loTypeId="urn:microsoft.com/office/officeart/2005/8/layout/hList6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EB0B120D-0B42-4E5C-AA39-C723958AA35D}">
      <dgm:prSet/>
      <dgm:spPr/>
      <dgm:t>
        <a:bodyPr/>
        <a:lstStyle/>
        <a:p>
          <a:r>
            <a:rPr lang="uk-UA" b="1" dirty="0">
              <a:latin typeface="Times New Roman" panose="02020603050405020304" pitchFamily="18" charset="0"/>
              <a:cs typeface="Times New Roman" panose="02020603050405020304" pitchFamily="18" charset="0"/>
            </a:rPr>
            <a:t>Стадії юридичної відповідальності</a:t>
          </a:r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 – це визначені етапи реалізації юридичної відповідальності, що характеризуються особливими цілями, на досягнення яких спрямована діяльність компетентних органів</a:t>
          </a:r>
          <a:endParaRPr lang="uk-UA" dirty="0"/>
        </a:p>
      </dgm:t>
    </dgm:pt>
    <dgm:pt modelId="{2D01E46A-58D7-4A23-9D44-0EC184A64F55}" type="parTrans" cxnId="{532B7104-E1BB-4981-99FF-FEBEAAF50EF0}">
      <dgm:prSet/>
      <dgm:spPr/>
      <dgm:t>
        <a:bodyPr/>
        <a:lstStyle/>
        <a:p>
          <a:endParaRPr lang="uk-UA"/>
        </a:p>
      </dgm:t>
    </dgm:pt>
    <dgm:pt modelId="{B02459B6-56A4-4FF4-93A2-D370F60F3D57}" type="sibTrans" cxnId="{532B7104-E1BB-4981-99FF-FEBEAAF50EF0}">
      <dgm:prSet/>
      <dgm:spPr/>
      <dgm:t>
        <a:bodyPr/>
        <a:lstStyle/>
        <a:p>
          <a:endParaRPr lang="uk-UA"/>
        </a:p>
      </dgm:t>
    </dgm:pt>
    <dgm:pt modelId="{ECE8E5C4-1C6C-4D10-8B13-B193CF02FE04}" type="pres">
      <dgm:prSet presAssocID="{42C637FA-D6B2-4123-B4ED-7AF6C275AB62}" presName="Name0" presStyleCnt="0">
        <dgm:presLayoutVars>
          <dgm:dir/>
          <dgm:resizeHandles val="exact"/>
        </dgm:presLayoutVars>
      </dgm:prSet>
      <dgm:spPr/>
    </dgm:pt>
    <dgm:pt modelId="{D0DCED22-47C0-4A12-A5D5-7CE4BF4E0BEE}" type="pres">
      <dgm:prSet presAssocID="{EB0B120D-0B42-4E5C-AA39-C723958AA35D}" presName="node" presStyleLbl="node1" presStyleIdx="0" presStyleCnt="1" custLinFactNeighborX="0" custLinFactNeighborY="-13405">
        <dgm:presLayoutVars>
          <dgm:bulletEnabled val="1"/>
        </dgm:presLayoutVars>
      </dgm:prSet>
      <dgm:spPr/>
    </dgm:pt>
  </dgm:ptLst>
  <dgm:cxnLst>
    <dgm:cxn modelId="{532B7104-E1BB-4981-99FF-FEBEAAF50EF0}" srcId="{42C637FA-D6B2-4123-B4ED-7AF6C275AB62}" destId="{EB0B120D-0B42-4E5C-AA39-C723958AA35D}" srcOrd="0" destOrd="0" parTransId="{2D01E46A-58D7-4A23-9D44-0EC184A64F55}" sibTransId="{B02459B6-56A4-4FF4-93A2-D370F60F3D57}"/>
    <dgm:cxn modelId="{5F52C07C-4130-4794-84BB-4803DCCC153C}" type="presOf" srcId="{42C637FA-D6B2-4123-B4ED-7AF6C275AB62}" destId="{ECE8E5C4-1C6C-4D10-8B13-B193CF02FE04}" srcOrd="0" destOrd="0" presId="urn:microsoft.com/office/officeart/2005/8/layout/hList6"/>
    <dgm:cxn modelId="{3C25D6D4-B2F0-4BF9-AC1B-A53AB39B1481}" type="presOf" srcId="{EB0B120D-0B42-4E5C-AA39-C723958AA35D}" destId="{D0DCED22-47C0-4A12-A5D5-7CE4BF4E0BEE}" srcOrd="0" destOrd="0" presId="urn:microsoft.com/office/officeart/2005/8/layout/hList6"/>
    <dgm:cxn modelId="{A158A457-FF1B-4C7A-BA25-93DBF83378A3}" type="presParOf" srcId="{ECE8E5C4-1C6C-4D10-8B13-B193CF02FE04}" destId="{D0DCED22-47C0-4A12-A5D5-7CE4BF4E0BEE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31DA17-71FA-4D0A-9FDF-6CBA23659EA3}" type="doc">
      <dgm:prSet loTypeId="urn:microsoft.com/office/officeart/2005/8/layout/vList2" loCatId="list" qsTypeId="urn:microsoft.com/office/officeart/2005/8/quickstyle/simple4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F3D89A4F-B4A8-45F5-A645-CE169C380629}">
      <dgm:prSet custT="1"/>
      <dgm:spPr/>
      <dgm:t>
        <a:bodyPr/>
        <a:lstStyle/>
        <a:p>
          <a:r>
            <a:rPr lang="uk-UA" sz="2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12.3 Підстави юридичної відповідальності</a:t>
          </a:r>
          <a:endParaRPr lang="uk-UA" sz="280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0CDA9B-4F8C-4F65-AAC4-CC8215B57FC1}" type="parTrans" cxnId="{2BC26192-DC65-40AC-B7D6-25A313352BAF}">
      <dgm:prSet/>
      <dgm:spPr/>
      <dgm:t>
        <a:bodyPr/>
        <a:lstStyle/>
        <a:p>
          <a:endParaRPr lang="uk-UA"/>
        </a:p>
      </dgm:t>
    </dgm:pt>
    <dgm:pt modelId="{9C69FAB6-4CF8-4770-9A88-6DD14DFC37E4}" type="sibTrans" cxnId="{2BC26192-DC65-40AC-B7D6-25A313352BAF}">
      <dgm:prSet/>
      <dgm:spPr/>
      <dgm:t>
        <a:bodyPr/>
        <a:lstStyle/>
        <a:p>
          <a:endParaRPr lang="uk-UA"/>
        </a:p>
      </dgm:t>
    </dgm:pt>
    <dgm:pt modelId="{6AA33BEB-209A-477A-9C44-A7EF8786023B}">
      <dgm:prSet custT="1"/>
      <dgm:spPr/>
      <dgm:t>
        <a:bodyPr/>
        <a:lstStyle/>
        <a:p>
          <a:r>
            <a:rPr lang="uk-UA" sz="2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12.2 Принципи та функції юридичної відповідальності</a:t>
          </a:r>
          <a:endParaRPr lang="uk-UA" sz="280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E7B0C2-FB04-4EFA-AD9C-4E4E7290EBC2}" type="parTrans" cxnId="{B6F2375B-FE99-4B3D-ADAE-E65F443EE52C}">
      <dgm:prSet/>
      <dgm:spPr/>
      <dgm:t>
        <a:bodyPr/>
        <a:lstStyle/>
        <a:p>
          <a:endParaRPr lang="uk-UA"/>
        </a:p>
      </dgm:t>
    </dgm:pt>
    <dgm:pt modelId="{FE5B6AE3-6D43-41FA-8CB2-093367C25598}" type="sibTrans" cxnId="{B6F2375B-FE99-4B3D-ADAE-E65F443EE52C}">
      <dgm:prSet/>
      <dgm:spPr/>
      <dgm:t>
        <a:bodyPr/>
        <a:lstStyle/>
        <a:p>
          <a:endParaRPr lang="uk-UA"/>
        </a:p>
      </dgm:t>
    </dgm:pt>
    <dgm:pt modelId="{4EAFFB4C-B5E0-4A4D-81FE-42D3187723F1}">
      <dgm:prSet custT="1"/>
      <dgm:spPr/>
      <dgm:t>
        <a:bodyPr/>
        <a:lstStyle/>
        <a:p>
          <a:r>
            <a:rPr lang="uk-UA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12.1 Поняття, ознаки та види юридичної відповідальності</a:t>
          </a:r>
        </a:p>
      </dgm:t>
    </dgm:pt>
    <dgm:pt modelId="{7C1AC90A-F572-4109-88F8-916B79A0FA07}" type="parTrans" cxnId="{6BFBB315-AF44-45F6-AEAC-A41EFC85C832}">
      <dgm:prSet/>
      <dgm:spPr/>
      <dgm:t>
        <a:bodyPr/>
        <a:lstStyle/>
        <a:p>
          <a:endParaRPr lang="uk-UA"/>
        </a:p>
      </dgm:t>
    </dgm:pt>
    <dgm:pt modelId="{4BE27B1F-BF6B-4C9D-A3A4-98172DB3D1F9}" type="sibTrans" cxnId="{6BFBB315-AF44-45F6-AEAC-A41EFC85C832}">
      <dgm:prSet/>
      <dgm:spPr/>
      <dgm:t>
        <a:bodyPr/>
        <a:lstStyle/>
        <a:p>
          <a:endParaRPr lang="uk-UA"/>
        </a:p>
      </dgm:t>
    </dgm:pt>
    <dgm:pt modelId="{255D90ED-32F2-4897-AFFE-A47D3E4611AE}" type="pres">
      <dgm:prSet presAssocID="{D331DA17-71FA-4D0A-9FDF-6CBA23659EA3}" presName="linear" presStyleCnt="0">
        <dgm:presLayoutVars>
          <dgm:animLvl val="lvl"/>
          <dgm:resizeHandles val="exact"/>
        </dgm:presLayoutVars>
      </dgm:prSet>
      <dgm:spPr/>
    </dgm:pt>
    <dgm:pt modelId="{02B59B7A-1948-4220-A731-8466FD7671A6}" type="pres">
      <dgm:prSet presAssocID="{4EAFFB4C-B5E0-4A4D-81FE-42D3187723F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EDFB266-BEB6-4D3C-92C2-7E72941F9EF5}" type="pres">
      <dgm:prSet presAssocID="{4BE27B1F-BF6B-4C9D-A3A4-98172DB3D1F9}" presName="spacer" presStyleCnt="0"/>
      <dgm:spPr/>
    </dgm:pt>
    <dgm:pt modelId="{42204797-5B53-4EB8-BB44-D402646BBA94}" type="pres">
      <dgm:prSet presAssocID="{6AA33BEB-209A-477A-9C44-A7EF8786023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F1AD9CA-A16E-42FE-BE98-646A53BF512F}" type="pres">
      <dgm:prSet presAssocID="{FE5B6AE3-6D43-41FA-8CB2-093367C25598}" presName="spacer" presStyleCnt="0"/>
      <dgm:spPr/>
    </dgm:pt>
    <dgm:pt modelId="{50605140-2F08-4B9A-8FEF-2A28A3237121}" type="pres">
      <dgm:prSet presAssocID="{F3D89A4F-B4A8-45F5-A645-CE169C38062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BFBB315-AF44-45F6-AEAC-A41EFC85C832}" srcId="{D331DA17-71FA-4D0A-9FDF-6CBA23659EA3}" destId="{4EAFFB4C-B5E0-4A4D-81FE-42D3187723F1}" srcOrd="0" destOrd="0" parTransId="{7C1AC90A-F572-4109-88F8-916B79A0FA07}" sibTransId="{4BE27B1F-BF6B-4C9D-A3A4-98172DB3D1F9}"/>
    <dgm:cxn modelId="{CAB00E17-A8E2-47FC-B5B1-BE727C7FE3EB}" type="presOf" srcId="{6AA33BEB-209A-477A-9C44-A7EF8786023B}" destId="{42204797-5B53-4EB8-BB44-D402646BBA94}" srcOrd="0" destOrd="0" presId="urn:microsoft.com/office/officeart/2005/8/layout/vList2"/>
    <dgm:cxn modelId="{B6F2375B-FE99-4B3D-ADAE-E65F443EE52C}" srcId="{D331DA17-71FA-4D0A-9FDF-6CBA23659EA3}" destId="{6AA33BEB-209A-477A-9C44-A7EF8786023B}" srcOrd="1" destOrd="0" parTransId="{E0E7B0C2-FB04-4EFA-AD9C-4E4E7290EBC2}" sibTransId="{FE5B6AE3-6D43-41FA-8CB2-093367C25598}"/>
    <dgm:cxn modelId="{F0C6E845-7A98-48E5-93FE-9593FB3B56C4}" type="presOf" srcId="{4EAFFB4C-B5E0-4A4D-81FE-42D3187723F1}" destId="{02B59B7A-1948-4220-A731-8466FD7671A6}" srcOrd="0" destOrd="0" presId="urn:microsoft.com/office/officeart/2005/8/layout/vList2"/>
    <dgm:cxn modelId="{2BC26192-DC65-40AC-B7D6-25A313352BAF}" srcId="{D331DA17-71FA-4D0A-9FDF-6CBA23659EA3}" destId="{F3D89A4F-B4A8-45F5-A645-CE169C380629}" srcOrd="2" destOrd="0" parTransId="{560CDA9B-4F8C-4F65-AAC4-CC8215B57FC1}" sibTransId="{9C69FAB6-4CF8-4770-9A88-6DD14DFC37E4}"/>
    <dgm:cxn modelId="{195431CF-BE4B-4A5E-90B4-80D0E17D6AA0}" type="presOf" srcId="{F3D89A4F-B4A8-45F5-A645-CE169C380629}" destId="{50605140-2F08-4B9A-8FEF-2A28A3237121}" srcOrd="0" destOrd="0" presId="urn:microsoft.com/office/officeart/2005/8/layout/vList2"/>
    <dgm:cxn modelId="{F8253EFF-AA0A-40EF-93B5-B86400A2967E}" type="presOf" srcId="{D331DA17-71FA-4D0A-9FDF-6CBA23659EA3}" destId="{255D90ED-32F2-4897-AFFE-A47D3E4611AE}" srcOrd="0" destOrd="0" presId="urn:microsoft.com/office/officeart/2005/8/layout/vList2"/>
    <dgm:cxn modelId="{F1C504D0-F06C-4C6F-9DC5-F559EC44908E}" type="presParOf" srcId="{255D90ED-32F2-4897-AFFE-A47D3E4611AE}" destId="{02B59B7A-1948-4220-A731-8466FD7671A6}" srcOrd="0" destOrd="0" presId="urn:microsoft.com/office/officeart/2005/8/layout/vList2"/>
    <dgm:cxn modelId="{52293C02-2342-42B8-B649-EB5E17B0E83B}" type="presParOf" srcId="{255D90ED-32F2-4897-AFFE-A47D3E4611AE}" destId="{DEDFB266-BEB6-4D3C-92C2-7E72941F9EF5}" srcOrd="1" destOrd="0" presId="urn:microsoft.com/office/officeart/2005/8/layout/vList2"/>
    <dgm:cxn modelId="{8479D917-0462-4C8F-BB9A-08A307886D3C}" type="presParOf" srcId="{255D90ED-32F2-4897-AFFE-A47D3E4611AE}" destId="{42204797-5B53-4EB8-BB44-D402646BBA94}" srcOrd="2" destOrd="0" presId="urn:microsoft.com/office/officeart/2005/8/layout/vList2"/>
    <dgm:cxn modelId="{D89E61D4-3BFE-435C-A278-74E7127575AA}" type="presParOf" srcId="{255D90ED-32F2-4897-AFFE-A47D3E4611AE}" destId="{EF1AD9CA-A16E-42FE-BE98-646A53BF512F}" srcOrd="3" destOrd="0" presId="urn:microsoft.com/office/officeart/2005/8/layout/vList2"/>
    <dgm:cxn modelId="{57F46C44-63AB-4BB6-9F82-46DD64D01119}" type="presParOf" srcId="{255D90ED-32F2-4897-AFFE-A47D3E4611AE}" destId="{50605140-2F08-4B9A-8FEF-2A28A323712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4CF1850-8D7C-4487-84C7-32A32DF61D35}" type="doc">
      <dgm:prSet loTypeId="urn:microsoft.com/office/officeart/2005/8/layout/orgChart1" loCatId="hierarchy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3114D03B-4867-4200-A4E9-3937ABFAEDE0}">
      <dgm:prSet phldrT="[Текст]" custT="1"/>
      <dgm:spPr/>
      <dgm:t>
        <a:bodyPr/>
        <a:lstStyle/>
        <a:p>
          <a:r>
            <a:rPr lang="uk-UA" sz="2800" b="1" i="0" dirty="0">
              <a:latin typeface="Times New Roman" panose="02020603050405020304" pitchFamily="18" charset="0"/>
              <a:cs typeface="Times New Roman" panose="02020603050405020304" pitchFamily="18" charset="0"/>
            </a:rPr>
            <a:t>Стадії позитивної юридичної відповідальності </a:t>
          </a:r>
        </a:p>
      </dgm:t>
    </dgm:pt>
    <dgm:pt modelId="{A1455B94-C2FB-4FD8-AEE3-568E9FC5D27B}" type="parTrans" cxnId="{520B0F63-0FB8-4FC1-813A-B6A234BF709D}">
      <dgm:prSet/>
      <dgm:spPr/>
      <dgm:t>
        <a:bodyPr/>
        <a:lstStyle/>
        <a:p>
          <a:endParaRPr lang="uk-UA"/>
        </a:p>
      </dgm:t>
    </dgm:pt>
    <dgm:pt modelId="{1A98ACDC-BB9D-48C5-904B-0AA1316815E6}" type="sibTrans" cxnId="{520B0F63-0FB8-4FC1-813A-B6A234BF709D}">
      <dgm:prSet/>
      <dgm:spPr/>
      <dgm:t>
        <a:bodyPr/>
        <a:lstStyle/>
        <a:p>
          <a:endParaRPr lang="uk-UA"/>
        </a:p>
      </dgm:t>
    </dgm:pt>
    <dgm:pt modelId="{C4C3DC9A-B577-4EE4-82DF-80A172023954}">
      <dgm:prSet phldrT="[Текст]"/>
      <dgm:spPr/>
      <dgm:t>
        <a:bodyPr/>
        <a:lstStyle/>
        <a:p>
          <a:r>
            <a:rPr lang="uk-UA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 закріплення в регулятивних нормах права обов’язку щодо здійснення позитивних вчинків</a:t>
          </a:r>
        </a:p>
      </dgm:t>
    </dgm:pt>
    <dgm:pt modelId="{32D62A4A-7E08-42F2-9901-F1A86DDD3B8D}" type="parTrans" cxnId="{84DFF884-6C51-4B16-9D76-12F36BB2632E}">
      <dgm:prSet/>
      <dgm:spPr/>
      <dgm:t>
        <a:bodyPr/>
        <a:lstStyle/>
        <a:p>
          <a:endParaRPr lang="uk-UA"/>
        </a:p>
      </dgm:t>
    </dgm:pt>
    <dgm:pt modelId="{004BB151-9BBB-46C9-8B62-2A0097856D1F}" type="sibTrans" cxnId="{84DFF884-6C51-4B16-9D76-12F36BB2632E}">
      <dgm:prSet/>
      <dgm:spPr/>
      <dgm:t>
        <a:bodyPr/>
        <a:lstStyle/>
        <a:p>
          <a:endParaRPr lang="uk-UA"/>
        </a:p>
      </dgm:t>
    </dgm:pt>
    <dgm:pt modelId="{77B9D131-0969-4B88-9E49-5E27C59EA49B}">
      <dgm:prSet phldrT="[Текст]"/>
      <dgm:spPr/>
      <dgm:t>
        <a:bodyPr/>
        <a:lstStyle/>
        <a:p>
          <a:r>
            <a:rPr lang="uk-UA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 схвалення або заохочення поведінки особи </a:t>
          </a:r>
        </a:p>
      </dgm:t>
    </dgm:pt>
    <dgm:pt modelId="{37ED016C-1A67-4B11-BF5F-58698586FCDD}" type="parTrans" cxnId="{1498EEF9-805F-44DD-952A-773BA05404C3}">
      <dgm:prSet/>
      <dgm:spPr/>
      <dgm:t>
        <a:bodyPr/>
        <a:lstStyle/>
        <a:p>
          <a:endParaRPr lang="uk-UA"/>
        </a:p>
      </dgm:t>
    </dgm:pt>
    <dgm:pt modelId="{C7019C45-7827-495B-8E69-506E76CA69C2}" type="sibTrans" cxnId="{1498EEF9-805F-44DD-952A-773BA05404C3}">
      <dgm:prSet/>
      <dgm:spPr/>
      <dgm:t>
        <a:bodyPr/>
        <a:lstStyle/>
        <a:p>
          <a:endParaRPr lang="uk-UA"/>
        </a:p>
      </dgm:t>
    </dgm:pt>
    <dgm:pt modelId="{D20B32A4-0577-4404-AFF3-FFBCF2F43945}">
      <dgm:prSet/>
      <dgm:spPr/>
      <dgm:t>
        <a:bodyPr/>
        <a:lstStyle/>
        <a:p>
          <a:r>
            <a:rPr lang="uk-UA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 реалізація цього обов’язку – правомірна поведінка</a:t>
          </a:r>
        </a:p>
      </dgm:t>
    </dgm:pt>
    <dgm:pt modelId="{6E37061B-B455-4714-9C49-34A1FAF37F3F}" type="parTrans" cxnId="{B1704C30-759A-4647-AFB8-62BFA8C50A11}">
      <dgm:prSet/>
      <dgm:spPr/>
      <dgm:t>
        <a:bodyPr/>
        <a:lstStyle/>
        <a:p>
          <a:endParaRPr lang="uk-UA"/>
        </a:p>
      </dgm:t>
    </dgm:pt>
    <dgm:pt modelId="{DBFC694E-810F-44E2-881C-5DDDE46EBAEF}" type="sibTrans" cxnId="{B1704C30-759A-4647-AFB8-62BFA8C50A11}">
      <dgm:prSet/>
      <dgm:spPr/>
      <dgm:t>
        <a:bodyPr/>
        <a:lstStyle/>
        <a:p>
          <a:endParaRPr lang="uk-UA"/>
        </a:p>
      </dgm:t>
    </dgm:pt>
    <dgm:pt modelId="{083B12FA-7AE9-4FD0-8CC1-E7EAE6437246}" type="pres">
      <dgm:prSet presAssocID="{B4CF1850-8D7C-4487-84C7-32A32DF61D3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D6D885F-7406-4DC8-83F1-7FCCC67EB015}" type="pres">
      <dgm:prSet presAssocID="{3114D03B-4867-4200-A4E9-3937ABFAEDE0}" presName="hierRoot1" presStyleCnt="0">
        <dgm:presLayoutVars>
          <dgm:hierBranch val="init"/>
        </dgm:presLayoutVars>
      </dgm:prSet>
      <dgm:spPr/>
    </dgm:pt>
    <dgm:pt modelId="{02232AB4-7774-4605-BF0A-FB9B3B00905E}" type="pres">
      <dgm:prSet presAssocID="{3114D03B-4867-4200-A4E9-3937ABFAEDE0}" presName="rootComposite1" presStyleCnt="0"/>
      <dgm:spPr/>
    </dgm:pt>
    <dgm:pt modelId="{939FB34C-90F4-4555-A353-2B268CAE4174}" type="pres">
      <dgm:prSet presAssocID="{3114D03B-4867-4200-A4E9-3937ABFAEDE0}" presName="rootText1" presStyleLbl="node0" presStyleIdx="0" presStyleCnt="1" custScaleX="289709" custScaleY="134135" custLinFactNeighborX="0" custLinFactNeighborY="-39905">
        <dgm:presLayoutVars>
          <dgm:chPref val="3"/>
        </dgm:presLayoutVars>
      </dgm:prSet>
      <dgm:spPr/>
    </dgm:pt>
    <dgm:pt modelId="{2A9E84B1-B597-4BAD-932D-8ACC91BF6548}" type="pres">
      <dgm:prSet presAssocID="{3114D03B-4867-4200-A4E9-3937ABFAEDE0}" presName="rootConnector1" presStyleLbl="node1" presStyleIdx="0" presStyleCnt="0"/>
      <dgm:spPr/>
    </dgm:pt>
    <dgm:pt modelId="{2EBC105B-4EDC-4185-A781-A41FEFE439A7}" type="pres">
      <dgm:prSet presAssocID="{3114D03B-4867-4200-A4E9-3937ABFAEDE0}" presName="hierChild2" presStyleCnt="0"/>
      <dgm:spPr/>
    </dgm:pt>
    <dgm:pt modelId="{3D1B0FCB-23D5-4338-AE5C-FE8E368F1384}" type="pres">
      <dgm:prSet presAssocID="{32D62A4A-7E08-42F2-9901-F1A86DDD3B8D}" presName="Name37" presStyleLbl="parChTrans1D2" presStyleIdx="0" presStyleCnt="3"/>
      <dgm:spPr/>
    </dgm:pt>
    <dgm:pt modelId="{3E106223-C931-48BB-B624-DBA199585883}" type="pres">
      <dgm:prSet presAssocID="{C4C3DC9A-B577-4EE4-82DF-80A172023954}" presName="hierRoot2" presStyleCnt="0">
        <dgm:presLayoutVars>
          <dgm:hierBranch val="init"/>
        </dgm:presLayoutVars>
      </dgm:prSet>
      <dgm:spPr/>
    </dgm:pt>
    <dgm:pt modelId="{9354E09A-03A1-48AA-A9C3-09C66E589AEE}" type="pres">
      <dgm:prSet presAssocID="{C4C3DC9A-B577-4EE4-82DF-80A172023954}" presName="rootComposite" presStyleCnt="0"/>
      <dgm:spPr/>
    </dgm:pt>
    <dgm:pt modelId="{6E70E980-604C-4FDA-9942-9F597A6E1F67}" type="pres">
      <dgm:prSet presAssocID="{C4C3DC9A-B577-4EE4-82DF-80A172023954}" presName="rootText" presStyleLbl="node2" presStyleIdx="0" presStyleCnt="3" custScaleX="105182" custScaleY="184237">
        <dgm:presLayoutVars>
          <dgm:chPref val="3"/>
        </dgm:presLayoutVars>
      </dgm:prSet>
      <dgm:spPr/>
    </dgm:pt>
    <dgm:pt modelId="{998C3E0A-5C24-4886-A625-2AC266A9D643}" type="pres">
      <dgm:prSet presAssocID="{C4C3DC9A-B577-4EE4-82DF-80A172023954}" presName="rootConnector" presStyleLbl="node2" presStyleIdx="0" presStyleCnt="3"/>
      <dgm:spPr/>
    </dgm:pt>
    <dgm:pt modelId="{DC3D8F17-36FD-4C03-B7AD-61E0DE78B113}" type="pres">
      <dgm:prSet presAssocID="{C4C3DC9A-B577-4EE4-82DF-80A172023954}" presName="hierChild4" presStyleCnt="0"/>
      <dgm:spPr/>
    </dgm:pt>
    <dgm:pt modelId="{FA315919-5AA9-45E0-B152-3075461CB496}" type="pres">
      <dgm:prSet presAssocID="{C4C3DC9A-B577-4EE4-82DF-80A172023954}" presName="hierChild5" presStyleCnt="0"/>
      <dgm:spPr/>
    </dgm:pt>
    <dgm:pt modelId="{32FC6296-4750-42B1-8010-9902A49B10FB}" type="pres">
      <dgm:prSet presAssocID="{6E37061B-B455-4714-9C49-34A1FAF37F3F}" presName="Name37" presStyleLbl="parChTrans1D2" presStyleIdx="1" presStyleCnt="3"/>
      <dgm:spPr/>
    </dgm:pt>
    <dgm:pt modelId="{C81BB285-C99A-4103-94AB-3317AD757606}" type="pres">
      <dgm:prSet presAssocID="{D20B32A4-0577-4404-AFF3-FFBCF2F43945}" presName="hierRoot2" presStyleCnt="0">
        <dgm:presLayoutVars>
          <dgm:hierBranch val="init"/>
        </dgm:presLayoutVars>
      </dgm:prSet>
      <dgm:spPr/>
    </dgm:pt>
    <dgm:pt modelId="{DFD70C20-348F-49A2-AED8-74A797FA8BB0}" type="pres">
      <dgm:prSet presAssocID="{D20B32A4-0577-4404-AFF3-FFBCF2F43945}" presName="rootComposite" presStyleCnt="0"/>
      <dgm:spPr/>
    </dgm:pt>
    <dgm:pt modelId="{A79F469D-03DA-4397-9DE4-A23C12536921}" type="pres">
      <dgm:prSet presAssocID="{D20B32A4-0577-4404-AFF3-FFBCF2F43945}" presName="rootText" presStyleLbl="node2" presStyleIdx="1" presStyleCnt="3" custScaleX="116438" custScaleY="184271">
        <dgm:presLayoutVars>
          <dgm:chPref val="3"/>
        </dgm:presLayoutVars>
      </dgm:prSet>
      <dgm:spPr/>
    </dgm:pt>
    <dgm:pt modelId="{1104E219-CDCB-4191-9274-F790DF73CFD8}" type="pres">
      <dgm:prSet presAssocID="{D20B32A4-0577-4404-AFF3-FFBCF2F43945}" presName="rootConnector" presStyleLbl="node2" presStyleIdx="1" presStyleCnt="3"/>
      <dgm:spPr/>
    </dgm:pt>
    <dgm:pt modelId="{70204915-5F06-43CA-9A13-35D43DC125A3}" type="pres">
      <dgm:prSet presAssocID="{D20B32A4-0577-4404-AFF3-FFBCF2F43945}" presName="hierChild4" presStyleCnt="0"/>
      <dgm:spPr/>
    </dgm:pt>
    <dgm:pt modelId="{7C3D4762-D40F-40A2-915A-75D57002D2C3}" type="pres">
      <dgm:prSet presAssocID="{D20B32A4-0577-4404-AFF3-FFBCF2F43945}" presName="hierChild5" presStyleCnt="0"/>
      <dgm:spPr/>
    </dgm:pt>
    <dgm:pt modelId="{645211D1-A588-4517-BD23-908DC8355DB7}" type="pres">
      <dgm:prSet presAssocID="{37ED016C-1A67-4B11-BF5F-58698586FCDD}" presName="Name37" presStyleLbl="parChTrans1D2" presStyleIdx="2" presStyleCnt="3"/>
      <dgm:spPr/>
    </dgm:pt>
    <dgm:pt modelId="{CF29B768-E797-4B30-9643-70F78688DD05}" type="pres">
      <dgm:prSet presAssocID="{77B9D131-0969-4B88-9E49-5E27C59EA49B}" presName="hierRoot2" presStyleCnt="0">
        <dgm:presLayoutVars>
          <dgm:hierBranch val="init"/>
        </dgm:presLayoutVars>
      </dgm:prSet>
      <dgm:spPr/>
    </dgm:pt>
    <dgm:pt modelId="{4AECB145-CC15-4E58-9684-E9BEF2BACACA}" type="pres">
      <dgm:prSet presAssocID="{77B9D131-0969-4B88-9E49-5E27C59EA49B}" presName="rootComposite" presStyleCnt="0"/>
      <dgm:spPr/>
    </dgm:pt>
    <dgm:pt modelId="{0752137A-98AC-42ED-AF91-1809E6A862EF}" type="pres">
      <dgm:prSet presAssocID="{77B9D131-0969-4B88-9E49-5E27C59EA49B}" presName="rootText" presStyleLbl="node2" presStyleIdx="2" presStyleCnt="3" custScaleX="106023" custScaleY="184271">
        <dgm:presLayoutVars>
          <dgm:chPref val="3"/>
        </dgm:presLayoutVars>
      </dgm:prSet>
      <dgm:spPr/>
    </dgm:pt>
    <dgm:pt modelId="{9D57C869-86CB-42F7-A28B-0A5C0661D5E7}" type="pres">
      <dgm:prSet presAssocID="{77B9D131-0969-4B88-9E49-5E27C59EA49B}" presName="rootConnector" presStyleLbl="node2" presStyleIdx="2" presStyleCnt="3"/>
      <dgm:spPr/>
    </dgm:pt>
    <dgm:pt modelId="{3637BF5B-8078-4AFA-8393-43CB8DC28A12}" type="pres">
      <dgm:prSet presAssocID="{77B9D131-0969-4B88-9E49-5E27C59EA49B}" presName="hierChild4" presStyleCnt="0"/>
      <dgm:spPr/>
    </dgm:pt>
    <dgm:pt modelId="{CE115736-1FF1-492C-B426-2810E7BE6F56}" type="pres">
      <dgm:prSet presAssocID="{77B9D131-0969-4B88-9E49-5E27C59EA49B}" presName="hierChild5" presStyleCnt="0"/>
      <dgm:spPr/>
    </dgm:pt>
    <dgm:pt modelId="{2C983166-23AB-494B-A8A8-507F075F1C78}" type="pres">
      <dgm:prSet presAssocID="{3114D03B-4867-4200-A4E9-3937ABFAEDE0}" presName="hierChild3" presStyleCnt="0"/>
      <dgm:spPr/>
    </dgm:pt>
  </dgm:ptLst>
  <dgm:cxnLst>
    <dgm:cxn modelId="{39C93C15-44C4-4119-9F6B-046E315278DD}" type="presOf" srcId="{6E37061B-B455-4714-9C49-34A1FAF37F3F}" destId="{32FC6296-4750-42B1-8010-9902A49B10FB}" srcOrd="0" destOrd="0" presId="urn:microsoft.com/office/officeart/2005/8/layout/orgChart1"/>
    <dgm:cxn modelId="{B1704C30-759A-4647-AFB8-62BFA8C50A11}" srcId="{3114D03B-4867-4200-A4E9-3937ABFAEDE0}" destId="{D20B32A4-0577-4404-AFF3-FFBCF2F43945}" srcOrd="1" destOrd="0" parTransId="{6E37061B-B455-4714-9C49-34A1FAF37F3F}" sibTransId="{DBFC694E-810F-44E2-881C-5DDDE46EBAEF}"/>
    <dgm:cxn modelId="{520B0F63-0FB8-4FC1-813A-B6A234BF709D}" srcId="{B4CF1850-8D7C-4487-84C7-32A32DF61D35}" destId="{3114D03B-4867-4200-A4E9-3937ABFAEDE0}" srcOrd="0" destOrd="0" parTransId="{A1455B94-C2FB-4FD8-AEE3-568E9FC5D27B}" sibTransId="{1A98ACDC-BB9D-48C5-904B-0AA1316815E6}"/>
    <dgm:cxn modelId="{15C4C446-4BE8-42A2-BE61-97078CFD8F98}" type="presOf" srcId="{37ED016C-1A67-4B11-BF5F-58698586FCDD}" destId="{645211D1-A588-4517-BD23-908DC8355DB7}" srcOrd="0" destOrd="0" presId="urn:microsoft.com/office/officeart/2005/8/layout/orgChart1"/>
    <dgm:cxn modelId="{82679947-6968-4239-AFC4-1BBCFC27B72D}" type="presOf" srcId="{3114D03B-4867-4200-A4E9-3937ABFAEDE0}" destId="{939FB34C-90F4-4555-A353-2B268CAE4174}" srcOrd="0" destOrd="0" presId="urn:microsoft.com/office/officeart/2005/8/layout/orgChart1"/>
    <dgm:cxn modelId="{79DDF86E-4567-47B1-AC69-15E30E186A6A}" type="presOf" srcId="{D20B32A4-0577-4404-AFF3-FFBCF2F43945}" destId="{A79F469D-03DA-4397-9DE4-A23C12536921}" srcOrd="0" destOrd="0" presId="urn:microsoft.com/office/officeart/2005/8/layout/orgChart1"/>
    <dgm:cxn modelId="{C2AB1D7C-69AD-465D-BD29-8ED82F3E2E55}" type="presOf" srcId="{77B9D131-0969-4B88-9E49-5E27C59EA49B}" destId="{9D57C869-86CB-42F7-A28B-0A5C0661D5E7}" srcOrd="1" destOrd="0" presId="urn:microsoft.com/office/officeart/2005/8/layout/orgChart1"/>
    <dgm:cxn modelId="{6E89EE7D-260D-457E-AD10-182642A3EF4A}" type="presOf" srcId="{77B9D131-0969-4B88-9E49-5E27C59EA49B}" destId="{0752137A-98AC-42ED-AF91-1809E6A862EF}" srcOrd="0" destOrd="0" presId="urn:microsoft.com/office/officeart/2005/8/layout/orgChart1"/>
    <dgm:cxn modelId="{D196DF84-467F-46E3-807B-9AC986EC5F33}" type="presOf" srcId="{3114D03B-4867-4200-A4E9-3937ABFAEDE0}" destId="{2A9E84B1-B597-4BAD-932D-8ACC91BF6548}" srcOrd="1" destOrd="0" presId="urn:microsoft.com/office/officeart/2005/8/layout/orgChart1"/>
    <dgm:cxn modelId="{84DFF884-6C51-4B16-9D76-12F36BB2632E}" srcId="{3114D03B-4867-4200-A4E9-3937ABFAEDE0}" destId="{C4C3DC9A-B577-4EE4-82DF-80A172023954}" srcOrd="0" destOrd="0" parTransId="{32D62A4A-7E08-42F2-9901-F1A86DDD3B8D}" sibTransId="{004BB151-9BBB-46C9-8B62-2A0097856D1F}"/>
    <dgm:cxn modelId="{11303085-A9C3-482C-869C-AD1C29C5B662}" type="presOf" srcId="{D20B32A4-0577-4404-AFF3-FFBCF2F43945}" destId="{1104E219-CDCB-4191-9274-F790DF73CFD8}" srcOrd="1" destOrd="0" presId="urn:microsoft.com/office/officeart/2005/8/layout/orgChart1"/>
    <dgm:cxn modelId="{E4B049BA-1912-48E5-BD73-FBCE39E08995}" type="presOf" srcId="{C4C3DC9A-B577-4EE4-82DF-80A172023954}" destId="{998C3E0A-5C24-4886-A625-2AC266A9D643}" srcOrd="1" destOrd="0" presId="urn:microsoft.com/office/officeart/2005/8/layout/orgChart1"/>
    <dgm:cxn modelId="{2452F2C0-655E-4411-BC23-A0D543056D7C}" type="presOf" srcId="{B4CF1850-8D7C-4487-84C7-32A32DF61D35}" destId="{083B12FA-7AE9-4FD0-8CC1-E7EAE6437246}" srcOrd="0" destOrd="0" presId="urn:microsoft.com/office/officeart/2005/8/layout/orgChart1"/>
    <dgm:cxn modelId="{421B80D2-741A-4490-964B-94B9B2D3835C}" type="presOf" srcId="{C4C3DC9A-B577-4EE4-82DF-80A172023954}" destId="{6E70E980-604C-4FDA-9942-9F597A6E1F67}" srcOrd="0" destOrd="0" presId="urn:microsoft.com/office/officeart/2005/8/layout/orgChart1"/>
    <dgm:cxn modelId="{AF5E0BEF-BDE9-469B-A254-EBB16258909D}" type="presOf" srcId="{32D62A4A-7E08-42F2-9901-F1A86DDD3B8D}" destId="{3D1B0FCB-23D5-4338-AE5C-FE8E368F1384}" srcOrd="0" destOrd="0" presId="urn:microsoft.com/office/officeart/2005/8/layout/orgChart1"/>
    <dgm:cxn modelId="{1498EEF9-805F-44DD-952A-773BA05404C3}" srcId="{3114D03B-4867-4200-A4E9-3937ABFAEDE0}" destId="{77B9D131-0969-4B88-9E49-5E27C59EA49B}" srcOrd="2" destOrd="0" parTransId="{37ED016C-1A67-4B11-BF5F-58698586FCDD}" sibTransId="{C7019C45-7827-495B-8E69-506E76CA69C2}"/>
    <dgm:cxn modelId="{B22ADE5A-72FD-438D-B9D3-9FC8AAC4796E}" type="presParOf" srcId="{083B12FA-7AE9-4FD0-8CC1-E7EAE6437246}" destId="{CD6D885F-7406-4DC8-83F1-7FCCC67EB015}" srcOrd="0" destOrd="0" presId="urn:microsoft.com/office/officeart/2005/8/layout/orgChart1"/>
    <dgm:cxn modelId="{63808CF2-88B2-4B24-A2EC-F2D6ECC9DF16}" type="presParOf" srcId="{CD6D885F-7406-4DC8-83F1-7FCCC67EB015}" destId="{02232AB4-7774-4605-BF0A-FB9B3B00905E}" srcOrd="0" destOrd="0" presId="urn:microsoft.com/office/officeart/2005/8/layout/orgChart1"/>
    <dgm:cxn modelId="{20E66232-8C88-4766-9B3B-AE71A0C63677}" type="presParOf" srcId="{02232AB4-7774-4605-BF0A-FB9B3B00905E}" destId="{939FB34C-90F4-4555-A353-2B268CAE4174}" srcOrd="0" destOrd="0" presId="urn:microsoft.com/office/officeart/2005/8/layout/orgChart1"/>
    <dgm:cxn modelId="{2ECF2796-2F9C-4772-B59F-4D569B38F9BB}" type="presParOf" srcId="{02232AB4-7774-4605-BF0A-FB9B3B00905E}" destId="{2A9E84B1-B597-4BAD-932D-8ACC91BF6548}" srcOrd="1" destOrd="0" presId="urn:microsoft.com/office/officeart/2005/8/layout/orgChart1"/>
    <dgm:cxn modelId="{F32A08A3-7D21-43C5-AB11-EDEA276B34A6}" type="presParOf" srcId="{CD6D885F-7406-4DC8-83F1-7FCCC67EB015}" destId="{2EBC105B-4EDC-4185-A781-A41FEFE439A7}" srcOrd="1" destOrd="0" presId="urn:microsoft.com/office/officeart/2005/8/layout/orgChart1"/>
    <dgm:cxn modelId="{CA19B023-6AF4-4BB3-B900-49952626B487}" type="presParOf" srcId="{2EBC105B-4EDC-4185-A781-A41FEFE439A7}" destId="{3D1B0FCB-23D5-4338-AE5C-FE8E368F1384}" srcOrd="0" destOrd="0" presId="urn:microsoft.com/office/officeart/2005/8/layout/orgChart1"/>
    <dgm:cxn modelId="{1E6F9D1B-28F6-451D-8405-5A59ACFCF8EC}" type="presParOf" srcId="{2EBC105B-4EDC-4185-A781-A41FEFE439A7}" destId="{3E106223-C931-48BB-B624-DBA199585883}" srcOrd="1" destOrd="0" presId="urn:microsoft.com/office/officeart/2005/8/layout/orgChart1"/>
    <dgm:cxn modelId="{CA855BB2-A583-4962-BB0E-EA3E525E7AE6}" type="presParOf" srcId="{3E106223-C931-48BB-B624-DBA199585883}" destId="{9354E09A-03A1-48AA-A9C3-09C66E589AEE}" srcOrd="0" destOrd="0" presId="urn:microsoft.com/office/officeart/2005/8/layout/orgChart1"/>
    <dgm:cxn modelId="{85EB660C-DE8B-4352-8A9C-3799569BFB73}" type="presParOf" srcId="{9354E09A-03A1-48AA-A9C3-09C66E589AEE}" destId="{6E70E980-604C-4FDA-9942-9F597A6E1F67}" srcOrd="0" destOrd="0" presId="urn:microsoft.com/office/officeart/2005/8/layout/orgChart1"/>
    <dgm:cxn modelId="{CE2B3AE6-736D-4AF7-87DE-BAC04A7E7199}" type="presParOf" srcId="{9354E09A-03A1-48AA-A9C3-09C66E589AEE}" destId="{998C3E0A-5C24-4886-A625-2AC266A9D643}" srcOrd="1" destOrd="0" presId="urn:microsoft.com/office/officeart/2005/8/layout/orgChart1"/>
    <dgm:cxn modelId="{DFA98BCC-57AE-45F3-A13C-26E8FCD47ADF}" type="presParOf" srcId="{3E106223-C931-48BB-B624-DBA199585883}" destId="{DC3D8F17-36FD-4C03-B7AD-61E0DE78B113}" srcOrd="1" destOrd="0" presId="urn:microsoft.com/office/officeart/2005/8/layout/orgChart1"/>
    <dgm:cxn modelId="{8A263EC7-8F58-4ECE-8870-55788B7C3475}" type="presParOf" srcId="{3E106223-C931-48BB-B624-DBA199585883}" destId="{FA315919-5AA9-45E0-B152-3075461CB496}" srcOrd="2" destOrd="0" presId="urn:microsoft.com/office/officeart/2005/8/layout/orgChart1"/>
    <dgm:cxn modelId="{14F61722-0616-43A9-94D2-559F2B0874E6}" type="presParOf" srcId="{2EBC105B-4EDC-4185-A781-A41FEFE439A7}" destId="{32FC6296-4750-42B1-8010-9902A49B10FB}" srcOrd="2" destOrd="0" presId="urn:microsoft.com/office/officeart/2005/8/layout/orgChart1"/>
    <dgm:cxn modelId="{2555EB1F-6D9A-459C-B843-C2F273007C73}" type="presParOf" srcId="{2EBC105B-4EDC-4185-A781-A41FEFE439A7}" destId="{C81BB285-C99A-4103-94AB-3317AD757606}" srcOrd="3" destOrd="0" presId="urn:microsoft.com/office/officeart/2005/8/layout/orgChart1"/>
    <dgm:cxn modelId="{2665A72A-7ED7-43F5-8296-3637486E02AB}" type="presParOf" srcId="{C81BB285-C99A-4103-94AB-3317AD757606}" destId="{DFD70C20-348F-49A2-AED8-74A797FA8BB0}" srcOrd="0" destOrd="0" presId="urn:microsoft.com/office/officeart/2005/8/layout/orgChart1"/>
    <dgm:cxn modelId="{4DE66331-2F66-435F-B6E5-A17A6B95F47F}" type="presParOf" srcId="{DFD70C20-348F-49A2-AED8-74A797FA8BB0}" destId="{A79F469D-03DA-4397-9DE4-A23C12536921}" srcOrd="0" destOrd="0" presId="urn:microsoft.com/office/officeart/2005/8/layout/orgChart1"/>
    <dgm:cxn modelId="{5934EB80-0A39-4A4E-AF94-07059A689EA3}" type="presParOf" srcId="{DFD70C20-348F-49A2-AED8-74A797FA8BB0}" destId="{1104E219-CDCB-4191-9274-F790DF73CFD8}" srcOrd="1" destOrd="0" presId="urn:microsoft.com/office/officeart/2005/8/layout/orgChart1"/>
    <dgm:cxn modelId="{773A2C94-1939-4FA6-8D25-C7B432B1AF40}" type="presParOf" srcId="{C81BB285-C99A-4103-94AB-3317AD757606}" destId="{70204915-5F06-43CA-9A13-35D43DC125A3}" srcOrd="1" destOrd="0" presId="urn:microsoft.com/office/officeart/2005/8/layout/orgChart1"/>
    <dgm:cxn modelId="{EC1BC3F2-D59E-4C1C-A02F-EDD80A522117}" type="presParOf" srcId="{C81BB285-C99A-4103-94AB-3317AD757606}" destId="{7C3D4762-D40F-40A2-915A-75D57002D2C3}" srcOrd="2" destOrd="0" presId="urn:microsoft.com/office/officeart/2005/8/layout/orgChart1"/>
    <dgm:cxn modelId="{7984E432-C541-424B-85A9-BA309B07E9E7}" type="presParOf" srcId="{2EBC105B-4EDC-4185-A781-A41FEFE439A7}" destId="{645211D1-A588-4517-BD23-908DC8355DB7}" srcOrd="4" destOrd="0" presId="urn:microsoft.com/office/officeart/2005/8/layout/orgChart1"/>
    <dgm:cxn modelId="{22EA398A-666A-4832-AF29-C98CBAE115E7}" type="presParOf" srcId="{2EBC105B-4EDC-4185-A781-A41FEFE439A7}" destId="{CF29B768-E797-4B30-9643-70F78688DD05}" srcOrd="5" destOrd="0" presId="urn:microsoft.com/office/officeart/2005/8/layout/orgChart1"/>
    <dgm:cxn modelId="{F1B0C69D-33B1-4D7F-B680-B533541AE7FB}" type="presParOf" srcId="{CF29B768-E797-4B30-9643-70F78688DD05}" destId="{4AECB145-CC15-4E58-9684-E9BEF2BACACA}" srcOrd="0" destOrd="0" presId="urn:microsoft.com/office/officeart/2005/8/layout/orgChart1"/>
    <dgm:cxn modelId="{1DA82633-EC11-4DE1-8AA0-9789BAA7BE8D}" type="presParOf" srcId="{4AECB145-CC15-4E58-9684-E9BEF2BACACA}" destId="{0752137A-98AC-42ED-AF91-1809E6A862EF}" srcOrd="0" destOrd="0" presId="urn:microsoft.com/office/officeart/2005/8/layout/orgChart1"/>
    <dgm:cxn modelId="{CC941881-8781-4387-8A61-5ED64C43B5A6}" type="presParOf" srcId="{4AECB145-CC15-4E58-9684-E9BEF2BACACA}" destId="{9D57C869-86CB-42F7-A28B-0A5C0661D5E7}" srcOrd="1" destOrd="0" presId="urn:microsoft.com/office/officeart/2005/8/layout/orgChart1"/>
    <dgm:cxn modelId="{44D9F01F-8F39-453B-97ED-E4D934EAD0B2}" type="presParOf" srcId="{CF29B768-E797-4B30-9643-70F78688DD05}" destId="{3637BF5B-8078-4AFA-8393-43CB8DC28A12}" srcOrd="1" destOrd="0" presId="urn:microsoft.com/office/officeart/2005/8/layout/orgChart1"/>
    <dgm:cxn modelId="{C34C00D5-6209-4817-8DA6-DE40406E536D}" type="presParOf" srcId="{CF29B768-E797-4B30-9643-70F78688DD05}" destId="{CE115736-1FF1-492C-B426-2810E7BE6F56}" srcOrd="2" destOrd="0" presId="urn:microsoft.com/office/officeart/2005/8/layout/orgChart1"/>
    <dgm:cxn modelId="{205F5EDF-E5C1-41FA-B0B8-B594C3E85566}" type="presParOf" srcId="{CD6D885F-7406-4DC8-83F1-7FCCC67EB015}" destId="{2C983166-23AB-494B-A8A8-507F075F1C7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259AEC00-087B-4E93-87A1-57D9CA0D693C}" type="doc">
      <dgm:prSet loTypeId="urn:microsoft.com/office/officeart/2005/8/layout/vList2" loCatId="list" qsTypeId="urn:microsoft.com/office/officeart/2005/8/quickstyle/simple5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161D4404-D528-40AD-B7BD-37114F4B7A0D}">
      <dgm:prSet custT="1"/>
      <dgm:spPr/>
      <dgm:t>
        <a:bodyPr/>
        <a:lstStyle/>
        <a:p>
          <a:r>
            <a:rPr lang="uk-UA" sz="2400" b="0" dirty="0">
              <a:latin typeface="Times New Roman" panose="02020603050405020304" pitchFamily="18" charset="0"/>
              <a:cs typeface="Times New Roman" panose="02020603050405020304" pitchFamily="18" charset="0"/>
            </a:rPr>
            <a:t>1) виникнення відповідальності з моменту вчинення правопорушення як юридичного факту, що викликає відповідні правовідносини</a:t>
          </a:r>
          <a:endParaRPr lang="uk-UA" sz="2400" b="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CF3447-FD11-43AC-8A31-103992B97008}" type="parTrans" cxnId="{7807EC10-7C1F-4E59-9B46-1424B6364A0F}">
      <dgm:prSet/>
      <dgm:spPr/>
      <dgm:t>
        <a:bodyPr/>
        <a:lstStyle/>
        <a:p>
          <a:endParaRPr lang="uk-UA"/>
        </a:p>
      </dgm:t>
    </dgm:pt>
    <dgm:pt modelId="{13FED58C-3C50-46C5-A231-D34DC4BE37F7}" type="sibTrans" cxnId="{7807EC10-7C1F-4E59-9B46-1424B6364A0F}">
      <dgm:prSet/>
      <dgm:spPr/>
      <dgm:t>
        <a:bodyPr/>
        <a:lstStyle/>
        <a:p>
          <a:endParaRPr lang="uk-UA"/>
        </a:p>
      </dgm:t>
    </dgm:pt>
    <dgm:pt modelId="{F7424535-7D29-4F90-9DC4-987BA5F4090E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 встановлення компетентними державними органами суб’єкта (та інших елементів) правопорушення</a:t>
          </a:r>
          <a:endParaRPr lang="uk-UA" sz="2400" b="1" i="1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D274AD-12C8-428A-9C70-4E8D80539947}" type="parTrans" cxnId="{101CC1CB-2735-40B3-BEAB-40D42073C904}">
      <dgm:prSet/>
      <dgm:spPr/>
      <dgm:t>
        <a:bodyPr/>
        <a:lstStyle/>
        <a:p>
          <a:endParaRPr lang="uk-UA"/>
        </a:p>
      </dgm:t>
    </dgm:pt>
    <dgm:pt modelId="{21053C56-1D32-4DCE-9EEF-90E9485678E1}" type="sibTrans" cxnId="{101CC1CB-2735-40B3-BEAB-40D42073C904}">
      <dgm:prSet/>
      <dgm:spPr/>
      <dgm:t>
        <a:bodyPr/>
        <a:lstStyle/>
        <a:p>
          <a:endParaRPr lang="uk-UA"/>
        </a:p>
      </dgm:t>
    </dgm:pt>
    <dgm:pt modelId="{0189C746-A99C-4740-8CAB-9782CFDCB28E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 визначення виду і міри відповідальності в акті застосування санкції юридичної норми</a:t>
          </a:r>
          <a:endParaRPr lang="uk-UA" sz="2400" b="1" i="1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2D6E02-1DF8-4CFC-9F3B-E020F127EB17}" type="parTrans" cxnId="{6AD63CDE-64B6-4AD6-9A5B-4C7E6B8F90F5}">
      <dgm:prSet/>
      <dgm:spPr/>
      <dgm:t>
        <a:bodyPr/>
        <a:lstStyle/>
        <a:p>
          <a:endParaRPr lang="uk-UA"/>
        </a:p>
      </dgm:t>
    </dgm:pt>
    <dgm:pt modelId="{EC82C9A7-90B1-4DFE-A7EC-E52A881A259C}" type="sibTrans" cxnId="{6AD63CDE-64B6-4AD6-9A5B-4C7E6B8F90F5}">
      <dgm:prSet/>
      <dgm:spPr/>
      <dgm:t>
        <a:bodyPr/>
        <a:lstStyle/>
        <a:p>
          <a:endParaRPr lang="uk-UA"/>
        </a:p>
      </dgm:t>
    </dgm:pt>
    <dgm:pt modelId="{EAF556F5-B672-4B03-B59B-6227EA30111C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 реалізація конкретних заходів юридичної відповідальності, визначених відповідним правозастосовним актом</a:t>
          </a:r>
          <a:endParaRPr lang="uk-UA" sz="2400" b="1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0BC48D-DFE3-4ABF-8908-A54F1B1EFDFA}" type="parTrans" cxnId="{D260E3DF-5E0D-413C-AB22-82D0E328289E}">
      <dgm:prSet/>
      <dgm:spPr/>
      <dgm:t>
        <a:bodyPr/>
        <a:lstStyle/>
        <a:p>
          <a:endParaRPr lang="uk-UA"/>
        </a:p>
      </dgm:t>
    </dgm:pt>
    <dgm:pt modelId="{F40A7A7B-D4C5-4ECF-B043-69F8223D5512}" type="sibTrans" cxnId="{D260E3DF-5E0D-413C-AB22-82D0E328289E}">
      <dgm:prSet/>
      <dgm:spPr/>
      <dgm:t>
        <a:bodyPr/>
        <a:lstStyle/>
        <a:p>
          <a:endParaRPr lang="uk-UA"/>
        </a:p>
      </dgm:t>
    </dgm:pt>
    <dgm:pt modelId="{CE09A70C-BAF1-4D21-A9E9-6700046E778E}" type="pres">
      <dgm:prSet presAssocID="{259AEC00-087B-4E93-87A1-57D9CA0D693C}" presName="linear" presStyleCnt="0">
        <dgm:presLayoutVars>
          <dgm:animLvl val="lvl"/>
          <dgm:resizeHandles val="exact"/>
        </dgm:presLayoutVars>
      </dgm:prSet>
      <dgm:spPr/>
    </dgm:pt>
    <dgm:pt modelId="{3E5E851F-27BD-49D8-83E4-4622E47FC3EE}" type="pres">
      <dgm:prSet presAssocID="{161D4404-D528-40AD-B7BD-37114F4B7A0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31E7033-19F4-44AD-9360-CB3A5BA54D2F}" type="pres">
      <dgm:prSet presAssocID="{13FED58C-3C50-46C5-A231-D34DC4BE37F7}" presName="spacer" presStyleCnt="0"/>
      <dgm:spPr/>
    </dgm:pt>
    <dgm:pt modelId="{4641E493-C6C8-403F-ADBF-87A095CE8415}" type="pres">
      <dgm:prSet presAssocID="{F7424535-7D29-4F90-9DC4-987BA5F4090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C46AF0F-BEDD-43CA-9410-A612E43FD445}" type="pres">
      <dgm:prSet presAssocID="{21053C56-1D32-4DCE-9EEF-90E9485678E1}" presName="spacer" presStyleCnt="0"/>
      <dgm:spPr/>
    </dgm:pt>
    <dgm:pt modelId="{F4774641-7301-4FBB-B365-3FEE8153358B}" type="pres">
      <dgm:prSet presAssocID="{0189C746-A99C-4740-8CAB-9782CFDCB28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C8D85C6-F842-4200-BA4C-19FF318AAB73}" type="pres">
      <dgm:prSet presAssocID="{EC82C9A7-90B1-4DFE-A7EC-E52A881A259C}" presName="spacer" presStyleCnt="0"/>
      <dgm:spPr/>
    </dgm:pt>
    <dgm:pt modelId="{7F62A296-D024-499F-842D-D43C58E0E224}" type="pres">
      <dgm:prSet presAssocID="{EAF556F5-B672-4B03-B59B-6227EA30111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807EC10-7C1F-4E59-9B46-1424B6364A0F}" srcId="{259AEC00-087B-4E93-87A1-57D9CA0D693C}" destId="{161D4404-D528-40AD-B7BD-37114F4B7A0D}" srcOrd="0" destOrd="0" parTransId="{C1CF3447-FD11-43AC-8A31-103992B97008}" sibTransId="{13FED58C-3C50-46C5-A231-D34DC4BE37F7}"/>
    <dgm:cxn modelId="{A9809E20-2110-45EB-86FA-A2ABBDBDEE73}" type="presOf" srcId="{259AEC00-087B-4E93-87A1-57D9CA0D693C}" destId="{CE09A70C-BAF1-4D21-A9E9-6700046E778E}" srcOrd="0" destOrd="0" presId="urn:microsoft.com/office/officeart/2005/8/layout/vList2"/>
    <dgm:cxn modelId="{DC682A37-67DA-497C-9700-308A89894AEE}" type="presOf" srcId="{F7424535-7D29-4F90-9DC4-987BA5F4090E}" destId="{4641E493-C6C8-403F-ADBF-87A095CE8415}" srcOrd="0" destOrd="0" presId="urn:microsoft.com/office/officeart/2005/8/layout/vList2"/>
    <dgm:cxn modelId="{BF425157-7B46-4F2F-A3AF-296B8DF4E7BB}" type="presOf" srcId="{0189C746-A99C-4740-8CAB-9782CFDCB28E}" destId="{F4774641-7301-4FBB-B365-3FEE8153358B}" srcOrd="0" destOrd="0" presId="urn:microsoft.com/office/officeart/2005/8/layout/vList2"/>
    <dgm:cxn modelId="{3F77A7C2-1758-4C6C-ACEF-235E0E691593}" type="presOf" srcId="{EAF556F5-B672-4B03-B59B-6227EA30111C}" destId="{7F62A296-D024-499F-842D-D43C58E0E224}" srcOrd="0" destOrd="0" presId="urn:microsoft.com/office/officeart/2005/8/layout/vList2"/>
    <dgm:cxn modelId="{101CC1CB-2735-40B3-BEAB-40D42073C904}" srcId="{259AEC00-087B-4E93-87A1-57D9CA0D693C}" destId="{F7424535-7D29-4F90-9DC4-987BA5F4090E}" srcOrd="1" destOrd="0" parTransId="{CAD274AD-12C8-428A-9C70-4E8D80539947}" sibTransId="{21053C56-1D32-4DCE-9EEF-90E9485678E1}"/>
    <dgm:cxn modelId="{6AD63CDE-64B6-4AD6-9A5B-4C7E6B8F90F5}" srcId="{259AEC00-087B-4E93-87A1-57D9CA0D693C}" destId="{0189C746-A99C-4740-8CAB-9782CFDCB28E}" srcOrd="2" destOrd="0" parTransId="{022D6E02-1DF8-4CFC-9F3B-E020F127EB17}" sibTransId="{EC82C9A7-90B1-4DFE-A7EC-E52A881A259C}"/>
    <dgm:cxn modelId="{D260E3DF-5E0D-413C-AB22-82D0E328289E}" srcId="{259AEC00-087B-4E93-87A1-57D9CA0D693C}" destId="{EAF556F5-B672-4B03-B59B-6227EA30111C}" srcOrd="3" destOrd="0" parTransId="{EA0BC48D-DFE3-4ABF-8908-A54F1B1EFDFA}" sibTransId="{F40A7A7B-D4C5-4ECF-B043-69F8223D5512}"/>
    <dgm:cxn modelId="{D4F673F9-74EC-45E5-BD11-B2E7C95BF279}" type="presOf" srcId="{161D4404-D528-40AD-B7BD-37114F4B7A0D}" destId="{3E5E851F-27BD-49D8-83E4-4622E47FC3EE}" srcOrd="0" destOrd="0" presId="urn:microsoft.com/office/officeart/2005/8/layout/vList2"/>
    <dgm:cxn modelId="{28671A4A-29DA-4497-A581-21D0A20F9758}" type="presParOf" srcId="{CE09A70C-BAF1-4D21-A9E9-6700046E778E}" destId="{3E5E851F-27BD-49D8-83E4-4622E47FC3EE}" srcOrd="0" destOrd="0" presId="urn:microsoft.com/office/officeart/2005/8/layout/vList2"/>
    <dgm:cxn modelId="{6A919612-3662-432A-98B7-9A8C918ED32F}" type="presParOf" srcId="{CE09A70C-BAF1-4D21-A9E9-6700046E778E}" destId="{D31E7033-19F4-44AD-9360-CB3A5BA54D2F}" srcOrd="1" destOrd="0" presId="urn:microsoft.com/office/officeart/2005/8/layout/vList2"/>
    <dgm:cxn modelId="{7BF120EF-F037-4CD2-896C-C96A7CE12549}" type="presParOf" srcId="{CE09A70C-BAF1-4D21-A9E9-6700046E778E}" destId="{4641E493-C6C8-403F-ADBF-87A095CE8415}" srcOrd="2" destOrd="0" presId="urn:microsoft.com/office/officeart/2005/8/layout/vList2"/>
    <dgm:cxn modelId="{87AC611B-B181-40B7-BBBF-A3D51CC9321A}" type="presParOf" srcId="{CE09A70C-BAF1-4D21-A9E9-6700046E778E}" destId="{7C46AF0F-BEDD-43CA-9410-A612E43FD445}" srcOrd="3" destOrd="0" presId="urn:microsoft.com/office/officeart/2005/8/layout/vList2"/>
    <dgm:cxn modelId="{CC69D362-7C1D-4D5C-A757-9FB8FC3C7B48}" type="presParOf" srcId="{CE09A70C-BAF1-4D21-A9E9-6700046E778E}" destId="{F4774641-7301-4FBB-B365-3FEE8153358B}" srcOrd="4" destOrd="0" presId="urn:microsoft.com/office/officeart/2005/8/layout/vList2"/>
    <dgm:cxn modelId="{5D531E1E-62D3-4F8C-9BDF-F3C9999DB87B}" type="presParOf" srcId="{CE09A70C-BAF1-4D21-A9E9-6700046E778E}" destId="{FC8D85C6-F842-4200-BA4C-19FF318AAB73}" srcOrd="5" destOrd="0" presId="urn:microsoft.com/office/officeart/2005/8/layout/vList2"/>
    <dgm:cxn modelId="{059761F2-223F-45E7-9B38-E07F0BBC1AAC}" type="presParOf" srcId="{CE09A70C-BAF1-4D21-A9E9-6700046E778E}" destId="{7F62A296-D024-499F-842D-D43C58E0E224}" srcOrd="6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9AEC00-087B-4E93-87A1-57D9CA0D693C}" type="doc">
      <dgm:prSet loTypeId="urn:microsoft.com/office/officeart/2005/8/layout/vList2" loCatId="list" qsTypeId="urn:microsoft.com/office/officeart/2005/8/quickstyle/simple4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7B6B5215-DE46-4985-A642-C7FAD0990B2F}">
      <dgm:prSet phldrT="[Текст]" custT="1"/>
      <dgm:spPr/>
      <dgm:t>
        <a:bodyPr/>
        <a:lstStyle/>
        <a:p>
          <a:r>
            <a:rPr lang="uk-UA" sz="2400" b="0" i="0">
              <a:latin typeface="Times New Roman" panose="02020603050405020304" pitchFamily="18" charset="0"/>
              <a:cs typeface="Times New Roman" panose="02020603050405020304" pitchFamily="18" charset="0"/>
            </a:rPr>
            <a:t>виникає з юридичного обов’язку, що обумовлюється правовим статусом відповідних суб’єктів права здійснювати позитивні, корисні для суспільства, держави, колективу людей та окремої особи діяння</a:t>
          </a:r>
          <a:endParaRPr lang="uk-UA" sz="24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FE6457-33BC-4E52-AA43-5BF623252FF7}" type="parTrans" cxnId="{BE6BF3BD-C28E-47F5-B297-6E5D818479C8}">
      <dgm:prSet/>
      <dgm:spPr/>
      <dgm:t>
        <a:bodyPr/>
        <a:lstStyle/>
        <a:p>
          <a:endParaRPr lang="uk-UA"/>
        </a:p>
      </dgm:t>
    </dgm:pt>
    <dgm:pt modelId="{DB131C22-75EC-4D50-8C05-B5D8AB25C580}" type="sibTrans" cxnId="{BE6BF3BD-C28E-47F5-B297-6E5D818479C8}">
      <dgm:prSet/>
      <dgm:spPr/>
      <dgm:t>
        <a:bodyPr/>
        <a:lstStyle/>
        <a:p>
          <a:endParaRPr lang="uk-UA"/>
        </a:p>
      </dgm:t>
    </dgm:pt>
    <dgm:pt modelId="{C9912594-30EA-44B7-BAE5-453A9AE2C0BD}">
      <dgm:prSet custT="1"/>
      <dgm:spPr/>
      <dgm:t>
        <a:bodyPr/>
        <a:lstStyle/>
        <a:p>
          <a:r>
            <a:rPr lang="uk-UA" sz="2400" i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сумлінне, відповідальне ставлення особи до виконання своїх юридичних обов’язків</a:t>
          </a:r>
        </a:p>
      </dgm:t>
    </dgm:pt>
    <dgm:pt modelId="{B918F84E-0AAF-4B87-95A6-609627AD2CC1}" type="parTrans" cxnId="{703BCC4A-6F1E-4524-A6FD-1E038FEAEA71}">
      <dgm:prSet/>
      <dgm:spPr/>
      <dgm:t>
        <a:bodyPr/>
        <a:lstStyle/>
        <a:p>
          <a:endParaRPr lang="uk-UA"/>
        </a:p>
      </dgm:t>
    </dgm:pt>
    <dgm:pt modelId="{437A299F-AFD2-42B9-B19A-7867E389CA17}" type="sibTrans" cxnId="{703BCC4A-6F1E-4524-A6FD-1E038FEAEA71}">
      <dgm:prSet/>
      <dgm:spPr/>
      <dgm:t>
        <a:bodyPr/>
        <a:lstStyle/>
        <a:p>
          <a:endParaRPr lang="uk-UA"/>
        </a:p>
      </dgm:t>
    </dgm:pt>
    <dgm:pt modelId="{26710617-456C-499B-86AB-57CD12FAB60E}">
      <dgm:prSet custT="1"/>
      <dgm:spPr/>
      <dgm:t>
        <a:bodyPr/>
        <a:lstStyle/>
        <a:p>
          <a:r>
            <a:rPr lang="uk-UA" sz="2400" b="0" i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виступає формою реалізації заохочувальної норми права, засобом державного переконання та правового стимулювання і може виражатися в певних позитивних наслідках майнового, організаційного та особистісного характеру</a:t>
          </a:r>
          <a:r>
            <a:rPr lang="uk-UA" sz="500" i="0" dirty="0">
              <a:solidFill>
                <a:schemeClr val="bg2">
                  <a:lumMod val="25000"/>
                </a:schemeClr>
              </a:solidFill>
            </a:rPr>
            <a:t>.</a:t>
          </a:r>
        </a:p>
      </dgm:t>
    </dgm:pt>
    <dgm:pt modelId="{5EA90B1F-B50B-4BD8-A15E-669A81F9470E}" type="parTrans" cxnId="{B2428183-3254-4B8F-9D43-C9DB22DFA069}">
      <dgm:prSet/>
      <dgm:spPr/>
      <dgm:t>
        <a:bodyPr/>
        <a:lstStyle/>
        <a:p>
          <a:endParaRPr lang="uk-UA"/>
        </a:p>
      </dgm:t>
    </dgm:pt>
    <dgm:pt modelId="{4DF2B900-EFF6-4966-A008-36ABC2E6A493}" type="sibTrans" cxnId="{B2428183-3254-4B8F-9D43-C9DB22DFA069}">
      <dgm:prSet/>
      <dgm:spPr/>
      <dgm:t>
        <a:bodyPr/>
        <a:lstStyle/>
        <a:p>
          <a:endParaRPr lang="uk-UA"/>
        </a:p>
      </dgm:t>
    </dgm:pt>
    <dgm:pt modelId="{CE09A70C-BAF1-4D21-A9E9-6700046E778E}" type="pres">
      <dgm:prSet presAssocID="{259AEC00-087B-4E93-87A1-57D9CA0D693C}" presName="linear" presStyleCnt="0">
        <dgm:presLayoutVars>
          <dgm:animLvl val="lvl"/>
          <dgm:resizeHandles val="exact"/>
        </dgm:presLayoutVars>
      </dgm:prSet>
      <dgm:spPr/>
    </dgm:pt>
    <dgm:pt modelId="{0A94C7FF-423B-43C0-A203-ADB9D7B120E4}" type="pres">
      <dgm:prSet presAssocID="{7B6B5215-DE46-4985-A642-C7FAD0990B2F}" presName="parentText" presStyleLbl="node1" presStyleIdx="0" presStyleCnt="3" custLinFactNeighborY="17276">
        <dgm:presLayoutVars>
          <dgm:chMax val="0"/>
          <dgm:bulletEnabled val="1"/>
        </dgm:presLayoutVars>
      </dgm:prSet>
      <dgm:spPr/>
    </dgm:pt>
    <dgm:pt modelId="{8C7782B0-76F2-4AF7-BE3C-CED39757C478}" type="pres">
      <dgm:prSet presAssocID="{DB131C22-75EC-4D50-8C05-B5D8AB25C580}" presName="spacer" presStyleCnt="0"/>
      <dgm:spPr/>
    </dgm:pt>
    <dgm:pt modelId="{EA36BC65-71D1-4D3D-B8FE-C821C152A1F9}" type="pres">
      <dgm:prSet presAssocID="{C9912594-30EA-44B7-BAE5-453A9AE2C0B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55B2B74-EA0F-4F61-8582-537FA00178AF}" type="pres">
      <dgm:prSet presAssocID="{437A299F-AFD2-42B9-B19A-7867E389CA17}" presName="spacer" presStyleCnt="0"/>
      <dgm:spPr/>
    </dgm:pt>
    <dgm:pt modelId="{9052A698-87BC-42AA-A662-5276DDC57BA7}" type="pres">
      <dgm:prSet presAssocID="{26710617-456C-499B-86AB-57CD12FAB60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271AA16-E930-408A-A01F-0C5995289818}" type="presOf" srcId="{7B6B5215-DE46-4985-A642-C7FAD0990B2F}" destId="{0A94C7FF-423B-43C0-A203-ADB9D7B120E4}" srcOrd="0" destOrd="0" presId="urn:microsoft.com/office/officeart/2005/8/layout/vList2"/>
    <dgm:cxn modelId="{703BCC4A-6F1E-4524-A6FD-1E038FEAEA71}" srcId="{259AEC00-087B-4E93-87A1-57D9CA0D693C}" destId="{C9912594-30EA-44B7-BAE5-453A9AE2C0BD}" srcOrd="1" destOrd="0" parTransId="{B918F84E-0AAF-4B87-95A6-609627AD2CC1}" sibTransId="{437A299F-AFD2-42B9-B19A-7867E389CA17}"/>
    <dgm:cxn modelId="{4A8D744F-0F26-46D7-81F1-FCCCFB84083A}" type="presOf" srcId="{C9912594-30EA-44B7-BAE5-453A9AE2C0BD}" destId="{EA36BC65-71D1-4D3D-B8FE-C821C152A1F9}" srcOrd="0" destOrd="0" presId="urn:microsoft.com/office/officeart/2005/8/layout/vList2"/>
    <dgm:cxn modelId="{B2428183-3254-4B8F-9D43-C9DB22DFA069}" srcId="{259AEC00-087B-4E93-87A1-57D9CA0D693C}" destId="{26710617-456C-499B-86AB-57CD12FAB60E}" srcOrd="2" destOrd="0" parTransId="{5EA90B1F-B50B-4BD8-A15E-669A81F9470E}" sibTransId="{4DF2B900-EFF6-4966-A008-36ABC2E6A493}"/>
    <dgm:cxn modelId="{7F7F009F-BFF3-4E7B-9EEE-C5F0531D95AB}" type="presOf" srcId="{259AEC00-087B-4E93-87A1-57D9CA0D693C}" destId="{CE09A70C-BAF1-4D21-A9E9-6700046E778E}" srcOrd="0" destOrd="0" presId="urn:microsoft.com/office/officeart/2005/8/layout/vList2"/>
    <dgm:cxn modelId="{BE6BF3BD-C28E-47F5-B297-6E5D818479C8}" srcId="{259AEC00-087B-4E93-87A1-57D9CA0D693C}" destId="{7B6B5215-DE46-4985-A642-C7FAD0990B2F}" srcOrd="0" destOrd="0" parTransId="{C8FE6457-33BC-4E52-AA43-5BF623252FF7}" sibTransId="{DB131C22-75EC-4D50-8C05-B5D8AB25C580}"/>
    <dgm:cxn modelId="{98FFEFD0-6FF0-47D5-9512-CFE1AEFF0557}" type="presOf" srcId="{26710617-456C-499B-86AB-57CD12FAB60E}" destId="{9052A698-87BC-42AA-A662-5276DDC57BA7}" srcOrd="0" destOrd="0" presId="urn:microsoft.com/office/officeart/2005/8/layout/vList2"/>
    <dgm:cxn modelId="{3D883B9E-B1E6-4FC2-B67E-B97D2CFB51BB}" type="presParOf" srcId="{CE09A70C-BAF1-4D21-A9E9-6700046E778E}" destId="{0A94C7FF-423B-43C0-A203-ADB9D7B120E4}" srcOrd="0" destOrd="0" presId="urn:microsoft.com/office/officeart/2005/8/layout/vList2"/>
    <dgm:cxn modelId="{4CB88009-830F-43E9-B1F2-0215E2EEA5C9}" type="presParOf" srcId="{CE09A70C-BAF1-4D21-A9E9-6700046E778E}" destId="{8C7782B0-76F2-4AF7-BE3C-CED39757C478}" srcOrd="1" destOrd="0" presId="urn:microsoft.com/office/officeart/2005/8/layout/vList2"/>
    <dgm:cxn modelId="{50B66FED-8834-4370-B569-B2D3667237A9}" type="presParOf" srcId="{CE09A70C-BAF1-4D21-A9E9-6700046E778E}" destId="{EA36BC65-71D1-4D3D-B8FE-C821C152A1F9}" srcOrd="2" destOrd="0" presId="urn:microsoft.com/office/officeart/2005/8/layout/vList2"/>
    <dgm:cxn modelId="{2AB08FFC-20EC-4674-9628-1A44490A43F1}" type="presParOf" srcId="{CE09A70C-BAF1-4D21-A9E9-6700046E778E}" destId="{555B2B74-EA0F-4F61-8582-537FA00178AF}" srcOrd="3" destOrd="0" presId="urn:microsoft.com/office/officeart/2005/8/layout/vList2"/>
    <dgm:cxn modelId="{2A81FEB5-2B52-47D5-8E89-B1F5CD84F809}" type="presParOf" srcId="{CE09A70C-BAF1-4D21-A9E9-6700046E778E}" destId="{9052A698-87BC-42AA-A662-5276DDC57BA7}" srcOrd="4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9AEC00-087B-4E93-87A1-57D9CA0D693C}" type="doc">
      <dgm:prSet loTypeId="urn:microsoft.com/office/officeart/2005/8/layout/vList2" loCatId="list" qsTypeId="urn:microsoft.com/office/officeart/2005/8/quickstyle/simple5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161D4404-D528-40AD-B7BD-37114F4B7A0D}">
      <dgm:prSet custT="1"/>
      <dgm:spPr/>
      <dgm:t>
        <a:bodyPr/>
        <a:lstStyle/>
        <a:p>
          <a:r>
            <a:rPr lang="uk-UA" sz="2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полягає в реакції уповноваженого суб’єкта на вчинене правопорушення</a:t>
          </a:r>
        </a:p>
      </dgm:t>
    </dgm:pt>
    <dgm:pt modelId="{C1CF3447-FD11-43AC-8A31-103992B97008}" type="parTrans" cxnId="{7807EC10-7C1F-4E59-9B46-1424B6364A0F}">
      <dgm:prSet/>
      <dgm:spPr/>
      <dgm:t>
        <a:bodyPr/>
        <a:lstStyle/>
        <a:p>
          <a:endParaRPr lang="uk-UA"/>
        </a:p>
      </dgm:t>
    </dgm:pt>
    <dgm:pt modelId="{13FED58C-3C50-46C5-A231-D34DC4BE37F7}" type="sibTrans" cxnId="{7807EC10-7C1F-4E59-9B46-1424B6364A0F}">
      <dgm:prSet/>
      <dgm:spPr/>
      <dgm:t>
        <a:bodyPr/>
        <a:lstStyle/>
        <a:p>
          <a:endParaRPr lang="uk-UA"/>
        </a:p>
      </dgm:t>
    </dgm:pt>
    <dgm:pt modelId="{F7424535-7D29-4F90-9DC4-987BA5F4090E}">
      <dgm:prSet custT="1"/>
      <dgm:spPr/>
      <dgm:t>
        <a:bodyPr/>
        <a:lstStyle/>
        <a:p>
          <a:r>
            <a:rPr lang="uk-UA" sz="2600" b="0" i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зумовлює виникнення правових відносин, які виникають з факту неправомірної поведінки суб’єкта права</a:t>
          </a:r>
        </a:p>
      </dgm:t>
    </dgm:pt>
    <dgm:pt modelId="{CAD274AD-12C8-428A-9C70-4E8D80539947}" type="parTrans" cxnId="{101CC1CB-2735-40B3-BEAB-40D42073C904}">
      <dgm:prSet/>
      <dgm:spPr/>
      <dgm:t>
        <a:bodyPr/>
        <a:lstStyle/>
        <a:p>
          <a:endParaRPr lang="uk-UA"/>
        </a:p>
      </dgm:t>
    </dgm:pt>
    <dgm:pt modelId="{21053C56-1D32-4DCE-9EEF-90E9485678E1}" type="sibTrans" cxnId="{101CC1CB-2735-40B3-BEAB-40D42073C904}">
      <dgm:prSet/>
      <dgm:spPr/>
      <dgm:t>
        <a:bodyPr/>
        <a:lstStyle/>
        <a:p>
          <a:endParaRPr lang="uk-UA"/>
        </a:p>
      </dgm:t>
    </dgm:pt>
    <dgm:pt modelId="{0189C746-A99C-4740-8CAB-9782CFDCB28E}">
      <dgm:prSet custT="1"/>
      <dgm:spPr/>
      <dgm:t>
        <a:bodyPr/>
        <a:lstStyle/>
        <a:p>
          <a:r>
            <a:rPr lang="uk-UA" sz="2600" b="0" i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настає тільки за скоєне правопорушення</a:t>
          </a:r>
        </a:p>
      </dgm:t>
    </dgm:pt>
    <dgm:pt modelId="{022D6E02-1DF8-4CFC-9F3B-E020F127EB17}" type="parTrans" cxnId="{6AD63CDE-64B6-4AD6-9A5B-4C7E6B8F90F5}">
      <dgm:prSet/>
      <dgm:spPr/>
      <dgm:t>
        <a:bodyPr/>
        <a:lstStyle/>
        <a:p>
          <a:endParaRPr lang="uk-UA"/>
        </a:p>
      </dgm:t>
    </dgm:pt>
    <dgm:pt modelId="{EC82C9A7-90B1-4DFE-A7EC-E52A881A259C}" type="sibTrans" cxnId="{6AD63CDE-64B6-4AD6-9A5B-4C7E6B8F90F5}">
      <dgm:prSet/>
      <dgm:spPr/>
      <dgm:t>
        <a:bodyPr/>
        <a:lstStyle/>
        <a:p>
          <a:endParaRPr lang="uk-UA"/>
        </a:p>
      </dgm:t>
    </dgm:pt>
    <dgm:pt modelId="{EAF556F5-B672-4B03-B59B-6227EA30111C}">
      <dgm:prSet custT="1"/>
      <dgm:spPr/>
      <dgm:t>
        <a:bodyPr/>
        <a:lstStyle/>
        <a:p>
          <a:r>
            <a:rPr lang="uk-UA" sz="2600" b="0" i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спирається на державний примус</a:t>
          </a:r>
        </a:p>
      </dgm:t>
    </dgm:pt>
    <dgm:pt modelId="{EA0BC48D-DFE3-4ABF-8908-A54F1B1EFDFA}" type="parTrans" cxnId="{D260E3DF-5E0D-413C-AB22-82D0E328289E}">
      <dgm:prSet/>
      <dgm:spPr/>
      <dgm:t>
        <a:bodyPr/>
        <a:lstStyle/>
        <a:p>
          <a:endParaRPr lang="uk-UA"/>
        </a:p>
      </dgm:t>
    </dgm:pt>
    <dgm:pt modelId="{F40A7A7B-D4C5-4ECF-B043-69F8223D5512}" type="sibTrans" cxnId="{D260E3DF-5E0D-413C-AB22-82D0E328289E}">
      <dgm:prSet/>
      <dgm:spPr/>
      <dgm:t>
        <a:bodyPr/>
        <a:lstStyle/>
        <a:p>
          <a:endParaRPr lang="uk-UA"/>
        </a:p>
      </dgm:t>
    </dgm:pt>
    <dgm:pt modelId="{6768B470-9BD8-4C3D-8C1F-9B27C8FFC0BF}">
      <dgm:prSet custT="1"/>
      <dgm:spPr/>
      <dgm:t>
        <a:bodyPr/>
        <a:lstStyle/>
        <a:p>
          <a:r>
            <a:rPr lang="uk-UA" sz="26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притягнення до негативної юридичної відповідальності здійснюється уповноваженим суб’єктом</a:t>
          </a:r>
        </a:p>
      </dgm:t>
    </dgm:pt>
    <dgm:pt modelId="{D687CA2F-C818-4EAF-A34F-EED6A12B5D6F}" type="parTrans" cxnId="{343C6186-7D39-470A-9DA4-55230129CB3C}">
      <dgm:prSet/>
      <dgm:spPr/>
      <dgm:t>
        <a:bodyPr/>
        <a:lstStyle/>
        <a:p>
          <a:endParaRPr lang="uk-UA"/>
        </a:p>
      </dgm:t>
    </dgm:pt>
    <dgm:pt modelId="{C5FFF5DD-1A1F-4657-9372-05573BB2C1CE}" type="sibTrans" cxnId="{343C6186-7D39-470A-9DA4-55230129CB3C}">
      <dgm:prSet/>
      <dgm:spPr/>
      <dgm:t>
        <a:bodyPr/>
        <a:lstStyle/>
        <a:p>
          <a:endParaRPr lang="uk-UA"/>
        </a:p>
      </dgm:t>
    </dgm:pt>
    <dgm:pt modelId="{CE09A70C-BAF1-4D21-A9E9-6700046E778E}" type="pres">
      <dgm:prSet presAssocID="{259AEC00-087B-4E93-87A1-57D9CA0D693C}" presName="linear" presStyleCnt="0">
        <dgm:presLayoutVars>
          <dgm:animLvl val="lvl"/>
          <dgm:resizeHandles val="exact"/>
        </dgm:presLayoutVars>
      </dgm:prSet>
      <dgm:spPr/>
    </dgm:pt>
    <dgm:pt modelId="{3E5E851F-27BD-49D8-83E4-4622E47FC3EE}" type="pres">
      <dgm:prSet presAssocID="{161D4404-D528-40AD-B7BD-37114F4B7A0D}" presName="parentText" presStyleLbl="node1" presStyleIdx="0" presStyleCnt="5" custScaleY="145660" custLinFactY="5654" custLinFactNeighborX="-569" custLinFactNeighborY="100000">
        <dgm:presLayoutVars>
          <dgm:chMax val="0"/>
          <dgm:bulletEnabled val="1"/>
        </dgm:presLayoutVars>
      </dgm:prSet>
      <dgm:spPr/>
    </dgm:pt>
    <dgm:pt modelId="{D31E7033-19F4-44AD-9360-CB3A5BA54D2F}" type="pres">
      <dgm:prSet presAssocID="{13FED58C-3C50-46C5-A231-D34DC4BE37F7}" presName="spacer" presStyleCnt="0"/>
      <dgm:spPr/>
    </dgm:pt>
    <dgm:pt modelId="{4641E493-C6C8-403F-ADBF-87A095CE8415}" type="pres">
      <dgm:prSet presAssocID="{F7424535-7D29-4F90-9DC4-987BA5F4090E}" presName="parentText" presStyleLbl="node1" presStyleIdx="1" presStyleCnt="5" custScaleY="127597">
        <dgm:presLayoutVars>
          <dgm:chMax val="0"/>
          <dgm:bulletEnabled val="1"/>
        </dgm:presLayoutVars>
      </dgm:prSet>
      <dgm:spPr/>
    </dgm:pt>
    <dgm:pt modelId="{7C46AF0F-BEDD-43CA-9410-A612E43FD445}" type="pres">
      <dgm:prSet presAssocID="{21053C56-1D32-4DCE-9EEF-90E9485678E1}" presName="spacer" presStyleCnt="0"/>
      <dgm:spPr/>
    </dgm:pt>
    <dgm:pt modelId="{F4774641-7301-4FBB-B365-3FEE8153358B}" type="pres">
      <dgm:prSet presAssocID="{0189C746-A99C-4740-8CAB-9782CFDCB28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C8D85C6-F842-4200-BA4C-19FF318AAB73}" type="pres">
      <dgm:prSet presAssocID="{EC82C9A7-90B1-4DFE-A7EC-E52A881A259C}" presName="spacer" presStyleCnt="0"/>
      <dgm:spPr/>
    </dgm:pt>
    <dgm:pt modelId="{7F62A296-D024-499F-842D-D43C58E0E224}" type="pres">
      <dgm:prSet presAssocID="{EAF556F5-B672-4B03-B59B-6227EA30111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C641E17-FB4B-4C10-B7B9-25CAFC21756B}" type="pres">
      <dgm:prSet presAssocID="{F40A7A7B-D4C5-4ECF-B043-69F8223D5512}" presName="spacer" presStyleCnt="0"/>
      <dgm:spPr/>
    </dgm:pt>
    <dgm:pt modelId="{A9AA0BA8-B3E8-4C49-A671-766E2D485B78}" type="pres">
      <dgm:prSet presAssocID="{6768B470-9BD8-4C3D-8C1F-9B27C8FFC0B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807EC10-7C1F-4E59-9B46-1424B6364A0F}" srcId="{259AEC00-087B-4E93-87A1-57D9CA0D693C}" destId="{161D4404-D528-40AD-B7BD-37114F4B7A0D}" srcOrd="0" destOrd="0" parTransId="{C1CF3447-FD11-43AC-8A31-103992B97008}" sibTransId="{13FED58C-3C50-46C5-A231-D34DC4BE37F7}"/>
    <dgm:cxn modelId="{C817EE29-1209-45BE-A47C-27784FD9F6A9}" type="presOf" srcId="{EAF556F5-B672-4B03-B59B-6227EA30111C}" destId="{7F62A296-D024-499F-842D-D43C58E0E224}" srcOrd="0" destOrd="0" presId="urn:microsoft.com/office/officeart/2005/8/layout/vList2"/>
    <dgm:cxn modelId="{8EDDD136-7BF2-48D0-A113-4B78E351C68E}" type="presOf" srcId="{0189C746-A99C-4740-8CAB-9782CFDCB28E}" destId="{F4774641-7301-4FBB-B365-3FEE8153358B}" srcOrd="0" destOrd="0" presId="urn:microsoft.com/office/officeart/2005/8/layout/vList2"/>
    <dgm:cxn modelId="{343C6186-7D39-470A-9DA4-55230129CB3C}" srcId="{259AEC00-087B-4E93-87A1-57D9CA0D693C}" destId="{6768B470-9BD8-4C3D-8C1F-9B27C8FFC0BF}" srcOrd="4" destOrd="0" parTransId="{D687CA2F-C818-4EAF-A34F-EED6A12B5D6F}" sibTransId="{C5FFF5DD-1A1F-4657-9372-05573BB2C1CE}"/>
    <dgm:cxn modelId="{48E706B1-77F7-406E-A11F-F7B0C0A72EDF}" type="presOf" srcId="{259AEC00-087B-4E93-87A1-57D9CA0D693C}" destId="{CE09A70C-BAF1-4D21-A9E9-6700046E778E}" srcOrd="0" destOrd="0" presId="urn:microsoft.com/office/officeart/2005/8/layout/vList2"/>
    <dgm:cxn modelId="{07D7A9B3-4492-4A25-A535-84CB3A21B686}" type="presOf" srcId="{F7424535-7D29-4F90-9DC4-987BA5F4090E}" destId="{4641E493-C6C8-403F-ADBF-87A095CE8415}" srcOrd="0" destOrd="0" presId="urn:microsoft.com/office/officeart/2005/8/layout/vList2"/>
    <dgm:cxn modelId="{23AC66B5-E707-42E8-A04C-EB206DE3948B}" type="presOf" srcId="{6768B470-9BD8-4C3D-8C1F-9B27C8FFC0BF}" destId="{A9AA0BA8-B3E8-4C49-A671-766E2D485B78}" srcOrd="0" destOrd="0" presId="urn:microsoft.com/office/officeart/2005/8/layout/vList2"/>
    <dgm:cxn modelId="{101CC1CB-2735-40B3-BEAB-40D42073C904}" srcId="{259AEC00-087B-4E93-87A1-57D9CA0D693C}" destId="{F7424535-7D29-4F90-9DC4-987BA5F4090E}" srcOrd="1" destOrd="0" parTransId="{CAD274AD-12C8-428A-9C70-4E8D80539947}" sibTransId="{21053C56-1D32-4DCE-9EEF-90E9485678E1}"/>
    <dgm:cxn modelId="{FECB1ADB-99FA-4120-8F83-86143938C527}" type="presOf" srcId="{161D4404-D528-40AD-B7BD-37114F4B7A0D}" destId="{3E5E851F-27BD-49D8-83E4-4622E47FC3EE}" srcOrd="0" destOrd="0" presId="urn:microsoft.com/office/officeart/2005/8/layout/vList2"/>
    <dgm:cxn modelId="{6AD63CDE-64B6-4AD6-9A5B-4C7E6B8F90F5}" srcId="{259AEC00-087B-4E93-87A1-57D9CA0D693C}" destId="{0189C746-A99C-4740-8CAB-9782CFDCB28E}" srcOrd="2" destOrd="0" parTransId="{022D6E02-1DF8-4CFC-9F3B-E020F127EB17}" sibTransId="{EC82C9A7-90B1-4DFE-A7EC-E52A881A259C}"/>
    <dgm:cxn modelId="{D260E3DF-5E0D-413C-AB22-82D0E328289E}" srcId="{259AEC00-087B-4E93-87A1-57D9CA0D693C}" destId="{EAF556F5-B672-4B03-B59B-6227EA30111C}" srcOrd="3" destOrd="0" parTransId="{EA0BC48D-DFE3-4ABF-8908-A54F1B1EFDFA}" sibTransId="{F40A7A7B-D4C5-4ECF-B043-69F8223D5512}"/>
    <dgm:cxn modelId="{1F7ED5A9-C52C-4932-9D49-0A20D45ACDED}" type="presParOf" srcId="{CE09A70C-BAF1-4D21-A9E9-6700046E778E}" destId="{3E5E851F-27BD-49D8-83E4-4622E47FC3EE}" srcOrd="0" destOrd="0" presId="urn:microsoft.com/office/officeart/2005/8/layout/vList2"/>
    <dgm:cxn modelId="{D08F4AAE-D672-49CC-A9CF-F9245E456788}" type="presParOf" srcId="{CE09A70C-BAF1-4D21-A9E9-6700046E778E}" destId="{D31E7033-19F4-44AD-9360-CB3A5BA54D2F}" srcOrd="1" destOrd="0" presId="urn:microsoft.com/office/officeart/2005/8/layout/vList2"/>
    <dgm:cxn modelId="{81628996-887A-445E-8B68-249B35633CD3}" type="presParOf" srcId="{CE09A70C-BAF1-4D21-A9E9-6700046E778E}" destId="{4641E493-C6C8-403F-ADBF-87A095CE8415}" srcOrd="2" destOrd="0" presId="urn:microsoft.com/office/officeart/2005/8/layout/vList2"/>
    <dgm:cxn modelId="{0DE28750-5442-4982-A864-872C3843EC00}" type="presParOf" srcId="{CE09A70C-BAF1-4D21-A9E9-6700046E778E}" destId="{7C46AF0F-BEDD-43CA-9410-A612E43FD445}" srcOrd="3" destOrd="0" presId="urn:microsoft.com/office/officeart/2005/8/layout/vList2"/>
    <dgm:cxn modelId="{F1578E52-8592-485F-AD19-055994193210}" type="presParOf" srcId="{CE09A70C-BAF1-4D21-A9E9-6700046E778E}" destId="{F4774641-7301-4FBB-B365-3FEE8153358B}" srcOrd="4" destOrd="0" presId="urn:microsoft.com/office/officeart/2005/8/layout/vList2"/>
    <dgm:cxn modelId="{C8EBD02E-D08C-49FF-AFDB-204086E32F34}" type="presParOf" srcId="{CE09A70C-BAF1-4D21-A9E9-6700046E778E}" destId="{FC8D85C6-F842-4200-BA4C-19FF318AAB73}" srcOrd="5" destOrd="0" presId="urn:microsoft.com/office/officeart/2005/8/layout/vList2"/>
    <dgm:cxn modelId="{A4E25C64-A832-4A01-BD9A-727970DF7D7F}" type="presParOf" srcId="{CE09A70C-BAF1-4D21-A9E9-6700046E778E}" destId="{7F62A296-D024-499F-842D-D43C58E0E224}" srcOrd="6" destOrd="0" presId="urn:microsoft.com/office/officeart/2005/8/layout/vList2"/>
    <dgm:cxn modelId="{9C7029C7-F419-496D-8634-FB2EED81E50D}" type="presParOf" srcId="{CE09A70C-BAF1-4D21-A9E9-6700046E778E}" destId="{1C641E17-FB4B-4C10-B7B9-25CAFC21756B}" srcOrd="7" destOrd="0" presId="urn:microsoft.com/office/officeart/2005/8/layout/vList2"/>
    <dgm:cxn modelId="{BBE086E9-4DF9-4CBD-88A3-7064CC971891}" type="presParOf" srcId="{CE09A70C-BAF1-4D21-A9E9-6700046E778E}" destId="{A9AA0BA8-B3E8-4C49-A671-766E2D485B78}" srcOrd="8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E43DC23-E9EF-40E7-873B-D2C7472AE97C}" type="doc">
      <dgm:prSet loTypeId="urn:microsoft.com/office/officeart/2005/8/layout/default#2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3F499052-8EA4-4850-94D1-B24F140A98E8}">
      <dgm:prSet phldrT="[Текст]" custT="1"/>
      <dgm:spPr/>
      <dgm:t>
        <a:bodyPr/>
        <a:lstStyle/>
        <a:p>
          <a:r>
            <a:rPr lang="uk-UA" sz="2400" b="1">
              <a:latin typeface="Times New Roman" panose="02020603050405020304" pitchFamily="18" charset="0"/>
              <a:cs typeface="Times New Roman" panose="02020603050405020304" pitchFamily="18" charset="0"/>
            </a:rPr>
            <a:t>Конституційно-правова відповідальність</a:t>
          </a:r>
          <a:endParaRPr lang="uk-UA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55B938-2AC1-4B23-9FD2-58A9DE3A60B7}" type="parTrans" cxnId="{F8C96EBD-D60C-4552-AA5B-00CC9F50B9E4}">
      <dgm:prSet/>
      <dgm:spPr/>
      <dgm:t>
        <a:bodyPr/>
        <a:lstStyle/>
        <a:p>
          <a:endParaRPr lang="uk-UA"/>
        </a:p>
      </dgm:t>
    </dgm:pt>
    <dgm:pt modelId="{A33E542D-02B9-474B-BD64-B66FB210CD28}" type="sibTrans" cxnId="{F8C96EBD-D60C-4552-AA5B-00CC9F50B9E4}">
      <dgm:prSet/>
      <dgm:spPr/>
      <dgm:t>
        <a:bodyPr/>
        <a:lstStyle/>
        <a:p>
          <a:endParaRPr lang="uk-UA"/>
        </a:p>
      </dgm:t>
    </dgm:pt>
    <dgm:pt modelId="{319C1F6D-453E-40D6-AC1A-3C34504568C9}">
      <dgm:prSet phldrT="[Текст]" custT="1"/>
      <dgm:spPr/>
      <dgm:t>
        <a:bodyPr/>
        <a:lstStyle/>
        <a:p>
          <a:r>
            <a:rPr lang="uk-UA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Кримінально-правова відповідальність</a:t>
          </a:r>
        </a:p>
      </dgm:t>
    </dgm:pt>
    <dgm:pt modelId="{52A844DB-E99F-4408-B6D7-913A1A6C6A53}" type="parTrans" cxnId="{E9EA8347-5D8E-4983-83B8-837265C2A84D}">
      <dgm:prSet/>
      <dgm:spPr/>
      <dgm:t>
        <a:bodyPr/>
        <a:lstStyle/>
        <a:p>
          <a:endParaRPr lang="uk-UA"/>
        </a:p>
      </dgm:t>
    </dgm:pt>
    <dgm:pt modelId="{4BAE12F8-558B-41D4-8A43-C203DCB2F00E}" type="sibTrans" cxnId="{E9EA8347-5D8E-4983-83B8-837265C2A84D}">
      <dgm:prSet/>
      <dgm:spPr/>
      <dgm:t>
        <a:bodyPr/>
        <a:lstStyle/>
        <a:p>
          <a:endParaRPr lang="uk-UA"/>
        </a:p>
      </dgm:t>
    </dgm:pt>
    <dgm:pt modelId="{D0ED99F7-2857-4B63-BBEB-807A3B2D95EF}">
      <dgm:prSet phldrT="[Текст]" custT="1"/>
      <dgm:spPr/>
      <dgm:t>
        <a:bodyPr/>
        <a:lstStyle/>
        <a:p>
          <a:r>
            <a:rPr lang="uk-UA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Адміністративно-правова  відповідальність</a:t>
          </a:r>
        </a:p>
      </dgm:t>
    </dgm:pt>
    <dgm:pt modelId="{EE17138B-D4E6-49FE-9CF4-D122DBC76F4E}" type="parTrans" cxnId="{A30A2FFB-67B8-490C-8E57-38200A0070D1}">
      <dgm:prSet/>
      <dgm:spPr/>
      <dgm:t>
        <a:bodyPr/>
        <a:lstStyle/>
        <a:p>
          <a:endParaRPr lang="uk-UA"/>
        </a:p>
      </dgm:t>
    </dgm:pt>
    <dgm:pt modelId="{F0B0594B-3A9A-429E-A97A-1EEDC98677BB}" type="sibTrans" cxnId="{A30A2FFB-67B8-490C-8E57-38200A0070D1}">
      <dgm:prSet/>
      <dgm:spPr/>
      <dgm:t>
        <a:bodyPr/>
        <a:lstStyle/>
        <a:p>
          <a:endParaRPr lang="uk-UA"/>
        </a:p>
      </dgm:t>
    </dgm:pt>
    <dgm:pt modelId="{84279C5A-6ADF-42E4-9504-A5E7075D7C04}">
      <dgm:prSet phldrT="[Текст]" custT="1"/>
      <dgm:spPr/>
      <dgm:t>
        <a:bodyPr/>
        <a:lstStyle/>
        <a:p>
          <a:r>
            <a:rPr lang="uk-UA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Цивільно-правова відповідальність</a:t>
          </a:r>
        </a:p>
      </dgm:t>
    </dgm:pt>
    <dgm:pt modelId="{58822E7D-9997-4D8E-BCB2-79D0950EF659}" type="parTrans" cxnId="{60C97442-1865-4B77-A4FD-803AF95F019A}">
      <dgm:prSet/>
      <dgm:spPr/>
      <dgm:t>
        <a:bodyPr/>
        <a:lstStyle/>
        <a:p>
          <a:endParaRPr lang="uk-UA"/>
        </a:p>
      </dgm:t>
    </dgm:pt>
    <dgm:pt modelId="{F6046CF6-CC58-447B-9D20-06B28C2C9615}" type="sibTrans" cxnId="{60C97442-1865-4B77-A4FD-803AF95F019A}">
      <dgm:prSet/>
      <dgm:spPr/>
      <dgm:t>
        <a:bodyPr/>
        <a:lstStyle/>
        <a:p>
          <a:endParaRPr lang="uk-UA"/>
        </a:p>
      </dgm:t>
    </dgm:pt>
    <dgm:pt modelId="{9906CB08-7B02-4DCA-84E4-CB6A5347B30A}">
      <dgm:prSet phldrT="[Текст]" custT="1"/>
      <dgm:spPr/>
      <dgm:t>
        <a:bodyPr/>
        <a:lstStyle/>
        <a:p>
          <a:r>
            <a:rPr lang="uk-UA" sz="24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Відповідальність у трудовому праві</a:t>
          </a:r>
        </a:p>
      </dgm:t>
    </dgm:pt>
    <dgm:pt modelId="{618B9F19-DABC-4D20-9184-22E0CAF3AC33}" type="parTrans" cxnId="{1AD59E50-F92C-4C2D-86F1-445EC71E1EA6}">
      <dgm:prSet/>
      <dgm:spPr/>
      <dgm:t>
        <a:bodyPr/>
        <a:lstStyle/>
        <a:p>
          <a:endParaRPr lang="uk-UA"/>
        </a:p>
      </dgm:t>
    </dgm:pt>
    <dgm:pt modelId="{9517631C-9311-4EC1-B7FE-A7F675D8E589}" type="sibTrans" cxnId="{1AD59E50-F92C-4C2D-86F1-445EC71E1EA6}">
      <dgm:prSet/>
      <dgm:spPr/>
      <dgm:t>
        <a:bodyPr/>
        <a:lstStyle/>
        <a:p>
          <a:endParaRPr lang="uk-UA"/>
        </a:p>
      </dgm:t>
    </dgm:pt>
    <dgm:pt modelId="{ED3EA056-FECD-48A0-84F1-2B8CDEA7D8F5}">
      <dgm:prSet custT="1"/>
      <dgm:spPr/>
      <dgm:t>
        <a:bodyPr/>
        <a:lstStyle/>
        <a:p>
          <a:r>
            <a:rPr lang="uk-UA" sz="2400" b="1">
              <a:latin typeface="Times New Roman" panose="02020603050405020304" pitchFamily="18" charset="0"/>
              <a:cs typeface="Times New Roman" panose="02020603050405020304" pitchFamily="18" charset="0"/>
            </a:rPr>
            <a:t>Міжнародно-правова</a:t>
          </a:r>
          <a:r>
            <a:rPr lang="uk-UA" sz="2400" b="1" baseline="0">
              <a:latin typeface="Times New Roman" panose="02020603050405020304" pitchFamily="18" charset="0"/>
              <a:cs typeface="Times New Roman" panose="02020603050405020304" pitchFamily="18" charset="0"/>
            </a:rPr>
            <a:t> відповідальність</a:t>
          </a:r>
          <a:endParaRPr lang="uk-UA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7C1843-9F53-4CF6-BA1C-C8B401BFD5D8}" type="parTrans" cxnId="{9511A81D-49CB-4932-B80E-DB27E3A33AD4}">
      <dgm:prSet/>
      <dgm:spPr/>
      <dgm:t>
        <a:bodyPr/>
        <a:lstStyle/>
        <a:p>
          <a:endParaRPr lang="uk-UA"/>
        </a:p>
      </dgm:t>
    </dgm:pt>
    <dgm:pt modelId="{93D7D555-F36A-4E78-A813-910FBDB3F706}" type="sibTrans" cxnId="{9511A81D-49CB-4932-B80E-DB27E3A33AD4}">
      <dgm:prSet/>
      <dgm:spPr/>
      <dgm:t>
        <a:bodyPr/>
        <a:lstStyle/>
        <a:p>
          <a:endParaRPr lang="uk-UA"/>
        </a:p>
      </dgm:t>
    </dgm:pt>
    <dgm:pt modelId="{D833747B-9DE2-4934-987B-6A20CC30E2DD}" type="pres">
      <dgm:prSet presAssocID="{5E43DC23-E9EF-40E7-873B-D2C7472AE97C}" presName="diagram" presStyleCnt="0">
        <dgm:presLayoutVars>
          <dgm:dir/>
          <dgm:resizeHandles val="exact"/>
        </dgm:presLayoutVars>
      </dgm:prSet>
      <dgm:spPr/>
    </dgm:pt>
    <dgm:pt modelId="{3D623187-8D48-44DD-B1B4-37ACA3D4112C}" type="pres">
      <dgm:prSet presAssocID="{3F499052-8EA4-4850-94D1-B24F140A98E8}" presName="node" presStyleLbl="node1" presStyleIdx="0" presStyleCnt="6">
        <dgm:presLayoutVars>
          <dgm:bulletEnabled val="1"/>
        </dgm:presLayoutVars>
      </dgm:prSet>
      <dgm:spPr/>
    </dgm:pt>
    <dgm:pt modelId="{4B6CF26F-21FC-49D2-A924-2922CBC1D03C}" type="pres">
      <dgm:prSet presAssocID="{A33E542D-02B9-474B-BD64-B66FB210CD28}" presName="sibTrans" presStyleCnt="0"/>
      <dgm:spPr/>
    </dgm:pt>
    <dgm:pt modelId="{54332961-2481-4AEF-8099-23D36C175BD1}" type="pres">
      <dgm:prSet presAssocID="{319C1F6D-453E-40D6-AC1A-3C34504568C9}" presName="node" presStyleLbl="node1" presStyleIdx="1" presStyleCnt="6">
        <dgm:presLayoutVars>
          <dgm:bulletEnabled val="1"/>
        </dgm:presLayoutVars>
      </dgm:prSet>
      <dgm:spPr/>
    </dgm:pt>
    <dgm:pt modelId="{D64F1AFD-912D-4D89-BB36-93F6ADED7E69}" type="pres">
      <dgm:prSet presAssocID="{4BAE12F8-558B-41D4-8A43-C203DCB2F00E}" presName="sibTrans" presStyleCnt="0"/>
      <dgm:spPr/>
    </dgm:pt>
    <dgm:pt modelId="{CBACA11D-4446-4941-8D7B-3B3EFEB58043}" type="pres">
      <dgm:prSet presAssocID="{D0ED99F7-2857-4B63-BBEB-807A3B2D95EF}" presName="node" presStyleLbl="node1" presStyleIdx="2" presStyleCnt="6">
        <dgm:presLayoutVars>
          <dgm:bulletEnabled val="1"/>
        </dgm:presLayoutVars>
      </dgm:prSet>
      <dgm:spPr/>
    </dgm:pt>
    <dgm:pt modelId="{B64F0B06-E170-4B9D-874B-0956E132E094}" type="pres">
      <dgm:prSet presAssocID="{F0B0594B-3A9A-429E-A97A-1EEDC98677BB}" presName="sibTrans" presStyleCnt="0"/>
      <dgm:spPr/>
    </dgm:pt>
    <dgm:pt modelId="{F14939AE-533C-4184-A2AB-E9104BE25087}" type="pres">
      <dgm:prSet presAssocID="{84279C5A-6ADF-42E4-9504-A5E7075D7C04}" presName="node" presStyleLbl="node1" presStyleIdx="3" presStyleCnt="6">
        <dgm:presLayoutVars>
          <dgm:bulletEnabled val="1"/>
        </dgm:presLayoutVars>
      </dgm:prSet>
      <dgm:spPr/>
    </dgm:pt>
    <dgm:pt modelId="{181DA1D4-3B71-4C64-8FBE-87A47ED1B8C4}" type="pres">
      <dgm:prSet presAssocID="{F6046CF6-CC58-447B-9D20-06B28C2C9615}" presName="sibTrans" presStyleCnt="0"/>
      <dgm:spPr/>
    </dgm:pt>
    <dgm:pt modelId="{22857041-2982-445F-850B-0741FFA03969}" type="pres">
      <dgm:prSet presAssocID="{9906CB08-7B02-4DCA-84E4-CB6A5347B30A}" presName="node" presStyleLbl="node1" presStyleIdx="4" presStyleCnt="6">
        <dgm:presLayoutVars>
          <dgm:bulletEnabled val="1"/>
        </dgm:presLayoutVars>
      </dgm:prSet>
      <dgm:spPr/>
    </dgm:pt>
    <dgm:pt modelId="{9335EA9C-A715-4EA4-B5EE-6147E26D16FC}" type="pres">
      <dgm:prSet presAssocID="{9517631C-9311-4EC1-B7FE-A7F675D8E589}" presName="sibTrans" presStyleCnt="0"/>
      <dgm:spPr/>
    </dgm:pt>
    <dgm:pt modelId="{F53C77B6-1C09-475D-A66B-780ADEC0B7D2}" type="pres">
      <dgm:prSet presAssocID="{ED3EA056-FECD-48A0-84F1-2B8CDEA7D8F5}" presName="node" presStyleLbl="node1" presStyleIdx="5" presStyleCnt="6">
        <dgm:presLayoutVars>
          <dgm:bulletEnabled val="1"/>
        </dgm:presLayoutVars>
      </dgm:prSet>
      <dgm:spPr/>
    </dgm:pt>
  </dgm:ptLst>
  <dgm:cxnLst>
    <dgm:cxn modelId="{B1B7A819-E093-4CFA-A06E-B0A9640A96EA}" type="presOf" srcId="{D0ED99F7-2857-4B63-BBEB-807A3B2D95EF}" destId="{CBACA11D-4446-4941-8D7B-3B3EFEB58043}" srcOrd="0" destOrd="0" presId="urn:microsoft.com/office/officeart/2005/8/layout/default#2"/>
    <dgm:cxn modelId="{9511A81D-49CB-4932-B80E-DB27E3A33AD4}" srcId="{5E43DC23-E9EF-40E7-873B-D2C7472AE97C}" destId="{ED3EA056-FECD-48A0-84F1-2B8CDEA7D8F5}" srcOrd="5" destOrd="0" parTransId="{A67C1843-9F53-4CF6-BA1C-C8B401BFD5D8}" sibTransId="{93D7D555-F36A-4E78-A813-910FBDB3F706}"/>
    <dgm:cxn modelId="{5A52ED28-2E01-417F-9A56-520DF8AD6378}" type="presOf" srcId="{9906CB08-7B02-4DCA-84E4-CB6A5347B30A}" destId="{22857041-2982-445F-850B-0741FFA03969}" srcOrd="0" destOrd="0" presId="urn:microsoft.com/office/officeart/2005/8/layout/default#2"/>
    <dgm:cxn modelId="{60C97442-1865-4B77-A4FD-803AF95F019A}" srcId="{5E43DC23-E9EF-40E7-873B-D2C7472AE97C}" destId="{84279C5A-6ADF-42E4-9504-A5E7075D7C04}" srcOrd="3" destOrd="0" parTransId="{58822E7D-9997-4D8E-BCB2-79D0950EF659}" sibTransId="{F6046CF6-CC58-447B-9D20-06B28C2C9615}"/>
    <dgm:cxn modelId="{E9EA8347-5D8E-4983-83B8-837265C2A84D}" srcId="{5E43DC23-E9EF-40E7-873B-D2C7472AE97C}" destId="{319C1F6D-453E-40D6-AC1A-3C34504568C9}" srcOrd="1" destOrd="0" parTransId="{52A844DB-E99F-4408-B6D7-913A1A6C6A53}" sibTransId="{4BAE12F8-558B-41D4-8A43-C203DCB2F00E}"/>
    <dgm:cxn modelId="{1AD59E50-F92C-4C2D-86F1-445EC71E1EA6}" srcId="{5E43DC23-E9EF-40E7-873B-D2C7472AE97C}" destId="{9906CB08-7B02-4DCA-84E4-CB6A5347B30A}" srcOrd="4" destOrd="0" parTransId="{618B9F19-DABC-4D20-9184-22E0CAF3AC33}" sibTransId="{9517631C-9311-4EC1-B7FE-A7F675D8E589}"/>
    <dgm:cxn modelId="{44BC4073-8C11-4CF5-86D9-E074BCB95B0A}" type="presOf" srcId="{319C1F6D-453E-40D6-AC1A-3C34504568C9}" destId="{54332961-2481-4AEF-8099-23D36C175BD1}" srcOrd="0" destOrd="0" presId="urn:microsoft.com/office/officeart/2005/8/layout/default#2"/>
    <dgm:cxn modelId="{1A5B908E-7138-4BC0-8006-F76985C31A0E}" type="presOf" srcId="{ED3EA056-FECD-48A0-84F1-2B8CDEA7D8F5}" destId="{F53C77B6-1C09-475D-A66B-780ADEC0B7D2}" srcOrd="0" destOrd="0" presId="urn:microsoft.com/office/officeart/2005/8/layout/default#2"/>
    <dgm:cxn modelId="{9AD40E93-E08E-414C-8ECC-D1F56ED9AD9C}" type="presOf" srcId="{84279C5A-6ADF-42E4-9504-A5E7075D7C04}" destId="{F14939AE-533C-4184-A2AB-E9104BE25087}" srcOrd="0" destOrd="0" presId="urn:microsoft.com/office/officeart/2005/8/layout/default#2"/>
    <dgm:cxn modelId="{E4D25EB1-1B35-4531-A759-AE1F228F9926}" type="presOf" srcId="{3F499052-8EA4-4850-94D1-B24F140A98E8}" destId="{3D623187-8D48-44DD-B1B4-37ACA3D4112C}" srcOrd="0" destOrd="0" presId="urn:microsoft.com/office/officeart/2005/8/layout/default#2"/>
    <dgm:cxn modelId="{F8C96EBD-D60C-4552-AA5B-00CC9F50B9E4}" srcId="{5E43DC23-E9EF-40E7-873B-D2C7472AE97C}" destId="{3F499052-8EA4-4850-94D1-B24F140A98E8}" srcOrd="0" destOrd="0" parTransId="{8A55B938-2AC1-4B23-9FD2-58A9DE3A60B7}" sibTransId="{A33E542D-02B9-474B-BD64-B66FB210CD28}"/>
    <dgm:cxn modelId="{DE1A54F9-D728-4810-84A3-CABFBF0852BF}" type="presOf" srcId="{5E43DC23-E9EF-40E7-873B-D2C7472AE97C}" destId="{D833747B-9DE2-4934-987B-6A20CC30E2DD}" srcOrd="0" destOrd="0" presId="urn:microsoft.com/office/officeart/2005/8/layout/default#2"/>
    <dgm:cxn modelId="{A30A2FFB-67B8-490C-8E57-38200A0070D1}" srcId="{5E43DC23-E9EF-40E7-873B-D2C7472AE97C}" destId="{D0ED99F7-2857-4B63-BBEB-807A3B2D95EF}" srcOrd="2" destOrd="0" parTransId="{EE17138B-D4E6-49FE-9CF4-D122DBC76F4E}" sibTransId="{F0B0594B-3A9A-429E-A97A-1EEDC98677BB}"/>
    <dgm:cxn modelId="{F91FBFA7-37B0-4428-BF22-6CFA2B07A64A}" type="presParOf" srcId="{D833747B-9DE2-4934-987B-6A20CC30E2DD}" destId="{3D623187-8D48-44DD-B1B4-37ACA3D4112C}" srcOrd="0" destOrd="0" presId="urn:microsoft.com/office/officeart/2005/8/layout/default#2"/>
    <dgm:cxn modelId="{E2FC06C1-0914-41F0-B54E-C516D670DCAC}" type="presParOf" srcId="{D833747B-9DE2-4934-987B-6A20CC30E2DD}" destId="{4B6CF26F-21FC-49D2-A924-2922CBC1D03C}" srcOrd="1" destOrd="0" presId="urn:microsoft.com/office/officeart/2005/8/layout/default#2"/>
    <dgm:cxn modelId="{D88AB8E6-ADE0-484D-BC26-9510358413CC}" type="presParOf" srcId="{D833747B-9DE2-4934-987B-6A20CC30E2DD}" destId="{54332961-2481-4AEF-8099-23D36C175BD1}" srcOrd="2" destOrd="0" presId="urn:microsoft.com/office/officeart/2005/8/layout/default#2"/>
    <dgm:cxn modelId="{1F2188E1-9413-4167-8BE7-F05E7DE8532D}" type="presParOf" srcId="{D833747B-9DE2-4934-987B-6A20CC30E2DD}" destId="{D64F1AFD-912D-4D89-BB36-93F6ADED7E69}" srcOrd="3" destOrd="0" presId="urn:microsoft.com/office/officeart/2005/8/layout/default#2"/>
    <dgm:cxn modelId="{3ACFB277-B775-45BC-B24C-5A60BC056C57}" type="presParOf" srcId="{D833747B-9DE2-4934-987B-6A20CC30E2DD}" destId="{CBACA11D-4446-4941-8D7B-3B3EFEB58043}" srcOrd="4" destOrd="0" presId="urn:microsoft.com/office/officeart/2005/8/layout/default#2"/>
    <dgm:cxn modelId="{724F1923-A14C-45C7-9C1F-37813EE7CC0F}" type="presParOf" srcId="{D833747B-9DE2-4934-987B-6A20CC30E2DD}" destId="{B64F0B06-E170-4B9D-874B-0956E132E094}" srcOrd="5" destOrd="0" presId="urn:microsoft.com/office/officeart/2005/8/layout/default#2"/>
    <dgm:cxn modelId="{E82E0D19-9CF1-426A-8BD1-EEA41A03B785}" type="presParOf" srcId="{D833747B-9DE2-4934-987B-6A20CC30E2DD}" destId="{F14939AE-533C-4184-A2AB-E9104BE25087}" srcOrd="6" destOrd="0" presId="urn:microsoft.com/office/officeart/2005/8/layout/default#2"/>
    <dgm:cxn modelId="{C13BE4C3-C429-48C0-8F7D-58BD0E905ECE}" type="presParOf" srcId="{D833747B-9DE2-4934-987B-6A20CC30E2DD}" destId="{181DA1D4-3B71-4C64-8FBE-87A47ED1B8C4}" srcOrd="7" destOrd="0" presId="urn:microsoft.com/office/officeart/2005/8/layout/default#2"/>
    <dgm:cxn modelId="{721AE1D4-C7EB-4CE4-AB0E-A4C6A8E0DE5C}" type="presParOf" srcId="{D833747B-9DE2-4934-987B-6A20CC30E2DD}" destId="{22857041-2982-445F-850B-0741FFA03969}" srcOrd="8" destOrd="0" presId="urn:microsoft.com/office/officeart/2005/8/layout/default#2"/>
    <dgm:cxn modelId="{475DA8A3-3F2B-4D89-92DC-622A2D51EDB0}" type="presParOf" srcId="{D833747B-9DE2-4934-987B-6A20CC30E2DD}" destId="{9335EA9C-A715-4EA4-B5EE-6147E26D16FC}" srcOrd="9" destOrd="0" presId="urn:microsoft.com/office/officeart/2005/8/layout/default#2"/>
    <dgm:cxn modelId="{61DC8C2D-7C87-4AFB-BE82-37ACEFCAF0BF}" type="presParOf" srcId="{D833747B-9DE2-4934-987B-6A20CC30E2DD}" destId="{F53C77B6-1C09-475D-A66B-780ADEC0B7D2}" srcOrd="1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7F9C2D0-8A7E-41A0-A515-B87BE35C5B78}" type="doc">
      <dgm:prSet loTypeId="urn:microsoft.com/office/officeart/2005/8/layout/default#3" loCatId="list" qsTypeId="urn:microsoft.com/office/officeart/2005/8/quickstyle/3d2" qsCatId="3D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72260E45-03A3-4B42-8F3E-D2A461FDDA85}">
      <dgm:prSet phldrT="[Текст]"/>
      <dgm:spPr/>
      <dgm:t>
        <a:bodyPr/>
        <a:lstStyle/>
        <a:p>
          <a:r>
            <a:rPr lang="uk-UA" b="0">
              <a:latin typeface="Times New Roman" panose="02020603050405020304" pitchFamily="18" charset="0"/>
              <a:cs typeface="Times New Roman" panose="02020603050405020304" pitchFamily="18" charset="0"/>
            </a:rPr>
            <a:t>має конституційний (системоутворюючий) характер</a:t>
          </a:r>
          <a:endParaRPr lang="uk-UA" b="0" dirty="0"/>
        </a:p>
      </dgm:t>
    </dgm:pt>
    <dgm:pt modelId="{989DF3EC-C445-4FC8-AA4E-27F3338E8380}" type="parTrans" cxnId="{75581205-B044-4852-BD01-5C4BE57945E2}">
      <dgm:prSet/>
      <dgm:spPr/>
      <dgm:t>
        <a:bodyPr/>
        <a:lstStyle/>
        <a:p>
          <a:endParaRPr lang="uk-UA"/>
        </a:p>
      </dgm:t>
    </dgm:pt>
    <dgm:pt modelId="{B99366BE-A9E3-4FD0-B259-FAB585C379A7}" type="sibTrans" cxnId="{75581205-B044-4852-BD01-5C4BE57945E2}">
      <dgm:prSet/>
      <dgm:spPr/>
      <dgm:t>
        <a:bodyPr/>
        <a:lstStyle/>
        <a:p>
          <a:endParaRPr lang="uk-UA"/>
        </a:p>
      </dgm:t>
    </dgm:pt>
    <dgm:pt modelId="{E6F60D4E-406A-495C-8521-AA60EACEEA59}">
      <dgm:prSet phldrT="[Текст]"/>
      <dgm:spPr/>
      <dgm:t>
        <a:bodyPr/>
        <a:lstStyle/>
        <a:p>
          <a:r>
            <a:rPr lang="uk-UA" b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передбачає конституційні санкції як міру юридичної відповідальності</a:t>
          </a:r>
          <a:endParaRPr lang="uk-UA" b="0" dirty="0">
            <a:solidFill>
              <a:schemeClr val="bg2">
                <a:lumMod val="25000"/>
              </a:schemeClr>
            </a:solidFill>
          </a:endParaRPr>
        </a:p>
      </dgm:t>
    </dgm:pt>
    <dgm:pt modelId="{6383E164-D820-438F-B6B9-3DA17CEE0361}" type="parTrans" cxnId="{0FC64615-2803-4BE3-AB84-303B7B0F884C}">
      <dgm:prSet/>
      <dgm:spPr/>
      <dgm:t>
        <a:bodyPr/>
        <a:lstStyle/>
        <a:p>
          <a:endParaRPr lang="uk-UA"/>
        </a:p>
      </dgm:t>
    </dgm:pt>
    <dgm:pt modelId="{EE9D89D4-91C1-411E-8722-D4EFCFD1152D}" type="sibTrans" cxnId="{0FC64615-2803-4BE3-AB84-303B7B0F884C}">
      <dgm:prSet/>
      <dgm:spPr/>
      <dgm:t>
        <a:bodyPr/>
        <a:lstStyle/>
        <a:p>
          <a:endParaRPr lang="uk-UA"/>
        </a:p>
      </dgm:t>
    </dgm:pt>
    <dgm:pt modelId="{194890B8-AE00-445E-8002-A3A75762A061}">
      <dgm:prSet phldrT="[Текст]"/>
      <dgm:spPr/>
      <dgm:t>
        <a:bodyPr/>
        <a:lstStyle/>
        <a:p>
          <a:r>
            <a:rPr lang="uk-UA" b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специфічність підстав конституційно-правової відповідальності</a:t>
          </a:r>
          <a:endParaRPr lang="uk-UA" b="0" dirty="0">
            <a:solidFill>
              <a:schemeClr val="bg2">
                <a:lumMod val="25000"/>
              </a:schemeClr>
            </a:solidFill>
          </a:endParaRPr>
        </a:p>
      </dgm:t>
    </dgm:pt>
    <dgm:pt modelId="{FD6E9DFD-0CE2-448D-A585-05E080EF765B}" type="parTrans" cxnId="{86A9374E-16AE-4D3E-8E04-CC72FE47FF41}">
      <dgm:prSet/>
      <dgm:spPr/>
      <dgm:t>
        <a:bodyPr/>
        <a:lstStyle/>
        <a:p>
          <a:endParaRPr lang="uk-UA"/>
        </a:p>
      </dgm:t>
    </dgm:pt>
    <dgm:pt modelId="{55043D30-C9A7-4F0A-B8DA-C0D6E996BBDB}" type="sibTrans" cxnId="{86A9374E-16AE-4D3E-8E04-CC72FE47FF41}">
      <dgm:prSet/>
      <dgm:spPr/>
      <dgm:t>
        <a:bodyPr/>
        <a:lstStyle/>
        <a:p>
          <a:endParaRPr lang="uk-UA"/>
        </a:p>
      </dgm:t>
    </dgm:pt>
    <dgm:pt modelId="{F8242F72-AA3C-4E12-B0D4-40032766CFC4}">
      <dgm:prSet phldrT="[Текст]"/>
      <dgm:spPr/>
      <dgm:t>
        <a:bodyPr/>
        <a:lstStyle/>
        <a:p>
          <a:r>
            <a:rPr lang="uk-UA" b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спеціальне коло суб’єктів конституційно-правової відповідальності</a:t>
          </a:r>
          <a:endParaRPr lang="uk-UA" b="0" dirty="0">
            <a:solidFill>
              <a:schemeClr val="bg2">
                <a:lumMod val="25000"/>
              </a:schemeClr>
            </a:solidFill>
          </a:endParaRPr>
        </a:p>
      </dgm:t>
    </dgm:pt>
    <dgm:pt modelId="{5B733D2C-1671-43B2-9D27-2F21D78D0CF3}" type="parTrans" cxnId="{3CF91B53-6968-4682-8A7B-4792731B7594}">
      <dgm:prSet/>
      <dgm:spPr/>
      <dgm:t>
        <a:bodyPr/>
        <a:lstStyle/>
        <a:p>
          <a:endParaRPr lang="uk-UA"/>
        </a:p>
      </dgm:t>
    </dgm:pt>
    <dgm:pt modelId="{1289C1BF-CDA8-4ECD-BF81-5D8209290FF7}" type="sibTrans" cxnId="{3CF91B53-6968-4682-8A7B-4792731B7594}">
      <dgm:prSet/>
      <dgm:spPr/>
      <dgm:t>
        <a:bodyPr/>
        <a:lstStyle/>
        <a:p>
          <a:endParaRPr lang="uk-UA"/>
        </a:p>
      </dgm:t>
    </dgm:pt>
    <dgm:pt modelId="{BEE1BB21-9C0B-415D-826E-23217A08437B}" type="pres">
      <dgm:prSet presAssocID="{77F9C2D0-8A7E-41A0-A515-B87BE35C5B78}" presName="diagram" presStyleCnt="0">
        <dgm:presLayoutVars>
          <dgm:dir/>
          <dgm:resizeHandles val="exact"/>
        </dgm:presLayoutVars>
      </dgm:prSet>
      <dgm:spPr/>
    </dgm:pt>
    <dgm:pt modelId="{607BD2DB-D61B-4F65-A0ED-F790F2ED8B00}" type="pres">
      <dgm:prSet presAssocID="{72260E45-03A3-4B42-8F3E-D2A461FDDA85}" presName="node" presStyleLbl="node1" presStyleIdx="0" presStyleCnt="4" custScaleX="151933">
        <dgm:presLayoutVars>
          <dgm:bulletEnabled val="1"/>
        </dgm:presLayoutVars>
      </dgm:prSet>
      <dgm:spPr/>
    </dgm:pt>
    <dgm:pt modelId="{E637276C-782C-4B38-9D6E-7BA2FC15DF11}" type="pres">
      <dgm:prSet presAssocID="{B99366BE-A9E3-4FD0-B259-FAB585C379A7}" presName="sibTrans" presStyleCnt="0"/>
      <dgm:spPr/>
    </dgm:pt>
    <dgm:pt modelId="{0D654DDA-38DF-4845-8DD0-135CE635E692}" type="pres">
      <dgm:prSet presAssocID="{E6F60D4E-406A-495C-8521-AA60EACEEA59}" presName="node" presStyleLbl="node1" presStyleIdx="1" presStyleCnt="4" custScaleX="151811">
        <dgm:presLayoutVars>
          <dgm:bulletEnabled val="1"/>
        </dgm:presLayoutVars>
      </dgm:prSet>
      <dgm:spPr/>
    </dgm:pt>
    <dgm:pt modelId="{1E907E24-A9F5-4A2E-8CD7-9FD05A70C145}" type="pres">
      <dgm:prSet presAssocID="{EE9D89D4-91C1-411E-8722-D4EFCFD1152D}" presName="sibTrans" presStyleCnt="0"/>
      <dgm:spPr/>
    </dgm:pt>
    <dgm:pt modelId="{0BAD9FEE-003A-42B1-BB31-CF01173AEF22}" type="pres">
      <dgm:prSet presAssocID="{194890B8-AE00-445E-8002-A3A75762A061}" presName="node" presStyleLbl="node1" presStyleIdx="2" presStyleCnt="4" custScaleX="154664" custScaleY="90805" custLinFactNeighborX="-2879" custLinFactNeighborY="-1663">
        <dgm:presLayoutVars>
          <dgm:bulletEnabled val="1"/>
        </dgm:presLayoutVars>
      </dgm:prSet>
      <dgm:spPr/>
    </dgm:pt>
    <dgm:pt modelId="{92C4D4D8-0672-4991-A26B-2ECF329E7733}" type="pres">
      <dgm:prSet presAssocID="{55043D30-C9A7-4F0A-B8DA-C0D6E996BBDB}" presName="sibTrans" presStyleCnt="0"/>
      <dgm:spPr/>
    </dgm:pt>
    <dgm:pt modelId="{FFF484FF-E35D-447C-8F8C-9E19664341CF}" type="pres">
      <dgm:prSet presAssocID="{F8242F72-AA3C-4E12-B0D4-40032766CFC4}" presName="node" presStyleLbl="node1" presStyleIdx="3" presStyleCnt="4" custScaleX="147390" custScaleY="85527">
        <dgm:presLayoutVars>
          <dgm:bulletEnabled val="1"/>
        </dgm:presLayoutVars>
      </dgm:prSet>
      <dgm:spPr/>
    </dgm:pt>
  </dgm:ptLst>
  <dgm:cxnLst>
    <dgm:cxn modelId="{75581205-B044-4852-BD01-5C4BE57945E2}" srcId="{77F9C2D0-8A7E-41A0-A515-B87BE35C5B78}" destId="{72260E45-03A3-4B42-8F3E-D2A461FDDA85}" srcOrd="0" destOrd="0" parTransId="{989DF3EC-C445-4FC8-AA4E-27F3338E8380}" sibTransId="{B99366BE-A9E3-4FD0-B259-FAB585C379A7}"/>
    <dgm:cxn modelId="{0FC64615-2803-4BE3-AB84-303B7B0F884C}" srcId="{77F9C2D0-8A7E-41A0-A515-B87BE35C5B78}" destId="{E6F60D4E-406A-495C-8521-AA60EACEEA59}" srcOrd="1" destOrd="0" parTransId="{6383E164-D820-438F-B6B9-3DA17CEE0361}" sibTransId="{EE9D89D4-91C1-411E-8722-D4EFCFD1152D}"/>
    <dgm:cxn modelId="{025BEB1F-3669-4DA1-8549-E6B881CC9D0F}" type="presOf" srcId="{77F9C2D0-8A7E-41A0-A515-B87BE35C5B78}" destId="{BEE1BB21-9C0B-415D-826E-23217A08437B}" srcOrd="0" destOrd="0" presId="urn:microsoft.com/office/officeart/2005/8/layout/default#3"/>
    <dgm:cxn modelId="{19CB3D29-9336-4055-95F2-944613D55024}" type="presOf" srcId="{F8242F72-AA3C-4E12-B0D4-40032766CFC4}" destId="{FFF484FF-E35D-447C-8F8C-9E19664341CF}" srcOrd="0" destOrd="0" presId="urn:microsoft.com/office/officeart/2005/8/layout/default#3"/>
    <dgm:cxn modelId="{DC708B2F-78DC-4828-BF28-DC69B7B9B04A}" type="presOf" srcId="{E6F60D4E-406A-495C-8521-AA60EACEEA59}" destId="{0D654DDA-38DF-4845-8DD0-135CE635E692}" srcOrd="0" destOrd="0" presId="urn:microsoft.com/office/officeart/2005/8/layout/default#3"/>
    <dgm:cxn modelId="{86A9374E-16AE-4D3E-8E04-CC72FE47FF41}" srcId="{77F9C2D0-8A7E-41A0-A515-B87BE35C5B78}" destId="{194890B8-AE00-445E-8002-A3A75762A061}" srcOrd="2" destOrd="0" parTransId="{FD6E9DFD-0CE2-448D-A585-05E080EF765B}" sibTransId="{55043D30-C9A7-4F0A-B8DA-C0D6E996BBDB}"/>
    <dgm:cxn modelId="{3CF91B53-6968-4682-8A7B-4792731B7594}" srcId="{77F9C2D0-8A7E-41A0-A515-B87BE35C5B78}" destId="{F8242F72-AA3C-4E12-B0D4-40032766CFC4}" srcOrd="3" destOrd="0" parTransId="{5B733D2C-1671-43B2-9D27-2F21D78D0CF3}" sibTransId="{1289C1BF-CDA8-4ECD-BF81-5D8209290FF7}"/>
    <dgm:cxn modelId="{1D196C7C-E6DF-4C5A-99DB-A24DB428AC14}" type="presOf" srcId="{194890B8-AE00-445E-8002-A3A75762A061}" destId="{0BAD9FEE-003A-42B1-BB31-CF01173AEF22}" srcOrd="0" destOrd="0" presId="urn:microsoft.com/office/officeart/2005/8/layout/default#3"/>
    <dgm:cxn modelId="{DF1F949F-3345-47F4-B246-6326ED02AA2B}" type="presOf" srcId="{72260E45-03A3-4B42-8F3E-D2A461FDDA85}" destId="{607BD2DB-D61B-4F65-A0ED-F790F2ED8B00}" srcOrd="0" destOrd="0" presId="urn:microsoft.com/office/officeart/2005/8/layout/default#3"/>
    <dgm:cxn modelId="{8933E51D-2A65-4CB9-A0B5-1D4296D88FF3}" type="presParOf" srcId="{BEE1BB21-9C0B-415D-826E-23217A08437B}" destId="{607BD2DB-D61B-4F65-A0ED-F790F2ED8B00}" srcOrd="0" destOrd="0" presId="urn:microsoft.com/office/officeart/2005/8/layout/default#3"/>
    <dgm:cxn modelId="{DD90BE0E-DEB8-4562-9E8E-D14CB002686B}" type="presParOf" srcId="{BEE1BB21-9C0B-415D-826E-23217A08437B}" destId="{E637276C-782C-4B38-9D6E-7BA2FC15DF11}" srcOrd="1" destOrd="0" presId="urn:microsoft.com/office/officeart/2005/8/layout/default#3"/>
    <dgm:cxn modelId="{0EAEB0E9-DFD8-4753-80AE-D08F0BA2528D}" type="presParOf" srcId="{BEE1BB21-9C0B-415D-826E-23217A08437B}" destId="{0D654DDA-38DF-4845-8DD0-135CE635E692}" srcOrd="2" destOrd="0" presId="urn:microsoft.com/office/officeart/2005/8/layout/default#3"/>
    <dgm:cxn modelId="{62509464-BBAD-42C7-9C34-78154A766918}" type="presParOf" srcId="{BEE1BB21-9C0B-415D-826E-23217A08437B}" destId="{1E907E24-A9F5-4A2E-8CD7-9FD05A70C145}" srcOrd="3" destOrd="0" presId="urn:microsoft.com/office/officeart/2005/8/layout/default#3"/>
    <dgm:cxn modelId="{C0A08F98-EABB-4C7A-9219-C3B19031DBB7}" type="presParOf" srcId="{BEE1BB21-9C0B-415D-826E-23217A08437B}" destId="{0BAD9FEE-003A-42B1-BB31-CF01173AEF22}" srcOrd="4" destOrd="0" presId="urn:microsoft.com/office/officeart/2005/8/layout/default#3"/>
    <dgm:cxn modelId="{6C55E6A5-EB8A-4B72-B3F1-256AAF63F941}" type="presParOf" srcId="{BEE1BB21-9C0B-415D-826E-23217A08437B}" destId="{92C4D4D8-0672-4991-A26B-2ECF329E7733}" srcOrd="5" destOrd="0" presId="urn:microsoft.com/office/officeart/2005/8/layout/default#3"/>
    <dgm:cxn modelId="{B17CB252-00D2-47E1-BC45-CC47FCE21B64}" type="presParOf" srcId="{BEE1BB21-9C0B-415D-826E-23217A08437B}" destId="{FFF484FF-E35D-447C-8F8C-9E19664341CF}" srcOrd="6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2FF60B0-B820-427B-9D0A-0E0C587A8B52}" type="doc">
      <dgm:prSet loTypeId="urn:microsoft.com/office/officeart/2005/8/layout/bProcess4" loCatId="process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3990178A-527B-4487-82DF-A8788B327CBB}">
      <dgm:prSet phldrT="[Текст]" custT="1"/>
      <dgm:spPr/>
      <dgm:t>
        <a:bodyPr/>
        <a:lstStyle/>
        <a:p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настає за винне, суспільно небезпечне і протиправне діяння, вичерпний перелік яких міститься у КК України </a:t>
          </a:r>
          <a:endParaRPr lang="uk-UA" sz="2000" dirty="0"/>
        </a:p>
      </dgm:t>
    </dgm:pt>
    <dgm:pt modelId="{605A5381-0212-4B87-B99F-255C702F78C6}" type="parTrans" cxnId="{C2F5A6B8-02D5-4215-BFAD-D2752A96FDE0}">
      <dgm:prSet/>
      <dgm:spPr/>
      <dgm:t>
        <a:bodyPr/>
        <a:lstStyle/>
        <a:p>
          <a:endParaRPr lang="uk-UA"/>
        </a:p>
      </dgm:t>
    </dgm:pt>
    <dgm:pt modelId="{322B2BE1-D489-43D5-8ED8-311B7E6788BF}" type="sibTrans" cxnId="{C2F5A6B8-02D5-4215-BFAD-D2752A96FDE0}">
      <dgm:prSet/>
      <dgm:spPr/>
      <dgm:t>
        <a:bodyPr/>
        <a:lstStyle/>
        <a:p>
          <a:endParaRPr lang="uk-UA"/>
        </a:p>
      </dgm:t>
    </dgm:pt>
    <dgm:pt modelId="{D9EB49F8-6882-440C-8055-11E5B6219125}">
      <dgm:prSet phldrT="[Текст]"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спирається на державний примус </a:t>
          </a:r>
          <a:endParaRPr lang="uk-UA" sz="2400" dirty="0">
            <a:solidFill>
              <a:schemeClr val="bg2">
                <a:lumMod val="25000"/>
              </a:schemeClr>
            </a:solidFill>
          </a:endParaRPr>
        </a:p>
      </dgm:t>
    </dgm:pt>
    <dgm:pt modelId="{29F78518-B15D-49AE-9E67-AF91FBCEE6E7}" type="parTrans" cxnId="{01338763-A939-4926-8074-AAA42899D09D}">
      <dgm:prSet/>
      <dgm:spPr/>
      <dgm:t>
        <a:bodyPr/>
        <a:lstStyle/>
        <a:p>
          <a:endParaRPr lang="uk-UA"/>
        </a:p>
      </dgm:t>
    </dgm:pt>
    <dgm:pt modelId="{33A5F5B5-D198-4E29-9685-EEE2F983F1D9}" type="sibTrans" cxnId="{01338763-A939-4926-8074-AAA42899D09D}">
      <dgm:prSet/>
      <dgm:spPr/>
      <dgm:t>
        <a:bodyPr/>
        <a:lstStyle/>
        <a:p>
          <a:endParaRPr lang="uk-UA"/>
        </a:p>
      </dgm:t>
    </dgm:pt>
    <dgm:pt modelId="{A908FAF8-CE9D-4AAF-9279-3256D5001EEF}">
      <dgm:prSet phldrT="[Текст]" custT="1"/>
      <dgm:spPr/>
      <dgm:t>
        <a:bodyPr/>
        <a:lstStyle/>
        <a:p>
          <a:r>
            <a:rPr lang="uk-UA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супроводжується державним осудом і тягне негативні наслідки для особи, що вчинила злочин </a:t>
          </a:r>
          <a:endParaRPr lang="uk-UA" sz="2000" dirty="0">
            <a:solidFill>
              <a:schemeClr val="bg2">
                <a:lumMod val="25000"/>
              </a:schemeClr>
            </a:solidFill>
          </a:endParaRPr>
        </a:p>
      </dgm:t>
    </dgm:pt>
    <dgm:pt modelId="{CD4BECA0-B4E5-4635-AA42-A52DD9204F5F}" type="parTrans" cxnId="{EA2F789B-F237-4B74-A329-2DC542691B74}">
      <dgm:prSet/>
      <dgm:spPr/>
      <dgm:t>
        <a:bodyPr/>
        <a:lstStyle/>
        <a:p>
          <a:endParaRPr lang="uk-UA"/>
        </a:p>
      </dgm:t>
    </dgm:pt>
    <dgm:pt modelId="{8DED9F7A-010E-4FDA-A017-0B02850ED6F6}" type="sibTrans" cxnId="{EA2F789B-F237-4B74-A329-2DC542691B74}">
      <dgm:prSet/>
      <dgm:spPr/>
      <dgm:t>
        <a:bodyPr/>
        <a:lstStyle/>
        <a:p>
          <a:endParaRPr lang="uk-UA"/>
        </a:p>
      </dgm:t>
    </dgm:pt>
    <dgm:pt modelId="{58C5195C-13B8-4A96-97CD-0EB44F96C826}">
      <dgm:prSet phldrT="[Текст]"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існує і реалізується у межах кримінальних правовідносин</a:t>
          </a:r>
          <a:endParaRPr lang="uk-UA" sz="2400" dirty="0">
            <a:solidFill>
              <a:schemeClr val="bg2">
                <a:lumMod val="25000"/>
              </a:schemeClr>
            </a:solidFill>
          </a:endParaRPr>
        </a:p>
      </dgm:t>
    </dgm:pt>
    <dgm:pt modelId="{CD8FBBD1-D716-49CA-8E06-45EB09B3E69D}" type="parTrans" cxnId="{75CD2373-9AE6-4C22-8A79-355B5E73BCBB}">
      <dgm:prSet/>
      <dgm:spPr/>
      <dgm:t>
        <a:bodyPr/>
        <a:lstStyle/>
        <a:p>
          <a:endParaRPr lang="uk-UA"/>
        </a:p>
      </dgm:t>
    </dgm:pt>
    <dgm:pt modelId="{F04C17B4-A90A-46F9-9D84-BBB41CD4F5CB}" type="sibTrans" cxnId="{75CD2373-9AE6-4C22-8A79-355B5E73BCBB}">
      <dgm:prSet/>
      <dgm:spPr/>
      <dgm:t>
        <a:bodyPr/>
        <a:lstStyle/>
        <a:p>
          <a:endParaRPr lang="uk-UA"/>
        </a:p>
      </dgm:t>
    </dgm:pt>
    <dgm:pt modelId="{6FCB22B5-5958-4A07-96AA-8FE1D442BA0F}">
      <dgm:prSet phldrT="[Текст]"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реалізується виключно в судовому порядку</a:t>
          </a:r>
          <a:endParaRPr lang="uk-UA" sz="2400" dirty="0">
            <a:solidFill>
              <a:schemeClr val="bg2">
                <a:lumMod val="25000"/>
              </a:schemeClr>
            </a:solidFill>
          </a:endParaRPr>
        </a:p>
      </dgm:t>
    </dgm:pt>
    <dgm:pt modelId="{996CD66E-E68E-4A4B-A53D-19EA7FEA9F91}" type="parTrans" cxnId="{A069DC3C-3CDE-4E1A-A8B6-EE8E5159251D}">
      <dgm:prSet/>
      <dgm:spPr/>
      <dgm:t>
        <a:bodyPr/>
        <a:lstStyle/>
        <a:p>
          <a:endParaRPr lang="uk-UA"/>
        </a:p>
      </dgm:t>
    </dgm:pt>
    <dgm:pt modelId="{DCCBAD17-2CC9-455F-B267-C5CEC861A757}" type="sibTrans" cxnId="{A069DC3C-3CDE-4E1A-A8B6-EE8E5159251D}">
      <dgm:prSet/>
      <dgm:spPr/>
      <dgm:t>
        <a:bodyPr/>
        <a:lstStyle/>
        <a:p>
          <a:endParaRPr lang="uk-UA"/>
        </a:p>
      </dgm:t>
    </dgm:pt>
    <dgm:pt modelId="{F84872FB-F36F-469F-9585-1546484982A9}">
      <dgm:prSet phldrT="[Текст]" custT="1"/>
      <dgm:spPr/>
      <dgm:t>
        <a:bodyPr/>
        <a:lstStyle/>
        <a:p>
          <a:r>
            <a:rPr lang="uk-UA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настає з моменту вступу в законну силу вироку суду</a:t>
          </a:r>
          <a:endParaRPr lang="uk-UA" sz="2400" dirty="0"/>
        </a:p>
      </dgm:t>
    </dgm:pt>
    <dgm:pt modelId="{0F80ADEC-9DBF-4500-89B6-C67F85D9EBB7}" type="parTrans" cxnId="{879748A2-3F8A-4BD1-8797-D7943AF40E43}">
      <dgm:prSet/>
      <dgm:spPr/>
      <dgm:t>
        <a:bodyPr/>
        <a:lstStyle/>
        <a:p>
          <a:endParaRPr lang="uk-UA"/>
        </a:p>
      </dgm:t>
    </dgm:pt>
    <dgm:pt modelId="{7DE929F8-A526-494A-A45B-E21315350CD5}" type="sibTrans" cxnId="{879748A2-3F8A-4BD1-8797-D7943AF40E43}">
      <dgm:prSet/>
      <dgm:spPr/>
      <dgm:t>
        <a:bodyPr/>
        <a:lstStyle/>
        <a:p>
          <a:endParaRPr lang="uk-UA"/>
        </a:p>
      </dgm:t>
    </dgm:pt>
    <dgm:pt modelId="{5064410E-E2DC-4B5F-90D6-DDF4A35E5103}" type="pres">
      <dgm:prSet presAssocID="{42FF60B0-B820-427B-9D0A-0E0C587A8B52}" presName="Name0" presStyleCnt="0">
        <dgm:presLayoutVars>
          <dgm:dir/>
          <dgm:resizeHandles/>
        </dgm:presLayoutVars>
      </dgm:prSet>
      <dgm:spPr/>
    </dgm:pt>
    <dgm:pt modelId="{123EC37B-7FB3-452E-8B51-171D10C0246E}" type="pres">
      <dgm:prSet presAssocID="{3990178A-527B-4487-82DF-A8788B327CBB}" presName="compNode" presStyleCnt="0"/>
      <dgm:spPr/>
    </dgm:pt>
    <dgm:pt modelId="{E5A6B5FB-3F25-4F38-AFBC-DF7DBFCDE0B4}" type="pres">
      <dgm:prSet presAssocID="{3990178A-527B-4487-82DF-A8788B327CBB}" presName="dummyConnPt" presStyleCnt="0"/>
      <dgm:spPr/>
    </dgm:pt>
    <dgm:pt modelId="{9DAD4E5A-28E3-4DC8-829A-DF5CF13B8F06}" type="pres">
      <dgm:prSet presAssocID="{3990178A-527B-4487-82DF-A8788B327CBB}" presName="node" presStyleLbl="node1" presStyleIdx="0" presStyleCnt="6" custScaleX="201067">
        <dgm:presLayoutVars>
          <dgm:bulletEnabled val="1"/>
        </dgm:presLayoutVars>
      </dgm:prSet>
      <dgm:spPr/>
    </dgm:pt>
    <dgm:pt modelId="{F73E81DA-7971-4170-A5B7-59C106150621}" type="pres">
      <dgm:prSet presAssocID="{322B2BE1-D489-43D5-8ED8-311B7E6788BF}" presName="sibTrans" presStyleLbl="bgSibTrans2D1" presStyleIdx="0" presStyleCnt="5"/>
      <dgm:spPr/>
    </dgm:pt>
    <dgm:pt modelId="{107B8505-7CB3-4609-8CD1-419949AC4836}" type="pres">
      <dgm:prSet presAssocID="{D9EB49F8-6882-440C-8055-11E5B6219125}" presName="compNode" presStyleCnt="0"/>
      <dgm:spPr/>
    </dgm:pt>
    <dgm:pt modelId="{8F293234-FAEC-4269-A1AA-D6C675DFE609}" type="pres">
      <dgm:prSet presAssocID="{D9EB49F8-6882-440C-8055-11E5B6219125}" presName="dummyConnPt" presStyleCnt="0"/>
      <dgm:spPr/>
    </dgm:pt>
    <dgm:pt modelId="{327194E8-D4E1-4E57-B8F3-D7D0DB115586}" type="pres">
      <dgm:prSet presAssocID="{D9EB49F8-6882-440C-8055-11E5B6219125}" presName="node" presStyleLbl="node1" presStyleIdx="1" presStyleCnt="6" custScaleX="201067">
        <dgm:presLayoutVars>
          <dgm:bulletEnabled val="1"/>
        </dgm:presLayoutVars>
      </dgm:prSet>
      <dgm:spPr/>
    </dgm:pt>
    <dgm:pt modelId="{EC936B0C-960A-4CBC-BECF-EDC46679295D}" type="pres">
      <dgm:prSet presAssocID="{33A5F5B5-D198-4E29-9685-EEE2F983F1D9}" presName="sibTrans" presStyleLbl="bgSibTrans2D1" presStyleIdx="1" presStyleCnt="5"/>
      <dgm:spPr/>
    </dgm:pt>
    <dgm:pt modelId="{8D42EEEA-C0F5-49E2-93FE-B5B0B78665C5}" type="pres">
      <dgm:prSet presAssocID="{A908FAF8-CE9D-4AAF-9279-3256D5001EEF}" presName="compNode" presStyleCnt="0"/>
      <dgm:spPr/>
    </dgm:pt>
    <dgm:pt modelId="{C168D36A-046F-493E-8D68-5870C58FA7AE}" type="pres">
      <dgm:prSet presAssocID="{A908FAF8-CE9D-4AAF-9279-3256D5001EEF}" presName="dummyConnPt" presStyleCnt="0"/>
      <dgm:spPr/>
    </dgm:pt>
    <dgm:pt modelId="{D4C25637-1FA1-44A4-9F68-6579319AD29C}" type="pres">
      <dgm:prSet presAssocID="{A908FAF8-CE9D-4AAF-9279-3256D5001EEF}" presName="node" presStyleLbl="node1" presStyleIdx="2" presStyleCnt="6" custScaleX="201067">
        <dgm:presLayoutVars>
          <dgm:bulletEnabled val="1"/>
        </dgm:presLayoutVars>
      </dgm:prSet>
      <dgm:spPr/>
    </dgm:pt>
    <dgm:pt modelId="{5286C98E-B3F0-4C7E-BD3D-2E7AF3841027}" type="pres">
      <dgm:prSet presAssocID="{8DED9F7A-010E-4FDA-A017-0B02850ED6F6}" presName="sibTrans" presStyleLbl="bgSibTrans2D1" presStyleIdx="2" presStyleCnt="5"/>
      <dgm:spPr/>
    </dgm:pt>
    <dgm:pt modelId="{776E8FDC-7159-4CD4-B553-FDAB65755071}" type="pres">
      <dgm:prSet presAssocID="{58C5195C-13B8-4A96-97CD-0EB44F96C826}" presName="compNode" presStyleCnt="0"/>
      <dgm:spPr/>
    </dgm:pt>
    <dgm:pt modelId="{56630EA1-C6BE-48F5-B043-AA6596436E8D}" type="pres">
      <dgm:prSet presAssocID="{58C5195C-13B8-4A96-97CD-0EB44F96C826}" presName="dummyConnPt" presStyleCnt="0"/>
      <dgm:spPr/>
    </dgm:pt>
    <dgm:pt modelId="{6EC05D53-C11D-4122-B1B5-7F57C387FDE5}" type="pres">
      <dgm:prSet presAssocID="{58C5195C-13B8-4A96-97CD-0EB44F96C826}" presName="node" presStyleLbl="node1" presStyleIdx="3" presStyleCnt="6" custScaleX="185271">
        <dgm:presLayoutVars>
          <dgm:bulletEnabled val="1"/>
        </dgm:presLayoutVars>
      </dgm:prSet>
      <dgm:spPr/>
    </dgm:pt>
    <dgm:pt modelId="{FF08C340-C392-4DE6-9BD4-949253AD513B}" type="pres">
      <dgm:prSet presAssocID="{F04C17B4-A90A-46F9-9D84-BBB41CD4F5CB}" presName="sibTrans" presStyleLbl="bgSibTrans2D1" presStyleIdx="3" presStyleCnt="5"/>
      <dgm:spPr/>
    </dgm:pt>
    <dgm:pt modelId="{FE1272AD-E504-426A-9C9A-2F495018AAA0}" type="pres">
      <dgm:prSet presAssocID="{6FCB22B5-5958-4A07-96AA-8FE1D442BA0F}" presName="compNode" presStyleCnt="0"/>
      <dgm:spPr/>
    </dgm:pt>
    <dgm:pt modelId="{4C1A436F-E986-433B-938E-356D7773B269}" type="pres">
      <dgm:prSet presAssocID="{6FCB22B5-5958-4A07-96AA-8FE1D442BA0F}" presName="dummyConnPt" presStyleCnt="0"/>
      <dgm:spPr/>
    </dgm:pt>
    <dgm:pt modelId="{9F2FC504-39AA-4416-BCC6-68BE309AFBA8}" type="pres">
      <dgm:prSet presAssocID="{6FCB22B5-5958-4A07-96AA-8FE1D442BA0F}" presName="node" presStyleLbl="node1" presStyleIdx="4" presStyleCnt="6" custScaleX="185271">
        <dgm:presLayoutVars>
          <dgm:bulletEnabled val="1"/>
        </dgm:presLayoutVars>
      </dgm:prSet>
      <dgm:spPr/>
    </dgm:pt>
    <dgm:pt modelId="{78C8ACBC-3558-4722-B690-C7CD944E14A7}" type="pres">
      <dgm:prSet presAssocID="{DCCBAD17-2CC9-455F-B267-C5CEC861A757}" presName="sibTrans" presStyleLbl="bgSibTrans2D1" presStyleIdx="4" presStyleCnt="5"/>
      <dgm:spPr/>
    </dgm:pt>
    <dgm:pt modelId="{DE79D935-2C95-4949-A9FE-E5A1974EC9FB}" type="pres">
      <dgm:prSet presAssocID="{F84872FB-F36F-469F-9585-1546484982A9}" presName="compNode" presStyleCnt="0"/>
      <dgm:spPr/>
    </dgm:pt>
    <dgm:pt modelId="{5339FB46-CB3B-44B0-9E8A-A4E023C27ABD}" type="pres">
      <dgm:prSet presAssocID="{F84872FB-F36F-469F-9585-1546484982A9}" presName="dummyConnPt" presStyleCnt="0"/>
      <dgm:spPr/>
    </dgm:pt>
    <dgm:pt modelId="{D6BBD473-AAA4-426F-9B85-8D3B9B51C284}" type="pres">
      <dgm:prSet presAssocID="{F84872FB-F36F-469F-9585-1546484982A9}" presName="node" presStyleLbl="node1" presStyleIdx="5" presStyleCnt="6" custScaleX="185271">
        <dgm:presLayoutVars>
          <dgm:bulletEnabled val="1"/>
        </dgm:presLayoutVars>
      </dgm:prSet>
      <dgm:spPr/>
    </dgm:pt>
  </dgm:ptLst>
  <dgm:cxnLst>
    <dgm:cxn modelId="{2A26F70F-A171-431D-A0B3-63F2C36E9699}" type="presOf" srcId="{F04C17B4-A90A-46F9-9D84-BBB41CD4F5CB}" destId="{FF08C340-C392-4DE6-9BD4-949253AD513B}" srcOrd="0" destOrd="0" presId="urn:microsoft.com/office/officeart/2005/8/layout/bProcess4"/>
    <dgm:cxn modelId="{ABA3DB35-7C47-4806-97AB-54EAF5C6DDB2}" type="presOf" srcId="{33A5F5B5-D198-4E29-9685-EEE2F983F1D9}" destId="{EC936B0C-960A-4CBC-BECF-EDC46679295D}" srcOrd="0" destOrd="0" presId="urn:microsoft.com/office/officeart/2005/8/layout/bProcess4"/>
    <dgm:cxn modelId="{6A085E36-6D80-48F8-A47E-771F95FD6099}" type="presOf" srcId="{8DED9F7A-010E-4FDA-A017-0B02850ED6F6}" destId="{5286C98E-B3F0-4C7E-BD3D-2E7AF3841027}" srcOrd="0" destOrd="0" presId="urn:microsoft.com/office/officeart/2005/8/layout/bProcess4"/>
    <dgm:cxn modelId="{A069DC3C-3CDE-4E1A-A8B6-EE8E5159251D}" srcId="{42FF60B0-B820-427B-9D0A-0E0C587A8B52}" destId="{6FCB22B5-5958-4A07-96AA-8FE1D442BA0F}" srcOrd="4" destOrd="0" parTransId="{996CD66E-E68E-4A4B-A53D-19EA7FEA9F91}" sibTransId="{DCCBAD17-2CC9-455F-B267-C5CEC861A757}"/>
    <dgm:cxn modelId="{77D9383E-C861-45B4-8831-0EFB3DE6D075}" type="presOf" srcId="{322B2BE1-D489-43D5-8ED8-311B7E6788BF}" destId="{F73E81DA-7971-4170-A5B7-59C106150621}" srcOrd="0" destOrd="0" presId="urn:microsoft.com/office/officeart/2005/8/layout/bProcess4"/>
    <dgm:cxn modelId="{33E6BF41-B45F-49A4-B367-C79FF18C5810}" type="presOf" srcId="{F84872FB-F36F-469F-9585-1546484982A9}" destId="{D6BBD473-AAA4-426F-9B85-8D3B9B51C284}" srcOrd="0" destOrd="0" presId="urn:microsoft.com/office/officeart/2005/8/layout/bProcess4"/>
    <dgm:cxn modelId="{01338763-A939-4926-8074-AAA42899D09D}" srcId="{42FF60B0-B820-427B-9D0A-0E0C587A8B52}" destId="{D9EB49F8-6882-440C-8055-11E5B6219125}" srcOrd="1" destOrd="0" parTransId="{29F78518-B15D-49AE-9E67-AF91FBCEE6E7}" sibTransId="{33A5F5B5-D198-4E29-9685-EEE2F983F1D9}"/>
    <dgm:cxn modelId="{83897347-DCC7-470A-88AE-AF7DCEEF25C6}" type="presOf" srcId="{A908FAF8-CE9D-4AAF-9279-3256D5001EEF}" destId="{D4C25637-1FA1-44A4-9F68-6579319AD29C}" srcOrd="0" destOrd="0" presId="urn:microsoft.com/office/officeart/2005/8/layout/bProcess4"/>
    <dgm:cxn modelId="{75CD2373-9AE6-4C22-8A79-355B5E73BCBB}" srcId="{42FF60B0-B820-427B-9D0A-0E0C587A8B52}" destId="{58C5195C-13B8-4A96-97CD-0EB44F96C826}" srcOrd="3" destOrd="0" parTransId="{CD8FBBD1-D716-49CA-8E06-45EB09B3E69D}" sibTransId="{F04C17B4-A90A-46F9-9D84-BBB41CD4F5CB}"/>
    <dgm:cxn modelId="{A27FBC80-B67A-408C-A2D3-3F309D166352}" type="presOf" srcId="{DCCBAD17-2CC9-455F-B267-C5CEC861A757}" destId="{78C8ACBC-3558-4722-B690-C7CD944E14A7}" srcOrd="0" destOrd="0" presId="urn:microsoft.com/office/officeart/2005/8/layout/bProcess4"/>
    <dgm:cxn modelId="{69BA7190-6DB4-4298-B948-DFF06C553347}" type="presOf" srcId="{58C5195C-13B8-4A96-97CD-0EB44F96C826}" destId="{6EC05D53-C11D-4122-B1B5-7F57C387FDE5}" srcOrd="0" destOrd="0" presId="urn:microsoft.com/office/officeart/2005/8/layout/bProcess4"/>
    <dgm:cxn modelId="{EA2F789B-F237-4B74-A329-2DC542691B74}" srcId="{42FF60B0-B820-427B-9D0A-0E0C587A8B52}" destId="{A908FAF8-CE9D-4AAF-9279-3256D5001EEF}" srcOrd="2" destOrd="0" parTransId="{CD4BECA0-B4E5-4635-AA42-A52DD9204F5F}" sibTransId="{8DED9F7A-010E-4FDA-A017-0B02850ED6F6}"/>
    <dgm:cxn modelId="{879748A2-3F8A-4BD1-8797-D7943AF40E43}" srcId="{42FF60B0-B820-427B-9D0A-0E0C587A8B52}" destId="{F84872FB-F36F-469F-9585-1546484982A9}" srcOrd="5" destOrd="0" parTransId="{0F80ADEC-9DBF-4500-89B6-C67F85D9EBB7}" sibTransId="{7DE929F8-A526-494A-A45B-E21315350CD5}"/>
    <dgm:cxn modelId="{C2F5A6B8-02D5-4215-BFAD-D2752A96FDE0}" srcId="{42FF60B0-B820-427B-9D0A-0E0C587A8B52}" destId="{3990178A-527B-4487-82DF-A8788B327CBB}" srcOrd="0" destOrd="0" parTransId="{605A5381-0212-4B87-B99F-255C702F78C6}" sibTransId="{322B2BE1-D489-43D5-8ED8-311B7E6788BF}"/>
    <dgm:cxn modelId="{774117C6-99CE-4995-A5F4-45B77247C3EA}" type="presOf" srcId="{6FCB22B5-5958-4A07-96AA-8FE1D442BA0F}" destId="{9F2FC504-39AA-4416-BCC6-68BE309AFBA8}" srcOrd="0" destOrd="0" presId="urn:microsoft.com/office/officeart/2005/8/layout/bProcess4"/>
    <dgm:cxn modelId="{46B0CCDB-62B6-453A-9BC3-E8D9BE75C230}" type="presOf" srcId="{42FF60B0-B820-427B-9D0A-0E0C587A8B52}" destId="{5064410E-E2DC-4B5F-90D6-DDF4A35E5103}" srcOrd="0" destOrd="0" presId="urn:microsoft.com/office/officeart/2005/8/layout/bProcess4"/>
    <dgm:cxn modelId="{CDBF76E0-E575-4AA1-8F2E-99EEB1B8EB97}" type="presOf" srcId="{D9EB49F8-6882-440C-8055-11E5B6219125}" destId="{327194E8-D4E1-4E57-B8F3-D7D0DB115586}" srcOrd="0" destOrd="0" presId="urn:microsoft.com/office/officeart/2005/8/layout/bProcess4"/>
    <dgm:cxn modelId="{4EC288E4-EFEA-44E5-91AB-AA281C6104DC}" type="presOf" srcId="{3990178A-527B-4487-82DF-A8788B327CBB}" destId="{9DAD4E5A-28E3-4DC8-829A-DF5CF13B8F06}" srcOrd="0" destOrd="0" presId="urn:microsoft.com/office/officeart/2005/8/layout/bProcess4"/>
    <dgm:cxn modelId="{1FEFD9C9-1F71-417A-92BA-0B4507431435}" type="presParOf" srcId="{5064410E-E2DC-4B5F-90D6-DDF4A35E5103}" destId="{123EC37B-7FB3-452E-8B51-171D10C0246E}" srcOrd="0" destOrd="0" presId="urn:microsoft.com/office/officeart/2005/8/layout/bProcess4"/>
    <dgm:cxn modelId="{E8CAF8A0-827D-400B-BDD3-88BBFB0D9DA2}" type="presParOf" srcId="{123EC37B-7FB3-452E-8B51-171D10C0246E}" destId="{E5A6B5FB-3F25-4F38-AFBC-DF7DBFCDE0B4}" srcOrd="0" destOrd="0" presId="urn:microsoft.com/office/officeart/2005/8/layout/bProcess4"/>
    <dgm:cxn modelId="{E3A5B4BA-0419-4166-9195-012AA6D77762}" type="presParOf" srcId="{123EC37B-7FB3-452E-8B51-171D10C0246E}" destId="{9DAD4E5A-28E3-4DC8-829A-DF5CF13B8F06}" srcOrd="1" destOrd="0" presId="urn:microsoft.com/office/officeart/2005/8/layout/bProcess4"/>
    <dgm:cxn modelId="{B1BC1852-58B3-440A-803F-AB3B50BF50B6}" type="presParOf" srcId="{5064410E-E2DC-4B5F-90D6-DDF4A35E5103}" destId="{F73E81DA-7971-4170-A5B7-59C106150621}" srcOrd="1" destOrd="0" presId="urn:microsoft.com/office/officeart/2005/8/layout/bProcess4"/>
    <dgm:cxn modelId="{A404AA82-6FFE-4572-9C34-1EECBB2E8227}" type="presParOf" srcId="{5064410E-E2DC-4B5F-90D6-DDF4A35E5103}" destId="{107B8505-7CB3-4609-8CD1-419949AC4836}" srcOrd="2" destOrd="0" presId="urn:microsoft.com/office/officeart/2005/8/layout/bProcess4"/>
    <dgm:cxn modelId="{8328DD90-BC8F-449C-922E-1600656C7928}" type="presParOf" srcId="{107B8505-7CB3-4609-8CD1-419949AC4836}" destId="{8F293234-FAEC-4269-A1AA-D6C675DFE609}" srcOrd="0" destOrd="0" presId="urn:microsoft.com/office/officeart/2005/8/layout/bProcess4"/>
    <dgm:cxn modelId="{3ECC8E8F-1E38-4A86-8AE7-6B0866F01D84}" type="presParOf" srcId="{107B8505-7CB3-4609-8CD1-419949AC4836}" destId="{327194E8-D4E1-4E57-B8F3-D7D0DB115586}" srcOrd="1" destOrd="0" presId="urn:microsoft.com/office/officeart/2005/8/layout/bProcess4"/>
    <dgm:cxn modelId="{E6F01E8C-BF2F-47B9-ACE1-D9A8BC215563}" type="presParOf" srcId="{5064410E-E2DC-4B5F-90D6-DDF4A35E5103}" destId="{EC936B0C-960A-4CBC-BECF-EDC46679295D}" srcOrd="3" destOrd="0" presId="urn:microsoft.com/office/officeart/2005/8/layout/bProcess4"/>
    <dgm:cxn modelId="{A77F6B27-1BB9-45E4-B51B-75BE24BADDA3}" type="presParOf" srcId="{5064410E-E2DC-4B5F-90D6-DDF4A35E5103}" destId="{8D42EEEA-C0F5-49E2-93FE-B5B0B78665C5}" srcOrd="4" destOrd="0" presId="urn:microsoft.com/office/officeart/2005/8/layout/bProcess4"/>
    <dgm:cxn modelId="{E72C7641-92C7-49C7-8FAE-AB5DE11C9D21}" type="presParOf" srcId="{8D42EEEA-C0F5-49E2-93FE-B5B0B78665C5}" destId="{C168D36A-046F-493E-8D68-5870C58FA7AE}" srcOrd="0" destOrd="0" presId="urn:microsoft.com/office/officeart/2005/8/layout/bProcess4"/>
    <dgm:cxn modelId="{59B176EB-A1A2-44D6-8F6B-A8EC38F0C04F}" type="presParOf" srcId="{8D42EEEA-C0F5-49E2-93FE-B5B0B78665C5}" destId="{D4C25637-1FA1-44A4-9F68-6579319AD29C}" srcOrd="1" destOrd="0" presId="urn:microsoft.com/office/officeart/2005/8/layout/bProcess4"/>
    <dgm:cxn modelId="{E145FA50-D4F5-48DC-972B-DBDF1BBD85FE}" type="presParOf" srcId="{5064410E-E2DC-4B5F-90D6-DDF4A35E5103}" destId="{5286C98E-B3F0-4C7E-BD3D-2E7AF3841027}" srcOrd="5" destOrd="0" presId="urn:microsoft.com/office/officeart/2005/8/layout/bProcess4"/>
    <dgm:cxn modelId="{F3321A5E-E9D4-4C8C-BCE9-ABDF25F5713F}" type="presParOf" srcId="{5064410E-E2DC-4B5F-90D6-DDF4A35E5103}" destId="{776E8FDC-7159-4CD4-B553-FDAB65755071}" srcOrd="6" destOrd="0" presId="urn:microsoft.com/office/officeart/2005/8/layout/bProcess4"/>
    <dgm:cxn modelId="{5D842388-9298-43F8-B814-0E3370C5F750}" type="presParOf" srcId="{776E8FDC-7159-4CD4-B553-FDAB65755071}" destId="{56630EA1-C6BE-48F5-B043-AA6596436E8D}" srcOrd="0" destOrd="0" presId="urn:microsoft.com/office/officeart/2005/8/layout/bProcess4"/>
    <dgm:cxn modelId="{092CA07A-5752-4BB7-B2A8-118BD752FF45}" type="presParOf" srcId="{776E8FDC-7159-4CD4-B553-FDAB65755071}" destId="{6EC05D53-C11D-4122-B1B5-7F57C387FDE5}" srcOrd="1" destOrd="0" presId="urn:microsoft.com/office/officeart/2005/8/layout/bProcess4"/>
    <dgm:cxn modelId="{FF96DE5C-7C21-4CB1-A9B2-F455209E00E1}" type="presParOf" srcId="{5064410E-E2DC-4B5F-90D6-DDF4A35E5103}" destId="{FF08C340-C392-4DE6-9BD4-949253AD513B}" srcOrd="7" destOrd="0" presId="urn:microsoft.com/office/officeart/2005/8/layout/bProcess4"/>
    <dgm:cxn modelId="{E9843254-A9F0-4390-AE48-ECE58600772A}" type="presParOf" srcId="{5064410E-E2DC-4B5F-90D6-DDF4A35E5103}" destId="{FE1272AD-E504-426A-9C9A-2F495018AAA0}" srcOrd="8" destOrd="0" presId="urn:microsoft.com/office/officeart/2005/8/layout/bProcess4"/>
    <dgm:cxn modelId="{7E8C0410-68BC-4CB6-8F65-364FC380037B}" type="presParOf" srcId="{FE1272AD-E504-426A-9C9A-2F495018AAA0}" destId="{4C1A436F-E986-433B-938E-356D7773B269}" srcOrd="0" destOrd="0" presId="urn:microsoft.com/office/officeart/2005/8/layout/bProcess4"/>
    <dgm:cxn modelId="{BE990CC0-4232-4B96-AA96-3284C600C0D6}" type="presParOf" srcId="{FE1272AD-E504-426A-9C9A-2F495018AAA0}" destId="{9F2FC504-39AA-4416-BCC6-68BE309AFBA8}" srcOrd="1" destOrd="0" presId="urn:microsoft.com/office/officeart/2005/8/layout/bProcess4"/>
    <dgm:cxn modelId="{BBF31CAA-FB1F-4278-85F7-B84D3EA844BA}" type="presParOf" srcId="{5064410E-E2DC-4B5F-90D6-DDF4A35E5103}" destId="{78C8ACBC-3558-4722-B690-C7CD944E14A7}" srcOrd="9" destOrd="0" presId="urn:microsoft.com/office/officeart/2005/8/layout/bProcess4"/>
    <dgm:cxn modelId="{47F7CDC0-5778-4549-82F9-75A21545904C}" type="presParOf" srcId="{5064410E-E2DC-4B5F-90D6-DDF4A35E5103}" destId="{DE79D935-2C95-4949-A9FE-E5A1974EC9FB}" srcOrd="10" destOrd="0" presId="urn:microsoft.com/office/officeart/2005/8/layout/bProcess4"/>
    <dgm:cxn modelId="{A8F41AF2-7C6B-4EF9-96C1-08647FF14E38}" type="presParOf" srcId="{DE79D935-2C95-4949-A9FE-E5A1974EC9FB}" destId="{5339FB46-CB3B-44B0-9E8A-A4E023C27ABD}" srcOrd="0" destOrd="0" presId="urn:microsoft.com/office/officeart/2005/8/layout/bProcess4"/>
    <dgm:cxn modelId="{0128F53A-9721-4823-9319-6DC809BC0F2E}" type="presParOf" srcId="{DE79D935-2C95-4949-A9FE-E5A1974EC9FB}" destId="{D6BBD473-AAA4-426F-9B85-8D3B9B51C284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86494A3-B7C9-437C-8A85-4A2A6729F005}" type="doc">
      <dgm:prSet loTypeId="urn:microsoft.com/office/officeart/2005/8/layout/bProcess4" loCatId="process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B1F509F3-D69C-45E5-8AEA-CC33F35B82B0}">
      <dgm:prSet phldrT="[Текст]" custT="1"/>
      <dgm:spPr/>
      <dgm:t>
        <a:bodyPr/>
        <a:lstStyle/>
        <a:p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застосовується за вчинення адміністративного правопорушення (проступку)</a:t>
          </a:r>
          <a:endParaRPr lang="uk-UA" sz="2000" dirty="0"/>
        </a:p>
      </dgm:t>
    </dgm:pt>
    <dgm:pt modelId="{CE03BB4A-3F72-4000-B622-54E012783514}" type="parTrans" cxnId="{D3733066-6B18-47C1-BB26-A9F27FB9F5A6}">
      <dgm:prSet/>
      <dgm:spPr/>
      <dgm:t>
        <a:bodyPr/>
        <a:lstStyle/>
        <a:p>
          <a:endParaRPr lang="uk-UA"/>
        </a:p>
      </dgm:t>
    </dgm:pt>
    <dgm:pt modelId="{C42CF794-6B87-4DCB-949E-C6785588FEFF}" type="sibTrans" cxnId="{D3733066-6B18-47C1-BB26-A9F27FB9F5A6}">
      <dgm:prSet/>
      <dgm:spPr/>
      <dgm:t>
        <a:bodyPr/>
        <a:lstStyle/>
        <a:p>
          <a:endParaRPr lang="uk-UA"/>
        </a:p>
      </dgm:t>
    </dgm:pt>
    <dgm:pt modelId="{DC81862C-308E-48EC-BF66-D2EC75F6F734}">
      <dgm:prSet phldrT="[Текст]" custT="1"/>
      <dgm:spPr/>
      <dgm:t>
        <a:bodyPr/>
        <a:lstStyle/>
        <a:p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супроводжується державним осудом діяння та суб’єкта адміністративного правопорушення</a:t>
          </a:r>
          <a:endParaRPr lang="uk-UA" sz="2000" dirty="0"/>
        </a:p>
      </dgm:t>
    </dgm:pt>
    <dgm:pt modelId="{E048DF26-D114-4DB3-81F8-783AB46AA895}" type="parTrans" cxnId="{0D61CA5B-A518-47D1-9247-288505B30F9F}">
      <dgm:prSet/>
      <dgm:spPr/>
      <dgm:t>
        <a:bodyPr/>
        <a:lstStyle/>
        <a:p>
          <a:endParaRPr lang="uk-UA"/>
        </a:p>
      </dgm:t>
    </dgm:pt>
    <dgm:pt modelId="{C1751567-CD41-465D-B233-7D0F3504CFAD}" type="sibTrans" cxnId="{0D61CA5B-A518-47D1-9247-288505B30F9F}">
      <dgm:prSet/>
      <dgm:spPr/>
      <dgm:t>
        <a:bodyPr/>
        <a:lstStyle/>
        <a:p>
          <a:endParaRPr lang="uk-UA"/>
        </a:p>
      </dgm:t>
    </dgm:pt>
    <dgm:pt modelId="{ED4171FE-9329-4094-A767-055B8FE40E33}">
      <dgm:prSet phldrT="[Текст]"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здійснюється в певному процесуальному порядку</a:t>
          </a:r>
          <a:endParaRPr lang="uk-UA" sz="2400" dirty="0">
            <a:solidFill>
              <a:schemeClr val="bg2">
                <a:lumMod val="25000"/>
              </a:schemeClr>
            </a:solidFill>
          </a:endParaRPr>
        </a:p>
      </dgm:t>
    </dgm:pt>
    <dgm:pt modelId="{A5A57142-B216-4D80-8B55-664013DC9772}" type="parTrans" cxnId="{C678331A-E652-42C7-8CA6-22F6051A9ACC}">
      <dgm:prSet/>
      <dgm:spPr/>
      <dgm:t>
        <a:bodyPr/>
        <a:lstStyle/>
        <a:p>
          <a:endParaRPr lang="uk-UA"/>
        </a:p>
      </dgm:t>
    </dgm:pt>
    <dgm:pt modelId="{F6C5D285-C3D3-4396-96DF-117414CCD63C}" type="sibTrans" cxnId="{C678331A-E652-42C7-8CA6-22F6051A9ACC}">
      <dgm:prSet/>
      <dgm:spPr/>
      <dgm:t>
        <a:bodyPr/>
        <a:lstStyle/>
        <a:p>
          <a:endParaRPr lang="uk-UA"/>
        </a:p>
      </dgm:t>
    </dgm:pt>
    <dgm:pt modelId="{F2D719FC-EB66-4206-B0DF-12EFB09B4799}">
      <dgm:prSet phldrT="[Текст]" custT="1"/>
      <dgm:spPr/>
      <dgm:t>
        <a:bodyPr/>
        <a:lstStyle/>
        <a:p>
          <a:r>
            <a:rPr lang="uk-UA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застосування адміністративних стягнень здійснюється в установлених законом формах і порядку</a:t>
          </a:r>
          <a:endParaRPr lang="uk-UA" sz="2000" dirty="0">
            <a:solidFill>
              <a:schemeClr val="bg2">
                <a:lumMod val="25000"/>
              </a:schemeClr>
            </a:solidFill>
          </a:endParaRPr>
        </a:p>
      </dgm:t>
    </dgm:pt>
    <dgm:pt modelId="{61698928-7508-47CE-97CB-E36193D66173}" type="parTrans" cxnId="{64DAE3A2-F8B9-4BD2-AAC5-0D5EE9DED65D}">
      <dgm:prSet/>
      <dgm:spPr/>
      <dgm:t>
        <a:bodyPr/>
        <a:lstStyle/>
        <a:p>
          <a:endParaRPr lang="uk-UA"/>
        </a:p>
      </dgm:t>
    </dgm:pt>
    <dgm:pt modelId="{F8AFAA87-42D4-4231-A03F-3668EEF6BF0D}" type="sibTrans" cxnId="{64DAE3A2-F8B9-4BD2-AAC5-0D5EE9DED65D}">
      <dgm:prSet/>
      <dgm:spPr/>
      <dgm:t>
        <a:bodyPr/>
        <a:lstStyle/>
        <a:p>
          <a:endParaRPr lang="uk-UA"/>
        </a:p>
      </dgm:t>
    </dgm:pt>
    <dgm:pt modelId="{AFD7E27F-039E-4B07-8B86-E8DDE8197940}">
      <dgm:prSet phldrT="[Текст]" custT="1"/>
      <dgm:spPr/>
      <dgm:t>
        <a:bodyPr/>
        <a:lstStyle/>
        <a:p>
          <a:r>
            <a:rPr lang="uk-UA" sz="19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пов’язана із застосуванням примусу та негативних наслідків для особи, що вчинила адміністративне правопорушення</a:t>
          </a:r>
          <a:endParaRPr lang="uk-UA" sz="1900" dirty="0">
            <a:solidFill>
              <a:schemeClr val="bg2">
                <a:lumMod val="25000"/>
              </a:schemeClr>
            </a:solidFill>
          </a:endParaRPr>
        </a:p>
      </dgm:t>
    </dgm:pt>
    <dgm:pt modelId="{10AD5793-C9F7-425B-AC2E-25004FACB4E9}" type="parTrans" cxnId="{7910F2A9-7C33-4196-8205-0B81E59112C0}">
      <dgm:prSet/>
      <dgm:spPr/>
      <dgm:t>
        <a:bodyPr/>
        <a:lstStyle/>
        <a:p>
          <a:endParaRPr lang="uk-UA"/>
        </a:p>
      </dgm:t>
    </dgm:pt>
    <dgm:pt modelId="{4CED40FD-90C6-444A-BAF1-859432C419FB}" type="sibTrans" cxnId="{7910F2A9-7C33-4196-8205-0B81E59112C0}">
      <dgm:prSet/>
      <dgm:spPr/>
      <dgm:t>
        <a:bodyPr/>
        <a:lstStyle/>
        <a:p>
          <a:endParaRPr lang="uk-UA"/>
        </a:p>
      </dgm:t>
    </dgm:pt>
    <dgm:pt modelId="{41D93B5B-DDA8-4CD4-A1E8-1AF189D3D00E}">
      <dgm:prSet phldrT="[Текст]" custT="1"/>
      <dgm:spPr/>
      <dgm:t>
        <a:bodyPr/>
        <a:lstStyle/>
        <a:p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здійснюється уповноваженими державними органами та посадовими особами </a:t>
          </a:r>
          <a:endParaRPr lang="uk-UA" sz="2000" dirty="0"/>
        </a:p>
      </dgm:t>
    </dgm:pt>
    <dgm:pt modelId="{1EDC2AB1-2969-4886-B559-ADEADCA00593}" type="parTrans" cxnId="{DE05A4EB-8F12-4427-BC42-0D12357C67BE}">
      <dgm:prSet/>
      <dgm:spPr/>
      <dgm:t>
        <a:bodyPr/>
        <a:lstStyle/>
        <a:p>
          <a:endParaRPr lang="uk-UA"/>
        </a:p>
      </dgm:t>
    </dgm:pt>
    <dgm:pt modelId="{EF9DA336-F896-4E56-84FB-A73F8EC91688}" type="sibTrans" cxnId="{DE05A4EB-8F12-4427-BC42-0D12357C67BE}">
      <dgm:prSet/>
      <dgm:spPr/>
      <dgm:t>
        <a:bodyPr/>
        <a:lstStyle/>
        <a:p>
          <a:endParaRPr lang="uk-UA"/>
        </a:p>
      </dgm:t>
    </dgm:pt>
    <dgm:pt modelId="{53963285-336B-4808-B2BD-5A1AC4D42380}" type="pres">
      <dgm:prSet presAssocID="{486494A3-B7C9-437C-8A85-4A2A6729F005}" presName="Name0" presStyleCnt="0">
        <dgm:presLayoutVars>
          <dgm:dir/>
          <dgm:resizeHandles/>
        </dgm:presLayoutVars>
      </dgm:prSet>
      <dgm:spPr/>
    </dgm:pt>
    <dgm:pt modelId="{0D8B279E-AF6D-469B-BA1F-FAD74C673A12}" type="pres">
      <dgm:prSet presAssocID="{B1F509F3-D69C-45E5-8AEA-CC33F35B82B0}" presName="compNode" presStyleCnt="0"/>
      <dgm:spPr/>
    </dgm:pt>
    <dgm:pt modelId="{29E13A20-2628-4321-98A6-5672515A2089}" type="pres">
      <dgm:prSet presAssocID="{B1F509F3-D69C-45E5-8AEA-CC33F35B82B0}" presName="dummyConnPt" presStyleCnt="0"/>
      <dgm:spPr/>
    </dgm:pt>
    <dgm:pt modelId="{420CC7E7-1EB6-4F26-A139-7B02F4A5473A}" type="pres">
      <dgm:prSet presAssocID="{B1F509F3-D69C-45E5-8AEA-CC33F35B82B0}" presName="node" presStyleLbl="node1" presStyleIdx="0" presStyleCnt="6" custScaleX="204589">
        <dgm:presLayoutVars>
          <dgm:bulletEnabled val="1"/>
        </dgm:presLayoutVars>
      </dgm:prSet>
      <dgm:spPr/>
    </dgm:pt>
    <dgm:pt modelId="{18640E97-4C8E-4D17-A5E2-0472EBD04D92}" type="pres">
      <dgm:prSet presAssocID="{C42CF794-6B87-4DCB-949E-C6785588FEFF}" presName="sibTrans" presStyleLbl="bgSibTrans2D1" presStyleIdx="0" presStyleCnt="5"/>
      <dgm:spPr/>
    </dgm:pt>
    <dgm:pt modelId="{6C56071A-E0DC-40B8-ADE9-4A80DC5DD071}" type="pres">
      <dgm:prSet presAssocID="{DC81862C-308E-48EC-BF66-D2EC75F6F734}" presName="compNode" presStyleCnt="0"/>
      <dgm:spPr/>
    </dgm:pt>
    <dgm:pt modelId="{A384A0BB-67C8-41CE-948E-39C66AA80106}" type="pres">
      <dgm:prSet presAssocID="{DC81862C-308E-48EC-BF66-D2EC75F6F734}" presName="dummyConnPt" presStyleCnt="0"/>
      <dgm:spPr/>
    </dgm:pt>
    <dgm:pt modelId="{82F96C74-8838-489B-B64D-92C3BE19602C}" type="pres">
      <dgm:prSet presAssocID="{DC81862C-308E-48EC-BF66-D2EC75F6F734}" presName="node" presStyleLbl="node1" presStyleIdx="1" presStyleCnt="6" custScaleX="204589">
        <dgm:presLayoutVars>
          <dgm:bulletEnabled val="1"/>
        </dgm:presLayoutVars>
      </dgm:prSet>
      <dgm:spPr/>
    </dgm:pt>
    <dgm:pt modelId="{D4456262-4FD4-418A-B6C0-8B423E541187}" type="pres">
      <dgm:prSet presAssocID="{C1751567-CD41-465D-B233-7D0F3504CFAD}" presName="sibTrans" presStyleLbl="bgSibTrans2D1" presStyleIdx="1" presStyleCnt="5"/>
      <dgm:spPr/>
    </dgm:pt>
    <dgm:pt modelId="{30DE5836-4BBB-4AB1-899E-77CE58724575}" type="pres">
      <dgm:prSet presAssocID="{ED4171FE-9329-4094-A767-055B8FE40E33}" presName="compNode" presStyleCnt="0"/>
      <dgm:spPr/>
    </dgm:pt>
    <dgm:pt modelId="{4AA69E97-0860-4EC8-84B1-D10B9D746E78}" type="pres">
      <dgm:prSet presAssocID="{ED4171FE-9329-4094-A767-055B8FE40E33}" presName="dummyConnPt" presStyleCnt="0"/>
      <dgm:spPr/>
    </dgm:pt>
    <dgm:pt modelId="{B26D2B0D-CE3A-4E3F-88A9-0171D0B86602}" type="pres">
      <dgm:prSet presAssocID="{ED4171FE-9329-4094-A767-055B8FE40E33}" presName="node" presStyleLbl="node1" presStyleIdx="2" presStyleCnt="6" custScaleX="204589">
        <dgm:presLayoutVars>
          <dgm:bulletEnabled val="1"/>
        </dgm:presLayoutVars>
      </dgm:prSet>
      <dgm:spPr/>
    </dgm:pt>
    <dgm:pt modelId="{EBC4BE37-FA0D-4AAA-B2F1-43DA64BCCAAF}" type="pres">
      <dgm:prSet presAssocID="{F6C5D285-C3D3-4396-96DF-117414CCD63C}" presName="sibTrans" presStyleLbl="bgSibTrans2D1" presStyleIdx="2" presStyleCnt="5"/>
      <dgm:spPr/>
    </dgm:pt>
    <dgm:pt modelId="{9A92E3D3-40BC-4422-BF79-0EF99660A21A}" type="pres">
      <dgm:prSet presAssocID="{F2D719FC-EB66-4206-B0DF-12EFB09B4799}" presName="compNode" presStyleCnt="0"/>
      <dgm:spPr/>
    </dgm:pt>
    <dgm:pt modelId="{DBD9C72A-3778-4EFD-8329-131D500068A6}" type="pres">
      <dgm:prSet presAssocID="{F2D719FC-EB66-4206-B0DF-12EFB09B4799}" presName="dummyConnPt" presStyleCnt="0"/>
      <dgm:spPr/>
    </dgm:pt>
    <dgm:pt modelId="{BE1ADFB2-5DB6-44A6-95CB-4819EE003D6D}" type="pres">
      <dgm:prSet presAssocID="{F2D719FC-EB66-4206-B0DF-12EFB09B4799}" presName="node" presStyleLbl="node1" presStyleIdx="3" presStyleCnt="6" custScaleX="208335">
        <dgm:presLayoutVars>
          <dgm:bulletEnabled val="1"/>
        </dgm:presLayoutVars>
      </dgm:prSet>
      <dgm:spPr/>
    </dgm:pt>
    <dgm:pt modelId="{3CFA6B69-B911-4CC0-870D-FFD7DE0B4D4A}" type="pres">
      <dgm:prSet presAssocID="{F8AFAA87-42D4-4231-A03F-3668EEF6BF0D}" presName="sibTrans" presStyleLbl="bgSibTrans2D1" presStyleIdx="3" presStyleCnt="5"/>
      <dgm:spPr/>
    </dgm:pt>
    <dgm:pt modelId="{5358C8B6-A32F-49F3-93FD-80FBD0F956DB}" type="pres">
      <dgm:prSet presAssocID="{AFD7E27F-039E-4B07-8B86-E8DDE8197940}" presName="compNode" presStyleCnt="0"/>
      <dgm:spPr/>
    </dgm:pt>
    <dgm:pt modelId="{2B3CEF76-8BB4-4D06-B1EA-D57F133AF02A}" type="pres">
      <dgm:prSet presAssocID="{AFD7E27F-039E-4B07-8B86-E8DDE8197940}" presName="dummyConnPt" presStyleCnt="0"/>
      <dgm:spPr/>
    </dgm:pt>
    <dgm:pt modelId="{6F578A63-BE4E-42FE-9FAF-E88F201F9266}" type="pres">
      <dgm:prSet presAssocID="{AFD7E27F-039E-4B07-8B86-E8DDE8197940}" presName="node" presStyleLbl="node1" presStyleIdx="4" presStyleCnt="6" custScaleX="208335">
        <dgm:presLayoutVars>
          <dgm:bulletEnabled val="1"/>
        </dgm:presLayoutVars>
      </dgm:prSet>
      <dgm:spPr/>
    </dgm:pt>
    <dgm:pt modelId="{4E3C468A-C6FD-4A8C-887D-5CEC96B4B2D1}" type="pres">
      <dgm:prSet presAssocID="{4CED40FD-90C6-444A-BAF1-859432C419FB}" presName="sibTrans" presStyleLbl="bgSibTrans2D1" presStyleIdx="4" presStyleCnt="5"/>
      <dgm:spPr/>
    </dgm:pt>
    <dgm:pt modelId="{D71B9BE6-4C11-4A65-99AE-C224A4686166}" type="pres">
      <dgm:prSet presAssocID="{41D93B5B-DDA8-4CD4-A1E8-1AF189D3D00E}" presName="compNode" presStyleCnt="0"/>
      <dgm:spPr/>
    </dgm:pt>
    <dgm:pt modelId="{92FDB7B8-91F5-4D89-8500-71A10616B64A}" type="pres">
      <dgm:prSet presAssocID="{41D93B5B-DDA8-4CD4-A1E8-1AF189D3D00E}" presName="dummyConnPt" presStyleCnt="0"/>
      <dgm:spPr/>
    </dgm:pt>
    <dgm:pt modelId="{4E0CB274-A97F-40A9-9387-6A9B9FA7612F}" type="pres">
      <dgm:prSet presAssocID="{41D93B5B-DDA8-4CD4-A1E8-1AF189D3D00E}" presName="node" presStyleLbl="node1" presStyleIdx="5" presStyleCnt="6" custScaleX="208335">
        <dgm:presLayoutVars>
          <dgm:bulletEnabled val="1"/>
        </dgm:presLayoutVars>
      </dgm:prSet>
      <dgm:spPr/>
    </dgm:pt>
  </dgm:ptLst>
  <dgm:cxnLst>
    <dgm:cxn modelId="{932E4004-D70F-4C54-A5B3-43594A8A006D}" type="presOf" srcId="{F2D719FC-EB66-4206-B0DF-12EFB09B4799}" destId="{BE1ADFB2-5DB6-44A6-95CB-4819EE003D6D}" srcOrd="0" destOrd="0" presId="urn:microsoft.com/office/officeart/2005/8/layout/bProcess4"/>
    <dgm:cxn modelId="{C678331A-E652-42C7-8CA6-22F6051A9ACC}" srcId="{486494A3-B7C9-437C-8A85-4A2A6729F005}" destId="{ED4171FE-9329-4094-A767-055B8FE40E33}" srcOrd="2" destOrd="0" parTransId="{A5A57142-B216-4D80-8B55-664013DC9772}" sibTransId="{F6C5D285-C3D3-4396-96DF-117414CCD63C}"/>
    <dgm:cxn modelId="{555F9829-7A84-42E4-ACAC-3CF952AF2B1D}" type="presOf" srcId="{B1F509F3-D69C-45E5-8AEA-CC33F35B82B0}" destId="{420CC7E7-1EB6-4F26-A139-7B02F4A5473A}" srcOrd="0" destOrd="0" presId="urn:microsoft.com/office/officeart/2005/8/layout/bProcess4"/>
    <dgm:cxn modelId="{0D61CA5B-A518-47D1-9247-288505B30F9F}" srcId="{486494A3-B7C9-437C-8A85-4A2A6729F005}" destId="{DC81862C-308E-48EC-BF66-D2EC75F6F734}" srcOrd="1" destOrd="0" parTransId="{E048DF26-D114-4DB3-81F8-783AB46AA895}" sibTransId="{C1751567-CD41-465D-B233-7D0F3504CFAD}"/>
    <dgm:cxn modelId="{D3733066-6B18-47C1-BB26-A9F27FB9F5A6}" srcId="{486494A3-B7C9-437C-8A85-4A2A6729F005}" destId="{B1F509F3-D69C-45E5-8AEA-CC33F35B82B0}" srcOrd="0" destOrd="0" parTransId="{CE03BB4A-3F72-4000-B622-54E012783514}" sibTransId="{C42CF794-6B87-4DCB-949E-C6785588FEFF}"/>
    <dgm:cxn modelId="{176B316E-A49D-4329-8E2A-DBD92BDF88FB}" type="presOf" srcId="{486494A3-B7C9-437C-8A85-4A2A6729F005}" destId="{53963285-336B-4808-B2BD-5A1AC4D42380}" srcOrd="0" destOrd="0" presId="urn:microsoft.com/office/officeart/2005/8/layout/bProcess4"/>
    <dgm:cxn modelId="{2467EF89-C591-4074-962C-71FCB5D964BD}" type="presOf" srcId="{41D93B5B-DDA8-4CD4-A1E8-1AF189D3D00E}" destId="{4E0CB274-A97F-40A9-9387-6A9B9FA7612F}" srcOrd="0" destOrd="0" presId="urn:microsoft.com/office/officeart/2005/8/layout/bProcess4"/>
    <dgm:cxn modelId="{E7127890-6A62-4853-A5AF-D2ADB3AC1792}" type="presOf" srcId="{AFD7E27F-039E-4B07-8B86-E8DDE8197940}" destId="{6F578A63-BE4E-42FE-9FAF-E88F201F9266}" srcOrd="0" destOrd="0" presId="urn:microsoft.com/office/officeart/2005/8/layout/bProcess4"/>
    <dgm:cxn modelId="{43010F96-C82B-4F20-8577-53AD38543F4F}" type="presOf" srcId="{C42CF794-6B87-4DCB-949E-C6785588FEFF}" destId="{18640E97-4C8E-4D17-A5E2-0472EBD04D92}" srcOrd="0" destOrd="0" presId="urn:microsoft.com/office/officeart/2005/8/layout/bProcess4"/>
    <dgm:cxn modelId="{7D61869A-970C-42BB-AF9F-E965B2E0507B}" type="presOf" srcId="{DC81862C-308E-48EC-BF66-D2EC75F6F734}" destId="{82F96C74-8838-489B-B64D-92C3BE19602C}" srcOrd="0" destOrd="0" presId="urn:microsoft.com/office/officeart/2005/8/layout/bProcess4"/>
    <dgm:cxn modelId="{B41DC2A2-9B0E-4E47-BC63-CD7C473C9495}" type="presOf" srcId="{4CED40FD-90C6-444A-BAF1-859432C419FB}" destId="{4E3C468A-C6FD-4A8C-887D-5CEC96B4B2D1}" srcOrd="0" destOrd="0" presId="urn:microsoft.com/office/officeart/2005/8/layout/bProcess4"/>
    <dgm:cxn modelId="{64DAE3A2-F8B9-4BD2-AAC5-0D5EE9DED65D}" srcId="{486494A3-B7C9-437C-8A85-4A2A6729F005}" destId="{F2D719FC-EB66-4206-B0DF-12EFB09B4799}" srcOrd="3" destOrd="0" parTransId="{61698928-7508-47CE-97CB-E36193D66173}" sibTransId="{F8AFAA87-42D4-4231-A03F-3668EEF6BF0D}"/>
    <dgm:cxn modelId="{7910F2A9-7C33-4196-8205-0B81E59112C0}" srcId="{486494A3-B7C9-437C-8A85-4A2A6729F005}" destId="{AFD7E27F-039E-4B07-8B86-E8DDE8197940}" srcOrd="4" destOrd="0" parTransId="{10AD5793-C9F7-425B-AC2E-25004FACB4E9}" sibTransId="{4CED40FD-90C6-444A-BAF1-859432C419FB}"/>
    <dgm:cxn modelId="{BBB801AC-D215-42D9-9D05-2D831CBDF785}" type="presOf" srcId="{F8AFAA87-42D4-4231-A03F-3668EEF6BF0D}" destId="{3CFA6B69-B911-4CC0-870D-FFD7DE0B4D4A}" srcOrd="0" destOrd="0" presId="urn:microsoft.com/office/officeart/2005/8/layout/bProcess4"/>
    <dgm:cxn modelId="{FFAF95BF-9054-425F-891C-CD791016C7BD}" type="presOf" srcId="{C1751567-CD41-465D-B233-7D0F3504CFAD}" destId="{D4456262-4FD4-418A-B6C0-8B423E541187}" srcOrd="0" destOrd="0" presId="urn:microsoft.com/office/officeart/2005/8/layout/bProcess4"/>
    <dgm:cxn modelId="{934C73E2-E180-482D-8960-F506E219486F}" type="presOf" srcId="{ED4171FE-9329-4094-A767-055B8FE40E33}" destId="{B26D2B0D-CE3A-4E3F-88A9-0171D0B86602}" srcOrd="0" destOrd="0" presId="urn:microsoft.com/office/officeart/2005/8/layout/bProcess4"/>
    <dgm:cxn modelId="{DE05A4EB-8F12-4427-BC42-0D12357C67BE}" srcId="{486494A3-B7C9-437C-8A85-4A2A6729F005}" destId="{41D93B5B-DDA8-4CD4-A1E8-1AF189D3D00E}" srcOrd="5" destOrd="0" parTransId="{1EDC2AB1-2969-4886-B559-ADEADCA00593}" sibTransId="{EF9DA336-F896-4E56-84FB-A73F8EC91688}"/>
    <dgm:cxn modelId="{6044FEEC-5505-42A7-AF0F-37C75917C744}" type="presOf" srcId="{F6C5D285-C3D3-4396-96DF-117414CCD63C}" destId="{EBC4BE37-FA0D-4AAA-B2F1-43DA64BCCAAF}" srcOrd="0" destOrd="0" presId="urn:microsoft.com/office/officeart/2005/8/layout/bProcess4"/>
    <dgm:cxn modelId="{BF781A6F-5A62-45DA-B013-D707B85D47AA}" type="presParOf" srcId="{53963285-336B-4808-B2BD-5A1AC4D42380}" destId="{0D8B279E-AF6D-469B-BA1F-FAD74C673A12}" srcOrd="0" destOrd="0" presId="urn:microsoft.com/office/officeart/2005/8/layout/bProcess4"/>
    <dgm:cxn modelId="{EF5B33EA-047D-4333-89B4-3DF278BC19DB}" type="presParOf" srcId="{0D8B279E-AF6D-469B-BA1F-FAD74C673A12}" destId="{29E13A20-2628-4321-98A6-5672515A2089}" srcOrd="0" destOrd="0" presId="urn:microsoft.com/office/officeart/2005/8/layout/bProcess4"/>
    <dgm:cxn modelId="{1408E9ED-C134-466B-90CD-7F6D16D01D6E}" type="presParOf" srcId="{0D8B279E-AF6D-469B-BA1F-FAD74C673A12}" destId="{420CC7E7-1EB6-4F26-A139-7B02F4A5473A}" srcOrd="1" destOrd="0" presId="urn:microsoft.com/office/officeart/2005/8/layout/bProcess4"/>
    <dgm:cxn modelId="{AAC60FD9-01BB-4F9A-ABC6-C7512D796D36}" type="presParOf" srcId="{53963285-336B-4808-B2BD-5A1AC4D42380}" destId="{18640E97-4C8E-4D17-A5E2-0472EBD04D92}" srcOrd="1" destOrd="0" presId="urn:microsoft.com/office/officeart/2005/8/layout/bProcess4"/>
    <dgm:cxn modelId="{16955036-B8CD-4B1D-B260-0BEC1D21D6C8}" type="presParOf" srcId="{53963285-336B-4808-B2BD-5A1AC4D42380}" destId="{6C56071A-E0DC-40B8-ADE9-4A80DC5DD071}" srcOrd="2" destOrd="0" presId="urn:microsoft.com/office/officeart/2005/8/layout/bProcess4"/>
    <dgm:cxn modelId="{CAA469D4-30F6-422A-BA37-F61E7E2DA56C}" type="presParOf" srcId="{6C56071A-E0DC-40B8-ADE9-4A80DC5DD071}" destId="{A384A0BB-67C8-41CE-948E-39C66AA80106}" srcOrd="0" destOrd="0" presId="urn:microsoft.com/office/officeart/2005/8/layout/bProcess4"/>
    <dgm:cxn modelId="{AD82ED39-FC97-482C-B484-6292DAD934CF}" type="presParOf" srcId="{6C56071A-E0DC-40B8-ADE9-4A80DC5DD071}" destId="{82F96C74-8838-489B-B64D-92C3BE19602C}" srcOrd="1" destOrd="0" presId="urn:microsoft.com/office/officeart/2005/8/layout/bProcess4"/>
    <dgm:cxn modelId="{397CCFE9-57FE-4163-A34F-987293BB15B7}" type="presParOf" srcId="{53963285-336B-4808-B2BD-5A1AC4D42380}" destId="{D4456262-4FD4-418A-B6C0-8B423E541187}" srcOrd="3" destOrd="0" presId="urn:microsoft.com/office/officeart/2005/8/layout/bProcess4"/>
    <dgm:cxn modelId="{24BA9337-0447-4B41-B0D3-2EA5A8C11E6A}" type="presParOf" srcId="{53963285-336B-4808-B2BD-5A1AC4D42380}" destId="{30DE5836-4BBB-4AB1-899E-77CE58724575}" srcOrd="4" destOrd="0" presId="urn:microsoft.com/office/officeart/2005/8/layout/bProcess4"/>
    <dgm:cxn modelId="{7ABFF778-EA06-4D6C-BA03-D6587A6CA38A}" type="presParOf" srcId="{30DE5836-4BBB-4AB1-899E-77CE58724575}" destId="{4AA69E97-0860-4EC8-84B1-D10B9D746E78}" srcOrd="0" destOrd="0" presId="urn:microsoft.com/office/officeart/2005/8/layout/bProcess4"/>
    <dgm:cxn modelId="{791B225F-6CAA-4609-85E2-E8230FBF95CB}" type="presParOf" srcId="{30DE5836-4BBB-4AB1-899E-77CE58724575}" destId="{B26D2B0D-CE3A-4E3F-88A9-0171D0B86602}" srcOrd="1" destOrd="0" presId="urn:microsoft.com/office/officeart/2005/8/layout/bProcess4"/>
    <dgm:cxn modelId="{85186EEF-0AE3-4389-B7EA-B695D2FA73E1}" type="presParOf" srcId="{53963285-336B-4808-B2BD-5A1AC4D42380}" destId="{EBC4BE37-FA0D-4AAA-B2F1-43DA64BCCAAF}" srcOrd="5" destOrd="0" presId="urn:microsoft.com/office/officeart/2005/8/layout/bProcess4"/>
    <dgm:cxn modelId="{52FA5EE1-A94A-4406-95EA-B6251530696C}" type="presParOf" srcId="{53963285-336B-4808-B2BD-5A1AC4D42380}" destId="{9A92E3D3-40BC-4422-BF79-0EF99660A21A}" srcOrd="6" destOrd="0" presId="urn:microsoft.com/office/officeart/2005/8/layout/bProcess4"/>
    <dgm:cxn modelId="{D05CC6E9-E3EE-419D-B333-2A91FEF41B23}" type="presParOf" srcId="{9A92E3D3-40BC-4422-BF79-0EF99660A21A}" destId="{DBD9C72A-3778-4EFD-8329-131D500068A6}" srcOrd="0" destOrd="0" presId="urn:microsoft.com/office/officeart/2005/8/layout/bProcess4"/>
    <dgm:cxn modelId="{66AF92F9-F8C2-411B-84DA-91543CD1B5D5}" type="presParOf" srcId="{9A92E3D3-40BC-4422-BF79-0EF99660A21A}" destId="{BE1ADFB2-5DB6-44A6-95CB-4819EE003D6D}" srcOrd="1" destOrd="0" presId="urn:microsoft.com/office/officeart/2005/8/layout/bProcess4"/>
    <dgm:cxn modelId="{4792A6CA-E39D-4EEF-B2E9-0E846856E748}" type="presParOf" srcId="{53963285-336B-4808-B2BD-5A1AC4D42380}" destId="{3CFA6B69-B911-4CC0-870D-FFD7DE0B4D4A}" srcOrd="7" destOrd="0" presId="urn:microsoft.com/office/officeart/2005/8/layout/bProcess4"/>
    <dgm:cxn modelId="{7DC921F3-B113-4487-844B-9AA49F5472DC}" type="presParOf" srcId="{53963285-336B-4808-B2BD-5A1AC4D42380}" destId="{5358C8B6-A32F-49F3-93FD-80FBD0F956DB}" srcOrd="8" destOrd="0" presId="urn:microsoft.com/office/officeart/2005/8/layout/bProcess4"/>
    <dgm:cxn modelId="{B30DDC07-457A-462A-ABA9-AB30AA934F1E}" type="presParOf" srcId="{5358C8B6-A32F-49F3-93FD-80FBD0F956DB}" destId="{2B3CEF76-8BB4-4D06-B1EA-D57F133AF02A}" srcOrd="0" destOrd="0" presId="urn:microsoft.com/office/officeart/2005/8/layout/bProcess4"/>
    <dgm:cxn modelId="{28020495-D94C-40CB-9188-A41626EE25D0}" type="presParOf" srcId="{5358C8B6-A32F-49F3-93FD-80FBD0F956DB}" destId="{6F578A63-BE4E-42FE-9FAF-E88F201F9266}" srcOrd="1" destOrd="0" presId="urn:microsoft.com/office/officeart/2005/8/layout/bProcess4"/>
    <dgm:cxn modelId="{82EA56D1-B729-43AD-9A1C-135D62DDC1F6}" type="presParOf" srcId="{53963285-336B-4808-B2BD-5A1AC4D42380}" destId="{4E3C468A-C6FD-4A8C-887D-5CEC96B4B2D1}" srcOrd="9" destOrd="0" presId="urn:microsoft.com/office/officeart/2005/8/layout/bProcess4"/>
    <dgm:cxn modelId="{0EFF836B-31D7-457D-BCB9-CD8A7407F9D6}" type="presParOf" srcId="{53963285-336B-4808-B2BD-5A1AC4D42380}" destId="{D71B9BE6-4C11-4A65-99AE-C224A4686166}" srcOrd="10" destOrd="0" presId="urn:microsoft.com/office/officeart/2005/8/layout/bProcess4"/>
    <dgm:cxn modelId="{ECE78E13-6C41-4361-9EBA-2D22E7C62676}" type="presParOf" srcId="{D71B9BE6-4C11-4A65-99AE-C224A4686166}" destId="{92FDB7B8-91F5-4D89-8500-71A10616B64A}" srcOrd="0" destOrd="0" presId="urn:microsoft.com/office/officeart/2005/8/layout/bProcess4"/>
    <dgm:cxn modelId="{06D65B68-7F80-4AFA-98E1-E55808DA1149}" type="presParOf" srcId="{D71B9BE6-4C11-4A65-99AE-C224A4686166}" destId="{4E0CB274-A97F-40A9-9387-6A9B9FA7612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59AEC00-087B-4E93-87A1-57D9CA0D693C}" type="doc">
      <dgm:prSet loTypeId="urn:microsoft.com/office/officeart/2005/8/layout/vList2" loCatId="list" qsTypeId="urn:microsoft.com/office/officeart/2005/8/quickstyle/simple5" qsCatId="simple" csTypeId="urn:microsoft.com/office/officeart/2005/8/colors/accent4_4" csCatId="accent4" phldr="1"/>
      <dgm:spPr/>
      <dgm:t>
        <a:bodyPr/>
        <a:lstStyle/>
        <a:p>
          <a:endParaRPr lang="uk-UA"/>
        </a:p>
      </dgm:t>
    </dgm:pt>
    <dgm:pt modelId="{1C12BAC3-62F4-4DBD-87D5-A426BDE985A2}">
      <dgm:prSet custT="1"/>
      <dgm:spPr/>
      <dgm:t>
        <a:bodyPr/>
        <a:lstStyle/>
        <a:p>
          <a:r>
            <a:rPr lang="uk-UA" sz="2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настає за спричинення шкоди фізичній, юридичній особі або державі будь-якою особою, визнаною цивільним законодавством суб’єктом цивільних правовідносин</a:t>
          </a:r>
        </a:p>
      </dgm:t>
    </dgm:pt>
    <dgm:pt modelId="{C6FD55AE-6754-4CB3-B28A-FD4ED2F3782E}" type="parTrans" cxnId="{6A388A21-C417-484C-ADA4-0594D9DAA829}">
      <dgm:prSet/>
      <dgm:spPr/>
      <dgm:t>
        <a:bodyPr/>
        <a:lstStyle/>
        <a:p>
          <a:endParaRPr lang="uk-UA"/>
        </a:p>
      </dgm:t>
    </dgm:pt>
    <dgm:pt modelId="{5814B4B7-41E6-4757-B940-A313C2A2000D}" type="sibTrans" cxnId="{6A388A21-C417-484C-ADA4-0594D9DAA829}">
      <dgm:prSet/>
      <dgm:spPr/>
      <dgm:t>
        <a:bodyPr/>
        <a:lstStyle/>
        <a:p>
          <a:endParaRPr lang="uk-UA"/>
        </a:p>
      </dgm:t>
    </dgm:pt>
    <dgm:pt modelId="{8AB74C3E-F577-4F98-9974-5310C8829AFF}">
      <dgm:prSet custT="1"/>
      <dgm:spPr/>
      <dgm:t>
        <a:bodyPr/>
        <a:lstStyle/>
        <a:p>
          <a:r>
            <a:rPr lang="uk-UA" sz="2400" b="0" i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притягнення до цивільно-правової відповідальності здійснюється судами</a:t>
          </a:r>
        </a:p>
      </dgm:t>
    </dgm:pt>
    <dgm:pt modelId="{58E71650-6D11-44FD-AF48-03234236436B}" type="parTrans" cxnId="{4D4A21D7-F8F2-4B68-972E-005F53AF5179}">
      <dgm:prSet/>
      <dgm:spPr/>
      <dgm:t>
        <a:bodyPr/>
        <a:lstStyle/>
        <a:p>
          <a:endParaRPr lang="uk-UA"/>
        </a:p>
      </dgm:t>
    </dgm:pt>
    <dgm:pt modelId="{EBDEBA33-6C2E-4140-A084-30E81D82199C}" type="sibTrans" cxnId="{4D4A21D7-F8F2-4B68-972E-005F53AF5179}">
      <dgm:prSet/>
      <dgm:spPr/>
      <dgm:t>
        <a:bodyPr/>
        <a:lstStyle/>
        <a:p>
          <a:endParaRPr lang="uk-UA"/>
        </a:p>
      </dgm:t>
    </dgm:pt>
    <dgm:pt modelId="{171E1622-8779-46A9-B759-1E8CCF079D0E}">
      <dgm:prSet custT="1"/>
      <dgm:spPr/>
      <dgm:t>
        <a:bodyPr/>
        <a:lstStyle/>
        <a:p>
          <a:r>
            <a:rPr lang="uk-UA" sz="2400" b="0" i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відміну від інших видів відповідальності, цивільно-правова відповідальність іноді можлива і за відсутності вини</a:t>
          </a:r>
        </a:p>
      </dgm:t>
    </dgm:pt>
    <dgm:pt modelId="{16B480B6-69ED-4B83-85C4-DF39769949EA}" type="parTrans" cxnId="{BD208BD9-7AF9-4774-B0FF-56A1EDD3FCD9}">
      <dgm:prSet/>
      <dgm:spPr/>
      <dgm:t>
        <a:bodyPr/>
        <a:lstStyle/>
        <a:p>
          <a:endParaRPr lang="uk-UA"/>
        </a:p>
      </dgm:t>
    </dgm:pt>
    <dgm:pt modelId="{2229ED04-6F1A-427D-AAB8-921C504B1E93}" type="sibTrans" cxnId="{BD208BD9-7AF9-4774-B0FF-56A1EDD3FCD9}">
      <dgm:prSet/>
      <dgm:spPr/>
      <dgm:t>
        <a:bodyPr/>
        <a:lstStyle/>
        <a:p>
          <a:endParaRPr lang="uk-UA"/>
        </a:p>
      </dgm:t>
    </dgm:pt>
    <dgm:pt modelId="{CE09A70C-BAF1-4D21-A9E9-6700046E778E}" type="pres">
      <dgm:prSet presAssocID="{259AEC00-087B-4E93-87A1-57D9CA0D693C}" presName="linear" presStyleCnt="0">
        <dgm:presLayoutVars>
          <dgm:animLvl val="lvl"/>
          <dgm:resizeHandles val="exact"/>
        </dgm:presLayoutVars>
      </dgm:prSet>
      <dgm:spPr/>
    </dgm:pt>
    <dgm:pt modelId="{817D3D29-9CF2-4EFC-873E-B74DFAF9E66A}" type="pres">
      <dgm:prSet presAssocID="{1C12BAC3-62F4-4DBD-87D5-A426BDE985A2}" presName="parentText" presStyleLbl="node1" presStyleIdx="0" presStyleCnt="3" custLinFactY="-41866" custLinFactNeighborX="-4" custLinFactNeighborY="-100000">
        <dgm:presLayoutVars>
          <dgm:chMax val="0"/>
          <dgm:bulletEnabled val="1"/>
        </dgm:presLayoutVars>
      </dgm:prSet>
      <dgm:spPr/>
    </dgm:pt>
    <dgm:pt modelId="{1F254226-D2CD-4E8E-AC92-DF77B5716CC1}" type="pres">
      <dgm:prSet presAssocID="{5814B4B7-41E6-4757-B940-A313C2A2000D}" presName="spacer" presStyleCnt="0"/>
      <dgm:spPr/>
    </dgm:pt>
    <dgm:pt modelId="{2210AA9C-2CF0-4C05-977F-488C5542223F}" type="pres">
      <dgm:prSet presAssocID="{8AB74C3E-F577-4F98-9974-5310C8829AF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3BC4D9C-826D-40DE-9FB6-2D53703D82E7}" type="pres">
      <dgm:prSet presAssocID="{EBDEBA33-6C2E-4140-A084-30E81D82199C}" presName="spacer" presStyleCnt="0"/>
      <dgm:spPr/>
    </dgm:pt>
    <dgm:pt modelId="{C4C569A4-9AC4-40FD-A118-E7D7249784B8}" type="pres">
      <dgm:prSet presAssocID="{171E1622-8779-46A9-B759-1E8CCF079D0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A388A21-C417-484C-ADA4-0594D9DAA829}" srcId="{259AEC00-087B-4E93-87A1-57D9CA0D693C}" destId="{1C12BAC3-62F4-4DBD-87D5-A426BDE985A2}" srcOrd="0" destOrd="0" parTransId="{C6FD55AE-6754-4CB3-B28A-FD4ED2F3782E}" sibTransId="{5814B4B7-41E6-4757-B940-A313C2A2000D}"/>
    <dgm:cxn modelId="{6A4D3548-E930-4E7F-9B2E-BBDB92A9782B}" type="presOf" srcId="{1C12BAC3-62F4-4DBD-87D5-A426BDE985A2}" destId="{817D3D29-9CF2-4EFC-873E-B74DFAF9E66A}" srcOrd="0" destOrd="0" presId="urn:microsoft.com/office/officeart/2005/8/layout/vList2"/>
    <dgm:cxn modelId="{83ABED87-6F18-4FA0-A2BC-3B017F54B4FD}" type="presOf" srcId="{259AEC00-087B-4E93-87A1-57D9CA0D693C}" destId="{CE09A70C-BAF1-4D21-A9E9-6700046E778E}" srcOrd="0" destOrd="0" presId="urn:microsoft.com/office/officeart/2005/8/layout/vList2"/>
    <dgm:cxn modelId="{E1BD38C6-F751-4577-8A66-52395BEB85B4}" type="presOf" srcId="{171E1622-8779-46A9-B759-1E8CCF079D0E}" destId="{C4C569A4-9AC4-40FD-A118-E7D7249784B8}" srcOrd="0" destOrd="0" presId="urn:microsoft.com/office/officeart/2005/8/layout/vList2"/>
    <dgm:cxn modelId="{4D4A21D7-F8F2-4B68-972E-005F53AF5179}" srcId="{259AEC00-087B-4E93-87A1-57D9CA0D693C}" destId="{8AB74C3E-F577-4F98-9974-5310C8829AFF}" srcOrd="1" destOrd="0" parTransId="{58E71650-6D11-44FD-AF48-03234236436B}" sibTransId="{EBDEBA33-6C2E-4140-A084-30E81D82199C}"/>
    <dgm:cxn modelId="{BD208BD9-7AF9-4774-B0FF-56A1EDD3FCD9}" srcId="{259AEC00-087B-4E93-87A1-57D9CA0D693C}" destId="{171E1622-8779-46A9-B759-1E8CCF079D0E}" srcOrd="2" destOrd="0" parTransId="{16B480B6-69ED-4B83-85C4-DF39769949EA}" sibTransId="{2229ED04-6F1A-427D-AAB8-921C504B1E93}"/>
    <dgm:cxn modelId="{655C36E2-CA3A-4132-96C2-2066ED7AD628}" type="presOf" srcId="{8AB74C3E-F577-4F98-9974-5310C8829AFF}" destId="{2210AA9C-2CF0-4C05-977F-488C5542223F}" srcOrd="0" destOrd="0" presId="urn:microsoft.com/office/officeart/2005/8/layout/vList2"/>
    <dgm:cxn modelId="{D5874F9C-3B53-41C6-9302-5E657DC3C26E}" type="presParOf" srcId="{CE09A70C-BAF1-4D21-A9E9-6700046E778E}" destId="{817D3D29-9CF2-4EFC-873E-B74DFAF9E66A}" srcOrd="0" destOrd="0" presId="urn:microsoft.com/office/officeart/2005/8/layout/vList2"/>
    <dgm:cxn modelId="{F5F4676E-2E31-48CD-B917-798EE160F29A}" type="presParOf" srcId="{CE09A70C-BAF1-4D21-A9E9-6700046E778E}" destId="{1F254226-D2CD-4E8E-AC92-DF77B5716CC1}" srcOrd="1" destOrd="0" presId="urn:microsoft.com/office/officeart/2005/8/layout/vList2"/>
    <dgm:cxn modelId="{AD28D4F2-DE56-4C1A-8040-7EB336217F4C}" type="presParOf" srcId="{CE09A70C-BAF1-4D21-A9E9-6700046E778E}" destId="{2210AA9C-2CF0-4C05-977F-488C5542223F}" srcOrd="2" destOrd="0" presId="urn:microsoft.com/office/officeart/2005/8/layout/vList2"/>
    <dgm:cxn modelId="{D03008E6-7343-4CC0-BF0E-89390AF4E9F0}" type="presParOf" srcId="{CE09A70C-BAF1-4D21-A9E9-6700046E778E}" destId="{33BC4D9C-826D-40DE-9FB6-2D53703D82E7}" srcOrd="3" destOrd="0" presId="urn:microsoft.com/office/officeart/2005/8/layout/vList2"/>
    <dgm:cxn modelId="{C28524AB-7045-47FE-B8F9-E24DC154B359}" type="presParOf" srcId="{CE09A70C-BAF1-4D21-A9E9-6700046E778E}" destId="{C4C569A4-9AC4-40FD-A118-E7D7249784B8}" srcOrd="4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8614FD-7084-40BE-9D18-E1A64A0FB9DF}">
      <dsp:nvSpPr>
        <dsp:cNvPr id="0" name=""/>
        <dsp:cNvSpPr/>
      </dsp:nvSpPr>
      <dsp:spPr>
        <a:xfrm>
          <a:off x="67300" y="0"/>
          <a:ext cx="2262276" cy="107155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Відповідальність</a:t>
          </a:r>
        </a:p>
      </dsp:txBody>
      <dsp:txXfrm>
        <a:off x="67300" y="0"/>
        <a:ext cx="2262276" cy="1071551"/>
      </dsp:txXfrm>
    </dsp:sp>
    <dsp:sp modelId="{77C2E7A7-BE7C-4B92-87AE-49C5E83DB55A}">
      <dsp:nvSpPr>
        <dsp:cNvPr id="0" name=""/>
        <dsp:cNvSpPr/>
      </dsp:nvSpPr>
      <dsp:spPr>
        <a:xfrm>
          <a:off x="2600822" y="0"/>
          <a:ext cx="1999496" cy="107155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11989"/>
                <a:satOff val="811"/>
                <a:lumOff val="4807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11989"/>
                <a:satOff val="811"/>
                <a:lumOff val="4807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11989"/>
                <a:satOff val="811"/>
                <a:lumOff val="480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11989"/>
                <a:satOff val="811"/>
                <a:lumOff val="480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Соціальна відповідальність</a:t>
          </a:r>
        </a:p>
      </dsp:txBody>
      <dsp:txXfrm>
        <a:off x="2600822" y="0"/>
        <a:ext cx="1999496" cy="1071551"/>
      </dsp:txXfrm>
    </dsp:sp>
    <dsp:sp modelId="{4FD0F721-2CC4-41A9-ABAD-44536F94AFB3}">
      <dsp:nvSpPr>
        <dsp:cNvPr id="0" name=""/>
        <dsp:cNvSpPr/>
      </dsp:nvSpPr>
      <dsp:spPr>
        <a:xfrm>
          <a:off x="4932107" y="0"/>
          <a:ext cx="1785918" cy="107155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23979"/>
                <a:satOff val="1622"/>
                <a:lumOff val="9614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23979"/>
                <a:satOff val="1622"/>
                <a:lumOff val="9614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23979"/>
                <a:satOff val="1622"/>
                <a:lumOff val="961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23979"/>
                <a:satOff val="1622"/>
                <a:lumOff val="961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Позитивна юридична відповідальність</a:t>
          </a:r>
        </a:p>
      </dsp:txBody>
      <dsp:txXfrm>
        <a:off x="4932107" y="0"/>
        <a:ext cx="1785918" cy="1071551"/>
      </dsp:txXfrm>
    </dsp:sp>
    <dsp:sp modelId="{A8C748B1-4A9D-4D08-A7B2-C9615FAB5A17}">
      <dsp:nvSpPr>
        <dsp:cNvPr id="0" name=""/>
        <dsp:cNvSpPr/>
      </dsp:nvSpPr>
      <dsp:spPr>
        <a:xfrm>
          <a:off x="7020364" y="0"/>
          <a:ext cx="1785918" cy="107155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35968"/>
                <a:satOff val="2433"/>
                <a:lumOff val="14420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35968"/>
                <a:satOff val="2433"/>
                <a:lumOff val="14420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35968"/>
                <a:satOff val="2433"/>
                <a:lumOff val="1442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35968"/>
                <a:satOff val="2433"/>
                <a:lumOff val="1442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Негативна юридична відповідальність</a:t>
          </a:r>
        </a:p>
      </dsp:txBody>
      <dsp:txXfrm>
        <a:off x="7020364" y="0"/>
        <a:ext cx="1785918" cy="1071551"/>
      </dsp:txXfrm>
    </dsp:sp>
    <dsp:sp modelId="{087C7AE2-F84E-402B-B98F-122062860B03}">
      <dsp:nvSpPr>
        <dsp:cNvPr id="0" name=""/>
        <dsp:cNvSpPr/>
      </dsp:nvSpPr>
      <dsp:spPr>
        <a:xfrm>
          <a:off x="642580" y="1251359"/>
          <a:ext cx="1785918" cy="107155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47957"/>
                <a:satOff val="3244"/>
                <a:lumOff val="19227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47957"/>
                <a:satOff val="3244"/>
                <a:lumOff val="19227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47957"/>
                <a:satOff val="3244"/>
                <a:lumOff val="1922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47957"/>
                <a:satOff val="3244"/>
                <a:lumOff val="1922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Конституційно- правова відповідальність</a:t>
          </a:r>
        </a:p>
      </dsp:txBody>
      <dsp:txXfrm>
        <a:off x="642580" y="1251359"/>
        <a:ext cx="1785918" cy="1071551"/>
      </dsp:txXfrm>
    </dsp:sp>
    <dsp:sp modelId="{757CB513-9995-4050-A677-4D21F87312DE}">
      <dsp:nvSpPr>
        <dsp:cNvPr id="0" name=""/>
        <dsp:cNvSpPr/>
      </dsp:nvSpPr>
      <dsp:spPr>
        <a:xfrm>
          <a:off x="2607091" y="1251359"/>
          <a:ext cx="1785918" cy="107155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59946"/>
                <a:satOff val="4055"/>
                <a:lumOff val="24034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59946"/>
                <a:satOff val="4055"/>
                <a:lumOff val="24034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Кримінально-правова відповідальність</a:t>
          </a:r>
        </a:p>
      </dsp:txBody>
      <dsp:txXfrm>
        <a:off x="2607091" y="1251359"/>
        <a:ext cx="1785918" cy="1071551"/>
      </dsp:txXfrm>
    </dsp:sp>
    <dsp:sp modelId="{52274A85-13E1-4C05-AA1F-297AA6951F08}">
      <dsp:nvSpPr>
        <dsp:cNvPr id="0" name=""/>
        <dsp:cNvSpPr/>
      </dsp:nvSpPr>
      <dsp:spPr>
        <a:xfrm>
          <a:off x="4571601" y="1251359"/>
          <a:ext cx="1785918" cy="107155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71936"/>
                <a:satOff val="4866"/>
                <a:lumOff val="28841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71936"/>
                <a:satOff val="4866"/>
                <a:lumOff val="28841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71936"/>
                <a:satOff val="4866"/>
                <a:lumOff val="2884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71936"/>
                <a:satOff val="4866"/>
                <a:lumOff val="2884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700" i="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Адміністративно- правова відповідальність</a:t>
          </a:r>
        </a:p>
      </dsp:txBody>
      <dsp:txXfrm>
        <a:off x="4571601" y="1251359"/>
        <a:ext cx="1785918" cy="1071551"/>
      </dsp:txXfrm>
    </dsp:sp>
    <dsp:sp modelId="{51B913C9-FB60-4027-8A99-BA42F0E055A0}">
      <dsp:nvSpPr>
        <dsp:cNvPr id="0" name=""/>
        <dsp:cNvSpPr/>
      </dsp:nvSpPr>
      <dsp:spPr>
        <a:xfrm>
          <a:off x="6536112" y="1251359"/>
          <a:ext cx="1785918" cy="107155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83925"/>
                <a:satOff val="5677"/>
                <a:lumOff val="33648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83925"/>
                <a:satOff val="5677"/>
                <a:lumOff val="33648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83925"/>
                <a:satOff val="5677"/>
                <a:lumOff val="33648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83925"/>
                <a:satOff val="5677"/>
                <a:lumOff val="33648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Цивільно-правова відповідальність</a:t>
          </a:r>
        </a:p>
      </dsp:txBody>
      <dsp:txXfrm>
        <a:off x="6536112" y="1251359"/>
        <a:ext cx="1785918" cy="1071551"/>
      </dsp:txXfrm>
    </dsp:sp>
    <dsp:sp modelId="{400D4EFC-AA68-4C80-AB23-2AF9007B3CCA}">
      <dsp:nvSpPr>
        <dsp:cNvPr id="0" name=""/>
        <dsp:cNvSpPr/>
      </dsp:nvSpPr>
      <dsp:spPr>
        <a:xfrm>
          <a:off x="485303" y="2501502"/>
          <a:ext cx="1785918" cy="107155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83925"/>
                <a:satOff val="5677"/>
                <a:lumOff val="33648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83925"/>
                <a:satOff val="5677"/>
                <a:lumOff val="33648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83925"/>
                <a:satOff val="5677"/>
                <a:lumOff val="33648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83925"/>
                <a:satOff val="5677"/>
                <a:lumOff val="33648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Матеріальна відповідальність</a:t>
          </a:r>
        </a:p>
      </dsp:txBody>
      <dsp:txXfrm>
        <a:off x="485303" y="2501502"/>
        <a:ext cx="1785918" cy="1071551"/>
      </dsp:txXfrm>
    </dsp:sp>
    <dsp:sp modelId="{D4E63A78-AA72-4E35-86B1-2C259FE77B40}">
      <dsp:nvSpPr>
        <dsp:cNvPr id="0" name=""/>
        <dsp:cNvSpPr/>
      </dsp:nvSpPr>
      <dsp:spPr>
        <a:xfrm>
          <a:off x="2449814" y="2501502"/>
          <a:ext cx="1785918" cy="107155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71936"/>
                <a:satOff val="4866"/>
                <a:lumOff val="28841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71936"/>
                <a:satOff val="4866"/>
                <a:lumOff val="28841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71936"/>
                <a:satOff val="4866"/>
                <a:lumOff val="2884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71936"/>
                <a:satOff val="4866"/>
                <a:lumOff val="2884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Дисциплінарна відповідальність</a:t>
          </a:r>
          <a:endParaRPr lang="uk-UA" sz="2000" i="0" kern="120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49814" y="2501502"/>
        <a:ext cx="1785918" cy="1071551"/>
      </dsp:txXfrm>
    </dsp:sp>
    <dsp:sp modelId="{F50FB119-0147-4386-85B3-72F540E68080}">
      <dsp:nvSpPr>
        <dsp:cNvPr id="0" name=""/>
        <dsp:cNvSpPr/>
      </dsp:nvSpPr>
      <dsp:spPr>
        <a:xfrm>
          <a:off x="4428040" y="2520222"/>
          <a:ext cx="2100472" cy="107155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59946"/>
                <a:satOff val="4055"/>
                <a:lumOff val="24034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59946"/>
                <a:satOff val="4055"/>
                <a:lumOff val="24034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Міжнародно-правова відповідальність</a:t>
          </a:r>
        </a:p>
      </dsp:txBody>
      <dsp:txXfrm>
        <a:off x="4428040" y="2520222"/>
        <a:ext cx="2100472" cy="1071551"/>
      </dsp:txXfrm>
    </dsp:sp>
    <dsp:sp modelId="{231F6A7C-8AD6-4C4A-9B6B-43036585934F}">
      <dsp:nvSpPr>
        <dsp:cNvPr id="0" name=""/>
        <dsp:cNvSpPr/>
      </dsp:nvSpPr>
      <dsp:spPr>
        <a:xfrm>
          <a:off x="6693389" y="2501502"/>
          <a:ext cx="1785918" cy="107155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47957"/>
                <a:satOff val="3244"/>
                <a:lumOff val="19227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47957"/>
                <a:satOff val="3244"/>
                <a:lumOff val="19227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47957"/>
                <a:satOff val="3244"/>
                <a:lumOff val="1922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47957"/>
                <a:satOff val="3244"/>
                <a:lumOff val="1922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Принципи юридичної відповідальності</a:t>
          </a:r>
        </a:p>
      </dsp:txBody>
      <dsp:txXfrm>
        <a:off x="6693389" y="2501502"/>
        <a:ext cx="1785918" cy="1071551"/>
      </dsp:txXfrm>
    </dsp:sp>
    <dsp:sp modelId="{A7D902A0-150F-409B-AE5A-BB7E3B37FD9C}">
      <dsp:nvSpPr>
        <dsp:cNvPr id="0" name=""/>
        <dsp:cNvSpPr/>
      </dsp:nvSpPr>
      <dsp:spPr>
        <a:xfrm>
          <a:off x="1624835" y="3751645"/>
          <a:ext cx="1785918" cy="107155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35968"/>
                <a:satOff val="2433"/>
                <a:lumOff val="14420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35968"/>
                <a:satOff val="2433"/>
                <a:lumOff val="14420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35968"/>
                <a:satOff val="2433"/>
                <a:lumOff val="1442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35968"/>
                <a:satOff val="2433"/>
                <a:lumOff val="1442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Функції юридичної відповідальності</a:t>
          </a:r>
        </a:p>
      </dsp:txBody>
      <dsp:txXfrm>
        <a:off x="1624835" y="3751645"/>
        <a:ext cx="1785918" cy="1071551"/>
      </dsp:txXfrm>
    </dsp:sp>
    <dsp:sp modelId="{35426E4E-60D4-487A-ACF7-AFE886C2B0F1}">
      <dsp:nvSpPr>
        <dsp:cNvPr id="0" name=""/>
        <dsp:cNvSpPr/>
      </dsp:nvSpPr>
      <dsp:spPr>
        <a:xfrm>
          <a:off x="3589346" y="3751645"/>
          <a:ext cx="1785918" cy="107155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23979"/>
                <a:satOff val="1622"/>
                <a:lumOff val="9614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23979"/>
                <a:satOff val="1622"/>
                <a:lumOff val="9614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23979"/>
                <a:satOff val="1622"/>
                <a:lumOff val="961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23979"/>
                <a:satOff val="1622"/>
                <a:lumOff val="961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Підстави юридичної відповідальності</a:t>
          </a:r>
        </a:p>
      </dsp:txBody>
      <dsp:txXfrm>
        <a:off x="3589346" y="3751645"/>
        <a:ext cx="1785918" cy="1071551"/>
      </dsp:txXfrm>
    </dsp:sp>
    <dsp:sp modelId="{6D064DB0-20ED-4CA6-8B8E-EC7221411D4C}">
      <dsp:nvSpPr>
        <dsp:cNvPr id="0" name=""/>
        <dsp:cNvSpPr/>
      </dsp:nvSpPr>
      <dsp:spPr>
        <a:xfrm>
          <a:off x="5553857" y="3751645"/>
          <a:ext cx="1785918" cy="1071551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11989"/>
                <a:satOff val="811"/>
                <a:lumOff val="4807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11989"/>
                <a:satOff val="811"/>
                <a:lumOff val="4807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11989"/>
                <a:satOff val="811"/>
                <a:lumOff val="480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11989"/>
                <a:satOff val="811"/>
                <a:lumOff val="480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8001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uk-UA" sz="1800" i="0" kern="12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Стадії юридичної відповідальності</a:t>
          </a:r>
        </a:p>
      </dsp:txBody>
      <dsp:txXfrm>
        <a:off x="5553857" y="3751645"/>
        <a:ext cx="1785918" cy="107155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DFCB26-9857-4F17-BC89-B69AEF0AAFB5}">
      <dsp:nvSpPr>
        <dsp:cNvPr id="0" name=""/>
        <dsp:cNvSpPr/>
      </dsp:nvSpPr>
      <dsp:spPr>
        <a:xfrm rot="16200000">
          <a:off x="1113755" y="-1113755"/>
          <a:ext cx="2056964" cy="4284476"/>
        </a:xfrm>
        <a:prstGeom prst="round1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застосовується тільки за дисциплінарні проступки</a:t>
          </a:r>
          <a:endParaRPr lang="uk-UA" sz="2400" b="0" kern="1200" dirty="0"/>
        </a:p>
      </dsp:txBody>
      <dsp:txXfrm rot="5400000">
        <a:off x="0" y="0"/>
        <a:ext cx="4284476" cy="1542723"/>
      </dsp:txXfrm>
    </dsp:sp>
    <dsp:sp modelId="{369438B9-4FC1-4D7F-BE56-4293774C7C8A}">
      <dsp:nvSpPr>
        <dsp:cNvPr id="0" name=""/>
        <dsp:cNvSpPr/>
      </dsp:nvSpPr>
      <dsp:spPr>
        <a:xfrm>
          <a:off x="4284476" y="0"/>
          <a:ext cx="4284476" cy="2056964"/>
        </a:xfrm>
        <a:prstGeom prst="round1Rect">
          <a:avLst/>
        </a:prstGeom>
        <a:solidFill>
          <a:schemeClr val="accent4">
            <a:shade val="50000"/>
            <a:hueOff val="44960"/>
            <a:satOff val="3041"/>
            <a:lumOff val="1802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застосовується лише власником або уповноваженим органом, з яким працівник перебуває у трудових відносинах</a:t>
          </a:r>
          <a:endParaRPr lang="uk-UA" sz="2400" b="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284476" y="0"/>
        <a:ext cx="4284476" cy="1542723"/>
      </dsp:txXfrm>
    </dsp:sp>
    <dsp:sp modelId="{E28AF7BD-AA51-4D60-B919-7F03CDCA0801}">
      <dsp:nvSpPr>
        <dsp:cNvPr id="0" name=""/>
        <dsp:cNvSpPr/>
      </dsp:nvSpPr>
      <dsp:spPr>
        <a:xfrm rot="10800000">
          <a:off x="0" y="2056964"/>
          <a:ext cx="4284476" cy="2056964"/>
        </a:xfrm>
        <a:prstGeom prst="round1Rect">
          <a:avLst/>
        </a:prstGeom>
        <a:solidFill>
          <a:schemeClr val="accent4">
            <a:shade val="50000"/>
            <a:hueOff val="89919"/>
            <a:satOff val="6082"/>
            <a:lumOff val="3605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дисциплінарні стягнення застосовуються з дотриманням строків давності та встановленого порядку накладення стягнень</a:t>
          </a:r>
          <a:endParaRPr lang="uk-UA" sz="2400" b="0" kern="1200" dirty="0">
            <a:solidFill>
              <a:schemeClr val="bg2">
                <a:lumMod val="25000"/>
              </a:schemeClr>
            </a:solidFill>
          </a:endParaRPr>
        </a:p>
      </dsp:txBody>
      <dsp:txXfrm rot="10800000">
        <a:off x="0" y="2571205"/>
        <a:ext cx="4284476" cy="1542723"/>
      </dsp:txXfrm>
    </dsp:sp>
    <dsp:sp modelId="{8DD75485-2F2C-4BFA-9FE3-3C9373B65957}">
      <dsp:nvSpPr>
        <dsp:cNvPr id="0" name=""/>
        <dsp:cNvSpPr/>
      </dsp:nvSpPr>
      <dsp:spPr>
        <a:xfrm rot="5400000">
          <a:off x="5398231" y="943208"/>
          <a:ext cx="2056964" cy="4284476"/>
        </a:xfrm>
        <a:prstGeom prst="round1Rect">
          <a:avLst/>
        </a:prstGeom>
        <a:solidFill>
          <a:schemeClr val="accent4">
            <a:shade val="50000"/>
            <a:hueOff val="44960"/>
            <a:satOff val="3041"/>
            <a:lumOff val="1802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виникає з моменту притягнення до дисциплінарної або матеріальної відповідальності</a:t>
          </a:r>
          <a:endParaRPr lang="uk-UA" sz="2400" b="0" kern="1200" dirty="0">
            <a:solidFill>
              <a:schemeClr val="bg2">
                <a:lumMod val="25000"/>
              </a:schemeClr>
            </a:solidFill>
          </a:endParaRPr>
        </a:p>
      </dsp:txBody>
      <dsp:txXfrm rot="-5400000">
        <a:off x="4284476" y="2571205"/>
        <a:ext cx="4284476" cy="1542723"/>
      </dsp:txXfrm>
    </dsp:sp>
    <dsp:sp modelId="{3D712268-DC60-4B34-9400-58EE7D92670B}">
      <dsp:nvSpPr>
        <dsp:cNvPr id="0" name=""/>
        <dsp:cNvSpPr/>
      </dsp:nvSpPr>
      <dsp:spPr>
        <a:xfrm>
          <a:off x="3328438" y="1556386"/>
          <a:ext cx="1967911" cy="793402"/>
        </a:xfrm>
        <a:prstGeom prst="roundRect">
          <a:avLst/>
        </a:prstGeom>
        <a:solidFill>
          <a:schemeClr val="accent4">
            <a:tint val="55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Ознаки:</a:t>
          </a:r>
        </a:p>
      </dsp:txBody>
      <dsp:txXfrm>
        <a:off x="3367169" y="1595117"/>
        <a:ext cx="1890449" cy="71594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45C632-E37E-4A9B-BE24-1487C316C6DD}">
      <dsp:nvSpPr>
        <dsp:cNvPr id="0" name=""/>
        <dsp:cNvSpPr/>
      </dsp:nvSpPr>
      <dsp:spPr>
        <a:xfrm rot="5400000">
          <a:off x="1096088" y="818791"/>
          <a:ext cx="1277615" cy="154170"/>
        </a:xfrm>
        <a:prstGeom prst="rect">
          <a:avLst/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AC600A-BFB6-49C9-8F0E-D5E3022B98F3}">
      <dsp:nvSpPr>
        <dsp:cNvPr id="0" name=""/>
        <dsp:cNvSpPr/>
      </dsp:nvSpPr>
      <dsp:spPr>
        <a:xfrm>
          <a:off x="313989" y="1547"/>
          <a:ext cx="3862478" cy="1027801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настає за вчинення міжнародного правопорушення</a:t>
          </a:r>
          <a:endParaRPr lang="uk-UA" sz="2000" kern="1200" dirty="0"/>
        </a:p>
      </dsp:txBody>
      <dsp:txXfrm>
        <a:off x="344092" y="31650"/>
        <a:ext cx="3802272" cy="967595"/>
      </dsp:txXfrm>
    </dsp:sp>
    <dsp:sp modelId="{07DEA9B4-F2F3-4697-B87B-A56B3904ACB3}">
      <dsp:nvSpPr>
        <dsp:cNvPr id="0" name=""/>
        <dsp:cNvSpPr/>
      </dsp:nvSpPr>
      <dsp:spPr>
        <a:xfrm rot="5400000">
          <a:off x="1096088" y="2103543"/>
          <a:ext cx="1277615" cy="154170"/>
        </a:xfrm>
        <a:prstGeom prst="rect">
          <a:avLst/>
        </a:prstGeom>
        <a:solidFill>
          <a:schemeClr val="accent4">
            <a:shade val="90000"/>
            <a:hueOff val="38219"/>
            <a:satOff val="-497"/>
            <a:lumOff val="92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2128F6-5D9E-4B5F-AE1D-61B3A42ABEB8}">
      <dsp:nvSpPr>
        <dsp:cNvPr id="0" name=""/>
        <dsp:cNvSpPr/>
      </dsp:nvSpPr>
      <dsp:spPr>
        <a:xfrm>
          <a:off x="313989" y="1286299"/>
          <a:ext cx="3862478" cy="1027801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29973"/>
            <a:satOff val="2027"/>
            <a:lumOff val="1201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полягає у застосуванні до суб’єктів міжнародного прав, що вчинили правопорушення, санкцій міжнародно-правових норм</a:t>
          </a:r>
          <a:endParaRPr lang="uk-UA" sz="18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344092" y="1316402"/>
        <a:ext cx="3802272" cy="967595"/>
      </dsp:txXfrm>
    </dsp:sp>
    <dsp:sp modelId="{E905D4CC-E5F5-469E-BA1D-D8EE85B573C1}">
      <dsp:nvSpPr>
        <dsp:cNvPr id="0" name=""/>
        <dsp:cNvSpPr/>
      </dsp:nvSpPr>
      <dsp:spPr>
        <a:xfrm>
          <a:off x="1742941" y="2745919"/>
          <a:ext cx="4273622" cy="154170"/>
        </a:xfrm>
        <a:prstGeom prst="rect">
          <a:avLst/>
        </a:prstGeom>
        <a:solidFill>
          <a:schemeClr val="accent4">
            <a:shade val="90000"/>
            <a:hueOff val="76438"/>
            <a:satOff val="-994"/>
            <a:lumOff val="1849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4176B4-989E-4AB3-8ABE-B716191FF575}">
      <dsp:nvSpPr>
        <dsp:cNvPr id="0" name=""/>
        <dsp:cNvSpPr/>
      </dsp:nvSpPr>
      <dsp:spPr>
        <a:xfrm>
          <a:off x="313989" y="2571051"/>
          <a:ext cx="3862478" cy="1027801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59946"/>
            <a:satOff val="4055"/>
            <a:lumOff val="2403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полягає в обов’язку суб’єкта міжнародного права відшкодувати шкоду, заподіяну ним іншому суб’єктові цього права</a:t>
          </a:r>
          <a:endParaRPr lang="uk-UA" sz="18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344092" y="2601154"/>
        <a:ext cx="3802272" cy="967595"/>
      </dsp:txXfrm>
    </dsp:sp>
    <dsp:sp modelId="{BB767560-F529-4203-856E-B602401CD041}">
      <dsp:nvSpPr>
        <dsp:cNvPr id="0" name=""/>
        <dsp:cNvSpPr/>
      </dsp:nvSpPr>
      <dsp:spPr>
        <a:xfrm rot="16200000">
          <a:off x="5385224" y="2103543"/>
          <a:ext cx="1277615" cy="154170"/>
        </a:xfrm>
        <a:prstGeom prst="rect">
          <a:avLst/>
        </a:prstGeom>
        <a:solidFill>
          <a:schemeClr val="accent4">
            <a:shade val="90000"/>
            <a:hueOff val="76438"/>
            <a:satOff val="-994"/>
            <a:lumOff val="1849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570A63-5D96-4537-BA24-717D91E6CB6F}">
      <dsp:nvSpPr>
        <dsp:cNvPr id="0" name=""/>
        <dsp:cNvSpPr/>
      </dsp:nvSpPr>
      <dsp:spPr>
        <a:xfrm>
          <a:off x="4741758" y="2571051"/>
          <a:ext cx="3585212" cy="1027801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89919"/>
            <a:satOff val="6082"/>
            <a:lumOff val="3605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реалізується в міжнародних правоохоронних правовідносинах</a:t>
          </a:r>
          <a:endParaRPr lang="uk-UA" sz="20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771861" y="2601154"/>
        <a:ext cx="3525006" cy="967595"/>
      </dsp:txXfrm>
    </dsp:sp>
    <dsp:sp modelId="{6F798E28-2112-4E68-9950-B9EE0B22B144}">
      <dsp:nvSpPr>
        <dsp:cNvPr id="0" name=""/>
        <dsp:cNvSpPr/>
      </dsp:nvSpPr>
      <dsp:spPr>
        <a:xfrm rot="16200000">
          <a:off x="5385224" y="818791"/>
          <a:ext cx="1277615" cy="154170"/>
        </a:xfrm>
        <a:prstGeom prst="rect">
          <a:avLst/>
        </a:prstGeom>
        <a:solidFill>
          <a:schemeClr val="accent4">
            <a:shade val="90000"/>
            <a:hueOff val="38219"/>
            <a:satOff val="-497"/>
            <a:lumOff val="92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144766-A8E4-4606-8EE8-7996EA080133}">
      <dsp:nvSpPr>
        <dsp:cNvPr id="0" name=""/>
        <dsp:cNvSpPr/>
      </dsp:nvSpPr>
      <dsp:spPr>
        <a:xfrm>
          <a:off x="4741758" y="1286299"/>
          <a:ext cx="3585212" cy="1027801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59946"/>
            <a:satOff val="4055"/>
            <a:lumOff val="2403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пов’язана з настанням негативних наслідків для правопорушника</a:t>
          </a:r>
          <a:endParaRPr lang="uk-UA" sz="20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771861" y="1316402"/>
        <a:ext cx="3525006" cy="967595"/>
      </dsp:txXfrm>
    </dsp:sp>
    <dsp:sp modelId="{B30EA88C-6C94-4608-BB05-481E8C51879E}">
      <dsp:nvSpPr>
        <dsp:cNvPr id="0" name=""/>
        <dsp:cNvSpPr/>
      </dsp:nvSpPr>
      <dsp:spPr>
        <a:xfrm>
          <a:off x="4741758" y="1547"/>
          <a:ext cx="3585212" cy="1027801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29973"/>
            <a:satOff val="2027"/>
            <a:lumOff val="1201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спрямована на забезпечення міжнародного правопорядку</a:t>
          </a:r>
          <a:endParaRPr lang="uk-UA" sz="20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771861" y="31650"/>
        <a:ext cx="3525006" cy="96759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CECA5A-75BB-4B76-9949-42337DAA8946}">
      <dsp:nvSpPr>
        <dsp:cNvPr id="0" name=""/>
        <dsp:cNvSpPr/>
      </dsp:nvSpPr>
      <dsp:spPr>
        <a:xfrm>
          <a:off x="107506" y="90834"/>
          <a:ext cx="2702075" cy="11505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характером наслідків</a:t>
          </a:r>
        </a:p>
      </dsp:txBody>
      <dsp:txXfrm>
        <a:off x="107506" y="90834"/>
        <a:ext cx="2702075" cy="1150506"/>
      </dsp:txXfrm>
    </dsp:sp>
    <dsp:sp modelId="{BF188B3B-913A-4D1D-9629-09778230D78F}">
      <dsp:nvSpPr>
        <dsp:cNvPr id="0" name=""/>
        <dsp:cNvSpPr/>
      </dsp:nvSpPr>
      <dsp:spPr>
        <a:xfrm>
          <a:off x="2833267" y="188573"/>
          <a:ext cx="457200" cy="992957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5EB77A-9F24-4C3F-B13E-F1FDF001A1A6}">
      <dsp:nvSpPr>
        <dsp:cNvPr id="0" name=""/>
        <dsp:cNvSpPr/>
      </dsp:nvSpPr>
      <dsp:spPr>
        <a:xfrm>
          <a:off x="3367741" y="188573"/>
          <a:ext cx="5397341" cy="931887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особиста</a:t>
          </a:r>
          <a:endParaRPr lang="uk-UA" sz="2000" kern="12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майнова</a:t>
          </a:r>
          <a:endParaRPr lang="uk-UA" sz="2000" kern="12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організаційна</a:t>
          </a:r>
          <a:endParaRPr lang="uk-UA" sz="2000" kern="12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67741" y="188573"/>
        <a:ext cx="5397341" cy="931887"/>
      </dsp:txXfrm>
    </dsp:sp>
    <dsp:sp modelId="{DAE39A1E-4590-4DF5-BF63-88AECE96718F}">
      <dsp:nvSpPr>
        <dsp:cNvPr id="0" name=""/>
        <dsp:cNvSpPr/>
      </dsp:nvSpPr>
      <dsp:spPr>
        <a:xfrm>
          <a:off x="251519" y="1418890"/>
          <a:ext cx="2516040" cy="8586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кількістю суб</a:t>
          </a:r>
          <a:r>
            <a:rPr lang="en-US" sz="2000" b="1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’</a:t>
          </a:r>
          <a:r>
            <a:rPr lang="uk-UA" sz="2000" b="1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єктів правопорушення</a:t>
          </a:r>
          <a:endParaRPr lang="uk-UA" sz="2000" b="1" kern="120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1519" y="1418890"/>
        <a:ext cx="2516040" cy="858651"/>
      </dsp:txXfrm>
    </dsp:sp>
    <dsp:sp modelId="{2DAF61FF-7D4D-4796-97B7-A782263A7FE6}">
      <dsp:nvSpPr>
        <dsp:cNvPr id="0" name=""/>
        <dsp:cNvSpPr/>
      </dsp:nvSpPr>
      <dsp:spPr>
        <a:xfrm>
          <a:off x="2861575" y="1217462"/>
          <a:ext cx="457200" cy="1265962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225717-4C21-4E0D-849D-457BF3783529}">
      <dsp:nvSpPr>
        <dsp:cNvPr id="0" name=""/>
        <dsp:cNvSpPr/>
      </dsp:nvSpPr>
      <dsp:spPr>
        <a:xfrm>
          <a:off x="3402395" y="1217462"/>
          <a:ext cx="5385838" cy="1265962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59946"/>
                <a:satOff val="4055"/>
                <a:lumOff val="24034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59946"/>
                <a:satOff val="4055"/>
                <a:lumOff val="24034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індивідуальна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колективна</a:t>
          </a:r>
        </a:p>
      </dsp:txBody>
      <dsp:txXfrm>
        <a:off x="3402395" y="1217462"/>
        <a:ext cx="5385838" cy="1265962"/>
      </dsp:txXfrm>
    </dsp:sp>
    <dsp:sp modelId="{9A70C70B-6B41-4C72-BC03-B8B8AEDFDF87}">
      <dsp:nvSpPr>
        <dsp:cNvPr id="0" name=""/>
        <dsp:cNvSpPr/>
      </dsp:nvSpPr>
      <dsp:spPr>
        <a:xfrm>
          <a:off x="467546" y="2601189"/>
          <a:ext cx="2258773" cy="1163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 обсягом матеріального відшкодування</a:t>
          </a:r>
        </a:p>
      </dsp:txBody>
      <dsp:txXfrm>
        <a:off x="467546" y="2601189"/>
        <a:ext cx="2258773" cy="1163103"/>
      </dsp:txXfrm>
    </dsp:sp>
    <dsp:sp modelId="{D901833A-C299-4000-A5F2-E0984EBB8C1D}">
      <dsp:nvSpPr>
        <dsp:cNvPr id="0" name=""/>
        <dsp:cNvSpPr/>
      </dsp:nvSpPr>
      <dsp:spPr>
        <a:xfrm>
          <a:off x="2890666" y="2601195"/>
          <a:ext cx="457200" cy="1295560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9313D8-44E8-4673-8B35-1E7F657B3AD1}">
      <dsp:nvSpPr>
        <dsp:cNvPr id="0" name=""/>
        <dsp:cNvSpPr/>
      </dsp:nvSpPr>
      <dsp:spPr>
        <a:xfrm>
          <a:off x="3397525" y="2601195"/>
          <a:ext cx="5395538" cy="1265962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59946"/>
                <a:satOff val="4055"/>
                <a:lumOff val="24034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59946"/>
                <a:satOff val="4055"/>
                <a:lumOff val="24034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повна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0" kern="1200" baseline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обмежена</a:t>
          </a:r>
          <a:endParaRPr lang="uk-UA" sz="2000" b="0" kern="1200" baseline="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підвищена</a:t>
          </a:r>
        </a:p>
      </dsp:txBody>
      <dsp:txXfrm>
        <a:off x="3397525" y="2601195"/>
        <a:ext cx="5395538" cy="126596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EAD86-8B85-4151-83B5-BE6EDEAAE21A}">
      <dsp:nvSpPr>
        <dsp:cNvPr id="0" name=""/>
        <dsp:cNvSpPr/>
      </dsp:nvSpPr>
      <dsp:spPr>
        <a:xfrm>
          <a:off x="1512176" y="2808313"/>
          <a:ext cx="1538730" cy="1404156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Функції</a:t>
          </a:r>
          <a:endParaRPr lang="uk-UA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80721" y="2876858"/>
        <a:ext cx="1401640" cy="1267066"/>
      </dsp:txXfrm>
    </dsp:sp>
    <dsp:sp modelId="{48DC1027-F090-4C6B-A5EA-818207719BEB}">
      <dsp:nvSpPr>
        <dsp:cNvPr id="0" name=""/>
        <dsp:cNvSpPr/>
      </dsp:nvSpPr>
      <dsp:spPr>
        <a:xfrm rot="16285041">
          <a:off x="1704080" y="2198581"/>
          <a:ext cx="121983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9837" y="0"/>
              </a:lnTo>
            </a:path>
          </a:pathLst>
        </a:custGeom>
        <a:noFill/>
        <a:ln w="15875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E99937-17E6-4C77-A124-C6F278D89432}">
      <dsp:nvSpPr>
        <dsp:cNvPr id="0" name=""/>
        <dsp:cNvSpPr/>
      </dsp:nvSpPr>
      <dsp:spPr>
        <a:xfrm>
          <a:off x="1440158" y="648065"/>
          <a:ext cx="1801131" cy="940784"/>
        </a:xfrm>
        <a:prstGeom prst="roundRect">
          <a:avLst/>
        </a:prstGeom>
        <a:gradFill rotWithShape="1">
          <a:gsLst>
            <a:gs pos="0">
              <a:schemeClr val="dk1">
                <a:tint val="65000"/>
                <a:shade val="92000"/>
                <a:satMod val="130000"/>
              </a:schemeClr>
            </a:gs>
            <a:gs pos="45000">
              <a:schemeClr val="dk1">
                <a:tint val="60000"/>
                <a:shade val="99000"/>
                <a:satMod val="120000"/>
              </a:schemeClr>
            </a:gs>
            <a:gs pos="100000">
              <a:schemeClr val="dk1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регулятивна</a:t>
          </a:r>
        </a:p>
      </dsp:txBody>
      <dsp:txXfrm>
        <a:off x="1486083" y="693990"/>
        <a:ext cx="1709281" cy="848934"/>
      </dsp:txXfrm>
    </dsp:sp>
    <dsp:sp modelId="{84616F0B-0D55-43AD-BCFC-D0B89F43085C}">
      <dsp:nvSpPr>
        <dsp:cNvPr id="0" name=""/>
        <dsp:cNvSpPr/>
      </dsp:nvSpPr>
      <dsp:spPr>
        <a:xfrm rot="19128127">
          <a:off x="3009673" y="2727206"/>
          <a:ext cx="33311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3119" y="0"/>
              </a:lnTo>
            </a:path>
          </a:pathLst>
        </a:custGeom>
        <a:noFill/>
        <a:ln w="15875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9876C6-3B8B-44B9-8D42-8F3087DBF996}">
      <dsp:nvSpPr>
        <dsp:cNvPr id="0" name=""/>
        <dsp:cNvSpPr/>
      </dsp:nvSpPr>
      <dsp:spPr>
        <a:xfrm>
          <a:off x="2884771" y="1676715"/>
          <a:ext cx="1908306" cy="940784"/>
        </a:xfrm>
        <a:prstGeom prst="roundRect">
          <a:avLst/>
        </a:prstGeom>
        <a:gradFill rotWithShape="1">
          <a:gsLst>
            <a:gs pos="0">
              <a:schemeClr val="accent1"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shade val="99000"/>
                <a:satMod val="120000"/>
              </a:schemeClr>
            </a:gs>
            <a:gs pos="100000">
              <a:schemeClr val="accent1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превентивна</a:t>
          </a:r>
        </a:p>
      </dsp:txBody>
      <dsp:txXfrm>
        <a:off x="2930696" y="1722640"/>
        <a:ext cx="1816456" cy="848934"/>
      </dsp:txXfrm>
    </dsp:sp>
    <dsp:sp modelId="{7E215798-3CF3-4D07-A7D0-DEAB51466669}">
      <dsp:nvSpPr>
        <dsp:cNvPr id="0" name=""/>
        <dsp:cNvSpPr/>
      </dsp:nvSpPr>
      <dsp:spPr>
        <a:xfrm rot="191644">
          <a:off x="3050559" y="3565798"/>
          <a:ext cx="44771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47715" y="0"/>
              </a:lnTo>
            </a:path>
          </a:pathLst>
        </a:custGeom>
        <a:noFill/>
        <a:ln w="15875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B54219-D9C5-4A3D-9D9E-4FE373D28C1B}">
      <dsp:nvSpPr>
        <dsp:cNvPr id="0" name=""/>
        <dsp:cNvSpPr/>
      </dsp:nvSpPr>
      <dsp:spPr>
        <a:xfrm>
          <a:off x="3497926" y="3147570"/>
          <a:ext cx="1422503" cy="940784"/>
        </a:xfrm>
        <a:prstGeom prst="roundRect">
          <a:avLst/>
        </a:prstGeom>
        <a:gradFill rotWithShape="1">
          <a:gsLst>
            <a:gs pos="0">
              <a:schemeClr val="accent2">
                <a:tint val="65000"/>
                <a:shade val="92000"/>
                <a:satMod val="130000"/>
              </a:schemeClr>
            </a:gs>
            <a:gs pos="45000">
              <a:schemeClr val="accent2">
                <a:tint val="60000"/>
                <a:shade val="99000"/>
                <a:satMod val="120000"/>
              </a:schemeClr>
            </a:gs>
            <a:gs pos="100000">
              <a:schemeClr val="accent2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охоронна</a:t>
          </a:r>
        </a:p>
      </dsp:txBody>
      <dsp:txXfrm>
        <a:off x="3543851" y="3193495"/>
        <a:ext cx="1330653" cy="848934"/>
      </dsp:txXfrm>
    </dsp:sp>
    <dsp:sp modelId="{1CD7CF5F-DFA9-4671-BBD4-7917C27480E2}">
      <dsp:nvSpPr>
        <dsp:cNvPr id="0" name=""/>
        <dsp:cNvSpPr/>
      </dsp:nvSpPr>
      <dsp:spPr>
        <a:xfrm rot="2763511">
          <a:off x="2904581" y="4338481"/>
          <a:ext cx="35000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0008" y="0"/>
              </a:lnTo>
            </a:path>
          </a:pathLst>
        </a:custGeom>
        <a:noFill/>
        <a:ln w="15875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DC6C35-F75E-4A8F-AC3C-A7DCD82C6850}">
      <dsp:nvSpPr>
        <dsp:cNvPr id="0" name=""/>
        <dsp:cNvSpPr/>
      </dsp:nvSpPr>
      <dsp:spPr>
        <a:xfrm>
          <a:off x="2628179" y="4464492"/>
          <a:ext cx="2052340" cy="940784"/>
        </a:xfrm>
        <a:prstGeom prst="roundRect">
          <a:avLst/>
        </a:prstGeom>
        <a:gradFill rotWithShape="1">
          <a:gsLst>
            <a:gs pos="0">
              <a:schemeClr val="accent3">
                <a:tint val="65000"/>
                <a:shade val="92000"/>
                <a:satMod val="130000"/>
              </a:schemeClr>
            </a:gs>
            <a:gs pos="45000">
              <a:schemeClr val="accent3">
                <a:tint val="60000"/>
                <a:shade val="99000"/>
                <a:satMod val="120000"/>
              </a:schemeClr>
            </a:gs>
            <a:gs pos="100000">
              <a:schemeClr val="accent3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заохочувальна</a:t>
          </a:r>
          <a:b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uk-UA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74104" y="4510417"/>
        <a:ext cx="1960490" cy="848934"/>
      </dsp:txXfrm>
    </dsp:sp>
    <dsp:sp modelId="{F7E39747-8E3D-4119-B891-59042CE92D27}">
      <dsp:nvSpPr>
        <dsp:cNvPr id="0" name=""/>
        <dsp:cNvSpPr/>
      </dsp:nvSpPr>
      <dsp:spPr>
        <a:xfrm rot="7487464">
          <a:off x="1552747" y="4338485"/>
          <a:ext cx="3068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6891" y="0"/>
              </a:lnTo>
            </a:path>
          </a:pathLst>
        </a:custGeom>
        <a:noFill/>
        <a:ln w="15875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9CAACE-2B83-4344-B8F7-16380C224CD9}">
      <dsp:nvSpPr>
        <dsp:cNvPr id="0" name=""/>
        <dsp:cNvSpPr/>
      </dsp:nvSpPr>
      <dsp:spPr>
        <a:xfrm>
          <a:off x="144017" y="4464500"/>
          <a:ext cx="2295598" cy="940784"/>
        </a:xfrm>
        <a:prstGeom prst="roundRect">
          <a:avLst/>
        </a:prstGeom>
        <a:gradFill rotWithShape="1">
          <a:gsLst>
            <a:gs pos="0">
              <a:schemeClr val="accent4">
                <a:tint val="65000"/>
                <a:shade val="92000"/>
                <a:satMod val="130000"/>
              </a:schemeClr>
            </a:gs>
            <a:gs pos="45000">
              <a:schemeClr val="accent4">
                <a:tint val="60000"/>
                <a:shade val="99000"/>
                <a:satMod val="120000"/>
              </a:schemeClr>
            </a:gs>
            <a:gs pos="100000">
              <a:schemeClr val="accent4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відновлювальна</a:t>
          </a:r>
        </a:p>
      </dsp:txBody>
      <dsp:txXfrm>
        <a:off x="189942" y="4510425"/>
        <a:ext cx="2203748" cy="848934"/>
      </dsp:txXfrm>
    </dsp:sp>
    <dsp:sp modelId="{6662CFC5-1035-4E48-B2F4-929C121E49BF}">
      <dsp:nvSpPr>
        <dsp:cNvPr id="0" name=""/>
        <dsp:cNvSpPr/>
      </dsp:nvSpPr>
      <dsp:spPr>
        <a:xfrm rot="10553537">
          <a:off x="1204214" y="3576688"/>
          <a:ext cx="30835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8358" y="0"/>
              </a:lnTo>
            </a:path>
          </a:pathLst>
        </a:custGeom>
        <a:noFill/>
        <a:ln w="15875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33E2E3-8412-4320-9436-490DD2A2BBAB}">
      <dsp:nvSpPr>
        <dsp:cNvPr id="0" name=""/>
        <dsp:cNvSpPr/>
      </dsp:nvSpPr>
      <dsp:spPr>
        <a:xfrm>
          <a:off x="-216030" y="3168353"/>
          <a:ext cx="1420641" cy="940784"/>
        </a:xfrm>
        <a:prstGeom prst="roundRect">
          <a:avLst/>
        </a:prstGeom>
        <a:gradFill rotWithShape="1">
          <a:gsLst>
            <a:gs pos="0">
              <a:schemeClr val="accent5">
                <a:tint val="65000"/>
                <a:shade val="92000"/>
                <a:satMod val="130000"/>
              </a:schemeClr>
            </a:gs>
            <a:gs pos="45000">
              <a:schemeClr val="accent5">
                <a:tint val="60000"/>
                <a:shade val="99000"/>
                <a:satMod val="120000"/>
              </a:schemeClr>
            </a:gs>
            <a:gs pos="100000">
              <a:schemeClr val="accent5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5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каральна</a:t>
          </a:r>
        </a:p>
      </dsp:txBody>
      <dsp:txXfrm>
        <a:off x="-170105" y="3214278"/>
        <a:ext cx="1328791" cy="848934"/>
      </dsp:txXfrm>
    </dsp:sp>
    <dsp:sp modelId="{1BAE793B-0907-40BF-AD47-995DDD6620A5}">
      <dsp:nvSpPr>
        <dsp:cNvPr id="0" name=""/>
        <dsp:cNvSpPr/>
      </dsp:nvSpPr>
      <dsp:spPr>
        <a:xfrm rot="13284297">
          <a:off x="1272864" y="2741546"/>
          <a:ext cx="2734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3491" y="0"/>
              </a:lnTo>
            </a:path>
          </a:pathLst>
        </a:custGeom>
        <a:noFill/>
        <a:ln w="15875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FB94E6-6421-40B9-82D0-98504BEFD77F}">
      <dsp:nvSpPr>
        <dsp:cNvPr id="0" name=""/>
        <dsp:cNvSpPr/>
      </dsp:nvSpPr>
      <dsp:spPr>
        <a:xfrm>
          <a:off x="2" y="1710321"/>
          <a:ext cx="1547157" cy="940784"/>
        </a:xfrm>
        <a:prstGeom prst="roundRect">
          <a:avLst/>
        </a:prstGeom>
        <a:gradFill rotWithShape="1">
          <a:gsLst>
            <a:gs pos="0">
              <a:schemeClr val="accent6">
                <a:tint val="65000"/>
                <a:shade val="92000"/>
                <a:satMod val="130000"/>
              </a:schemeClr>
            </a:gs>
            <a:gs pos="45000">
              <a:schemeClr val="accent6">
                <a:tint val="60000"/>
                <a:shade val="99000"/>
                <a:satMod val="120000"/>
              </a:schemeClr>
            </a:gs>
            <a:gs pos="100000">
              <a:schemeClr val="accent6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виховна</a:t>
          </a:r>
        </a:p>
      </dsp:txBody>
      <dsp:txXfrm>
        <a:off x="45927" y="1756246"/>
        <a:ext cx="1455307" cy="84893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C81ECD-D4C5-4A7D-80EC-64742D39C141}">
      <dsp:nvSpPr>
        <dsp:cNvPr id="0" name=""/>
        <dsp:cNvSpPr/>
      </dsp:nvSpPr>
      <dsp:spPr>
        <a:xfrm rot="16200000">
          <a:off x="2620404" y="-2620404"/>
          <a:ext cx="3400152" cy="8640960"/>
        </a:xfrm>
        <a:prstGeom prst="flowChartManualOperation">
          <a:avLst/>
        </a:prstGeom>
        <a:solidFill>
          <a:schemeClr val="bg2">
            <a:lumMod val="75000"/>
          </a:schemeClr>
        </a:soli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34950" tIns="0" rIns="234156" bIns="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7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Підстави юридичної відповідальності</a:t>
          </a:r>
          <a:r>
            <a:rPr lang="uk-UA" sz="37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370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сукупність обставин, наявність яких робить юридичну відповідальність можливою та належною</a:t>
          </a:r>
        </a:p>
      </dsp:txBody>
      <dsp:txXfrm rot="5400000">
        <a:off x="0" y="680030"/>
        <a:ext cx="8640960" cy="204009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FCF9D-15CE-4ACC-A77A-44608579CFE8}">
      <dsp:nvSpPr>
        <dsp:cNvPr id="0" name=""/>
        <dsp:cNvSpPr/>
      </dsp:nvSpPr>
      <dsp:spPr>
        <a:xfrm>
          <a:off x="0" y="0"/>
          <a:ext cx="3817938" cy="3817938"/>
        </a:xfrm>
        <a:prstGeom prst="triangle">
          <a:avLst/>
        </a:prstGeom>
        <a:gradFill rotWithShape="1">
          <a:gsLst>
            <a:gs pos="0">
              <a:schemeClr val="accent2">
                <a:tint val="65000"/>
                <a:shade val="92000"/>
                <a:satMod val="130000"/>
              </a:schemeClr>
            </a:gs>
            <a:gs pos="45000">
              <a:schemeClr val="accent2">
                <a:tint val="60000"/>
                <a:shade val="99000"/>
                <a:satMod val="120000"/>
              </a:schemeClr>
            </a:gs>
            <a:gs pos="100000">
              <a:schemeClr val="accent2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4A0AA184-1413-463B-AC4F-6C839BE3B55C}">
      <dsp:nvSpPr>
        <dsp:cNvPr id="0" name=""/>
        <dsp:cNvSpPr/>
      </dsp:nvSpPr>
      <dsp:spPr>
        <a:xfrm>
          <a:off x="989293" y="381051"/>
          <a:ext cx="7580031" cy="829208"/>
        </a:xfrm>
        <a:prstGeom prst="roundRect">
          <a:avLst/>
        </a:prstGeom>
        <a:gradFill rotWithShape="1">
          <a:gsLst>
            <a:gs pos="0">
              <a:schemeClr val="accent3">
                <a:tint val="65000"/>
                <a:shade val="92000"/>
                <a:satMod val="130000"/>
              </a:schemeClr>
            </a:gs>
            <a:gs pos="45000">
              <a:schemeClr val="accent3">
                <a:tint val="60000"/>
                <a:shade val="99000"/>
                <a:satMod val="120000"/>
              </a:schemeClr>
            </a:gs>
            <a:gs pos="100000">
              <a:schemeClr val="accent3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юридичний факт (фактично скоєне діяння) </a:t>
          </a:r>
        </a:p>
      </dsp:txBody>
      <dsp:txXfrm>
        <a:off x="1029772" y="421530"/>
        <a:ext cx="7499073" cy="748250"/>
      </dsp:txXfrm>
    </dsp:sp>
    <dsp:sp modelId="{3BC2B07B-DA38-4CFF-AAA8-AECF415A1BCC}">
      <dsp:nvSpPr>
        <dsp:cNvPr id="0" name=""/>
        <dsp:cNvSpPr/>
      </dsp:nvSpPr>
      <dsp:spPr>
        <a:xfrm>
          <a:off x="1008824" y="1450060"/>
          <a:ext cx="7560500" cy="972810"/>
        </a:xfrm>
        <a:prstGeom prst="roundRect">
          <a:avLst/>
        </a:prstGeom>
        <a:gradFill rotWithShape="1">
          <a:gsLst>
            <a:gs pos="0">
              <a:schemeClr val="accent4">
                <a:tint val="65000"/>
                <a:shade val="92000"/>
                <a:satMod val="130000"/>
              </a:schemeClr>
            </a:gs>
            <a:gs pos="45000">
              <a:schemeClr val="accent4">
                <a:tint val="60000"/>
                <a:shade val="99000"/>
                <a:satMod val="120000"/>
              </a:schemeClr>
            </a:gs>
            <a:gs pos="100000">
              <a:schemeClr val="accent4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наявність норми права, що передбачає склад правопорушення</a:t>
          </a:r>
        </a:p>
      </dsp:txBody>
      <dsp:txXfrm>
        <a:off x="1056313" y="1497549"/>
        <a:ext cx="7465522" cy="877832"/>
      </dsp:txXfrm>
    </dsp:sp>
    <dsp:sp modelId="{5A9462B2-9D00-4350-8411-B3AFE0D41201}">
      <dsp:nvSpPr>
        <dsp:cNvPr id="0" name=""/>
        <dsp:cNvSpPr/>
      </dsp:nvSpPr>
      <dsp:spPr>
        <a:xfrm>
          <a:off x="1027809" y="2671782"/>
          <a:ext cx="7541515" cy="936673"/>
        </a:xfrm>
        <a:prstGeom prst="roundRect">
          <a:avLst/>
        </a:prstGeom>
        <a:gradFill rotWithShape="1">
          <a:gsLst>
            <a:gs pos="0">
              <a:schemeClr val="accent6">
                <a:tint val="65000"/>
                <a:shade val="92000"/>
                <a:satMod val="130000"/>
              </a:schemeClr>
            </a:gs>
            <a:gs pos="45000">
              <a:schemeClr val="accent6">
                <a:tint val="60000"/>
                <a:shade val="99000"/>
                <a:satMod val="120000"/>
              </a:schemeClr>
            </a:gs>
            <a:gs pos="100000">
              <a:schemeClr val="accent6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наявність правозастосовного </a:t>
          </a:r>
          <a:r>
            <a:rPr lang="uk-UA" sz="280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акта</a:t>
          </a:r>
          <a:endParaRPr lang="uk-UA" sz="280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73534" y="2717507"/>
        <a:ext cx="7450065" cy="84522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F6FCD-D040-4AE9-B684-96BCA47BDD9C}">
      <dsp:nvSpPr>
        <dsp:cNvPr id="0" name=""/>
        <dsp:cNvSpPr/>
      </dsp:nvSpPr>
      <dsp:spPr>
        <a:xfrm>
          <a:off x="1471050" y="694764"/>
          <a:ext cx="2642217" cy="1585330"/>
        </a:xfrm>
        <a:prstGeom prst="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строк давності скоєння правопорушення </a:t>
          </a:r>
        </a:p>
      </dsp:txBody>
      <dsp:txXfrm>
        <a:off x="1471050" y="694764"/>
        <a:ext cx="2642217" cy="1585330"/>
      </dsp:txXfrm>
    </dsp:sp>
    <dsp:sp modelId="{10D5F7C4-2343-4ADB-889D-4828833B4782}">
      <dsp:nvSpPr>
        <dsp:cNvPr id="0" name=""/>
        <dsp:cNvSpPr/>
      </dsp:nvSpPr>
      <dsp:spPr>
        <a:xfrm>
          <a:off x="4377490" y="694764"/>
          <a:ext cx="2865247" cy="1585330"/>
        </a:xfrm>
        <a:prstGeom prst="rect">
          <a:avLst/>
        </a:prstGeom>
        <a:solidFill>
          <a:schemeClr val="accent4">
            <a:shade val="50000"/>
            <a:hueOff val="35968"/>
            <a:satOff val="2433"/>
            <a:lumOff val="1442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строк давності прийняття невиконаного правозастосовного </a:t>
          </a:r>
          <a:r>
            <a:rPr lang="uk-UA" sz="2400" b="0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акта</a:t>
          </a:r>
          <a:r>
            <a:rPr lang="uk-UA" sz="2400" b="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4377490" y="694764"/>
        <a:ext cx="2865247" cy="1585330"/>
      </dsp:txXfrm>
    </dsp:sp>
    <dsp:sp modelId="{CBACA11D-4446-4941-8D7B-3B3EFEB58043}">
      <dsp:nvSpPr>
        <dsp:cNvPr id="0" name=""/>
        <dsp:cNvSpPr/>
      </dsp:nvSpPr>
      <dsp:spPr>
        <a:xfrm>
          <a:off x="2981" y="2544316"/>
          <a:ext cx="2894946" cy="1585330"/>
        </a:xfrm>
        <a:prstGeom prst="rect">
          <a:avLst/>
        </a:prstGeom>
        <a:solidFill>
          <a:schemeClr val="accent4">
            <a:shade val="50000"/>
            <a:hueOff val="71936"/>
            <a:satOff val="4866"/>
            <a:lumOff val="2884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умовно-дострокове звільнення від відбування покарання </a:t>
          </a:r>
        </a:p>
      </dsp:txBody>
      <dsp:txXfrm>
        <a:off x="2981" y="2544316"/>
        <a:ext cx="2894946" cy="1585330"/>
      </dsp:txXfrm>
    </dsp:sp>
    <dsp:sp modelId="{F14939AE-533C-4184-A2AB-E9104BE25087}">
      <dsp:nvSpPr>
        <dsp:cNvPr id="0" name=""/>
        <dsp:cNvSpPr/>
      </dsp:nvSpPr>
      <dsp:spPr>
        <a:xfrm>
          <a:off x="3162149" y="2544316"/>
          <a:ext cx="2642217" cy="1585330"/>
        </a:xfrm>
        <a:prstGeom prst="rect">
          <a:avLst/>
        </a:prstGeom>
        <a:solidFill>
          <a:schemeClr val="accent4">
            <a:shade val="50000"/>
            <a:hueOff val="71936"/>
            <a:satOff val="4866"/>
            <a:lumOff val="2884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помилування</a:t>
          </a:r>
        </a:p>
      </dsp:txBody>
      <dsp:txXfrm>
        <a:off x="3162149" y="2544316"/>
        <a:ext cx="2642217" cy="1585330"/>
      </dsp:txXfrm>
    </dsp:sp>
    <dsp:sp modelId="{824DE6DC-FC57-4D45-BC19-C4F8005FB97A}">
      <dsp:nvSpPr>
        <dsp:cNvPr id="0" name=""/>
        <dsp:cNvSpPr/>
      </dsp:nvSpPr>
      <dsp:spPr>
        <a:xfrm>
          <a:off x="6068588" y="2544316"/>
          <a:ext cx="2642217" cy="1585330"/>
        </a:xfrm>
        <a:prstGeom prst="rect">
          <a:avLst/>
        </a:prstGeom>
        <a:solidFill>
          <a:schemeClr val="accent4">
            <a:shade val="50000"/>
            <a:hueOff val="35968"/>
            <a:satOff val="2433"/>
            <a:lumOff val="1442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амністія</a:t>
          </a:r>
        </a:p>
      </dsp:txBody>
      <dsp:txXfrm>
        <a:off x="6068588" y="2544316"/>
        <a:ext cx="2642217" cy="158533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12A06-B22B-4462-AA6F-62663309F08F}">
      <dsp:nvSpPr>
        <dsp:cNvPr id="0" name=""/>
        <dsp:cNvSpPr/>
      </dsp:nvSpPr>
      <dsp:spPr>
        <a:xfrm>
          <a:off x="-5532510" y="-847486"/>
          <a:ext cx="6590822" cy="6590822"/>
        </a:xfrm>
        <a:prstGeom prst="blockArc">
          <a:avLst>
            <a:gd name="adj1" fmla="val 18900000"/>
            <a:gd name="adj2" fmla="val 2700000"/>
            <a:gd name="adj3" fmla="val 328"/>
          </a:avLst>
        </a:prstGeom>
        <a:noFill/>
        <a:ln w="15875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823CFB-BD63-4135-A497-056167DEC168}">
      <dsp:nvSpPr>
        <dsp:cNvPr id="0" name=""/>
        <dsp:cNvSpPr/>
      </dsp:nvSpPr>
      <dsp:spPr>
        <a:xfrm>
          <a:off x="343443" y="222565"/>
          <a:ext cx="8376172" cy="444934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3167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i="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Випадок (казус)</a:t>
          </a:r>
        </a:p>
      </dsp:txBody>
      <dsp:txXfrm>
        <a:off x="343443" y="222565"/>
        <a:ext cx="8376172" cy="444934"/>
      </dsp:txXfrm>
    </dsp:sp>
    <dsp:sp modelId="{325D9418-B874-4EEF-B5C9-BBB43751E304}">
      <dsp:nvSpPr>
        <dsp:cNvPr id="0" name=""/>
        <dsp:cNvSpPr/>
      </dsp:nvSpPr>
      <dsp:spPr>
        <a:xfrm>
          <a:off x="65359" y="166948"/>
          <a:ext cx="556168" cy="5561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600FF25-150D-4E40-A994-E22AE8E0B000}">
      <dsp:nvSpPr>
        <dsp:cNvPr id="0" name=""/>
        <dsp:cNvSpPr/>
      </dsp:nvSpPr>
      <dsp:spPr>
        <a:xfrm>
          <a:off x="746372" y="890359"/>
          <a:ext cx="7973244" cy="444934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25691"/>
                <a:satOff val="1738"/>
                <a:lumOff val="10300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25691"/>
                <a:satOff val="1738"/>
                <a:lumOff val="10300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25691"/>
                <a:satOff val="1738"/>
                <a:lumOff val="1030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25691"/>
                <a:satOff val="1738"/>
                <a:lumOff val="1030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3167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i="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Необхідна оборона</a:t>
          </a:r>
        </a:p>
      </dsp:txBody>
      <dsp:txXfrm>
        <a:off x="746372" y="890359"/>
        <a:ext cx="7973244" cy="444934"/>
      </dsp:txXfrm>
    </dsp:sp>
    <dsp:sp modelId="{1B3D81F3-FD1E-4BD4-B2B8-B723E92AE4AC}">
      <dsp:nvSpPr>
        <dsp:cNvPr id="0" name=""/>
        <dsp:cNvSpPr/>
      </dsp:nvSpPr>
      <dsp:spPr>
        <a:xfrm>
          <a:off x="468288" y="834742"/>
          <a:ext cx="556168" cy="5561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25691"/>
              <a:satOff val="1738"/>
              <a:lumOff val="1030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211E503-B613-4783-8EED-2C11EB21386D}">
      <dsp:nvSpPr>
        <dsp:cNvPr id="0" name=""/>
        <dsp:cNvSpPr/>
      </dsp:nvSpPr>
      <dsp:spPr>
        <a:xfrm>
          <a:off x="967175" y="1557663"/>
          <a:ext cx="7752441" cy="444934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51383"/>
                <a:satOff val="3475"/>
                <a:lumOff val="20601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51383"/>
                <a:satOff val="3475"/>
                <a:lumOff val="20601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51383"/>
                <a:satOff val="3475"/>
                <a:lumOff val="2060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51383"/>
                <a:satOff val="3475"/>
                <a:lumOff val="2060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3167" tIns="60960" rIns="60960" bIns="609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Уявна оборона</a:t>
          </a:r>
        </a:p>
      </dsp:txBody>
      <dsp:txXfrm>
        <a:off x="967175" y="1557663"/>
        <a:ext cx="7752441" cy="444934"/>
      </dsp:txXfrm>
    </dsp:sp>
    <dsp:sp modelId="{E341201F-1A22-43C6-981F-9138BA717756}">
      <dsp:nvSpPr>
        <dsp:cNvPr id="0" name=""/>
        <dsp:cNvSpPr/>
      </dsp:nvSpPr>
      <dsp:spPr>
        <a:xfrm>
          <a:off x="689090" y="1502046"/>
          <a:ext cx="556168" cy="5561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51383"/>
              <a:satOff val="3475"/>
              <a:lumOff val="20601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FF40851-050E-4985-AD9D-3A52C1E35EDA}">
      <dsp:nvSpPr>
        <dsp:cNvPr id="0" name=""/>
        <dsp:cNvSpPr/>
      </dsp:nvSpPr>
      <dsp:spPr>
        <a:xfrm>
          <a:off x="1037675" y="2225457"/>
          <a:ext cx="7681940" cy="444934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77074"/>
                <a:satOff val="5213"/>
                <a:lumOff val="30901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77074"/>
                <a:satOff val="5213"/>
                <a:lumOff val="30901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77074"/>
                <a:satOff val="5213"/>
                <a:lumOff val="3090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77074"/>
                <a:satOff val="5213"/>
                <a:lumOff val="3090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3167" tIns="60960" rIns="60960" bIns="609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Крайня необхідність</a:t>
          </a:r>
        </a:p>
      </dsp:txBody>
      <dsp:txXfrm>
        <a:off x="1037675" y="2225457"/>
        <a:ext cx="7681940" cy="444934"/>
      </dsp:txXfrm>
    </dsp:sp>
    <dsp:sp modelId="{0B8CAF9C-D237-4DC8-91E8-07079F00350C}">
      <dsp:nvSpPr>
        <dsp:cNvPr id="0" name=""/>
        <dsp:cNvSpPr/>
      </dsp:nvSpPr>
      <dsp:spPr>
        <a:xfrm>
          <a:off x="759591" y="2169840"/>
          <a:ext cx="556168" cy="5561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77074"/>
              <a:satOff val="5213"/>
              <a:lumOff val="30901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16E4D91-01FE-48BD-8678-528A07C93EC7}">
      <dsp:nvSpPr>
        <dsp:cNvPr id="0" name=""/>
        <dsp:cNvSpPr/>
      </dsp:nvSpPr>
      <dsp:spPr>
        <a:xfrm>
          <a:off x="967175" y="2893251"/>
          <a:ext cx="7752441" cy="444934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77074"/>
                <a:satOff val="5213"/>
                <a:lumOff val="30901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77074"/>
                <a:satOff val="5213"/>
                <a:lumOff val="30901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77074"/>
                <a:satOff val="5213"/>
                <a:lumOff val="3090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77074"/>
                <a:satOff val="5213"/>
                <a:lumOff val="3090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3167" tIns="60960" rIns="60960" bIns="609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Діяння, пов</a:t>
          </a:r>
          <a:r>
            <a:rPr lang="en-US" sz="2400" i="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’</a:t>
          </a:r>
          <a:r>
            <a:rPr lang="uk-UA" sz="2400" i="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язане з ризиком</a:t>
          </a:r>
        </a:p>
      </dsp:txBody>
      <dsp:txXfrm>
        <a:off x="967175" y="2893251"/>
        <a:ext cx="7752441" cy="444934"/>
      </dsp:txXfrm>
    </dsp:sp>
    <dsp:sp modelId="{4EBFF7E8-4D4E-4A7C-B304-A3C3C03BC1FD}">
      <dsp:nvSpPr>
        <dsp:cNvPr id="0" name=""/>
        <dsp:cNvSpPr/>
      </dsp:nvSpPr>
      <dsp:spPr>
        <a:xfrm>
          <a:off x="689090" y="2837634"/>
          <a:ext cx="556168" cy="5561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77074"/>
              <a:satOff val="5213"/>
              <a:lumOff val="30901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4CBCA26-7DC2-4F5A-9E94-15314EB3CBED}">
      <dsp:nvSpPr>
        <dsp:cNvPr id="0" name=""/>
        <dsp:cNvSpPr/>
      </dsp:nvSpPr>
      <dsp:spPr>
        <a:xfrm>
          <a:off x="746372" y="3560555"/>
          <a:ext cx="7973244" cy="444934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51383"/>
                <a:satOff val="3475"/>
                <a:lumOff val="20601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51383"/>
                <a:satOff val="3475"/>
                <a:lumOff val="20601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51383"/>
                <a:satOff val="3475"/>
                <a:lumOff val="2060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51383"/>
                <a:satOff val="3475"/>
                <a:lumOff val="2060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3167" tIns="60960" rIns="60960" bIns="609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i="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Фізичний або психічний примус</a:t>
          </a:r>
        </a:p>
      </dsp:txBody>
      <dsp:txXfrm>
        <a:off x="746372" y="3560555"/>
        <a:ext cx="7973244" cy="444934"/>
      </dsp:txXfrm>
    </dsp:sp>
    <dsp:sp modelId="{5597CC36-ADAF-4DC1-BFA8-71ED3B35C27F}">
      <dsp:nvSpPr>
        <dsp:cNvPr id="0" name=""/>
        <dsp:cNvSpPr/>
      </dsp:nvSpPr>
      <dsp:spPr>
        <a:xfrm>
          <a:off x="468288" y="3504939"/>
          <a:ext cx="556168" cy="5561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51383"/>
              <a:satOff val="3475"/>
              <a:lumOff val="20601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02FB827-D1AF-4E13-B764-C91F83AAB5C0}">
      <dsp:nvSpPr>
        <dsp:cNvPr id="0" name=""/>
        <dsp:cNvSpPr/>
      </dsp:nvSpPr>
      <dsp:spPr>
        <a:xfrm>
          <a:off x="343443" y="4228349"/>
          <a:ext cx="8376172" cy="444934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25691"/>
                <a:satOff val="1738"/>
                <a:lumOff val="10300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25691"/>
                <a:satOff val="1738"/>
                <a:lumOff val="10300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25691"/>
                <a:satOff val="1738"/>
                <a:lumOff val="1030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25691"/>
                <a:satOff val="1738"/>
                <a:lumOff val="1030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53167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i="0" kern="1200" baseline="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Затримання особи, що вчинила злочин</a:t>
          </a:r>
        </a:p>
      </dsp:txBody>
      <dsp:txXfrm>
        <a:off x="343443" y="4228349"/>
        <a:ext cx="8376172" cy="444934"/>
      </dsp:txXfrm>
    </dsp:sp>
    <dsp:sp modelId="{BB17DAC7-742B-49FD-9DEE-769C5607C261}">
      <dsp:nvSpPr>
        <dsp:cNvPr id="0" name=""/>
        <dsp:cNvSpPr/>
      </dsp:nvSpPr>
      <dsp:spPr>
        <a:xfrm>
          <a:off x="65359" y="4172732"/>
          <a:ext cx="556168" cy="5561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25691"/>
              <a:satOff val="1738"/>
              <a:lumOff val="1030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DCED22-47C0-4A12-A5D5-7CE4BF4E0BEE}">
      <dsp:nvSpPr>
        <dsp:cNvPr id="0" name=""/>
        <dsp:cNvSpPr/>
      </dsp:nvSpPr>
      <dsp:spPr>
        <a:xfrm rot="16200000">
          <a:off x="2304256" y="-2304256"/>
          <a:ext cx="4032448" cy="8640960"/>
        </a:xfrm>
        <a:prstGeom prst="flowChartManualOperation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0" rIns="210344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Стадії юридичної відповідальності</a:t>
          </a:r>
          <a:r>
            <a:rPr lang="uk-UA" sz="3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це визначені етапи реалізації юридичної відповідальності, що характеризуються особливими цілями, на досягнення яких спрямована діяльність компетентних органів</a:t>
          </a:r>
          <a:endParaRPr lang="uk-UA" sz="3300" kern="1200" dirty="0"/>
        </a:p>
      </dsp:txBody>
      <dsp:txXfrm rot="5400000">
        <a:off x="0" y="806490"/>
        <a:ext cx="8640960" cy="24194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B59B7A-1948-4220-A731-8466FD7671A6}">
      <dsp:nvSpPr>
        <dsp:cNvPr id="0" name=""/>
        <dsp:cNvSpPr/>
      </dsp:nvSpPr>
      <dsp:spPr>
        <a:xfrm>
          <a:off x="0" y="164062"/>
          <a:ext cx="8569325" cy="1216800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12.1 Поняття, ознаки та види юридичної відповідальності</a:t>
          </a:r>
        </a:p>
      </dsp:txBody>
      <dsp:txXfrm>
        <a:off x="59399" y="223461"/>
        <a:ext cx="8450527" cy="1098002"/>
      </dsp:txXfrm>
    </dsp:sp>
    <dsp:sp modelId="{42204797-5B53-4EB8-BB44-D402646BBA94}">
      <dsp:nvSpPr>
        <dsp:cNvPr id="0" name=""/>
        <dsp:cNvSpPr/>
      </dsp:nvSpPr>
      <dsp:spPr>
        <a:xfrm>
          <a:off x="0" y="1568062"/>
          <a:ext cx="8569325" cy="1216800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59946"/>
                <a:satOff val="4055"/>
                <a:lumOff val="24034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59946"/>
                <a:satOff val="4055"/>
                <a:lumOff val="24034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12.2 Принципи та функції юридичної відповідальності</a:t>
          </a:r>
          <a:endParaRPr lang="uk-UA" sz="2800" kern="120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1627461"/>
        <a:ext cx="8450527" cy="1098002"/>
      </dsp:txXfrm>
    </dsp:sp>
    <dsp:sp modelId="{50605140-2F08-4B9A-8FEF-2A28A3237121}">
      <dsp:nvSpPr>
        <dsp:cNvPr id="0" name=""/>
        <dsp:cNvSpPr/>
      </dsp:nvSpPr>
      <dsp:spPr>
        <a:xfrm>
          <a:off x="0" y="2972062"/>
          <a:ext cx="8569325" cy="1216800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59946"/>
                <a:satOff val="4055"/>
                <a:lumOff val="24034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59946"/>
                <a:satOff val="4055"/>
                <a:lumOff val="24034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12.3 Підстави юридичної відповідальності</a:t>
          </a:r>
          <a:endParaRPr lang="uk-UA" sz="2800" kern="120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3031461"/>
        <a:ext cx="8450527" cy="109800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5211D1-A588-4517-BD23-908DC8355DB7}">
      <dsp:nvSpPr>
        <dsp:cNvPr id="0" name=""/>
        <dsp:cNvSpPr/>
      </dsp:nvSpPr>
      <dsp:spPr>
        <a:xfrm>
          <a:off x="4320480" y="1695966"/>
          <a:ext cx="3079598" cy="956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1489"/>
              </a:lnTo>
              <a:lnTo>
                <a:pt x="3079598" y="711489"/>
              </a:lnTo>
              <a:lnTo>
                <a:pt x="3079598" y="956811"/>
              </a:lnTo>
            </a:path>
          </a:pathLst>
        </a:custGeom>
        <a:noFill/>
        <a:ln w="15875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FC6296-4750-42B1-8010-9902A49B10FB}">
      <dsp:nvSpPr>
        <dsp:cNvPr id="0" name=""/>
        <dsp:cNvSpPr/>
      </dsp:nvSpPr>
      <dsp:spPr>
        <a:xfrm>
          <a:off x="4264935" y="1695966"/>
          <a:ext cx="91440" cy="956811"/>
        </a:xfrm>
        <a:custGeom>
          <a:avLst/>
          <a:gdLst/>
          <a:ahLst/>
          <a:cxnLst/>
          <a:rect l="0" t="0" r="0" b="0"/>
          <a:pathLst>
            <a:path>
              <a:moveTo>
                <a:pt x="55544" y="0"/>
              </a:moveTo>
              <a:lnTo>
                <a:pt x="55544" y="711489"/>
              </a:lnTo>
              <a:lnTo>
                <a:pt x="45720" y="711489"/>
              </a:lnTo>
              <a:lnTo>
                <a:pt x="45720" y="956811"/>
              </a:lnTo>
            </a:path>
          </a:pathLst>
        </a:custGeom>
        <a:noFill/>
        <a:ln w="15875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1B0FCB-23D5-4338-AE5C-FE8E368F1384}">
      <dsp:nvSpPr>
        <dsp:cNvPr id="0" name=""/>
        <dsp:cNvSpPr/>
      </dsp:nvSpPr>
      <dsp:spPr>
        <a:xfrm>
          <a:off x="1231056" y="1695966"/>
          <a:ext cx="3089423" cy="956811"/>
        </a:xfrm>
        <a:custGeom>
          <a:avLst/>
          <a:gdLst/>
          <a:ahLst/>
          <a:cxnLst/>
          <a:rect l="0" t="0" r="0" b="0"/>
          <a:pathLst>
            <a:path>
              <a:moveTo>
                <a:pt x="3089423" y="0"/>
              </a:moveTo>
              <a:lnTo>
                <a:pt x="3089423" y="711489"/>
              </a:lnTo>
              <a:lnTo>
                <a:pt x="0" y="711489"/>
              </a:lnTo>
              <a:lnTo>
                <a:pt x="0" y="956811"/>
              </a:lnTo>
            </a:path>
          </a:pathLst>
        </a:custGeom>
        <a:noFill/>
        <a:ln w="15875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FB34C-90F4-4555-A353-2B268CAE4174}">
      <dsp:nvSpPr>
        <dsp:cNvPr id="0" name=""/>
        <dsp:cNvSpPr/>
      </dsp:nvSpPr>
      <dsp:spPr>
        <a:xfrm>
          <a:off x="936110" y="129006"/>
          <a:ext cx="6768739" cy="1566959"/>
        </a:xfrm>
        <a:prstGeom prst="rect">
          <a:avLst/>
        </a:prstGeom>
        <a:solidFill>
          <a:schemeClr val="accent4">
            <a:shade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Стадії позитивної юридичної відповідальності </a:t>
          </a:r>
        </a:p>
      </dsp:txBody>
      <dsp:txXfrm>
        <a:off x="936110" y="129006"/>
        <a:ext cx="6768739" cy="1566959"/>
      </dsp:txXfrm>
    </dsp:sp>
    <dsp:sp modelId="{6E70E980-604C-4FDA-9942-9F597A6E1F67}">
      <dsp:nvSpPr>
        <dsp:cNvPr id="0" name=""/>
        <dsp:cNvSpPr/>
      </dsp:nvSpPr>
      <dsp:spPr>
        <a:xfrm>
          <a:off x="2324" y="2652777"/>
          <a:ext cx="2457464" cy="2152249"/>
        </a:xfrm>
        <a:prstGeom prst="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b="1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1) закріплення в регулятивних нормах права обов’язку щодо здійснення позитивних вчинків</a:t>
          </a:r>
        </a:p>
      </dsp:txBody>
      <dsp:txXfrm>
        <a:off x="2324" y="2652777"/>
        <a:ext cx="2457464" cy="2152249"/>
      </dsp:txXfrm>
    </dsp:sp>
    <dsp:sp modelId="{A79F469D-03DA-4397-9DE4-A23C12536921}">
      <dsp:nvSpPr>
        <dsp:cNvPr id="0" name=""/>
        <dsp:cNvSpPr/>
      </dsp:nvSpPr>
      <dsp:spPr>
        <a:xfrm>
          <a:off x="2950431" y="2652777"/>
          <a:ext cx="2720448" cy="2152646"/>
        </a:xfrm>
        <a:prstGeom prst="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b="1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 реалізація цього обов’язку – правомірна поведінка</a:t>
          </a:r>
        </a:p>
      </dsp:txBody>
      <dsp:txXfrm>
        <a:off x="2950431" y="2652777"/>
        <a:ext cx="2720448" cy="2152646"/>
      </dsp:txXfrm>
    </dsp:sp>
    <dsp:sp modelId="{0752137A-98AC-42ED-AF91-1809E6A862EF}">
      <dsp:nvSpPr>
        <dsp:cNvPr id="0" name=""/>
        <dsp:cNvSpPr/>
      </dsp:nvSpPr>
      <dsp:spPr>
        <a:xfrm>
          <a:off x="6161522" y="2652777"/>
          <a:ext cx="2477113" cy="2152646"/>
        </a:xfrm>
        <a:prstGeom prst="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300" b="1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 схвалення або заохочення поведінки особи </a:t>
          </a:r>
        </a:p>
      </dsp:txBody>
      <dsp:txXfrm>
        <a:off x="6161522" y="2652777"/>
        <a:ext cx="2477113" cy="2152646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5E851F-27BD-49D8-83E4-4622E47FC3EE}">
      <dsp:nvSpPr>
        <dsp:cNvPr id="0" name=""/>
        <dsp:cNvSpPr/>
      </dsp:nvSpPr>
      <dsp:spPr>
        <a:xfrm>
          <a:off x="0" y="1523"/>
          <a:ext cx="8640960" cy="1213006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1) виникнення відповідальності з моменту вчинення правопорушення як юридичного факту, що викликає відповідні правовідносини</a:t>
          </a:r>
          <a:endParaRPr lang="uk-UA" sz="2400" b="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214" y="60737"/>
        <a:ext cx="8522532" cy="1094578"/>
      </dsp:txXfrm>
    </dsp:sp>
    <dsp:sp modelId="{4641E493-C6C8-403F-ADBF-87A095CE8415}">
      <dsp:nvSpPr>
        <dsp:cNvPr id="0" name=""/>
        <dsp:cNvSpPr/>
      </dsp:nvSpPr>
      <dsp:spPr>
        <a:xfrm>
          <a:off x="0" y="1228353"/>
          <a:ext cx="8640960" cy="1213006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44960"/>
                <a:satOff val="3041"/>
                <a:lumOff val="18026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44960"/>
                <a:satOff val="3041"/>
                <a:lumOff val="18026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44960"/>
                <a:satOff val="3041"/>
                <a:lumOff val="1802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44960"/>
                <a:satOff val="3041"/>
                <a:lumOff val="1802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2) встановлення компетентними державними органами суб’єкта (та інших елементів) правопорушення</a:t>
          </a:r>
          <a:endParaRPr lang="uk-UA" sz="2400" b="1" i="1" kern="120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214" y="1287567"/>
        <a:ext cx="8522532" cy="1094578"/>
      </dsp:txXfrm>
    </dsp:sp>
    <dsp:sp modelId="{F4774641-7301-4FBB-B365-3FEE8153358B}">
      <dsp:nvSpPr>
        <dsp:cNvPr id="0" name=""/>
        <dsp:cNvSpPr/>
      </dsp:nvSpPr>
      <dsp:spPr>
        <a:xfrm>
          <a:off x="0" y="2455183"/>
          <a:ext cx="8640960" cy="1213006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89919"/>
                <a:satOff val="6082"/>
                <a:lumOff val="36051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89919"/>
                <a:satOff val="6082"/>
                <a:lumOff val="36051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89919"/>
                <a:satOff val="6082"/>
                <a:lumOff val="3605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89919"/>
                <a:satOff val="6082"/>
                <a:lumOff val="3605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3) визначення виду і міри відповідальності в акті застосування санкції юридичної норми</a:t>
          </a:r>
          <a:endParaRPr lang="uk-UA" sz="2400" b="1" i="1" kern="120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214" y="2514397"/>
        <a:ext cx="8522532" cy="1094578"/>
      </dsp:txXfrm>
    </dsp:sp>
    <dsp:sp modelId="{7F62A296-D024-499F-842D-D43C58E0E224}">
      <dsp:nvSpPr>
        <dsp:cNvPr id="0" name=""/>
        <dsp:cNvSpPr/>
      </dsp:nvSpPr>
      <dsp:spPr>
        <a:xfrm>
          <a:off x="0" y="3682013"/>
          <a:ext cx="8640960" cy="1213006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44960"/>
                <a:satOff val="3041"/>
                <a:lumOff val="18026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44960"/>
                <a:satOff val="3041"/>
                <a:lumOff val="18026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44960"/>
                <a:satOff val="3041"/>
                <a:lumOff val="1802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44960"/>
                <a:satOff val="3041"/>
                <a:lumOff val="1802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4) реалізація конкретних заходів юридичної відповідальності, визначених відповідним правозастосовним актом</a:t>
          </a:r>
          <a:endParaRPr lang="uk-UA" sz="2400" b="1" kern="1200" dirty="0">
            <a:solidFill>
              <a:schemeClr val="bg2">
                <a:lumMod val="2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214" y="3741227"/>
        <a:ext cx="8522532" cy="10945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94C7FF-423B-43C0-A203-ADB9D7B120E4}">
      <dsp:nvSpPr>
        <dsp:cNvPr id="0" name=""/>
        <dsp:cNvSpPr/>
      </dsp:nvSpPr>
      <dsp:spPr>
        <a:xfrm>
          <a:off x="0" y="2353"/>
          <a:ext cx="8569325" cy="1407656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0" i="0" kern="1200">
              <a:latin typeface="Times New Roman" panose="02020603050405020304" pitchFamily="18" charset="0"/>
              <a:cs typeface="Times New Roman" panose="02020603050405020304" pitchFamily="18" charset="0"/>
            </a:rPr>
            <a:t>виникає з юридичного обов’язку, що обумовлюється правовим статусом відповідних суб’єктів права здійснювати позитивні, корисні для суспільства, держави, колективу людей та окремої особи діяння</a:t>
          </a:r>
          <a:endParaRPr lang="uk-UA" sz="24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716" y="71069"/>
        <a:ext cx="8431893" cy="1270224"/>
      </dsp:txXfrm>
    </dsp:sp>
    <dsp:sp modelId="{EA36BC65-71D1-4D3D-B8FE-C821C152A1F9}">
      <dsp:nvSpPr>
        <dsp:cNvPr id="0" name=""/>
        <dsp:cNvSpPr/>
      </dsp:nvSpPr>
      <dsp:spPr>
        <a:xfrm>
          <a:off x="0" y="1420246"/>
          <a:ext cx="8569325" cy="1407656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59946"/>
                <a:satOff val="4055"/>
                <a:lumOff val="24034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59946"/>
                <a:satOff val="4055"/>
                <a:lumOff val="24034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i="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сумлінне, відповідальне ставлення особи до виконання своїх юридичних обов’язків</a:t>
          </a:r>
        </a:p>
      </dsp:txBody>
      <dsp:txXfrm>
        <a:off x="68716" y="1488962"/>
        <a:ext cx="8431893" cy="1270224"/>
      </dsp:txXfrm>
    </dsp:sp>
    <dsp:sp modelId="{9052A698-87BC-42AA-A662-5276DDC57BA7}">
      <dsp:nvSpPr>
        <dsp:cNvPr id="0" name=""/>
        <dsp:cNvSpPr/>
      </dsp:nvSpPr>
      <dsp:spPr>
        <a:xfrm>
          <a:off x="0" y="2840278"/>
          <a:ext cx="8569325" cy="1407656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59946"/>
                <a:satOff val="4055"/>
                <a:lumOff val="24034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59946"/>
                <a:satOff val="4055"/>
                <a:lumOff val="24034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0" i="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виступає формою реалізації заохочувальної норми права, засобом державного переконання та правового стимулювання і може виражатися в певних позитивних наслідках майнового, організаційного та особистісного характеру</a:t>
          </a:r>
          <a:r>
            <a:rPr lang="uk-UA" sz="500" i="0" kern="1200" dirty="0">
              <a:solidFill>
                <a:schemeClr val="bg2">
                  <a:lumMod val="25000"/>
                </a:schemeClr>
              </a:solidFill>
            </a:rPr>
            <a:t>.</a:t>
          </a:r>
        </a:p>
      </dsp:txBody>
      <dsp:txXfrm>
        <a:off x="68716" y="2908994"/>
        <a:ext cx="8431893" cy="12702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5E851F-27BD-49D8-83E4-4622E47FC3EE}">
      <dsp:nvSpPr>
        <dsp:cNvPr id="0" name=""/>
        <dsp:cNvSpPr/>
      </dsp:nvSpPr>
      <dsp:spPr>
        <a:xfrm>
          <a:off x="0" y="548895"/>
          <a:ext cx="8640960" cy="922522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полягає в реакції уповноваженого суб’єкта на вчинене правопорушення</a:t>
          </a:r>
        </a:p>
      </dsp:txBody>
      <dsp:txXfrm>
        <a:off x="45034" y="593929"/>
        <a:ext cx="8550892" cy="832454"/>
      </dsp:txXfrm>
    </dsp:sp>
    <dsp:sp modelId="{4641E493-C6C8-403F-ADBF-87A095CE8415}">
      <dsp:nvSpPr>
        <dsp:cNvPr id="0" name=""/>
        <dsp:cNvSpPr/>
      </dsp:nvSpPr>
      <dsp:spPr>
        <a:xfrm>
          <a:off x="0" y="1435609"/>
          <a:ext cx="8640960" cy="808122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35968"/>
                <a:satOff val="2433"/>
                <a:lumOff val="14420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35968"/>
                <a:satOff val="2433"/>
                <a:lumOff val="14420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35968"/>
                <a:satOff val="2433"/>
                <a:lumOff val="1442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35968"/>
                <a:satOff val="2433"/>
                <a:lumOff val="1442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0" i="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зумовлює виникнення правових відносин, які виникають з факту неправомірної поведінки суб’єкта права</a:t>
          </a:r>
        </a:p>
      </dsp:txBody>
      <dsp:txXfrm>
        <a:off x="39449" y="1475058"/>
        <a:ext cx="8562062" cy="729224"/>
      </dsp:txXfrm>
    </dsp:sp>
    <dsp:sp modelId="{F4774641-7301-4FBB-B365-3FEE8153358B}">
      <dsp:nvSpPr>
        <dsp:cNvPr id="0" name=""/>
        <dsp:cNvSpPr/>
      </dsp:nvSpPr>
      <dsp:spPr>
        <a:xfrm>
          <a:off x="0" y="2255572"/>
          <a:ext cx="8640960" cy="633339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71936"/>
                <a:satOff val="4866"/>
                <a:lumOff val="28841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71936"/>
                <a:satOff val="4866"/>
                <a:lumOff val="28841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71936"/>
                <a:satOff val="4866"/>
                <a:lumOff val="2884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71936"/>
                <a:satOff val="4866"/>
                <a:lumOff val="2884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0" i="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настає тільки за скоєне правопорушення</a:t>
          </a:r>
        </a:p>
      </dsp:txBody>
      <dsp:txXfrm>
        <a:off x="30917" y="2286489"/>
        <a:ext cx="8579126" cy="571505"/>
      </dsp:txXfrm>
    </dsp:sp>
    <dsp:sp modelId="{7F62A296-D024-499F-842D-D43C58E0E224}">
      <dsp:nvSpPr>
        <dsp:cNvPr id="0" name=""/>
        <dsp:cNvSpPr/>
      </dsp:nvSpPr>
      <dsp:spPr>
        <a:xfrm>
          <a:off x="0" y="2900753"/>
          <a:ext cx="8640960" cy="633339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71936"/>
                <a:satOff val="4866"/>
                <a:lumOff val="28841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71936"/>
                <a:satOff val="4866"/>
                <a:lumOff val="28841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71936"/>
                <a:satOff val="4866"/>
                <a:lumOff val="2884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71936"/>
                <a:satOff val="4866"/>
                <a:lumOff val="2884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0" i="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спирається на державний примус</a:t>
          </a:r>
        </a:p>
      </dsp:txBody>
      <dsp:txXfrm>
        <a:off x="30917" y="2931670"/>
        <a:ext cx="8579126" cy="571505"/>
      </dsp:txXfrm>
    </dsp:sp>
    <dsp:sp modelId="{A9AA0BA8-B3E8-4C49-A671-766E2D485B78}">
      <dsp:nvSpPr>
        <dsp:cNvPr id="0" name=""/>
        <dsp:cNvSpPr/>
      </dsp:nvSpPr>
      <dsp:spPr>
        <a:xfrm>
          <a:off x="0" y="3545933"/>
          <a:ext cx="8640960" cy="633339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35968"/>
                <a:satOff val="2433"/>
                <a:lumOff val="14420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35968"/>
                <a:satOff val="2433"/>
                <a:lumOff val="14420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35968"/>
                <a:satOff val="2433"/>
                <a:lumOff val="1442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35968"/>
                <a:satOff val="2433"/>
                <a:lumOff val="1442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притягнення до негативної юридичної відповідальності здійснюється уповноваженим суб’єктом</a:t>
          </a:r>
        </a:p>
      </dsp:txBody>
      <dsp:txXfrm>
        <a:off x="30917" y="3576850"/>
        <a:ext cx="8579126" cy="5715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623187-8D48-44DD-B1B4-37ACA3D4112C}">
      <dsp:nvSpPr>
        <dsp:cNvPr id="0" name=""/>
        <dsp:cNvSpPr/>
      </dsp:nvSpPr>
      <dsp:spPr>
        <a:xfrm>
          <a:off x="0" y="433660"/>
          <a:ext cx="2655589" cy="1593353"/>
        </a:xfrm>
        <a:prstGeom prst="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Конституційно-правова відповідальність</a:t>
          </a:r>
          <a:endParaRPr lang="uk-UA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33660"/>
        <a:ext cx="2655589" cy="1593353"/>
      </dsp:txXfrm>
    </dsp:sp>
    <dsp:sp modelId="{54332961-2481-4AEF-8099-23D36C175BD1}">
      <dsp:nvSpPr>
        <dsp:cNvPr id="0" name=""/>
        <dsp:cNvSpPr/>
      </dsp:nvSpPr>
      <dsp:spPr>
        <a:xfrm>
          <a:off x="2921148" y="433660"/>
          <a:ext cx="2655589" cy="1593353"/>
        </a:xfrm>
        <a:prstGeom prst="rect">
          <a:avLst/>
        </a:prstGeom>
        <a:solidFill>
          <a:schemeClr val="accent4">
            <a:shade val="50000"/>
            <a:hueOff val="29973"/>
            <a:satOff val="2027"/>
            <a:lumOff val="1201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Кримінально-правова відповідальність</a:t>
          </a:r>
        </a:p>
      </dsp:txBody>
      <dsp:txXfrm>
        <a:off x="2921148" y="433660"/>
        <a:ext cx="2655589" cy="1593353"/>
      </dsp:txXfrm>
    </dsp:sp>
    <dsp:sp modelId="{CBACA11D-4446-4941-8D7B-3B3EFEB58043}">
      <dsp:nvSpPr>
        <dsp:cNvPr id="0" name=""/>
        <dsp:cNvSpPr/>
      </dsp:nvSpPr>
      <dsp:spPr>
        <a:xfrm>
          <a:off x="5842297" y="433660"/>
          <a:ext cx="2655589" cy="1593353"/>
        </a:xfrm>
        <a:prstGeom prst="rect">
          <a:avLst/>
        </a:prstGeom>
        <a:solidFill>
          <a:schemeClr val="accent4">
            <a:shade val="50000"/>
            <a:hueOff val="59946"/>
            <a:satOff val="4055"/>
            <a:lumOff val="2403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Адміністративно-правова  відповідальність</a:t>
          </a:r>
        </a:p>
      </dsp:txBody>
      <dsp:txXfrm>
        <a:off x="5842297" y="433660"/>
        <a:ext cx="2655589" cy="1593353"/>
      </dsp:txXfrm>
    </dsp:sp>
    <dsp:sp modelId="{F14939AE-533C-4184-A2AB-E9104BE25087}">
      <dsp:nvSpPr>
        <dsp:cNvPr id="0" name=""/>
        <dsp:cNvSpPr/>
      </dsp:nvSpPr>
      <dsp:spPr>
        <a:xfrm>
          <a:off x="0" y="2292572"/>
          <a:ext cx="2655589" cy="1593353"/>
        </a:xfrm>
        <a:prstGeom prst="rect">
          <a:avLst/>
        </a:prstGeom>
        <a:solidFill>
          <a:schemeClr val="accent4">
            <a:shade val="50000"/>
            <a:hueOff val="89919"/>
            <a:satOff val="6082"/>
            <a:lumOff val="3605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Цивільно-правова відповідальність</a:t>
          </a:r>
        </a:p>
      </dsp:txBody>
      <dsp:txXfrm>
        <a:off x="0" y="2292572"/>
        <a:ext cx="2655589" cy="1593353"/>
      </dsp:txXfrm>
    </dsp:sp>
    <dsp:sp modelId="{22857041-2982-445F-850B-0741FFA03969}">
      <dsp:nvSpPr>
        <dsp:cNvPr id="0" name=""/>
        <dsp:cNvSpPr/>
      </dsp:nvSpPr>
      <dsp:spPr>
        <a:xfrm>
          <a:off x="2921148" y="2292572"/>
          <a:ext cx="2655589" cy="1593353"/>
        </a:xfrm>
        <a:prstGeom prst="rect">
          <a:avLst/>
        </a:prstGeom>
        <a:solidFill>
          <a:schemeClr val="accent4">
            <a:shade val="50000"/>
            <a:hueOff val="59946"/>
            <a:satOff val="4055"/>
            <a:lumOff val="2403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Відповідальність у трудовому праві</a:t>
          </a:r>
        </a:p>
      </dsp:txBody>
      <dsp:txXfrm>
        <a:off x="2921148" y="2292572"/>
        <a:ext cx="2655589" cy="1593353"/>
      </dsp:txXfrm>
    </dsp:sp>
    <dsp:sp modelId="{F53C77B6-1C09-475D-A66B-780ADEC0B7D2}">
      <dsp:nvSpPr>
        <dsp:cNvPr id="0" name=""/>
        <dsp:cNvSpPr/>
      </dsp:nvSpPr>
      <dsp:spPr>
        <a:xfrm>
          <a:off x="5842297" y="2292572"/>
          <a:ext cx="2655589" cy="1593353"/>
        </a:xfrm>
        <a:prstGeom prst="rect">
          <a:avLst/>
        </a:prstGeom>
        <a:solidFill>
          <a:schemeClr val="accent4">
            <a:shade val="50000"/>
            <a:hueOff val="29973"/>
            <a:satOff val="2027"/>
            <a:lumOff val="1201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Міжнародно-правова</a:t>
          </a:r>
          <a:r>
            <a:rPr lang="uk-UA" sz="2400" b="1" kern="1200" baseline="0">
              <a:latin typeface="Times New Roman" panose="02020603050405020304" pitchFamily="18" charset="0"/>
              <a:cs typeface="Times New Roman" panose="02020603050405020304" pitchFamily="18" charset="0"/>
            </a:rPr>
            <a:t> відповідальність</a:t>
          </a:r>
          <a:endParaRPr lang="uk-UA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42297" y="2292572"/>
        <a:ext cx="2655589" cy="15933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7BD2DB-D61B-4F65-A0ED-F790F2ED8B00}">
      <dsp:nvSpPr>
        <dsp:cNvPr id="0" name=""/>
        <dsp:cNvSpPr/>
      </dsp:nvSpPr>
      <dsp:spPr>
        <a:xfrm>
          <a:off x="4788" y="1458"/>
          <a:ext cx="3970592" cy="1568030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0" kern="1200">
              <a:latin typeface="Times New Roman" panose="02020603050405020304" pitchFamily="18" charset="0"/>
              <a:cs typeface="Times New Roman" panose="02020603050405020304" pitchFamily="18" charset="0"/>
            </a:rPr>
            <a:t>має конституційний (системоутворюючий) характер</a:t>
          </a:r>
          <a:endParaRPr lang="uk-UA" sz="2600" b="0" kern="1200" dirty="0"/>
        </a:p>
      </dsp:txBody>
      <dsp:txXfrm>
        <a:off x="4788" y="1458"/>
        <a:ext cx="3970592" cy="1568030"/>
      </dsp:txXfrm>
    </dsp:sp>
    <dsp:sp modelId="{0D654DDA-38DF-4845-8DD0-135CE635E692}">
      <dsp:nvSpPr>
        <dsp:cNvPr id="0" name=""/>
        <dsp:cNvSpPr/>
      </dsp:nvSpPr>
      <dsp:spPr>
        <a:xfrm>
          <a:off x="4236719" y="1458"/>
          <a:ext cx="3967404" cy="1568030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44960"/>
                <a:satOff val="3041"/>
                <a:lumOff val="18026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44960"/>
                <a:satOff val="3041"/>
                <a:lumOff val="18026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44960"/>
                <a:satOff val="3041"/>
                <a:lumOff val="1802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44960"/>
                <a:satOff val="3041"/>
                <a:lumOff val="1802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передбачає конституційні санкції як міру юридичної відповідальності</a:t>
          </a:r>
          <a:endParaRPr lang="uk-UA" sz="2600" b="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236719" y="1458"/>
        <a:ext cx="3967404" cy="1568030"/>
      </dsp:txXfrm>
    </dsp:sp>
    <dsp:sp modelId="{0BAD9FEE-003A-42B1-BB31-CF01173AEF22}">
      <dsp:nvSpPr>
        <dsp:cNvPr id="0" name=""/>
        <dsp:cNvSpPr/>
      </dsp:nvSpPr>
      <dsp:spPr>
        <a:xfrm>
          <a:off x="0" y="1804751"/>
          <a:ext cx="4041964" cy="1423850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89919"/>
                <a:satOff val="6082"/>
                <a:lumOff val="36051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89919"/>
                <a:satOff val="6082"/>
                <a:lumOff val="36051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89919"/>
                <a:satOff val="6082"/>
                <a:lumOff val="36051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89919"/>
                <a:satOff val="6082"/>
                <a:lumOff val="36051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специфічність підстав конституційно-правової відповідальності</a:t>
          </a:r>
          <a:endParaRPr lang="uk-UA" sz="2600" b="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0" y="1804751"/>
        <a:ext cx="4041964" cy="1423850"/>
      </dsp:txXfrm>
    </dsp:sp>
    <dsp:sp modelId="{FFF484FF-E35D-447C-8F8C-9E19664341CF}">
      <dsp:nvSpPr>
        <dsp:cNvPr id="0" name=""/>
        <dsp:cNvSpPr/>
      </dsp:nvSpPr>
      <dsp:spPr>
        <a:xfrm>
          <a:off x="4330173" y="1872207"/>
          <a:ext cx="3851866" cy="1341089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44960"/>
                <a:satOff val="3041"/>
                <a:lumOff val="18026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44960"/>
                <a:satOff val="3041"/>
                <a:lumOff val="18026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44960"/>
                <a:satOff val="3041"/>
                <a:lumOff val="1802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44960"/>
                <a:satOff val="3041"/>
                <a:lumOff val="1802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спеціальне коло суб’єктів конституційно-правової відповідальності</a:t>
          </a:r>
          <a:endParaRPr lang="uk-UA" sz="2600" b="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330173" y="1872207"/>
        <a:ext cx="3851866" cy="134108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E81DA-7971-4170-A5B7-59C106150621}">
      <dsp:nvSpPr>
        <dsp:cNvPr id="0" name=""/>
        <dsp:cNvSpPr/>
      </dsp:nvSpPr>
      <dsp:spPr>
        <a:xfrm rot="5400000">
          <a:off x="903976" y="917179"/>
          <a:ext cx="1430733" cy="172655"/>
        </a:xfrm>
        <a:prstGeom prst="rect">
          <a:avLst/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AD4E5A-28E3-4DC8-829A-DF5CF13B8F06}">
      <dsp:nvSpPr>
        <dsp:cNvPr id="0" name=""/>
        <dsp:cNvSpPr/>
      </dsp:nvSpPr>
      <dsp:spPr>
        <a:xfrm>
          <a:off x="262205" y="1913"/>
          <a:ext cx="3857250" cy="1151034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настає за винне, суспільно небезпечне і протиправне діяння, вичерпний перелік яких міститься у КК України </a:t>
          </a:r>
          <a:endParaRPr lang="uk-UA" sz="2000" kern="1200" dirty="0"/>
        </a:p>
      </dsp:txBody>
      <dsp:txXfrm>
        <a:off x="295918" y="35626"/>
        <a:ext cx="3789824" cy="1083608"/>
      </dsp:txXfrm>
    </dsp:sp>
    <dsp:sp modelId="{EC936B0C-960A-4CBC-BECF-EDC46679295D}">
      <dsp:nvSpPr>
        <dsp:cNvPr id="0" name=""/>
        <dsp:cNvSpPr/>
      </dsp:nvSpPr>
      <dsp:spPr>
        <a:xfrm rot="5400000">
          <a:off x="903976" y="2355972"/>
          <a:ext cx="1430733" cy="172655"/>
        </a:xfrm>
        <a:prstGeom prst="rect">
          <a:avLst/>
        </a:prstGeom>
        <a:solidFill>
          <a:schemeClr val="accent4">
            <a:shade val="90000"/>
            <a:hueOff val="38219"/>
            <a:satOff val="-497"/>
            <a:lumOff val="92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7194E8-D4E1-4E57-B8F3-D7D0DB115586}">
      <dsp:nvSpPr>
        <dsp:cNvPr id="0" name=""/>
        <dsp:cNvSpPr/>
      </dsp:nvSpPr>
      <dsp:spPr>
        <a:xfrm>
          <a:off x="262205" y="1440706"/>
          <a:ext cx="3857250" cy="1151034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29973"/>
            <a:satOff val="2027"/>
            <a:lumOff val="1201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спирається на державний примус </a:t>
          </a:r>
          <a:endParaRPr lang="uk-UA" sz="24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95918" y="1474419"/>
        <a:ext cx="3789824" cy="1083608"/>
      </dsp:txXfrm>
    </dsp:sp>
    <dsp:sp modelId="{5286C98E-B3F0-4C7E-BD3D-2E7AF3841027}">
      <dsp:nvSpPr>
        <dsp:cNvPr id="0" name=""/>
        <dsp:cNvSpPr/>
      </dsp:nvSpPr>
      <dsp:spPr>
        <a:xfrm>
          <a:off x="1627445" y="3075368"/>
          <a:ext cx="4323236" cy="172655"/>
        </a:xfrm>
        <a:prstGeom prst="rect">
          <a:avLst/>
        </a:prstGeom>
        <a:solidFill>
          <a:schemeClr val="accent4">
            <a:shade val="90000"/>
            <a:hueOff val="76438"/>
            <a:satOff val="-994"/>
            <a:lumOff val="1849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C25637-1FA1-44A4-9F68-6579319AD29C}">
      <dsp:nvSpPr>
        <dsp:cNvPr id="0" name=""/>
        <dsp:cNvSpPr/>
      </dsp:nvSpPr>
      <dsp:spPr>
        <a:xfrm>
          <a:off x="262205" y="2879499"/>
          <a:ext cx="3857250" cy="1151034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59946"/>
            <a:satOff val="4055"/>
            <a:lumOff val="2403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супроводжується державним осудом і тягне негативні наслідки для особи, що вчинила злочин </a:t>
          </a:r>
          <a:endParaRPr lang="uk-UA" sz="20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95918" y="2913212"/>
        <a:ext cx="3789824" cy="1083608"/>
      </dsp:txXfrm>
    </dsp:sp>
    <dsp:sp modelId="{FF08C340-C392-4DE6-9BD4-949253AD513B}">
      <dsp:nvSpPr>
        <dsp:cNvPr id="0" name=""/>
        <dsp:cNvSpPr/>
      </dsp:nvSpPr>
      <dsp:spPr>
        <a:xfrm rot="16200000">
          <a:off x="5242781" y="2355972"/>
          <a:ext cx="1430733" cy="172655"/>
        </a:xfrm>
        <a:prstGeom prst="rect">
          <a:avLst/>
        </a:prstGeom>
        <a:solidFill>
          <a:schemeClr val="accent4">
            <a:shade val="90000"/>
            <a:hueOff val="76438"/>
            <a:satOff val="-994"/>
            <a:lumOff val="1849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C05D53-C11D-4122-B1B5-7F57C387FDE5}">
      <dsp:nvSpPr>
        <dsp:cNvPr id="0" name=""/>
        <dsp:cNvSpPr/>
      </dsp:nvSpPr>
      <dsp:spPr>
        <a:xfrm>
          <a:off x="4752525" y="2879499"/>
          <a:ext cx="3554221" cy="1151034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89919"/>
            <a:satOff val="6082"/>
            <a:lumOff val="3605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існує і реалізується у межах кримінальних правовідносин</a:t>
          </a:r>
          <a:endParaRPr lang="uk-UA" sz="24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786238" y="2913212"/>
        <a:ext cx="3486795" cy="1083608"/>
      </dsp:txXfrm>
    </dsp:sp>
    <dsp:sp modelId="{78C8ACBC-3558-4722-B690-C7CD944E14A7}">
      <dsp:nvSpPr>
        <dsp:cNvPr id="0" name=""/>
        <dsp:cNvSpPr/>
      </dsp:nvSpPr>
      <dsp:spPr>
        <a:xfrm rot="16200000">
          <a:off x="5242781" y="917179"/>
          <a:ext cx="1430733" cy="172655"/>
        </a:xfrm>
        <a:prstGeom prst="rect">
          <a:avLst/>
        </a:prstGeom>
        <a:solidFill>
          <a:schemeClr val="accent4">
            <a:shade val="90000"/>
            <a:hueOff val="38219"/>
            <a:satOff val="-497"/>
            <a:lumOff val="92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2FC504-39AA-4416-BCC6-68BE309AFBA8}">
      <dsp:nvSpPr>
        <dsp:cNvPr id="0" name=""/>
        <dsp:cNvSpPr/>
      </dsp:nvSpPr>
      <dsp:spPr>
        <a:xfrm>
          <a:off x="4752525" y="1440706"/>
          <a:ext cx="3554221" cy="1151034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59946"/>
            <a:satOff val="4055"/>
            <a:lumOff val="2403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реалізується виключно в судовому порядку</a:t>
          </a:r>
          <a:endParaRPr lang="uk-UA" sz="24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786238" y="1474419"/>
        <a:ext cx="3486795" cy="1083608"/>
      </dsp:txXfrm>
    </dsp:sp>
    <dsp:sp modelId="{D6BBD473-AAA4-426F-9B85-8D3B9B51C284}">
      <dsp:nvSpPr>
        <dsp:cNvPr id="0" name=""/>
        <dsp:cNvSpPr/>
      </dsp:nvSpPr>
      <dsp:spPr>
        <a:xfrm>
          <a:off x="4752525" y="1913"/>
          <a:ext cx="3554221" cy="1151034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29973"/>
            <a:satOff val="2027"/>
            <a:lumOff val="1201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настає з моменту вступу в законну силу вироку суду</a:t>
          </a:r>
          <a:endParaRPr lang="uk-UA" sz="2400" kern="1200" dirty="0"/>
        </a:p>
      </dsp:txBody>
      <dsp:txXfrm>
        <a:off x="4786238" y="35626"/>
        <a:ext cx="3486795" cy="108360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640E97-4C8E-4D17-A5E2-0472EBD04D92}">
      <dsp:nvSpPr>
        <dsp:cNvPr id="0" name=""/>
        <dsp:cNvSpPr/>
      </dsp:nvSpPr>
      <dsp:spPr>
        <a:xfrm rot="5400000">
          <a:off x="1055103" y="880845"/>
          <a:ext cx="1375924" cy="165992"/>
        </a:xfrm>
        <a:prstGeom prst="rect">
          <a:avLst/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0CC7E7-1EB6-4F26-A139-7B02F4A5473A}">
      <dsp:nvSpPr>
        <dsp:cNvPr id="0" name=""/>
        <dsp:cNvSpPr/>
      </dsp:nvSpPr>
      <dsp:spPr>
        <a:xfrm>
          <a:off x="406019" y="1098"/>
          <a:ext cx="3773363" cy="1106617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застосовується за вчинення адміністративного правопорушення (проступку)</a:t>
          </a:r>
          <a:endParaRPr lang="uk-UA" sz="2000" kern="1200" dirty="0"/>
        </a:p>
      </dsp:txBody>
      <dsp:txXfrm>
        <a:off x="438431" y="33510"/>
        <a:ext cx="3708539" cy="1041793"/>
      </dsp:txXfrm>
    </dsp:sp>
    <dsp:sp modelId="{D4456262-4FD4-418A-B6C0-8B423E541187}">
      <dsp:nvSpPr>
        <dsp:cNvPr id="0" name=""/>
        <dsp:cNvSpPr/>
      </dsp:nvSpPr>
      <dsp:spPr>
        <a:xfrm rot="5400000">
          <a:off x="1055103" y="2264117"/>
          <a:ext cx="1375924" cy="165992"/>
        </a:xfrm>
        <a:prstGeom prst="rect">
          <a:avLst/>
        </a:prstGeom>
        <a:solidFill>
          <a:schemeClr val="accent4">
            <a:shade val="90000"/>
            <a:hueOff val="38219"/>
            <a:satOff val="-497"/>
            <a:lumOff val="92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F96C74-8838-489B-B64D-92C3BE19602C}">
      <dsp:nvSpPr>
        <dsp:cNvPr id="0" name=""/>
        <dsp:cNvSpPr/>
      </dsp:nvSpPr>
      <dsp:spPr>
        <a:xfrm>
          <a:off x="406019" y="1384371"/>
          <a:ext cx="3773363" cy="1106617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29973"/>
            <a:satOff val="2027"/>
            <a:lumOff val="1201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супроводжується державним осудом діяння та суб’єкта адміністративного правопорушення</a:t>
          </a:r>
          <a:endParaRPr lang="uk-UA" sz="2000" kern="1200" dirty="0"/>
        </a:p>
      </dsp:txBody>
      <dsp:txXfrm>
        <a:off x="438431" y="1416783"/>
        <a:ext cx="3708539" cy="1041793"/>
      </dsp:txXfrm>
    </dsp:sp>
    <dsp:sp modelId="{EBC4BE37-FA0D-4AAA-B2F1-43DA64BCCAAF}">
      <dsp:nvSpPr>
        <dsp:cNvPr id="0" name=""/>
        <dsp:cNvSpPr/>
      </dsp:nvSpPr>
      <dsp:spPr>
        <a:xfrm>
          <a:off x="1750582" y="2955753"/>
          <a:ext cx="4401378" cy="165992"/>
        </a:xfrm>
        <a:prstGeom prst="rect">
          <a:avLst/>
        </a:prstGeom>
        <a:solidFill>
          <a:schemeClr val="accent4">
            <a:shade val="90000"/>
            <a:hueOff val="76438"/>
            <a:satOff val="-994"/>
            <a:lumOff val="1849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6D2B0D-CE3A-4E3F-88A9-0171D0B86602}">
      <dsp:nvSpPr>
        <dsp:cNvPr id="0" name=""/>
        <dsp:cNvSpPr/>
      </dsp:nvSpPr>
      <dsp:spPr>
        <a:xfrm>
          <a:off x="406019" y="2767643"/>
          <a:ext cx="3773363" cy="1106617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59946"/>
            <a:satOff val="4055"/>
            <a:lumOff val="2403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 здійснюється в певному процесуальному порядку</a:t>
          </a:r>
          <a:endParaRPr lang="uk-UA" sz="24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38431" y="2800055"/>
        <a:ext cx="3708539" cy="1041793"/>
      </dsp:txXfrm>
    </dsp:sp>
    <dsp:sp modelId="{3CFA6B69-B911-4CC0-870D-FFD7DE0B4D4A}">
      <dsp:nvSpPr>
        <dsp:cNvPr id="0" name=""/>
        <dsp:cNvSpPr/>
      </dsp:nvSpPr>
      <dsp:spPr>
        <a:xfrm rot="16200000">
          <a:off x="5471652" y="2264117"/>
          <a:ext cx="1375924" cy="165992"/>
        </a:xfrm>
        <a:prstGeom prst="rect">
          <a:avLst/>
        </a:prstGeom>
        <a:solidFill>
          <a:schemeClr val="accent4">
            <a:shade val="90000"/>
            <a:hueOff val="76438"/>
            <a:satOff val="-994"/>
            <a:lumOff val="1849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1ADFB2-5DB6-44A6-95CB-4819EE003D6D}">
      <dsp:nvSpPr>
        <dsp:cNvPr id="0" name=""/>
        <dsp:cNvSpPr/>
      </dsp:nvSpPr>
      <dsp:spPr>
        <a:xfrm>
          <a:off x="4788022" y="2767643"/>
          <a:ext cx="3842453" cy="1106617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89919"/>
            <a:satOff val="6082"/>
            <a:lumOff val="3605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застосування адміністративних стягнень здійснюється в установлених законом формах і порядку</a:t>
          </a:r>
          <a:endParaRPr lang="uk-UA" sz="20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820434" y="2800055"/>
        <a:ext cx="3777629" cy="1041793"/>
      </dsp:txXfrm>
    </dsp:sp>
    <dsp:sp modelId="{4E3C468A-C6FD-4A8C-887D-5CEC96B4B2D1}">
      <dsp:nvSpPr>
        <dsp:cNvPr id="0" name=""/>
        <dsp:cNvSpPr/>
      </dsp:nvSpPr>
      <dsp:spPr>
        <a:xfrm rot="16200000">
          <a:off x="5471652" y="880845"/>
          <a:ext cx="1375924" cy="165992"/>
        </a:xfrm>
        <a:prstGeom prst="rect">
          <a:avLst/>
        </a:prstGeom>
        <a:solidFill>
          <a:schemeClr val="accent4">
            <a:shade val="90000"/>
            <a:hueOff val="38219"/>
            <a:satOff val="-497"/>
            <a:lumOff val="925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578A63-BE4E-42FE-9FAF-E88F201F9266}">
      <dsp:nvSpPr>
        <dsp:cNvPr id="0" name=""/>
        <dsp:cNvSpPr/>
      </dsp:nvSpPr>
      <dsp:spPr>
        <a:xfrm>
          <a:off x="4788022" y="1384371"/>
          <a:ext cx="3842453" cy="1106617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59946"/>
            <a:satOff val="4055"/>
            <a:lumOff val="2403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пов’язана із застосуванням примусу та негативних наслідків для особи, що вчинила адміністративне правопорушення</a:t>
          </a:r>
          <a:endParaRPr lang="uk-UA" sz="1900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4820434" y="1416783"/>
        <a:ext cx="3777629" cy="1041793"/>
      </dsp:txXfrm>
    </dsp:sp>
    <dsp:sp modelId="{4E0CB274-A97F-40A9-9387-6A9B9FA7612F}">
      <dsp:nvSpPr>
        <dsp:cNvPr id="0" name=""/>
        <dsp:cNvSpPr/>
      </dsp:nvSpPr>
      <dsp:spPr>
        <a:xfrm>
          <a:off x="4788022" y="1098"/>
          <a:ext cx="3842453" cy="1106617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29973"/>
            <a:satOff val="2027"/>
            <a:lumOff val="1201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здійснюється уповноваженими державними органами та посадовими особами </a:t>
          </a:r>
          <a:endParaRPr lang="uk-UA" sz="2000" kern="1200" dirty="0"/>
        </a:p>
      </dsp:txBody>
      <dsp:txXfrm>
        <a:off x="4820434" y="33510"/>
        <a:ext cx="3777629" cy="104179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7D3D29-9CF2-4EFC-873E-B74DFAF9E66A}">
      <dsp:nvSpPr>
        <dsp:cNvPr id="0" name=""/>
        <dsp:cNvSpPr/>
      </dsp:nvSpPr>
      <dsp:spPr>
        <a:xfrm>
          <a:off x="0" y="0"/>
          <a:ext cx="8568952" cy="1047652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настає за спричинення шкоди фізичній, юридичній особі або державі будь-якою особою, визнаною цивільним законодавством суб’єктом цивільних правовідносин</a:t>
          </a:r>
        </a:p>
      </dsp:txBody>
      <dsp:txXfrm>
        <a:off x="51142" y="51142"/>
        <a:ext cx="8466668" cy="945368"/>
      </dsp:txXfrm>
    </dsp:sp>
    <dsp:sp modelId="{2210AA9C-2CF0-4C05-977F-488C5542223F}">
      <dsp:nvSpPr>
        <dsp:cNvPr id="0" name=""/>
        <dsp:cNvSpPr/>
      </dsp:nvSpPr>
      <dsp:spPr>
        <a:xfrm>
          <a:off x="0" y="1060349"/>
          <a:ext cx="8568952" cy="1047652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59946"/>
                <a:satOff val="4055"/>
                <a:lumOff val="24034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59946"/>
                <a:satOff val="4055"/>
                <a:lumOff val="24034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0" i="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притягнення до цивільно-правової відповідальності здійснюється судами</a:t>
          </a:r>
        </a:p>
      </dsp:txBody>
      <dsp:txXfrm>
        <a:off x="51142" y="1111491"/>
        <a:ext cx="8466668" cy="945368"/>
      </dsp:txXfrm>
    </dsp:sp>
    <dsp:sp modelId="{C4C569A4-9AC4-40FD-A118-E7D7249784B8}">
      <dsp:nvSpPr>
        <dsp:cNvPr id="0" name=""/>
        <dsp:cNvSpPr/>
      </dsp:nvSpPr>
      <dsp:spPr>
        <a:xfrm>
          <a:off x="0" y="2119941"/>
          <a:ext cx="8568952" cy="1047652"/>
        </a:xfrm>
        <a:prstGeom prst="roundRect">
          <a:avLst/>
        </a:prstGeom>
        <a:gradFill rotWithShape="0">
          <a:gsLst>
            <a:gs pos="0">
              <a:schemeClr val="accent4">
                <a:shade val="50000"/>
                <a:hueOff val="59946"/>
                <a:satOff val="4055"/>
                <a:lumOff val="24034"/>
                <a:alphaOff val="0"/>
                <a:shade val="85000"/>
                <a:satMod val="130000"/>
              </a:schemeClr>
            </a:gs>
            <a:gs pos="34000">
              <a:schemeClr val="accent4">
                <a:shade val="50000"/>
                <a:hueOff val="59946"/>
                <a:satOff val="4055"/>
                <a:lumOff val="24034"/>
                <a:alphaOff val="0"/>
                <a:shade val="87000"/>
                <a:satMod val="125000"/>
              </a:schemeClr>
            </a:gs>
            <a:gs pos="7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shade val="50000"/>
                <a:hueOff val="59946"/>
                <a:satOff val="4055"/>
                <a:lumOff val="2403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0" i="0" kern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відміну від інших видів відповідальності, цивільно-правова відповідальність іноді можлива і за відсутності вини</a:t>
          </a:r>
        </a:p>
      </dsp:txBody>
      <dsp:txXfrm>
        <a:off x="51142" y="2171083"/>
        <a:ext cx="8466668" cy="9453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9447B-C5E3-4459-BE8E-0861CC149BF5}" type="datetimeFigureOut">
              <a:rPr lang="uk-UA" smtClean="0"/>
              <a:pPr/>
              <a:t>15.10.2024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80E46-0E61-402C-8C9E-7541030FF7A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4540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80E46-0E61-402C-8C9E-7541030FF7A6}" type="slidenum">
              <a:rPr lang="uk-UA" smtClean="0"/>
              <a:pPr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7650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875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8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794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86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908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17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65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798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28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497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0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58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gerb_14-01-2013_e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389" y="2290591"/>
            <a:ext cx="1421767" cy="19749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105032" y="1225747"/>
            <a:ext cx="8251698" cy="826055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7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 академія внутрішніх справ</a:t>
            </a:r>
            <a:br>
              <a:rPr lang="uk-UA" sz="27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теорії держави та права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6643963" y="4504364"/>
            <a:ext cx="1835669" cy="682931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900"/>
              </a:spcBef>
            </a:pPr>
            <a:endParaRPr lang="uk-UA" sz="15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662470" y="5294275"/>
            <a:ext cx="1136822" cy="318686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900"/>
              </a:spcBef>
            </a:pPr>
            <a:endParaRPr lang="uk-UA" sz="15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306" y="2158781"/>
            <a:ext cx="5567934" cy="3028514"/>
          </a:xfrm>
          <a:effectLst>
            <a:softEdge rad="50800"/>
          </a:effectLst>
        </p:spPr>
      </p:pic>
    </p:spTree>
    <p:extLst>
      <p:ext uri="{BB962C8B-B14F-4D97-AF65-F5344CB8AC3E}">
        <p14:creationId xmlns:p14="http://schemas.microsoft.com/office/powerpoint/2010/main" val="1770330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idx="4294967295"/>
          </p:nvPr>
        </p:nvSpPr>
        <p:spPr>
          <a:xfrm>
            <a:off x="531872" y="332656"/>
            <a:ext cx="8244408" cy="6408738"/>
          </a:xfrm>
        </p:spPr>
        <p:txBody>
          <a:bodyPr>
            <a:normAutofit fontScale="97500"/>
          </a:bodyPr>
          <a:lstStyle/>
          <a:p>
            <a:pPr marL="0" lvl="0" indent="0" algn="just">
              <a:buNone/>
            </a:pPr>
            <a:r>
              <a:rPr lang="uk-UA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Конституційно-правова</a:t>
            </a:r>
            <a:r>
              <a:rPr lang="uk-UA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 </a:t>
            </a:r>
            <a:r>
              <a:rPr lang="uk-UA" sz="2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вид юридичної відповідальності, що передбачає належне та сумлінне виконання суб’єктами конституційного права своїх обов’язків (позитивний аспект) або настання негативних наслідків чи небажаної зміни конституційно-правового статусу для цих суб’єктів за порушення норм чинного конституційного права (негативний аспект)</a:t>
            </a:r>
          </a:p>
          <a:p>
            <a:pPr marL="0" indent="0" algn="just">
              <a:buNone/>
            </a:pPr>
            <a:r>
              <a:rPr lang="uk-UA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Ознаки:</a:t>
            </a:r>
          </a:p>
          <a:p>
            <a:endParaRPr lang="uk-UA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985416550"/>
              </p:ext>
            </p:extLst>
          </p:nvPr>
        </p:nvGraphicFramePr>
        <p:xfrm>
          <a:off x="503548" y="2924944"/>
          <a:ext cx="8208912" cy="3256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5013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467544" y="116632"/>
            <a:ext cx="8352928" cy="61928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Кримінально-правова відповідальність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один з видів юридичної відповідальності, суть якого полягає в осуді від імені держави за вироком суду особи, яка вчинила злочин, і застосуванні до неї державного примусу у формі покарання або інших заходів кримінальної відповідальності, передбачених КК України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Ознаки: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745910124"/>
              </p:ext>
            </p:extLst>
          </p:nvPr>
        </p:nvGraphicFramePr>
        <p:xfrm>
          <a:off x="359532" y="2492896"/>
          <a:ext cx="8568952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8268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251520" y="116632"/>
            <a:ext cx="8642350" cy="619283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3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Адміністративно-правова відповідальність </a:t>
            </a:r>
            <a:r>
              <a:rPr lang="uk-UA" sz="23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3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вид юридичної відповідальності, що полягає у реагуванні держави (в особі її компетентних органів) на вчинення суб’єктом права адміністративних правопорушень (проступків) шляхом притягнення винної особи до адміністративної відповідальності та застосування до неї адміністративного стягнення в установлених законом формах і порядку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Ознаки:</a:t>
            </a:r>
          </a:p>
          <a:p>
            <a:pPr marL="0" indent="0" algn="just">
              <a:buNone/>
            </a:pP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262159081"/>
              </p:ext>
            </p:extLst>
          </p:nvPr>
        </p:nvGraphicFramePr>
        <p:xfrm>
          <a:off x="54447" y="2708920"/>
          <a:ext cx="9036496" cy="3875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5115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395163" y="476522"/>
            <a:ext cx="8569325" cy="6192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Цивільно-правова відповідальність </a:t>
            </a:r>
            <a:r>
              <a:rPr lang="uk-UA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вид юридичної відповідальності, що виражається у застосуванні до правопорушника, у випадку здійснення ним протиправних дій або бездіяльності, передбачених договором чи законом заходів державного примусу у вигляді додаткових цивільно-правових обов’язків майнового характеру (санкцій)</a:t>
            </a:r>
          </a:p>
          <a:p>
            <a:pPr marL="0" indent="0" algn="ctr">
              <a:buNone/>
            </a:pPr>
            <a:r>
              <a:rPr lang="uk-U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Ознаки:</a:t>
            </a:r>
          </a:p>
          <a:p>
            <a:pPr marL="0" indent="0">
              <a:buNone/>
            </a:pP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6507253"/>
              </p:ext>
            </p:extLst>
          </p:nvPr>
        </p:nvGraphicFramePr>
        <p:xfrm>
          <a:off x="395163" y="3068960"/>
          <a:ext cx="8568952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665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431290" y="404664"/>
            <a:ext cx="8353425" cy="5976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 у трудовому праві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вид юридичної відповідальності, що полягає у передбаченому нормами трудового права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язку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працівника відповідати за вчинене ним правопорушення. Відповідальність у трудовому праві поділяється на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матеріальну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дисциплінарну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675301809"/>
              </p:ext>
            </p:extLst>
          </p:nvPr>
        </p:nvGraphicFramePr>
        <p:xfrm>
          <a:off x="323526" y="2204864"/>
          <a:ext cx="8568952" cy="4113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4382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179512" y="116632"/>
            <a:ext cx="8642350" cy="619283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Міжнародно-правова відповідальність </a:t>
            </a:r>
            <a:r>
              <a:rPr lang="uk-UA" sz="22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обов’язок суб’єкта міжнародного права відшкодувати шкоду, заподіяну ним іншому суб’єктові цього права. Міжнародно-правова відповідальність виникає у разі порушення норм міжнародного права, міжнародно-правових зобов’язань, закріплених у договорах, звичаях, актах міжнародних організацій, які мають обов’язковий характер, рішеннях міжнародних судів та арбітражів. Розрізняють міжнародно-правову відповідальність двох видів </a:t>
            </a:r>
            <a:r>
              <a:rPr lang="uk-UA" sz="2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матеріальну</a:t>
            </a:r>
            <a:r>
              <a:rPr lang="uk-UA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політичну</a:t>
            </a:r>
            <a:r>
              <a:rPr lang="uk-UA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uk-UA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Ознаки: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695600021"/>
              </p:ext>
            </p:extLst>
          </p:nvPr>
        </p:nvGraphicFramePr>
        <p:xfrm>
          <a:off x="323528" y="2996952"/>
          <a:ext cx="8640960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7898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250824" y="463777"/>
            <a:ext cx="8642350" cy="6121400"/>
          </a:xfrm>
        </p:spPr>
        <p:txBody>
          <a:bodyPr/>
          <a:lstStyle/>
          <a:p>
            <a:pPr marL="0" indent="0">
              <a:buNone/>
            </a:pPr>
            <a:r>
              <a:rPr lang="uk-U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 із наведеною класифікацією існують також інші варіанти видового розгляду юридичної відповідальності: </a:t>
            </a:r>
          </a:p>
          <a:p>
            <a:pPr>
              <a:buFont typeface="Wingdings" panose="05000000000000000000" pitchFamily="2" charset="2"/>
              <a:buChar char="q"/>
            </a:pP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647773"/>
              </p:ext>
            </p:extLst>
          </p:nvPr>
        </p:nvGraphicFramePr>
        <p:xfrm>
          <a:off x="-32876" y="1124744"/>
          <a:ext cx="9144001" cy="4391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3373046" y="5154401"/>
            <a:ext cx="5396452" cy="1287000"/>
            <a:chOff x="3347844" y="3022162"/>
            <a:chExt cx="5494900" cy="1287000"/>
          </a:xfrm>
          <a:solidFill>
            <a:schemeClr val="bg2">
              <a:lumMod val="90000"/>
            </a:schemeClr>
          </a:solidFill>
        </p:grpSpPr>
        <p:sp>
          <p:nvSpPr>
            <p:cNvPr id="8" name="Прямоугольник 7"/>
            <p:cNvSpPr/>
            <p:nvPr/>
          </p:nvSpPr>
          <p:spPr>
            <a:xfrm>
              <a:off x="3347844" y="3022162"/>
              <a:ext cx="5494900" cy="1287000"/>
            </a:xfrm>
            <a:prstGeom prst="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shade val="50000"/>
                <a:hueOff val="56581"/>
                <a:satOff val="3219"/>
                <a:lumOff val="2419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Прямоугольник 8"/>
            <p:cNvSpPr/>
            <p:nvPr/>
          </p:nvSpPr>
          <p:spPr>
            <a:xfrm>
              <a:off x="3347844" y="3022162"/>
              <a:ext cx="5494900" cy="12870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uk-UA" sz="2000" b="0" kern="1200" baseline="0" dirty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часткова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uk-UA" sz="2000" b="0" kern="1200" baseline="0" dirty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солідарна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uk-UA" sz="2000" b="0" kern="1200" baseline="0" dirty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субсидіарна</a:t>
              </a:r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uk-UA" sz="2000" b="0" kern="1200" baseline="0" dirty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регресивна</a:t>
              </a: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204664" y="5087133"/>
            <a:ext cx="25202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uk-UA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розподілу цивільно- правової відповідальності</a:t>
            </a:r>
          </a:p>
        </p:txBody>
      </p:sp>
      <p:sp>
        <p:nvSpPr>
          <p:cNvPr id="13" name="Левая фигурная скобка 12"/>
          <p:cNvSpPr/>
          <p:nvPr/>
        </p:nvSpPr>
        <p:spPr>
          <a:xfrm>
            <a:off x="2843808" y="5173860"/>
            <a:ext cx="457200" cy="1317090"/>
          </a:xfrm>
          <a:prstGeom prst="leftBrace">
            <a:avLst>
              <a:gd name="adj1" fmla="val 35000"/>
              <a:gd name="adj2" fmla="val 50000"/>
            </a:avLst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842110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0341" y="158433"/>
            <a:ext cx="8229600" cy="1506496"/>
          </a:xfrm>
        </p:spPr>
        <p:txBody>
          <a:bodyPr>
            <a:normAutofit/>
          </a:bodyPr>
          <a:lstStyle/>
          <a:p>
            <a:r>
              <a:rPr lang="uk-UA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12.2 Принципи та функції юридичної відповідальності</a:t>
            </a:r>
            <a:endParaRPr lang="uk-UA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0685" y="1823709"/>
            <a:ext cx="8208912" cy="44644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засадами та фундаментальними положеннями, що виражають сутність і призначення юридичної відповідальності, а також визначають закономірності її функціонування та порядку реалізації, є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юридичної відповідальності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11560" y="378904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215516" y="4592394"/>
            <a:ext cx="792088" cy="191461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Справедливості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259632" y="4592394"/>
            <a:ext cx="792088" cy="19146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Рівності</a:t>
            </a:r>
            <a:r>
              <a:rPr lang="uk-UA" dirty="0"/>
              <a:t>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67744" y="4592393"/>
            <a:ext cx="792088" cy="191461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Гуманізму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275856" y="4592393"/>
            <a:ext cx="792088" cy="19263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Законності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283968" y="4592392"/>
            <a:ext cx="792088" cy="1929431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Обгрунтованості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292080" y="4592392"/>
            <a:ext cx="792088" cy="1935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Доцільності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300192" y="4592391"/>
            <a:ext cx="792088" cy="193810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Індивідуалізації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308304" y="4592391"/>
            <a:ext cx="792088" cy="19294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Невідворотності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8263553" y="4592391"/>
            <a:ext cx="792088" cy="193811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Регламентованості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503548" y="3984709"/>
            <a:ext cx="216024" cy="5127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" name="Стрелка вниз 23"/>
          <p:cNvSpPr/>
          <p:nvPr/>
        </p:nvSpPr>
        <p:spPr>
          <a:xfrm>
            <a:off x="1547664" y="3972544"/>
            <a:ext cx="216024" cy="50405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5" name="Стрелка вниз 24"/>
          <p:cNvSpPr/>
          <p:nvPr/>
        </p:nvSpPr>
        <p:spPr>
          <a:xfrm>
            <a:off x="2555776" y="3972544"/>
            <a:ext cx="216024" cy="50405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6" name="Стрелка вниз 25"/>
          <p:cNvSpPr/>
          <p:nvPr/>
        </p:nvSpPr>
        <p:spPr>
          <a:xfrm>
            <a:off x="3564741" y="3984709"/>
            <a:ext cx="216024" cy="50405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Стрелка вниз 26"/>
          <p:cNvSpPr/>
          <p:nvPr/>
        </p:nvSpPr>
        <p:spPr>
          <a:xfrm>
            <a:off x="4572000" y="3984709"/>
            <a:ext cx="216024" cy="50405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8" name="Стрелка вниз 27"/>
          <p:cNvSpPr/>
          <p:nvPr/>
        </p:nvSpPr>
        <p:spPr>
          <a:xfrm>
            <a:off x="5580112" y="3972544"/>
            <a:ext cx="216024" cy="50405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9" name="Стрелка вниз 28"/>
          <p:cNvSpPr/>
          <p:nvPr/>
        </p:nvSpPr>
        <p:spPr>
          <a:xfrm>
            <a:off x="8532440" y="3984709"/>
            <a:ext cx="216024" cy="50405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0" name="Стрелка вниз 29"/>
          <p:cNvSpPr/>
          <p:nvPr/>
        </p:nvSpPr>
        <p:spPr>
          <a:xfrm>
            <a:off x="6588224" y="3984709"/>
            <a:ext cx="216024" cy="50405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1" name="Стрелка вниз 30"/>
          <p:cNvSpPr/>
          <p:nvPr/>
        </p:nvSpPr>
        <p:spPr>
          <a:xfrm>
            <a:off x="7596336" y="3984709"/>
            <a:ext cx="216024" cy="50405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2290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sz="half" idx="4294967295"/>
          </p:nvPr>
        </p:nvSpPr>
        <p:spPr>
          <a:xfrm>
            <a:off x="395536" y="836712"/>
            <a:ext cx="3024188" cy="5400675"/>
          </a:xfrm>
        </p:spPr>
        <p:txBody>
          <a:bodyPr>
            <a:normAutofit fontScale="97500"/>
          </a:bodyPr>
          <a:lstStyle/>
          <a:p>
            <a:pPr marL="0" indent="0"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напрямками впливу юридичної відповідальності на суспільні відносини, поведінку суб’єктів права, правосвідомість та правову культуру, в яких розкриваються її сутність, соціальне призначення і за допомоги яких досягаються цілі юридичної відповідальності, є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юридичної відповідальності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700054"/>
              </p:ext>
            </p:extLst>
          </p:nvPr>
        </p:nvGraphicFramePr>
        <p:xfrm>
          <a:off x="3923928" y="260648"/>
          <a:ext cx="4680520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6729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368152"/>
          </a:xfrm>
        </p:spPr>
        <p:txBody>
          <a:bodyPr>
            <a:normAutofit fontScale="90000"/>
          </a:bodyPr>
          <a:lstStyle/>
          <a:p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12.3 Підстави юридичної відповідальності</a:t>
            </a:r>
            <a:b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251521" y="1772816"/>
            <a:ext cx="8640960" cy="4752528"/>
          </a:xfrm>
        </p:spPr>
        <p:txBody>
          <a:bodyPr/>
          <a:lstStyle/>
          <a:p>
            <a:pPr marL="0" indent="0">
              <a:buNone/>
            </a:pPr>
            <a:endParaRPr lang="uk-UA" b="1" dirty="0"/>
          </a:p>
          <a:p>
            <a:pPr marL="0" indent="0">
              <a:buNone/>
            </a:pPr>
            <a:endParaRPr lang="uk-UA" b="1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738677427"/>
              </p:ext>
            </p:extLst>
          </p:nvPr>
        </p:nvGraphicFramePr>
        <p:xfrm>
          <a:off x="251520" y="2348880"/>
          <a:ext cx="8640960" cy="340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3938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435280" cy="1252728"/>
          </a:xfrm>
        </p:spPr>
        <p:txBody>
          <a:bodyPr>
            <a:normAutofit/>
          </a:bodyPr>
          <a:lstStyle/>
          <a:p>
            <a:r>
              <a:rPr lang="uk-UA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 12. ЮРИДИЧНА ВІДПОВІДАЛЬНІСТЬ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435280" cy="410445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uk-UA" sz="10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Оволодіння всіма аспектами цієї теми сприятиме формуванню у здобувачів вищої освіти відповідного рівня знань та умінь спеціально-юридичного аналізу поняття, ознак, видів, принципів, функцій, підстав і стадій </a:t>
            </a:r>
            <a:r>
              <a:rPr lang="uk-UA" sz="10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 відповідальності.</a:t>
            </a:r>
            <a:r>
              <a:rPr lang="uk-UA" sz="10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uk-UA" sz="10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Юридична відповідальність як правовий інститут є важливим засобом забезпечення функцій права та виражає ціннісні орієнтири держави, рівень цивілізованості суспільства, ступінь духовності та культурності населення, а також наявність законодавчих гарантій і механізмів захисту прав і свобод людини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326939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 idx="4294967295"/>
          </p:nvPr>
        </p:nvSpPr>
        <p:spPr>
          <a:xfrm>
            <a:off x="251520" y="476672"/>
            <a:ext cx="8642350" cy="2231802"/>
          </a:xfrm>
        </p:spPr>
        <p:txBody>
          <a:bodyPr>
            <a:noAutofit/>
          </a:bodyPr>
          <a:lstStyle/>
          <a:p>
            <a:pPr algn="just"/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 негативної юридичної відповідальності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сукупність обставин, наявність яких дає можливість уповноваженим органам притягнути особу, яка вчинила протиправне діяння, до юридичної відповідальності або за наявності достатніх підстав звільнити її від такої відповідальності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29509034"/>
              </p:ext>
            </p:extLst>
          </p:nvPr>
        </p:nvGraphicFramePr>
        <p:xfrm>
          <a:off x="395536" y="2726316"/>
          <a:ext cx="8569325" cy="3817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3748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7239" y="507294"/>
            <a:ext cx="8640960" cy="1252728"/>
          </a:xfrm>
        </p:spPr>
        <p:txBody>
          <a:bodyPr>
            <a:noAutofit/>
          </a:bodyPr>
          <a:lstStyle/>
          <a:p>
            <a:r>
              <a:rPr lang="uk-UA" sz="3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 підстав звільнення від негативної юридичної відповідальності </a:t>
            </a: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94523"/>
              </p:ext>
            </p:extLst>
          </p:nvPr>
        </p:nvGraphicFramePr>
        <p:xfrm>
          <a:off x="250825" y="1773238"/>
          <a:ext cx="8713788" cy="4824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61231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434488"/>
          </a:xfrm>
        </p:spPr>
        <p:txBody>
          <a:bodyPr>
            <a:normAutofit fontScale="90000"/>
          </a:bodyPr>
          <a:lstStyle/>
          <a:p>
            <a:r>
              <a:rPr lang="uk-UA" sz="4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 обставин, що виключають негативну юридичну відповідальність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1838654"/>
              </p:ext>
            </p:extLst>
          </p:nvPr>
        </p:nvGraphicFramePr>
        <p:xfrm>
          <a:off x="179512" y="1773238"/>
          <a:ext cx="8784976" cy="489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13047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82343027"/>
              </p:ext>
            </p:extLst>
          </p:nvPr>
        </p:nvGraphicFramePr>
        <p:xfrm>
          <a:off x="5256213" y="5462588"/>
          <a:ext cx="3887787" cy="1400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38138"/>
            <a:ext cx="8642350" cy="6186487"/>
          </a:xfrm>
        </p:spPr>
        <p:txBody>
          <a:bodyPr>
            <a:normAutofit/>
          </a:bodyPr>
          <a:lstStyle/>
          <a:p>
            <a:pPr lvl="0" algn="l"/>
            <a:br>
              <a:rPr lang="uk-UA" sz="2800" dirty="0">
                <a:solidFill>
                  <a:schemeClr val="tx1"/>
                </a:solidFill>
              </a:rPr>
            </a:br>
            <a:endParaRPr lang="uk-UA" sz="32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46615099"/>
              </p:ext>
            </p:extLst>
          </p:nvPr>
        </p:nvGraphicFramePr>
        <p:xfrm>
          <a:off x="252215" y="1484784"/>
          <a:ext cx="8640960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389291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851411707"/>
              </p:ext>
            </p:extLst>
          </p:nvPr>
        </p:nvGraphicFramePr>
        <p:xfrm>
          <a:off x="251520" y="908720"/>
          <a:ext cx="864096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22550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528" y="287338"/>
            <a:ext cx="8640960" cy="1449387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Стадії негативної юридичної відповідальності </a:t>
            </a:r>
          </a:p>
        </p:txBody>
      </p:sp>
      <p:graphicFrame>
        <p:nvGraphicFramePr>
          <p:cNvPr id="9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1715591"/>
              </p:ext>
            </p:extLst>
          </p:nvPr>
        </p:nvGraphicFramePr>
        <p:xfrm>
          <a:off x="323528" y="1772816"/>
          <a:ext cx="864096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94770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3568" y="404664"/>
            <a:ext cx="8748464" cy="900013"/>
          </a:xfrm>
        </p:spPr>
        <p:txBody>
          <a:bodyPr>
            <a:normAutofit/>
          </a:bodyPr>
          <a:lstStyle/>
          <a:p>
            <a:r>
              <a:rPr lang="uk-UA" sz="4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використаних джерел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83568" y="1844824"/>
            <a:ext cx="8246814" cy="4824535"/>
          </a:xfrm>
        </p:spPr>
        <p:txBody>
          <a:bodyPr>
            <a:normAutofit fontScale="32500" lnSpcReduction="20000"/>
          </a:bodyPr>
          <a:lstStyle/>
          <a:p>
            <a:pPr marL="0" lvl="0" indent="0" algn="just">
              <a:buNone/>
            </a:pP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Загальна теорія права : 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підруч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 [М. І. Козюбра, С. П. Погребняк, О. В. 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Цельєв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 ін.] ; за 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ред. М. І. Козюбри. – К. : 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Ваіте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2015. – 392 с.</a:t>
            </a:r>
          </a:p>
          <a:p>
            <a:pPr marL="0" indent="0" algn="just">
              <a:buNone/>
            </a:pP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Інститут юридичної відповідальності у демократичних правових системах / [Н. М. 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Оніщенко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Т. І. 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Тарахонич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Н. М. Пархоменко та ін.] ; за 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ред. Н. М. 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Оніщенко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К. : Юридична думка, 2009. – 216 с.</a:t>
            </a:r>
          </a:p>
          <a:p>
            <a:pPr marL="0" lvl="0" indent="0" algn="just">
              <a:buNone/>
            </a:pP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Теорія держави та права : 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підруч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 </a:t>
            </a:r>
            <a:r>
              <a:rPr lang="en-US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Є.</a:t>
            </a:r>
            <a:r>
              <a:rPr lang="en-US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 Гіда, Є.</a:t>
            </a:r>
            <a:r>
              <a:rPr lang="en-US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 Білозьоров, </a:t>
            </a:r>
            <a:br>
              <a:rPr lang="en-US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</a:t>
            </a:r>
            <a:r>
              <a:rPr lang="en-US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 Завальний</a:t>
            </a:r>
            <a:r>
              <a:rPr lang="en-US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ін.</a:t>
            </a:r>
            <a:r>
              <a:rPr lang="en-US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за 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ред. Є.</a:t>
            </a:r>
            <a:r>
              <a:rPr lang="en-US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 Гіди. – К. : ФОП О. С. 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Ліпкан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2011. – 363 с.</a:t>
            </a:r>
          </a:p>
          <a:p>
            <a:pPr marL="0" lvl="0" indent="0" algn="just">
              <a:buNone/>
            </a:pP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Тихомиров О. О. Юридична відповідальність за правопорушення в інформаційній сфері : 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 О. О. Тихомиров, О. К. 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Тугарова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К. : </a:t>
            </a:r>
            <a:r>
              <a:rPr lang="uk-UA" sz="62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</a:t>
            </a: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акад. СБУ, 2015. – 172 с.</a:t>
            </a:r>
          </a:p>
          <a:p>
            <a:pPr marL="0" indent="0" algn="just">
              <a:buNone/>
            </a:pPr>
            <a:r>
              <a:rPr lang="uk-UA" sz="6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Юридична відповідальність: проблеми виключення та звільнення : [монографія] / [Ю. В. Баулін, О. В. Скрипнюк, Н. М. Оніщенко та ін.] ; відп. ред. Ю. В. Баулін. – Донецьк : Кальміус, 2013. – 424 с.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8668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55576" y="548680"/>
            <a:ext cx="7543800" cy="874911"/>
          </a:xfrm>
        </p:spPr>
        <p:txBody>
          <a:bodyPr>
            <a:normAutofit/>
          </a:bodyPr>
          <a:lstStyle/>
          <a:p>
            <a:r>
              <a:rPr lang="uk-UA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терміни теми</a:t>
            </a:r>
            <a:endParaRPr lang="uk-UA" sz="4400" dirty="0"/>
          </a:p>
        </p:txBody>
      </p:sp>
      <p:graphicFrame>
        <p:nvGraphicFramePr>
          <p:cNvPr id="4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71710816"/>
              </p:ext>
            </p:extLst>
          </p:nvPr>
        </p:nvGraphicFramePr>
        <p:xfrm>
          <a:off x="179388" y="1628775"/>
          <a:ext cx="8964612" cy="4824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4761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 питання теми</a:t>
            </a:r>
            <a:endParaRPr lang="uk-UA" sz="4800" dirty="0"/>
          </a:p>
        </p:txBody>
      </p:sp>
      <p:graphicFrame>
        <p:nvGraphicFramePr>
          <p:cNvPr id="4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801313"/>
              </p:ext>
            </p:extLst>
          </p:nvPr>
        </p:nvGraphicFramePr>
        <p:xfrm>
          <a:off x="310197" y="1754112"/>
          <a:ext cx="8569325" cy="435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3131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728192"/>
          </a:xfrm>
        </p:spPr>
        <p:txBody>
          <a:bodyPr>
            <a:normAutofit/>
          </a:bodyPr>
          <a:lstStyle/>
          <a:p>
            <a:pPr lvl="0"/>
            <a:r>
              <a:rPr lang="uk-UA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12.1 Поняття, ознаки та види юридичної відповідальності</a:t>
            </a:r>
            <a:endParaRPr lang="uk-UA" sz="44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16832"/>
            <a:ext cx="8064897" cy="4320480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uk-UA" sz="55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uk-UA" sz="55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це </a:t>
            </a:r>
            <a:r>
              <a:rPr lang="uk-UA" sz="55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загальносоціологічна</a:t>
            </a:r>
            <a:r>
              <a:rPr lang="uk-UA" sz="55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категорія, яка виражає свідоме ставлення особи до вимог суспільства, обов’язків, соціальних завдань, норм і цінностей, усвідомлення суті та значення діяльності, її наслідків для суспільств, певної соціальної групи або конкретної особи.</a:t>
            </a:r>
          </a:p>
          <a:p>
            <a:pPr marL="0"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uk-UA" sz="55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 відповідальність</a:t>
            </a:r>
            <a:r>
              <a:rPr lang="uk-UA" sz="55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це соціальне явище, що характеризується усвідомленим, добровільним виконанням та дотриманням особою вимог соціальних норм, а в протилежному випадку – застосуванням до порушника заходів впливу, передбачених цими нормами.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6409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27543"/>
            <a:ext cx="7992888" cy="1260689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юридичній науці існує два </a:t>
            </a:r>
            <a:r>
              <a:rPr lang="uk-UA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аспекта</a:t>
            </a:r>
            <a:br>
              <a:rPr lang="uk-UA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 розуміння поняття юридичної відповідальності:</a:t>
            </a:r>
            <a:endParaRPr lang="uk-UA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251521" y="2060848"/>
            <a:ext cx="4032448" cy="453650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Позитивна (перспективна) юридична відповідальність – </a:t>
            </a:r>
            <a:r>
              <a:rPr lang="uk-UA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uk-U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сумлінне, відповідальне ставлення особи до виконання своїх юридичних обов’язків, що проявляється у її правомірній (законослухняній) поведінці, яка зумовлює міру реагування держави на суб’єкта такої поведінки</a:t>
            </a:r>
          </a:p>
          <a:p>
            <a:pPr marL="0" indent="0">
              <a:buNone/>
            </a:pPr>
            <a:endParaRPr lang="uk-UA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99992" y="2060848"/>
            <a:ext cx="4536504" cy="47971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21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Негативна (ретроспективна) юридична відповідальність </a:t>
            </a:r>
            <a:r>
              <a:rPr lang="uk-UA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реакція уповноваженого суб’єкта на вчинене правопорушення, що зумовлює виникнення правових відносин, в результаті яких до суб’єкта правопорушення у передбаченому законом процесуальному порядку застосовано примусові заходи, що полягають у встановленні для правопорушника обов’язку зазнати наслідків особистого, майнового або організаційного характеру, вид і міра яких передбачені санкціями відповідних норм права</a:t>
            </a:r>
          </a:p>
          <a:p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979712" y="1268760"/>
            <a:ext cx="504056" cy="79208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трелка вниз 6"/>
          <p:cNvSpPr/>
          <p:nvPr/>
        </p:nvSpPr>
        <p:spPr>
          <a:xfrm>
            <a:off x="6228184" y="1268760"/>
            <a:ext cx="504056" cy="79208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6413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390" y="188640"/>
            <a:ext cx="8229600" cy="1506496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 позитивної (перспективної) юридичної відповідальності</a:t>
            </a:r>
          </a:p>
        </p:txBody>
      </p:sp>
      <p:graphicFrame>
        <p:nvGraphicFramePr>
          <p:cNvPr id="4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4902238"/>
              </p:ext>
            </p:extLst>
          </p:nvPr>
        </p:nvGraphicFramePr>
        <p:xfrm>
          <a:off x="323528" y="1916832"/>
          <a:ext cx="8569325" cy="4248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5946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 негативної (ретроспективної) юридичної відповідальності </a:t>
            </a:r>
          </a:p>
        </p:txBody>
      </p:sp>
      <p:graphicFrame>
        <p:nvGraphicFramePr>
          <p:cNvPr id="4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216251"/>
              </p:ext>
            </p:extLst>
          </p:nvPr>
        </p:nvGraphicFramePr>
        <p:xfrm>
          <a:off x="323528" y="1700808"/>
          <a:ext cx="864096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2067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9431" y="25014"/>
            <a:ext cx="8229600" cy="1650512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негативної юридичної відповідальності за галузевим критерієм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062373"/>
              </p:ext>
            </p:extLst>
          </p:nvPr>
        </p:nvGraphicFramePr>
        <p:xfrm>
          <a:off x="323528" y="1844824"/>
          <a:ext cx="8497887" cy="4319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130944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TM02900769[[fn=Ретро]]</Template>
  <TotalTime>613</TotalTime>
  <Words>1703</Words>
  <Application>Microsoft Office PowerPoint</Application>
  <PresentationFormat>Экран (4:3)</PresentationFormat>
  <Paragraphs>163</Paragraphs>
  <Slides>26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Calibri</vt:lpstr>
      <vt:lpstr>Calibri Light</vt:lpstr>
      <vt:lpstr>Times New Roman</vt:lpstr>
      <vt:lpstr>Wingdings</vt:lpstr>
      <vt:lpstr>Ретро</vt:lpstr>
      <vt:lpstr>Презентация PowerPoint</vt:lpstr>
      <vt:lpstr>ТЕМА 12. ЮРИДИЧНА ВІДПОВІДАЛЬНІСТЬ</vt:lpstr>
      <vt:lpstr>Основні терміни теми</vt:lpstr>
      <vt:lpstr>Навчальні питання теми</vt:lpstr>
      <vt:lpstr>12.1 Поняття, ознаки та види юридичної відповідальності</vt:lpstr>
      <vt:lpstr>В юридичній науці існує два аспекта щодо розуміння поняття юридичної відповідальності:</vt:lpstr>
      <vt:lpstr>Ознаки позитивної (перспективної) юридичної відповідальності</vt:lpstr>
      <vt:lpstr>Ознаки негативної (ретроспективної) юридичної відповідальності </vt:lpstr>
      <vt:lpstr>Види негативної юридичної відповідальності за галузевим критерієм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12.2 Принципи та функції юридичної відповідальності</vt:lpstr>
      <vt:lpstr>Презентация PowerPoint</vt:lpstr>
      <vt:lpstr> 12.3 Підстави юридичної відповідальності </vt:lpstr>
      <vt:lpstr>Підстави негативної юридичної відповідальності – це сукупність обставин, наявність яких дає можливість уповноваженим органам притягнути особу, яка вчинила протиправне діяння, до юридичної відповідальності або за наявності достатніх підстав звільнити її від такої відповідальності</vt:lpstr>
      <vt:lpstr>Приклади підстав звільнення від негативної юридичної відповідальності </vt:lpstr>
      <vt:lpstr>Приклади обставин, що виключають негативну юридичну відповідальність</vt:lpstr>
      <vt:lpstr> </vt:lpstr>
      <vt:lpstr>Презентация PowerPoint</vt:lpstr>
      <vt:lpstr>Стадії негативної юридичної відповідальності </vt:lpstr>
      <vt:lpstr>Список використаних джерел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академія внутрішніх справ Кафедра теорії держави та права</dc:title>
  <dc:creator>Kovalenko</dc:creator>
  <cp:lastModifiedBy>Ivanov Ivan</cp:lastModifiedBy>
  <cp:revision>210</cp:revision>
  <dcterms:created xsi:type="dcterms:W3CDTF">2016-03-26T08:45:51Z</dcterms:created>
  <dcterms:modified xsi:type="dcterms:W3CDTF">2024-10-15T12:07:48Z</dcterms:modified>
</cp:coreProperties>
</file>