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8" r:id="rId1"/>
  </p:sldMasterIdLst>
  <p:notesMasterIdLst>
    <p:notesMasterId r:id="rId39"/>
  </p:notesMasterIdLst>
  <p:sldIdLst>
    <p:sldId id="356" r:id="rId2"/>
    <p:sldId id="257" r:id="rId3"/>
    <p:sldId id="258" r:id="rId4"/>
    <p:sldId id="260" r:id="rId5"/>
    <p:sldId id="261" r:id="rId6"/>
    <p:sldId id="299" r:id="rId7"/>
    <p:sldId id="301" r:id="rId8"/>
    <p:sldId id="302" r:id="rId9"/>
    <p:sldId id="300" r:id="rId10"/>
    <p:sldId id="303" r:id="rId11"/>
    <p:sldId id="304" r:id="rId12"/>
    <p:sldId id="332" r:id="rId13"/>
    <p:sldId id="306" r:id="rId14"/>
    <p:sldId id="333" r:id="rId15"/>
    <p:sldId id="308" r:id="rId16"/>
    <p:sldId id="309" r:id="rId17"/>
    <p:sldId id="335" r:id="rId18"/>
    <p:sldId id="312" r:id="rId19"/>
    <p:sldId id="313" r:id="rId20"/>
    <p:sldId id="336" r:id="rId21"/>
    <p:sldId id="337" r:id="rId22"/>
    <p:sldId id="338" r:id="rId23"/>
    <p:sldId id="339" r:id="rId24"/>
    <p:sldId id="340" r:id="rId25"/>
    <p:sldId id="342" r:id="rId26"/>
    <p:sldId id="343" r:id="rId27"/>
    <p:sldId id="344" r:id="rId28"/>
    <p:sldId id="345" r:id="rId29"/>
    <p:sldId id="346" r:id="rId30"/>
    <p:sldId id="347" r:id="rId31"/>
    <p:sldId id="348" r:id="rId32"/>
    <p:sldId id="350" r:id="rId33"/>
    <p:sldId id="351" r:id="rId34"/>
    <p:sldId id="352" r:id="rId35"/>
    <p:sldId id="354" r:id="rId36"/>
    <p:sldId id="355" r:id="rId37"/>
    <p:sldId id="298" r:id="rId38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24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1EAF46-9925-4148-B945-76F2224F016E}" type="doc">
      <dgm:prSet loTypeId="urn:microsoft.com/office/officeart/2005/8/layout/default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41BE9170-9A47-4E72-8FAE-132FFE2F1367}">
      <dgm:prSet phldrT="[Текст]" custT="1"/>
      <dgm:spPr/>
      <dgm:t>
        <a:bodyPr/>
        <a:lstStyle/>
        <a:p>
          <a:r>
            <a:rPr lang="uk-UA" sz="2200" i="0">
              <a:latin typeface="+mj-lt"/>
            </a:rPr>
            <a:t>Правомірна поведінка </a:t>
          </a:r>
          <a:endParaRPr lang="uk-UA" sz="2200" i="0" baseline="0" dirty="0">
            <a:latin typeface="+mj-lt"/>
            <a:cs typeface="Times New Roman" panose="02020603050405020304" pitchFamily="18" charset="0"/>
          </a:endParaRPr>
        </a:p>
      </dgm:t>
    </dgm:pt>
    <dgm:pt modelId="{7E40AE03-F8CD-4E41-AD4C-A42E6EA09A26}" type="parTrans" cxnId="{E3A792D2-3004-4D11-B410-CB91909D4634}">
      <dgm:prSet/>
      <dgm:spPr/>
      <dgm:t>
        <a:bodyPr/>
        <a:lstStyle/>
        <a:p>
          <a:endParaRPr lang="uk-UA"/>
        </a:p>
      </dgm:t>
    </dgm:pt>
    <dgm:pt modelId="{3F1AEC3B-F608-4637-818E-4991FDDCB15D}" type="sibTrans" cxnId="{E3A792D2-3004-4D11-B410-CB91909D4634}">
      <dgm:prSet/>
      <dgm:spPr/>
      <dgm:t>
        <a:bodyPr/>
        <a:lstStyle/>
        <a:p>
          <a:endParaRPr lang="uk-UA"/>
        </a:p>
      </dgm:t>
    </dgm:pt>
    <dgm:pt modelId="{849DC97E-BB2C-4DF6-9882-2B51A307FB7A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200" i="0">
              <a:latin typeface="+mj-lt"/>
            </a:rPr>
            <a:t>Склад правомірної поведінки</a:t>
          </a:r>
          <a:endParaRPr lang="uk-UA" sz="2200" i="0" baseline="0" dirty="0">
            <a:latin typeface="+mj-lt"/>
            <a:cs typeface="Times New Roman" panose="02020603050405020304" pitchFamily="18" charset="0"/>
          </a:endParaRPr>
        </a:p>
      </dgm:t>
    </dgm:pt>
    <dgm:pt modelId="{58C4495F-D310-4917-9F90-644D6C18B6EB}" type="parTrans" cxnId="{70CB54B3-912D-446A-B360-86C06F55C24F}">
      <dgm:prSet/>
      <dgm:spPr/>
      <dgm:t>
        <a:bodyPr/>
        <a:lstStyle/>
        <a:p>
          <a:endParaRPr lang="uk-UA"/>
        </a:p>
      </dgm:t>
    </dgm:pt>
    <dgm:pt modelId="{38BC555E-A644-4CA2-90EE-B319691985DC}" type="sibTrans" cxnId="{70CB54B3-912D-446A-B360-86C06F55C24F}">
      <dgm:prSet/>
      <dgm:spPr/>
      <dgm:t>
        <a:bodyPr/>
        <a:lstStyle/>
        <a:p>
          <a:endParaRPr lang="uk-UA"/>
        </a:p>
      </dgm:t>
    </dgm:pt>
    <dgm:pt modelId="{D796DDCA-8FEC-4275-8300-9EEBC27EFB4A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200" i="0">
              <a:latin typeface="+mj-lt"/>
            </a:rPr>
            <a:t>Маргінальна поведінка</a:t>
          </a:r>
          <a:endParaRPr lang="uk-UA" sz="2200" i="0" baseline="0" dirty="0">
            <a:latin typeface="+mj-lt"/>
            <a:cs typeface="Times New Roman" panose="02020603050405020304" pitchFamily="18" charset="0"/>
          </a:endParaRPr>
        </a:p>
      </dgm:t>
    </dgm:pt>
    <dgm:pt modelId="{DD774088-4CAD-47D0-BC64-E0C71D0C9E49}" type="parTrans" cxnId="{C759571B-B8FD-4500-9F12-6E7FDEEC372D}">
      <dgm:prSet/>
      <dgm:spPr/>
      <dgm:t>
        <a:bodyPr/>
        <a:lstStyle/>
        <a:p>
          <a:endParaRPr lang="uk-UA"/>
        </a:p>
      </dgm:t>
    </dgm:pt>
    <dgm:pt modelId="{5A375663-8573-4E9F-B902-AAFAC9F3597B}" type="sibTrans" cxnId="{C759571B-B8FD-4500-9F12-6E7FDEEC372D}">
      <dgm:prSet/>
      <dgm:spPr/>
      <dgm:t>
        <a:bodyPr/>
        <a:lstStyle/>
        <a:p>
          <a:endParaRPr lang="uk-UA"/>
        </a:p>
      </dgm:t>
    </dgm:pt>
    <dgm:pt modelId="{56C1F35E-636C-4D1B-8911-060F7612E037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200" i="0">
              <a:latin typeface="+mj-lt"/>
            </a:rPr>
            <a:t>Об’єктивно протиправна поведінка</a:t>
          </a:r>
          <a:endParaRPr lang="uk-UA" sz="2200" i="0" baseline="0" dirty="0">
            <a:latin typeface="+mj-lt"/>
            <a:cs typeface="Times New Roman" panose="02020603050405020304" pitchFamily="18" charset="0"/>
          </a:endParaRPr>
        </a:p>
      </dgm:t>
    </dgm:pt>
    <dgm:pt modelId="{E8C1485F-C242-4561-8DC6-DC049C59FC71}" type="parTrans" cxnId="{5EC84D79-E199-4611-B2B1-732528130F5C}">
      <dgm:prSet/>
      <dgm:spPr/>
      <dgm:t>
        <a:bodyPr/>
        <a:lstStyle/>
        <a:p>
          <a:endParaRPr lang="uk-UA"/>
        </a:p>
      </dgm:t>
    </dgm:pt>
    <dgm:pt modelId="{A9FDC298-DE3D-4683-8819-3512F34ACF52}" type="sibTrans" cxnId="{5EC84D79-E199-4611-B2B1-732528130F5C}">
      <dgm:prSet/>
      <dgm:spPr/>
      <dgm:t>
        <a:bodyPr/>
        <a:lstStyle/>
        <a:p>
          <a:endParaRPr lang="uk-UA"/>
        </a:p>
      </dgm:t>
    </dgm:pt>
    <dgm:pt modelId="{5A430131-1F52-4B3D-A8D0-65978BDB9C27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200" i="0">
              <a:latin typeface="+mj-lt"/>
            </a:rPr>
            <a:t>Юридичний склад правопорушення</a:t>
          </a:r>
          <a:endParaRPr lang="uk-UA" sz="2200" i="0" baseline="0" dirty="0">
            <a:latin typeface="+mj-lt"/>
            <a:cs typeface="Times New Roman" panose="02020603050405020304" pitchFamily="18" charset="0"/>
          </a:endParaRPr>
        </a:p>
      </dgm:t>
    </dgm:pt>
    <dgm:pt modelId="{EFC88A7B-4563-4D3A-AA49-FEA46DE03BC8}" type="parTrans" cxnId="{AA32D8A3-37AE-4C1A-950F-F039BCC194E0}">
      <dgm:prSet/>
      <dgm:spPr/>
      <dgm:t>
        <a:bodyPr/>
        <a:lstStyle/>
        <a:p>
          <a:endParaRPr lang="uk-UA"/>
        </a:p>
      </dgm:t>
    </dgm:pt>
    <dgm:pt modelId="{A2154172-D69E-445B-9F62-F45F03BF792D}" type="sibTrans" cxnId="{AA32D8A3-37AE-4C1A-950F-F039BCC194E0}">
      <dgm:prSet/>
      <dgm:spPr/>
      <dgm:t>
        <a:bodyPr/>
        <a:lstStyle/>
        <a:p>
          <a:endParaRPr lang="uk-UA"/>
        </a:p>
      </dgm:t>
    </dgm:pt>
    <dgm:pt modelId="{C5819FAC-1039-41C9-B9C9-8E9D71F5D8F9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200" i="0">
              <a:latin typeface="+mj-lt"/>
            </a:rPr>
            <a:t>Злочин</a:t>
          </a:r>
          <a:endParaRPr lang="uk-UA" sz="2200" i="0" baseline="0" dirty="0">
            <a:latin typeface="+mj-lt"/>
            <a:cs typeface="Times New Roman" panose="02020603050405020304" pitchFamily="18" charset="0"/>
          </a:endParaRPr>
        </a:p>
      </dgm:t>
    </dgm:pt>
    <dgm:pt modelId="{E59A3AD5-B314-4187-AF02-B596DB101DDB}" type="parTrans" cxnId="{F6DA08DB-ACB1-4D9A-9B21-7A1EA82F65F1}">
      <dgm:prSet/>
      <dgm:spPr/>
      <dgm:t>
        <a:bodyPr/>
        <a:lstStyle/>
        <a:p>
          <a:endParaRPr lang="uk-UA"/>
        </a:p>
      </dgm:t>
    </dgm:pt>
    <dgm:pt modelId="{EB68AE78-A3A0-4067-B663-AE9004987219}" type="sibTrans" cxnId="{F6DA08DB-ACB1-4D9A-9B21-7A1EA82F65F1}">
      <dgm:prSet/>
      <dgm:spPr/>
      <dgm:t>
        <a:bodyPr/>
        <a:lstStyle/>
        <a:p>
          <a:endParaRPr lang="uk-UA"/>
        </a:p>
      </dgm:t>
    </dgm:pt>
    <dgm:pt modelId="{42F81094-E338-4AAC-883C-25E9CB12305C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200" i="0" baseline="0">
              <a:latin typeface="+mj-lt"/>
              <a:cs typeface="Times New Roman" panose="02020603050405020304" pitchFamily="18" charset="0"/>
            </a:rPr>
            <a:t>Проступок</a:t>
          </a:r>
          <a:endParaRPr lang="uk-UA" sz="2200" i="0" baseline="0" dirty="0">
            <a:latin typeface="+mj-lt"/>
            <a:cs typeface="Times New Roman" panose="02020603050405020304" pitchFamily="18" charset="0"/>
          </a:endParaRPr>
        </a:p>
      </dgm:t>
    </dgm:pt>
    <dgm:pt modelId="{8238866B-2840-4A7E-A357-095580B1BAED}" type="parTrans" cxnId="{C543B90E-4894-4AC7-B42E-FE6BE3F5AD96}">
      <dgm:prSet/>
      <dgm:spPr/>
      <dgm:t>
        <a:bodyPr/>
        <a:lstStyle/>
        <a:p>
          <a:endParaRPr lang="uk-UA"/>
        </a:p>
      </dgm:t>
    </dgm:pt>
    <dgm:pt modelId="{6651BD62-01C5-4E3C-A4E9-BF3859917244}" type="sibTrans" cxnId="{C543B90E-4894-4AC7-B42E-FE6BE3F5AD96}">
      <dgm:prSet/>
      <dgm:spPr/>
      <dgm:t>
        <a:bodyPr/>
        <a:lstStyle/>
        <a:p>
          <a:endParaRPr lang="uk-UA"/>
        </a:p>
      </dgm:t>
    </dgm:pt>
    <dgm:pt modelId="{72C30047-826B-4192-81E2-C71C1DC98FB6}">
      <dgm:prSet phldrT="[Текст]" custT="1"/>
      <dgm:spPr/>
      <dgm:t>
        <a:bodyPr/>
        <a:lstStyle/>
        <a:p>
          <a:r>
            <a:rPr lang="uk-UA" sz="2200" i="0">
              <a:latin typeface="+mj-lt"/>
            </a:rPr>
            <a:t>Нормативна поведінка</a:t>
          </a:r>
          <a:endParaRPr lang="uk-UA" sz="2200" i="0" baseline="0" dirty="0">
            <a:latin typeface="+mj-lt"/>
            <a:cs typeface="Times New Roman" panose="02020603050405020304" pitchFamily="18" charset="0"/>
          </a:endParaRPr>
        </a:p>
      </dgm:t>
    </dgm:pt>
    <dgm:pt modelId="{3DFFDEED-0D37-4BB8-983B-B697516BD48D}" type="parTrans" cxnId="{86CB69C9-B31B-4C0C-B058-D0A2038A6303}">
      <dgm:prSet/>
      <dgm:spPr/>
      <dgm:t>
        <a:bodyPr/>
        <a:lstStyle/>
        <a:p>
          <a:endParaRPr lang="uk-UA"/>
        </a:p>
      </dgm:t>
    </dgm:pt>
    <dgm:pt modelId="{30BB3CA4-4DFA-45F2-BD84-1500C45E2190}" type="sibTrans" cxnId="{86CB69C9-B31B-4C0C-B058-D0A2038A6303}">
      <dgm:prSet/>
      <dgm:spPr/>
      <dgm:t>
        <a:bodyPr/>
        <a:lstStyle/>
        <a:p>
          <a:endParaRPr lang="uk-UA"/>
        </a:p>
      </dgm:t>
    </dgm:pt>
    <dgm:pt modelId="{C83EE3AA-EF67-4A18-8B91-4D1B1EF81B43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200" i="0">
              <a:latin typeface="+mj-lt"/>
            </a:rPr>
            <a:t>Конформістська поведінка</a:t>
          </a:r>
          <a:endParaRPr lang="uk-UA" sz="2200" i="0" baseline="0" dirty="0">
            <a:latin typeface="+mj-lt"/>
            <a:cs typeface="Times New Roman" panose="02020603050405020304" pitchFamily="18" charset="0"/>
          </a:endParaRPr>
        </a:p>
      </dgm:t>
    </dgm:pt>
    <dgm:pt modelId="{C77DDFA6-5FFF-439E-8211-6053F531E1CA}" type="parTrans" cxnId="{03C7694E-525E-4320-95C9-4F3FD5C10E5F}">
      <dgm:prSet/>
      <dgm:spPr/>
      <dgm:t>
        <a:bodyPr/>
        <a:lstStyle/>
        <a:p>
          <a:endParaRPr lang="uk-UA"/>
        </a:p>
      </dgm:t>
    </dgm:pt>
    <dgm:pt modelId="{88F45124-C565-45CC-89CF-1A88D9A1A2DC}" type="sibTrans" cxnId="{03C7694E-525E-4320-95C9-4F3FD5C10E5F}">
      <dgm:prSet/>
      <dgm:spPr/>
      <dgm:t>
        <a:bodyPr/>
        <a:lstStyle/>
        <a:p>
          <a:endParaRPr lang="uk-UA"/>
        </a:p>
      </dgm:t>
    </dgm:pt>
    <dgm:pt modelId="{5190140F-8992-4A64-8E7F-265EAA0F769A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200" i="0">
              <a:latin typeface="+mj-lt"/>
            </a:rPr>
            <a:t>Соціально-правова активність</a:t>
          </a:r>
          <a:endParaRPr lang="uk-UA" sz="2200" i="0" baseline="0" dirty="0">
            <a:latin typeface="+mj-lt"/>
            <a:cs typeface="Times New Roman" panose="02020603050405020304" pitchFamily="18" charset="0"/>
          </a:endParaRPr>
        </a:p>
      </dgm:t>
    </dgm:pt>
    <dgm:pt modelId="{5205974C-CAB2-4A7C-83F1-85BA7018E8B3}" type="parTrans" cxnId="{A18BB5D9-3067-483F-AFA5-880AC7FD6911}">
      <dgm:prSet/>
      <dgm:spPr/>
      <dgm:t>
        <a:bodyPr/>
        <a:lstStyle/>
        <a:p>
          <a:endParaRPr lang="uk-UA"/>
        </a:p>
      </dgm:t>
    </dgm:pt>
    <dgm:pt modelId="{A4B3E884-D7EA-43C9-92B5-92C2471AB22A}" type="sibTrans" cxnId="{A18BB5D9-3067-483F-AFA5-880AC7FD6911}">
      <dgm:prSet/>
      <dgm:spPr/>
      <dgm:t>
        <a:bodyPr/>
        <a:lstStyle/>
        <a:p>
          <a:endParaRPr lang="uk-UA"/>
        </a:p>
      </dgm:t>
    </dgm:pt>
    <dgm:pt modelId="{D04E4F42-6F54-45FA-BB29-B3AB6D1C7D02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200" i="0">
              <a:latin typeface="+mj-lt"/>
            </a:rPr>
            <a:t>Правомірна поведінка працівника поліції </a:t>
          </a:r>
          <a:endParaRPr lang="uk-UA" sz="2200" i="0" baseline="0" dirty="0">
            <a:latin typeface="+mj-lt"/>
            <a:cs typeface="Times New Roman" panose="02020603050405020304" pitchFamily="18" charset="0"/>
          </a:endParaRPr>
        </a:p>
      </dgm:t>
    </dgm:pt>
    <dgm:pt modelId="{0EA35F4E-43D9-4514-950A-748F7EA4E1FF}" type="parTrans" cxnId="{CDFB61C5-C42F-4F24-A274-50B409D74A19}">
      <dgm:prSet/>
      <dgm:spPr/>
      <dgm:t>
        <a:bodyPr/>
        <a:lstStyle/>
        <a:p>
          <a:endParaRPr lang="uk-UA"/>
        </a:p>
      </dgm:t>
    </dgm:pt>
    <dgm:pt modelId="{48B47CE6-9580-4E5C-8C01-D5388B3150F8}" type="sibTrans" cxnId="{CDFB61C5-C42F-4F24-A274-50B409D74A19}">
      <dgm:prSet/>
      <dgm:spPr/>
      <dgm:t>
        <a:bodyPr/>
        <a:lstStyle/>
        <a:p>
          <a:endParaRPr lang="uk-UA"/>
        </a:p>
      </dgm:t>
    </dgm:pt>
    <dgm:pt modelId="{61F65AA2-036C-4B22-BC30-E79E2B6B7C8D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000" i="0">
              <a:latin typeface="+mj-lt"/>
            </a:rPr>
            <a:t>Правопорушення </a:t>
          </a:r>
          <a:endParaRPr lang="uk-UA" sz="2000" i="0" baseline="0" dirty="0">
            <a:latin typeface="+mj-lt"/>
            <a:cs typeface="Times New Roman" panose="02020603050405020304" pitchFamily="18" charset="0"/>
          </a:endParaRPr>
        </a:p>
      </dgm:t>
    </dgm:pt>
    <dgm:pt modelId="{EA92E665-BD3D-4091-87DB-E175A859DB03}" type="parTrans" cxnId="{B3C18CFB-7BEC-46B8-8D14-214EEA0D5C2F}">
      <dgm:prSet/>
      <dgm:spPr/>
      <dgm:t>
        <a:bodyPr/>
        <a:lstStyle/>
        <a:p>
          <a:endParaRPr lang="uk-UA"/>
        </a:p>
      </dgm:t>
    </dgm:pt>
    <dgm:pt modelId="{4598E706-11AA-4F8C-A17F-24FF19518EF0}" type="sibTrans" cxnId="{B3C18CFB-7BEC-46B8-8D14-214EEA0D5C2F}">
      <dgm:prSet/>
      <dgm:spPr/>
      <dgm:t>
        <a:bodyPr/>
        <a:lstStyle/>
        <a:p>
          <a:endParaRPr lang="uk-UA"/>
        </a:p>
      </dgm:t>
    </dgm:pt>
    <dgm:pt modelId="{B806A102-DB16-41B4-93A3-EC5A0D5FE3B2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200" i="0" baseline="0">
              <a:latin typeface="+mj-lt"/>
              <a:cs typeface="Times New Roman" panose="02020603050405020304" pitchFamily="18" charset="0"/>
            </a:rPr>
            <a:t>Зловживання правом</a:t>
          </a:r>
          <a:endParaRPr lang="uk-UA" sz="2200" i="0" baseline="0" dirty="0">
            <a:latin typeface="+mj-lt"/>
            <a:cs typeface="Times New Roman" panose="02020603050405020304" pitchFamily="18" charset="0"/>
          </a:endParaRPr>
        </a:p>
      </dgm:t>
    </dgm:pt>
    <dgm:pt modelId="{295CE19E-B62C-48AD-BDF3-587597843206}" type="parTrans" cxnId="{84629CBE-44B7-489C-A27B-D7DDC43143D2}">
      <dgm:prSet/>
      <dgm:spPr/>
      <dgm:t>
        <a:bodyPr/>
        <a:lstStyle/>
        <a:p>
          <a:endParaRPr lang="uk-UA"/>
        </a:p>
      </dgm:t>
    </dgm:pt>
    <dgm:pt modelId="{700308D0-6934-4B8D-BA5B-4BAE1A5E2B48}" type="sibTrans" cxnId="{84629CBE-44B7-489C-A27B-D7DDC43143D2}">
      <dgm:prSet/>
      <dgm:spPr/>
      <dgm:t>
        <a:bodyPr/>
        <a:lstStyle/>
        <a:p>
          <a:endParaRPr lang="uk-UA"/>
        </a:p>
      </dgm:t>
    </dgm:pt>
    <dgm:pt modelId="{1F502989-8861-442B-9C68-FF3B2BF76CB1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200" i="0">
              <a:latin typeface="+mj-lt"/>
            </a:rPr>
            <a:t> Звичайна правомірна поведінка</a:t>
          </a:r>
          <a:endParaRPr lang="uk-UA" sz="2200" i="0" baseline="0" dirty="0">
            <a:latin typeface="+mj-lt"/>
            <a:cs typeface="Times New Roman" panose="02020603050405020304" pitchFamily="18" charset="0"/>
          </a:endParaRPr>
        </a:p>
      </dgm:t>
    </dgm:pt>
    <dgm:pt modelId="{440E3CC5-95A9-42E5-A7F6-513D97C8E614}" type="sibTrans" cxnId="{89B2BB1B-A2B3-4035-93D7-F179BB8F0EB9}">
      <dgm:prSet/>
      <dgm:spPr/>
      <dgm:t>
        <a:bodyPr/>
        <a:lstStyle/>
        <a:p>
          <a:endParaRPr lang="uk-UA"/>
        </a:p>
      </dgm:t>
    </dgm:pt>
    <dgm:pt modelId="{B907608A-1927-48D6-ADEB-0DD38C88D9BC}" type="parTrans" cxnId="{89B2BB1B-A2B3-4035-93D7-F179BB8F0EB9}">
      <dgm:prSet/>
      <dgm:spPr/>
      <dgm:t>
        <a:bodyPr/>
        <a:lstStyle/>
        <a:p>
          <a:endParaRPr lang="uk-UA"/>
        </a:p>
      </dgm:t>
    </dgm:pt>
    <dgm:pt modelId="{BA8BE5D2-6138-4448-A871-3E9737406A7E}">
      <dgm:prSet custT="1"/>
      <dgm:spPr/>
      <dgm:t>
        <a:bodyPr/>
        <a:lstStyle/>
        <a:p>
          <a:r>
            <a:rPr lang="uk-UA" sz="2200" i="0" dirty="0">
              <a:latin typeface="+mj-lt"/>
            </a:rPr>
            <a:t>Правова поведінка</a:t>
          </a:r>
          <a:endParaRPr lang="ru-RU" sz="2200" i="0" dirty="0">
            <a:latin typeface="+mj-lt"/>
          </a:endParaRPr>
        </a:p>
      </dgm:t>
    </dgm:pt>
    <dgm:pt modelId="{73285EB8-C571-42C3-ACB4-633FFA491382}" type="parTrans" cxnId="{C99BE4B4-1006-4CFD-8918-619A76E60103}">
      <dgm:prSet/>
      <dgm:spPr/>
      <dgm:t>
        <a:bodyPr/>
        <a:lstStyle/>
        <a:p>
          <a:endParaRPr lang="ru-RU"/>
        </a:p>
      </dgm:t>
    </dgm:pt>
    <dgm:pt modelId="{EBF84859-71C1-49EF-805F-83E27001B875}" type="sibTrans" cxnId="{C99BE4B4-1006-4CFD-8918-619A76E60103}">
      <dgm:prSet/>
      <dgm:spPr/>
      <dgm:t>
        <a:bodyPr/>
        <a:lstStyle/>
        <a:p>
          <a:endParaRPr lang="ru-RU"/>
        </a:p>
      </dgm:t>
    </dgm:pt>
    <dgm:pt modelId="{DEDB464C-3721-4062-9BBA-902D534AC10A}" type="pres">
      <dgm:prSet presAssocID="{331EAF46-9925-4148-B945-76F2224F016E}" presName="diagram" presStyleCnt="0">
        <dgm:presLayoutVars>
          <dgm:dir/>
          <dgm:resizeHandles val="exact"/>
        </dgm:presLayoutVars>
      </dgm:prSet>
      <dgm:spPr/>
    </dgm:pt>
    <dgm:pt modelId="{648614FD-7084-40BE-9D18-E1A64A0FB9DF}" type="pres">
      <dgm:prSet presAssocID="{72C30047-826B-4192-81E2-C71C1DC98FB6}" presName="node" presStyleLbl="node1" presStyleIdx="0" presStyleCnt="15">
        <dgm:presLayoutVars>
          <dgm:bulletEnabled val="1"/>
        </dgm:presLayoutVars>
      </dgm:prSet>
      <dgm:spPr/>
    </dgm:pt>
    <dgm:pt modelId="{9C38036A-F101-4C63-892D-EFA0A1413E34}" type="pres">
      <dgm:prSet presAssocID="{30BB3CA4-4DFA-45F2-BD84-1500C45E2190}" presName="sibTrans" presStyleCnt="0"/>
      <dgm:spPr/>
    </dgm:pt>
    <dgm:pt modelId="{34077EA4-8AD7-4D9D-8139-DB6AF283F9CA}" type="pres">
      <dgm:prSet presAssocID="{BA8BE5D2-6138-4448-A871-3E9737406A7E}" presName="node" presStyleLbl="node1" presStyleIdx="1" presStyleCnt="15">
        <dgm:presLayoutVars>
          <dgm:bulletEnabled val="1"/>
        </dgm:presLayoutVars>
      </dgm:prSet>
      <dgm:spPr/>
    </dgm:pt>
    <dgm:pt modelId="{A22CEDA3-6785-4B3C-A9B2-6AA961BA47B3}" type="pres">
      <dgm:prSet presAssocID="{EBF84859-71C1-49EF-805F-83E27001B875}" presName="sibTrans" presStyleCnt="0"/>
      <dgm:spPr/>
    </dgm:pt>
    <dgm:pt modelId="{77C2E7A7-BE7C-4B92-87AE-49C5E83DB55A}" type="pres">
      <dgm:prSet presAssocID="{41BE9170-9A47-4E72-8FAE-132FFE2F1367}" presName="node" presStyleLbl="node1" presStyleIdx="2" presStyleCnt="15">
        <dgm:presLayoutVars>
          <dgm:bulletEnabled val="1"/>
        </dgm:presLayoutVars>
      </dgm:prSet>
      <dgm:spPr/>
    </dgm:pt>
    <dgm:pt modelId="{B7E990AA-795C-4DE0-A537-B2E250B61C75}" type="pres">
      <dgm:prSet presAssocID="{3F1AEC3B-F608-4637-818E-4991FDDCB15D}" presName="sibTrans" presStyleCnt="0"/>
      <dgm:spPr/>
    </dgm:pt>
    <dgm:pt modelId="{4FD0F721-2CC4-41A9-ABAD-44536F94AFB3}" type="pres">
      <dgm:prSet presAssocID="{849DC97E-BB2C-4DF6-9882-2B51A307FB7A}" presName="node" presStyleLbl="node1" presStyleIdx="3" presStyleCnt="15">
        <dgm:presLayoutVars>
          <dgm:bulletEnabled val="1"/>
        </dgm:presLayoutVars>
      </dgm:prSet>
      <dgm:spPr/>
    </dgm:pt>
    <dgm:pt modelId="{466C5432-8ADB-4D0C-A34D-8C8F327B494A}" type="pres">
      <dgm:prSet presAssocID="{38BC555E-A644-4CA2-90EE-B319691985DC}" presName="sibTrans" presStyleCnt="0"/>
      <dgm:spPr/>
    </dgm:pt>
    <dgm:pt modelId="{A8C748B1-4A9D-4D08-A7B2-C9615FAB5A17}" type="pres">
      <dgm:prSet presAssocID="{D796DDCA-8FEC-4275-8300-9EEBC27EFB4A}" presName="node" presStyleLbl="node1" presStyleIdx="4" presStyleCnt="15">
        <dgm:presLayoutVars>
          <dgm:bulletEnabled val="1"/>
        </dgm:presLayoutVars>
      </dgm:prSet>
      <dgm:spPr/>
    </dgm:pt>
    <dgm:pt modelId="{E36B0E0A-43A1-4895-8374-944D03D3980F}" type="pres">
      <dgm:prSet presAssocID="{5A375663-8573-4E9F-B902-AAFAC9F3597B}" presName="sibTrans" presStyleCnt="0"/>
      <dgm:spPr/>
    </dgm:pt>
    <dgm:pt modelId="{087C7AE2-F84E-402B-B98F-122062860B03}" type="pres">
      <dgm:prSet presAssocID="{C83EE3AA-EF67-4A18-8B91-4D1B1EF81B43}" presName="node" presStyleLbl="node1" presStyleIdx="5" presStyleCnt="15">
        <dgm:presLayoutVars>
          <dgm:bulletEnabled val="1"/>
        </dgm:presLayoutVars>
      </dgm:prSet>
      <dgm:spPr/>
    </dgm:pt>
    <dgm:pt modelId="{5EAB26FD-C52B-4139-8AD3-EE00A5357A1D}" type="pres">
      <dgm:prSet presAssocID="{88F45124-C565-45CC-89CF-1A88D9A1A2DC}" presName="sibTrans" presStyleCnt="0"/>
      <dgm:spPr/>
    </dgm:pt>
    <dgm:pt modelId="{757CB513-9995-4050-A677-4D21F87312DE}" type="pres">
      <dgm:prSet presAssocID="{1F502989-8861-442B-9C68-FF3B2BF76CB1}" presName="node" presStyleLbl="node1" presStyleIdx="6" presStyleCnt="15">
        <dgm:presLayoutVars>
          <dgm:bulletEnabled val="1"/>
        </dgm:presLayoutVars>
      </dgm:prSet>
      <dgm:spPr/>
    </dgm:pt>
    <dgm:pt modelId="{02A34F6D-4200-43C6-8303-95DAD767A312}" type="pres">
      <dgm:prSet presAssocID="{440E3CC5-95A9-42E5-A7F6-513D97C8E614}" presName="sibTrans" presStyleCnt="0"/>
      <dgm:spPr/>
    </dgm:pt>
    <dgm:pt modelId="{52274A85-13E1-4C05-AA1F-297AA6951F08}" type="pres">
      <dgm:prSet presAssocID="{5190140F-8992-4A64-8E7F-265EAA0F769A}" presName="node" presStyleLbl="node1" presStyleIdx="7" presStyleCnt="15">
        <dgm:presLayoutVars>
          <dgm:bulletEnabled val="1"/>
        </dgm:presLayoutVars>
      </dgm:prSet>
      <dgm:spPr/>
    </dgm:pt>
    <dgm:pt modelId="{0135DFB5-867D-42DC-B6DC-23202EF44E09}" type="pres">
      <dgm:prSet presAssocID="{A4B3E884-D7EA-43C9-92B5-92C2471AB22A}" presName="sibTrans" presStyleCnt="0"/>
      <dgm:spPr/>
    </dgm:pt>
    <dgm:pt modelId="{51B913C9-FB60-4027-8A99-BA42F0E055A0}" type="pres">
      <dgm:prSet presAssocID="{D04E4F42-6F54-45FA-BB29-B3AB6D1C7D02}" presName="node" presStyleLbl="node1" presStyleIdx="8" presStyleCnt="15">
        <dgm:presLayoutVars>
          <dgm:bulletEnabled val="1"/>
        </dgm:presLayoutVars>
      </dgm:prSet>
      <dgm:spPr/>
    </dgm:pt>
    <dgm:pt modelId="{AB09980A-B482-4D15-862D-CEF162248994}" type="pres">
      <dgm:prSet presAssocID="{48B47CE6-9580-4E5C-8C01-D5388B3150F8}" presName="sibTrans" presStyleCnt="0"/>
      <dgm:spPr/>
    </dgm:pt>
    <dgm:pt modelId="{400D4EFC-AA68-4C80-AB23-2AF9007B3CCA}" type="pres">
      <dgm:prSet presAssocID="{61F65AA2-036C-4B22-BC30-E79E2B6B7C8D}" presName="node" presStyleLbl="node1" presStyleIdx="9" presStyleCnt="15">
        <dgm:presLayoutVars>
          <dgm:bulletEnabled val="1"/>
        </dgm:presLayoutVars>
      </dgm:prSet>
      <dgm:spPr/>
    </dgm:pt>
    <dgm:pt modelId="{EC8FC899-FF3F-4177-BC33-2A9F03652B9F}" type="pres">
      <dgm:prSet presAssocID="{4598E706-11AA-4F8C-A17F-24FF19518EF0}" presName="sibTrans" presStyleCnt="0"/>
      <dgm:spPr/>
    </dgm:pt>
    <dgm:pt modelId="{D4E63A78-AA72-4E35-86B1-2C259FE77B40}" type="pres">
      <dgm:prSet presAssocID="{5A430131-1F52-4B3D-A8D0-65978BDB9C27}" presName="node" presStyleLbl="node1" presStyleIdx="10" presStyleCnt="15" custScaleX="112168" custLinFactNeighborX="5828" custLinFactNeighborY="2649">
        <dgm:presLayoutVars>
          <dgm:bulletEnabled val="1"/>
        </dgm:presLayoutVars>
      </dgm:prSet>
      <dgm:spPr/>
    </dgm:pt>
    <dgm:pt modelId="{ED2D1B63-D110-462F-A947-A8F8942D0948}" type="pres">
      <dgm:prSet presAssocID="{A2154172-D69E-445B-9F62-F45F03BF792D}" presName="sibTrans" presStyleCnt="0"/>
      <dgm:spPr/>
    </dgm:pt>
    <dgm:pt modelId="{F50FB119-0147-4386-85B3-72F540E68080}" type="pres">
      <dgm:prSet presAssocID="{C5819FAC-1039-41C9-B9C9-8E9D71F5D8F9}" presName="node" presStyleLbl="node1" presStyleIdx="11" presStyleCnt="15" custScaleX="101221">
        <dgm:presLayoutVars>
          <dgm:bulletEnabled val="1"/>
        </dgm:presLayoutVars>
      </dgm:prSet>
      <dgm:spPr/>
    </dgm:pt>
    <dgm:pt modelId="{92F68485-4EA4-4B9A-8DD6-D793F50B9B42}" type="pres">
      <dgm:prSet presAssocID="{EB68AE78-A3A0-4067-B663-AE9004987219}" presName="sibTrans" presStyleCnt="0"/>
      <dgm:spPr/>
    </dgm:pt>
    <dgm:pt modelId="{231F6A7C-8AD6-4C4A-9B6B-43036585934F}" type="pres">
      <dgm:prSet presAssocID="{42F81094-E338-4AAC-883C-25E9CB12305C}" presName="node" presStyleLbl="node1" presStyleIdx="12" presStyleCnt="15">
        <dgm:presLayoutVars>
          <dgm:bulletEnabled val="1"/>
        </dgm:presLayoutVars>
      </dgm:prSet>
      <dgm:spPr/>
    </dgm:pt>
    <dgm:pt modelId="{DD4EE4F4-53A2-42CD-8E98-6B77B539DDFD}" type="pres">
      <dgm:prSet presAssocID="{6651BD62-01C5-4E3C-A4E9-BF3859917244}" presName="sibTrans" presStyleCnt="0"/>
      <dgm:spPr/>
    </dgm:pt>
    <dgm:pt modelId="{A7D902A0-150F-409B-AE5A-BB7E3B37FD9C}" type="pres">
      <dgm:prSet presAssocID="{B806A102-DB16-41B4-93A3-EC5A0D5FE3B2}" presName="node" presStyleLbl="node1" presStyleIdx="13" presStyleCnt="15">
        <dgm:presLayoutVars>
          <dgm:bulletEnabled val="1"/>
        </dgm:presLayoutVars>
      </dgm:prSet>
      <dgm:spPr/>
    </dgm:pt>
    <dgm:pt modelId="{FE6078BF-3611-41C6-8E1C-920DBC7EB46D}" type="pres">
      <dgm:prSet presAssocID="{700308D0-6934-4B8D-BA5B-4BAE1A5E2B48}" presName="sibTrans" presStyleCnt="0"/>
      <dgm:spPr/>
    </dgm:pt>
    <dgm:pt modelId="{35426E4E-60D4-487A-ACF7-AFE886C2B0F1}" type="pres">
      <dgm:prSet presAssocID="{56C1F35E-636C-4D1B-8911-060F7612E037}" presName="node" presStyleLbl="node1" presStyleIdx="14" presStyleCnt="15">
        <dgm:presLayoutVars>
          <dgm:bulletEnabled val="1"/>
        </dgm:presLayoutVars>
      </dgm:prSet>
      <dgm:spPr/>
    </dgm:pt>
  </dgm:ptLst>
  <dgm:cxnLst>
    <dgm:cxn modelId="{C543B90E-4894-4AC7-B42E-FE6BE3F5AD96}" srcId="{331EAF46-9925-4148-B945-76F2224F016E}" destId="{42F81094-E338-4AAC-883C-25E9CB12305C}" srcOrd="12" destOrd="0" parTransId="{8238866B-2840-4A7E-A357-095580B1BAED}" sibTransId="{6651BD62-01C5-4E3C-A4E9-BF3859917244}"/>
    <dgm:cxn modelId="{C759571B-B8FD-4500-9F12-6E7FDEEC372D}" srcId="{331EAF46-9925-4148-B945-76F2224F016E}" destId="{D796DDCA-8FEC-4275-8300-9EEBC27EFB4A}" srcOrd="4" destOrd="0" parTransId="{DD774088-4CAD-47D0-BC64-E0C71D0C9E49}" sibTransId="{5A375663-8573-4E9F-B902-AAFAC9F3597B}"/>
    <dgm:cxn modelId="{89B2BB1B-A2B3-4035-93D7-F179BB8F0EB9}" srcId="{331EAF46-9925-4148-B945-76F2224F016E}" destId="{1F502989-8861-442B-9C68-FF3B2BF76CB1}" srcOrd="6" destOrd="0" parTransId="{B907608A-1927-48D6-ADEB-0DD38C88D9BC}" sibTransId="{440E3CC5-95A9-42E5-A7F6-513D97C8E614}"/>
    <dgm:cxn modelId="{3DC26433-23D1-4530-8BFC-1B0A7D23BEF1}" type="presOf" srcId="{331EAF46-9925-4148-B945-76F2224F016E}" destId="{DEDB464C-3721-4062-9BBA-902D534AC10A}" srcOrd="0" destOrd="0" presId="urn:microsoft.com/office/officeart/2005/8/layout/default"/>
    <dgm:cxn modelId="{BB96F461-22A5-4011-8E93-3C20124856AB}" type="presOf" srcId="{5190140F-8992-4A64-8E7F-265EAA0F769A}" destId="{52274A85-13E1-4C05-AA1F-297AA6951F08}" srcOrd="0" destOrd="0" presId="urn:microsoft.com/office/officeart/2005/8/layout/default"/>
    <dgm:cxn modelId="{BECD6F43-BC03-4F3C-949F-881B91229ECE}" type="presOf" srcId="{D04E4F42-6F54-45FA-BB29-B3AB6D1C7D02}" destId="{51B913C9-FB60-4027-8A99-BA42F0E055A0}" srcOrd="0" destOrd="0" presId="urn:microsoft.com/office/officeart/2005/8/layout/default"/>
    <dgm:cxn modelId="{03C7694E-525E-4320-95C9-4F3FD5C10E5F}" srcId="{331EAF46-9925-4148-B945-76F2224F016E}" destId="{C83EE3AA-EF67-4A18-8B91-4D1B1EF81B43}" srcOrd="5" destOrd="0" parTransId="{C77DDFA6-5FFF-439E-8211-6053F531E1CA}" sibTransId="{88F45124-C565-45CC-89CF-1A88D9A1A2DC}"/>
    <dgm:cxn modelId="{BB5E9B72-F086-4769-A7D7-FB800C0C2BB7}" type="presOf" srcId="{849DC97E-BB2C-4DF6-9882-2B51A307FB7A}" destId="{4FD0F721-2CC4-41A9-ABAD-44536F94AFB3}" srcOrd="0" destOrd="0" presId="urn:microsoft.com/office/officeart/2005/8/layout/default"/>
    <dgm:cxn modelId="{860CB056-474C-4501-8AFD-88419209F40E}" type="presOf" srcId="{C83EE3AA-EF67-4A18-8B91-4D1B1EF81B43}" destId="{087C7AE2-F84E-402B-B98F-122062860B03}" srcOrd="0" destOrd="0" presId="urn:microsoft.com/office/officeart/2005/8/layout/default"/>
    <dgm:cxn modelId="{5EC84D79-E199-4611-B2B1-732528130F5C}" srcId="{331EAF46-9925-4148-B945-76F2224F016E}" destId="{56C1F35E-636C-4D1B-8911-060F7612E037}" srcOrd="14" destOrd="0" parTransId="{E8C1485F-C242-4561-8DC6-DC049C59FC71}" sibTransId="{A9FDC298-DE3D-4683-8819-3512F34ACF52}"/>
    <dgm:cxn modelId="{1592C17A-F021-4F2E-AD08-B6D324678672}" type="presOf" srcId="{D796DDCA-8FEC-4275-8300-9EEBC27EFB4A}" destId="{A8C748B1-4A9D-4D08-A7B2-C9615FAB5A17}" srcOrd="0" destOrd="0" presId="urn:microsoft.com/office/officeart/2005/8/layout/default"/>
    <dgm:cxn modelId="{F616B285-D916-453A-96E2-60D29E9D41E7}" type="presOf" srcId="{56C1F35E-636C-4D1B-8911-060F7612E037}" destId="{35426E4E-60D4-487A-ACF7-AFE886C2B0F1}" srcOrd="0" destOrd="0" presId="urn:microsoft.com/office/officeart/2005/8/layout/default"/>
    <dgm:cxn modelId="{AA32D8A3-37AE-4C1A-950F-F039BCC194E0}" srcId="{331EAF46-9925-4148-B945-76F2224F016E}" destId="{5A430131-1F52-4B3D-A8D0-65978BDB9C27}" srcOrd="10" destOrd="0" parTransId="{EFC88A7B-4563-4D3A-AA49-FEA46DE03BC8}" sibTransId="{A2154172-D69E-445B-9F62-F45F03BF792D}"/>
    <dgm:cxn modelId="{8D0590A9-E4E5-487C-AECB-5EA46F76721B}" type="presOf" srcId="{1F502989-8861-442B-9C68-FF3B2BF76CB1}" destId="{757CB513-9995-4050-A677-4D21F87312DE}" srcOrd="0" destOrd="0" presId="urn:microsoft.com/office/officeart/2005/8/layout/default"/>
    <dgm:cxn modelId="{70CB54B3-912D-446A-B360-86C06F55C24F}" srcId="{331EAF46-9925-4148-B945-76F2224F016E}" destId="{849DC97E-BB2C-4DF6-9882-2B51A307FB7A}" srcOrd="3" destOrd="0" parTransId="{58C4495F-D310-4917-9F90-644D6C18B6EB}" sibTransId="{38BC555E-A644-4CA2-90EE-B319691985DC}"/>
    <dgm:cxn modelId="{C99BE4B4-1006-4CFD-8918-619A76E60103}" srcId="{331EAF46-9925-4148-B945-76F2224F016E}" destId="{BA8BE5D2-6138-4448-A871-3E9737406A7E}" srcOrd="1" destOrd="0" parTransId="{73285EB8-C571-42C3-ACB4-633FFA491382}" sibTransId="{EBF84859-71C1-49EF-805F-83E27001B875}"/>
    <dgm:cxn modelId="{5732F8B4-B004-4170-AF79-F8B0ADB88C3E}" type="presOf" srcId="{C5819FAC-1039-41C9-B9C9-8E9D71F5D8F9}" destId="{F50FB119-0147-4386-85B3-72F540E68080}" srcOrd="0" destOrd="0" presId="urn:microsoft.com/office/officeart/2005/8/layout/default"/>
    <dgm:cxn modelId="{84629CBE-44B7-489C-A27B-D7DDC43143D2}" srcId="{331EAF46-9925-4148-B945-76F2224F016E}" destId="{B806A102-DB16-41B4-93A3-EC5A0D5FE3B2}" srcOrd="13" destOrd="0" parTransId="{295CE19E-B62C-48AD-BDF3-587597843206}" sibTransId="{700308D0-6934-4B8D-BA5B-4BAE1A5E2B48}"/>
    <dgm:cxn modelId="{241689C1-33E7-4C37-B228-F9AE39F69444}" type="presOf" srcId="{B806A102-DB16-41B4-93A3-EC5A0D5FE3B2}" destId="{A7D902A0-150F-409B-AE5A-BB7E3B37FD9C}" srcOrd="0" destOrd="0" presId="urn:microsoft.com/office/officeart/2005/8/layout/default"/>
    <dgm:cxn modelId="{DD7ECFC3-47E9-434A-B3B6-BC88BC02FFD1}" type="presOf" srcId="{61F65AA2-036C-4B22-BC30-E79E2B6B7C8D}" destId="{400D4EFC-AA68-4C80-AB23-2AF9007B3CCA}" srcOrd="0" destOrd="0" presId="urn:microsoft.com/office/officeart/2005/8/layout/default"/>
    <dgm:cxn modelId="{CDFB61C5-C42F-4F24-A274-50B409D74A19}" srcId="{331EAF46-9925-4148-B945-76F2224F016E}" destId="{D04E4F42-6F54-45FA-BB29-B3AB6D1C7D02}" srcOrd="8" destOrd="0" parTransId="{0EA35F4E-43D9-4514-950A-748F7EA4E1FF}" sibTransId="{48B47CE6-9580-4E5C-8C01-D5388B3150F8}"/>
    <dgm:cxn modelId="{762C24C6-CBF8-472E-BE61-A6C62C8C3FB1}" type="presOf" srcId="{42F81094-E338-4AAC-883C-25E9CB12305C}" destId="{231F6A7C-8AD6-4C4A-9B6B-43036585934F}" srcOrd="0" destOrd="0" presId="urn:microsoft.com/office/officeart/2005/8/layout/default"/>
    <dgm:cxn modelId="{86CB69C9-B31B-4C0C-B058-D0A2038A6303}" srcId="{331EAF46-9925-4148-B945-76F2224F016E}" destId="{72C30047-826B-4192-81E2-C71C1DC98FB6}" srcOrd="0" destOrd="0" parTransId="{3DFFDEED-0D37-4BB8-983B-B697516BD48D}" sibTransId="{30BB3CA4-4DFA-45F2-BD84-1500C45E2190}"/>
    <dgm:cxn modelId="{5BBEA1CD-8859-4463-BFEB-5D0AC599696A}" type="presOf" srcId="{BA8BE5D2-6138-4448-A871-3E9737406A7E}" destId="{34077EA4-8AD7-4D9D-8139-DB6AF283F9CA}" srcOrd="0" destOrd="0" presId="urn:microsoft.com/office/officeart/2005/8/layout/default"/>
    <dgm:cxn modelId="{E3A792D2-3004-4D11-B410-CB91909D4634}" srcId="{331EAF46-9925-4148-B945-76F2224F016E}" destId="{41BE9170-9A47-4E72-8FAE-132FFE2F1367}" srcOrd="2" destOrd="0" parTransId="{7E40AE03-F8CD-4E41-AD4C-A42E6EA09A26}" sibTransId="{3F1AEC3B-F608-4637-818E-4991FDDCB15D}"/>
    <dgm:cxn modelId="{184FC1D5-5603-49E8-9ED3-EAB347EE781F}" type="presOf" srcId="{41BE9170-9A47-4E72-8FAE-132FFE2F1367}" destId="{77C2E7A7-BE7C-4B92-87AE-49C5E83DB55A}" srcOrd="0" destOrd="0" presId="urn:microsoft.com/office/officeart/2005/8/layout/default"/>
    <dgm:cxn modelId="{A18BB5D9-3067-483F-AFA5-880AC7FD6911}" srcId="{331EAF46-9925-4148-B945-76F2224F016E}" destId="{5190140F-8992-4A64-8E7F-265EAA0F769A}" srcOrd="7" destOrd="0" parTransId="{5205974C-CAB2-4A7C-83F1-85BA7018E8B3}" sibTransId="{A4B3E884-D7EA-43C9-92B5-92C2471AB22A}"/>
    <dgm:cxn modelId="{F6DA08DB-ACB1-4D9A-9B21-7A1EA82F65F1}" srcId="{331EAF46-9925-4148-B945-76F2224F016E}" destId="{C5819FAC-1039-41C9-B9C9-8E9D71F5D8F9}" srcOrd="11" destOrd="0" parTransId="{E59A3AD5-B314-4187-AF02-B596DB101DDB}" sibTransId="{EB68AE78-A3A0-4067-B663-AE9004987219}"/>
    <dgm:cxn modelId="{B3C18CFB-7BEC-46B8-8D14-214EEA0D5C2F}" srcId="{331EAF46-9925-4148-B945-76F2224F016E}" destId="{61F65AA2-036C-4B22-BC30-E79E2B6B7C8D}" srcOrd="9" destOrd="0" parTransId="{EA92E665-BD3D-4091-87DB-E175A859DB03}" sibTransId="{4598E706-11AA-4F8C-A17F-24FF19518EF0}"/>
    <dgm:cxn modelId="{3436B5FC-5E46-4E03-BEE6-DCCF1A269435}" type="presOf" srcId="{72C30047-826B-4192-81E2-C71C1DC98FB6}" destId="{648614FD-7084-40BE-9D18-E1A64A0FB9DF}" srcOrd="0" destOrd="0" presId="urn:microsoft.com/office/officeart/2005/8/layout/default"/>
    <dgm:cxn modelId="{2C5BBDFD-F366-4AE2-A0F0-FCEC21E668D8}" type="presOf" srcId="{5A430131-1F52-4B3D-A8D0-65978BDB9C27}" destId="{D4E63A78-AA72-4E35-86B1-2C259FE77B40}" srcOrd="0" destOrd="0" presId="urn:microsoft.com/office/officeart/2005/8/layout/default"/>
    <dgm:cxn modelId="{8E0D14E3-9B01-4E59-A917-E4556FBC9AB1}" type="presParOf" srcId="{DEDB464C-3721-4062-9BBA-902D534AC10A}" destId="{648614FD-7084-40BE-9D18-E1A64A0FB9DF}" srcOrd="0" destOrd="0" presId="urn:microsoft.com/office/officeart/2005/8/layout/default"/>
    <dgm:cxn modelId="{FA9B057E-2D8F-466E-9DE4-C8972D68B031}" type="presParOf" srcId="{DEDB464C-3721-4062-9BBA-902D534AC10A}" destId="{9C38036A-F101-4C63-892D-EFA0A1413E34}" srcOrd="1" destOrd="0" presId="urn:microsoft.com/office/officeart/2005/8/layout/default"/>
    <dgm:cxn modelId="{8DE1F74D-BBD3-43FF-BAF5-3996DEA6C092}" type="presParOf" srcId="{DEDB464C-3721-4062-9BBA-902D534AC10A}" destId="{34077EA4-8AD7-4D9D-8139-DB6AF283F9CA}" srcOrd="2" destOrd="0" presId="urn:microsoft.com/office/officeart/2005/8/layout/default"/>
    <dgm:cxn modelId="{7ED8E74D-5F9E-4A78-BBA4-FBCF4AFD4947}" type="presParOf" srcId="{DEDB464C-3721-4062-9BBA-902D534AC10A}" destId="{A22CEDA3-6785-4B3C-A9B2-6AA961BA47B3}" srcOrd="3" destOrd="0" presId="urn:microsoft.com/office/officeart/2005/8/layout/default"/>
    <dgm:cxn modelId="{51E4449D-563F-43DF-B08F-17CEE91AB6AD}" type="presParOf" srcId="{DEDB464C-3721-4062-9BBA-902D534AC10A}" destId="{77C2E7A7-BE7C-4B92-87AE-49C5E83DB55A}" srcOrd="4" destOrd="0" presId="urn:microsoft.com/office/officeart/2005/8/layout/default"/>
    <dgm:cxn modelId="{5607A782-20F3-4FC5-A3BB-D03B46B1CB6D}" type="presParOf" srcId="{DEDB464C-3721-4062-9BBA-902D534AC10A}" destId="{B7E990AA-795C-4DE0-A537-B2E250B61C75}" srcOrd="5" destOrd="0" presId="urn:microsoft.com/office/officeart/2005/8/layout/default"/>
    <dgm:cxn modelId="{51CB2787-4D60-46D9-A450-3845A95D2028}" type="presParOf" srcId="{DEDB464C-3721-4062-9BBA-902D534AC10A}" destId="{4FD0F721-2CC4-41A9-ABAD-44536F94AFB3}" srcOrd="6" destOrd="0" presId="urn:microsoft.com/office/officeart/2005/8/layout/default"/>
    <dgm:cxn modelId="{531ABF08-FBAB-46A4-83EC-7294B3140DFD}" type="presParOf" srcId="{DEDB464C-3721-4062-9BBA-902D534AC10A}" destId="{466C5432-8ADB-4D0C-A34D-8C8F327B494A}" srcOrd="7" destOrd="0" presId="urn:microsoft.com/office/officeart/2005/8/layout/default"/>
    <dgm:cxn modelId="{F8E0C3D3-5645-48C4-9B19-D8504B647DE0}" type="presParOf" srcId="{DEDB464C-3721-4062-9BBA-902D534AC10A}" destId="{A8C748B1-4A9D-4D08-A7B2-C9615FAB5A17}" srcOrd="8" destOrd="0" presId="urn:microsoft.com/office/officeart/2005/8/layout/default"/>
    <dgm:cxn modelId="{DBC0C4A0-143F-4692-8AE1-3C041D8DC229}" type="presParOf" srcId="{DEDB464C-3721-4062-9BBA-902D534AC10A}" destId="{E36B0E0A-43A1-4895-8374-944D03D3980F}" srcOrd="9" destOrd="0" presId="urn:microsoft.com/office/officeart/2005/8/layout/default"/>
    <dgm:cxn modelId="{6A4B30C4-1BA8-44B7-AE9B-121AA1A3BA43}" type="presParOf" srcId="{DEDB464C-3721-4062-9BBA-902D534AC10A}" destId="{087C7AE2-F84E-402B-B98F-122062860B03}" srcOrd="10" destOrd="0" presId="urn:microsoft.com/office/officeart/2005/8/layout/default"/>
    <dgm:cxn modelId="{BB795C6C-ABFD-4719-AFE7-888CE4CD9E52}" type="presParOf" srcId="{DEDB464C-3721-4062-9BBA-902D534AC10A}" destId="{5EAB26FD-C52B-4139-8AD3-EE00A5357A1D}" srcOrd="11" destOrd="0" presId="urn:microsoft.com/office/officeart/2005/8/layout/default"/>
    <dgm:cxn modelId="{DA289ABF-E7B8-4069-A54A-09B3446C643D}" type="presParOf" srcId="{DEDB464C-3721-4062-9BBA-902D534AC10A}" destId="{757CB513-9995-4050-A677-4D21F87312DE}" srcOrd="12" destOrd="0" presId="urn:microsoft.com/office/officeart/2005/8/layout/default"/>
    <dgm:cxn modelId="{2FF34909-DCF2-4D92-A6B0-90D952901D8B}" type="presParOf" srcId="{DEDB464C-3721-4062-9BBA-902D534AC10A}" destId="{02A34F6D-4200-43C6-8303-95DAD767A312}" srcOrd="13" destOrd="0" presId="urn:microsoft.com/office/officeart/2005/8/layout/default"/>
    <dgm:cxn modelId="{A4F5EF1F-CF5C-43FB-BD61-6082C717FED4}" type="presParOf" srcId="{DEDB464C-3721-4062-9BBA-902D534AC10A}" destId="{52274A85-13E1-4C05-AA1F-297AA6951F08}" srcOrd="14" destOrd="0" presId="urn:microsoft.com/office/officeart/2005/8/layout/default"/>
    <dgm:cxn modelId="{8BD08E66-6673-4DF6-B917-E27D20393132}" type="presParOf" srcId="{DEDB464C-3721-4062-9BBA-902D534AC10A}" destId="{0135DFB5-867D-42DC-B6DC-23202EF44E09}" srcOrd="15" destOrd="0" presId="urn:microsoft.com/office/officeart/2005/8/layout/default"/>
    <dgm:cxn modelId="{367F038C-7E8D-418C-A555-ECA2B0F0968C}" type="presParOf" srcId="{DEDB464C-3721-4062-9BBA-902D534AC10A}" destId="{51B913C9-FB60-4027-8A99-BA42F0E055A0}" srcOrd="16" destOrd="0" presId="urn:microsoft.com/office/officeart/2005/8/layout/default"/>
    <dgm:cxn modelId="{D137C75C-3AB4-46EE-A97B-8D3138DF4A21}" type="presParOf" srcId="{DEDB464C-3721-4062-9BBA-902D534AC10A}" destId="{AB09980A-B482-4D15-862D-CEF162248994}" srcOrd="17" destOrd="0" presId="urn:microsoft.com/office/officeart/2005/8/layout/default"/>
    <dgm:cxn modelId="{58E13288-1506-4530-BB35-A30C6BE4A8C5}" type="presParOf" srcId="{DEDB464C-3721-4062-9BBA-902D534AC10A}" destId="{400D4EFC-AA68-4C80-AB23-2AF9007B3CCA}" srcOrd="18" destOrd="0" presId="urn:microsoft.com/office/officeart/2005/8/layout/default"/>
    <dgm:cxn modelId="{7C19D695-81D5-479A-9CCB-0EC6D82904E6}" type="presParOf" srcId="{DEDB464C-3721-4062-9BBA-902D534AC10A}" destId="{EC8FC899-FF3F-4177-BC33-2A9F03652B9F}" srcOrd="19" destOrd="0" presId="urn:microsoft.com/office/officeart/2005/8/layout/default"/>
    <dgm:cxn modelId="{1144B86A-15B3-43A5-9441-DF7EA2A5A0FE}" type="presParOf" srcId="{DEDB464C-3721-4062-9BBA-902D534AC10A}" destId="{D4E63A78-AA72-4E35-86B1-2C259FE77B40}" srcOrd="20" destOrd="0" presId="urn:microsoft.com/office/officeart/2005/8/layout/default"/>
    <dgm:cxn modelId="{BA3663B2-986B-4E9B-952D-33B81B17C22A}" type="presParOf" srcId="{DEDB464C-3721-4062-9BBA-902D534AC10A}" destId="{ED2D1B63-D110-462F-A947-A8F8942D0948}" srcOrd="21" destOrd="0" presId="urn:microsoft.com/office/officeart/2005/8/layout/default"/>
    <dgm:cxn modelId="{516D0527-3DFE-4125-9D9B-7747DD20FAD6}" type="presParOf" srcId="{DEDB464C-3721-4062-9BBA-902D534AC10A}" destId="{F50FB119-0147-4386-85B3-72F540E68080}" srcOrd="22" destOrd="0" presId="urn:microsoft.com/office/officeart/2005/8/layout/default"/>
    <dgm:cxn modelId="{2344D347-B21D-4E39-99AE-EA0D4C069257}" type="presParOf" srcId="{DEDB464C-3721-4062-9BBA-902D534AC10A}" destId="{92F68485-4EA4-4B9A-8DD6-D793F50B9B42}" srcOrd="23" destOrd="0" presId="urn:microsoft.com/office/officeart/2005/8/layout/default"/>
    <dgm:cxn modelId="{73EF5CB8-EBEA-492A-B00F-F4D47D4D18A4}" type="presParOf" srcId="{DEDB464C-3721-4062-9BBA-902D534AC10A}" destId="{231F6A7C-8AD6-4C4A-9B6B-43036585934F}" srcOrd="24" destOrd="0" presId="urn:microsoft.com/office/officeart/2005/8/layout/default"/>
    <dgm:cxn modelId="{02EF66D0-34C8-49E2-B596-5A0A11219D35}" type="presParOf" srcId="{DEDB464C-3721-4062-9BBA-902D534AC10A}" destId="{DD4EE4F4-53A2-42CD-8E98-6B77B539DDFD}" srcOrd="25" destOrd="0" presId="urn:microsoft.com/office/officeart/2005/8/layout/default"/>
    <dgm:cxn modelId="{2AE7B857-0FF3-462A-9854-2F187D1BB679}" type="presParOf" srcId="{DEDB464C-3721-4062-9BBA-902D534AC10A}" destId="{A7D902A0-150F-409B-AE5A-BB7E3B37FD9C}" srcOrd="26" destOrd="0" presId="urn:microsoft.com/office/officeart/2005/8/layout/default"/>
    <dgm:cxn modelId="{C64BC647-B9ED-4D3C-BC24-89E1C1C7C1F5}" type="presParOf" srcId="{DEDB464C-3721-4062-9BBA-902D534AC10A}" destId="{FE6078BF-3611-41C6-8E1C-920DBC7EB46D}" srcOrd="27" destOrd="0" presId="urn:microsoft.com/office/officeart/2005/8/layout/default"/>
    <dgm:cxn modelId="{8C22A0EB-DE9F-4C64-BECB-4CC5CA904006}" type="presParOf" srcId="{DEDB464C-3721-4062-9BBA-902D534AC10A}" destId="{35426E4E-60D4-487A-ACF7-AFE886C2B0F1}" srcOrd="2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5E7C34F-9E3C-49CF-90F3-86D6BAC9E81A}" type="doc">
      <dgm:prSet loTypeId="urn:microsoft.com/office/officeart/2005/8/layout/hierarchy4" loCatId="hierarchy" qsTypeId="urn:microsoft.com/office/officeart/2005/8/quickstyle/simple2" qsCatId="simple" csTypeId="urn:microsoft.com/office/officeart/2005/8/colors/accent6_5" csCatId="accent6" phldr="1"/>
      <dgm:spPr/>
      <dgm:t>
        <a:bodyPr/>
        <a:lstStyle/>
        <a:p>
          <a:endParaRPr lang="ru-RU"/>
        </a:p>
      </dgm:t>
    </dgm:pt>
    <dgm:pt modelId="{9704A0FE-0EE5-4309-A38C-E4B299A0CB8F}">
      <dgm:prSet phldrT="[Текст]" custT="1"/>
      <dgm:spPr/>
      <dgm:t>
        <a:bodyPr/>
        <a:lstStyle/>
        <a:p>
          <a:pPr rtl="0"/>
          <a:r>
            <a:rPr lang="uk-UA" sz="4000" b="1" i="0" dirty="0">
              <a:effectLst/>
              <a:latin typeface="+mj-lt"/>
              <a:ea typeface="+mn-ea"/>
              <a:cs typeface="+mn-cs"/>
            </a:rPr>
            <a:t>Основні ознаки правомірної поведінки</a:t>
          </a:r>
          <a:endParaRPr lang="ru-RU" sz="4000" dirty="0">
            <a:latin typeface="+mj-lt"/>
          </a:endParaRPr>
        </a:p>
      </dgm:t>
    </dgm:pt>
    <dgm:pt modelId="{565823FB-4E7C-433C-9463-5B912DE9D287}" type="parTrans" cxnId="{59C0DCF2-6060-4CF9-8A97-8E3B1C7D4C5A}">
      <dgm:prSet/>
      <dgm:spPr/>
      <dgm:t>
        <a:bodyPr/>
        <a:lstStyle/>
        <a:p>
          <a:endParaRPr lang="ru-RU"/>
        </a:p>
      </dgm:t>
    </dgm:pt>
    <dgm:pt modelId="{768042FD-6192-4C74-B3C3-6EF045B3832C}" type="sibTrans" cxnId="{59C0DCF2-6060-4CF9-8A97-8E3B1C7D4C5A}">
      <dgm:prSet/>
      <dgm:spPr/>
      <dgm:t>
        <a:bodyPr/>
        <a:lstStyle/>
        <a:p>
          <a:endParaRPr lang="ru-RU"/>
        </a:p>
      </dgm:t>
    </dgm:pt>
    <dgm:pt modelId="{F30B66B7-E498-43D8-B854-0073D9C2C0AB}">
      <dgm:prSet custT="1"/>
      <dgm:spPr/>
      <dgm:t>
        <a:bodyPr/>
        <a:lstStyle/>
        <a:p>
          <a:r>
            <a:rPr lang="uk-UA" sz="2400" b="0" i="0" u="none" dirty="0">
              <a:solidFill>
                <a:schemeClr val="bg2">
                  <a:lumMod val="25000"/>
                </a:schemeClr>
              </a:solidFill>
              <a:latin typeface="+mj-lt"/>
            </a:rPr>
            <a:t>соціально корисна</a:t>
          </a:r>
          <a:endParaRPr lang="uk-UA" sz="2400" b="0" dirty="0">
            <a:solidFill>
              <a:schemeClr val="bg2">
                <a:lumMod val="25000"/>
              </a:schemeClr>
            </a:solidFill>
            <a:latin typeface="+mj-lt"/>
          </a:endParaRPr>
        </a:p>
      </dgm:t>
    </dgm:pt>
    <dgm:pt modelId="{8ADDA9A5-3F0D-4CDF-B9A7-BA4141518F86}" type="parTrans" cxnId="{2B19D056-4EC1-47E2-80F0-CB45DFE65BC2}">
      <dgm:prSet/>
      <dgm:spPr/>
      <dgm:t>
        <a:bodyPr/>
        <a:lstStyle/>
        <a:p>
          <a:endParaRPr lang="ru-RU"/>
        </a:p>
      </dgm:t>
    </dgm:pt>
    <dgm:pt modelId="{BF889C4F-D9F2-4C5D-8690-C718736C16A0}" type="sibTrans" cxnId="{2B19D056-4EC1-47E2-80F0-CB45DFE65BC2}">
      <dgm:prSet/>
      <dgm:spPr/>
      <dgm:t>
        <a:bodyPr/>
        <a:lstStyle/>
        <a:p>
          <a:endParaRPr lang="ru-RU"/>
        </a:p>
      </dgm:t>
    </dgm:pt>
    <dgm:pt modelId="{538998A3-6806-4690-B2A3-84815D721014}">
      <dgm:prSet custT="1"/>
      <dgm:spPr/>
      <dgm:t>
        <a:bodyPr/>
        <a:lstStyle/>
        <a:p>
          <a:r>
            <a:rPr lang="uk-UA" sz="2400" b="0" i="0" u="none" dirty="0">
              <a:solidFill>
                <a:schemeClr val="bg2">
                  <a:lumMod val="25000"/>
                </a:schemeClr>
              </a:solidFill>
              <a:latin typeface="+mj-lt"/>
            </a:rPr>
            <a:t>має свідомо вольовий характер</a:t>
          </a:r>
          <a:endParaRPr lang="uk-UA" sz="2400" b="0" dirty="0">
            <a:solidFill>
              <a:schemeClr val="bg2">
                <a:lumMod val="25000"/>
              </a:schemeClr>
            </a:solidFill>
            <a:latin typeface="+mj-lt"/>
          </a:endParaRPr>
        </a:p>
      </dgm:t>
    </dgm:pt>
    <dgm:pt modelId="{0106A7EE-8D87-4FBB-B4A8-773F5E008AFA}" type="parTrans" cxnId="{E50D17EC-F8D2-4289-AFFB-4B3835D6D3A5}">
      <dgm:prSet/>
      <dgm:spPr/>
      <dgm:t>
        <a:bodyPr/>
        <a:lstStyle/>
        <a:p>
          <a:endParaRPr lang="ru-RU"/>
        </a:p>
      </dgm:t>
    </dgm:pt>
    <dgm:pt modelId="{6A78AB2D-4A90-4AEA-99F1-8D17028A5EEE}" type="sibTrans" cxnId="{E50D17EC-F8D2-4289-AFFB-4B3835D6D3A5}">
      <dgm:prSet/>
      <dgm:spPr/>
      <dgm:t>
        <a:bodyPr/>
        <a:lstStyle/>
        <a:p>
          <a:endParaRPr lang="ru-RU"/>
        </a:p>
      </dgm:t>
    </dgm:pt>
    <dgm:pt modelId="{91DA2197-EF2D-43DB-8BC8-7CF53A8D6067}">
      <dgm:prSet custT="1"/>
      <dgm:spPr/>
      <dgm:t>
        <a:bodyPr/>
        <a:lstStyle/>
        <a:p>
          <a:r>
            <a:rPr lang="uk-UA" sz="2400" b="0" i="0" u="none" dirty="0">
              <a:solidFill>
                <a:schemeClr val="bg2">
                  <a:lumMod val="25000"/>
                </a:schemeClr>
              </a:solidFill>
              <a:latin typeface="+mj-lt"/>
            </a:rPr>
            <a:t>спричиняє юридичні наслідки</a:t>
          </a:r>
          <a:endParaRPr lang="uk-UA" sz="2400" b="0" dirty="0">
            <a:solidFill>
              <a:schemeClr val="bg2">
                <a:lumMod val="25000"/>
              </a:schemeClr>
            </a:solidFill>
            <a:latin typeface="+mj-lt"/>
          </a:endParaRPr>
        </a:p>
      </dgm:t>
    </dgm:pt>
    <dgm:pt modelId="{E95A6F48-8226-4EB8-8049-1614DC3D1FED}" type="parTrans" cxnId="{52239655-BDC2-4493-84A8-0CCBC2B0EBF0}">
      <dgm:prSet/>
      <dgm:spPr/>
      <dgm:t>
        <a:bodyPr/>
        <a:lstStyle/>
        <a:p>
          <a:endParaRPr lang="ru-RU"/>
        </a:p>
      </dgm:t>
    </dgm:pt>
    <dgm:pt modelId="{4C2041CA-BF1E-4884-88C6-780A76413649}" type="sibTrans" cxnId="{52239655-BDC2-4493-84A8-0CCBC2B0EBF0}">
      <dgm:prSet/>
      <dgm:spPr/>
      <dgm:t>
        <a:bodyPr/>
        <a:lstStyle/>
        <a:p>
          <a:endParaRPr lang="ru-RU"/>
        </a:p>
      </dgm:t>
    </dgm:pt>
    <dgm:pt modelId="{3ACDF2F3-70AA-46B4-A009-96ADCE3FEB80}">
      <dgm:prSet custT="1"/>
      <dgm:spPr/>
      <dgm:t>
        <a:bodyPr/>
        <a:lstStyle/>
        <a:p>
          <a:r>
            <a:rPr lang="uk-UA" sz="2400" b="0" i="0" u="none" dirty="0">
              <a:solidFill>
                <a:schemeClr val="bg2">
                  <a:lumMod val="25000"/>
                </a:schemeClr>
              </a:solidFill>
              <a:latin typeface="+mj-lt"/>
            </a:rPr>
            <a:t>охороняється державою</a:t>
          </a:r>
          <a:endParaRPr lang="uk-UA" sz="2400" b="0" dirty="0">
            <a:solidFill>
              <a:schemeClr val="bg2">
                <a:lumMod val="25000"/>
              </a:schemeClr>
            </a:solidFill>
            <a:latin typeface="+mj-lt"/>
          </a:endParaRPr>
        </a:p>
      </dgm:t>
    </dgm:pt>
    <dgm:pt modelId="{33A17AFA-5778-4215-9B01-090C525C0F76}" type="parTrans" cxnId="{3F06E644-3840-47F1-B6B5-22FF3CE1DAD5}">
      <dgm:prSet/>
      <dgm:spPr/>
      <dgm:t>
        <a:bodyPr/>
        <a:lstStyle/>
        <a:p>
          <a:endParaRPr lang="ru-RU"/>
        </a:p>
      </dgm:t>
    </dgm:pt>
    <dgm:pt modelId="{268C8B7D-7618-4B83-88CF-193AF6DF1A2D}" type="sibTrans" cxnId="{3F06E644-3840-47F1-B6B5-22FF3CE1DAD5}">
      <dgm:prSet/>
      <dgm:spPr/>
      <dgm:t>
        <a:bodyPr/>
        <a:lstStyle/>
        <a:p>
          <a:endParaRPr lang="ru-RU"/>
        </a:p>
      </dgm:t>
    </dgm:pt>
    <dgm:pt modelId="{64B6EB7F-D1C6-41B5-96D9-31C5EC92691F}">
      <dgm:prSet phldrT="[Текст]" custT="1"/>
      <dgm:spPr/>
      <dgm:t>
        <a:bodyPr/>
        <a:lstStyle/>
        <a:p>
          <a:pPr rtl="0"/>
          <a:r>
            <a:rPr lang="uk-UA" sz="2400" b="0" i="0" u="none" dirty="0">
              <a:solidFill>
                <a:schemeClr val="bg2">
                  <a:lumMod val="25000"/>
                </a:schemeClr>
              </a:solidFill>
              <a:latin typeface="+mj-lt"/>
            </a:rPr>
            <a:t>відповідність поведінки нормам права  </a:t>
          </a:r>
          <a:endParaRPr lang="ru-RU" sz="2400" b="0" dirty="0">
            <a:solidFill>
              <a:schemeClr val="bg2">
                <a:lumMod val="25000"/>
              </a:schemeClr>
            </a:solidFill>
            <a:latin typeface="+mj-lt"/>
          </a:endParaRPr>
        </a:p>
      </dgm:t>
    </dgm:pt>
    <dgm:pt modelId="{7F6EB420-B54A-448D-8D7C-5CD550572882}" type="parTrans" cxnId="{E9A45AE7-1226-474B-84E4-8C17B502812A}">
      <dgm:prSet/>
      <dgm:spPr/>
      <dgm:t>
        <a:bodyPr/>
        <a:lstStyle/>
        <a:p>
          <a:endParaRPr lang="ru-RU"/>
        </a:p>
      </dgm:t>
    </dgm:pt>
    <dgm:pt modelId="{06081FEF-3D26-46A7-AA1B-D829E7C9CAFC}" type="sibTrans" cxnId="{E9A45AE7-1226-474B-84E4-8C17B502812A}">
      <dgm:prSet/>
      <dgm:spPr/>
      <dgm:t>
        <a:bodyPr/>
        <a:lstStyle/>
        <a:p>
          <a:endParaRPr lang="ru-RU"/>
        </a:p>
      </dgm:t>
    </dgm:pt>
    <dgm:pt modelId="{F3150151-F73B-4BA4-AC8D-4040DD09B87A}" type="pres">
      <dgm:prSet presAssocID="{D5E7C34F-9E3C-49CF-90F3-86D6BAC9E81A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88E7171-7533-4841-B7BF-AA7FEE0B4340}" type="pres">
      <dgm:prSet presAssocID="{9704A0FE-0EE5-4309-A38C-E4B299A0CB8F}" presName="vertOne" presStyleCnt="0"/>
      <dgm:spPr/>
    </dgm:pt>
    <dgm:pt modelId="{2F85907A-CD76-4F49-A409-62E7E3A267CC}" type="pres">
      <dgm:prSet presAssocID="{9704A0FE-0EE5-4309-A38C-E4B299A0CB8F}" presName="txOne" presStyleLbl="node0" presStyleIdx="0" presStyleCnt="1" custScaleY="53742" custLinFactNeighborX="-114" custLinFactNeighborY="-54948">
        <dgm:presLayoutVars>
          <dgm:chPref val="3"/>
        </dgm:presLayoutVars>
      </dgm:prSet>
      <dgm:spPr/>
    </dgm:pt>
    <dgm:pt modelId="{2CB99ACB-1932-4044-A3F8-2E220E665388}" type="pres">
      <dgm:prSet presAssocID="{9704A0FE-0EE5-4309-A38C-E4B299A0CB8F}" presName="parTransOne" presStyleCnt="0"/>
      <dgm:spPr/>
    </dgm:pt>
    <dgm:pt modelId="{2D5F8AE5-B5DF-4FC6-ABAF-ED7663C598E6}" type="pres">
      <dgm:prSet presAssocID="{9704A0FE-0EE5-4309-A38C-E4B299A0CB8F}" presName="horzOne" presStyleCnt="0"/>
      <dgm:spPr/>
    </dgm:pt>
    <dgm:pt modelId="{2BB8A1BB-248D-49B4-BD28-7D3275039F8D}" type="pres">
      <dgm:prSet presAssocID="{64B6EB7F-D1C6-41B5-96D9-31C5EC92691F}" presName="vertTwo" presStyleCnt="0"/>
      <dgm:spPr/>
    </dgm:pt>
    <dgm:pt modelId="{010E33A6-4239-4493-A066-CBD469C7620B}" type="pres">
      <dgm:prSet presAssocID="{64B6EB7F-D1C6-41B5-96D9-31C5EC92691F}" presName="txTwo" presStyleLbl="node2" presStyleIdx="0" presStyleCnt="5" custScaleX="111275">
        <dgm:presLayoutVars>
          <dgm:chPref val="3"/>
        </dgm:presLayoutVars>
      </dgm:prSet>
      <dgm:spPr/>
    </dgm:pt>
    <dgm:pt modelId="{48F9A241-7ECD-4185-AE42-99CAFCDC87CE}" type="pres">
      <dgm:prSet presAssocID="{64B6EB7F-D1C6-41B5-96D9-31C5EC92691F}" presName="horzTwo" presStyleCnt="0"/>
      <dgm:spPr/>
    </dgm:pt>
    <dgm:pt modelId="{2731CB7C-7AA2-4469-B20B-476F075A4B0B}" type="pres">
      <dgm:prSet presAssocID="{06081FEF-3D26-46A7-AA1B-D829E7C9CAFC}" presName="sibSpaceTwo" presStyleCnt="0"/>
      <dgm:spPr/>
    </dgm:pt>
    <dgm:pt modelId="{9E48560E-8653-47E3-ADCA-A7DF25D478A9}" type="pres">
      <dgm:prSet presAssocID="{F30B66B7-E498-43D8-B854-0073D9C2C0AB}" presName="vertTwo" presStyleCnt="0"/>
      <dgm:spPr/>
    </dgm:pt>
    <dgm:pt modelId="{028B3E83-7CBC-4DB3-9015-2B521D5AD4ED}" type="pres">
      <dgm:prSet presAssocID="{F30B66B7-E498-43D8-B854-0073D9C2C0AB}" presName="txTwo" presStyleLbl="node2" presStyleIdx="1" presStyleCnt="5" custScaleX="90181">
        <dgm:presLayoutVars>
          <dgm:chPref val="3"/>
        </dgm:presLayoutVars>
      </dgm:prSet>
      <dgm:spPr/>
    </dgm:pt>
    <dgm:pt modelId="{1C9E7E4B-1E90-4B27-9FBE-8CE603AD0CAF}" type="pres">
      <dgm:prSet presAssocID="{F30B66B7-E498-43D8-B854-0073D9C2C0AB}" presName="horzTwo" presStyleCnt="0"/>
      <dgm:spPr/>
    </dgm:pt>
    <dgm:pt modelId="{8F1DFF1E-3220-4D47-9F65-D3BFD0AE896B}" type="pres">
      <dgm:prSet presAssocID="{BF889C4F-D9F2-4C5D-8690-C718736C16A0}" presName="sibSpaceTwo" presStyleCnt="0"/>
      <dgm:spPr/>
    </dgm:pt>
    <dgm:pt modelId="{3D7CE1C0-114D-4ED7-9AC8-77C1BF54693C}" type="pres">
      <dgm:prSet presAssocID="{538998A3-6806-4690-B2A3-84815D721014}" presName="vertTwo" presStyleCnt="0"/>
      <dgm:spPr/>
    </dgm:pt>
    <dgm:pt modelId="{D2FFED3A-0F13-46EE-ACFE-4A2CE039939A}" type="pres">
      <dgm:prSet presAssocID="{538998A3-6806-4690-B2A3-84815D721014}" presName="txTwo" presStyleLbl="node2" presStyleIdx="2" presStyleCnt="5">
        <dgm:presLayoutVars>
          <dgm:chPref val="3"/>
        </dgm:presLayoutVars>
      </dgm:prSet>
      <dgm:spPr/>
    </dgm:pt>
    <dgm:pt modelId="{1CAD6917-5C88-43C2-B0C4-4232E90479E9}" type="pres">
      <dgm:prSet presAssocID="{538998A3-6806-4690-B2A3-84815D721014}" presName="horzTwo" presStyleCnt="0"/>
      <dgm:spPr/>
    </dgm:pt>
    <dgm:pt modelId="{0EF98CDA-2B7F-4DE9-ABB5-5F8BEDE198C9}" type="pres">
      <dgm:prSet presAssocID="{6A78AB2D-4A90-4AEA-99F1-8D17028A5EEE}" presName="sibSpaceTwo" presStyleCnt="0"/>
      <dgm:spPr/>
    </dgm:pt>
    <dgm:pt modelId="{A814BB10-A750-4759-9577-BFD0361130E4}" type="pres">
      <dgm:prSet presAssocID="{91DA2197-EF2D-43DB-8BC8-7CF53A8D6067}" presName="vertTwo" presStyleCnt="0"/>
      <dgm:spPr/>
    </dgm:pt>
    <dgm:pt modelId="{5FF39AB2-EA15-41F6-9102-C7A5FAFEAE31}" type="pres">
      <dgm:prSet presAssocID="{91DA2197-EF2D-43DB-8BC8-7CF53A8D6067}" presName="txTwo" presStyleLbl="node2" presStyleIdx="3" presStyleCnt="5">
        <dgm:presLayoutVars>
          <dgm:chPref val="3"/>
        </dgm:presLayoutVars>
      </dgm:prSet>
      <dgm:spPr/>
    </dgm:pt>
    <dgm:pt modelId="{45C58C3E-E80F-4187-B7A9-97D16E92FE11}" type="pres">
      <dgm:prSet presAssocID="{91DA2197-EF2D-43DB-8BC8-7CF53A8D6067}" presName="horzTwo" presStyleCnt="0"/>
      <dgm:spPr/>
    </dgm:pt>
    <dgm:pt modelId="{C4B8CEFE-932D-4454-8E12-6179BB2E3CD6}" type="pres">
      <dgm:prSet presAssocID="{4C2041CA-BF1E-4884-88C6-780A76413649}" presName="sibSpaceTwo" presStyleCnt="0"/>
      <dgm:spPr/>
    </dgm:pt>
    <dgm:pt modelId="{3E498EA5-7A28-40D4-94E0-6AC5DFD4556C}" type="pres">
      <dgm:prSet presAssocID="{3ACDF2F3-70AA-46B4-A009-96ADCE3FEB80}" presName="vertTwo" presStyleCnt="0"/>
      <dgm:spPr/>
    </dgm:pt>
    <dgm:pt modelId="{BA5EA83F-9CE1-42E7-AD0F-3A6919B623C9}" type="pres">
      <dgm:prSet presAssocID="{3ACDF2F3-70AA-46B4-A009-96ADCE3FEB80}" presName="txTwo" presStyleLbl="node2" presStyleIdx="4" presStyleCnt="5" custScaleX="112282">
        <dgm:presLayoutVars>
          <dgm:chPref val="3"/>
        </dgm:presLayoutVars>
      </dgm:prSet>
      <dgm:spPr/>
    </dgm:pt>
    <dgm:pt modelId="{E8016165-0EE1-41A0-BFD6-C4DB39011A8F}" type="pres">
      <dgm:prSet presAssocID="{3ACDF2F3-70AA-46B4-A009-96ADCE3FEB80}" presName="horzTwo" presStyleCnt="0"/>
      <dgm:spPr/>
    </dgm:pt>
  </dgm:ptLst>
  <dgm:cxnLst>
    <dgm:cxn modelId="{AADF663A-97CE-4440-BF83-154163CC76D7}" type="presOf" srcId="{64B6EB7F-D1C6-41B5-96D9-31C5EC92691F}" destId="{010E33A6-4239-4493-A066-CBD469C7620B}" srcOrd="0" destOrd="0" presId="urn:microsoft.com/office/officeart/2005/8/layout/hierarchy4"/>
    <dgm:cxn modelId="{2763AE5E-2312-44C0-91D0-20C10AAB41E7}" type="presOf" srcId="{F30B66B7-E498-43D8-B854-0073D9C2C0AB}" destId="{028B3E83-7CBC-4DB3-9015-2B521D5AD4ED}" srcOrd="0" destOrd="0" presId="urn:microsoft.com/office/officeart/2005/8/layout/hierarchy4"/>
    <dgm:cxn modelId="{3F06E644-3840-47F1-B6B5-22FF3CE1DAD5}" srcId="{9704A0FE-0EE5-4309-A38C-E4B299A0CB8F}" destId="{3ACDF2F3-70AA-46B4-A009-96ADCE3FEB80}" srcOrd="4" destOrd="0" parTransId="{33A17AFA-5778-4215-9B01-090C525C0F76}" sibTransId="{268C8B7D-7618-4B83-88CF-193AF6DF1A2D}"/>
    <dgm:cxn modelId="{6EC4B067-9D77-4FAC-82E2-E5D021BFC96E}" type="presOf" srcId="{91DA2197-EF2D-43DB-8BC8-7CF53A8D6067}" destId="{5FF39AB2-EA15-41F6-9102-C7A5FAFEAE31}" srcOrd="0" destOrd="0" presId="urn:microsoft.com/office/officeart/2005/8/layout/hierarchy4"/>
    <dgm:cxn modelId="{4FAE756D-413D-4141-855A-0D6CB94577E9}" type="presOf" srcId="{3ACDF2F3-70AA-46B4-A009-96ADCE3FEB80}" destId="{BA5EA83F-9CE1-42E7-AD0F-3A6919B623C9}" srcOrd="0" destOrd="0" presId="urn:microsoft.com/office/officeart/2005/8/layout/hierarchy4"/>
    <dgm:cxn modelId="{872EE053-036F-43D9-8B77-F827B53A00B0}" type="presOf" srcId="{9704A0FE-0EE5-4309-A38C-E4B299A0CB8F}" destId="{2F85907A-CD76-4F49-A409-62E7E3A267CC}" srcOrd="0" destOrd="0" presId="urn:microsoft.com/office/officeart/2005/8/layout/hierarchy4"/>
    <dgm:cxn modelId="{52239655-BDC2-4493-84A8-0CCBC2B0EBF0}" srcId="{9704A0FE-0EE5-4309-A38C-E4B299A0CB8F}" destId="{91DA2197-EF2D-43DB-8BC8-7CF53A8D6067}" srcOrd="3" destOrd="0" parTransId="{E95A6F48-8226-4EB8-8049-1614DC3D1FED}" sibTransId="{4C2041CA-BF1E-4884-88C6-780A76413649}"/>
    <dgm:cxn modelId="{2B19D056-4EC1-47E2-80F0-CB45DFE65BC2}" srcId="{9704A0FE-0EE5-4309-A38C-E4B299A0CB8F}" destId="{F30B66B7-E498-43D8-B854-0073D9C2C0AB}" srcOrd="1" destOrd="0" parTransId="{8ADDA9A5-3F0D-4CDF-B9A7-BA4141518F86}" sibTransId="{BF889C4F-D9F2-4C5D-8690-C718736C16A0}"/>
    <dgm:cxn modelId="{1B4A62B7-C6F4-43CA-B31F-B166F864C929}" type="presOf" srcId="{D5E7C34F-9E3C-49CF-90F3-86D6BAC9E81A}" destId="{F3150151-F73B-4BA4-AC8D-4040DD09B87A}" srcOrd="0" destOrd="0" presId="urn:microsoft.com/office/officeart/2005/8/layout/hierarchy4"/>
    <dgm:cxn modelId="{A7BD00D2-3F82-4CF5-8DE5-331AD1DC1D14}" type="presOf" srcId="{538998A3-6806-4690-B2A3-84815D721014}" destId="{D2FFED3A-0F13-46EE-ACFE-4A2CE039939A}" srcOrd="0" destOrd="0" presId="urn:microsoft.com/office/officeart/2005/8/layout/hierarchy4"/>
    <dgm:cxn modelId="{E9A45AE7-1226-474B-84E4-8C17B502812A}" srcId="{9704A0FE-0EE5-4309-A38C-E4B299A0CB8F}" destId="{64B6EB7F-D1C6-41B5-96D9-31C5EC92691F}" srcOrd="0" destOrd="0" parTransId="{7F6EB420-B54A-448D-8D7C-5CD550572882}" sibTransId="{06081FEF-3D26-46A7-AA1B-D829E7C9CAFC}"/>
    <dgm:cxn modelId="{E50D17EC-F8D2-4289-AFFB-4B3835D6D3A5}" srcId="{9704A0FE-0EE5-4309-A38C-E4B299A0CB8F}" destId="{538998A3-6806-4690-B2A3-84815D721014}" srcOrd="2" destOrd="0" parTransId="{0106A7EE-8D87-4FBB-B4A8-773F5E008AFA}" sibTransId="{6A78AB2D-4A90-4AEA-99F1-8D17028A5EEE}"/>
    <dgm:cxn modelId="{59C0DCF2-6060-4CF9-8A97-8E3B1C7D4C5A}" srcId="{D5E7C34F-9E3C-49CF-90F3-86D6BAC9E81A}" destId="{9704A0FE-0EE5-4309-A38C-E4B299A0CB8F}" srcOrd="0" destOrd="0" parTransId="{565823FB-4E7C-433C-9463-5B912DE9D287}" sibTransId="{768042FD-6192-4C74-B3C3-6EF045B3832C}"/>
    <dgm:cxn modelId="{9E9F635C-52F5-4057-A30C-1F46A4D1B059}" type="presParOf" srcId="{F3150151-F73B-4BA4-AC8D-4040DD09B87A}" destId="{888E7171-7533-4841-B7BF-AA7FEE0B4340}" srcOrd="0" destOrd="0" presId="urn:microsoft.com/office/officeart/2005/8/layout/hierarchy4"/>
    <dgm:cxn modelId="{2A7A3BEE-DA69-4D14-A6D1-E77E157CBA06}" type="presParOf" srcId="{888E7171-7533-4841-B7BF-AA7FEE0B4340}" destId="{2F85907A-CD76-4F49-A409-62E7E3A267CC}" srcOrd="0" destOrd="0" presId="urn:microsoft.com/office/officeart/2005/8/layout/hierarchy4"/>
    <dgm:cxn modelId="{41CCC132-2496-4DBC-849B-EC4D060B7C4C}" type="presParOf" srcId="{888E7171-7533-4841-B7BF-AA7FEE0B4340}" destId="{2CB99ACB-1932-4044-A3F8-2E220E665388}" srcOrd="1" destOrd="0" presId="urn:microsoft.com/office/officeart/2005/8/layout/hierarchy4"/>
    <dgm:cxn modelId="{E81178B4-E531-4C64-8F0D-31A69F3202EE}" type="presParOf" srcId="{888E7171-7533-4841-B7BF-AA7FEE0B4340}" destId="{2D5F8AE5-B5DF-4FC6-ABAF-ED7663C598E6}" srcOrd="2" destOrd="0" presId="urn:microsoft.com/office/officeart/2005/8/layout/hierarchy4"/>
    <dgm:cxn modelId="{82FB7C06-9494-4E7E-8638-EE7F01CFC098}" type="presParOf" srcId="{2D5F8AE5-B5DF-4FC6-ABAF-ED7663C598E6}" destId="{2BB8A1BB-248D-49B4-BD28-7D3275039F8D}" srcOrd="0" destOrd="0" presId="urn:microsoft.com/office/officeart/2005/8/layout/hierarchy4"/>
    <dgm:cxn modelId="{7ECE2B03-6C9F-4ED3-A3F2-1BB0A837475B}" type="presParOf" srcId="{2BB8A1BB-248D-49B4-BD28-7D3275039F8D}" destId="{010E33A6-4239-4493-A066-CBD469C7620B}" srcOrd="0" destOrd="0" presId="urn:microsoft.com/office/officeart/2005/8/layout/hierarchy4"/>
    <dgm:cxn modelId="{925FB9E9-40A5-4EA5-8D03-6D9B958DD901}" type="presParOf" srcId="{2BB8A1BB-248D-49B4-BD28-7D3275039F8D}" destId="{48F9A241-7ECD-4185-AE42-99CAFCDC87CE}" srcOrd="1" destOrd="0" presId="urn:microsoft.com/office/officeart/2005/8/layout/hierarchy4"/>
    <dgm:cxn modelId="{1F0D1C94-342D-4B87-85FF-7F8F35FED831}" type="presParOf" srcId="{2D5F8AE5-B5DF-4FC6-ABAF-ED7663C598E6}" destId="{2731CB7C-7AA2-4469-B20B-476F075A4B0B}" srcOrd="1" destOrd="0" presId="urn:microsoft.com/office/officeart/2005/8/layout/hierarchy4"/>
    <dgm:cxn modelId="{11100706-2DB0-4483-BBC7-CE53A93D208E}" type="presParOf" srcId="{2D5F8AE5-B5DF-4FC6-ABAF-ED7663C598E6}" destId="{9E48560E-8653-47E3-ADCA-A7DF25D478A9}" srcOrd="2" destOrd="0" presId="urn:microsoft.com/office/officeart/2005/8/layout/hierarchy4"/>
    <dgm:cxn modelId="{56B25500-0E23-4955-AA6B-8912F71BAC9E}" type="presParOf" srcId="{9E48560E-8653-47E3-ADCA-A7DF25D478A9}" destId="{028B3E83-7CBC-4DB3-9015-2B521D5AD4ED}" srcOrd="0" destOrd="0" presId="urn:microsoft.com/office/officeart/2005/8/layout/hierarchy4"/>
    <dgm:cxn modelId="{DC540FBF-32A9-489D-A750-3F392FEC7983}" type="presParOf" srcId="{9E48560E-8653-47E3-ADCA-A7DF25D478A9}" destId="{1C9E7E4B-1E90-4B27-9FBE-8CE603AD0CAF}" srcOrd="1" destOrd="0" presId="urn:microsoft.com/office/officeart/2005/8/layout/hierarchy4"/>
    <dgm:cxn modelId="{A390E76A-04F4-408F-9C18-F2BE3BDB9B52}" type="presParOf" srcId="{2D5F8AE5-B5DF-4FC6-ABAF-ED7663C598E6}" destId="{8F1DFF1E-3220-4D47-9F65-D3BFD0AE896B}" srcOrd="3" destOrd="0" presId="urn:microsoft.com/office/officeart/2005/8/layout/hierarchy4"/>
    <dgm:cxn modelId="{447BB5DF-1FC8-4C90-BDD3-304D73841243}" type="presParOf" srcId="{2D5F8AE5-B5DF-4FC6-ABAF-ED7663C598E6}" destId="{3D7CE1C0-114D-4ED7-9AC8-77C1BF54693C}" srcOrd="4" destOrd="0" presId="urn:microsoft.com/office/officeart/2005/8/layout/hierarchy4"/>
    <dgm:cxn modelId="{E1A8E2C8-7E14-416E-985E-4FD8126000D1}" type="presParOf" srcId="{3D7CE1C0-114D-4ED7-9AC8-77C1BF54693C}" destId="{D2FFED3A-0F13-46EE-ACFE-4A2CE039939A}" srcOrd="0" destOrd="0" presId="urn:microsoft.com/office/officeart/2005/8/layout/hierarchy4"/>
    <dgm:cxn modelId="{BB096EDC-873E-449F-A8AF-D51F8789A566}" type="presParOf" srcId="{3D7CE1C0-114D-4ED7-9AC8-77C1BF54693C}" destId="{1CAD6917-5C88-43C2-B0C4-4232E90479E9}" srcOrd="1" destOrd="0" presId="urn:microsoft.com/office/officeart/2005/8/layout/hierarchy4"/>
    <dgm:cxn modelId="{4B052EE3-E506-46FE-B734-77AE198C326A}" type="presParOf" srcId="{2D5F8AE5-B5DF-4FC6-ABAF-ED7663C598E6}" destId="{0EF98CDA-2B7F-4DE9-ABB5-5F8BEDE198C9}" srcOrd="5" destOrd="0" presId="urn:microsoft.com/office/officeart/2005/8/layout/hierarchy4"/>
    <dgm:cxn modelId="{D0AD9AB8-8AFC-4339-ACD6-BCFFBCB6ECD2}" type="presParOf" srcId="{2D5F8AE5-B5DF-4FC6-ABAF-ED7663C598E6}" destId="{A814BB10-A750-4759-9577-BFD0361130E4}" srcOrd="6" destOrd="0" presId="urn:microsoft.com/office/officeart/2005/8/layout/hierarchy4"/>
    <dgm:cxn modelId="{0064E207-CE59-46B8-B5C8-AF4A9E1771CD}" type="presParOf" srcId="{A814BB10-A750-4759-9577-BFD0361130E4}" destId="{5FF39AB2-EA15-41F6-9102-C7A5FAFEAE31}" srcOrd="0" destOrd="0" presId="urn:microsoft.com/office/officeart/2005/8/layout/hierarchy4"/>
    <dgm:cxn modelId="{49593DB6-0ED2-4590-920F-D5F7A9BF496C}" type="presParOf" srcId="{A814BB10-A750-4759-9577-BFD0361130E4}" destId="{45C58C3E-E80F-4187-B7A9-97D16E92FE11}" srcOrd="1" destOrd="0" presId="urn:microsoft.com/office/officeart/2005/8/layout/hierarchy4"/>
    <dgm:cxn modelId="{F3F893FC-9C04-43AA-9E37-57F7DAE4F979}" type="presParOf" srcId="{2D5F8AE5-B5DF-4FC6-ABAF-ED7663C598E6}" destId="{C4B8CEFE-932D-4454-8E12-6179BB2E3CD6}" srcOrd="7" destOrd="0" presId="urn:microsoft.com/office/officeart/2005/8/layout/hierarchy4"/>
    <dgm:cxn modelId="{DB8B5047-C627-4BAE-9731-C53E139A5A2F}" type="presParOf" srcId="{2D5F8AE5-B5DF-4FC6-ABAF-ED7663C598E6}" destId="{3E498EA5-7A28-40D4-94E0-6AC5DFD4556C}" srcOrd="8" destOrd="0" presId="urn:microsoft.com/office/officeart/2005/8/layout/hierarchy4"/>
    <dgm:cxn modelId="{98D1B7A7-AF36-4ECA-9AE1-423830E3F665}" type="presParOf" srcId="{3E498EA5-7A28-40D4-94E0-6AC5DFD4556C}" destId="{BA5EA83F-9CE1-42E7-AD0F-3A6919B623C9}" srcOrd="0" destOrd="0" presId="urn:microsoft.com/office/officeart/2005/8/layout/hierarchy4"/>
    <dgm:cxn modelId="{44FFBDF9-DC75-4FEB-95DB-581B38C742C8}" type="presParOf" srcId="{3E498EA5-7A28-40D4-94E0-6AC5DFD4556C}" destId="{E8016165-0EE1-41A0-BFD6-C4DB39011A8F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5D6B604-000C-4941-B639-D105F57767C8}" type="doc">
      <dgm:prSet loTypeId="urn:microsoft.com/office/officeart/2005/8/layout/hierarchy1" loCatId="hierarchy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513485FF-C2D6-4566-9E1E-7718A8CDBD3C}">
      <dgm:prSet phldrT="[Текст]" custT="1"/>
      <dgm:spPr/>
      <dgm:t>
        <a:bodyPr/>
        <a:lstStyle/>
        <a:p>
          <a:r>
            <a:rPr lang="uk-UA" sz="4000" b="1" i="0" dirty="0">
              <a:latin typeface="+mj-lt"/>
            </a:rPr>
            <a:t>Правомірна поведінка містить завжди два моменти</a:t>
          </a:r>
          <a:endParaRPr lang="ru-RU" sz="4000" i="0" dirty="0">
            <a:latin typeface="+mj-lt"/>
          </a:endParaRPr>
        </a:p>
      </dgm:t>
    </dgm:pt>
    <dgm:pt modelId="{66DB6519-21A5-47FF-A3A4-28C3DE76954F}" type="parTrans" cxnId="{0DA48DAB-60F1-4AAA-870C-5D4E2C3FB1FE}">
      <dgm:prSet/>
      <dgm:spPr/>
      <dgm:t>
        <a:bodyPr/>
        <a:lstStyle/>
        <a:p>
          <a:endParaRPr lang="ru-RU"/>
        </a:p>
      </dgm:t>
    </dgm:pt>
    <dgm:pt modelId="{1F2489B5-0F99-4BF6-9CCE-6785D147F4C2}" type="sibTrans" cxnId="{0DA48DAB-60F1-4AAA-870C-5D4E2C3FB1FE}">
      <dgm:prSet/>
      <dgm:spPr/>
      <dgm:t>
        <a:bodyPr/>
        <a:lstStyle/>
        <a:p>
          <a:endParaRPr lang="ru-RU"/>
        </a:p>
      </dgm:t>
    </dgm:pt>
    <dgm:pt modelId="{8883BF44-597A-4FB1-99A1-0F8EA9399C37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4000" i="0" dirty="0">
              <a:latin typeface="+mj-lt"/>
            </a:rPr>
            <a:t>інформаційний</a:t>
          </a:r>
          <a:endParaRPr lang="ru-RU" sz="4000" dirty="0">
            <a:latin typeface="+mj-lt"/>
          </a:endParaRPr>
        </a:p>
      </dgm:t>
    </dgm:pt>
    <dgm:pt modelId="{C12ED0DD-6493-4376-BD5C-52F42E5247EF}" type="parTrans" cxnId="{CAD88AC3-DF7C-49F3-B927-348B5E692FEE}">
      <dgm:prSet/>
      <dgm:spPr/>
      <dgm:t>
        <a:bodyPr/>
        <a:lstStyle/>
        <a:p>
          <a:endParaRPr lang="ru-RU"/>
        </a:p>
      </dgm:t>
    </dgm:pt>
    <dgm:pt modelId="{70B0829A-AA1D-4E0B-BFEC-A9B2E954CF9B}" type="sibTrans" cxnId="{CAD88AC3-DF7C-49F3-B927-348B5E692FEE}">
      <dgm:prSet/>
      <dgm:spPr/>
      <dgm:t>
        <a:bodyPr/>
        <a:lstStyle/>
        <a:p>
          <a:endParaRPr lang="ru-RU"/>
        </a:p>
      </dgm:t>
    </dgm:pt>
    <dgm:pt modelId="{EFE4DB0A-F96C-4C6C-81F1-E41F1D3D3176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4000" i="0" dirty="0">
              <a:latin typeface="+mj-lt"/>
            </a:rPr>
            <a:t>поведінковий</a:t>
          </a:r>
          <a:endParaRPr lang="ru-RU" sz="4000" dirty="0">
            <a:latin typeface="+mj-lt"/>
          </a:endParaRPr>
        </a:p>
      </dgm:t>
    </dgm:pt>
    <dgm:pt modelId="{1C537CDE-E4DC-4B86-82B4-EA1941F56086}" type="parTrans" cxnId="{A255AD27-D68B-42EE-904F-B75A5E0B206B}">
      <dgm:prSet/>
      <dgm:spPr/>
      <dgm:t>
        <a:bodyPr/>
        <a:lstStyle/>
        <a:p>
          <a:endParaRPr lang="ru-RU"/>
        </a:p>
      </dgm:t>
    </dgm:pt>
    <dgm:pt modelId="{B6CE0DCE-FB08-4C08-BD45-95FDCEC6777D}" type="sibTrans" cxnId="{A255AD27-D68B-42EE-904F-B75A5E0B206B}">
      <dgm:prSet/>
      <dgm:spPr/>
      <dgm:t>
        <a:bodyPr/>
        <a:lstStyle/>
        <a:p>
          <a:endParaRPr lang="ru-RU"/>
        </a:p>
      </dgm:t>
    </dgm:pt>
    <dgm:pt modelId="{1918D8EE-DE34-4F22-BFF2-16230490ED66}" type="pres">
      <dgm:prSet presAssocID="{35D6B604-000C-4941-B639-D105F57767C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636D494-CE69-433F-8577-F5ABD4EB7C82}" type="pres">
      <dgm:prSet presAssocID="{513485FF-C2D6-4566-9E1E-7718A8CDBD3C}" presName="hierRoot1" presStyleCnt="0"/>
      <dgm:spPr/>
    </dgm:pt>
    <dgm:pt modelId="{98305562-5025-4D41-8D43-10093810E26A}" type="pres">
      <dgm:prSet presAssocID="{513485FF-C2D6-4566-9E1E-7718A8CDBD3C}" presName="composite" presStyleCnt="0"/>
      <dgm:spPr/>
    </dgm:pt>
    <dgm:pt modelId="{12CE0811-10A7-4B40-A57C-80D834096168}" type="pres">
      <dgm:prSet presAssocID="{513485FF-C2D6-4566-9E1E-7718A8CDBD3C}" presName="background" presStyleLbl="node0" presStyleIdx="0" presStyleCnt="1"/>
      <dgm:spPr/>
    </dgm:pt>
    <dgm:pt modelId="{04F466F1-AA2E-494A-96B4-D7EF08C5F410}" type="pres">
      <dgm:prSet presAssocID="{513485FF-C2D6-4566-9E1E-7718A8CDBD3C}" presName="text" presStyleLbl="fgAcc0" presStyleIdx="0" presStyleCnt="1">
        <dgm:presLayoutVars>
          <dgm:chPref val="3"/>
        </dgm:presLayoutVars>
      </dgm:prSet>
      <dgm:spPr/>
    </dgm:pt>
    <dgm:pt modelId="{BF83AAB8-1012-4E60-B94D-42894271FFB3}" type="pres">
      <dgm:prSet presAssocID="{513485FF-C2D6-4566-9E1E-7718A8CDBD3C}" presName="hierChild2" presStyleCnt="0"/>
      <dgm:spPr/>
    </dgm:pt>
    <dgm:pt modelId="{B4A98FD3-3110-423E-8026-CC670B0B0FBE}" type="pres">
      <dgm:prSet presAssocID="{C12ED0DD-6493-4376-BD5C-52F42E5247EF}" presName="Name10" presStyleLbl="parChTrans1D2" presStyleIdx="0" presStyleCnt="2"/>
      <dgm:spPr/>
    </dgm:pt>
    <dgm:pt modelId="{0EB8CD0D-968F-4767-B059-D26B4E7EFDAB}" type="pres">
      <dgm:prSet presAssocID="{8883BF44-597A-4FB1-99A1-0F8EA9399C37}" presName="hierRoot2" presStyleCnt="0"/>
      <dgm:spPr/>
    </dgm:pt>
    <dgm:pt modelId="{49A6B503-8B04-4558-88D7-961BE536F558}" type="pres">
      <dgm:prSet presAssocID="{8883BF44-597A-4FB1-99A1-0F8EA9399C37}" presName="composite2" presStyleCnt="0"/>
      <dgm:spPr/>
    </dgm:pt>
    <dgm:pt modelId="{BF618529-FADD-4C6F-9B46-6DDB77EF4783}" type="pres">
      <dgm:prSet presAssocID="{8883BF44-597A-4FB1-99A1-0F8EA9399C37}" presName="background2" presStyleLbl="node2" presStyleIdx="0" presStyleCnt="2"/>
      <dgm:spPr/>
    </dgm:pt>
    <dgm:pt modelId="{122CA9F6-4C3E-43D9-93D3-95EDF5611CD9}" type="pres">
      <dgm:prSet presAssocID="{8883BF44-597A-4FB1-99A1-0F8EA9399C37}" presName="text2" presStyleLbl="fgAcc2" presStyleIdx="0" presStyleCnt="2" custScaleY="39215">
        <dgm:presLayoutVars>
          <dgm:chPref val="3"/>
        </dgm:presLayoutVars>
      </dgm:prSet>
      <dgm:spPr/>
    </dgm:pt>
    <dgm:pt modelId="{C3FDE8C5-3925-4044-A91E-ACDD1F048DDB}" type="pres">
      <dgm:prSet presAssocID="{8883BF44-597A-4FB1-99A1-0F8EA9399C37}" presName="hierChild3" presStyleCnt="0"/>
      <dgm:spPr/>
    </dgm:pt>
    <dgm:pt modelId="{D75C73BB-3BDF-4F03-A2D6-DFA63AC5F996}" type="pres">
      <dgm:prSet presAssocID="{1C537CDE-E4DC-4B86-82B4-EA1941F56086}" presName="Name10" presStyleLbl="parChTrans1D2" presStyleIdx="1" presStyleCnt="2"/>
      <dgm:spPr/>
    </dgm:pt>
    <dgm:pt modelId="{2DC4BF6B-1AE9-4267-B5D9-C9C3683998B0}" type="pres">
      <dgm:prSet presAssocID="{EFE4DB0A-F96C-4C6C-81F1-E41F1D3D3176}" presName="hierRoot2" presStyleCnt="0"/>
      <dgm:spPr/>
    </dgm:pt>
    <dgm:pt modelId="{BAB15533-28AB-469C-9A98-F1CBAA0CD7F9}" type="pres">
      <dgm:prSet presAssocID="{EFE4DB0A-F96C-4C6C-81F1-E41F1D3D3176}" presName="composite2" presStyleCnt="0"/>
      <dgm:spPr/>
    </dgm:pt>
    <dgm:pt modelId="{BF562DB8-151A-469F-BE2A-C685F70A36D0}" type="pres">
      <dgm:prSet presAssocID="{EFE4DB0A-F96C-4C6C-81F1-E41F1D3D3176}" presName="background2" presStyleLbl="node2" presStyleIdx="1" presStyleCnt="2"/>
      <dgm:spPr/>
    </dgm:pt>
    <dgm:pt modelId="{2ED5999A-7DCF-4A4D-87BD-99BF3EF45D1E}" type="pres">
      <dgm:prSet presAssocID="{EFE4DB0A-F96C-4C6C-81F1-E41F1D3D3176}" presName="text2" presStyleLbl="fgAcc2" presStyleIdx="1" presStyleCnt="2" custScaleY="40928">
        <dgm:presLayoutVars>
          <dgm:chPref val="3"/>
        </dgm:presLayoutVars>
      </dgm:prSet>
      <dgm:spPr/>
    </dgm:pt>
    <dgm:pt modelId="{B7A5D9B0-6E65-43E0-8D96-746DE7A8EFC2}" type="pres">
      <dgm:prSet presAssocID="{EFE4DB0A-F96C-4C6C-81F1-E41F1D3D3176}" presName="hierChild3" presStyleCnt="0"/>
      <dgm:spPr/>
    </dgm:pt>
  </dgm:ptLst>
  <dgm:cxnLst>
    <dgm:cxn modelId="{A255AD27-D68B-42EE-904F-B75A5E0B206B}" srcId="{513485FF-C2D6-4566-9E1E-7718A8CDBD3C}" destId="{EFE4DB0A-F96C-4C6C-81F1-E41F1D3D3176}" srcOrd="1" destOrd="0" parTransId="{1C537CDE-E4DC-4B86-82B4-EA1941F56086}" sibTransId="{B6CE0DCE-FB08-4C08-BD45-95FDCEC6777D}"/>
    <dgm:cxn modelId="{19A16D3F-ECB9-43AF-B0D8-F6DDC45AD0D7}" type="presOf" srcId="{1C537CDE-E4DC-4B86-82B4-EA1941F56086}" destId="{D75C73BB-3BDF-4F03-A2D6-DFA63AC5F996}" srcOrd="0" destOrd="0" presId="urn:microsoft.com/office/officeart/2005/8/layout/hierarchy1"/>
    <dgm:cxn modelId="{A18DC45F-D0E6-473B-8A55-06F04433B1B3}" type="presOf" srcId="{35D6B604-000C-4941-B639-D105F57767C8}" destId="{1918D8EE-DE34-4F22-BFF2-16230490ED66}" srcOrd="0" destOrd="0" presId="urn:microsoft.com/office/officeart/2005/8/layout/hierarchy1"/>
    <dgm:cxn modelId="{19F0778F-815A-44BA-B746-D8FFA4856C01}" type="presOf" srcId="{513485FF-C2D6-4566-9E1E-7718A8CDBD3C}" destId="{04F466F1-AA2E-494A-96B4-D7EF08C5F410}" srcOrd="0" destOrd="0" presId="urn:microsoft.com/office/officeart/2005/8/layout/hierarchy1"/>
    <dgm:cxn modelId="{0DA48DAB-60F1-4AAA-870C-5D4E2C3FB1FE}" srcId="{35D6B604-000C-4941-B639-D105F57767C8}" destId="{513485FF-C2D6-4566-9E1E-7718A8CDBD3C}" srcOrd="0" destOrd="0" parTransId="{66DB6519-21A5-47FF-A3A4-28C3DE76954F}" sibTransId="{1F2489B5-0F99-4BF6-9CCE-6785D147F4C2}"/>
    <dgm:cxn modelId="{18A96BBD-1936-4D9D-B39F-1FB85A4317C7}" type="presOf" srcId="{EFE4DB0A-F96C-4C6C-81F1-E41F1D3D3176}" destId="{2ED5999A-7DCF-4A4D-87BD-99BF3EF45D1E}" srcOrd="0" destOrd="0" presId="urn:microsoft.com/office/officeart/2005/8/layout/hierarchy1"/>
    <dgm:cxn modelId="{1E3954C1-5EA4-42B2-9E1C-39B1EB56E228}" type="presOf" srcId="{C12ED0DD-6493-4376-BD5C-52F42E5247EF}" destId="{B4A98FD3-3110-423E-8026-CC670B0B0FBE}" srcOrd="0" destOrd="0" presId="urn:microsoft.com/office/officeart/2005/8/layout/hierarchy1"/>
    <dgm:cxn modelId="{CAD88AC3-DF7C-49F3-B927-348B5E692FEE}" srcId="{513485FF-C2D6-4566-9E1E-7718A8CDBD3C}" destId="{8883BF44-597A-4FB1-99A1-0F8EA9399C37}" srcOrd="0" destOrd="0" parTransId="{C12ED0DD-6493-4376-BD5C-52F42E5247EF}" sibTransId="{70B0829A-AA1D-4E0B-BFEC-A9B2E954CF9B}"/>
    <dgm:cxn modelId="{F14563E0-3C23-4483-A23A-C7CE7F4E73AC}" type="presOf" srcId="{8883BF44-597A-4FB1-99A1-0F8EA9399C37}" destId="{122CA9F6-4C3E-43D9-93D3-95EDF5611CD9}" srcOrd="0" destOrd="0" presId="urn:microsoft.com/office/officeart/2005/8/layout/hierarchy1"/>
    <dgm:cxn modelId="{5C56A1FD-3CA4-4BF3-BCA7-98DF1AD0C8B9}" type="presParOf" srcId="{1918D8EE-DE34-4F22-BFF2-16230490ED66}" destId="{C636D494-CE69-433F-8577-F5ABD4EB7C82}" srcOrd="0" destOrd="0" presId="urn:microsoft.com/office/officeart/2005/8/layout/hierarchy1"/>
    <dgm:cxn modelId="{8D465365-3BC7-4482-9AF3-40D352C88556}" type="presParOf" srcId="{C636D494-CE69-433F-8577-F5ABD4EB7C82}" destId="{98305562-5025-4D41-8D43-10093810E26A}" srcOrd="0" destOrd="0" presId="urn:microsoft.com/office/officeart/2005/8/layout/hierarchy1"/>
    <dgm:cxn modelId="{64A3F95C-677E-4525-96DE-78D4DC5179F2}" type="presParOf" srcId="{98305562-5025-4D41-8D43-10093810E26A}" destId="{12CE0811-10A7-4B40-A57C-80D834096168}" srcOrd="0" destOrd="0" presId="urn:microsoft.com/office/officeart/2005/8/layout/hierarchy1"/>
    <dgm:cxn modelId="{94784BB5-46C5-440B-814C-284406742CBD}" type="presParOf" srcId="{98305562-5025-4D41-8D43-10093810E26A}" destId="{04F466F1-AA2E-494A-96B4-D7EF08C5F410}" srcOrd="1" destOrd="0" presId="urn:microsoft.com/office/officeart/2005/8/layout/hierarchy1"/>
    <dgm:cxn modelId="{2B730905-1CE3-491B-9B9A-8DEFF89A7AAD}" type="presParOf" srcId="{C636D494-CE69-433F-8577-F5ABD4EB7C82}" destId="{BF83AAB8-1012-4E60-B94D-42894271FFB3}" srcOrd="1" destOrd="0" presId="urn:microsoft.com/office/officeart/2005/8/layout/hierarchy1"/>
    <dgm:cxn modelId="{DAAFEC9D-A92A-44D7-A727-FD118429E4E4}" type="presParOf" srcId="{BF83AAB8-1012-4E60-B94D-42894271FFB3}" destId="{B4A98FD3-3110-423E-8026-CC670B0B0FBE}" srcOrd="0" destOrd="0" presId="urn:microsoft.com/office/officeart/2005/8/layout/hierarchy1"/>
    <dgm:cxn modelId="{B9FA248E-6107-42E1-A0F8-17330B1D1CA1}" type="presParOf" srcId="{BF83AAB8-1012-4E60-B94D-42894271FFB3}" destId="{0EB8CD0D-968F-4767-B059-D26B4E7EFDAB}" srcOrd="1" destOrd="0" presId="urn:microsoft.com/office/officeart/2005/8/layout/hierarchy1"/>
    <dgm:cxn modelId="{DBB6453C-F398-440D-A39B-33CBBD820F48}" type="presParOf" srcId="{0EB8CD0D-968F-4767-B059-D26B4E7EFDAB}" destId="{49A6B503-8B04-4558-88D7-961BE536F558}" srcOrd="0" destOrd="0" presId="urn:microsoft.com/office/officeart/2005/8/layout/hierarchy1"/>
    <dgm:cxn modelId="{D43FE08E-A5A1-482D-A656-091BE57939B5}" type="presParOf" srcId="{49A6B503-8B04-4558-88D7-961BE536F558}" destId="{BF618529-FADD-4C6F-9B46-6DDB77EF4783}" srcOrd="0" destOrd="0" presId="urn:microsoft.com/office/officeart/2005/8/layout/hierarchy1"/>
    <dgm:cxn modelId="{B4379895-C533-4E08-933B-C13FFD76906F}" type="presParOf" srcId="{49A6B503-8B04-4558-88D7-961BE536F558}" destId="{122CA9F6-4C3E-43D9-93D3-95EDF5611CD9}" srcOrd="1" destOrd="0" presId="urn:microsoft.com/office/officeart/2005/8/layout/hierarchy1"/>
    <dgm:cxn modelId="{0C1C7747-29BF-4E89-801D-3F6156EB7BB8}" type="presParOf" srcId="{0EB8CD0D-968F-4767-B059-D26B4E7EFDAB}" destId="{C3FDE8C5-3925-4044-A91E-ACDD1F048DDB}" srcOrd="1" destOrd="0" presId="urn:microsoft.com/office/officeart/2005/8/layout/hierarchy1"/>
    <dgm:cxn modelId="{80C3F09F-4220-4AC6-9537-BBB0FB2AB738}" type="presParOf" srcId="{BF83AAB8-1012-4E60-B94D-42894271FFB3}" destId="{D75C73BB-3BDF-4F03-A2D6-DFA63AC5F996}" srcOrd="2" destOrd="0" presId="urn:microsoft.com/office/officeart/2005/8/layout/hierarchy1"/>
    <dgm:cxn modelId="{EB66D8F5-F48D-4A62-A9D0-12DE58F9042B}" type="presParOf" srcId="{BF83AAB8-1012-4E60-B94D-42894271FFB3}" destId="{2DC4BF6B-1AE9-4267-B5D9-C9C3683998B0}" srcOrd="3" destOrd="0" presId="urn:microsoft.com/office/officeart/2005/8/layout/hierarchy1"/>
    <dgm:cxn modelId="{0E86E251-F36D-498C-89E3-5F581CD8CA0C}" type="presParOf" srcId="{2DC4BF6B-1AE9-4267-B5D9-C9C3683998B0}" destId="{BAB15533-28AB-469C-9A98-F1CBAA0CD7F9}" srcOrd="0" destOrd="0" presId="urn:microsoft.com/office/officeart/2005/8/layout/hierarchy1"/>
    <dgm:cxn modelId="{6DD95538-6FC1-46D6-A71F-947D0EA1D4D0}" type="presParOf" srcId="{BAB15533-28AB-469C-9A98-F1CBAA0CD7F9}" destId="{BF562DB8-151A-469F-BE2A-C685F70A36D0}" srcOrd="0" destOrd="0" presId="urn:microsoft.com/office/officeart/2005/8/layout/hierarchy1"/>
    <dgm:cxn modelId="{2EA4A363-07D3-460B-8FEE-47CBA3788207}" type="presParOf" srcId="{BAB15533-28AB-469C-9A98-F1CBAA0CD7F9}" destId="{2ED5999A-7DCF-4A4D-87BD-99BF3EF45D1E}" srcOrd="1" destOrd="0" presId="urn:microsoft.com/office/officeart/2005/8/layout/hierarchy1"/>
    <dgm:cxn modelId="{939CAFB2-A5D2-4A1E-A02D-A17B2F2F0809}" type="presParOf" srcId="{2DC4BF6B-1AE9-4267-B5D9-C9C3683998B0}" destId="{B7A5D9B0-6E65-43E0-8D96-746DE7A8EFC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E00AEC1B-4F10-4F7E-A146-A5C2FFBB44B8}" type="doc">
      <dgm:prSet loTypeId="urn:microsoft.com/office/officeart/2005/8/layout/default" loCatId="list" qsTypeId="urn:microsoft.com/office/officeart/2005/8/quickstyle/simple2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C856C42F-08AC-4064-BC9D-B4EE31BF930C}">
      <dgm:prSet phldrT="[Текст]" custT="1"/>
      <dgm:spPr/>
      <dgm:t>
        <a:bodyPr/>
        <a:lstStyle/>
        <a:p>
          <a:pPr rtl="0"/>
          <a:r>
            <a:rPr lang="uk-UA" sz="2400" b="0" i="0" u="none">
              <a:latin typeface="+mj-lt"/>
            </a:rPr>
            <a:t>переконаність у справедливості та корисності норм права</a:t>
          </a:r>
          <a:endParaRPr lang="ru-RU" sz="2400" dirty="0">
            <a:latin typeface="+mj-lt"/>
          </a:endParaRPr>
        </a:p>
      </dgm:t>
    </dgm:pt>
    <dgm:pt modelId="{6A5F15AB-C7CA-47D7-ADBE-FCC821D84A6C}" type="parTrans" cxnId="{4AED3773-6AA8-4087-80E7-B630A6BEDDDB}">
      <dgm:prSet/>
      <dgm:spPr/>
      <dgm:t>
        <a:bodyPr/>
        <a:lstStyle/>
        <a:p>
          <a:endParaRPr lang="ru-RU"/>
        </a:p>
      </dgm:t>
    </dgm:pt>
    <dgm:pt modelId="{2548B574-D881-4FF6-A3A7-AFA236BCB26D}" type="sibTrans" cxnId="{4AED3773-6AA8-4087-80E7-B630A6BEDDDB}">
      <dgm:prSet/>
      <dgm:spPr/>
      <dgm:t>
        <a:bodyPr/>
        <a:lstStyle/>
        <a:p>
          <a:endParaRPr lang="ru-RU"/>
        </a:p>
      </dgm:t>
    </dgm:pt>
    <dgm:pt modelId="{949887D0-714E-4F41-A4DE-85FED5FBC59C}">
      <dgm:prSet custT="1"/>
      <dgm:spPr/>
      <dgm:t>
        <a:bodyPr/>
        <a:lstStyle/>
        <a:p>
          <a:r>
            <a:rPr lang="uk-UA" sz="2400" b="0" i="0" u="none">
              <a:latin typeface="+mj-lt"/>
            </a:rPr>
            <a:t>відповідальність перед суспільством і державою за вчинки</a:t>
          </a:r>
          <a:endParaRPr lang="uk-UA" sz="2400" dirty="0">
            <a:latin typeface="+mj-lt"/>
          </a:endParaRPr>
        </a:p>
      </dgm:t>
    </dgm:pt>
    <dgm:pt modelId="{CE9BA600-EF72-43DB-ABC8-ECD53789099F}" type="parTrans" cxnId="{01077352-A59B-429C-847F-2F7CFE110695}">
      <dgm:prSet/>
      <dgm:spPr/>
      <dgm:t>
        <a:bodyPr/>
        <a:lstStyle/>
        <a:p>
          <a:endParaRPr lang="ru-RU"/>
        </a:p>
      </dgm:t>
    </dgm:pt>
    <dgm:pt modelId="{20751EF3-C701-447B-B147-27BFFA719462}" type="sibTrans" cxnId="{01077352-A59B-429C-847F-2F7CFE110695}">
      <dgm:prSet/>
      <dgm:spPr/>
      <dgm:t>
        <a:bodyPr/>
        <a:lstStyle/>
        <a:p>
          <a:endParaRPr lang="ru-RU"/>
        </a:p>
      </dgm:t>
    </dgm:pt>
    <dgm:pt modelId="{C3A6FAF3-391B-4B4C-BA3D-F23802BBB00D}">
      <dgm:prSet custT="1"/>
      <dgm:spPr/>
      <dgm:t>
        <a:bodyPr/>
        <a:lstStyle/>
        <a:p>
          <a:pPr rtl="0"/>
          <a:r>
            <a:rPr lang="uk-UA" sz="2400" b="0" i="0" u="none" dirty="0">
              <a:solidFill>
                <a:schemeClr val="bg2">
                  <a:lumMod val="25000"/>
                </a:schemeClr>
              </a:solidFill>
              <a:latin typeface="+mj-lt"/>
            </a:rPr>
            <a:t>усвідомлення громадянського обов’язку</a:t>
          </a:r>
        </a:p>
      </dgm:t>
    </dgm:pt>
    <dgm:pt modelId="{F5925685-71CB-4134-A342-48BD3C129E9A}" type="parTrans" cxnId="{9D0B181E-192E-464B-BFF2-063B0C0A5543}">
      <dgm:prSet/>
      <dgm:spPr/>
      <dgm:t>
        <a:bodyPr/>
        <a:lstStyle/>
        <a:p>
          <a:endParaRPr lang="ru-RU"/>
        </a:p>
      </dgm:t>
    </dgm:pt>
    <dgm:pt modelId="{2E82D349-8D0D-42FF-8B8B-C3F3A8AF60B3}" type="sibTrans" cxnId="{9D0B181E-192E-464B-BFF2-063B0C0A5543}">
      <dgm:prSet/>
      <dgm:spPr/>
      <dgm:t>
        <a:bodyPr/>
        <a:lstStyle/>
        <a:p>
          <a:endParaRPr lang="ru-RU"/>
        </a:p>
      </dgm:t>
    </dgm:pt>
    <dgm:pt modelId="{C73727F8-6990-4268-8522-5EAC8BF3B8A6}">
      <dgm:prSet custT="1"/>
      <dgm:spPr/>
      <dgm:t>
        <a:bodyPr/>
        <a:lstStyle/>
        <a:p>
          <a:pPr rtl="0"/>
          <a:r>
            <a:rPr lang="uk-UA" sz="2400" b="0" i="0" u="none" dirty="0">
              <a:solidFill>
                <a:schemeClr val="bg2">
                  <a:lumMod val="25000"/>
                </a:schemeClr>
              </a:solidFill>
              <a:latin typeface="+mj-lt"/>
            </a:rPr>
            <a:t>егоїстичний особистий інтерес</a:t>
          </a:r>
        </a:p>
      </dgm:t>
    </dgm:pt>
    <dgm:pt modelId="{87985667-7AB1-4208-8A46-26309FE0B417}" type="parTrans" cxnId="{314F7689-6193-440C-ACEB-FCA2D660DFA7}">
      <dgm:prSet/>
      <dgm:spPr/>
      <dgm:t>
        <a:bodyPr/>
        <a:lstStyle/>
        <a:p>
          <a:endParaRPr lang="ru-RU"/>
        </a:p>
      </dgm:t>
    </dgm:pt>
    <dgm:pt modelId="{56CA995E-A52C-4B4E-A06D-40B040D4640A}" type="sibTrans" cxnId="{314F7689-6193-440C-ACEB-FCA2D660DFA7}">
      <dgm:prSet/>
      <dgm:spPr/>
      <dgm:t>
        <a:bodyPr/>
        <a:lstStyle/>
        <a:p>
          <a:endParaRPr lang="ru-RU"/>
        </a:p>
      </dgm:t>
    </dgm:pt>
    <dgm:pt modelId="{5CF3D2C1-75C7-43DC-8EC5-7BAA20823209}">
      <dgm:prSet custT="1"/>
      <dgm:spPr/>
      <dgm:t>
        <a:bodyPr/>
        <a:lstStyle/>
        <a:p>
          <a:pPr rtl="0"/>
          <a:r>
            <a:rPr lang="uk-UA" sz="2400" b="0" i="0" u="none" dirty="0">
              <a:solidFill>
                <a:schemeClr val="bg2">
                  <a:lumMod val="25000"/>
                </a:schemeClr>
              </a:solidFill>
              <a:latin typeface="+mj-lt"/>
            </a:rPr>
            <a:t>вчинення звичних для особи дій</a:t>
          </a:r>
        </a:p>
      </dgm:t>
    </dgm:pt>
    <dgm:pt modelId="{B5FDE275-B5F1-4479-9FB1-3B09F7EBCDE5}" type="parTrans" cxnId="{EB366BCB-F9C8-494D-ADC1-4AC59DAC291E}">
      <dgm:prSet/>
      <dgm:spPr/>
      <dgm:t>
        <a:bodyPr/>
        <a:lstStyle/>
        <a:p>
          <a:endParaRPr lang="ru-RU"/>
        </a:p>
      </dgm:t>
    </dgm:pt>
    <dgm:pt modelId="{C5B0AB6C-5318-44D6-9617-D1DCA90E36ED}" type="sibTrans" cxnId="{EB366BCB-F9C8-494D-ADC1-4AC59DAC291E}">
      <dgm:prSet/>
      <dgm:spPr/>
      <dgm:t>
        <a:bodyPr/>
        <a:lstStyle/>
        <a:p>
          <a:endParaRPr lang="ru-RU"/>
        </a:p>
      </dgm:t>
    </dgm:pt>
    <dgm:pt modelId="{CF2B8001-8ACB-45BB-B4B3-D5CB58136525}">
      <dgm:prSet custT="1"/>
      <dgm:spPr/>
      <dgm:t>
        <a:bodyPr/>
        <a:lstStyle/>
        <a:p>
          <a:pPr rtl="0"/>
          <a:r>
            <a:rPr lang="uk-UA" sz="2400" b="0" i="0" u="none" dirty="0">
              <a:latin typeface="+mj-lt"/>
            </a:rPr>
            <a:t>прагнення діяти як усі</a:t>
          </a:r>
        </a:p>
      </dgm:t>
    </dgm:pt>
    <dgm:pt modelId="{110777BC-1D5B-4AAE-BD5D-51C963D3B38B}" type="parTrans" cxnId="{221BC916-E850-4A75-8383-4C87AEE7ADA0}">
      <dgm:prSet/>
      <dgm:spPr/>
      <dgm:t>
        <a:bodyPr/>
        <a:lstStyle/>
        <a:p>
          <a:endParaRPr lang="ru-RU"/>
        </a:p>
      </dgm:t>
    </dgm:pt>
    <dgm:pt modelId="{94793762-F3F0-43B5-BBB3-73D5DE00A093}" type="sibTrans" cxnId="{221BC916-E850-4A75-8383-4C87AEE7ADA0}">
      <dgm:prSet/>
      <dgm:spPr/>
      <dgm:t>
        <a:bodyPr/>
        <a:lstStyle/>
        <a:p>
          <a:endParaRPr lang="ru-RU"/>
        </a:p>
      </dgm:t>
    </dgm:pt>
    <dgm:pt modelId="{D497A146-8D9D-4A81-9BA1-F9883C694CDB}">
      <dgm:prSet custT="1"/>
      <dgm:spPr/>
      <dgm:t>
        <a:bodyPr/>
        <a:lstStyle/>
        <a:p>
          <a:pPr rtl="0"/>
          <a:r>
            <a:rPr lang="uk-UA" sz="2400" b="0" i="0" u="none" dirty="0">
              <a:latin typeface="+mj-lt"/>
            </a:rPr>
            <a:t>острах перед відповідальністю та інше</a:t>
          </a:r>
        </a:p>
      </dgm:t>
    </dgm:pt>
    <dgm:pt modelId="{638146FB-6822-4436-8696-B031F5FD5AF4}" type="parTrans" cxnId="{1B75BDDA-21F7-437C-902A-A14835A411CE}">
      <dgm:prSet/>
      <dgm:spPr/>
      <dgm:t>
        <a:bodyPr/>
        <a:lstStyle/>
        <a:p>
          <a:endParaRPr lang="ru-RU"/>
        </a:p>
      </dgm:t>
    </dgm:pt>
    <dgm:pt modelId="{25AD7222-AD24-4E10-ABFF-2B6FDF8AAD03}" type="sibTrans" cxnId="{1B75BDDA-21F7-437C-902A-A14835A411CE}">
      <dgm:prSet/>
      <dgm:spPr/>
      <dgm:t>
        <a:bodyPr/>
        <a:lstStyle/>
        <a:p>
          <a:endParaRPr lang="ru-RU"/>
        </a:p>
      </dgm:t>
    </dgm:pt>
    <dgm:pt modelId="{7E9ECF37-B5BA-4250-A185-DE68E41EF86B}" type="pres">
      <dgm:prSet presAssocID="{E00AEC1B-4F10-4F7E-A146-A5C2FFBB44B8}" presName="diagram" presStyleCnt="0">
        <dgm:presLayoutVars>
          <dgm:dir/>
          <dgm:resizeHandles val="exact"/>
        </dgm:presLayoutVars>
      </dgm:prSet>
      <dgm:spPr/>
    </dgm:pt>
    <dgm:pt modelId="{3B9CCC77-C4B1-4AB4-80C0-AB1F798D2F00}" type="pres">
      <dgm:prSet presAssocID="{C856C42F-08AC-4064-BC9D-B4EE31BF930C}" presName="node" presStyleLbl="node1" presStyleIdx="0" presStyleCnt="7">
        <dgm:presLayoutVars>
          <dgm:bulletEnabled val="1"/>
        </dgm:presLayoutVars>
      </dgm:prSet>
      <dgm:spPr/>
    </dgm:pt>
    <dgm:pt modelId="{F2ED7F46-1187-441F-AB19-991AFE298928}" type="pres">
      <dgm:prSet presAssocID="{2548B574-D881-4FF6-A3A7-AFA236BCB26D}" presName="sibTrans" presStyleCnt="0"/>
      <dgm:spPr/>
    </dgm:pt>
    <dgm:pt modelId="{D747F0DC-3984-4ACC-8A09-BE8FAEF0CE4D}" type="pres">
      <dgm:prSet presAssocID="{949887D0-714E-4F41-A4DE-85FED5FBC59C}" presName="node" presStyleLbl="node1" presStyleIdx="1" presStyleCnt="7" custScaleX="102987" custScaleY="120565">
        <dgm:presLayoutVars>
          <dgm:bulletEnabled val="1"/>
        </dgm:presLayoutVars>
      </dgm:prSet>
      <dgm:spPr/>
    </dgm:pt>
    <dgm:pt modelId="{CD01A1B2-B689-49CF-82D2-ED7C8E52D1B0}" type="pres">
      <dgm:prSet presAssocID="{20751EF3-C701-447B-B147-27BFFA719462}" presName="sibTrans" presStyleCnt="0"/>
      <dgm:spPr/>
    </dgm:pt>
    <dgm:pt modelId="{2B08B4D2-1A53-4F0F-97B2-DA0C9514AB50}" type="pres">
      <dgm:prSet presAssocID="{C3A6FAF3-391B-4B4C-BA3D-F23802BBB00D}" presName="node" presStyleLbl="node1" presStyleIdx="2" presStyleCnt="7">
        <dgm:presLayoutVars>
          <dgm:bulletEnabled val="1"/>
        </dgm:presLayoutVars>
      </dgm:prSet>
      <dgm:spPr/>
    </dgm:pt>
    <dgm:pt modelId="{77796CCD-19CD-4D99-9BD6-5350FE246864}" type="pres">
      <dgm:prSet presAssocID="{2E82D349-8D0D-42FF-8B8B-C3F3A8AF60B3}" presName="sibTrans" presStyleCnt="0"/>
      <dgm:spPr/>
    </dgm:pt>
    <dgm:pt modelId="{5FA13622-756F-4A94-A4C0-5CD34102D446}" type="pres">
      <dgm:prSet presAssocID="{C73727F8-6990-4268-8522-5EAC8BF3B8A6}" presName="node" presStyleLbl="node1" presStyleIdx="3" presStyleCnt="7">
        <dgm:presLayoutVars>
          <dgm:bulletEnabled val="1"/>
        </dgm:presLayoutVars>
      </dgm:prSet>
      <dgm:spPr/>
    </dgm:pt>
    <dgm:pt modelId="{F51B4E69-8DBC-4A50-813B-CB52F577D13C}" type="pres">
      <dgm:prSet presAssocID="{56CA995E-A52C-4B4E-A06D-40B040D4640A}" presName="sibTrans" presStyleCnt="0"/>
      <dgm:spPr/>
    </dgm:pt>
    <dgm:pt modelId="{5D49EDFD-8FCC-4624-BFD3-C76B9EE64C15}" type="pres">
      <dgm:prSet presAssocID="{5CF3D2C1-75C7-43DC-8EC5-7BAA20823209}" presName="node" presStyleLbl="node1" presStyleIdx="4" presStyleCnt="7">
        <dgm:presLayoutVars>
          <dgm:bulletEnabled val="1"/>
        </dgm:presLayoutVars>
      </dgm:prSet>
      <dgm:spPr/>
    </dgm:pt>
    <dgm:pt modelId="{CEEAE147-0E42-4DD8-B6E4-82131AA88539}" type="pres">
      <dgm:prSet presAssocID="{C5B0AB6C-5318-44D6-9617-D1DCA90E36ED}" presName="sibTrans" presStyleCnt="0"/>
      <dgm:spPr/>
    </dgm:pt>
    <dgm:pt modelId="{610FC45C-82ED-4F4E-A5C8-EBBAA957F875}" type="pres">
      <dgm:prSet presAssocID="{CF2B8001-8ACB-45BB-B4B3-D5CB58136525}" presName="node" presStyleLbl="node1" presStyleIdx="5" presStyleCnt="7" custScaleX="89596">
        <dgm:presLayoutVars>
          <dgm:bulletEnabled val="1"/>
        </dgm:presLayoutVars>
      </dgm:prSet>
      <dgm:spPr/>
    </dgm:pt>
    <dgm:pt modelId="{93F9BE8C-5941-425E-8265-7D9037005F81}" type="pres">
      <dgm:prSet presAssocID="{94793762-F3F0-43B5-BBB3-73D5DE00A093}" presName="sibTrans" presStyleCnt="0"/>
      <dgm:spPr/>
    </dgm:pt>
    <dgm:pt modelId="{3133FEDE-771A-4067-A5AE-52DE5BFABF43}" type="pres">
      <dgm:prSet presAssocID="{D497A146-8D9D-4A81-9BA1-F9883C694CDB}" presName="node" presStyleLbl="node1" presStyleIdx="6" presStyleCnt="7" custScaleX="104810">
        <dgm:presLayoutVars>
          <dgm:bulletEnabled val="1"/>
        </dgm:presLayoutVars>
      </dgm:prSet>
      <dgm:spPr/>
    </dgm:pt>
  </dgm:ptLst>
  <dgm:cxnLst>
    <dgm:cxn modelId="{96D40D0D-FFE1-4882-875F-72043D28E982}" type="presOf" srcId="{C3A6FAF3-391B-4B4C-BA3D-F23802BBB00D}" destId="{2B08B4D2-1A53-4F0F-97B2-DA0C9514AB50}" srcOrd="0" destOrd="0" presId="urn:microsoft.com/office/officeart/2005/8/layout/default"/>
    <dgm:cxn modelId="{221BC916-E850-4A75-8383-4C87AEE7ADA0}" srcId="{E00AEC1B-4F10-4F7E-A146-A5C2FFBB44B8}" destId="{CF2B8001-8ACB-45BB-B4B3-D5CB58136525}" srcOrd="5" destOrd="0" parTransId="{110777BC-1D5B-4AAE-BD5D-51C963D3B38B}" sibTransId="{94793762-F3F0-43B5-BBB3-73D5DE00A093}"/>
    <dgm:cxn modelId="{9D0B181E-192E-464B-BFF2-063B0C0A5543}" srcId="{E00AEC1B-4F10-4F7E-A146-A5C2FFBB44B8}" destId="{C3A6FAF3-391B-4B4C-BA3D-F23802BBB00D}" srcOrd="2" destOrd="0" parTransId="{F5925685-71CB-4134-A342-48BD3C129E9A}" sibTransId="{2E82D349-8D0D-42FF-8B8B-C3F3A8AF60B3}"/>
    <dgm:cxn modelId="{E7F08A32-B170-4197-A953-6A46DE90066A}" type="presOf" srcId="{949887D0-714E-4F41-A4DE-85FED5FBC59C}" destId="{D747F0DC-3984-4ACC-8A09-BE8FAEF0CE4D}" srcOrd="0" destOrd="0" presId="urn:microsoft.com/office/officeart/2005/8/layout/default"/>
    <dgm:cxn modelId="{01077352-A59B-429C-847F-2F7CFE110695}" srcId="{E00AEC1B-4F10-4F7E-A146-A5C2FFBB44B8}" destId="{949887D0-714E-4F41-A4DE-85FED5FBC59C}" srcOrd="1" destOrd="0" parTransId="{CE9BA600-EF72-43DB-ABC8-ECD53789099F}" sibTransId="{20751EF3-C701-447B-B147-27BFFA719462}"/>
    <dgm:cxn modelId="{4AED3773-6AA8-4087-80E7-B630A6BEDDDB}" srcId="{E00AEC1B-4F10-4F7E-A146-A5C2FFBB44B8}" destId="{C856C42F-08AC-4064-BC9D-B4EE31BF930C}" srcOrd="0" destOrd="0" parTransId="{6A5F15AB-C7CA-47D7-ADBE-FCC821D84A6C}" sibTransId="{2548B574-D881-4FF6-A3A7-AFA236BCB26D}"/>
    <dgm:cxn modelId="{C2A54F7A-F36F-48A8-9AED-BB246284B17D}" type="presOf" srcId="{D497A146-8D9D-4A81-9BA1-F9883C694CDB}" destId="{3133FEDE-771A-4067-A5AE-52DE5BFABF43}" srcOrd="0" destOrd="0" presId="urn:microsoft.com/office/officeart/2005/8/layout/default"/>
    <dgm:cxn modelId="{48A52D82-FE82-4448-B63D-07F24B723247}" type="presOf" srcId="{C73727F8-6990-4268-8522-5EAC8BF3B8A6}" destId="{5FA13622-756F-4A94-A4C0-5CD34102D446}" srcOrd="0" destOrd="0" presId="urn:microsoft.com/office/officeart/2005/8/layout/default"/>
    <dgm:cxn modelId="{314F7689-6193-440C-ACEB-FCA2D660DFA7}" srcId="{E00AEC1B-4F10-4F7E-A146-A5C2FFBB44B8}" destId="{C73727F8-6990-4268-8522-5EAC8BF3B8A6}" srcOrd="3" destOrd="0" parTransId="{87985667-7AB1-4208-8A46-26309FE0B417}" sibTransId="{56CA995E-A52C-4B4E-A06D-40B040D4640A}"/>
    <dgm:cxn modelId="{A6069991-6D4C-43EB-B6E9-C81E7AF135DC}" type="presOf" srcId="{E00AEC1B-4F10-4F7E-A146-A5C2FFBB44B8}" destId="{7E9ECF37-B5BA-4250-A185-DE68E41EF86B}" srcOrd="0" destOrd="0" presId="urn:microsoft.com/office/officeart/2005/8/layout/default"/>
    <dgm:cxn modelId="{24B1719B-EA0B-4D5A-A7C8-1AFDAC560E75}" type="presOf" srcId="{C856C42F-08AC-4064-BC9D-B4EE31BF930C}" destId="{3B9CCC77-C4B1-4AB4-80C0-AB1F798D2F00}" srcOrd="0" destOrd="0" presId="urn:microsoft.com/office/officeart/2005/8/layout/default"/>
    <dgm:cxn modelId="{2D91E2B2-B50B-4F7F-8417-8662D03FA416}" type="presOf" srcId="{5CF3D2C1-75C7-43DC-8EC5-7BAA20823209}" destId="{5D49EDFD-8FCC-4624-BFD3-C76B9EE64C15}" srcOrd="0" destOrd="0" presId="urn:microsoft.com/office/officeart/2005/8/layout/default"/>
    <dgm:cxn modelId="{EB366BCB-F9C8-494D-ADC1-4AC59DAC291E}" srcId="{E00AEC1B-4F10-4F7E-A146-A5C2FFBB44B8}" destId="{5CF3D2C1-75C7-43DC-8EC5-7BAA20823209}" srcOrd="4" destOrd="0" parTransId="{B5FDE275-B5F1-4479-9FB1-3B09F7EBCDE5}" sibTransId="{C5B0AB6C-5318-44D6-9617-D1DCA90E36ED}"/>
    <dgm:cxn modelId="{C0B180D0-EDDF-44BD-9FEE-372A28471B2D}" type="presOf" srcId="{CF2B8001-8ACB-45BB-B4B3-D5CB58136525}" destId="{610FC45C-82ED-4F4E-A5C8-EBBAA957F875}" srcOrd="0" destOrd="0" presId="urn:microsoft.com/office/officeart/2005/8/layout/default"/>
    <dgm:cxn modelId="{1B75BDDA-21F7-437C-902A-A14835A411CE}" srcId="{E00AEC1B-4F10-4F7E-A146-A5C2FFBB44B8}" destId="{D497A146-8D9D-4A81-9BA1-F9883C694CDB}" srcOrd="6" destOrd="0" parTransId="{638146FB-6822-4436-8696-B031F5FD5AF4}" sibTransId="{25AD7222-AD24-4E10-ABFF-2B6FDF8AAD03}"/>
    <dgm:cxn modelId="{86856BC5-61AA-478E-9358-8E392B7B88B8}" type="presParOf" srcId="{7E9ECF37-B5BA-4250-A185-DE68E41EF86B}" destId="{3B9CCC77-C4B1-4AB4-80C0-AB1F798D2F00}" srcOrd="0" destOrd="0" presId="urn:microsoft.com/office/officeart/2005/8/layout/default"/>
    <dgm:cxn modelId="{E9811963-0AF5-4DC2-8C9B-356B684364C2}" type="presParOf" srcId="{7E9ECF37-B5BA-4250-A185-DE68E41EF86B}" destId="{F2ED7F46-1187-441F-AB19-991AFE298928}" srcOrd="1" destOrd="0" presId="urn:microsoft.com/office/officeart/2005/8/layout/default"/>
    <dgm:cxn modelId="{2E69BC55-CBC2-467F-BE6D-C8F214FB6872}" type="presParOf" srcId="{7E9ECF37-B5BA-4250-A185-DE68E41EF86B}" destId="{D747F0DC-3984-4ACC-8A09-BE8FAEF0CE4D}" srcOrd="2" destOrd="0" presId="urn:microsoft.com/office/officeart/2005/8/layout/default"/>
    <dgm:cxn modelId="{61416885-AE34-4D0E-BA78-93868E407C24}" type="presParOf" srcId="{7E9ECF37-B5BA-4250-A185-DE68E41EF86B}" destId="{CD01A1B2-B689-49CF-82D2-ED7C8E52D1B0}" srcOrd="3" destOrd="0" presId="urn:microsoft.com/office/officeart/2005/8/layout/default"/>
    <dgm:cxn modelId="{91359873-ADBB-4C87-ACE8-DC3975D91960}" type="presParOf" srcId="{7E9ECF37-B5BA-4250-A185-DE68E41EF86B}" destId="{2B08B4D2-1A53-4F0F-97B2-DA0C9514AB50}" srcOrd="4" destOrd="0" presId="urn:microsoft.com/office/officeart/2005/8/layout/default"/>
    <dgm:cxn modelId="{3E05C4D7-4092-440A-B7D8-8558A63243D7}" type="presParOf" srcId="{7E9ECF37-B5BA-4250-A185-DE68E41EF86B}" destId="{77796CCD-19CD-4D99-9BD6-5350FE246864}" srcOrd="5" destOrd="0" presId="urn:microsoft.com/office/officeart/2005/8/layout/default"/>
    <dgm:cxn modelId="{213A53DF-A570-4936-BB8E-DE4E4E55D7F1}" type="presParOf" srcId="{7E9ECF37-B5BA-4250-A185-DE68E41EF86B}" destId="{5FA13622-756F-4A94-A4C0-5CD34102D446}" srcOrd="6" destOrd="0" presId="urn:microsoft.com/office/officeart/2005/8/layout/default"/>
    <dgm:cxn modelId="{D10CEEEF-EE53-4EEA-8277-A78FAEB1E437}" type="presParOf" srcId="{7E9ECF37-B5BA-4250-A185-DE68E41EF86B}" destId="{F51B4E69-8DBC-4A50-813B-CB52F577D13C}" srcOrd="7" destOrd="0" presId="urn:microsoft.com/office/officeart/2005/8/layout/default"/>
    <dgm:cxn modelId="{BD9756FC-746C-4F85-82DD-85DE6185ED27}" type="presParOf" srcId="{7E9ECF37-B5BA-4250-A185-DE68E41EF86B}" destId="{5D49EDFD-8FCC-4624-BFD3-C76B9EE64C15}" srcOrd="8" destOrd="0" presId="urn:microsoft.com/office/officeart/2005/8/layout/default"/>
    <dgm:cxn modelId="{C19BF05D-E2E7-41E6-A5E2-201C785FD101}" type="presParOf" srcId="{7E9ECF37-B5BA-4250-A185-DE68E41EF86B}" destId="{CEEAE147-0E42-4DD8-B6E4-82131AA88539}" srcOrd="9" destOrd="0" presId="urn:microsoft.com/office/officeart/2005/8/layout/default"/>
    <dgm:cxn modelId="{3FFD04D3-3B16-41FD-BE3A-90DA05CF5546}" type="presParOf" srcId="{7E9ECF37-B5BA-4250-A185-DE68E41EF86B}" destId="{610FC45C-82ED-4F4E-A5C8-EBBAA957F875}" srcOrd="10" destOrd="0" presId="urn:microsoft.com/office/officeart/2005/8/layout/default"/>
    <dgm:cxn modelId="{CF722A59-A5A8-4F89-B78A-F70D19C63A6A}" type="presParOf" srcId="{7E9ECF37-B5BA-4250-A185-DE68E41EF86B}" destId="{93F9BE8C-5941-425E-8265-7D9037005F81}" srcOrd="11" destOrd="0" presId="urn:microsoft.com/office/officeart/2005/8/layout/default"/>
    <dgm:cxn modelId="{A89A6C5E-07C1-4134-A238-5D96F6F1948E}" type="presParOf" srcId="{7E9ECF37-B5BA-4250-A185-DE68E41EF86B}" destId="{3133FEDE-771A-4067-A5AE-52DE5BFABF43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38045A3-836A-4795-A7B2-30729AFB1CA8}" type="doc">
      <dgm:prSet loTypeId="urn:microsoft.com/office/officeart/2008/layout/HalfCircleOrganizationChart" loCatId="hierarchy" qsTypeId="urn:microsoft.com/office/officeart/2005/8/quickstyle/simple3" qsCatId="simple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8298BCF8-377F-402C-8DDE-99ED625A3584}">
      <dgm:prSet phldrT="[Текст]" custT="1"/>
      <dgm:spPr/>
      <dgm:t>
        <a:bodyPr/>
        <a:lstStyle/>
        <a:p>
          <a:r>
            <a:rPr lang="uk-UA" sz="4000" b="1" dirty="0">
              <a:latin typeface="+mj-lt"/>
            </a:rPr>
            <a:t>Методи впливу</a:t>
          </a:r>
          <a:endParaRPr lang="ru-RU" sz="4000" b="1" dirty="0">
            <a:latin typeface="+mj-lt"/>
          </a:endParaRPr>
        </a:p>
      </dgm:t>
    </dgm:pt>
    <dgm:pt modelId="{9732A4DF-7A69-4AFB-BBDC-3F8AD84417D8}" type="parTrans" cxnId="{7E1BC954-D26B-4C82-B51B-B5C93A0481B6}">
      <dgm:prSet/>
      <dgm:spPr/>
      <dgm:t>
        <a:bodyPr/>
        <a:lstStyle/>
        <a:p>
          <a:endParaRPr lang="ru-RU"/>
        </a:p>
      </dgm:t>
    </dgm:pt>
    <dgm:pt modelId="{90E345B7-F534-4848-982E-07FEE09D2500}" type="sibTrans" cxnId="{7E1BC954-D26B-4C82-B51B-B5C93A0481B6}">
      <dgm:prSet/>
      <dgm:spPr/>
      <dgm:t>
        <a:bodyPr/>
        <a:lstStyle/>
        <a:p>
          <a:endParaRPr lang="ru-RU"/>
        </a:p>
      </dgm:t>
    </dgm:pt>
    <dgm:pt modelId="{5EC19A84-97BA-4C51-9DCC-F49453A5AD66}">
      <dgm:prSet phldrT="[Текст]" custT="1"/>
      <dgm:spPr/>
      <dgm:t>
        <a:bodyPr/>
        <a:lstStyle/>
        <a:p>
          <a:r>
            <a:rPr lang="uk-UA" sz="3200" i="0" dirty="0">
              <a:latin typeface="+mj-lt"/>
            </a:rPr>
            <a:t>переконання</a:t>
          </a:r>
          <a:endParaRPr lang="ru-RU" sz="3200" i="0" dirty="0">
            <a:latin typeface="+mj-lt"/>
          </a:endParaRPr>
        </a:p>
      </dgm:t>
    </dgm:pt>
    <dgm:pt modelId="{F61F4444-B4B9-4FF8-83E4-47037D59424F}" type="parTrans" cxnId="{03672516-FF93-48D4-88E9-98A2F51B0155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181E12F8-A517-43BC-BE32-C56C7D815AEE}" type="sibTrans" cxnId="{03672516-FF93-48D4-88E9-98A2F51B0155}">
      <dgm:prSet/>
      <dgm:spPr/>
      <dgm:t>
        <a:bodyPr/>
        <a:lstStyle/>
        <a:p>
          <a:endParaRPr lang="ru-RU"/>
        </a:p>
      </dgm:t>
    </dgm:pt>
    <dgm:pt modelId="{0571D6D0-840C-48EB-8079-F585E418ED5A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3200" i="0" dirty="0">
              <a:latin typeface="+mj-lt"/>
            </a:rPr>
            <a:t>правове виховання</a:t>
          </a:r>
          <a:endParaRPr lang="ru-RU" sz="3200" dirty="0">
            <a:latin typeface="+mj-lt"/>
          </a:endParaRPr>
        </a:p>
      </dgm:t>
    </dgm:pt>
    <dgm:pt modelId="{5549A295-CE44-4C98-B7CD-53FF2563292E}" type="parTrans" cxnId="{2AC364AE-1E9F-4712-A5B7-461405880324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943A7612-5EA2-47B7-A173-7FEF19AC4351}" type="sibTrans" cxnId="{2AC364AE-1E9F-4712-A5B7-461405880324}">
      <dgm:prSet/>
      <dgm:spPr/>
      <dgm:t>
        <a:bodyPr/>
        <a:lstStyle/>
        <a:p>
          <a:endParaRPr lang="ru-RU"/>
        </a:p>
      </dgm:t>
    </dgm:pt>
    <dgm:pt modelId="{C05DA5D4-5759-4836-81D8-743BA5E40DF4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3200" i="0" dirty="0">
              <a:latin typeface="+mj-lt"/>
            </a:rPr>
            <a:t>профілактика правопорушень</a:t>
          </a:r>
          <a:endParaRPr lang="ru-RU" sz="3200" dirty="0">
            <a:latin typeface="+mj-lt"/>
          </a:endParaRPr>
        </a:p>
      </dgm:t>
    </dgm:pt>
    <dgm:pt modelId="{7BAAFF99-E4F7-4030-8AA6-E583B6F972D4}" type="parTrans" cxnId="{8BED3902-26A8-4BC6-9212-6E0B45A56116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9E84BCC0-CE69-457C-97AE-E30A21A5BD69}" type="sibTrans" cxnId="{8BED3902-26A8-4BC6-9212-6E0B45A56116}">
      <dgm:prSet/>
      <dgm:spPr/>
      <dgm:t>
        <a:bodyPr/>
        <a:lstStyle/>
        <a:p>
          <a:endParaRPr lang="ru-RU"/>
        </a:p>
      </dgm:t>
    </dgm:pt>
    <dgm:pt modelId="{D20D6532-677C-497B-B8E0-BA2226410EFC}" type="pres">
      <dgm:prSet presAssocID="{538045A3-836A-4795-A7B2-30729AFB1CA8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41EF4D2-2340-4918-AF15-B3B66182CC84}" type="pres">
      <dgm:prSet presAssocID="{8298BCF8-377F-402C-8DDE-99ED625A3584}" presName="hierRoot1" presStyleCnt="0">
        <dgm:presLayoutVars>
          <dgm:hierBranch val="init"/>
        </dgm:presLayoutVars>
      </dgm:prSet>
      <dgm:spPr/>
    </dgm:pt>
    <dgm:pt modelId="{F13653CF-1288-4DB8-B720-08DFC23D603F}" type="pres">
      <dgm:prSet presAssocID="{8298BCF8-377F-402C-8DDE-99ED625A3584}" presName="rootComposite1" presStyleCnt="0"/>
      <dgm:spPr/>
    </dgm:pt>
    <dgm:pt modelId="{27C61F2D-8271-4C20-8CA9-B236BDDFD104}" type="pres">
      <dgm:prSet presAssocID="{8298BCF8-377F-402C-8DDE-99ED625A3584}" presName="rootText1" presStyleLbl="alignAcc1" presStyleIdx="0" presStyleCnt="0" custScaleX="130621">
        <dgm:presLayoutVars>
          <dgm:chPref val="3"/>
        </dgm:presLayoutVars>
      </dgm:prSet>
      <dgm:spPr/>
    </dgm:pt>
    <dgm:pt modelId="{C57089F8-9C02-43B3-AA4C-049D73818269}" type="pres">
      <dgm:prSet presAssocID="{8298BCF8-377F-402C-8DDE-99ED625A3584}" presName="topArc1" presStyleLbl="parChTrans1D1" presStyleIdx="0" presStyleCnt="8"/>
      <dgm:spPr/>
    </dgm:pt>
    <dgm:pt modelId="{7986B2D5-6853-434D-B1FA-3C1622C1556D}" type="pres">
      <dgm:prSet presAssocID="{8298BCF8-377F-402C-8DDE-99ED625A3584}" presName="bottomArc1" presStyleLbl="parChTrans1D1" presStyleIdx="1" presStyleCnt="8"/>
      <dgm:spPr/>
    </dgm:pt>
    <dgm:pt modelId="{779D7DB3-37FE-4DF3-B9A0-B0BE1983F8DF}" type="pres">
      <dgm:prSet presAssocID="{8298BCF8-377F-402C-8DDE-99ED625A3584}" presName="topConnNode1" presStyleLbl="node1" presStyleIdx="0" presStyleCnt="0"/>
      <dgm:spPr/>
    </dgm:pt>
    <dgm:pt modelId="{CAA525E5-DF48-4A22-97C5-1751836D2FBF}" type="pres">
      <dgm:prSet presAssocID="{8298BCF8-377F-402C-8DDE-99ED625A3584}" presName="hierChild2" presStyleCnt="0"/>
      <dgm:spPr/>
    </dgm:pt>
    <dgm:pt modelId="{53860363-7A7B-410A-8AFE-EB4555953EAB}" type="pres">
      <dgm:prSet presAssocID="{F61F4444-B4B9-4FF8-83E4-47037D59424F}" presName="Name28" presStyleLbl="parChTrans1D2" presStyleIdx="0" presStyleCnt="3"/>
      <dgm:spPr/>
    </dgm:pt>
    <dgm:pt modelId="{1703AC97-A9B3-4811-8371-B9A1758F151E}" type="pres">
      <dgm:prSet presAssocID="{5EC19A84-97BA-4C51-9DCC-F49453A5AD66}" presName="hierRoot2" presStyleCnt="0">
        <dgm:presLayoutVars>
          <dgm:hierBranch val="init"/>
        </dgm:presLayoutVars>
      </dgm:prSet>
      <dgm:spPr/>
    </dgm:pt>
    <dgm:pt modelId="{C4F70F6A-1771-4EBC-B2F2-70559492AD4B}" type="pres">
      <dgm:prSet presAssocID="{5EC19A84-97BA-4C51-9DCC-F49453A5AD66}" presName="rootComposite2" presStyleCnt="0"/>
      <dgm:spPr/>
    </dgm:pt>
    <dgm:pt modelId="{475CC615-D78B-4B33-BB9B-6DC5DB09D69B}" type="pres">
      <dgm:prSet presAssocID="{5EC19A84-97BA-4C51-9DCC-F49453A5AD66}" presName="rootText2" presStyleLbl="alignAcc1" presStyleIdx="0" presStyleCnt="0">
        <dgm:presLayoutVars>
          <dgm:chPref val="3"/>
        </dgm:presLayoutVars>
      </dgm:prSet>
      <dgm:spPr/>
    </dgm:pt>
    <dgm:pt modelId="{50A62985-2922-4979-AB5A-86F64655CC8C}" type="pres">
      <dgm:prSet presAssocID="{5EC19A84-97BA-4C51-9DCC-F49453A5AD66}" presName="topArc2" presStyleLbl="parChTrans1D1" presStyleIdx="2" presStyleCnt="8"/>
      <dgm:spPr/>
    </dgm:pt>
    <dgm:pt modelId="{632C498D-107D-4025-AC15-E53CAD743CE4}" type="pres">
      <dgm:prSet presAssocID="{5EC19A84-97BA-4C51-9DCC-F49453A5AD66}" presName="bottomArc2" presStyleLbl="parChTrans1D1" presStyleIdx="3" presStyleCnt="8"/>
      <dgm:spPr/>
    </dgm:pt>
    <dgm:pt modelId="{6766159D-0AE6-4612-A47D-9CB5FEBA8551}" type="pres">
      <dgm:prSet presAssocID="{5EC19A84-97BA-4C51-9DCC-F49453A5AD66}" presName="topConnNode2" presStyleLbl="node2" presStyleIdx="0" presStyleCnt="0"/>
      <dgm:spPr/>
    </dgm:pt>
    <dgm:pt modelId="{F243EC9F-38A4-43F3-942E-FC1FA83CCB43}" type="pres">
      <dgm:prSet presAssocID="{5EC19A84-97BA-4C51-9DCC-F49453A5AD66}" presName="hierChild4" presStyleCnt="0"/>
      <dgm:spPr/>
    </dgm:pt>
    <dgm:pt modelId="{9D967A6E-3CAA-4CD9-A58E-6C6E4306CCB0}" type="pres">
      <dgm:prSet presAssocID="{5EC19A84-97BA-4C51-9DCC-F49453A5AD66}" presName="hierChild5" presStyleCnt="0"/>
      <dgm:spPr/>
    </dgm:pt>
    <dgm:pt modelId="{1B796AA2-1FC5-4565-8422-9962016F45EA}" type="pres">
      <dgm:prSet presAssocID="{5549A295-CE44-4C98-B7CD-53FF2563292E}" presName="Name28" presStyleLbl="parChTrans1D2" presStyleIdx="1" presStyleCnt="3"/>
      <dgm:spPr/>
    </dgm:pt>
    <dgm:pt modelId="{6A1DE8CE-FCBF-434F-9B67-EB700A57B1AD}" type="pres">
      <dgm:prSet presAssocID="{0571D6D0-840C-48EB-8079-F585E418ED5A}" presName="hierRoot2" presStyleCnt="0">
        <dgm:presLayoutVars>
          <dgm:hierBranch val="init"/>
        </dgm:presLayoutVars>
      </dgm:prSet>
      <dgm:spPr/>
    </dgm:pt>
    <dgm:pt modelId="{4DCFD9B3-A644-42E2-9EEB-CEA8F7C209A5}" type="pres">
      <dgm:prSet presAssocID="{0571D6D0-840C-48EB-8079-F585E418ED5A}" presName="rootComposite2" presStyleCnt="0"/>
      <dgm:spPr/>
    </dgm:pt>
    <dgm:pt modelId="{0AE5A3EA-25A2-4398-A44F-F31655748360}" type="pres">
      <dgm:prSet presAssocID="{0571D6D0-840C-48EB-8079-F585E418ED5A}" presName="rootText2" presStyleLbl="alignAcc1" presStyleIdx="0" presStyleCnt="0">
        <dgm:presLayoutVars>
          <dgm:chPref val="3"/>
        </dgm:presLayoutVars>
      </dgm:prSet>
      <dgm:spPr/>
    </dgm:pt>
    <dgm:pt modelId="{8557F613-DBAB-4427-9D50-5F2D26E46139}" type="pres">
      <dgm:prSet presAssocID="{0571D6D0-840C-48EB-8079-F585E418ED5A}" presName="topArc2" presStyleLbl="parChTrans1D1" presStyleIdx="4" presStyleCnt="8"/>
      <dgm:spPr/>
    </dgm:pt>
    <dgm:pt modelId="{61F890B9-1CB0-4F41-8597-962BD36216D8}" type="pres">
      <dgm:prSet presAssocID="{0571D6D0-840C-48EB-8079-F585E418ED5A}" presName="bottomArc2" presStyleLbl="parChTrans1D1" presStyleIdx="5" presStyleCnt="8"/>
      <dgm:spPr/>
    </dgm:pt>
    <dgm:pt modelId="{E65486AE-3C5E-41F1-94CD-6CC272137CF4}" type="pres">
      <dgm:prSet presAssocID="{0571D6D0-840C-48EB-8079-F585E418ED5A}" presName="topConnNode2" presStyleLbl="node2" presStyleIdx="0" presStyleCnt="0"/>
      <dgm:spPr/>
    </dgm:pt>
    <dgm:pt modelId="{5143642D-FE27-4F34-AC83-250597BE76C1}" type="pres">
      <dgm:prSet presAssocID="{0571D6D0-840C-48EB-8079-F585E418ED5A}" presName="hierChild4" presStyleCnt="0"/>
      <dgm:spPr/>
    </dgm:pt>
    <dgm:pt modelId="{3BD10390-294E-41A1-A870-281F17AC4D2C}" type="pres">
      <dgm:prSet presAssocID="{0571D6D0-840C-48EB-8079-F585E418ED5A}" presName="hierChild5" presStyleCnt="0"/>
      <dgm:spPr/>
    </dgm:pt>
    <dgm:pt modelId="{76FEB3B5-8758-4FFA-B81C-3E84BE57D026}" type="pres">
      <dgm:prSet presAssocID="{7BAAFF99-E4F7-4030-8AA6-E583B6F972D4}" presName="Name28" presStyleLbl="parChTrans1D2" presStyleIdx="2" presStyleCnt="3"/>
      <dgm:spPr/>
    </dgm:pt>
    <dgm:pt modelId="{3A1D83C5-A1FC-4EDA-AE1D-608926F21D52}" type="pres">
      <dgm:prSet presAssocID="{C05DA5D4-5759-4836-81D8-743BA5E40DF4}" presName="hierRoot2" presStyleCnt="0">
        <dgm:presLayoutVars>
          <dgm:hierBranch val="init"/>
        </dgm:presLayoutVars>
      </dgm:prSet>
      <dgm:spPr/>
    </dgm:pt>
    <dgm:pt modelId="{A67DC400-F074-4BD2-85F3-41ABC941290B}" type="pres">
      <dgm:prSet presAssocID="{C05DA5D4-5759-4836-81D8-743BA5E40DF4}" presName="rootComposite2" presStyleCnt="0"/>
      <dgm:spPr/>
    </dgm:pt>
    <dgm:pt modelId="{714E3478-9E90-4C9A-811D-08F218ADE4E7}" type="pres">
      <dgm:prSet presAssocID="{C05DA5D4-5759-4836-81D8-743BA5E40DF4}" presName="rootText2" presStyleLbl="alignAcc1" presStyleIdx="0" presStyleCnt="0">
        <dgm:presLayoutVars>
          <dgm:chPref val="3"/>
        </dgm:presLayoutVars>
      </dgm:prSet>
      <dgm:spPr/>
    </dgm:pt>
    <dgm:pt modelId="{6C0BA580-0C01-4457-9B66-DF00B33F194B}" type="pres">
      <dgm:prSet presAssocID="{C05DA5D4-5759-4836-81D8-743BA5E40DF4}" presName="topArc2" presStyleLbl="parChTrans1D1" presStyleIdx="6" presStyleCnt="8"/>
      <dgm:spPr/>
    </dgm:pt>
    <dgm:pt modelId="{89077C61-8C15-4EE6-B6F2-B71AE246198E}" type="pres">
      <dgm:prSet presAssocID="{C05DA5D4-5759-4836-81D8-743BA5E40DF4}" presName="bottomArc2" presStyleLbl="parChTrans1D1" presStyleIdx="7" presStyleCnt="8"/>
      <dgm:spPr/>
    </dgm:pt>
    <dgm:pt modelId="{8A7AED25-5375-4E33-A0C2-CEC194C8521F}" type="pres">
      <dgm:prSet presAssocID="{C05DA5D4-5759-4836-81D8-743BA5E40DF4}" presName="topConnNode2" presStyleLbl="node2" presStyleIdx="0" presStyleCnt="0"/>
      <dgm:spPr/>
    </dgm:pt>
    <dgm:pt modelId="{1FCE450C-3A23-44D8-AD9C-C300991D214E}" type="pres">
      <dgm:prSet presAssocID="{C05DA5D4-5759-4836-81D8-743BA5E40DF4}" presName="hierChild4" presStyleCnt="0"/>
      <dgm:spPr/>
    </dgm:pt>
    <dgm:pt modelId="{6EECCC78-E07F-4A89-A4DB-07078DE801EB}" type="pres">
      <dgm:prSet presAssocID="{C05DA5D4-5759-4836-81D8-743BA5E40DF4}" presName="hierChild5" presStyleCnt="0"/>
      <dgm:spPr/>
    </dgm:pt>
    <dgm:pt modelId="{77DFCBC2-1616-4BA1-9189-504A880182CD}" type="pres">
      <dgm:prSet presAssocID="{8298BCF8-377F-402C-8DDE-99ED625A3584}" presName="hierChild3" presStyleCnt="0"/>
      <dgm:spPr/>
    </dgm:pt>
  </dgm:ptLst>
  <dgm:cxnLst>
    <dgm:cxn modelId="{8BED3902-26A8-4BC6-9212-6E0B45A56116}" srcId="{8298BCF8-377F-402C-8DDE-99ED625A3584}" destId="{C05DA5D4-5759-4836-81D8-743BA5E40DF4}" srcOrd="2" destOrd="0" parTransId="{7BAAFF99-E4F7-4030-8AA6-E583B6F972D4}" sibTransId="{9E84BCC0-CE69-457C-97AE-E30A21A5BD69}"/>
    <dgm:cxn modelId="{B85F2A03-1A6A-44E7-AF73-E1EC872BE0A5}" type="presOf" srcId="{5549A295-CE44-4C98-B7CD-53FF2563292E}" destId="{1B796AA2-1FC5-4565-8422-9962016F45EA}" srcOrd="0" destOrd="0" presId="urn:microsoft.com/office/officeart/2008/layout/HalfCircleOrganizationChart"/>
    <dgm:cxn modelId="{03672516-FF93-48D4-88E9-98A2F51B0155}" srcId="{8298BCF8-377F-402C-8DDE-99ED625A3584}" destId="{5EC19A84-97BA-4C51-9DCC-F49453A5AD66}" srcOrd="0" destOrd="0" parTransId="{F61F4444-B4B9-4FF8-83E4-47037D59424F}" sibTransId="{181E12F8-A517-43BC-BE32-C56C7D815AEE}"/>
    <dgm:cxn modelId="{7A23CA34-631B-40D2-85FD-8FF76071C0E8}" type="presOf" srcId="{5EC19A84-97BA-4C51-9DCC-F49453A5AD66}" destId="{6766159D-0AE6-4612-A47D-9CB5FEBA8551}" srcOrd="1" destOrd="0" presId="urn:microsoft.com/office/officeart/2008/layout/HalfCircleOrganizationChart"/>
    <dgm:cxn modelId="{10A5BA3C-55DB-4C5A-8497-EA5453627C0F}" type="presOf" srcId="{7BAAFF99-E4F7-4030-8AA6-E583B6F972D4}" destId="{76FEB3B5-8758-4FFA-B81C-3E84BE57D026}" srcOrd="0" destOrd="0" presId="urn:microsoft.com/office/officeart/2008/layout/HalfCircleOrganizationChart"/>
    <dgm:cxn modelId="{68DAE260-2CB3-47F0-999A-3BC6B53D2D18}" type="presOf" srcId="{538045A3-836A-4795-A7B2-30729AFB1CA8}" destId="{D20D6532-677C-497B-B8E0-BA2226410EFC}" srcOrd="0" destOrd="0" presId="urn:microsoft.com/office/officeart/2008/layout/HalfCircleOrganizationChart"/>
    <dgm:cxn modelId="{79515F42-B114-4E38-864E-600D72FC1098}" type="presOf" srcId="{C05DA5D4-5759-4836-81D8-743BA5E40DF4}" destId="{714E3478-9E90-4C9A-811D-08F218ADE4E7}" srcOrd="0" destOrd="0" presId="urn:microsoft.com/office/officeart/2008/layout/HalfCircleOrganizationChart"/>
    <dgm:cxn modelId="{73126971-2BF9-48B5-8202-B8741589B2EF}" type="presOf" srcId="{5EC19A84-97BA-4C51-9DCC-F49453A5AD66}" destId="{475CC615-D78B-4B33-BB9B-6DC5DB09D69B}" srcOrd="0" destOrd="0" presId="urn:microsoft.com/office/officeart/2008/layout/HalfCircleOrganizationChart"/>
    <dgm:cxn modelId="{5845B873-5632-4681-91CE-0D7437207917}" type="presOf" srcId="{F61F4444-B4B9-4FF8-83E4-47037D59424F}" destId="{53860363-7A7B-410A-8AFE-EB4555953EAB}" srcOrd="0" destOrd="0" presId="urn:microsoft.com/office/officeart/2008/layout/HalfCircleOrganizationChart"/>
    <dgm:cxn modelId="{7E1BC954-D26B-4C82-B51B-B5C93A0481B6}" srcId="{538045A3-836A-4795-A7B2-30729AFB1CA8}" destId="{8298BCF8-377F-402C-8DDE-99ED625A3584}" srcOrd="0" destOrd="0" parTransId="{9732A4DF-7A69-4AFB-BBDC-3F8AD84417D8}" sibTransId="{90E345B7-F534-4848-982E-07FEE09D2500}"/>
    <dgm:cxn modelId="{AF87A381-DD34-43C7-BF27-3F5381CF920B}" type="presOf" srcId="{C05DA5D4-5759-4836-81D8-743BA5E40DF4}" destId="{8A7AED25-5375-4E33-A0C2-CEC194C8521F}" srcOrd="1" destOrd="0" presId="urn:microsoft.com/office/officeart/2008/layout/HalfCircleOrganizationChart"/>
    <dgm:cxn modelId="{1089F981-3189-4CD9-91D0-9FBB0E34A419}" type="presOf" srcId="{8298BCF8-377F-402C-8DDE-99ED625A3584}" destId="{27C61F2D-8271-4C20-8CA9-B236BDDFD104}" srcOrd="0" destOrd="0" presId="urn:microsoft.com/office/officeart/2008/layout/HalfCircleOrganizationChart"/>
    <dgm:cxn modelId="{2AC364AE-1E9F-4712-A5B7-461405880324}" srcId="{8298BCF8-377F-402C-8DDE-99ED625A3584}" destId="{0571D6D0-840C-48EB-8079-F585E418ED5A}" srcOrd="1" destOrd="0" parTransId="{5549A295-CE44-4C98-B7CD-53FF2563292E}" sibTransId="{943A7612-5EA2-47B7-A173-7FEF19AC4351}"/>
    <dgm:cxn modelId="{63AF46BA-B962-47EF-B693-90B0C5D0CE49}" type="presOf" srcId="{0571D6D0-840C-48EB-8079-F585E418ED5A}" destId="{E65486AE-3C5E-41F1-94CD-6CC272137CF4}" srcOrd="1" destOrd="0" presId="urn:microsoft.com/office/officeart/2008/layout/HalfCircleOrganizationChart"/>
    <dgm:cxn modelId="{E436AFBF-8F67-412E-B8F9-DE826CF1FE70}" type="presOf" srcId="{8298BCF8-377F-402C-8DDE-99ED625A3584}" destId="{779D7DB3-37FE-4DF3-B9A0-B0BE1983F8DF}" srcOrd="1" destOrd="0" presId="urn:microsoft.com/office/officeart/2008/layout/HalfCircleOrganizationChart"/>
    <dgm:cxn modelId="{05E707C1-63FA-4E88-B544-F1935029F0DC}" type="presOf" srcId="{0571D6D0-840C-48EB-8079-F585E418ED5A}" destId="{0AE5A3EA-25A2-4398-A44F-F31655748360}" srcOrd="0" destOrd="0" presId="urn:microsoft.com/office/officeart/2008/layout/HalfCircleOrganizationChart"/>
    <dgm:cxn modelId="{3AF5DB4E-0918-4A4A-9BF3-3464207B6D95}" type="presParOf" srcId="{D20D6532-677C-497B-B8E0-BA2226410EFC}" destId="{141EF4D2-2340-4918-AF15-B3B66182CC84}" srcOrd="0" destOrd="0" presId="urn:microsoft.com/office/officeart/2008/layout/HalfCircleOrganizationChart"/>
    <dgm:cxn modelId="{A81D74C0-08BF-4F88-B700-4C98378CC7BC}" type="presParOf" srcId="{141EF4D2-2340-4918-AF15-B3B66182CC84}" destId="{F13653CF-1288-4DB8-B720-08DFC23D603F}" srcOrd="0" destOrd="0" presId="urn:microsoft.com/office/officeart/2008/layout/HalfCircleOrganizationChart"/>
    <dgm:cxn modelId="{32D0C2A4-AF1B-4BFF-99BF-D0FFEE8EF806}" type="presParOf" srcId="{F13653CF-1288-4DB8-B720-08DFC23D603F}" destId="{27C61F2D-8271-4C20-8CA9-B236BDDFD104}" srcOrd="0" destOrd="0" presId="urn:microsoft.com/office/officeart/2008/layout/HalfCircleOrganizationChart"/>
    <dgm:cxn modelId="{0C559199-F41B-4612-B70D-61C7D7941DF0}" type="presParOf" srcId="{F13653CF-1288-4DB8-B720-08DFC23D603F}" destId="{C57089F8-9C02-43B3-AA4C-049D73818269}" srcOrd="1" destOrd="0" presId="urn:microsoft.com/office/officeart/2008/layout/HalfCircleOrganizationChart"/>
    <dgm:cxn modelId="{60E2B512-8965-477A-B15B-26A6CB5CC336}" type="presParOf" srcId="{F13653CF-1288-4DB8-B720-08DFC23D603F}" destId="{7986B2D5-6853-434D-B1FA-3C1622C1556D}" srcOrd="2" destOrd="0" presId="urn:microsoft.com/office/officeart/2008/layout/HalfCircleOrganizationChart"/>
    <dgm:cxn modelId="{283FE81B-6A04-4E64-A0C7-52B66F4A6D3A}" type="presParOf" srcId="{F13653CF-1288-4DB8-B720-08DFC23D603F}" destId="{779D7DB3-37FE-4DF3-B9A0-B0BE1983F8DF}" srcOrd="3" destOrd="0" presId="urn:microsoft.com/office/officeart/2008/layout/HalfCircleOrganizationChart"/>
    <dgm:cxn modelId="{F43A3BAA-C138-4C6D-BB82-AAB58A1963DE}" type="presParOf" srcId="{141EF4D2-2340-4918-AF15-B3B66182CC84}" destId="{CAA525E5-DF48-4A22-97C5-1751836D2FBF}" srcOrd="1" destOrd="0" presId="urn:microsoft.com/office/officeart/2008/layout/HalfCircleOrganizationChart"/>
    <dgm:cxn modelId="{DA6F404A-AA39-4AB4-A625-601854F7E674}" type="presParOf" srcId="{CAA525E5-DF48-4A22-97C5-1751836D2FBF}" destId="{53860363-7A7B-410A-8AFE-EB4555953EAB}" srcOrd="0" destOrd="0" presId="urn:microsoft.com/office/officeart/2008/layout/HalfCircleOrganizationChart"/>
    <dgm:cxn modelId="{EAC4B1CA-F01F-42A8-8125-0A9639CF54A9}" type="presParOf" srcId="{CAA525E5-DF48-4A22-97C5-1751836D2FBF}" destId="{1703AC97-A9B3-4811-8371-B9A1758F151E}" srcOrd="1" destOrd="0" presId="urn:microsoft.com/office/officeart/2008/layout/HalfCircleOrganizationChart"/>
    <dgm:cxn modelId="{1F64A61A-DDD1-4DA0-9338-1C1B9784990B}" type="presParOf" srcId="{1703AC97-A9B3-4811-8371-B9A1758F151E}" destId="{C4F70F6A-1771-4EBC-B2F2-70559492AD4B}" srcOrd="0" destOrd="0" presId="urn:microsoft.com/office/officeart/2008/layout/HalfCircleOrganizationChart"/>
    <dgm:cxn modelId="{DD8B96A4-EA2D-4735-AF75-D298E87824F4}" type="presParOf" srcId="{C4F70F6A-1771-4EBC-B2F2-70559492AD4B}" destId="{475CC615-D78B-4B33-BB9B-6DC5DB09D69B}" srcOrd="0" destOrd="0" presId="urn:microsoft.com/office/officeart/2008/layout/HalfCircleOrganizationChart"/>
    <dgm:cxn modelId="{F27ABCAA-80F4-409D-937F-70D12ECF60F2}" type="presParOf" srcId="{C4F70F6A-1771-4EBC-B2F2-70559492AD4B}" destId="{50A62985-2922-4979-AB5A-86F64655CC8C}" srcOrd="1" destOrd="0" presId="urn:microsoft.com/office/officeart/2008/layout/HalfCircleOrganizationChart"/>
    <dgm:cxn modelId="{40B1303E-CF95-4E86-AD01-0FC9FBBC706C}" type="presParOf" srcId="{C4F70F6A-1771-4EBC-B2F2-70559492AD4B}" destId="{632C498D-107D-4025-AC15-E53CAD743CE4}" srcOrd="2" destOrd="0" presId="urn:microsoft.com/office/officeart/2008/layout/HalfCircleOrganizationChart"/>
    <dgm:cxn modelId="{A0B2C451-88DE-402A-815F-568949F41174}" type="presParOf" srcId="{C4F70F6A-1771-4EBC-B2F2-70559492AD4B}" destId="{6766159D-0AE6-4612-A47D-9CB5FEBA8551}" srcOrd="3" destOrd="0" presId="urn:microsoft.com/office/officeart/2008/layout/HalfCircleOrganizationChart"/>
    <dgm:cxn modelId="{B45B5505-A7CF-4559-A7DA-BCF25C58A327}" type="presParOf" srcId="{1703AC97-A9B3-4811-8371-B9A1758F151E}" destId="{F243EC9F-38A4-43F3-942E-FC1FA83CCB43}" srcOrd="1" destOrd="0" presId="urn:microsoft.com/office/officeart/2008/layout/HalfCircleOrganizationChart"/>
    <dgm:cxn modelId="{42177B22-CFB7-4E70-A625-6202F0C51AD9}" type="presParOf" srcId="{1703AC97-A9B3-4811-8371-B9A1758F151E}" destId="{9D967A6E-3CAA-4CD9-A58E-6C6E4306CCB0}" srcOrd="2" destOrd="0" presId="urn:microsoft.com/office/officeart/2008/layout/HalfCircleOrganizationChart"/>
    <dgm:cxn modelId="{8F5E367E-45D3-42E6-8880-13637A0F6E17}" type="presParOf" srcId="{CAA525E5-DF48-4A22-97C5-1751836D2FBF}" destId="{1B796AA2-1FC5-4565-8422-9962016F45EA}" srcOrd="2" destOrd="0" presId="urn:microsoft.com/office/officeart/2008/layout/HalfCircleOrganizationChart"/>
    <dgm:cxn modelId="{A3BD90D8-ECF6-4B90-98A0-8518C38B453F}" type="presParOf" srcId="{CAA525E5-DF48-4A22-97C5-1751836D2FBF}" destId="{6A1DE8CE-FCBF-434F-9B67-EB700A57B1AD}" srcOrd="3" destOrd="0" presId="urn:microsoft.com/office/officeart/2008/layout/HalfCircleOrganizationChart"/>
    <dgm:cxn modelId="{B49205C7-9421-4F38-9FEB-DE307D1B2E73}" type="presParOf" srcId="{6A1DE8CE-FCBF-434F-9B67-EB700A57B1AD}" destId="{4DCFD9B3-A644-42E2-9EEB-CEA8F7C209A5}" srcOrd="0" destOrd="0" presId="urn:microsoft.com/office/officeart/2008/layout/HalfCircleOrganizationChart"/>
    <dgm:cxn modelId="{1D2577C3-6443-4B3A-8B42-FC514D26260B}" type="presParOf" srcId="{4DCFD9B3-A644-42E2-9EEB-CEA8F7C209A5}" destId="{0AE5A3EA-25A2-4398-A44F-F31655748360}" srcOrd="0" destOrd="0" presId="urn:microsoft.com/office/officeart/2008/layout/HalfCircleOrganizationChart"/>
    <dgm:cxn modelId="{042A14FC-335E-487E-9928-6EA9F4189AF7}" type="presParOf" srcId="{4DCFD9B3-A644-42E2-9EEB-CEA8F7C209A5}" destId="{8557F613-DBAB-4427-9D50-5F2D26E46139}" srcOrd="1" destOrd="0" presId="urn:microsoft.com/office/officeart/2008/layout/HalfCircleOrganizationChart"/>
    <dgm:cxn modelId="{EF02D99E-4745-4943-BE90-C1CCD477ABDD}" type="presParOf" srcId="{4DCFD9B3-A644-42E2-9EEB-CEA8F7C209A5}" destId="{61F890B9-1CB0-4F41-8597-962BD36216D8}" srcOrd="2" destOrd="0" presId="urn:microsoft.com/office/officeart/2008/layout/HalfCircleOrganizationChart"/>
    <dgm:cxn modelId="{1507D92E-7294-44BB-AC4F-5992F7ABDE79}" type="presParOf" srcId="{4DCFD9B3-A644-42E2-9EEB-CEA8F7C209A5}" destId="{E65486AE-3C5E-41F1-94CD-6CC272137CF4}" srcOrd="3" destOrd="0" presId="urn:microsoft.com/office/officeart/2008/layout/HalfCircleOrganizationChart"/>
    <dgm:cxn modelId="{98A4A9B1-1996-4999-A8B4-64E087F73E7C}" type="presParOf" srcId="{6A1DE8CE-FCBF-434F-9B67-EB700A57B1AD}" destId="{5143642D-FE27-4F34-AC83-250597BE76C1}" srcOrd="1" destOrd="0" presId="urn:microsoft.com/office/officeart/2008/layout/HalfCircleOrganizationChart"/>
    <dgm:cxn modelId="{94C8D0EE-A925-448C-A871-91025BC34C27}" type="presParOf" srcId="{6A1DE8CE-FCBF-434F-9B67-EB700A57B1AD}" destId="{3BD10390-294E-41A1-A870-281F17AC4D2C}" srcOrd="2" destOrd="0" presId="urn:microsoft.com/office/officeart/2008/layout/HalfCircleOrganizationChart"/>
    <dgm:cxn modelId="{6CB53023-7A1B-4849-8A7F-AFD988B8C8FF}" type="presParOf" srcId="{CAA525E5-DF48-4A22-97C5-1751836D2FBF}" destId="{76FEB3B5-8758-4FFA-B81C-3E84BE57D026}" srcOrd="4" destOrd="0" presId="urn:microsoft.com/office/officeart/2008/layout/HalfCircleOrganizationChart"/>
    <dgm:cxn modelId="{D0876F85-9C6E-44BA-BFDF-A55212C11F03}" type="presParOf" srcId="{CAA525E5-DF48-4A22-97C5-1751836D2FBF}" destId="{3A1D83C5-A1FC-4EDA-AE1D-608926F21D52}" srcOrd="5" destOrd="0" presId="urn:microsoft.com/office/officeart/2008/layout/HalfCircleOrganizationChart"/>
    <dgm:cxn modelId="{5CAF3385-7B4A-4F6D-85D1-49A13387C090}" type="presParOf" srcId="{3A1D83C5-A1FC-4EDA-AE1D-608926F21D52}" destId="{A67DC400-F074-4BD2-85F3-41ABC941290B}" srcOrd="0" destOrd="0" presId="urn:microsoft.com/office/officeart/2008/layout/HalfCircleOrganizationChart"/>
    <dgm:cxn modelId="{BAC07AC1-17AD-4462-9008-246384C8EF99}" type="presParOf" srcId="{A67DC400-F074-4BD2-85F3-41ABC941290B}" destId="{714E3478-9E90-4C9A-811D-08F218ADE4E7}" srcOrd="0" destOrd="0" presId="urn:microsoft.com/office/officeart/2008/layout/HalfCircleOrganizationChart"/>
    <dgm:cxn modelId="{91AC37F4-4536-47B4-BA51-F7F626F5F882}" type="presParOf" srcId="{A67DC400-F074-4BD2-85F3-41ABC941290B}" destId="{6C0BA580-0C01-4457-9B66-DF00B33F194B}" srcOrd="1" destOrd="0" presId="urn:microsoft.com/office/officeart/2008/layout/HalfCircleOrganizationChart"/>
    <dgm:cxn modelId="{0A44B44F-68BC-4C98-8699-3E8B661F363E}" type="presParOf" srcId="{A67DC400-F074-4BD2-85F3-41ABC941290B}" destId="{89077C61-8C15-4EE6-B6F2-B71AE246198E}" srcOrd="2" destOrd="0" presId="urn:microsoft.com/office/officeart/2008/layout/HalfCircleOrganizationChart"/>
    <dgm:cxn modelId="{36EBF526-95B8-4DF1-AB1E-1D387A7D5CEB}" type="presParOf" srcId="{A67DC400-F074-4BD2-85F3-41ABC941290B}" destId="{8A7AED25-5375-4E33-A0C2-CEC194C8521F}" srcOrd="3" destOrd="0" presId="urn:microsoft.com/office/officeart/2008/layout/HalfCircleOrganizationChart"/>
    <dgm:cxn modelId="{6D974351-58C6-4E86-9D8E-698222F0BCA2}" type="presParOf" srcId="{3A1D83C5-A1FC-4EDA-AE1D-608926F21D52}" destId="{1FCE450C-3A23-44D8-AD9C-C300991D214E}" srcOrd="1" destOrd="0" presId="urn:microsoft.com/office/officeart/2008/layout/HalfCircleOrganizationChart"/>
    <dgm:cxn modelId="{35A87500-746D-48F4-A775-DB9428F02529}" type="presParOf" srcId="{3A1D83C5-A1FC-4EDA-AE1D-608926F21D52}" destId="{6EECCC78-E07F-4A89-A4DB-07078DE801EB}" srcOrd="2" destOrd="0" presId="urn:microsoft.com/office/officeart/2008/layout/HalfCircleOrganizationChart"/>
    <dgm:cxn modelId="{F825FF05-1614-4390-A807-125AE6D89A7F}" type="presParOf" srcId="{141EF4D2-2340-4918-AF15-B3B66182CC84}" destId="{77DFCBC2-1616-4BA1-9189-504A880182CD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D1573A96-82C7-460C-8AF8-A89AAC2B6F4D}" type="doc">
      <dgm:prSet loTypeId="urn:microsoft.com/office/officeart/2005/8/layout/hList1" loCatId="list" qsTypeId="urn:microsoft.com/office/officeart/2005/8/quickstyle/simple2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791BAB6C-955C-4D86-B5C4-E7483842DD73}">
      <dgm:prSet phldrT="[Текст]" custT="1"/>
      <dgm:spPr/>
      <dgm:t>
        <a:bodyPr/>
        <a:lstStyle/>
        <a:p>
          <a:r>
            <a:rPr lang="uk-UA" sz="2400" b="1" i="0" dirty="0">
              <a:latin typeface="+mj-lt"/>
            </a:rPr>
            <a:t>За сферою суспільних відносин</a:t>
          </a:r>
          <a:endParaRPr lang="ru-RU" sz="2400" i="0" dirty="0">
            <a:latin typeface="+mj-lt"/>
          </a:endParaRPr>
        </a:p>
      </dgm:t>
    </dgm:pt>
    <dgm:pt modelId="{EB8B4154-5111-4285-9E36-2A8FB047D4FC}" type="parTrans" cxnId="{17393605-400F-4B0C-B7D8-596412D20D6B}">
      <dgm:prSet/>
      <dgm:spPr/>
      <dgm:t>
        <a:bodyPr/>
        <a:lstStyle/>
        <a:p>
          <a:endParaRPr lang="ru-RU"/>
        </a:p>
      </dgm:t>
    </dgm:pt>
    <dgm:pt modelId="{4E2AA346-13B9-4238-A68B-6E232E7D99A1}" type="sibTrans" cxnId="{17393605-400F-4B0C-B7D8-596412D20D6B}">
      <dgm:prSet/>
      <dgm:spPr/>
      <dgm:t>
        <a:bodyPr/>
        <a:lstStyle/>
        <a:p>
          <a:endParaRPr lang="ru-RU"/>
        </a:p>
      </dgm:t>
    </dgm:pt>
    <dgm:pt modelId="{71F57DAB-0709-4704-AFE7-52E38AB61291}">
      <dgm:prSet phldrT="[Текст]" custT="1"/>
      <dgm:spPr/>
      <dgm:t>
        <a:bodyPr/>
        <a:lstStyle/>
        <a:p>
          <a:r>
            <a:rPr lang="uk-UA" sz="2000" dirty="0">
              <a:latin typeface="+mj-lt"/>
            </a:rPr>
            <a:t>економічні </a:t>
          </a:r>
          <a:endParaRPr lang="ru-RU" sz="2000" dirty="0">
            <a:latin typeface="+mj-lt"/>
          </a:endParaRPr>
        </a:p>
      </dgm:t>
    </dgm:pt>
    <dgm:pt modelId="{6C7C3D08-0674-4ADD-B452-BBF85E25ED87}" type="parTrans" cxnId="{06BCFA17-4610-4C35-A564-5DA64942356C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0531BF42-70FA-4F32-8DA5-9B5FB8E1C2DB}" type="sibTrans" cxnId="{06BCFA17-4610-4C35-A564-5DA64942356C}">
      <dgm:prSet/>
      <dgm:spPr/>
      <dgm:t>
        <a:bodyPr/>
        <a:lstStyle/>
        <a:p>
          <a:endParaRPr lang="ru-RU"/>
        </a:p>
      </dgm:t>
    </dgm:pt>
    <dgm:pt modelId="{7443A1BA-15E5-4924-AB61-1E6C4E5C8F9C}">
      <dgm:prSet phldrT="[Текст]" custT="1"/>
      <dgm:spPr/>
      <dgm:t>
        <a:bodyPr/>
        <a:lstStyle/>
        <a:p>
          <a:r>
            <a:rPr lang="uk-UA" sz="2000" dirty="0">
              <a:latin typeface="+mj-lt"/>
            </a:rPr>
            <a:t>соціальні</a:t>
          </a:r>
          <a:endParaRPr lang="ru-RU" sz="2000" dirty="0">
            <a:latin typeface="+mj-lt"/>
          </a:endParaRPr>
        </a:p>
      </dgm:t>
    </dgm:pt>
    <dgm:pt modelId="{05B97424-2913-4E4B-9908-56C40094281B}" type="parTrans" cxnId="{CADFAC22-9823-46CE-94D9-E814381AD5AD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7E6D8386-0B15-46FA-8F3A-CD84B2E9C6DD}" type="sibTrans" cxnId="{CADFAC22-9823-46CE-94D9-E814381AD5AD}">
      <dgm:prSet/>
      <dgm:spPr/>
      <dgm:t>
        <a:bodyPr/>
        <a:lstStyle/>
        <a:p>
          <a:endParaRPr lang="ru-RU"/>
        </a:p>
      </dgm:t>
    </dgm:pt>
    <dgm:pt modelId="{426C1459-34CF-4E34-B341-B17648DC154F}">
      <dgm:prSet custT="1"/>
      <dgm:spPr/>
      <dgm:t>
        <a:bodyPr/>
        <a:lstStyle/>
        <a:p>
          <a:r>
            <a:rPr lang="uk-UA" sz="2000" dirty="0">
              <a:latin typeface="+mj-lt"/>
            </a:rPr>
            <a:t>політичні</a:t>
          </a:r>
          <a:endParaRPr lang="ru-RU" sz="2000" dirty="0">
            <a:latin typeface="+mj-lt"/>
          </a:endParaRPr>
        </a:p>
      </dgm:t>
    </dgm:pt>
    <dgm:pt modelId="{F684D35B-AD73-4776-8B4A-426A384AC8B6}" type="parTrans" cxnId="{4535C06F-1D79-4CE9-A08F-59FB1365C49D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C1EC2960-0B24-4840-A5F5-DDA064F1F33A}" type="sibTrans" cxnId="{4535C06F-1D79-4CE9-A08F-59FB1365C49D}">
      <dgm:prSet/>
      <dgm:spPr/>
      <dgm:t>
        <a:bodyPr/>
        <a:lstStyle/>
        <a:p>
          <a:endParaRPr lang="ru-RU"/>
        </a:p>
      </dgm:t>
    </dgm:pt>
    <dgm:pt modelId="{BE7107DB-A85F-4E45-83BD-136E35AACAAB}">
      <dgm:prSet phldrT="[Текст]" custT="1"/>
      <dgm:spPr/>
      <dgm:t>
        <a:bodyPr/>
        <a:lstStyle/>
        <a:p>
          <a:r>
            <a:rPr lang="uk-UA" sz="2000" b="1" i="0" dirty="0">
              <a:latin typeface="+mj-lt"/>
            </a:rPr>
            <a:t>За зовнішньою формою вираження (об’єктивною стороною)</a:t>
          </a:r>
          <a:endParaRPr lang="ru-RU" sz="2000" dirty="0">
            <a:latin typeface="+mj-lt"/>
          </a:endParaRPr>
        </a:p>
      </dgm:t>
    </dgm:pt>
    <dgm:pt modelId="{948283AA-BEB6-40D4-9C06-2C71F0AA8DE5}" type="parTrans" cxnId="{25E94AFF-73F7-40BC-93A0-FCC68D2F3F11}">
      <dgm:prSet/>
      <dgm:spPr/>
      <dgm:t>
        <a:bodyPr/>
        <a:lstStyle/>
        <a:p>
          <a:endParaRPr lang="ru-RU"/>
        </a:p>
      </dgm:t>
    </dgm:pt>
    <dgm:pt modelId="{4F9E6568-DC3B-47B1-9589-B1EF52CD3A0B}" type="sibTrans" cxnId="{25E94AFF-73F7-40BC-93A0-FCC68D2F3F11}">
      <dgm:prSet/>
      <dgm:spPr/>
      <dgm:t>
        <a:bodyPr/>
        <a:lstStyle/>
        <a:p>
          <a:endParaRPr lang="ru-RU"/>
        </a:p>
      </dgm:t>
    </dgm:pt>
    <dgm:pt modelId="{B9544D7E-53DA-405C-A3D8-1081B9E1E5EA}">
      <dgm:prSet phldrT="[Текст]" custT="1"/>
      <dgm:spPr/>
      <dgm:t>
        <a:bodyPr/>
        <a:lstStyle/>
        <a:p>
          <a:r>
            <a:rPr lang="uk-UA" sz="2000" dirty="0">
              <a:latin typeface="+mj-lt"/>
            </a:rPr>
            <a:t>дія (діяльність)</a:t>
          </a:r>
        </a:p>
      </dgm:t>
    </dgm:pt>
    <dgm:pt modelId="{E07388F7-0183-4EB4-A093-1A801F9A3BA2}" type="parTrans" cxnId="{1EA1C069-8802-4177-81F5-06A60150FE94}">
      <dgm:prSet/>
      <dgm:spPr/>
      <dgm:t>
        <a:bodyPr/>
        <a:lstStyle/>
        <a:p>
          <a:endParaRPr lang="ru-RU"/>
        </a:p>
      </dgm:t>
    </dgm:pt>
    <dgm:pt modelId="{96F7DB59-8BE1-4EAB-BC82-75DC9B0EB886}" type="sibTrans" cxnId="{1EA1C069-8802-4177-81F5-06A60150FE94}">
      <dgm:prSet/>
      <dgm:spPr/>
      <dgm:t>
        <a:bodyPr/>
        <a:lstStyle/>
        <a:p>
          <a:endParaRPr lang="ru-RU"/>
        </a:p>
      </dgm:t>
    </dgm:pt>
    <dgm:pt modelId="{C4ECCAF7-92DA-48AD-86C2-B5F0B608A5FB}">
      <dgm:prSet phldrT="[Текст]" custT="1"/>
      <dgm:spPr/>
      <dgm:t>
        <a:bodyPr/>
        <a:lstStyle/>
        <a:p>
          <a:r>
            <a:rPr lang="uk-UA" sz="2000" dirty="0">
              <a:latin typeface="+mj-lt"/>
            </a:rPr>
            <a:t>бездіяльність</a:t>
          </a:r>
        </a:p>
      </dgm:t>
    </dgm:pt>
    <dgm:pt modelId="{38FF7CA5-0766-4957-90F4-CA594345E193}" type="parTrans" cxnId="{131CD655-7A3B-4305-85FB-70328E299565}">
      <dgm:prSet/>
      <dgm:spPr/>
      <dgm:t>
        <a:bodyPr/>
        <a:lstStyle/>
        <a:p>
          <a:endParaRPr lang="ru-RU"/>
        </a:p>
      </dgm:t>
    </dgm:pt>
    <dgm:pt modelId="{9D0063BF-E247-4CE0-82A4-3731D8A90F23}" type="sibTrans" cxnId="{131CD655-7A3B-4305-85FB-70328E299565}">
      <dgm:prSet/>
      <dgm:spPr/>
      <dgm:t>
        <a:bodyPr/>
        <a:lstStyle/>
        <a:p>
          <a:endParaRPr lang="ru-RU"/>
        </a:p>
      </dgm:t>
    </dgm:pt>
    <dgm:pt modelId="{F13A3260-3795-468A-BD22-C5BC485482C6}">
      <dgm:prSet phldrT="[Текст]" custT="1"/>
      <dgm:spPr/>
      <dgm:t>
        <a:bodyPr/>
        <a:lstStyle/>
        <a:p>
          <a:r>
            <a:rPr lang="uk-UA" sz="2000" b="1" i="0" dirty="0">
              <a:latin typeface="+mj-lt"/>
            </a:rPr>
            <a:t>З точки зору фактичного змісту правовідносин</a:t>
          </a:r>
          <a:endParaRPr lang="uk-UA" sz="2000" i="0" dirty="0">
            <a:latin typeface="+mj-lt"/>
          </a:endParaRPr>
        </a:p>
      </dgm:t>
    </dgm:pt>
    <dgm:pt modelId="{B94AE9C6-9EBC-4C32-A4B4-B41FA6E897B1}" type="parTrans" cxnId="{D51D7311-3AC8-4576-80BA-096F351057A3}">
      <dgm:prSet/>
      <dgm:spPr/>
      <dgm:t>
        <a:bodyPr/>
        <a:lstStyle/>
        <a:p>
          <a:endParaRPr lang="ru-RU"/>
        </a:p>
      </dgm:t>
    </dgm:pt>
    <dgm:pt modelId="{8FE6970D-09F3-481B-9E84-67E19D768CF4}" type="sibTrans" cxnId="{D51D7311-3AC8-4576-80BA-096F351057A3}">
      <dgm:prSet/>
      <dgm:spPr/>
      <dgm:t>
        <a:bodyPr/>
        <a:lstStyle/>
        <a:p>
          <a:endParaRPr lang="ru-RU"/>
        </a:p>
      </dgm:t>
    </dgm:pt>
    <dgm:pt modelId="{6CF87D61-79E0-44C8-B2DC-2EC9BC919833}">
      <dgm:prSet phldrT="[Текст]" custT="1"/>
      <dgm:spPr/>
      <dgm:t>
        <a:bodyPr/>
        <a:lstStyle/>
        <a:p>
          <a:r>
            <a:rPr lang="uk-UA" sz="2000" i="0" dirty="0">
              <a:latin typeface="+mj-lt"/>
            </a:rPr>
            <a:t> діяння, що спрямовані на використання суб’єктивних прав</a:t>
          </a:r>
        </a:p>
      </dgm:t>
    </dgm:pt>
    <dgm:pt modelId="{48047E2E-6D0B-4782-A119-B92EDFCF6114}" type="parTrans" cxnId="{CD7DF3AA-0A20-4C1D-8775-DDB8F558B955}">
      <dgm:prSet/>
      <dgm:spPr/>
      <dgm:t>
        <a:bodyPr/>
        <a:lstStyle/>
        <a:p>
          <a:endParaRPr lang="ru-RU"/>
        </a:p>
      </dgm:t>
    </dgm:pt>
    <dgm:pt modelId="{772FE577-5FBF-4517-8631-EEF281AF0410}" type="sibTrans" cxnId="{CD7DF3AA-0A20-4C1D-8775-DDB8F558B955}">
      <dgm:prSet/>
      <dgm:spPr/>
      <dgm:t>
        <a:bodyPr/>
        <a:lstStyle/>
        <a:p>
          <a:endParaRPr lang="ru-RU"/>
        </a:p>
      </dgm:t>
    </dgm:pt>
    <dgm:pt modelId="{A9A33879-C20F-47B2-B046-790FC28CF84F}">
      <dgm:prSet phldrT="[Текст]" custT="1"/>
      <dgm:spPr/>
      <dgm:t>
        <a:bodyPr/>
        <a:lstStyle/>
        <a:p>
          <a:pPr marR="0" eaLnBrk="1" fontAlgn="auto" latinLnBrk="0" hangingPunct="1">
            <a:buClrTx/>
            <a:buSzTx/>
            <a:buFontTx/>
            <a:tabLst/>
            <a:defRPr/>
          </a:pPr>
          <a:r>
            <a:rPr lang="uk-UA" sz="2000" i="0" dirty="0">
              <a:latin typeface="+mj-lt"/>
            </a:rPr>
            <a:t> діяння, що спрямовані на виконання юридичних обов’язків</a:t>
          </a:r>
        </a:p>
      </dgm:t>
    </dgm:pt>
    <dgm:pt modelId="{857A463A-C637-43DF-83C9-8BAD31D7CB67}" type="parTrans" cxnId="{EA6E2BB9-8477-494F-9224-C5DA72F735D3}">
      <dgm:prSet/>
      <dgm:spPr/>
      <dgm:t>
        <a:bodyPr/>
        <a:lstStyle/>
        <a:p>
          <a:endParaRPr lang="ru-RU"/>
        </a:p>
      </dgm:t>
    </dgm:pt>
    <dgm:pt modelId="{4BD8E8AA-B666-4F68-988D-09860C5FC015}" type="sibTrans" cxnId="{EA6E2BB9-8477-494F-9224-C5DA72F735D3}">
      <dgm:prSet/>
      <dgm:spPr/>
      <dgm:t>
        <a:bodyPr/>
        <a:lstStyle/>
        <a:p>
          <a:endParaRPr lang="ru-RU"/>
        </a:p>
      </dgm:t>
    </dgm:pt>
    <dgm:pt modelId="{C323F6D5-CC4D-4A2E-BF75-EC4AC742B2D1}" type="pres">
      <dgm:prSet presAssocID="{D1573A96-82C7-460C-8AF8-A89AAC2B6F4D}" presName="Name0" presStyleCnt="0">
        <dgm:presLayoutVars>
          <dgm:dir/>
          <dgm:animLvl val="lvl"/>
          <dgm:resizeHandles val="exact"/>
        </dgm:presLayoutVars>
      </dgm:prSet>
      <dgm:spPr/>
    </dgm:pt>
    <dgm:pt modelId="{E29B933C-7E8F-46AC-8847-7356E283D8C4}" type="pres">
      <dgm:prSet presAssocID="{791BAB6C-955C-4D86-B5C4-E7483842DD73}" presName="composite" presStyleCnt="0"/>
      <dgm:spPr/>
    </dgm:pt>
    <dgm:pt modelId="{E861A990-D529-4D6A-9FC0-3F13FF9C600E}" type="pres">
      <dgm:prSet presAssocID="{791BAB6C-955C-4D86-B5C4-E7483842DD73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CC7A89AA-1FE2-4A3B-820E-6E7A05AC02CA}" type="pres">
      <dgm:prSet presAssocID="{791BAB6C-955C-4D86-B5C4-E7483842DD73}" presName="desTx" presStyleLbl="alignAccFollowNode1" presStyleIdx="0" presStyleCnt="3">
        <dgm:presLayoutVars>
          <dgm:bulletEnabled val="1"/>
        </dgm:presLayoutVars>
      </dgm:prSet>
      <dgm:spPr/>
    </dgm:pt>
    <dgm:pt modelId="{C91335AB-75D2-499F-B0DD-239C12F13091}" type="pres">
      <dgm:prSet presAssocID="{4E2AA346-13B9-4238-A68B-6E232E7D99A1}" presName="space" presStyleCnt="0"/>
      <dgm:spPr/>
    </dgm:pt>
    <dgm:pt modelId="{719E68DA-AF16-429B-BACA-5A38E1F9CCFF}" type="pres">
      <dgm:prSet presAssocID="{BE7107DB-A85F-4E45-83BD-136E35AACAAB}" presName="composite" presStyleCnt="0"/>
      <dgm:spPr/>
    </dgm:pt>
    <dgm:pt modelId="{236E5B12-845D-4D1A-A8EA-9AFD9B1575DE}" type="pres">
      <dgm:prSet presAssocID="{BE7107DB-A85F-4E45-83BD-136E35AACAAB}" presName="parTx" presStyleLbl="alignNode1" presStyleIdx="1" presStyleCnt="3" custScaleX="135139">
        <dgm:presLayoutVars>
          <dgm:chMax val="0"/>
          <dgm:chPref val="0"/>
          <dgm:bulletEnabled val="1"/>
        </dgm:presLayoutVars>
      </dgm:prSet>
      <dgm:spPr/>
    </dgm:pt>
    <dgm:pt modelId="{CD30056E-45F3-4B82-9735-C8A8DE79366F}" type="pres">
      <dgm:prSet presAssocID="{BE7107DB-A85F-4E45-83BD-136E35AACAAB}" presName="desTx" presStyleLbl="alignAccFollowNode1" presStyleIdx="1" presStyleCnt="3" custScaleX="135139">
        <dgm:presLayoutVars>
          <dgm:bulletEnabled val="1"/>
        </dgm:presLayoutVars>
      </dgm:prSet>
      <dgm:spPr/>
    </dgm:pt>
    <dgm:pt modelId="{C2C4AD1D-3CB1-4373-9247-24A7F257E35C}" type="pres">
      <dgm:prSet presAssocID="{4F9E6568-DC3B-47B1-9589-B1EF52CD3A0B}" presName="space" presStyleCnt="0"/>
      <dgm:spPr/>
    </dgm:pt>
    <dgm:pt modelId="{249BD14D-8A97-46F5-9572-CF8B76C6E348}" type="pres">
      <dgm:prSet presAssocID="{F13A3260-3795-468A-BD22-C5BC485482C6}" presName="composite" presStyleCnt="0"/>
      <dgm:spPr/>
    </dgm:pt>
    <dgm:pt modelId="{64A9AB5E-BF62-461A-86C6-3854E808D024}" type="pres">
      <dgm:prSet presAssocID="{F13A3260-3795-468A-BD22-C5BC485482C6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E208E507-FA00-4D94-8E8A-2182CF597DC9}" type="pres">
      <dgm:prSet presAssocID="{F13A3260-3795-468A-BD22-C5BC485482C6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17393605-400F-4B0C-B7D8-596412D20D6B}" srcId="{D1573A96-82C7-460C-8AF8-A89AAC2B6F4D}" destId="{791BAB6C-955C-4D86-B5C4-E7483842DD73}" srcOrd="0" destOrd="0" parTransId="{EB8B4154-5111-4285-9E36-2A8FB047D4FC}" sibTransId="{4E2AA346-13B9-4238-A68B-6E232E7D99A1}"/>
    <dgm:cxn modelId="{D51D7311-3AC8-4576-80BA-096F351057A3}" srcId="{D1573A96-82C7-460C-8AF8-A89AAC2B6F4D}" destId="{F13A3260-3795-468A-BD22-C5BC485482C6}" srcOrd="2" destOrd="0" parTransId="{B94AE9C6-9EBC-4C32-A4B4-B41FA6E897B1}" sibTransId="{8FE6970D-09F3-481B-9E84-67E19D768CF4}"/>
    <dgm:cxn modelId="{06BCFA17-4610-4C35-A564-5DA64942356C}" srcId="{791BAB6C-955C-4D86-B5C4-E7483842DD73}" destId="{71F57DAB-0709-4704-AFE7-52E38AB61291}" srcOrd="0" destOrd="0" parTransId="{6C7C3D08-0674-4ADD-B452-BBF85E25ED87}" sibTransId="{0531BF42-70FA-4F32-8DA5-9B5FB8E1C2DB}"/>
    <dgm:cxn modelId="{CADFAC22-9823-46CE-94D9-E814381AD5AD}" srcId="{791BAB6C-955C-4D86-B5C4-E7483842DD73}" destId="{7443A1BA-15E5-4924-AB61-1E6C4E5C8F9C}" srcOrd="2" destOrd="0" parTransId="{05B97424-2913-4E4B-9908-56C40094281B}" sibTransId="{7E6D8386-0B15-46FA-8F3A-CD84B2E9C6DD}"/>
    <dgm:cxn modelId="{334B9F2C-B91E-44B3-8E54-6E54BD6860C2}" type="presOf" srcId="{71F57DAB-0709-4704-AFE7-52E38AB61291}" destId="{CC7A89AA-1FE2-4A3B-820E-6E7A05AC02CA}" srcOrd="0" destOrd="0" presId="urn:microsoft.com/office/officeart/2005/8/layout/hList1"/>
    <dgm:cxn modelId="{39830F2F-AA17-4B90-BF77-AE7316153ED9}" type="presOf" srcId="{D1573A96-82C7-460C-8AF8-A89AAC2B6F4D}" destId="{C323F6D5-CC4D-4A2E-BF75-EC4AC742B2D1}" srcOrd="0" destOrd="0" presId="urn:microsoft.com/office/officeart/2005/8/layout/hList1"/>
    <dgm:cxn modelId="{1EA1C069-8802-4177-81F5-06A60150FE94}" srcId="{BE7107DB-A85F-4E45-83BD-136E35AACAAB}" destId="{B9544D7E-53DA-405C-A3D8-1081B9E1E5EA}" srcOrd="0" destOrd="0" parTransId="{E07388F7-0183-4EB4-A093-1A801F9A3BA2}" sibTransId="{96F7DB59-8BE1-4EAB-BC82-75DC9B0EB886}"/>
    <dgm:cxn modelId="{4535C06F-1D79-4CE9-A08F-59FB1365C49D}" srcId="{791BAB6C-955C-4D86-B5C4-E7483842DD73}" destId="{426C1459-34CF-4E34-B341-B17648DC154F}" srcOrd="1" destOrd="0" parTransId="{F684D35B-AD73-4776-8B4A-426A384AC8B6}" sibTransId="{C1EC2960-0B24-4840-A5F5-DDA064F1F33A}"/>
    <dgm:cxn modelId="{4C076C72-36F5-4B17-BEB5-C0DA9AEA478C}" type="presOf" srcId="{7443A1BA-15E5-4924-AB61-1E6C4E5C8F9C}" destId="{CC7A89AA-1FE2-4A3B-820E-6E7A05AC02CA}" srcOrd="0" destOrd="2" presId="urn:microsoft.com/office/officeart/2005/8/layout/hList1"/>
    <dgm:cxn modelId="{B10C0955-2733-4AD3-9071-A079029C1886}" type="presOf" srcId="{B9544D7E-53DA-405C-A3D8-1081B9E1E5EA}" destId="{CD30056E-45F3-4B82-9735-C8A8DE79366F}" srcOrd="0" destOrd="0" presId="urn:microsoft.com/office/officeart/2005/8/layout/hList1"/>
    <dgm:cxn modelId="{131CD655-7A3B-4305-85FB-70328E299565}" srcId="{BE7107DB-A85F-4E45-83BD-136E35AACAAB}" destId="{C4ECCAF7-92DA-48AD-86C2-B5F0B608A5FB}" srcOrd="1" destOrd="0" parTransId="{38FF7CA5-0766-4957-90F4-CA594345E193}" sibTransId="{9D0063BF-E247-4CE0-82A4-3731D8A90F23}"/>
    <dgm:cxn modelId="{3DEEB877-AEE0-47E8-A06E-D14517665EE8}" type="presOf" srcId="{791BAB6C-955C-4D86-B5C4-E7483842DD73}" destId="{E861A990-D529-4D6A-9FC0-3F13FF9C600E}" srcOrd="0" destOrd="0" presId="urn:microsoft.com/office/officeart/2005/8/layout/hList1"/>
    <dgm:cxn modelId="{5DA0F285-3ABB-498A-BB66-B4AFEEECB5DA}" type="presOf" srcId="{BE7107DB-A85F-4E45-83BD-136E35AACAAB}" destId="{236E5B12-845D-4D1A-A8EA-9AFD9B1575DE}" srcOrd="0" destOrd="0" presId="urn:microsoft.com/office/officeart/2005/8/layout/hList1"/>
    <dgm:cxn modelId="{CD7DF3AA-0A20-4C1D-8775-DDB8F558B955}" srcId="{F13A3260-3795-468A-BD22-C5BC485482C6}" destId="{6CF87D61-79E0-44C8-B2DC-2EC9BC919833}" srcOrd="0" destOrd="0" parTransId="{48047E2E-6D0B-4782-A119-B92EDFCF6114}" sibTransId="{772FE577-5FBF-4517-8631-EEF281AF0410}"/>
    <dgm:cxn modelId="{EA6E2BB9-8477-494F-9224-C5DA72F735D3}" srcId="{F13A3260-3795-468A-BD22-C5BC485482C6}" destId="{A9A33879-C20F-47B2-B046-790FC28CF84F}" srcOrd="1" destOrd="0" parTransId="{857A463A-C637-43DF-83C9-8BAD31D7CB67}" sibTransId="{4BD8E8AA-B666-4F68-988D-09860C5FC015}"/>
    <dgm:cxn modelId="{23A872BB-EDFA-4C78-B9BB-637A0796A43B}" type="presOf" srcId="{F13A3260-3795-468A-BD22-C5BC485482C6}" destId="{64A9AB5E-BF62-461A-86C6-3854E808D024}" srcOrd="0" destOrd="0" presId="urn:microsoft.com/office/officeart/2005/8/layout/hList1"/>
    <dgm:cxn modelId="{D1C7F6BF-B371-4E60-B449-7FA2CA99B04F}" type="presOf" srcId="{A9A33879-C20F-47B2-B046-790FC28CF84F}" destId="{E208E507-FA00-4D94-8E8A-2182CF597DC9}" srcOrd="0" destOrd="1" presId="urn:microsoft.com/office/officeart/2005/8/layout/hList1"/>
    <dgm:cxn modelId="{07C8DAC9-F929-4D76-BCA6-EA9C2BFBA101}" type="presOf" srcId="{426C1459-34CF-4E34-B341-B17648DC154F}" destId="{CC7A89AA-1FE2-4A3B-820E-6E7A05AC02CA}" srcOrd="0" destOrd="1" presId="urn:microsoft.com/office/officeart/2005/8/layout/hList1"/>
    <dgm:cxn modelId="{533CF2C9-E789-4C00-9445-02931720AC3E}" type="presOf" srcId="{6CF87D61-79E0-44C8-B2DC-2EC9BC919833}" destId="{E208E507-FA00-4D94-8E8A-2182CF597DC9}" srcOrd="0" destOrd="0" presId="urn:microsoft.com/office/officeart/2005/8/layout/hList1"/>
    <dgm:cxn modelId="{453A24CF-8760-4CC9-858A-1FFC5813A195}" type="presOf" srcId="{C4ECCAF7-92DA-48AD-86C2-B5F0B608A5FB}" destId="{CD30056E-45F3-4B82-9735-C8A8DE79366F}" srcOrd="0" destOrd="1" presId="urn:microsoft.com/office/officeart/2005/8/layout/hList1"/>
    <dgm:cxn modelId="{25E94AFF-73F7-40BC-93A0-FCC68D2F3F11}" srcId="{D1573A96-82C7-460C-8AF8-A89AAC2B6F4D}" destId="{BE7107DB-A85F-4E45-83BD-136E35AACAAB}" srcOrd="1" destOrd="0" parTransId="{948283AA-BEB6-40D4-9C06-2C71F0AA8DE5}" sibTransId="{4F9E6568-DC3B-47B1-9589-B1EF52CD3A0B}"/>
    <dgm:cxn modelId="{AF2EB0FE-BEE7-479D-84D5-F182AB011E22}" type="presParOf" srcId="{C323F6D5-CC4D-4A2E-BF75-EC4AC742B2D1}" destId="{E29B933C-7E8F-46AC-8847-7356E283D8C4}" srcOrd="0" destOrd="0" presId="urn:microsoft.com/office/officeart/2005/8/layout/hList1"/>
    <dgm:cxn modelId="{4C33FFC9-1113-41FF-8F1B-7FDF1EFC83C5}" type="presParOf" srcId="{E29B933C-7E8F-46AC-8847-7356E283D8C4}" destId="{E861A990-D529-4D6A-9FC0-3F13FF9C600E}" srcOrd="0" destOrd="0" presId="urn:microsoft.com/office/officeart/2005/8/layout/hList1"/>
    <dgm:cxn modelId="{BB6E8E7F-FA27-44E4-9EAE-24E4C08263D1}" type="presParOf" srcId="{E29B933C-7E8F-46AC-8847-7356E283D8C4}" destId="{CC7A89AA-1FE2-4A3B-820E-6E7A05AC02CA}" srcOrd="1" destOrd="0" presId="urn:microsoft.com/office/officeart/2005/8/layout/hList1"/>
    <dgm:cxn modelId="{A4973C1C-887D-41EC-9E5B-4403EF72EE7E}" type="presParOf" srcId="{C323F6D5-CC4D-4A2E-BF75-EC4AC742B2D1}" destId="{C91335AB-75D2-499F-B0DD-239C12F13091}" srcOrd="1" destOrd="0" presId="urn:microsoft.com/office/officeart/2005/8/layout/hList1"/>
    <dgm:cxn modelId="{2D39CB12-1EEA-420D-8C82-CA3153F9CF94}" type="presParOf" srcId="{C323F6D5-CC4D-4A2E-BF75-EC4AC742B2D1}" destId="{719E68DA-AF16-429B-BACA-5A38E1F9CCFF}" srcOrd="2" destOrd="0" presId="urn:microsoft.com/office/officeart/2005/8/layout/hList1"/>
    <dgm:cxn modelId="{6ECB35D5-A0C8-48EA-AE47-45E10F34876F}" type="presParOf" srcId="{719E68DA-AF16-429B-BACA-5A38E1F9CCFF}" destId="{236E5B12-845D-4D1A-A8EA-9AFD9B1575DE}" srcOrd="0" destOrd="0" presId="urn:microsoft.com/office/officeart/2005/8/layout/hList1"/>
    <dgm:cxn modelId="{5A43AA88-5026-4DB7-A625-8C00B6D9C219}" type="presParOf" srcId="{719E68DA-AF16-429B-BACA-5A38E1F9CCFF}" destId="{CD30056E-45F3-4B82-9735-C8A8DE79366F}" srcOrd="1" destOrd="0" presId="urn:microsoft.com/office/officeart/2005/8/layout/hList1"/>
    <dgm:cxn modelId="{2B5772B7-3DA1-41FB-9113-3E77A82CD942}" type="presParOf" srcId="{C323F6D5-CC4D-4A2E-BF75-EC4AC742B2D1}" destId="{C2C4AD1D-3CB1-4373-9247-24A7F257E35C}" srcOrd="3" destOrd="0" presId="urn:microsoft.com/office/officeart/2005/8/layout/hList1"/>
    <dgm:cxn modelId="{39D0310C-5320-4F29-BDD9-6E211A60031A}" type="presParOf" srcId="{C323F6D5-CC4D-4A2E-BF75-EC4AC742B2D1}" destId="{249BD14D-8A97-46F5-9572-CF8B76C6E348}" srcOrd="4" destOrd="0" presId="urn:microsoft.com/office/officeart/2005/8/layout/hList1"/>
    <dgm:cxn modelId="{CB44479B-C1F6-47A3-860F-ECA0EAE22B04}" type="presParOf" srcId="{249BD14D-8A97-46F5-9572-CF8B76C6E348}" destId="{64A9AB5E-BF62-461A-86C6-3854E808D024}" srcOrd="0" destOrd="0" presId="urn:microsoft.com/office/officeart/2005/8/layout/hList1"/>
    <dgm:cxn modelId="{D4871281-C71E-4948-B550-BEBB1A3CC142}" type="presParOf" srcId="{249BD14D-8A97-46F5-9572-CF8B76C6E348}" destId="{E208E507-FA00-4D94-8E8A-2182CF597DC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D1573A96-82C7-460C-8AF8-A89AAC2B6F4D}" type="doc">
      <dgm:prSet loTypeId="urn:microsoft.com/office/officeart/2005/8/layout/hList1" loCatId="list" qsTypeId="urn:microsoft.com/office/officeart/2005/8/quickstyle/simple2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791BAB6C-955C-4D86-B5C4-E7483842DD73}">
      <dgm:prSet phldrT="[Текст]" custT="1"/>
      <dgm:spPr/>
      <dgm:t>
        <a:bodyPr/>
        <a:lstStyle/>
        <a:p>
          <a:r>
            <a:rPr lang="uk-UA" sz="2400" b="1" i="0" dirty="0">
              <a:latin typeface="+mj-lt"/>
            </a:rPr>
            <a:t>За причинами вияву</a:t>
          </a:r>
          <a:endParaRPr lang="ru-RU" sz="2400" i="0" dirty="0">
            <a:latin typeface="+mj-lt"/>
          </a:endParaRPr>
        </a:p>
      </dgm:t>
    </dgm:pt>
    <dgm:pt modelId="{EB8B4154-5111-4285-9E36-2A8FB047D4FC}" type="parTrans" cxnId="{17393605-400F-4B0C-B7D8-596412D20D6B}">
      <dgm:prSet/>
      <dgm:spPr/>
      <dgm:t>
        <a:bodyPr/>
        <a:lstStyle/>
        <a:p>
          <a:endParaRPr lang="ru-RU"/>
        </a:p>
      </dgm:t>
    </dgm:pt>
    <dgm:pt modelId="{4E2AA346-13B9-4238-A68B-6E232E7D99A1}" type="sibTrans" cxnId="{17393605-400F-4B0C-B7D8-596412D20D6B}">
      <dgm:prSet/>
      <dgm:spPr/>
      <dgm:t>
        <a:bodyPr/>
        <a:lstStyle/>
        <a:p>
          <a:endParaRPr lang="ru-RU"/>
        </a:p>
      </dgm:t>
    </dgm:pt>
    <dgm:pt modelId="{DC8C1F13-AAE8-4D05-9801-6EFCD312FDE0}">
      <dgm:prSet phldrT="[Текст]"/>
      <dgm:spPr/>
      <dgm:t>
        <a:bodyPr/>
        <a:lstStyle/>
        <a:p>
          <a:r>
            <a:rPr lang="uk-UA" i="0" dirty="0">
              <a:latin typeface="+mj-lt"/>
            </a:rPr>
            <a:t>поведінка, зумовлена внутрішніми причинами і потребами</a:t>
          </a:r>
        </a:p>
      </dgm:t>
    </dgm:pt>
    <dgm:pt modelId="{DD622168-FCAE-4A87-8574-BE517B5CD87B}" type="parTrans" cxnId="{C0071884-194B-4624-820D-D39D67B5D073}">
      <dgm:prSet/>
      <dgm:spPr/>
      <dgm:t>
        <a:bodyPr/>
        <a:lstStyle/>
        <a:p>
          <a:endParaRPr lang="ru-RU"/>
        </a:p>
      </dgm:t>
    </dgm:pt>
    <dgm:pt modelId="{79E75D8B-0E70-4499-9462-95CF13A623D4}" type="sibTrans" cxnId="{C0071884-194B-4624-820D-D39D67B5D073}">
      <dgm:prSet/>
      <dgm:spPr/>
      <dgm:t>
        <a:bodyPr/>
        <a:lstStyle/>
        <a:p>
          <a:endParaRPr lang="ru-RU"/>
        </a:p>
      </dgm:t>
    </dgm:pt>
    <dgm:pt modelId="{4BBF30D2-868F-4E3E-98CE-FE2DD96A875C}">
      <dgm:prSet/>
      <dgm:spPr/>
      <dgm:t>
        <a:bodyPr/>
        <a:lstStyle/>
        <a:p>
          <a:r>
            <a:rPr lang="uk-UA" i="0" dirty="0">
              <a:latin typeface="+mj-lt"/>
            </a:rPr>
            <a:t>поведінка, зумовлена зовнішніми обставинами</a:t>
          </a:r>
        </a:p>
      </dgm:t>
    </dgm:pt>
    <dgm:pt modelId="{D548E00E-DBB6-45AF-882B-9B73B34CAF7F}" type="parTrans" cxnId="{1DA04F69-C8B7-4A29-BD39-729B91E27195}">
      <dgm:prSet/>
      <dgm:spPr/>
      <dgm:t>
        <a:bodyPr/>
        <a:lstStyle/>
        <a:p>
          <a:endParaRPr lang="ru-RU"/>
        </a:p>
      </dgm:t>
    </dgm:pt>
    <dgm:pt modelId="{F23E2FD5-8AD9-4A39-9A68-6E7DFF2ED49C}" type="sibTrans" cxnId="{1DA04F69-C8B7-4A29-BD39-729B91E27195}">
      <dgm:prSet/>
      <dgm:spPr/>
      <dgm:t>
        <a:bodyPr/>
        <a:lstStyle/>
        <a:p>
          <a:endParaRPr lang="ru-RU"/>
        </a:p>
      </dgm:t>
    </dgm:pt>
    <dgm:pt modelId="{DA3B6B24-9B60-44EB-B90D-45C863D47378}">
      <dgm:prSet phldrT="[Текст]"/>
      <dgm:spPr/>
      <dgm:t>
        <a:bodyPr/>
        <a:lstStyle/>
        <a:p>
          <a:r>
            <a:rPr lang="uk-UA" b="1" i="0" dirty="0">
              <a:latin typeface="+mj-lt"/>
            </a:rPr>
            <a:t>За ступенем активності процесу залучення особистості у правове регулювання</a:t>
          </a:r>
          <a:endParaRPr lang="uk-UA" i="0" dirty="0">
            <a:latin typeface="+mj-lt"/>
          </a:endParaRPr>
        </a:p>
      </dgm:t>
    </dgm:pt>
    <dgm:pt modelId="{022DB868-DDEF-4F08-A177-8774BDBB504D}" type="parTrans" cxnId="{D589723B-CE6C-439B-A2AF-74F3217DCFD0}">
      <dgm:prSet/>
      <dgm:spPr/>
      <dgm:t>
        <a:bodyPr/>
        <a:lstStyle/>
        <a:p>
          <a:endParaRPr lang="ru-RU"/>
        </a:p>
      </dgm:t>
    </dgm:pt>
    <dgm:pt modelId="{009EC28D-6486-4DD8-8A5A-25A9D20EBE52}" type="sibTrans" cxnId="{D589723B-CE6C-439B-A2AF-74F3217DCFD0}">
      <dgm:prSet/>
      <dgm:spPr/>
      <dgm:t>
        <a:bodyPr/>
        <a:lstStyle/>
        <a:p>
          <a:endParaRPr lang="ru-RU"/>
        </a:p>
      </dgm:t>
    </dgm:pt>
    <dgm:pt modelId="{043D4503-D1CB-44AE-84C1-B24163F39795}">
      <dgm:prSet phldrT="[Текст]"/>
      <dgm:spPr/>
      <dgm:t>
        <a:bodyPr/>
        <a:lstStyle/>
        <a:p>
          <a:r>
            <a:rPr lang="uk-UA" i="0" dirty="0">
              <a:latin typeface="+mj-lt"/>
            </a:rPr>
            <a:t>соціально-правова активність (активно правова поведінка, правова активність)</a:t>
          </a:r>
        </a:p>
      </dgm:t>
    </dgm:pt>
    <dgm:pt modelId="{AD02EADF-4BC2-43C9-9FF7-E9B1CAA20407}" type="parTrans" cxnId="{637A9DB0-8F91-41AB-8ED8-51614D8F8081}">
      <dgm:prSet/>
      <dgm:spPr/>
      <dgm:t>
        <a:bodyPr/>
        <a:lstStyle/>
        <a:p>
          <a:endParaRPr lang="ru-RU"/>
        </a:p>
      </dgm:t>
    </dgm:pt>
    <dgm:pt modelId="{E5EF1DDE-2123-42E0-96C5-3B959A718FA9}" type="sibTrans" cxnId="{637A9DB0-8F91-41AB-8ED8-51614D8F8081}">
      <dgm:prSet/>
      <dgm:spPr/>
      <dgm:t>
        <a:bodyPr/>
        <a:lstStyle/>
        <a:p>
          <a:endParaRPr lang="ru-RU"/>
        </a:p>
      </dgm:t>
    </dgm:pt>
    <dgm:pt modelId="{C7D28FE1-60C4-4151-BB84-6239B951593E}">
      <dgm:prSet/>
      <dgm:spPr/>
      <dgm:t>
        <a:bodyPr/>
        <a:lstStyle/>
        <a:p>
          <a:r>
            <a:rPr lang="uk-UA" i="0" dirty="0">
              <a:latin typeface="+mj-lt"/>
            </a:rPr>
            <a:t>звична правомірна поведінка</a:t>
          </a:r>
        </a:p>
      </dgm:t>
    </dgm:pt>
    <dgm:pt modelId="{54B054CF-6735-4E21-B276-759901A0C9B0}" type="parTrans" cxnId="{31EFD918-536F-4FAD-8DC6-D0BC18401987}">
      <dgm:prSet/>
      <dgm:spPr/>
      <dgm:t>
        <a:bodyPr/>
        <a:lstStyle/>
        <a:p>
          <a:endParaRPr lang="ru-RU"/>
        </a:p>
      </dgm:t>
    </dgm:pt>
    <dgm:pt modelId="{8DF423CC-F1C2-4FF6-86D3-40BA850CA640}" type="sibTrans" cxnId="{31EFD918-536F-4FAD-8DC6-D0BC18401987}">
      <dgm:prSet/>
      <dgm:spPr/>
      <dgm:t>
        <a:bodyPr/>
        <a:lstStyle/>
        <a:p>
          <a:endParaRPr lang="ru-RU"/>
        </a:p>
      </dgm:t>
    </dgm:pt>
    <dgm:pt modelId="{A74FD004-1150-46FF-9F87-37A5C872FA58}">
      <dgm:prSet/>
      <dgm:spPr/>
      <dgm:t>
        <a:bodyPr/>
        <a:lstStyle/>
        <a:p>
          <a:r>
            <a:rPr lang="uk-UA" i="0" dirty="0">
              <a:latin typeface="+mj-lt"/>
            </a:rPr>
            <a:t>конформістська поведінка </a:t>
          </a:r>
        </a:p>
      </dgm:t>
    </dgm:pt>
    <dgm:pt modelId="{6BB6EDAF-F67C-4879-98DB-10A1A7BDA6D3}" type="parTrans" cxnId="{47812117-0A4C-4F96-B0E6-43AB16075D95}">
      <dgm:prSet/>
      <dgm:spPr/>
      <dgm:t>
        <a:bodyPr/>
        <a:lstStyle/>
        <a:p>
          <a:endParaRPr lang="ru-RU"/>
        </a:p>
      </dgm:t>
    </dgm:pt>
    <dgm:pt modelId="{A575498F-D4C1-44C3-BDC7-C85A741B2969}" type="sibTrans" cxnId="{47812117-0A4C-4F96-B0E6-43AB16075D95}">
      <dgm:prSet/>
      <dgm:spPr/>
      <dgm:t>
        <a:bodyPr/>
        <a:lstStyle/>
        <a:p>
          <a:endParaRPr lang="ru-RU"/>
        </a:p>
      </dgm:t>
    </dgm:pt>
    <dgm:pt modelId="{06A080E5-5385-4BA7-88D3-37EDD3CDE825}">
      <dgm:prSet/>
      <dgm:spPr/>
      <dgm:t>
        <a:bodyPr/>
        <a:lstStyle/>
        <a:p>
          <a:r>
            <a:rPr lang="uk-UA" i="0" dirty="0">
              <a:latin typeface="+mj-lt"/>
            </a:rPr>
            <a:t>маргінальна поведінка</a:t>
          </a:r>
        </a:p>
      </dgm:t>
    </dgm:pt>
    <dgm:pt modelId="{F54631F1-9E2C-4314-AED6-56543D72098E}" type="parTrans" cxnId="{8991213D-0EBC-4AC4-8CF2-3CBCE5010099}">
      <dgm:prSet/>
      <dgm:spPr/>
      <dgm:t>
        <a:bodyPr/>
        <a:lstStyle/>
        <a:p>
          <a:endParaRPr lang="ru-RU"/>
        </a:p>
      </dgm:t>
    </dgm:pt>
    <dgm:pt modelId="{CF1795D9-E739-4300-95C6-14FF10A60F79}" type="sibTrans" cxnId="{8991213D-0EBC-4AC4-8CF2-3CBCE5010099}">
      <dgm:prSet/>
      <dgm:spPr/>
      <dgm:t>
        <a:bodyPr/>
        <a:lstStyle/>
        <a:p>
          <a:endParaRPr lang="ru-RU"/>
        </a:p>
      </dgm:t>
    </dgm:pt>
    <dgm:pt modelId="{A9122229-E628-4778-A6CA-1D1D584D3345}">
      <dgm:prSet phldrT="[Текст]"/>
      <dgm:spPr/>
      <dgm:t>
        <a:bodyPr/>
        <a:lstStyle/>
        <a:p>
          <a:r>
            <a:rPr lang="uk-UA" b="1" i="0" dirty="0">
              <a:latin typeface="+mj-lt"/>
            </a:rPr>
            <a:t>За характером правових приписів</a:t>
          </a:r>
          <a:endParaRPr lang="uk-UA" i="0" dirty="0">
            <a:latin typeface="+mj-lt"/>
          </a:endParaRPr>
        </a:p>
      </dgm:t>
    </dgm:pt>
    <dgm:pt modelId="{DA50E990-14E2-4823-AAB3-B2DAD06BD4B1}" type="parTrans" cxnId="{2770A9AE-2F21-40A9-8DD7-AEC24A06B6DD}">
      <dgm:prSet/>
      <dgm:spPr/>
      <dgm:t>
        <a:bodyPr/>
        <a:lstStyle/>
        <a:p>
          <a:endParaRPr lang="ru-RU"/>
        </a:p>
      </dgm:t>
    </dgm:pt>
    <dgm:pt modelId="{3D4521D9-8161-4EC8-A6D6-57E87D9738B6}" type="sibTrans" cxnId="{2770A9AE-2F21-40A9-8DD7-AEC24A06B6DD}">
      <dgm:prSet/>
      <dgm:spPr/>
      <dgm:t>
        <a:bodyPr/>
        <a:lstStyle/>
        <a:p>
          <a:endParaRPr lang="ru-RU"/>
        </a:p>
      </dgm:t>
    </dgm:pt>
    <dgm:pt modelId="{21084078-A604-4E17-9B1A-FEDC2F288B32}">
      <dgm:prSet phldrT="[Текст]"/>
      <dgm:spPr/>
      <dgm:t>
        <a:bodyPr/>
        <a:lstStyle/>
        <a:p>
          <a:r>
            <a:rPr lang="uk-UA" i="0" noProof="0" dirty="0">
              <a:latin typeface="+mj-lt"/>
            </a:rPr>
            <a:t>соціально необхідна (належна)</a:t>
          </a:r>
        </a:p>
      </dgm:t>
    </dgm:pt>
    <dgm:pt modelId="{791C9266-9596-45F1-A046-F895E1B95DD8}" type="parTrans" cxnId="{6E5B87A4-ED9B-4E6C-8C92-56643BB4D5ED}">
      <dgm:prSet/>
      <dgm:spPr/>
      <dgm:t>
        <a:bodyPr/>
        <a:lstStyle/>
        <a:p>
          <a:endParaRPr lang="ru-RU"/>
        </a:p>
      </dgm:t>
    </dgm:pt>
    <dgm:pt modelId="{40532CC0-3B66-41B1-81CA-750028180E0E}" type="sibTrans" cxnId="{6E5B87A4-ED9B-4E6C-8C92-56643BB4D5ED}">
      <dgm:prSet/>
      <dgm:spPr/>
      <dgm:t>
        <a:bodyPr/>
        <a:lstStyle/>
        <a:p>
          <a:endParaRPr lang="ru-RU"/>
        </a:p>
      </dgm:t>
    </dgm:pt>
    <dgm:pt modelId="{96CF0960-324B-4596-9941-97BBB0B4445C}">
      <dgm:prSet phldrT="[Текст]"/>
      <dgm:spPr/>
      <dgm:t>
        <a:bodyPr/>
        <a:lstStyle/>
        <a:p>
          <a:r>
            <a:rPr lang="uk-UA" i="0" dirty="0">
              <a:latin typeface="+mj-lt"/>
            </a:rPr>
            <a:t>соціально допустима (можлива)</a:t>
          </a:r>
        </a:p>
      </dgm:t>
    </dgm:pt>
    <dgm:pt modelId="{18EFE8FF-40AF-4172-90A7-21674308B284}" type="parTrans" cxnId="{09D03AB0-A0A4-4EBE-AF0B-915A2843CE19}">
      <dgm:prSet/>
      <dgm:spPr/>
      <dgm:t>
        <a:bodyPr/>
        <a:lstStyle/>
        <a:p>
          <a:endParaRPr lang="ru-RU"/>
        </a:p>
      </dgm:t>
    </dgm:pt>
    <dgm:pt modelId="{E9679472-3218-4562-AF26-1D947C2DE554}" type="sibTrans" cxnId="{09D03AB0-A0A4-4EBE-AF0B-915A2843CE19}">
      <dgm:prSet/>
      <dgm:spPr/>
      <dgm:t>
        <a:bodyPr/>
        <a:lstStyle/>
        <a:p>
          <a:endParaRPr lang="ru-RU"/>
        </a:p>
      </dgm:t>
    </dgm:pt>
    <dgm:pt modelId="{6329132F-681A-4111-A0C6-795B029F9283}">
      <dgm:prSet phldrT="[Текст]"/>
      <dgm:spPr/>
      <dgm:t>
        <a:bodyPr/>
        <a:lstStyle/>
        <a:p>
          <a:r>
            <a:rPr lang="uk-UA" i="0" dirty="0">
              <a:latin typeface="+mj-lt"/>
            </a:rPr>
            <a:t>бажана</a:t>
          </a:r>
        </a:p>
      </dgm:t>
    </dgm:pt>
    <dgm:pt modelId="{10F4F6DF-A585-435E-9646-7FFE8E7DA215}" type="parTrans" cxnId="{E29E29D1-AF9E-478A-BD78-D742285F5931}">
      <dgm:prSet/>
      <dgm:spPr/>
      <dgm:t>
        <a:bodyPr/>
        <a:lstStyle/>
        <a:p>
          <a:endParaRPr lang="ru-RU"/>
        </a:p>
      </dgm:t>
    </dgm:pt>
    <dgm:pt modelId="{858D8CE4-C867-4997-917A-97998BF3E295}" type="sibTrans" cxnId="{E29E29D1-AF9E-478A-BD78-D742285F5931}">
      <dgm:prSet/>
      <dgm:spPr/>
      <dgm:t>
        <a:bodyPr/>
        <a:lstStyle/>
        <a:p>
          <a:endParaRPr lang="ru-RU"/>
        </a:p>
      </dgm:t>
    </dgm:pt>
    <dgm:pt modelId="{6071F352-358E-40F9-96B1-ED9B955F82B3}">
      <dgm:prSet phldrT="[Текст]"/>
      <dgm:spPr/>
      <dgm:t>
        <a:bodyPr/>
        <a:lstStyle/>
        <a:p>
          <a:r>
            <a:rPr lang="uk-UA" i="0" dirty="0">
              <a:latin typeface="+mj-lt"/>
            </a:rPr>
            <a:t>небажана</a:t>
          </a:r>
          <a:endParaRPr lang="ru-RU" dirty="0"/>
        </a:p>
      </dgm:t>
    </dgm:pt>
    <dgm:pt modelId="{CF377A4A-11A2-4AE3-8BA5-24109DBD5813}" type="parTrans" cxnId="{A2421507-531B-4B9A-B46E-C3C771DFE5A9}">
      <dgm:prSet/>
      <dgm:spPr/>
      <dgm:t>
        <a:bodyPr/>
        <a:lstStyle/>
        <a:p>
          <a:endParaRPr lang="ru-RU"/>
        </a:p>
      </dgm:t>
    </dgm:pt>
    <dgm:pt modelId="{6CF13F3E-4A7D-43E1-8C85-A66E638AEDF5}" type="sibTrans" cxnId="{A2421507-531B-4B9A-B46E-C3C771DFE5A9}">
      <dgm:prSet/>
      <dgm:spPr/>
      <dgm:t>
        <a:bodyPr/>
        <a:lstStyle/>
        <a:p>
          <a:endParaRPr lang="ru-RU"/>
        </a:p>
      </dgm:t>
    </dgm:pt>
    <dgm:pt modelId="{C323F6D5-CC4D-4A2E-BF75-EC4AC742B2D1}" type="pres">
      <dgm:prSet presAssocID="{D1573A96-82C7-460C-8AF8-A89AAC2B6F4D}" presName="Name0" presStyleCnt="0">
        <dgm:presLayoutVars>
          <dgm:dir/>
          <dgm:animLvl val="lvl"/>
          <dgm:resizeHandles val="exact"/>
        </dgm:presLayoutVars>
      </dgm:prSet>
      <dgm:spPr/>
    </dgm:pt>
    <dgm:pt modelId="{E29B933C-7E8F-46AC-8847-7356E283D8C4}" type="pres">
      <dgm:prSet presAssocID="{791BAB6C-955C-4D86-B5C4-E7483842DD73}" presName="composite" presStyleCnt="0"/>
      <dgm:spPr/>
    </dgm:pt>
    <dgm:pt modelId="{E861A990-D529-4D6A-9FC0-3F13FF9C600E}" type="pres">
      <dgm:prSet presAssocID="{791BAB6C-955C-4D86-B5C4-E7483842DD73}" presName="parTx" presStyleLbl="alignNode1" presStyleIdx="0" presStyleCnt="3" custLinFactNeighborX="3879" custLinFactNeighborY="-24615">
        <dgm:presLayoutVars>
          <dgm:chMax val="0"/>
          <dgm:chPref val="0"/>
          <dgm:bulletEnabled val="1"/>
        </dgm:presLayoutVars>
      </dgm:prSet>
      <dgm:spPr/>
    </dgm:pt>
    <dgm:pt modelId="{CC7A89AA-1FE2-4A3B-820E-6E7A05AC02CA}" type="pres">
      <dgm:prSet presAssocID="{791BAB6C-955C-4D86-B5C4-E7483842DD73}" presName="desTx" presStyleLbl="alignAccFollowNode1" presStyleIdx="0" presStyleCnt="3" custScaleY="100000" custLinFactNeighborX="3446" custLinFactNeighborY="-11129">
        <dgm:presLayoutVars>
          <dgm:bulletEnabled val="1"/>
        </dgm:presLayoutVars>
      </dgm:prSet>
      <dgm:spPr/>
    </dgm:pt>
    <dgm:pt modelId="{C91335AB-75D2-499F-B0DD-239C12F13091}" type="pres">
      <dgm:prSet presAssocID="{4E2AA346-13B9-4238-A68B-6E232E7D99A1}" presName="space" presStyleCnt="0"/>
      <dgm:spPr/>
    </dgm:pt>
    <dgm:pt modelId="{42D1EB59-3818-40B9-B802-D602C678094B}" type="pres">
      <dgm:prSet presAssocID="{DA3B6B24-9B60-44EB-B90D-45C863D47378}" presName="composite" presStyleCnt="0"/>
      <dgm:spPr/>
    </dgm:pt>
    <dgm:pt modelId="{F39C0F64-5D96-4717-9AED-DD228ED3549D}" type="pres">
      <dgm:prSet presAssocID="{DA3B6B24-9B60-44EB-B90D-45C863D47378}" presName="parTx" presStyleLbl="alignNode1" presStyleIdx="1" presStyleCnt="3" custLinFactNeighborX="2872" custLinFactNeighborY="-23705">
        <dgm:presLayoutVars>
          <dgm:chMax val="0"/>
          <dgm:chPref val="0"/>
          <dgm:bulletEnabled val="1"/>
        </dgm:presLayoutVars>
      </dgm:prSet>
      <dgm:spPr/>
    </dgm:pt>
    <dgm:pt modelId="{091DF61A-467D-443E-BCBA-E6B0F7B11FBA}" type="pres">
      <dgm:prSet presAssocID="{DA3B6B24-9B60-44EB-B90D-45C863D47378}" presName="desTx" presStyleLbl="alignAccFollowNode1" presStyleIdx="1" presStyleCnt="3" custScaleY="100000" custLinFactNeighborX="2448" custLinFactNeighborY="-9180">
        <dgm:presLayoutVars>
          <dgm:bulletEnabled val="1"/>
        </dgm:presLayoutVars>
      </dgm:prSet>
      <dgm:spPr/>
    </dgm:pt>
    <dgm:pt modelId="{08B7217C-80AC-4C73-9741-F92321B4B374}" type="pres">
      <dgm:prSet presAssocID="{009EC28D-6486-4DD8-8A5A-25A9D20EBE52}" presName="space" presStyleCnt="0"/>
      <dgm:spPr/>
    </dgm:pt>
    <dgm:pt modelId="{325CC68E-0032-4D95-9BF5-6DE681B227AE}" type="pres">
      <dgm:prSet presAssocID="{A9122229-E628-4778-A6CA-1D1D584D3345}" presName="composite" presStyleCnt="0"/>
      <dgm:spPr/>
    </dgm:pt>
    <dgm:pt modelId="{D6DB9A77-EB1B-4374-8FFB-F6929559306A}" type="pres">
      <dgm:prSet presAssocID="{A9122229-E628-4778-A6CA-1D1D584D3345}" presName="parTx" presStyleLbl="alignNode1" presStyleIdx="2" presStyleCnt="3" custLinFactNeighborX="103" custLinFactNeighborY="-22691">
        <dgm:presLayoutVars>
          <dgm:chMax val="0"/>
          <dgm:chPref val="0"/>
          <dgm:bulletEnabled val="1"/>
        </dgm:presLayoutVars>
      </dgm:prSet>
      <dgm:spPr/>
    </dgm:pt>
    <dgm:pt modelId="{FB03EEB2-7399-404C-943B-A9956D8130F8}" type="pres">
      <dgm:prSet presAssocID="{A9122229-E628-4778-A6CA-1D1D584D3345}" presName="desTx" presStyleLbl="alignAccFollowNode1" presStyleIdx="2" presStyleCnt="3" custScaleY="100000" custLinFactNeighborX="103" custLinFactNeighborY="-8867">
        <dgm:presLayoutVars>
          <dgm:bulletEnabled val="1"/>
        </dgm:presLayoutVars>
      </dgm:prSet>
      <dgm:spPr/>
    </dgm:pt>
  </dgm:ptLst>
  <dgm:cxnLst>
    <dgm:cxn modelId="{17393605-400F-4B0C-B7D8-596412D20D6B}" srcId="{D1573A96-82C7-460C-8AF8-A89AAC2B6F4D}" destId="{791BAB6C-955C-4D86-B5C4-E7483842DD73}" srcOrd="0" destOrd="0" parTransId="{EB8B4154-5111-4285-9E36-2A8FB047D4FC}" sibTransId="{4E2AA346-13B9-4238-A68B-6E232E7D99A1}"/>
    <dgm:cxn modelId="{A2421507-531B-4B9A-B46E-C3C771DFE5A9}" srcId="{96CF0960-324B-4596-9941-97BBB0B4445C}" destId="{6071F352-358E-40F9-96B1-ED9B955F82B3}" srcOrd="1" destOrd="0" parTransId="{CF377A4A-11A2-4AE3-8BA5-24109DBD5813}" sibTransId="{6CF13F3E-4A7D-43E1-8C85-A66E638AEDF5}"/>
    <dgm:cxn modelId="{47812117-0A4C-4F96-B0E6-43AB16075D95}" srcId="{DA3B6B24-9B60-44EB-B90D-45C863D47378}" destId="{A74FD004-1150-46FF-9F87-37A5C872FA58}" srcOrd="2" destOrd="0" parTransId="{6BB6EDAF-F67C-4879-98DB-10A1A7BDA6D3}" sibTransId="{A575498F-D4C1-44C3-BDC7-C85A741B2969}"/>
    <dgm:cxn modelId="{31EFD918-536F-4FAD-8DC6-D0BC18401987}" srcId="{DA3B6B24-9B60-44EB-B90D-45C863D47378}" destId="{C7D28FE1-60C4-4151-BB84-6239B951593E}" srcOrd="1" destOrd="0" parTransId="{54B054CF-6735-4E21-B276-759901A0C9B0}" sibTransId="{8DF423CC-F1C2-4FF6-86D3-40BA850CA640}"/>
    <dgm:cxn modelId="{B316A71E-7D19-4100-9B14-30E9D08F68FE}" type="presOf" srcId="{6329132F-681A-4111-A0C6-795B029F9283}" destId="{FB03EEB2-7399-404C-943B-A9956D8130F8}" srcOrd="0" destOrd="2" presId="urn:microsoft.com/office/officeart/2005/8/layout/hList1"/>
    <dgm:cxn modelId="{D1F1392C-13B5-4163-8338-209242C6F422}" type="presOf" srcId="{6071F352-358E-40F9-96B1-ED9B955F82B3}" destId="{FB03EEB2-7399-404C-943B-A9956D8130F8}" srcOrd="0" destOrd="3" presId="urn:microsoft.com/office/officeart/2005/8/layout/hList1"/>
    <dgm:cxn modelId="{06B6EB31-7642-4836-9944-A2251BEB7C67}" type="presOf" srcId="{21084078-A604-4E17-9B1A-FEDC2F288B32}" destId="{FB03EEB2-7399-404C-943B-A9956D8130F8}" srcOrd="0" destOrd="0" presId="urn:microsoft.com/office/officeart/2005/8/layout/hList1"/>
    <dgm:cxn modelId="{D589723B-CE6C-439B-A2AF-74F3217DCFD0}" srcId="{D1573A96-82C7-460C-8AF8-A89AAC2B6F4D}" destId="{DA3B6B24-9B60-44EB-B90D-45C863D47378}" srcOrd="1" destOrd="0" parTransId="{022DB868-DDEF-4F08-A177-8774BDBB504D}" sibTransId="{009EC28D-6486-4DD8-8A5A-25A9D20EBE52}"/>
    <dgm:cxn modelId="{8991213D-0EBC-4AC4-8CF2-3CBCE5010099}" srcId="{DA3B6B24-9B60-44EB-B90D-45C863D47378}" destId="{06A080E5-5385-4BA7-88D3-37EDD3CDE825}" srcOrd="3" destOrd="0" parTransId="{F54631F1-9E2C-4314-AED6-56543D72098E}" sibTransId="{CF1795D9-E739-4300-95C6-14FF10A60F79}"/>
    <dgm:cxn modelId="{1DA04F69-C8B7-4A29-BD39-729B91E27195}" srcId="{791BAB6C-955C-4D86-B5C4-E7483842DD73}" destId="{4BBF30D2-868F-4E3E-98CE-FE2DD96A875C}" srcOrd="1" destOrd="0" parTransId="{D548E00E-DBB6-45AF-882B-9B73B34CAF7F}" sibTransId="{F23E2FD5-8AD9-4A39-9A68-6E7DFF2ED49C}"/>
    <dgm:cxn modelId="{56435B4C-35A0-4782-9863-85CFEA61EAC2}" type="presOf" srcId="{A9122229-E628-4778-A6CA-1D1D584D3345}" destId="{D6DB9A77-EB1B-4374-8FFB-F6929559306A}" srcOrd="0" destOrd="0" presId="urn:microsoft.com/office/officeart/2005/8/layout/hList1"/>
    <dgm:cxn modelId="{FC141D4F-D539-4902-BB6D-35DFB494CD8B}" type="presOf" srcId="{A74FD004-1150-46FF-9F87-37A5C872FA58}" destId="{091DF61A-467D-443E-BCBA-E6B0F7B11FBA}" srcOrd="0" destOrd="2" presId="urn:microsoft.com/office/officeart/2005/8/layout/hList1"/>
    <dgm:cxn modelId="{BAD29650-6990-4278-AE88-18AB2EDA8F31}" type="presOf" srcId="{D1573A96-82C7-460C-8AF8-A89AAC2B6F4D}" destId="{C323F6D5-CC4D-4A2E-BF75-EC4AC742B2D1}" srcOrd="0" destOrd="0" presId="urn:microsoft.com/office/officeart/2005/8/layout/hList1"/>
    <dgm:cxn modelId="{AFE65974-6653-46BD-B564-0349A9594C8C}" type="presOf" srcId="{DA3B6B24-9B60-44EB-B90D-45C863D47378}" destId="{F39C0F64-5D96-4717-9AED-DD228ED3549D}" srcOrd="0" destOrd="0" presId="urn:microsoft.com/office/officeart/2005/8/layout/hList1"/>
    <dgm:cxn modelId="{B0A6737B-426D-4674-9BCD-0E277947CF08}" type="presOf" srcId="{96CF0960-324B-4596-9941-97BBB0B4445C}" destId="{FB03EEB2-7399-404C-943B-A9956D8130F8}" srcOrd="0" destOrd="1" presId="urn:microsoft.com/office/officeart/2005/8/layout/hList1"/>
    <dgm:cxn modelId="{C0071884-194B-4624-820D-D39D67B5D073}" srcId="{791BAB6C-955C-4D86-B5C4-E7483842DD73}" destId="{DC8C1F13-AAE8-4D05-9801-6EFCD312FDE0}" srcOrd="0" destOrd="0" parTransId="{DD622168-FCAE-4A87-8574-BE517B5CD87B}" sibTransId="{79E75D8B-0E70-4499-9462-95CF13A623D4}"/>
    <dgm:cxn modelId="{6E5B87A4-ED9B-4E6C-8C92-56643BB4D5ED}" srcId="{A9122229-E628-4778-A6CA-1D1D584D3345}" destId="{21084078-A604-4E17-9B1A-FEDC2F288B32}" srcOrd="0" destOrd="0" parTransId="{791C9266-9596-45F1-A046-F895E1B95DD8}" sibTransId="{40532CC0-3B66-41B1-81CA-750028180E0E}"/>
    <dgm:cxn modelId="{7DF959AA-D5BE-438D-AA4C-EB8E14CDB5B9}" type="presOf" srcId="{06A080E5-5385-4BA7-88D3-37EDD3CDE825}" destId="{091DF61A-467D-443E-BCBA-E6B0F7B11FBA}" srcOrd="0" destOrd="3" presId="urn:microsoft.com/office/officeart/2005/8/layout/hList1"/>
    <dgm:cxn modelId="{2770A9AE-2F21-40A9-8DD7-AEC24A06B6DD}" srcId="{D1573A96-82C7-460C-8AF8-A89AAC2B6F4D}" destId="{A9122229-E628-4778-A6CA-1D1D584D3345}" srcOrd="2" destOrd="0" parTransId="{DA50E990-14E2-4823-AAB3-B2DAD06BD4B1}" sibTransId="{3D4521D9-8161-4EC8-A6D6-57E87D9738B6}"/>
    <dgm:cxn modelId="{09D03AB0-A0A4-4EBE-AF0B-915A2843CE19}" srcId="{A9122229-E628-4778-A6CA-1D1D584D3345}" destId="{96CF0960-324B-4596-9941-97BBB0B4445C}" srcOrd="1" destOrd="0" parTransId="{18EFE8FF-40AF-4172-90A7-21674308B284}" sibTransId="{E9679472-3218-4562-AF26-1D947C2DE554}"/>
    <dgm:cxn modelId="{637A9DB0-8F91-41AB-8ED8-51614D8F8081}" srcId="{DA3B6B24-9B60-44EB-B90D-45C863D47378}" destId="{043D4503-D1CB-44AE-84C1-B24163F39795}" srcOrd="0" destOrd="0" parTransId="{AD02EADF-4BC2-43C9-9FF7-E9B1CAA20407}" sibTransId="{E5EF1DDE-2123-42E0-96C5-3B959A718FA9}"/>
    <dgm:cxn modelId="{0399EBB8-C7EB-4ACF-BF07-0434ECE7E73F}" type="presOf" srcId="{4BBF30D2-868F-4E3E-98CE-FE2DD96A875C}" destId="{CC7A89AA-1FE2-4A3B-820E-6E7A05AC02CA}" srcOrd="0" destOrd="1" presId="urn:microsoft.com/office/officeart/2005/8/layout/hList1"/>
    <dgm:cxn modelId="{AF4AB1BF-278F-48A6-B086-91A18461FE3F}" type="presOf" srcId="{791BAB6C-955C-4D86-B5C4-E7483842DD73}" destId="{E861A990-D529-4D6A-9FC0-3F13FF9C600E}" srcOrd="0" destOrd="0" presId="urn:microsoft.com/office/officeart/2005/8/layout/hList1"/>
    <dgm:cxn modelId="{E29E29D1-AF9E-478A-BD78-D742285F5931}" srcId="{96CF0960-324B-4596-9941-97BBB0B4445C}" destId="{6329132F-681A-4111-A0C6-795B029F9283}" srcOrd="0" destOrd="0" parTransId="{10F4F6DF-A585-435E-9646-7FFE8E7DA215}" sibTransId="{858D8CE4-C867-4997-917A-97998BF3E295}"/>
    <dgm:cxn modelId="{791E48D4-C978-4649-9581-B1AFA5BFE834}" type="presOf" srcId="{C7D28FE1-60C4-4151-BB84-6239B951593E}" destId="{091DF61A-467D-443E-BCBA-E6B0F7B11FBA}" srcOrd="0" destOrd="1" presId="urn:microsoft.com/office/officeart/2005/8/layout/hList1"/>
    <dgm:cxn modelId="{B00E93D7-95A2-4C79-9139-23789A78A73D}" type="presOf" srcId="{043D4503-D1CB-44AE-84C1-B24163F39795}" destId="{091DF61A-467D-443E-BCBA-E6B0F7B11FBA}" srcOrd="0" destOrd="0" presId="urn:microsoft.com/office/officeart/2005/8/layout/hList1"/>
    <dgm:cxn modelId="{F27AF4FD-D4F9-4D82-BA66-A5E7B0FE4A5E}" type="presOf" srcId="{DC8C1F13-AAE8-4D05-9801-6EFCD312FDE0}" destId="{CC7A89AA-1FE2-4A3B-820E-6E7A05AC02CA}" srcOrd="0" destOrd="0" presId="urn:microsoft.com/office/officeart/2005/8/layout/hList1"/>
    <dgm:cxn modelId="{8211E2E1-04E4-4719-B484-A78F23CDA296}" type="presParOf" srcId="{C323F6D5-CC4D-4A2E-BF75-EC4AC742B2D1}" destId="{E29B933C-7E8F-46AC-8847-7356E283D8C4}" srcOrd="0" destOrd="0" presId="urn:microsoft.com/office/officeart/2005/8/layout/hList1"/>
    <dgm:cxn modelId="{DE1B0FBE-6A58-453D-8B70-818F96CC27C4}" type="presParOf" srcId="{E29B933C-7E8F-46AC-8847-7356E283D8C4}" destId="{E861A990-D529-4D6A-9FC0-3F13FF9C600E}" srcOrd="0" destOrd="0" presId="urn:microsoft.com/office/officeart/2005/8/layout/hList1"/>
    <dgm:cxn modelId="{2CB2D2A7-239E-4A95-A79E-623566278A38}" type="presParOf" srcId="{E29B933C-7E8F-46AC-8847-7356E283D8C4}" destId="{CC7A89AA-1FE2-4A3B-820E-6E7A05AC02CA}" srcOrd="1" destOrd="0" presId="urn:microsoft.com/office/officeart/2005/8/layout/hList1"/>
    <dgm:cxn modelId="{468262AC-3A14-4652-8F66-7A89312BEADE}" type="presParOf" srcId="{C323F6D5-CC4D-4A2E-BF75-EC4AC742B2D1}" destId="{C91335AB-75D2-499F-B0DD-239C12F13091}" srcOrd="1" destOrd="0" presId="urn:microsoft.com/office/officeart/2005/8/layout/hList1"/>
    <dgm:cxn modelId="{3B0ECA45-3FD7-49BA-87E1-2187994199DC}" type="presParOf" srcId="{C323F6D5-CC4D-4A2E-BF75-EC4AC742B2D1}" destId="{42D1EB59-3818-40B9-B802-D602C678094B}" srcOrd="2" destOrd="0" presId="urn:microsoft.com/office/officeart/2005/8/layout/hList1"/>
    <dgm:cxn modelId="{B9BE7E2B-9289-41B4-BAD9-34024121F5E7}" type="presParOf" srcId="{42D1EB59-3818-40B9-B802-D602C678094B}" destId="{F39C0F64-5D96-4717-9AED-DD228ED3549D}" srcOrd="0" destOrd="0" presId="urn:microsoft.com/office/officeart/2005/8/layout/hList1"/>
    <dgm:cxn modelId="{8BDCEAF8-7563-45F8-A717-95A140C5E9E5}" type="presParOf" srcId="{42D1EB59-3818-40B9-B802-D602C678094B}" destId="{091DF61A-467D-443E-BCBA-E6B0F7B11FBA}" srcOrd="1" destOrd="0" presId="urn:microsoft.com/office/officeart/2005/8/layout/hList1"/>
    <dgm:cxn modelId="{EFCB7155-1516-47A3-B056-550F18A093AC}" type="presParOf" srcId="{C323F6D5-CC4D-4A2E-BF75-EC4AC742B2D1}" destId="{08B7217C-80AC-4C73-9741-F92321B4B374}" srcOrd="3" destOrd="0" presId="urn:microsoft.com/office/officeart/2005/8/layout/hList1"/>
    <dgm:cxn modelId="{E4B0DB74-56C8-4F46-9226-E0F484A9B81A}" type="presParOf" srcId="{C323F6D5-CC4D-4A2E-BF75-EC4AC742B2D1}" destId="{325CC68E-0032-4D95-9BF5-6DE681B227AE}" srcOrd="4" destOrd="0" presId="urn:microsoft.com/office/officeart/2005/8/layout/hList1"/>
    <dgm:cxn modelId="{512572F8-ECC1-42EF-94B2-D9EDB8FA022B}" type="presParOf" srcId="{325CC68E-0032-4D95-9BF5-6DE681B227AE}" destId="{D6DB9A77-EB1B-4374-8FFB-F6929559306A}" srcOrd="0" destOrd="0" presId="urn:microsoft.com/office/officeart/2005/8/layout/hList1"/>
    <dgm:cxn modelId="{5AC73AFD-8AF3-4C9C-B09B-5D455F1FCA41}" type="presParOf" srcId="{325CC68E-0032-4D95-9BF5-6DE681B227AE}" destId="{FB03EEB2-7399-404C-943B-A9956D8130F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8F8E1446-9853-4BD1-98A3-DBA8C18C8D5E}" type="doc">
      <dgm:prSet loTypeId="urn:microsoft.com/office/officeart/2009/3/layout/HorizontalOrganizationChart" loCatId="hierarchy" qsTypeId="urn:microsoft.com/office/officeart/2005/8/quickstyle/simple2" qsCatId="simple" csTypeId="urn:microsoft.com/office/officeart/2005/8/colors/accent6_5" csCatId="accent6" phldr="1"/>
      <dgm:spPr/>
      <dgm:t>
        <a:bodyPr/>
        <a:lstStyle/>
        <a:p>
          <a:endParaRPr lang="uk-UA"/>
        </a:p>
      </dgm:t>
    </dgm:pt>
    <dgm:pt modelId="{22D0A605-535F-4596-8FA5-68947462B540}">
      <dgm:prSet phldrT="[Текст]"/>
      <dgm:spPr/>
      <dgm:t>
        <a:bodyPr/>
        <a:lstStyle/>
        <a:p>
          <a:r>
            <a:rPr lang="uk-UA" b="1" i="0" dirty="0">
              <a:latin typeface="+mj-lt"/>
            </a:rPr>
            <a:t>За формально-юридичними ознаками</a:t>
          </a:r>
          <a:endParaRPr lang="uk-UA" i="0" dirty="0">
            <a:latin typeface="+mj-lt"/>
          </a:endParaRPr>
        </a:p>
      </dgm:t>
    </dgm:pt>
    <dgm:pt modelId="{DE2C48E7-66D3-4845-8892-D396CBF5A964}" type="parTrans" cxnId="{9E7DD4CA-55D8-4A2F-A998-4D53BE8AD9BC}">
      <dgm:prSet/>
      <dgm:spPr/>
      <dgm:t>
        <a:bodyPr/>
        <a:lstStyle/>
        <a:p>
          <a:endParaRPr lang="uk-UA"/>
        </a:p>
      </dgm:t>
    </dgm:pt>
    <dgm:pt modelId="{6984F0A5-E57D-4847-A6D1-719C138FBA8E}" type="sibTrans" cxnId="{9E7DD4CA-55D8-4A2F-A998-4D53BE8AD9BC}">
      <dgm:prSet/>
      <dgm:spPr/>
      <dgm:t>
        <a:bodyPr/>
        <a:lstStyle/>
        <a:p>
          <a:endParaRPr lang="uk-UA"/>
        </a:p>
      </dgm:t>
    </dgm:pt>
    <dgm:pt modelId="{A031EA61-A40C-47A8-A561-D6F80A9E8DFB}">
      <dgm:prSet phldrT="[Текст]"/>
      <dgm:spPr/>
      <dgm:t>
        <a:bodyPr/>
        <a:lstStyle/>
        <a:p>
          <a:r>
            <a:rPr lang="uk-UA" i="0" dirty="0">
              <a:latin typeface="+mj-lt"/>
            </a:rPr>
            <a:t>активна форма</a:t>
          </a:r>
        </a:p>
      </dgm:t>
    </dgm:pt>
    <dgm:pt modelId="{6C0079AF-A805-40F9-AE0D-8AFC75636266}" type="parTrans" cxnId="{4B81B658-1A96-490A-84EA-96E1AC0AF38D}">
      <dgm:prSet/>
      <dgm:spPr/>
      <dgm:t>
        <a:bodyPr/>
        <a:lstStyle/>
        <a:p>
          <a:endParaRPr lang="uk-UA">
            <a:latin typeface="+mj-lt"/>
          </a:endParaRPr>
        </a:p>
      </dgm:t>
    </dgm:pt>
    <dgm:pt modelId="{881B1C03-B19A-407F-9625-051BC3A41A28}" type="sibTrans" cxnId="{4B81B658-1A96-490A-84EA-96E1AC0AF38D}">
      <dgm:prSet/>
      <dgm:spPr/>
      <dgm:t>
        <a:bodyPr/>
        <a:lstStyle/>
        <a:p>
          <a:endParaRPr lang="uk-UA"/>
        </a:p>
      </dgm:t>
    </dgm:pt>
    <dgm:pt modelId="{3486625B-BEE2-46D7-AB9F-25C9D9AEF84D}">
      <dgm:prSet phldrT="[Текст]"/>
      <dgm:spPr/>
      <dgm:t>
        <a:bodyPr/>
        <a:lstStyle/>
        <a:p>
          <a:r>
            <a:rPr lang="uk-UA" dirty="0">
              <a:latin typeface="+mj-lt"/>
            </a:rPr>
            <a:t>використання</a:t>
          </a:r>
        </a:p>
      </dgm:t>
    </dgm:pt>
    <dgm:pt modelId="{AC59AE6C-656B-4E64-B163-EAB930DCA5EC}" type="parTrans" cxnId="{274A684F-8526-440B-B0A8-292A2BE71519}">
      <dgm:prSet/>
      <dgm:spPr/>
      <dgm:t>
        <a:bodyPr/>
        <a:lstStyle/>
        <a:p>
          <a:endParaRPr lang="uk-UA">
            <a:latin typeface="+mj-lt"/>
          </a:endParaRPr>
        </a:p>
      </dgm:t>
    </dgm:pt>
    <dgm:pt modelId="{66A11B48-FE58-4DA3-8606-B5FCAE7A0E71}" type="sibTrans" cxnId="{274A684F-8526-440B-B0A8-292A2BE71519}">
      <dgm:prSet/>
      <dgm:spPr/>
      <dgm:t>
        <a:bodyPr/>
        <a:lstStyle/>
        <a:p>
          <a:endParaRPr lang="uk-UA"/>
        </a:p>
      </dgm:t>
    </dgm:pt>
    <dgm:pt modelId="{B5FCAC12-4DCB-48F2-8EE1-78481E30DB96}">
      <dgm:prSet phldrT="[Текст]"/>
      <dgm:spPr/>
      <dgm:t>
        <a:bodyPr/>
        <a:lstStyle/>
        <a:p>
          <a:r>
            <a:rPr lang="uk-UA" dirty="0">
              <a:latin typeface="+mj-lt"/>
            </a:rPr>
            <a:t>застосування</a:t>
          </a:r>
        </a:p>
      </dgm:t>
    </dgm:pt>
    <dgm:pt modelId="{8848B934-D7BE-4BF5-A6C8-7B63D70CE6C8}" type="parTrans" cxnId="{03633AD9-31DC-4614-B545-63FC9112B1F1}">
      <dgm:prSet/>
      <dgm:spPr/>
      <dgm:t>
        <a:bodyPr/>
        <a:lstStyle/>
        <a:p>
          <a:endParaRPr lang="uk-UA">
            <a:latin typeface="+mj-lt"/>
          </a:endParaRPr>
        </a:p>
      </dgm:t>
    </dgm:pt>
    <dgm:pt modelId="{5C37480E-17D3-41D1-A2F2-C37C4BEA7967}" type="sibTrans" cxnId="{03633AD9-31DC-4614-B545-63FC9112B1F1}">
      <dgm:prSet/>
      <dgm:spPr/>
      <dgm:t>
        <a:bodyPr/>
        <a:lstStyle/>
        <a:p>
          <a:endParaRPr lang="uk-UA"/>
        </a:p>
      </dgm:t>
    </dgm:pt>
    <dgm:pt modelId="{8F1BDA18-7F57-45E4-A10A-EBBD5E6D641B}">
      <dgm:prSet phldrT="[Текст]"/>
      <dgm:spPr/>
      <dgm:t>
        <a:bodyPr/>
        <a:lstStyle/>
        <a:p>
          <a:r>
            <a:rPr lang="uk-UA" i="0" dirty="0">
              <a:latin typeface="+mj-lt"/>
            </a:rPr>
            <a:t>пасивна форма</a:t>
          </a:r>
        </a:p>
      </dgm:t>
    </dgm:pt>
    <dgm:pt modelId="{9E202255-7B09-49EB-8158-5FECE9798A3B}" type="parTrans" cxnId="{5A6AC8F3-DD2E-4127-8EDB-1CBBCD150EE8}">
      <dgm:prSet/>
      <dgm:spPr/>
      <dgm:t>
        <a:bodyPr/>
        <a:lstStyle/>
        <a:p>
          <a:endParaRPr lang="uk-UA">
            <a:latin typeface="+mj-lt"/>
          </a:endParaRPr>
        </a:p>
      </dgm:t>
    </dgm:pt>
    <dgm:pt modelId="{775BF979-C574-4B01-9924-D89D59442767}" type="sibTrans" cxnId="{5A6AC8F3-DD2E-4127-8EDB-1CBBCD150EE8}">
      <dgm:prSet/>
      <dgm:spPr/>
      <dgm:t>
        <a:bodyPr/>
        <a:lstStyle/>
        <a:p>
          <a:endParaRPr lang="uk-UA"/>
        </a:p>
      </dgm:t>
    </dgm:pt>
    <dgm:pt modelId="{E73FEC85-33ED-40EC-B898-154AA3432E8A}">
      <dgm:prSet phldrT="[Текст]"/>
      <dgm:spPr/>
      <dgm:t>
        <a:bodyPr/>
        <a:lstStyle/>
        <a:p>
          <a:r>
            <a:rPr lang="uk-UA" dirty="0">
              <a:latin typeface="+mj-lt"/>
            </a:rPr>
            <a:t>додержання</a:t>
          </a:r>
        </a:p>
      </dgm:t>
    </dgm:pt>
    <dgm:pt modelId="{034611DF-19B8-4257-BEF5-2F24C332AE87}" type="parTrans" cxnId="{13F0D79A-9C4F-47D6-B1DE-42D652AA314A}">
      <dgm:prSet/>
      <dgm:spPr/>
      <dgm:t>
        <a:bodyPr/>
        <a:lstStyle/>
        <a:p>
          <a:endParaRPr lang="uk-UA">
            <a:latin typeface="+mj-lt"/>
          </a:endParaRPr>
        </a:p>
      </dgm:t>
    </dgm:pt>
    <dgm:pt modelId="{BDBB4B0E-7057-463A-96BC-1AABF28DB554}" type="sibTrans" cxnId="{13F0D79A-9C4F-47D6-B1DE-42D652AA314A}">
      <dgm:prSet/>
      <dgm:spPr/>
      <dgm:t>
        <a:bodyPr/>
        <a:lstStyle/>
        <a:p>
          <a:endParaRPr lang="uk-UA"/>
        </a:p>
      </dgm:t>
    </dgm:pt>
    <dgm:pt modelId="{7538DD4D-DB1B-4A3A-8568-E835E1714A9F}">
      <dgm:prSet/>
      <dgm:spPr/>
      <dgm:t>
        <a:bodyPr/>
        <a:lstStyle/>
        <a:p>
          <a:r>
            <a:rPr lang="uk-UA" dirty="0">
              <a:latin typeface="+mj-lt"/>
            </a:rPr>
            <a:t>виконання</a:t>
          </a:r>
        </a:p>
      </dgm:t>
    </dgm:pt>
    <dgm:pt modelId="{C8486921-5F23-42A3-ABAB-568BEC95D36C}" type="parTrans" cxnId="{8D1AC795-52C2-49D2-82A4-EF7A3AEE2BFE}">
      <dgm:prSet/>
      <dgm:spPr/>
      <dgm:t>
        <a:bodyPr/>
        <a:lstStyle/>
        <a:p>
          <a:endParaRPr lang="uk-UA">
            <a:latin typeface="+mj-lt"/>
          </a:endParaRPr>
        </a:p>
      </dgm:t>
    </dgm:pt>
    <dgm:pt modelId="{16B22D9B-EA0A-46B7-B320-FF82657042D5}" type="sibTrans" cxnId="{8D1AC795-52C2-49D2-82A4-EF7A3AEE2BFE}">
      <dgm:prSet/>
      <dgm:spPr/>
      <dgm:t>
        <a:bodyPr/>
        <a:lstStyle/>
        <a:p>
          <a:endParaRPr lang="uk-UA"/>
        </a:p>
      </dgm:t>
    </dgm:pt>
    <dgm:pt modelId="{FAE3FEC6-B1A9-462C-8729-58008FB83006}" type="pres">
      <dgm:prSet presAssocID="{8F8E1446-9853-4BD1-98A3-DBA8C18C8D5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7E9786A-0DA5-4920-B0E9-2B4DE0FE4FBA}" type="pres">
      <dgm:prSet presAssocID="{22D0A605-535F-4596-8FA5-68947462B540}" presName="hierRoot1" presStyleCnt="0">
        <dgm:presLayoutVars>
          <dgm:hierBranch val="init"/>
        </dgm:presLayoutVars>
      </dgm:prSet>
      <dgm:spPr/>
    </dgm:pt>
    <dgm:pt modelId="{70DD950B-C885-4131-A78D-24DA3ABF1286}" type="pres">
      <dgm:prSet presAssocID="{22D0A605-535F-4596-8FA5-68947462B540}" presName="rootComposite1" presStyleCnt="0"/>
      <dgm:spPr/>
    </dgm:pt>
    <dgm:pt modelId="{1EBB6A1D-D90E-4205-A51E-D3EF7B28FF0B}" type="pres">
      <dgm:prSet presAssocID="{22D0A605-535F-4596-8FA5-68947462B540}" presName="rootText1" presStyleLbl="node0" presStyleIdx="0" presStyleCnt="1">
        <dgm:presLayoutVars>
          <dgm:chPref val="3"/>
        </dgm:presLayoutVars>
      </dgm:prSet>
      <dgm:spPr/>
    </dgm:pt>
    <dgm:pt modelId="{D15B9F67-686A-44DB-BA74-7B42E19315CC}" type="pres">
      <dgm:prSet presAssocID="{22D0A605-535F-4596-8FA5-68947462B540}" presName="rootConnector1" presStyleLbl="node1" presStyleIdx="0" presStyleCnt="0"/>
      <dgm:spPr/>
    </dgm:pt>
    <dgm:pt modelId="{B9F05BF4-5E41-4B5B-B939-A00FD9037F86}" type="pres">
      <dgm:prSet presAssocID="{22D0A605-535F-4596-8FA5-68947462B540}" presName="hierChild2" presStyleCnt="0"/>
      <dgm:spPr/>
    </dgm:pt>
    <dgm:pt modelId="{26199022-CBF7-49BA-A90D-144FF153826B}" type="pres">
      <dgm:prSet presAssocID="{6C0079AF-A805-40F9-AE0D-8AFC75636266}" presName="Name64" presStyleLbl="parChTrans1D2" presStyleIdx="0" presStyleCnt="2"/>
      <dgm:spPr/>
    </dgm:pt>
    <dgm:pt modelId="{302B9BFF-AA6D-4D83-93B8-A5FFE4283659}" type="pres">
      <dgm:prSet presAssocID="{A031EA61-A40C-47A8-A561-D6F80A9E8DFB}" presName="hierRoot2" presStyleCnt="0">
        <dgm:presLayoutVars>
          <dgm:hierBranch val="init"/>
        </dgm:presLayoutVars>
      </dgm:prSet>
      <dgm:spPr/>
    </dgm:pt>
    <dgm:pt modelId="{D0E3E1DF-A5D6-41E4-8FB2-EEAEA95B01F7}" type="pres">
      <dgm:prSet presAssocID="{A031EA61-A40C-47A8-A561-D6F80A9E8DFB}" presName="rootComposite" presStyleCnt="0"/>
      <dgm:spPr/>
    </dgm:pt>
    <dgm:pt modelId="{9E304397-70DA-4B0A-A051-C9CC2143A5ED}" type="pres">
      <dgm:prSet presAssocID="{A031EA61-A40C-47A8-A561-D6F80A9E8DFB}" presName="rootText" presStyleLbl="node2" presStyleIdx="0" presStyleCnt="2">
        <dgm:presLayoutVars>
          <dgm:chPref val="3"/>
        </dgm:presLayoutVars>
      </dgm:prSet>
      <dgm:spPr/>
    </dgm:pt>
    <dgm:pt modelId="{EDFAF540-1E4B-497F-91EE-7D8C22D01363}" type="pres">
      <dgm:prSet presAssocID="{A031EA61-A40C-47A8-A561-D6F80A9E8DFB}" presName="rootConnector" presStyleLbl="node2" presStyleIdx="0" presStyleCnt="2"/>
      <dgm:spPr/>
    </dgm:pt>
    <dgm:pt modelId="{D987F55B-B6B5-436A-98BF-85884B5B9812}" type="pres">
      <dgm:prSet presAssocID="{A031EA61-A40C-47A8-A561-D6F80A9E8DFB}" presName="hierChild4" presStyleCnt="0"/>
      <dgm:spPr/>
    </dgm:pt>
    <dgm:pt modelId="{53BEF5C6-3C5E-4D35-BDCC-18BD8E24BA30}" type="pres">
      <dgm:prSet presAssocID="{C8486921-5F23-42A3-ABAB-568BEC95D36C}" presName="Name64" presStyleLbl="parChTrans1D3" presStyleIdx="0" presStyleCnt="4"/>
      <dgm:spPr/>
    </dgm:pt>
    <dgm:pt modelId="{EA41ABEF-58EC-4A76-B903-6B9A44CDC18F}" type="pres">
      <dgm:prSet presAssocID="{7538DD4D-DB1B-4A3A-8568-E835E1714A9F}" presName="hierRoot2" presStyleCnt="0">
        <dgm:presLayoutVars>
          <dgm:hierBranch val="init"/>
        </dgm:presLayoutVars>
      </dgm:prSet>
      <dgm:spPr/>
    </dgm:pt>
    <dgm:pt modelId="{DA1D1324-CC3A-410F-BBFC-2DC517AFE7A1}" type="pres">
      <dgm:prSet presAssocID="{7538DD4D-DB1B-4A3A-8568-E835E1714A9F}" presName="rootComposite" presStyleCnt="0"/>
      <dgm:spPr/>
    </dgm:pt>
    <dgm:pt modelId="{01CA10B6-6834-4BD2-BD0E-72C6EB516AF6}" type="pres">
      <dgm:prSet presAssocID="{7538DD4D-DB1B-4A3A-8568-E835E1714A9F}" presName="rootText" presStyleLbl="node3" presStyleIdx="0" presStyleCnt="4">
        <dgm:presLayoutVars>
          <dgm:chPref val="3"/>
        </dgm:presLayoutVars>
      </dgm:prSet>
      <dgm:spPr/>
    </dgm:pt>
    <dgm:pt modelId="{C2F9103E-0C89-4AC8-82FE-0D6EB346685E}" type="pres">
      <dgm:prSet presAssocID="{7538DD4D-DB1B-4A3A-8568-E835E1714A9F}" presName="rootConnector" presStyleLbl="node3" presStyleIdx="0" presStyleCnt="4"/>
      <dgm:spPr/>
    </dgm:pt>
    <dgm:pt modelId="{F9A52E33-B897-4474-B9AE-323E42FB76AA}" type="pres">
      <dgm:prSet presAssocID="{7538DD4D-DB1B-4A3A-8568-E835E1714A9F}" presName="hierChild4" presStyleCnt="0"/>
      <dgm:spPr/>
    </dgm:pt>
    <dgm:pt modelId="{A1418C35-737B-49C7-B694-1D4C16891726}" type="pres">
      <dgm:prSet presAssocID="{7538DD4D-DB1B-4A3A-8568-E835E1714A9F}" presName="hierChild5" presStyleCnt="0"/>
      <dgm:spPr/>
    </dgm:pt>
    <dgm:pt modelId="{3BCE6034-8C2C-4C3D-A365-94736F2D28E7}" type="pres">
      <dgm:prSet presAssocID="{AC59AE6C-656B-4E64-B163-EAB930DCA5EC}" presName="Name64" presStyleLbl="parChTrans1D3" presStyleIdx="1" presStyleCnt="4"/>
      <dgm:spPr/>
    </dgm:pt>
    <dgm:pt modelId="{F5441737-65F9-4BEC-A3D5-2D4256F3E2CA}" type="pres">
      <dgm:prSet presAssocID="{3486625B-BEE2-46D7-AB9F-25C9D9AEF84D}" presName="hierRoot2" presStyleCnt="0">
        <dgm:presLayoutVars>
          <dgm:hierBranch val="init"/>
        </dgm:presLayoutVars>
      </dgm:prSet>
      <dgm:spPr/>
    </dgm:pt>
    <dgm:pt modelId="{3E0DAB61-50F6-421E-851D-D7645A54E06D}" type="pres">
      <dgm:prSet presAssocID="{3486625B-BEE2-46D7-AB9F-25C9D9AEF84D}" presName="rootComposite" presStyleCnt="0"/>
      <dgm:spPr/>
    </dgm:pt>
    <dgm:pt modelId="{6B8311A7-F334-46AC-92AD-9BCCD5D658EB}" type="pres">
      <dgm:prSet presAssocID="{3486625B-BEE2-46D7-AB9F-25C9D9AEF84D}" presName="rootText" presStyleLbl="node3" presStyleIdx="1" presStyleCnt="4">
        <dgm:presLayoutVars>
          <dgm:chPref val="3"/>
        </dgm:presLayoutVars>
      </dgm:prSet>
      <dgm:spPr/>
    </dgm:pt>
    <dgm:pt modelId="{A4497494-3FA9-4BFA-A603-E4B1BCA5E2C8}" type="pres">
      <dgm:prSet presAssocID="{3486625B-BEE2-46D7-AB9F-25C9D9AEF84D}" presName="rootConnector" presStyleLbl="node3" presStyleIdx="1" presStyleCnt="4"/>
      <dgm:spPr/>
    </dgm:pt>
    <dgm:pt modelId="{CFF37407-0206-499D-875C-05A58D98CB21}" type="pres">
      <dgm:prSet presAssocID="{3486625B-BEE2-46D7-AB9F-25C9D9AEF84D}" presName="hierChild4" presStyleCnt="0"/>
      <dgm:spPr/>
    </dgm:pt>
    <dgm:pt modelId="{10315831-8860-41F5-A5A4-55790B34406D}" type="pres">
      <dgm:prSet presAssocID="{3486625B-BEE2-46D7-AB9F-25C9D9AEF84D}" presName="hierChild5" presStyleCnt="0"/>
      <dgm:spPr/>
    </dgm:pt>
    <dgm:pt modelId="{5AF0ED64-1491-4C84-B027-5FC4BDC0BD84}" type="pres">
      <dgm:prSet presAssocID="{8848B934-D7BE-4BF5-A6C8-7B63D70CE6C8}" presName="Name64" presStyleLbl="parChTrans1D3" presStyleIdx="2" presStyleCnt="4"/>
      <dgm:spPr/>
    </dgm:pt>
    <dgm:pt modelId="{37BDFBB1-4057-4983-91E3-6F7404E5341E}" type="pres">
      <dgm:prSet presAssocID="{B5FCAC12-4DCB-48F2-8EE1-78481E30DB96}" presName="hierRoot2" presStyleCnt="0">
        <dgm:presLayoutVars>
          <dgm:hierBranch val="init"/>
        </dgm:presLayoutVars>
      </dgm:prSet>
      <dgm:spPr/>
    </dgm:pt>
    <dgm:pt modelId="{C661FB3A-E142-495E-B835-06C67FA1F113}" type="pres">
      <dgm:prSet presAssocID="{B5FCAC12-4DCB-48F2-8EE1-78481E30DB96}" presName="rootComposite" presStyleCnt="0"/>
      <dgm:spPr/>
    </dgm:pt>
    <dgm:pt modelId="{C554A1EE-4604-4B10-90FB-FB0108845229}" type="pres">
      <dgm:prSet presAssocID="{B5FCAC12-4DCB-48F2-8EE1-78481E30DB96}" presName="rootText" presStyleLbl="node3" presStyleIdx="2" presStyleCnt="4">
        <dgm:presLayoutVars>
          <dgm:chPref val="3"/>
        </dgm:presLayoutVars>
      </dgm:prSet>
      <dgm:spPr/>
    </dgm:pt>
    <dgm:pt modelId="{72BCAF56-40AD-4081-9EBF-10F7C7082941}" type="pres">
      <dgm:prSet presAssocID="{B5FCAC12-4DCB-48F2-8EE1-78481E30DB96}" presName="rootConnector" presStyleLbl="node3" presStyleIdx="2" presStyleCnt="4"/>
      <dgm:spPr/>
    </dgm:pt>
    <dgm:pt modelId="{2257D31D-35D5-4AB8-86C7-E0C1BF84DF20}" type="pres">
      <dgm:prSet presAssocID="{B5FCAC12-4DCB-48F2-8EE1-78481E30DB96}" presName="hierChild4" presStyleCnt="0"/>
      <dgm:spPr/>
    </dgm:pt>
    <dgm:pt modelId="{79B19A58-2563-4D09-9457-84D4FC3FC2FA}" type="pres">
      <dgm:prSet presAssocID="{B5FCAC12-4DCB-48F2-8EE1-78481E30DB96}" presName="hierChild5" presStyleCnt="0"/>
      <dgm:spPr/>
    </dgm:pt>
    <dgm:pt modelId="{6D52685B-48BC-4F6E-970D-84ABBE668BE5}" type="pres">
      <dgm:prSet presAssocID="{A031EA61-A40C-47A8-A561-D6F80A9E8DFB}" presName="hierChild5" presStyleCnt="0"/>
      <dgm:spPr/>
    </dgm:pt>
    <dgm:pt modelId="{DDDB695C-DE84-4D17-A2E1-4F6143A71D83}" type="pres">
      <dgm:prSet presAssocID="{9E202255-7B09-49EB-8158-5FECE9798A3B}" presName="Name64" presStyleLbl="parChTrans1D2" presStyleIdx="1" presStyleCnt="2"/>
      <dgm:spPr/>
    </dgm:pt>
    <dgm:pt modelId="{EF2FD52B-29BB-455F-8302-537A383838C3}" type="pres">
      <dgm:prSet presAssocID="{8F1BDA18-7F57-45E4-A10A-EBBD5E6D641B}" presName="hierRoot2" presStyleCnt="0">
        <dgm:presLayoutVars>
          <dgm:hierBranch val="init"/>
        </dgm:presLayoutVars>
      </dgm:prSet>
      <dgm:spPr/>
    </dgm:pt>
    <dgm:pt modelId="{ABCFE591-E3AC-450D-8B08-D7755B1DC731}" type="pres">
      <dgm:prSet presAssocID="{8F1BDA18-7F57-45E4-A10A-EBBD5E6D641B}" presName="rootComposite" presStyleCnt="0"/>
      <dgm:spPr/>
    </dgm:pt>
    <dgm:pt modelId="{CEAFA602-9336-4A80-A5D5-ED6D64680A97}" type="pres">
      <dgm:prSet presAssocID="{8F1BDA18-7F57-45E4-A10A-EBBD5E6D641B}" presName="rootText" presStyleLbl="node2" presStyleIdx="1" presStyleCnt="2">
        <dgm:presLayoutVars>
          <dgm:chPref val="3"/>
        </dgm:presLayoutVars>
      </dgm:prSet>
      <dgm:spPr/>
    </dgm:pt>
    <dgm:pt modelId="{D5CE1D07-5C46-4325-8917-D70900A8F559}" type="pres">
      <dgm:prSet presAssocID="{8F1BDA18-7F57-45E4-A10A-EBBD5E6D641B}" presName="rootConnector" presStyleLbl="node2" presStyleIdx="1" presStyleCnt="2"/>
      <dgm:spPr/>
    </dgm:pt>
    <dgm:pt modelId="{7502F20A-F1EF-4EA6-B67E-5DCF832E0DDE}" type="pres">
      <dgm:prSet presAssocID="{8F1BDA18-7F57-45E4-A10A-EBBD5E6D641B}" presName="hierChild4" presStyleCnt="0"/>
      <dgm:spPr/>
    </dgm:pt>
    <dgm:pt modelId="{E0EEBA87-6DC1-421E-92A7-7D55F0A84328}" type="pres">
      <dgm:prSet presAssocID="{034611DF-19B8-4257-BEF5-2F24C332AE87}" presName="Name64" presStyleLbl="parChTrans1D3" presStyleIdx="3" presStyleCnt="4"/>
      <dgm:spPr/>
    </dgm:pt>
    <dgm:pt modelId="{C9E322CF-1BF3-408B-8B4D-22F05D5EF675}" type="pres">
      <dgm:prSet presAssocID="{E73FEC85-33ED-40EC-B898-154AA3432E8A}" presName="hierRoot2" presStyleCnt="0">
        <dgm:presLayoutVars>
          <dgm:hierBranch val="init"/>
        </dgm:presLayoutVars>
      </dgm:prSet>
      <dgm:spPr/>
    </dgm:pt>
    <dgm:pt modelId="{C0B263B1-D68C-4A1D-AE38-5759622F86CD}" type="pres">
      <dgm:prSet presAssocID="{E73FEC85-33ED-40EC-B898-154AA3432E8A}" presName="rootComposite" presStyleCnt="0"/>
      <dgm:spPr/>
    </dgm:pt>
    <dgm:pt modelId="{D2756D83-3EC6-4E10-A178-03BDE7619088}" type="pres">
      <dgm:prSet presAssocID="{E73FEC85-33ED-40EC-B898-154AA3432E8A}" presName="rootText" presStyleLbl="node3" presStyleIdx="3" presStyleCnt="4">
        <dgm:presLayoutVars>
          <dgm:chPref val="3"/>
        </dgm:presLayoutVars>
      </dgm:prSet>
      <dgm:spPr/>
    </dgm:pt>
    <dgm:pt modelId="{3E3ABE3E-ACA7-4B33-A0C6-3289078D256F}" type="pres">
      <dgm:prSet presAssocID="{E73FEC85-33ED-40EC-B898-154AA3432E8A}" presName="rootConnector" presStyleLbl="node3" presStyleIdx="3" presStyleCnt="4"/>
      <dgm:spPr/>
    </dgm:pt>
    <dgm:pt modelId="{6FE918D2-A567-4CEB-A28E-2B0B2C1D2995}" type="pres">
      <dgm:prSet presAssocID="{E73FEC85-33ED-40EC-B898-154AA3432E8A}" presName="hierChild4" presStyleCnt="0"/>
      <dgm:spPr/>
    </dgm:pt>
    <dgm:pt modelId="{4EEE608B-8A25-4333-A600-8BEA50DAB0AC}" type="pres">
      <dgm:prSet presAssocID="{E73FEC85-33ED-40EC-B898-154AA3432E8A}" presName="hierChild5" presStyleCnt="0"/>
      <dgm:spPr/>
    </dgm:pt>
    <dgm:pt modelId="{949F7480-F6B0-471D-876A-9B10C4F4FA51}" type="pres">
      <dgm:prSet presAssocID="{8F1BDA18-7F57-45E4-A10A-EBBD5E6D641B}" presName="hierChild5" presStyleCnt="0"/>
      <dgm:spPr/>
    </dgm:pt>
    <dgm:pt modelId="{5E4E762B-84FB-477B-9965-8831285554FB}" type="pres">
      <dgm:prSet presAssocID="{22D0A605-535F-4596-8FA5-68947462B540}" presName="hierChild3" presStyleCnt="0"/>
      <dgm:spPr/>
    </dgm:pt>
  </dgm:ptLst>
  <dgm:cxnLst>
    <dgm:cxn modelId="{40C89E22-5BA1-4454-88C1-5BDB2D98A265}" type="presOf" srcId="{C8486921-5F23-42A3-ABAB-568BEC95D36C}" destId="{53BEF5C6-3C5E-4D35-BDCC-18BD8E24BA30}" srcOrd="0" destOrd="0" presId="urn:microsoft.com/office/officeart/2009/3/layout/HorizontalOrganizationChart"/>
    <dgm:cxn modelId="{FA607529-5F0F-4827-8D5E-3B7E1A833D0C}" type="presOf" srcId="{3486625B-BEE2-46D7-AB9F-25C9D9AEF84D}" destId="{A4497494-3FA9-4BFA-A603-E4B1BCA5E2C8}" srcOrd="1" destOrd="0" presId="urn:microsoft.com/office/officeart/2009/3/layout/HorizontalOrganizationChart"/>
    <dgm:cxn modelId="{955B8D2A-91FD-4A26-BA37-E78D386A05F9}" type="presOf" srcId="{B5FCAC12-4DCB-48F2-8EE1-78481E30DB96}" destId="{72BCAF56-40AD-4081-9EBF-10F7C7082941}" srcOrd="1" destOrd="0" presId="urn:microsoft.com/office/officeart/2009/3/layout/HorizontalOrganizationChart"/>
    <dgm:cxn modelId="{F00CEE31-AA98-4B6C-9417-A15DBF5C3DAE}" type="presOf" srcId="{8848B934-D7BE-4BF5-A6C8-7B63D70CE6C8}" destId="{5AF0ED64-1491-4C84-B027-5FC4BDC0BD84}" srcOrd="0" destOrd="0" presId="urn:microsoft.com/office/officeart/2009/3/layout/HorizontalOrganizationChart"/>
    <dgm:cxn modelId="{07672036-313D-4220-B722-2A0CAE11D6DB}" type="presOf" srcId="{22D0A605-535F-4596-8FA5-68947462B540}" destId="{D15B9F67-686A-44DB-BA74-7B42E19315CC}" srcOrd="1" destOrd="0" presId="urn:microsoft.com/office/officeart/2009/3/layout/HorizontalOrganizationChart"/>
    <dgm:cxn modelId="{058BD838-FAEC-4FC2-AC20-21BA6BEA29DD}" type="presOf" srcId="{3486625B-BEE2-46D7-AB9F-25C9D9AEF84D}" destId="{6B8311A7-F334-46AC-92AD-9BCCD5D658EB}" srcOrd="0" destOrd="0" presId="urn:microsoft.com/office/officeart/2009/3/layout/HorizontalOrganizationChart"/>
    <dgm:cxn modelId="{274A684F-8526-440B-B0A8-292A2BE71519}" srcId="{A031EA61-A40C-47A8-A561-D6F80A9E8DFB}" destId="{3486625B-BEE2-46D7-AB9F-25C9D9AEF84D}" srcOrd="1" destOrd="0" parTransId="{AC59AE6C-656B-4E64-B163-EAB930DCA5EC}" sibTransId="{66A11B48-FE58-4DA3-8606-B5FCAE7A0E71}"/>
    <dgm:cxn modelId="{46DD2977-83D2-46D2-BF07-770861B66246}" type="presOf" srcId="{A031EA61-A40C-47A8-A561-D6F80A9E8DFB}" destId="{EDFAF540-1E4B-497F-91EE-7D8C22D01363}" srcOrd="1" destOrd="0" presId="urn:microsoft.com/office/officeart/2009/3/layout/HorizontalOrganizationChart"/>
    <dgm:cxn modelId="{268C7058-42BE-43C0-B0C9-F94DB5B0EF3D}" type="presOf" srcId="{034611DF-19B8-4257-BEF5-2F24C332AE87}" destId="{E0EEBA87-6DC1-421E-92A7-7D55F0A84328}" srcOrd="0" destOrd="0" presId="urn:microsoft.com/office/officeart/2009/3/layout/HorizontalOrganizationChart"/>
    <dgm:cxn modelId="{4B81B658-1A96-490A-84EA-96E1AC0AF38D}" srcId="{22D0A605-535F-4596-8FA5-68947462B540}" destId="{A031EA61-A40C-47A8-A561-D6F80A9E8DFB}" srcOrd="0" destOrd="0" parTransId="{6C0079AF-A805-40F9-AE0D-8AFC75636266}" sibTransId="{881B1C03-B19A-407F-9625-051BC3A41A28}"/>
    <dgm:cxn modelId="{0B5C9A7A-DB61-4128-BD8C-68EA38DD05BB}" type="presOf" srcId="{E73FEC85-33ED-40EC-B898-154AA3432E8A}" destId="{3E3ABE3E-ACA7-4B33-A0C6-3289078D256F}" srcOrd="1" destOrd="0" presId="urn:microsoft.com/office/officeart/2009/3/layout/HorizontalOrganizationChart"/>
    <dgm:cxn modelId="{FBBBD191-3BDC-4D46-ADE5-C31DC7DAFD96}" type="presOf" srcId="{B5FCAC12-4DCB-48F2-8EE1-78481E30DB96}" destId="{C554A1EE-4604-4B10-90FB-FB0108845229}" srcOrd="0" destOrd="0" presId="urn:microsoft.com/office/officeart/2009/3/layout/HorizontalOrganizationChart"/>
    <dgm:cxn modelId="{1A4EAA93-E057-4C7D-AA9F-322C5C73EC51}" type="presOf" srcId="{E73FEC85-33ED-40EC-B898-154AA3432E8A}" destId="{D2756D83-3EC6-4E10-A178-03BDE7619088}" srcOrd="0" destOrd="0" presId="urn:microsoft.com/office/officeart/2009/3/layout/HorizontalOrganizationChart"/>
    <dgm:cxn modelId="{8D1AC795-52C2-49D2-82A4-EF7A3AEE2BFE}" srcId="{A031EA61-A40C-47A8-A561-D6F80A9E8DFB}" destId="{7538DD4D-DB1B-4A3A-8568-E835E1714A9F}" srcOrd="0" destOrd="0" parTransId="{C8486921-5F23-42A3-ABAB-568BEC95D36C}" sibTransId="{16B22D9B-EA0A-46B7-B320-FF82657042D5}"/>
    <dgm:cxn modelId="{13F0D79A-9C4F-47D6-B1DE-42D652AA314A}" srcId="{8F1BDA18-7F57-45E4-A10A-EBBD5E6D641B}" destId="{E73FEC85-33ED-40EC-B898-154AA3432E8A}" srcOrd="0" destOrd="0" parTransId="{034611DF-19B8-4257-BEF5-2F24C332AE87}" sibTransId="{BDBB4B0E-7057-463A-96BC-1AABF28DB554}"/>
    <dgm:cxn modelId="{3905A59E-DF3A-4B08-9525-5389972A9241}" type="presOf" srcId="{8F1BDA18-7F57-45E4-A10A-EBBD5E6D641B}" destId="{D5CE1D07-5C46-4325-8917-D70900A8F559}" srcOrd="1" destOrd="0" presId="urn:microsoft.com/office/officeart/2009/3/layout/HorizontalOrganizationChart"/>
    <dgm:cxn modelId="{6D5A94A3-E9B0-412F-A1FF-879A3B64F081}" type="presOf" srcId="{9E202255-7B09-49EB-8158-5FECE9798A3B}" destId="{DDDB695C-DE84-4D17-A2E1-4F6143A71D83}" srcOrd="0" destOrd="0" presId="urn:microsoft.com/office/officeart/2009/3/layout/HorizontalOrganizationChart"/>
    <dgm:cxn modelId="{48D90FB1-A2AD-4D22-BA1C-C8171D71E9C8}" type="presOf" srcId="{8F8E1446-9853-4BD1-98A3-DBA8C18C8D5E}" destId="{FAE3FEC6-B1A9-462C-8729-58008FB83006}" srcOrd="0" destOrd="0" presId="urn:microsoft.com/office/officeart/2009/3/layout/HorizontalOrganizationChart"/>
    <dgm:cxn modelId="{4B14C5B6-2C7C-489C-9150-507B4860FEB6}" type="presOf" srcId="{AC59AE6C-656B-4E64-B163-EAB930DCA5EC}" destId="{3BCE6034-8C2C-4C3D-A365-94736F2D28E7}" srcOrd="0" destOrd="0" presId="urn:microsoft.com/office/officeart/2009/3/layout/HorizontalOrganizationChart"/>
    <dgm:cxn modelId="{076C75BB-82C8-4FA5-B5E4-8BAF4EA5FC3E}" type="presOf" srcId="{8F1BDA18-7F57-45E4-A10A-EBBD5E6D641B}" destId="{CEAFA602-9336-4A80-A5D5-ED6D64680A97}" srcOrd="0" destOrd="0" presId="urn:microsoft.com/office/officeart/2009/3/layout/HorizontalOrganizationChart"/>
    <dgm:cxn modelId="{A1A74AC9-5FBD-4282-82DF-D92928425E33}" type="presOf" srcId="{6C0079AF-A805-40F9-AE0D-8AFC75636266}" destId="{26199022-CBF7-49BA-A90D-144FF153826B}" srcOrd="0" destOrd="0" presId="urn:microsoft.com/office/officeart/2009/3/layout/HorizontalOrganizationChart"/>
    <dgm:cxn modelId="{9E7DD4CA-55D8-4A2F-A998-4D53BE8AD9BC}" srcId="{8F8E1446-9853-4BD1-98A3-DBA8C18C8D5E}" destId="{22D0A605-535F-4596-8FA5-68947462B540}" srcOrd="0" destOrd="0" parTransId="{DE2C48E7-66D3-4845-8892-D396CBF5A964}" sibTransId="{6984F0A5-E57D-4847-A6D1-719C138FBA8E}"/>
    <dgm:cxn modelId="{4C7146D5-8D6C-4547-8E92-5A7BA6559766}" type="presOf" srcId="{7538DD4D-DB1B-4A3A-8568-E835E1714A9F}" destId="{01CA10B6-6834-4BD2-BD0E-72C6EB516AF6}" srcOrd="0" destOrd="0" presId="urn:microsoft.com/office/officeart/2009/3/layout/HorizontalOrganizationChart"/>
    <dgm:cxn modelId="{A26EFAD8-24C8-41B0-9911-EB1B0E11CDF8}" type="presOf" srcId="{7538DD4D-DB1B-4A3A-8568-E835E1714A9F}" destId="{C2F9103E-0C89-4AC8-82FE-0D6EB346685E}" srcOrd="1" destOrd="0" presId="urn:microsoft.com/office/officeart/2009/3/layout/HorizontalOrganizationChart"/>
    <dgm:cxn modelId="{03633AD9-31DC-4614-B545-63FC9112B1F1}" srcId="{A031EA61-A40C-47A8-A561-D6F80A9E8DFB}" destId="{B5FCAC12-4DCB-48F2-8EE1-78481E30DB96}" srcOrd="2" destOrd="0" parTransId="{8848B934-D7BE-4BF5-A6C8-7B63D70CE6C8}" sibTransId="{5C37480E-17D3-41D1-A2F2-C37C4BEA7967}"/>
    <dgm:cxn modelId="{939E81DD-C555-482E-B885-5198072BA4A3}" type="presOf" srcId="{A031EA61-A40C-47A8-A561-D6F80A9E8DFB}" destId="{9E304397-70DA-4B0A-A051-C9CC2143A5ED}" srcOrd="0" destOrd="0" presId="urn:microsoft.com/office/officeart/2009/3/layout/HorizontalOrganizationChart"/>
    <dgm:cxn modelId="{2953B4EC-7D65-4C1B-9247-4BF3FCB904DF}" type="presOf" srcId="{22D0A605-535F-4596-8FA5-68947462B540}" destId="{1EBB6A1D-D90E-4205-A51E-D3EF7B28FF0B}" srcOrd="0" destOrd="0" presId="urn:microsoft.com/office/officeart/2009/3/layout/HorizontalOrganizationChart"/>
    <dgm:cxn modelId="{5A6AC8F3-DD2E-4127-8EDB-1CBBCD150EE8}" srcId="{22D0A605-535F-4596-8FA5-68947462B540}" destId="{8F1BDA18-7F57-45E4-A10A-EBBD5E6D641B}" srcOrd="1" destOrd="0" parTransId="{9E202255-7B09-49EB-8158-5FECE9798A3B}" sibTransId="{775BF979-C574-4B01-9924-D89D59442767}"/>
    <dgm:cxn modelId="{3A37A04F-E853-4B2F-BD91-7936FC0FFB48}" type="presParOf" srcId="{FAE3FEC6-B1A9-462C-8729-58008FB83006}" destId="{F7E9786A-0DA5-4920-B0E9-2B4DE0FE4FBA}" srcOrd="0" destOrd="0" presId="urn:microsoft.com/office/officeart/2009/3/layout/HorizontalOrganizationChart"/>
    <dgm:cxn modelId="{5FDF4CB4-0F1C-43B2-9DBC-779B285EFF2D}" type="presParOf" srcId="{F7E9786A-0DA5-4920-B0E9-2B4DE0FE4FBA}" destId="{70DD950B-C885-4131-A78D-24DA3ABF1286}" srcOrd="0" destOrd="0" presId="urn:microsoft.com/office/officeart/2009/3/layout/HorizontalOrganizationChart"/>
    <dgm:cxn modelId="{2DD7ACD5-5EDF-4C17-A027-34DA20809682}" type="presParOf" srcId="{70DD950B-C885-4131-A78D-24DA3ABF1286}" destId="{1EBB6A1D-D90E-4205-A51E-D3EF7B28FF0B}" srcOrd="0" destOrd="0" presId="urn:microsoft.com/office/officeart/2009/3/layout/HorizontalOrganizationChart"/>
    <dgm:cxn modelId="{AA1271A9-2D9D-4AF9-8E80-80B006FA5C4B}" type="presParOf" srcId="{70DD950B-C885-4131-A78D-24DA3ABF1286}" destId="{D15B9F67-686A-44DB-BA74-7B42E19315CC}" srcOrd="1" destOrd="0" presId="urn:microsoft.com/office/officeart/2009/3/layout/HorizontalOrganizationChart"/>
    <dgm:cxn modelId="{100B6440-EE4E-4D61-9F0F-67D84FA8AAFE}" type="presParOf" srcId="{F7E9786A-0DA5-4920-B0E9-2B4DE0FE4FBA}" destId="{B9F05BF4-5E41-4B5B-B939-A00FD9037F86}" srcOrd="1" destOrd="0" presId="urn:microsoft.com/office/officeart/2009/3/layout/HorizontalOrganizationChart"/>
    <dgm:cxn modelId="{CF7A4681-89B8-4618-AFB4-99E2938B2FD5}" type="presParOf" srcId="{B9F05BF4-5E41-4B5B-B939-A00FD9037F86}" destId="{26199022-CBF7-49BA-A90D-144FF153826B}" srcOrd="0" destOrd="0" presId="urn:microsoft.com/office/officeart/2009/3/layout/HorizontalOrganizationChart"/>
    <dgm:cxn modelId="{33594723-673C-41F7-BF8B-D10A7DDD3360}" type="presParOf" srcId="{B9F05BF4-5E41-4B5B-B939-A00FD9037F86}" destId="{302B9BFF-AA6D-4D83-93B8-A5FFE4283659}" srcOrd="1" destOrd="0" presId="urn:microsoft.com/office/officeart/2009/3/layout/HorizontalOrganizationChart"/>
    <dgm:cxn modelId="{9C7C7467-0D9E-4178-B239-7D20AC3442A4}" type="presParOf" srcId="{302B9BFF-AA6D-4D83-93B8-A5FFE4283659}" destId="{D0E3E1DF-A5D6-41E4-8FB2-EEAEA95B01F7}" srcOrd="0" destOrd="0" presId="urn:microsoft.com/office/officeart/2009/3/layout/HorizontalOrganizationChart"/>
    <dgm:cxn modelId="{073DED61-9397-43C1-91B3-AEAF04E93332}" type="presParOf" srcId="{D0E3E1DF-A5D6-41E4-8FB2-EEAEA95B01F7}" destId="{9E304397-70DA-4B0A-A051-C9CC2143A5ED}" srcOrd="0" destOrd="0" presId="urn:microsoft.com/office/officeart/2009/3/layout/HorizontalOrganizationChart"/>
    <dgm:cxn modelId="{163493DD-CED9-4912-A05F-71A41647F05F}" type="presParOf" srcId="{D0E3E1DF-A5D6-41E4-8FB2-EEAEA95B01F7}" destId="{EDFAF540-1E4B-497F-91EE-7D8C22D01363}" srcOrd="1" destOrd="0" presId="urn:microsoft.com/office/officeart/2009/3/layout/HorizontalOrganizationChart"/>
    <dgm:cxn modelId="{1C71AFBC-A3A3-44C7-9BDB-BC868E2846F7}" type="presParOf" srcId="{302B9BFF-AA6D-4D83-93B8-A5FFE4283659}" destId="{D987F55B-B6B5-436A-98BF-85884B5B9812}" srcOrd="1" destOrd="0" presId="urn:microsoft.com/office/officeart/2009/3/layout/HorizontalOrganizationChart"/>
    <dgm:cxn modelId="{F942B970-2C80-4536-BDCF-BC0C82F77A22}" type="presParOf" srcId="{D987F55B-B6B5-436A-98BF-85884B5B9812}" destId="{53BEF5C6-3C5E-4D35-BDCC-18BD8E24BA30}" srcOrd="0" destOrd="0" presId="urn:microsoft.com/office/officeart/2009/3/layout/HorizontalOrganizationChart"/>
    <dgm:cxn modelId="{B79C20B5-98FD-4130-B630-EBA540155743}" type="presParOf" srcId="{D987F55B-B6B5-436A-98BF-85884B5B9812}" destId="{EA41ABEF-58EC-4A76-B903-6B9A44CDC18F}" srcOrd="1" destOrd="0" presId="urn:microsoft.com/office/officeart/2009/3/layout/HorizontalOrganizationChart"/>
    <dgm:cxn modelId="{36DF1A98-8814-4EC3-A192-EBF7A40D2041}" type="presParOf" srcId="{EA41ABEF-58EC-4A76-B903-6B9A44CDC18F}" destId="{DA1D1324-CC3A-410F-BBFC-2DC517AFE7A1}" srcOrd="0" destOrd="0" presId="urn:microsoft.com/office/officeart/2009/3/layout/HorizontalOrganizationChart"/>
    <dgm:cxn modelId="{8026EEF3-8BD0-46D5-8010-7B08F41A2761}" type="presParOf" srcId="{DA1D1324-CC3A-410F-BBFC-2DC517AFE7A1}" destId="{01CA10B6-6834-4BD2-BD0E-72C6EB516AF6}" srcOrd="0" destOrd="0" presId="urn:microsoft.com/office/officeart/2009/3/layout/HorizontalOrganizationChart"/>
    <dgm:cxn modelId="{AD001B25-F9FA-4F51-9ADE-C8BE3BE3F039}" type="presParOf" srcId="{DA1D1324-CC3A-410F-BBFC-2DC517AFE7A1}" destId="{C2F9103E-0C89-4AC8-82FE-0D6EB346685E}" srcOrd="1" destOrd="0" presId="urn:microsoft.com/office/officeart/2009/3/layout/HorizontalOrganizationChart"/>
    <dgm:cxn modelId="{2CCA9230-AA12-4BB3-86DD-0177F558AB43}" type="presParOf" srcId="{EA41ABEF-58EC-4A76-B903-6B9A44CDC18F}" destId="{F9A52E33-B897-4474-B9AE-323E42FB76AA}" srcOrd="1" destOrd="0" presId="urn:microsoft.com/office/officeart/2009/3/layout/HorizontalOrganizationChart"/>
    <dgm:cxn modelId="{728F2E59-D822-4ECF-B3A5-5F30F927D53A}" type="presParOf" srcId="{EA41ABEF-58EC-4A76-B903-6B9A44CDC18F}" destId="{A1418C35-737B-49C7-B694-1D4C16891726}" srcOrd="2" destOrd="0" presId="urn:microsoft.com/office/officeart/2009/3/layout/HorizontalOrganizationChart"/>
    <dgm:cxn modelId="{0130B160-9896-4125-8F6B-257B519015E3}" type="presParOf" srcId="{D987F55B-B6B5-436A-98BF-85884B5B9812}" destId="{3BCE6034-8C2C-4C3D-A365-94736F2D28E7}" srcOrd="2" destOrd="0" presId="urn:microsoft.com/office/officeart/2009/3/layout/HorizontalOrganizationChart"/>
    <dgm:cxn modelId="{FD205015-9A27-408C-920D-7449A2AFD15B}" type="presParOf" srcId="{D987F55B-B6B5-436A-98BF-85884B5B9812}" destId="{F5441737-65F9-4BEC-A3D5-2D4256F3E2CA}" srcOrd="3" destOrd="0" presId="urn:microsoft.com/office/officeart/2009/3/layout/HorizontalOrganizationChart"/>
    <dgm:cxn modelId="{2CCF7790-EC9D-4C78-9F78-9B520A62BEBC}" type="presParOf" srcId="{F5441737-65F9-4BEC-A3D5-2D4256F3E2CA}" destId="{3E0DAB61-50F6-421E-851D-D7645A54E06D}" srcOrd="0" destOrd="0" presId="urn:microsoft.com/office/officeart/2009/3/layout/HorizontalOrganizationChart"/>
    <dgm:cxn modelId="{DC1BD118-B235-4580-8B6B-B4A49254AAB6}" type="presParOf" srcId="{3E0DAB61-50F6-421E-851D-D7645A54E06D}" destId="{6B8311A7-F334-46AC-92AD-9BCCD5D658EB}" srcOrd="0" destOrd="0" presId="urn:microsoft.com/office/officeart/2009/3/layout/HorizontalOrganizationChart"/>
    <dgm:cxn modelId="{1AA848DB-EFBC-415E-B216-FD9281D1F233}" type="presParOf" srcId="{3E0DAB61-50F6-421E-851D-D7645A54E06D}" destId="{A4497494-3FA9-4BFA-A603-E4B1BCA5E2C8}" srcOrd="1" destOrd="0" presId="urn:microsoft.com/office/officeart/2009/3/layout/HorizontalOrganizationChart"/>
    <dgm:cxn modelId="{3292BED3-1EAE-4B26-92A6-9A850AF5A2B4}" type="presParOf" srcId="{F5441737-65F9-4BEC-A3D5-2D4256F3E2CA}" destId="{CFF37407-0206-499D-875C-05A58D98CB21}" srcOrd="1" destOrd="0" presId="urn:microsoft.com/office/officeart/2009/3/layout/HorizontalOrganizationChart"/>
    <dgm:cxn modelId="{853E76BA-1C00-4528-B6A4-39622F3CDE9D}" type="presParOf" srcId="{F5441737-65F9-4BEC-A3D5-2D4256F3E2CA}" destId="{10315831-8860-41F5-A5A4-55790B34406D}" srcOrd="2" destOrd="0" presId="urn:microsoft.com/office/officeart/2009/3/layout/HorizontalOrganizationChart"/>
    <dgm:cxn modelId="{247E1FDE-5E7A-40BF-9F21-20F51EAD80CA}" type="presParOf" srcId="{D987F55B-B6B5-436A-98BF-85884B5B9812}" destId="{5AF0ED64-1491-4C84-B027-5FC4BDC0BD84}" srcOrd="4" destOrd="0" presId="urn:microsoft.com/office/officeart/2009/3/layout/HorizontalOrganizationChart"/>
    <dgm:cxn modelId="{56B50B5B-F7BE-47C1-AFB4-17E15DBAEA87}" type="presParOf" srcId="{D987F55B-B6B5-436A-98BF-85884B5B9812}" destId="{37BDFBB1-4057-4983-91E3-6F7404E5341E}" srcOrd="5" destOrd="0" presId="urn:microsoft.com/office/officeart/2009/3/layout/HorizontalOrganizationChart"/>
    <dgm:cxn modelId="{E22858E6-A3BB-4EF3-A721-C7E9E3BA1BDC}" type="presParOf" srcId="{37BDFBB1-4057-4983-91E3-6F7404E5341E}" destId="{C661FB3A-E142-495E-B835-06C67FA1F113}" srcOrd="0" destOrd="0" presId="urn:microsoft.com/office/officeart/2009/3/layout/HorizontalOrganizationChart"/>
    <dgm:cxn modelId="{BADDC72B-696C-4334-A766-DD1188AE2829}" type="presParOf" srcId="{C661FB3A-E142-495E-B835-06C67FA1F113}" destId="{C554A1EE-4604-4B10-90FB-FB0108845229}" srcOrd="0" destOrd="0" presId="urn:microsoft.com/office/officeart/2009/3/layout/HorizontalOrganizationChart"/>
    <dgm:cxn modelId="{26B809FC-D413-4201-ADF7-5DFFA37AB673}" type="presParOf" srcId="{C661FB3A-E142-495E-B835-06C67FA1F113}" destId="{72BCAF56-40AD-4081-9EBF-10F7C7082941}" srcOrd="1" destOrd="0" presId="urn:microsoft.com/office/officeart/2009/3/layout/HorizontalOrganizationChart"/>
    <dgm:cxn modelId="{A8376530-9588-4BB2-9632-200CD54F4F28}" type="presParOf" srcId="{37BDFBB1-4057-4983-91E3-6F7404E5341E}" destId="{2257D31D-35D5-4AB8-86C7-E0C1BF84DF20}" srcOrd="1" destOrd="0" presId="urn:microsoft.com/office/officeart/2009/3/layout/HorizontalOrganizationChart"/>
    <dgm:cxn modelId="{8AE863D5-3FF8-4B72-BE98-7759EE6077BD}" type="presParOf" srcId="{37BDFBB1-4057-4983-91E3-6F7404E5341E}" destId="{79B19A58-2563-4D09-9457-84D4FC3FC2FA}" srcOrd="2" destOrd="0" presId="urn:microsoft.com/office/officeart/2009/3/layout/HorizontalOrganizationChart"/>
    <dgm:cxn modelId="{104291C8-5CC5-45C4-82E3-C92BBBD5991C}" type="presParOf" srcId="{302B9BFF-AA6D-4D83-93B8-A5FFE4283659}" destId="{6D52685B-48BC-4F6E-970D-84ABBE668BE5}" srcOrd="2" destOrd="0" presId="urn:microsoft.com/office/officeart/2009/3/layout/HorizontalOrganizationChart"/>
    <dgm:cxn modelId="{993F99C8-9803-4183-89D2-DCC3BBF30AA6}" type="presParOf" srcId="{B9F05BF4-5E41-4B5B-B939-A00FD9037F86}" destId="{DDDB695C-DE84-4D17-A2E1-4F6143A71D83}" srcOrd="2" destOrd="0" presId="urn:microsoft.com/office/officeart/2009/3/layout/HorizontalOrganizationChart"/>
    <dgm:cxn modelId="{E4AA8068-F0DF-45F6-A168-65E3DB1ED98A}" type="presParOf" srcId="{B9F05BF4-5E41-4B5B-B939-A00FD9037F86}" destId="{EF2FD52B-29BB-455F-8302-537A383838C3}" srcOrd="3" destOrd="0" presId="urn:microsoft.com/office/officeart/2009/3/layout/HorizontalOrganizationChart"/>
    <dgm:cxn modelId="{7A4DDE39-8B44-433C-8E3D-1E3D98119645}" type="presParOf" srcId="{EF2FD52B-29BB-455F-8302-537A383838C3}" destId="{ABCFE591-E3AC-450D-8B08-D7755B1DC731}" srcOrd="0" destOrd="0" presId="urn:microsoft.com/office/officeart/2009/3/layout/HorizontalOrganizationChart"/>
    <dgm:cxn modelId="{261623CE-4C88-45E4-AFF7-2BDC4D330C40}" type="presParOf" srcId="{ABCFE591-E3AC-450D-8B08-D7755B1DC731}" destId="{CEAFA602-9336-4A80-A5D5-ED6D64680A97}" srcOrd="0" destOrd="0" presId="urn:microsoft.com/office/officeart/2009/3/layout/HorizontalOrganizationChart"/>
    <dgm:cxn modelId="{12709751-1B89-43B1-AC0A-5CC9335D7354}" type="presParOf" srcId="{ABCFE591-E3AC-450D-8B08-D7755B1DC731}" destId="{D5CE1D07-5C46-4325-8917-D70900A8F559}" srcOrd="1" destOrd="0" presId="urn:microsoft.com/office/officeart/2009/3/layout/HorizontalOrganizationChart"/>
    <dgm:cxn modelId="{6628170F-394B-43B2-A255-073AE281D4E7}" type="presParOf" srcId="{EF2FD52B-29BB-455F-8302-537A383838C3}" destId="{7502F20A-F1EF-4EA6-B67E-5DCF832E0DDE}" srcOrd="1" destOrd="0" presId="urn:microsoft.com/office/officeart/2009/3/layout/HorizontalOrganizationChart"/>
    <dgm:cxn modelId="{EFBAB2F5-AFDD-4BD1-B9DE-DD57A6DB0545}" type="presParOf" srcId="{7502F20A-F1EF-4EA6-B67E-5DCF832E0DDE}" destId="{E0EEBA87-6DC1-421E-92A7-7D55F0A84328}" srcOrd="0" destOrd="0" presId="urn:microsoft.com/office/officeart/2009/3/layout/HorizontalOrganizationChart"/>
    <dgm:cxn modelId="{B07FC9BA-158D-4B37-8FA4-D41533DB5AFD}" type="presParOf" srcId="{7502F20A-F1EF-4EA6-B67E-5DCF832E0DDE}" destId="{C9E322CF-1BF3-408B-8B4D-22F05D5EF675}" srcOrd="1" destOrd="0" presId="urn:microsoft.com/office/officeart/2009/3/layout/HorizontalOrganizationChart"/>
    <dgm:cxn modelId="{C0D5E9A9-ECB4-4C2F-90CB-E3A4C1922069}" type="presParOf" srcId="{C9E322CF-1BF3-408B-8B4D-22F05D5EF675}" destId="{C0B263B1-D68C-4A1D-AE38-5759622F86CD}" srcOrd="0" destOrd="0" presId="urn:microsoft.com/office/officeart/2009/3/layout/HorizontalOrganizationChart"/>
    <dgm:cxn modelId="{6BE90A54-A415-4949-BA3B-64E9B3A3DA8A}" type="presParOf" srcId="{C0B263B1-D68C-4A1D-AE38-5759622F86CD}" destId="{D2756D83-3EC6-4E10-A178-03BDE7619088}" srcOrd="0" destOrd="0" presId="urn:microsoft.com/office/officeart/2009/3/layout/HorizontalOrganizationChart"/>
    <dgm:cxn modelId="{C1D5BB62-62A9-4704-85F2-3D44E0533C2E}" type="presParOf" srcId="{C0B263B1-D68C-4A1D-AE38-5759622F86CD}" destId="{3E3ABE3E-ACA7-4B33-A0C6-3289078D256F}" srcOrd="1" destOrd="0" presId="urn:microsoft.com/office/officeart/2009/3/layout/HorizontalOrganizationChart"/>
    <dgm:cxn modelId="{9BA38269-E278-4A4B-8E22-92CCAA37DEB3}" type="presParOf" srcId="{C9E322CF-1BF3-408B-8B4D-22F05D5EF675}" destId="{6FE918D2-A567-4CEB-A28E-2B0B2C1D2995}" srcOrd="1" destOrd="0" presId="urn:microsoft.com/office/officeart/2009/3/layout/HorizontalOrganizationChart"/>
    <dgm:cxn modelId="{BFB80765-234A-4E78-9881-3AC1D75BEA55}" type="presParOf" srcId="{C9E322CF-1BF3-408B-8B4D-22F05D5EF675}" destId="{4EEE608B-8A25-4333-A600-8BEA50DAB0AC}" srcOrd="2" destOrd="0" presId="urn:microsoft.com/office/officeart/2009/3/layout/HorizontalOrganizationChart"/>
    <dgm:cxn modelId="{E2488F7F-175E-4455-B8BB-D7E64AFFAF32}" type="presParOf" srcId="{EF2FD52B-29BB-455F-8302-537A383838C3}" destId="{949F7480-F6B0-471D-876A-9B10C4F4FA51}" srcOrd="2" destOrd="0" presId="urn:microsoft.com/office/officeart/2009/3/layout/HorizontalOrganizationChart"/>
    <dgm:cxn modelId="{6BB4B0EF-9B90-4AAC-A4EC-B8B70D48BEAF}" type="presParOf" srcId="{F7E9786A-0DA5-4920-B0E9-2B4DE0FE4FBA}" destId="{5E4E762B-84FB-477B-9965-8831285554FB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64FB9DE2-A585-42D3-BDD6-3366EF074469}" type="doc">
      <dgm:prSet loTypeId="urn:microsoft.com/office/officeart/2005/8/layout/hList1" loCatId="list" qsTypeId="urn:microsoft.com/office/officeart/2005/8/quickstyle/simple2" qsCatId="simple" csTypeId="urn:microsoft.com/office/officeart/2005/8/colors/accent1_3" csCatId="accent1" phldr="1"/>
      <dgm:spPr/>
      <dgm:t>
        <a:bodyPr/>
        <a:lstStyle/>
        <a:p>
          <a:endParaRPr lang="uk-UA"/>
        </a:p>
      </dgm:t>
    </dgm:pt>
    <dgm:pt modelId="{A1075BFB-8DDF-4852-927E-2274AB65D057}">
      <dgm:prSet phldrT="[Текст]" custT="1"/>
      <dgm:spPr/>
      <dgm:t>
        <a:bodyPr/>
        <a:lstStyle/>
        <a:p>
          <a:r>
            <a:rPr lang="uk-UA" sz="2800" b="1" i="0" dirty="0">
              <a:latin typeface="+mj-lt"/>
            </a:rPr>
            <a:t>За ставленням до юридичних наслідків, на які розраховує особа</a:t>
          </a:r>
          <a:r>
            <a:rPr lang="uk-UA" sz="2800" i="0" dirty="0">
              <a:latin typeface="+mj-lt"/>
            </a:rPr>
            <a:t> </a:t>
          </a:r>
        </a:p>
      </dgm:t>
    </dgm:pt>
    <dgm:pt modelId="{34462D03-E272-488F-9F5B-649E238537AB}" type="parTrans" cxnId="{B4BD3A26-F8A0-4401-92DB-F41A5D3EEB81}">
      <dgm:prSet/>
      <dgm:spPr/>
      <dgm:t>
        <a:bodyPr/>
        <a:lstStyle/>
        <a:p>
          <a:endParaRPr lang="uk-UA"/>
        </a:p>
      </dgm:t>
    </dgm:pt>
    <dgm:pt modelId="{D2E40068-59EE-4F8A-87CC-65E1DE42D131}" type="sibTrans" cxnId="{B4BD3A26-F8A0-4401-92DB-F41A5D3EEB81}">
      <dgm:prSet/>
      <dgm:spPr/>
      <dgm:t>
        <a:bodyPr/>
        <a:lstStyle/>
        <a:p>
          <a:endParaRPr lang="uk-UA"/>
        </a:p>
      </dgm:t>
    </dgm:pt>
    <dgm:pt modelId="{B0F86581-5A77-4182-B677-D27961471C50}">
      <dgm:prSet phldrT="[Текст]" custT="1"/>
      <dgm:spPr/>
      <dgm:t>
        <a:bodyPr/>
        <a:lstStyle/>
        <a:p>
          <a:r>
            <a:rPr lang="uk-UA" sz="2800" b="1" i="0" dirty="0">
              <a:solidFill>
                <a:schemeClr val="bg2">
                  <a:lumMod val="25000"/>
                </a:schemeClr>
              </a:solidFill>
              <a:latin typeface="+mj-lt"/>
            </a:rPr>
            <a:t>За ставленням держави до правомірної поведінки</a:t>
          </a:r>
          <a:endParaRPr lang="uk-UA" sz="2800" i="0" dirty="0">
            <a:solidFill>
              <a:schemeClr val="bg2">
                <a:lumMod val="25000"/>
              </a:schemeClr>
            </a:solidFill>
            <a:latin typeface="+mj-lt"/>
          </a:endParaRPr>
        </a:p>
      </dgm:t>
    </dgm:pt>
    <dgm:pt modelId="{581B321F-9DF3-4049-AF44-C58636906C6D}" type="parTrans" cxnId="{4D2CE18C-3E0A-4396-B7E4-4669CAEBBDCD}">
      <dgm:prSet/>
      <dgm:spPr/>
      <dgm:t>
        <a:bodyPr/>
        <a:lstStyle/>
        <a:p>
          <a:endParaRPr lang="uk-UA"/>
        </a:p>
      </dgm:t>
    </dgm:pt>
    <dgm:pt modelId="{6FB4C290-F7CC-47FC-BFB2-1FE6C96D6D97}" type="sibTrans" cxnId="{4D2CE18C-3E0A-4396-B7E4-4669CAEBBDCD}">
      <dgm:prSet/>
      <dgm:spPr/>
      <dgm:t>
        <a:bodyPr/>
        <a:lstStyle/>
        <a:p>
          <a:endParaRPr lang="uk-UA"/>
        </a:p>
      </dgm:t>
    </dgm:pt>
    <dgm:pt modelId="{EC0D457D-B08B-4533-B44F-22C9387AD581}">
      <dgm:prSet phldrT="[Текст]" custT="1"/>
      <dgm:spPr/>
      <dgm:t>
        <a:bodyPr/>
        <a:lstStyle/>
        <a:p>
          <a:r>
            <a:rPr lang="uk-UA" sz="2800" i="0" dirty="0">
              <a:solidFill>
                <a:schemeClr val="bg2">
                  <a:lumMod val="25000"/>
                </a:schemeClr>
              </a:solidFill>
              <a:latin typeface="+mj-lt"/>
            </a:rPr>
            <a:t>індивідуальні юридичні акти</a:t>
          </a:r>
        </a:p>
      </dgm:t>
    </dgm:pt>
    <dgm:pt modelId="{DF43F10B-93C9-4D3A-8340-2F91BCB3930F}" type="parTrans" cxnId="{52DEDC2F-2BFA-41F4-B879-8AB89CF1DACE}">
      <dgm:prSet/>
      <dgm:spPr/>
      <dgm:t>
        <a:bodyPr/>
        <a:lstStyle/>
        <a:p>
          <a:endParaRPr lang="uk-UA"/>
        </a:p>
      </dgm:t>
    </dgm:pt>
    <dgm:pt modelId="{851D5F34-72CD-41CD-8FFE-2CEF4DD1C9E6}" type="sibTrans" cxnId="{52DEDC2F-2BFA-41F4-B879-8AB89CF1DACE}">
      <dgm:prSet/>
      <dgm:spPr/>
      <dgm:t>
        <a:bodyPr/>
        <a:lstStyle/>
        <a:p>
          <a:endParaRPr lang="uk-UA"/>
        </a:p>
      </dgm:t>
    </dgm:pt>
    <dgm:pt modelId="{F79E5171-D3F7-490A-BF7D-F16AFE3844BE}">
      <dgm:prSet phldrT="[Текст]" custT="1"/>
      <dgm:spPr/>
      <dgm:t>
        <a:bodyPr/>
        <a:lstStyle/>
        <a:p>
          <a:r>
            <a:rPr lang="uk-UA" sz="2800" i="0" dirty="0">
              <a:solidFill>
                <a:schemeClr val="bg2">
                  <a:lumMod val="25000"/>
                </a:schemeClr>
              </a:solidFill>
              <a:latin typeface="+mj-lt"/>
            </a:rPr>
            <a:t>юридичні вчинки</a:t>
          </a:r>
        </a:p>
      </dgm:t>
    </dgm:pt>
    <dgm:pt modelId="{017DC2CA-EA24-4D26-A084-55E17FBE11E6}" type="parTrans" cxnId="{F95A55F9-A282-4AE3-AC45-39D32C5B3F4D}">
      <dgm:prSet/>
      <dgm:spPr/>
      <dgm:t>
        <a:bodyPr/>
        <a:lstStyle/>
        <a:p>
          <a:endParaRPr lang="uk-UA"/>
        </a:p>
      </dgm:t>
    </dgm:pt>
    <dgm:pt modelId="{3DAE240C-BF71-4A19-98C0-BBF077B8060E}" type="sibTrans" cxnId="{F95A55F9-A282-4AE3-AC45-39D32C5B3F4D}">
      <dgm:prSet/>
      <dgm:spPr/>
      <dgm:t>
        <a:bodyPr/>
        <a:lstStyle/>
        <a:p>
          <a:endParaRPr lang="uk-UA"/>
        </a:p>
      </dgm:t>
    </dgm:pt>
    <dgm:pt modelId="{E5B68731-20C9-43E7-A934-DF251861AF14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800" i="0" dirty="0">
              <a:solidFill>
                <a:schemeClr val="bg2">
                  <a:lumMod val="25000"/>
                </a:schemeClr>
              </a:solidFill>
              <a:latin typeface="+mj-lt"/>
            </a:rPr>
            <a:t> заохочувальна</a:t>
          </a:r>
        </a:p>
      </dgm:t>
    </dgm:pt>
    <dgm:pt modelId="{F84F22C4-5746-4AF9-A2B0-DACAD1B42FE6}" type="parTrans" cxnId="{9477EF64-83BA-4DF8-A4CB-72F48FF68540}">
      <dgm:prSet/>
      <dgm:spPr/>
      <dgm:t>
        <a:bodyPr/>
        <a:lstStyle/>
        <a:p>
          <a:endParaRPr lang="uk-UA"/>
        </a:p>
      </dgm:t>
    </dgm:pt>
    <dgm:pt modelId="{FD0783B7-C56B-4E02-9224-A605EEE2A24C}" type="sibTrans" cxnId="{9477EF64-83BA-4DF8-A4CB-72F48FF68540}">
      <dgm:prSet/>
      <dgm:spPr/>
      <dgm:t>
        <a:bodyPr/>
        <a:lstStyle/>
        <a:p>
          <a:endParaRPr lang="uk-UA"/>
        </a:p>
      </dgm:t>
    </dgm:pt>
    <dgm:pt modelId="{C703D841-4019-499D-BAF1-DB3514BD17D3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800" i="0" dirty="0">
              <a:solidFill>
                <a:schemeClr val="bg2">
                  <a:lumMod val="25000"/>
                </a:schemeClr>
              </a:solidFill>
              <a:latin typeface="+mj-lt"/>
            </a:rPr>
            <a:t> допустима</a:t>
          </a:r>
        </a:p>
      </dgm:t>
    </dgm:pt>
    <dgm:pt modelId="{4AC0BEF9-385E-4597-87F4-A951C8B64E1E}" type="parTrans" cxnId="{2327D692-8FFE-4854-A4A7-F54D0AD67B53}">
      <dgm:prSet/>
      <dgm:spPr/>
      <dgm:t>
        <a:bodyPr/>
        <a:lstStyle/>
        <a:p>
          <a:endParaRPr lang="uk-UA"/>
        </a:p>
      </dgm:t>
    </dgm:pt>
    <dgm:pt modelId="{1620DF06-B0C9-4295-8D5D-8FAE01F26E89}" type="sibTrans" cxnId="{2327D692-8FFE-4854-A4A7-F54D0AD67B53}">
      <dgm:prSet/>
      <dgm:spPr/>
      <dgm:t>
        <a:bodyPr/>
        <a:lstStyle/>
        <a:p>
          <a:endParaRPr lang="uk-UA"/>
        </a:p>
      </dgm:t>
    </dgm:pt>
    <dgm:pt modelId="{A67C79D8-BE56-4F85-97A0-B0ABE5771A52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800" i="0" dirty="0">
              <a:solidFill>
                <a:schemeClr val="bg2">
                  <a:lumMod val="25000"/>
                </a:schemeClr>
              </a:solidFill>
              <a:latin typeface="+mj-lt"/>
            </a:rPr>
            <a:t> </a:t>
          </a:r>
          <a:r>
            <a:rPr lang="uk-UA" sz="2800" i="0" dirty="0" err="1">
              <a:solidFill>
                <a:schemeClr val="bg2">
                  <a:lumMod val="25000"/>
                </a:schemeClr>
              </a:solidFill>
              <a:latin typeface="+mj-lt"/>
            </a:rPr>
            <a:t>схвалювальна</a:t>
          </a:r>
          <a:endParaRPr lang="uk-UA" sz="2800" i="0" dirty="0">
            <a:solidFill>
              <a:schemeClr val="bg2">
                <a:lumMod val="25000"/>
              </a:schemeClr>
            </a:solidFill>
            <a:latin typeface="+mj-lt"/>
          </a:endParaRPr>
        </a:p>
      </dgm:t>
    </dgm:pt>
    <dgm:pt modelId="{E4AF0324-91D5-4CE1-A8D7-FC006D2A8342}" type="sibTrans" cxnId="{4FC6BD8D-DFFC-46E8-80D6-63D821BC944C}">
      <dgm:prSet/>
      <dgm:spPr/>
      <dgm:t>
        <a:bodyPr/>
        <a:lstStyle/>
        <a:p>
          <a:endParaRPr lang="uk-UA"/>
        </a:p>
      </dgm:t>
    </dgm:pt>
    <dgm:pt modelId="{3EBC579C-B6B6-4615-B68F-56B10B8C78C9}" type="parTrans" cxnId="{4FC6BD8D-DFFC-46E8-80D6-63D821BC944C}">
      <dgm:prSet/>
      <dgm:spPr/>
      <dgm:t>
        <a:bodyPr/>
        <a:lstStyle/>
        <a:p>
          <a:endParaRPr lang="uk-UA"/>
        </a:p>
      </dgm:t>
    </dgm:pt>
    <dgm:pt modelId="{CDBE0F97-87DC-4E18-B60D-21A54A2AAD2F}" type="pres">
      <dgm:prSet presAssocID="{64FB9DE2-A585-42D3-BDD6-3366EF074469}" presName="Name0" presStyleCnt="0">
        <dgm:presLayoutVars>
          <dgm:dir/>
          <dgm:animLvl val="lvl"/>
          <dgm:resizeHandles val="exact"/>
        </dgm:presLayoutVars>
      </dgm:prSet>
      <dgm:spPr/>
    </dgm:pt>
    <dgm:pt modelId="{0641F077-622A-4CF3-937C-864088552762}" type="pres">
      <dgm:prSet presAssocID="{A1075BFB-8DDF-4852-927E-2274AB65D057}" presName="composite" presStyleCnt="0"/>
      <dgm:spPr/>
    </dgm:pt>
    <dgm:pt modelId="{73D5DDCC-072D-4000-A066-990F5E837A49}" type="pres">
      <dgm:prSet presAssocID="{A1075BFB-8DDF-4852-927E-2274AB65D057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3FD07DBE-EF46-433C-ACF2-833FBAD1A55F}" type="pres">
      <dgm:prSet presAssocID="{A1075BFB-8DDF-4852-927E-2274AB65D057}" presName="desTx" presStyleLbl="alignAccFollowNode1" presStyleIdx="0" presStyleCnt="2">
        <dgm:presLayoutVars>
          <dgm:bulletEnabled val="1"/>
        </dgm:presLayoutVars>
      </dgm:prSet>
      <dgm:spPr/>
    </dgm:pt>
    <dgm:pt modelId="{E7B02475-6141-4981-BDCA-F824E5684568}" type="pres">
      <dgm:prSet presAssocID="{D2E40068-59EE-4F8A-87CC-65E1DE42D131}" presName="space" presStyleCnt="0"/>
      <dgm:spPr/>
    </dgm:pt>
    <dgm:pt modelId="{E272F46F-BAC5-464A-A464-B157758063EC}" type="pres">
      <dgm:prSet presAssocID="{B0F86581-5A77-4182-B677-D27961471C50}" presName="composite" presStyleCnt="0"/>
      <dgm:spPr/>
    </dgm:pt>
    <dgm:pt modelId="{663A8B26-19C0-44E5-AEF1-D3668BE7E352}" type="pres">
      <dgm:prSet presAssocID="{B0F86581-5A77-4182-B677-D27961471C50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6454FBB0-E7C7-4994-80C1-BD858F131CD6}" type="pres">
      <dgm:prSet presAssocID="{B0F86581-5A77-4182-B677-D27961471C50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B8B0BC07-6AF5-4610-880C-D9CEEFD9464D}" type="presOf" srcId="{E5B68731-20C9-43E7-A934-DF251861AF14}" destId="{6454FBB0-E7C7-4994-80C1-BD858F131CD6}" srcOrd="0" destOrd="1" presId="urn:microsoft.com/office/officeart/2005/8/layout/hList1"/>
    <dgm:cxn modelId="{759F4F0D-5801-4D0C-ABAC-98D96FAEF7D1}" type="presOf" srcId="{A1075BFB-8DDF-4852-927E-2274AB65D057}" destId="{73D5DDCC-072D-4000-A066-990F5E837A49}" srcOrd="0" destOrd="0" presId="urn:microsoft.com/office/officeart/2005/8/layout/hList1"/>
    <dgm:cxn modelId="{C76E2D13-D3A0-45FA-9863-D88AE819E428}" type="presOf" srcId="{A67C79D8-BE56-4F85-97A0-B0ABE5771A52}" destId="{6454FBB0-E7C7-4994-80C1-BD858F131CD6}" srcOrd="0" destOrd="0" presId="urn:microsoft.com/office/officeart/2005/8/layout/hList1"/>
    <dgm:cxn modelId="{B4BD3A26-F8A0-4401-92DB-F41A5D3EEB81}" srcId="{64FB9DE2-A585-42D3-BDD6-3366EF074469}" destId="{A1075BFB-8DDF-4852-927E-2274AB65D057}" srcOrd="0" destOrd="0" parTransId="{34462D03-E272-488F-9F5B-649E238537AB}" sibTransId="{D2E40068-59EE-4F8A-87CC-65E1DE42D131}"/>
    <dgm:cxn modelId="{52DEDC2F-2BFA-41F4-B879-8AB89CF1DACE}" srcId="{A1075BFB-8DDF-4852-927E-2274AB65D057}" destId="{EC0D457D-B08B-4533-B44F-22C9387AD581}" srcOrd="1" destOrd="0" parTransId="{DF43F10B-93C9-4D3A-8340-2F91BCB3930F}" sibTransId="{851D5F34-72CD-41CD-8FFE-2CEF4DD1C9E6}"/>
    <dgm:cxn modelId="{C745E43B-2E77-442B-A791-AC75284F7664}" type="presOf" srcId="{C703D841-4019-499D-BAF1-DB3514BD17D3}" destId="{6454FBB0-E7C7-4994-80C1-BD858F131CD6}" srcOrd="0" destOrd="2" presId="urn:microsoft.com/office/officeart/2005/8/layout/hList1"/>
    <dgm:cxn modelId="{9477EF64-83BA-4DF8-A4CB-72F48FF68540}" srcId="{B0F86581-5A77-4182-B677-D27961471C50}" destId="{E5B68731-20C9-43E7-A934-DF251861AF14}" srcOrd="1" destOrd="0" parTransId="{F84F22C4-5746-4AF9-A2B0-DACAD1B42FE6}" sibTransId="{FD0783B7-C56B-4E02-9224-A605EEE2A24C}"/>
    <dgm:cxn modelId="{4D2CE18C-3E0A-4396-B7E4-4669CAEBBDCD}" srcId="{64FB9DE2-A585-42D3-BDD6-3366EF074469}" destId="{B0F86581-5A77-4182-B677-D27961471C50}" srcOrd="1" destOrd="0" parTransId="{581B321F-9DF3-4049-AF44-C58636906C6D}" sibTransId="{6FB4C290-F7CC-47FC-BFB2-1FE6C96D6D97}"/>
    <dgm:cxn modelId="{4FC6BD8D-DFFC-46E8-80D6-63D821BC944C}" srcId="{B0F86581-5A77-4182-B677-D27961471C50}" destId="{A67C79D8-BE56-4F85-97A0-B0ABE5771A52}" srcOrd="0" destOrd="0" parTransId="{3EBC579C-B6B6-4615-B68F-56B10B8C78C9}" sibTransId="{E4AF0324-91D5-4CE1-A8D7-FC006D2A8342}"/>
    <dgm:cxn modelId="{2327D692-8FFE-4854-A4A7-F54D0AD67B53}" srcId="{B0F86581-5A77-4182-B677-D27961471C50}" destId="{C703D841-4019-499D-BAF1-DB3514BD17D3}" srcOrd="2" destOrd="0" parTransId="{4AC0BEF9-385E-4597-87F4-A951C8B64E1E}" sibTransId="{1620DF06-B0C9-4295-8D5D-8FAE01F26E89}"/>
    <dgm:cxn modelId="{C7AF05CF-3E0C-492C-8AE7-DBBFD7395D4D}" type="presOf" srcId="{B0F86581-5A77-4182-B677-D27961471C50}" destId="{663A8B26-19C0-44E5-AEF1-D3668BE7E352}" srcOrd="0" destOrd="0" presId="urn:microsoft.com/office/officeart/2005/8/layout/hList1"/>
    <dgm:cxn modelId="{E5E404D6-23AB-41CC-80FF-A8503259280D}" type="presOf" srcId="{F79E5171-D3F7-490A-BF7D-F16AFE3844BE}" destId="{3FD07DBE-EF46-433C-ACF2-833FBAD1A55F}" srcOrd="0" destOrd="0" presId="urn:microsoft.com/office/officeart/2005/8/layout/hList1"/>
    <dgm:cxn modelId="{C83DFCD6-5A71-414E-9DB9-4BD9E607C27C}" type="presOf" srcId="{64FB9DE2-A585-42D3-BDD6-3366EF074469}" destId="{CDBE0F97-87DC-4E18-B60D-21A54A2AAD2F}" srcOrd="0" destOrd="0" presId="urn:microsoft.com/office/officeart/2005/8/layout/hList1"/>
    <dgm:cxn modelId="{AF6132DC-5C17-4D5A-9CA1-7E00A37F8C44}" type="presOf" srcId="{EC0D457D-B08B-4533-B44F-22C9387AD581}" destId="{3FD07DBE-EF46-433C-ACF2-833FBAD1A55F}" srcOrd="0" destOrd="1" presId="urn:microsoft.com/office/officeart/2005/8/layout/hList1"/>
    <dgm:cxn modelId="{F95A55F9-A282-4AE3-AC45-39D32C5B3F4D}" srcId="{A1075BFB-8DDF-4852-927E-2274AB65D057}" destId="{F79E5171-D3F7-490A-BF7D-F16AFE3844BE}" srcOrd="0" destOrd="0" parTransId="{017DC2CA-EA24-4D26-A084-55E17FBE11E6}" sibTransId="{3DAE240C-BF71-4A19-98C0-BBF077B8060E}"/>
    <dgm:cxn modelId="{15579AB7-B258-4F03-BC9A-B2688F8B49F1}" type="presParOf" srcId="{CDBE0F97-87DC-4E18-B60D-21A54A2AAD2F}" destId="{0641F077-622A-4CF3-937C-864088552762}" srcOrd="0" destOrd="0" presId="urn:microsoft.com/office/officeart/2005/8/layout/hList1"/>
    <dgm:cxn modelId="{CBD760A7-08FA-40FD-AC69-A12E22547104}" type="presParOf" srcId="{0641F077-622A-4CF3-937C-864088552762}" destId="{73D5DDCC-072D-4000-A066-990F5E837A49}" srcOrd="0" destOrd="0" presId="urn:microsoft.com/office/officeart/2005/8/layout/hList1"/>
    <dgm:cxn modelId="{CCAAA474-BE4A-423C-8DC7-4C132B4F6962}" type="presParOf" srcId="{0641F077-622A-4CF3-937C-864088552762}" destId="{3FD07DBE-EF46-433C-ACF2-833FBAD1A55F}" srcOrd="1" destOrd="0" presId="urn:microsoft.com/office/officeart/2005/8/layout/hList1"/>
    <dgm:cxn modelId="{198F981B-AB79-4B13-924F-9CEF313A45B0}" type="presParOf" srcId="{CDBE0F97-87DC-4E18-B60D-21A54A2AAD2F}" destId="{E7B02475-6141-4981-BDCA-F824E5684568}" srcOrd="1" destOrd="0" presId="urn:microsoft.com/office/officeart/2005/8/layout/hList1"/>
    <dgm:cxn modelId="{0FF49011-56D6-4E8D-B842-0BE438E14D5B}" type="presParOf" srcId="{CDBE0F97-87DC-4E18-B60D-21A54A2AAD2F}" destId="{E272F46F-BAC5-464A-A464-B157758063EC}" srcOrd="2" destOrd="0" presId="urn:microsoft.com/office/officeart/2005/8/layout/hList1"/>
    <dgm:cxn modelId="{F597F88F-3C6C-4555-9D19-D89596B84B49}" type="presParOf" srcId="{E272F46F-BAC5-464A-A464-B157758063EC}" destId="{663A8B26-19C0-44E5-AEF1-D3668BE7E352}" srcOrd="0" destOrd="0" presId="urn:microsoft.com/office/officeart/2005/8/layout/hList1"/>
    <dgm:cxn modelId="{3C3259C9-B3AF-4738-B6F0-ACE7AF017B63}" type="presParOf" srcId="{E272F46F-BAC5-464A-A464-B157758063EC}" destId="{6454FBB0-E7C7-4994-80C1-BD858F131CD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F9212014-B8E3-47BE-BABC-A85151CD44C7}" type="doc">
      <dgm:prSet loTypeId="urn:microsoft.com/office/officeart/2008/layout/VerticalCircle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FF6C9EA-9408-4AD9-B983-1BC0B1BD91B4}">
      <dgm:prSet phldrT="[Текст]" custT="1"/>
      <dgm:spPr/>
      <dgm:t>
        <a:bodyPr/>
        <a:lstStyle/>
        <a:p>
          <a:r>
            <a:rPr lang="uk-UA" sz="3600" b="1" i="0" dirty="0">
              <a:latin typeface="+mj-lt"/>
            </a:rPr>
            <a:t>Правомірна поведінка працівників поліції </a:t>
          </a:r>
          <a:r>
            <a:rPr lang="uk-UA" sz="3600" i="0" dirty="0">
              <a:latin typeface="+mj-lt"/>
            </a:rPr>
            <a:t>– це сукупність вчинків, що відповідають нормам права, базуються на переконанні в необхідності їх захисту, відображає позитивне суб’єктивне ставлення працівників поліції до норм права, цінностей, що гарантовані державою та спрямовані на реалізацію потреб громадянського суспільства щодо охорони прав і свобод людини та громадянина</a:t>
          </a:r>
          <a:endParaRPr lang="ru-RU" sz="3600" i="0" dirty="0"/>
        </a:p>
      </dgm:t>
    </dgm:pt>
    <dgm:pt modelId="{AB1FC979-E214-4037-AA87-AF1D09FACC30}" type="parTrans" cxnId="{31D28ABE-5AB5-45C0-9156-4A9758C9E70C}">
      <dgm:prSet/>
      <dgm:spPr/>
      <dgm:t>
        <a:bodyPr/>
        <a:lstStyle/>
        <a:p>
          <a:endParaRPr lang="ru-RU"/>
        </a:p>
      </dgm:t>
    </dgm:pt>
    <dgm:pt modelId="{74ADECB7-33F6-4E65-8636-552B48426B76}" type="sibTrans" cxnId="{31D28ABE-5AB5-45C0-9156-4A9758C9E70C}">
      <dgm:prSet/>
      <dgm:spPr/>
      <dgm:t>
        <a:bodyPr/>
        <a:lstStyle/>
        <a:p>
          <a:endParaRPr lang="ru-RU"/>
        </a:p>
      </dgm:t>
    </dgm:pt>
    <dgm:pt modelId="{0D6CA527-0B98-49D7-9F71-139F5179D86B}" type="pres">
      <dgm:prSet presAssocID="{F9212014-B8E3-47BE-BABC-A85151CD44C7}" presName="Name0" presStyleCnt="0">
        <dgm:presLayoutVars>
          <dgm:dir/>
        </dgm:presLayoutVars>
      </dgm:prSet>
      <dgm:spPr/>
    </dgm:pt>
    <dgm:pt modelId="{F00EC853-6051-454E-909D-93B02F201BEE}" type="pres">
      <dgm:prSet presAssocID="{4FF6C9EA-9408-4AD9-B983-1BC0B1BD91B4}" presName="noChildren" presStyleCnt="0"/>
      <dgm:spPr/>
    </dgm:pt>
    <dgm:pt modelId="{8703218E-70E8-4E9F-AA28-EF21D165904B}" type="pres">
      <dgm:prSet presAssocID="{4FF6C9EA-9408-4AD9-B983-1BC0B1BD91B4}" presName="gap" presStyleCnt="0"/>
      <dgm:spPr/>
    </dgm:pt>
    <dgm:pt modelId="{A1F78998-DA6A-44CB-98B7-61275F854F7D}" type="pres">
      <dgm:prSet presAssocID="{4FF6C9EA-9408-4AD9-B983-1BC0B1BD91B4}" presName="medCircle2" presStyleLbl="vennNode1" presStyleIdx="0" presStyleCnt="1"/>
      <dgm:spPr/>
    </dgm:pt>
    <dgm:pt modelId="{DC4050BD-F9B3-4EBF-AD6B-4730B588A7A3}" type="pres">
      <dgm:prSet presAssocID="{4FF6C9EA-9408-4AD9-B983-1BC0B1BD91B4}" presName="txLvlOnly1" presStyleLbl="revTx" presStyleIdx="0" presStyleCnt="1"/>
      <dgm:spPr/>
    </dgm:pt>
  </dgm:ptLst>
  <dgm:cxnLst>
    <dgm:cxn modelId="{CF3A79AA-E538-4F5D-9B6D-2AE9FBAC2318}" type="presOf" srcId="{F9212014-B8E3-47BE-BABC-A85151CD44C7}" destId="{0D6CA527-0B98-49D7-9F71-139F5179D86B}" srcOrd="0" destOrd="0" presId="urn:microsoft.com/office/officeart/2008/layout/VerticalCircleList"/>
    <dgm:cxn modelId="{31D28ABE-5AB5-45C0-9156-4A9758C9E70C}" srcId="{F9212014-B8E3-47BE-BABC-A85151CD44C7}" destId="{4FF6C9EA-9408-4AD9-B983-1BC0B1BD91B4}" srcOrd="0" destOrd="0" parTransId="{AB1FC979-E214-4037-AA87-AF1D09FACC30}" sibTransId="{74ADECB7-33F6-4E65-8636-552B48426B76}"/>
    <dgm:cxn modelId="{7598CBDF-DF65-438F-9514-7ACBCA39BD5B}" type="presOf" srcId="{4FF6C9EA-9408-4AD9-B983-1BC0B1BD91B4}" destId="{DC4050BD-F9B3-4EBF-AD6B-4730B588A7A3}" srcOrd="0" destOrd="0" presId="urn:microsoft.com/office/officeart/2008/layout/VerticalCircleList"/>
    <dgm:cxn modelId="{A6FB9E78-E112-41EE-93C1-494744FE36F7}" type="presParOf" srcId="{0D6CA527-0B98-49D7-9F71-139F5179D86B}" destId="{F00EC853-6051-454E-909D-93B02F201BEE}" srcOrd="0" destOrd="0" presId="urn:microsoft.com/office/officeart/2008/layout/VerticalCircleList"/>
    <dgm:cxn modelId="{1175451C-39BE-415E-8FC0-985EBC6253A6}" type="presParOf" srcId="{F00EC853-6051-454E-909D-93B02F201BEE}" destId="{8703218E-70E8-4E9F-AA28-EF21D165904B}" srcOrd="0" destOrd="0" presId="urn:microsoft.com/office/officeart/2008/layout/VerticalCircleList"/>
    <dgm:cxn modelId="{33AEC10A-EAEE-4EC0-A84B-029BF90E8E39}" type="presParOf" srcId="{F00EC853-6051-454E-909D-93B02F201BEE}" destId="{A1F78998-DA6A-44CB-98B7-61275F854F7D}" srcOrd="1" destOrd="0" presId="urn:microsoft.com/office/officeart/2008/layout/VerticalCircleList"/>
    <dgm:cxn modelId="{ACE434F1-B7F8-4C07-BC8F-03CC7FCD2986}" type="presParOf" srcId="{F00EC853-6051-454E-909D-93B02F201BEE}" destId="{DC4050BD-F9B3-4EBF-AD6B-4730B588A7A3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2614737B-633A-4E35-906E-0F1857C2F49D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2C4E2BD-D21A-4175-9B70-5E5F202C0752}">
      <dgm:prSet phldrT="[Текст]" custT="1"/>
      <dgm:spPr/>
      <dgm:t>
        <a:bodyPr/>
        <a:lstStyle/>
        <a:p>
          <a:r>
            <a:rPr lang="uk-UA" sz="2000" b="0" i="0" u="none" dirty="0">
              <a:latin typeface="+mj-lt"/>
            </a:rPr>
            <a:t>вдосконалення правотворчості у сфері правоохоронної діяльності (усунення протиріч і прогалин у правових актах, дотримання їх ієрархії)</a:t>
          </a:r>
          <a:endParaRPr lang="ru-RU" sz="2000" b="0" dirty="0">
            <a:latin typeface="+mj-lt"/>
          </a:endParaRPr>
        </a:p>
      </dgm:t>
    </dgm:pt>
    <dgm:pt modelId="{EF72785D-2A83-47EF-8491-DAFC86E5D307}" type="parTrans" cxnId="{711CB1BF-2A3A-425E-86DC-BA0527BFAB33}">
      <dgm:prSet/>
      <dgm:spPr/>
      <dgm:t>
        <a:bodyPr/>
        <a:lstStyle/>
        <a:p>
          <a:endParaRPr lang="ru-RU"/>
        </a:p>
      </dgm:t>
    </dgm:pt>
    <dgm:pt modelId="{2B5889D7-8CE4-470A-A4D2-3FD7B44F0FF9}" type="sibTrans" cxnId="{711CB1BF-2A3A-425E-86DC-BA0527BFAB33}">
      <dgm:prSet/>
      <dgm:spPr/>
      <dgm:t>
        <a:bodyPr/>
        <a:lstStyle/>
        <a:p>
          <a:endParaRPr lang="ru-RU"/>
        </a:p>
      </dgm:t>
    </dgm:pt>
    <dgm:pt modelId="{C0DC9662-6F8B-42F6-807D-44E3AB64778C}">
      <dgm:prSet phldrT="[Текст]" custT="1"/>
      <dgm:spPr/>
      <dgm:t>
        <a:bodyPr/>
        <a:lstStyle/>
        <a:p>
          <a:pPr rtl="0"/>
          <a:r>
            <a:rPr lang="uk-UA" sz="2000" b="0" i="0" u="none" dirty="0">
              <a:latin typeface="+mj-lt"/>
            </a:rPr>
            <a:t>створення і практичне впровадження системи необхідного матеріального і морального стимулювання діяльності працівників поліції з урахуванням характеру і особливостей виконуваних ними службових обов’язків</a:t>
          </a:r>
          <a:endParaRPr lang="ru-RU" sz="2000" b="0" dirty="0">
            <a:latin typeface="+mj-lt"/>
          </a:endParaRPr>
        </a:p>
      </dgm:t>
    </dgm:pt>
    <dgm:pt modelId="{4F79858C-9B02-44A2-B598-7423CDD42950}" type="parTrans" cxnId="{A7BF3156-78C4-44E6-885B-9271033BBDBB}">
      <dgm:prSet/>
      <dgm:spPr/>
      <dgm:t>
        <a:bodyPr/>
        <a:lstStyle/>
        <a:p>
          <a:endParaRPr lang="ru-RU"/>
        </a:p>
      </dgm:t>
    </dgm:pt>
    <dgm:pt modelId="{5470F733-D15E-413E-87E6-02B92DFC519E}" type="sibTrans" cxnId="{A7BF3156-78C4-44E6-885B-9271033BBDBB}">
      <dgm:prSet/>
      <dgm:spPr/>
      <dgm:t>
        <a:bodyPr/>
        <a:lstStyle/>
        <a:p>
          <a:endParaRPr lang="ru-RU"/>
        </a:p>
      </dgm:t>
    </dgm:pt>
    <dgm:pt modelId="{624AA930-C16C-4223-A292-3B25E9CEEE2A}">
      <dgm:prSet phldrT="[Текст]" custT="1"/>
      <dgm:spPr/>
      <dgm:t>
        <a:bodyPr/>
        <a:lstStyle/>
        <a:p>
          <a:pPr rtl="0"/>
          <a:r>
            <a:rPr lang="uk-UA" sz="2000" b="0" i="0" u="none" dirty="0">
              <a:latin typeface="+mj-lt"/>
            </a:rPr>
            <a:t>розробка державної програми протидії злочинам і корупції в правоохоронних органах</a:t>
          </a:r>
          <a:endParaRPr lang="ru-RU" sz="2000" b="0" dirty="0">
            <a:latin typeface="+mj-lt"/>
          </a:endParaRPr>
        </a:p>
      </dgm:t>
    </dgm:pt>
    <dgm:pt modelId="{6DA206B6-2AD7-4229-84AB-325EE09D02BD}" type="parTrans" cxnId="{EBD08DCC-390B-4E2F-9D71-9E5E4CB31AB3}">
      <dgm:prSet/>
      <dgm:spPr/>
      <dgm:t>
        <a:bodyPr/>
        <a:lstStyle/>
        <a:p>
          <a:endParaRPr lang="ru-RU"/>
        </a:p>
      </dgm:t>
    </dgm:pt>
    <dgm:pt modelId="{276CD97F-77E3-4E53-B336-40A10086B723}" type="sibTrans" cxnId="{EBD08DCC-390B-4E2F-9D71-9E5E4CB31AB3}">
      <dgm:prSet/>
      <dgm:spPr/>
      <dgm:t>
        <a:bodyPr/>
        <a:lstStyle/>
        <a:p>
          <a:endParaRPr lang="ru-RU"/>
        </a:p>
      </dgm:t>
    </dgm:pt>
    <dgm:pt modelId="{36F138E1-81F8-4D68-9842-5A0CA0345619}">
      <dgm:prSet phldrT="[Текст]" custT="1"/>
      <dgm:spPr/>
      <dgm:t>
        <a:bodyPr/>
        <a:lstStyle/>
        <a:p>
          <a:pPr rtl="0"/>
          <a:r>
            <a:rPr lang="uk-UA" sz="2000" b="0" i="0" u="none" dirty="0">
              <a:latin typeface="+mj-lt"/>
            </a:rPr>
            <a:t>вдосконалення системи надання соціально-правових пільг працівникам поліції та членам їх сімей</a:t>
          </a:r>
          <a:endParaRPr lang="ru-RU" sz="2000" b="0" dirty="0">
            <a:latin typeface="+mj-lt"/>
          </a:endParaRPr>
        </a:p>
      </dgm:t>
    </dgm:pt>
    <dgm:pt modelId="{1F8FEB7B-C8CF-468D-8C5B-E27CEEEF5FAE}" type="parTrans" cxnId="{4E7B3E58-5CE6-41CE-9FE2-03FDA31D49D6}">
      <dgm:prSet/>
      <dgm:spPr/>
      <dgm:t>
        <a:bodyPr/>
        <a:lstStyle/>
        <a:p>
          <a:endParaRPr lang="ru-RU"/>
        </a:p>
      </dgm:t>
    </dgm:pt>
    <dgm:pt modelId="{651D2239-EA83-4279-A58A-0E0E8539E786}" type="sibTrans" cxnId="{4E7B3E58-5CE6-41CE-9FE2-03FDA31D49D6}">
      <dgm:prSet/>
      <dgm:spPr/>
      <dgm:t>
        <a:bodyPr/>
        <a:lstStyle/>
        <a:p>
          <a:endParaRPr lang="ru-RU"/>
        </a:p>
      </dgm:t>
    </dgm:pt>
    <dgm:pt modelId="{DF04690F-14BD-4A37-9B24-1F89E2B73263}">
      <dgm:prSet phldrT="[Текст]" custT="1"/>
      <dgm:spPr/>
      <dgm:t>
        <a:bodyPr/>
        <a:lstStyle/>
        <a:p>
          <a:pPr rtl="0"/>
          <a:r>
            <a:rPr lang="uk-UA" sz="2000" b="0" i="0" u="none" dirty="0">
              <a:latin typeface="+mj-lt"/>
            </a:rPr>
            <a:t>організація і проведення на належному рівні </a:t>
          </a:r>
          <a:r>
            <a:rPr lang="uk-UA" sz="2000" b="0" i="0" u="none" dirty="0" err="1">
              <a:latin typeface="+mj-lt"/>
            </a:rPr>
            <a:t>правовиховної</a:t>
          </a:r>
          <a:r>
            <a:rPr lang="uk-UA" sz="2000" b="0" i="0" u="none" dirty="0">
              <a:latin typeface="+mj-lt"/>
            </a:rPr>
            <a:t> роботи з особовим складом</a:t>
          </a:r>
          <a:endParaRPr lang="ru-RU" sz="2000" b="0" dirty="0">
            <a:latin typeface="+mj-lt"/>
          </a:endParaRPr>
        </a:p>
      </dgm:t>
    </dgm:pt>
    <dgm:pt modelId="{280ED1AC-E318-44A1-A55A-1D701EEB5427}" type="parTrans" cxnId="{C18F4966-F1E5-4B3F-82F4-63A95A64DB75}">
      <dgm:prSet/>
      <dgm:spPr/>
      <dgm:t>
        <a:bodyPr/>
        <a:lstStyle/>
        <a:p>
          <a:endParaRPr lang="ru-RU"/>
        </a:p>
      </dgm:t>
    </dgm:pt>
    <dgm:pt modelId="{4C0FE1E5-3BCD-4034-98B8-230EFE66712A}" type="sibTrans" cxnId="{C18F4966-F1E5-4B3F-82F4-63A95A64DB75}">
      <dgm:prSet/>
      <dgm:spPr/>
      <dgm:t>
        <a:bodyPr/>
        <a:lstStyle/>
        <a:p>
          <a:endParaRPr lang="ru-RU"/>
        </a:p>
      </dgm:t>
    </dgm:pt>
    <dgm:pt modelId="{DCB7F0AB-9ED8-46E0-AA0C-AAD7CE9E8E5D}">
      <dgm:prSet phldrT="[Текст]" custT="1"/>
      <dgm:spPr/>
      <dgm:t>
        <a:bodyPr/>
        <a:lstStyle/>
        <a:p>
          <a:pPr rtl="0"/>
          <a:r>
            <a:rPr lang="uk-UA" sz="2000" b="0" i="0" u="none" dirty="0">
              <a:latin typeface="+mj-lt"/>
            </a:rPr>
            <a:t>підвищення освітнього, культурного і професійного рівня підготовки працівників поліції</a:t>
          </a:r>
          <a:endParaRPr lang="ru-RU" sz="2000" b="0" dirty="0">
            <a:latin typeface="+mj-lt"/>
          </a:endParaRPr>
        </a:p>
      </dgm:t>
    </dgm:pt>
    <dgm:pt modelId="{3002DE70-42D2-4443-B902-83DA34C40BC7}" type="parTrans" cxnId="{DAC6A1FD-1292-4735-AA05-F6B70DF4A035}">
      <dgm:prSet/>
      <dgm:spPr/>
      <dgm:t>
        <a:bodyPr/>
        <a:lstStyle/>
        <a:p>
          <a:endParaRPr lang="ru-RU"/>
        </a:p>
      </dgm:t>
    </dgm:pt>
    <dgm:pt modelId="{02394318-3463-4B83-9BFE-A67FEA1B65DB}" type="sibTrans" cxnId="{DAC6A1FD-1292-4735-AA05-F6B70DF4A035}">
      <dgm:prSet/>
      <dgm:spPr/>
      <dgm:t>
        <a:bodyPr/>
        <a:lstStyle/>
        <a:p>
          <a:endParaRPr lang="ru-RU"/>
        </a:p>
      </dgm:t>
    </dgm:pt>
    <dgm:pt modelId="{0B287D55-1DEB-4931-B00A-F2279969F1D6}">
      <dgm:prSet phldrT="[Текст]" custT="1"/>
      <dgm:spPr/>
      <dgm:t>
        <a:bodyPr/>
        <a:lstStyle/>
        <a:p>
          <a:pPr rtl="0"/>
          <a:r>
            <a:rPr lang="uk-UA" sz="2000" b="0" i="0" u="none" dirty="0">
              <a:latin typeface="+mj-lt"/>
            </a:rPr>
            <a:t>зміна системи оцінки діяльності поліції та посилення контролю за дотриманням законності в діяльності працівників поліції</a:t>
          </a:r>
          <a:endParaRPr lang="ru-RU" sz="2000" b="0" dirty="0">
            <a:latin typeface="+mj-lt"/>
          </a:endParaRPr>
        </a:p>
      </dgm:t>
    </dgm:pt>
    <dgm:pt modelId="{2FD1A577-436A-4B61-8BB9-BC27AA9FAC02}" type="parTrans" cxnId="{58317DA1-1B03-4C35-926C-C92C3F821F82}">
      <dgm:prSet/>
      <dgm:spPr/>
      <dgm:t>
        <a:bodyPr/>
        <a:lstStyle/>
        <a:p>
          <a:endParaRPr lang="ru-RU"/>
        </a:p>
      </dgm:t>
    </dgm:pt>
    <dgm:pt modelId="{08070B62-A984-469A-BD17-C3F301E1995D}" type="sibTrans" cxnId="{58317DA1-1B03-4C35-926C-C92C3F821F82}">
      <dgm:prSet/>
      <dgm:spPr/>
      <dgm:t>
        <a:bodyPr/>
        <a:lstStyle/>
        <a:p>
          <a:endParaRPr lang="ru-RU"/>
        </a:p>
      </dgm:t>
    </dgm:pt>
    <dgm:pt modelId="{FA0EE692-FEC3-44DA-B97F-9DF603545A87}" type="pres">
      <dgm:prSet presAssocID="{2614737B-633A-4E35-906E-0F1857C2F49D}" presName="vert0" presStyleCnt="0">
        <dgm:presLayoutVars>
          <dgm:dir/>
          <dgm:animOne val="branch"/>
          <dgm:animLvl val="lvl"/>
        </dgm:presLayoutVars>
      </dgm:prSet>
      <dgm:spPr/>
    </dgm:pt>
    <dgm:pt modelId="{88823EAB-0D1D-4C5B-B7BD-F9DBFF4811B8}" type="pres">
      <dgm:prSet presAssocID="{42C4E2BD-D21A-4175-9B70-5E5F202C0752}" presName="thickLine" presStyleLbl="alignNode1" presStyleIdx="0" presStyleCnt="7"/>
      <dgm:spPr/>
    </dgm:pt>
    <dgm:pt modelId="{F29225DB-690B-434A-8EF7-09538CF034EF}" type="pres">
      <dgm:prSet presAssocID="{42C4E2BD-D21A-4175-9B70-5E5F202C0752}" presName="horz1" presStyleCnt="0"/>
      <dgm:spPr/>
    </dgm:pt>
    <dgm:pt modelId="{769B4E39-29FB-4A03-8C5F-F8FC09B1F79E}" type="pres">
      <dgm:prSet presAssocID="{42C4E2BD-D21A-4175-9B70-5E5F202C0752}" presName="tx1" presStyleLbl="revTx" presStyleIdx="0" presStyleCnt="7"/>
      <dgm:spPr/>
    </dgm:pt>
    <dgm:pt modelId="{650E3FFE-1032-45A9-A8A8-F32BDF2D5C57}" type="pres">
      <dgm:prSet presAssocID="{42C4E2BD-D21A-4175-9B70-5E5F202C0752}" presName="vert1" presStyleCnt="0"/>
      <dgm:spPr/>
    </dgm:pt>
    <dgm:pt modelId="{A0E1AB9A-1507-42E4-AE5B-4677B3F96CB5}" type="pres">
      <dgm:prSet presAssocID="{C0DC9662-6F8B-42F6-807D-44E3AB64778C}" presName="thickLine" presStyleLbl="alignNode1" presStyleIdx="1" presStyleCnt="7"/>
      <dgm:spPr/>
    </dgm:pt>
    <dgm:pt modelId="{9F3F33FB-8F39-46E6-BA99-D3FF97B7FB0E}" type="pres">
      <dgm:prSet presAssocID="{C0DC9662-6F8B-42F6-807D-44E3AB64778C}" presName="horz1" presStyleCnt="0"/>
      <dgm:spPr/>
    </dgm:pt>
    <dgm:pt modelId="{74084478-3590-4604-BA0F-9536A56B4CEA}" type="pres">
      <dgm:prSet presAssocID="{C0DC9662-6F8B-42F6-807D-44E3AB64778C}" presName="tx1" presStyleLbl="revTx" presStyleIdx="1" presStyleCnt="7" custScaleY="164103"/>
      <dgm:spPr/>
    </dgm:pt>
    <dgm:pt modelId="{9D47CB40-F75A-4B85-BFDD-84D6C7D5EE33}" type="pres">
      <dgm:prSet presAssocID="{C0DC9662-6F8B-42F6-807D-44E3AB64778C}" presName="vert1" presStyleCnt="0"/>
      <dgm:spPr/>
    </dgm:pt>
    <dgm:pt modelId="{490E795A-9833-43C3-ADF7-CC8C0118316A}" type="pres">
      <dgm:prSet presAssocID="{624AA930-C16C-4223-A292-3B25E9CEEE2A}" presName="thickLine" presStyleLbl="alignNode1" presStyleIdx="2" presStyleCnt="7"/>
      <dgm:spPr/>
    </dgm:pt>
    <dgm:pt modelId="{52A5AC67-2B7A-4B9B-9F40-EFEFEDD3A9C7}" type="pres">
      <dgm:prSet presAssocID="{624AA930-C16C-4223-A292-3B25E9CEEE2A}" presName="horz1" presStyleCnt="0"/>
      <dgm:spPr/>
    </dgm:pt>
    <dgm:pt modelId="{4EFC66B9-A755-4D46-955C-34189682DDAA}" type="pres">
      <dgm:prSet presAssocID="{624AA930-C16C-4223-A292-3B25E9CEEE2A}" presName="tx1" presStyleLbl="revTx" presStyleIdx="2" presStyleCnt="7"/>
      <dgm:spPr/>
    </dgm:pt>
    <dgm:pt modelId="{4CF10C99-3187-4795-B4FE-3B6A0F496504}" type="pres">
      <dgm:prSet presAssocID="{624AA930-C16C-4223-A292-3B25E9CEEE2A}" presName="vert1" presStyleCnt="0"/>
      <dgm:spPr/>
    </dgm:pt>
    <dgm:pt modelId="{F5C77DAD-5232-412B-B660-5908F1277819}" type="pres">
      <dgm:prSet presAssocID="{36F138E1-81F8-4D68-9842-5A0CA0345619}" presName="thickLine" presStyleLbl="alignNode1" presStyleIdx="3" presStyleCnt="7"/>
      <dgm:spPr/>
    </dgm:pt>
    <dgm:pt modelId="{8987F3B1-6E61-481C-8982-732D0714A779}" type="pres">
      <dgm:prSet presAssocID="{36F138E1-81F8-4D68-9842-5A0CA0345619}" presName="horz1" presStyleCnt="0"/>
      <dgm:spPr/>
    </dgm:pt>
    <dgm:pt modelId="{62AFCD36-251C-437F-9066-D25D154FB81C}" type="pres">
      <dgm:prSet presAssocID="{36F138E1-81F8-4D68-9842-5A0CA0345619}" presName="tx1" presStyleLbl="revTx" presStyleIdx="3" presStyleCnt="7"/>
      <dgm:spPr/>
    </dgm:pt>
    <dgm:pt modelId="{D3A36C3A-767D-4F8D-BD0A-61BEF57E61B3}" type="pres">
      <dgm:prSet presAssocID="{36F138E1-81F8-4D68-9842-5A0CA0345619}" presName="vert1" presStyleCnt="0"/>
      <dgm:spPr/>
    </dgm:pt>
    <dgm:pt modelId="{5E9739CA-29E1-4695-8484-BC86E661C3A5}" type="pres">
      <dgm:prSet presAssocID="{DF04690F-14BD-4A37-9B24-1F89E2B73263}" presName="thickLine" presStyleLbl="alignNode1" presStyleIdx="4" presStyleCnt="7"/>
      <dgm:spPr/>
    </dgm:pt>
    <dgm:pt modelId="{5702D6B1-F520-46EB-9F39-03758C9003E7}" type="pres">
      <dgm:prSet presAssocID="{DF04690F-14BD-4A37-9B24-1F89E2B73263}" presName="horz1" presStyleCnt="0"/>
      <dgm:spPr/>
    </dgm:pt>
    <dgm:pt modelId="{17CAA170-B4F5-4A35-8FBE-E71B205FB83B}" type="pres">
      <dgm:prSet presAssocID="{DF04690F-14BD-4A37-9B24-1F89E2B73263}" presName="tx1" presStyleLbl="revTx" presStyleIdx="4" presStyleCnt="7"/>
      <dgm:spPr/>
    </dgm:pt>
    <dgm:pt modelId="{BF75A0C8-3019-42D1-A550-319460223625}" type="pres">
      <dgm:prSet presAssocID="{DF04690F-14BD-4A37-9B24-1F89E2B73263}" presName="vert1" presStyleCnt="0"/>
      <dgm:spPr/>
    </dgm:pt>
    <dgm:pt modelId="{BECD04A9-A5EA-48B2-A6E9-6A952BD4F6ED}" type="pres">
      <dgm:prSet presAssocID="{DCB7F0AB-9ED8-46E0-AA0C-AAD7CE9E8E5D}" presName="thickLine" presStyleLbl="alignNode1" presStyleIdx="5" presStyleCnt="7"/>
      <dgm:spPr/>
    </dgm:pt>
    <dgm:pt modelId="{ED03A6D4-B286-4E61-9155-F518CA59D324}" type="pres">
      <dgm:prSet presAssocID="{DCB7F0AB-9ED8-46E0-AA0C-AAD7CE9E8E5D}" presName="horz1" presStyleCnt="0"/>
      <dgm:spPr/>
    </dgm:pt>
    <dgm:pt modelId="{5AADB070-5ADB-4537-94C9-91887FC01BFC}" type="pres">
      <dgm:prSet presAssocID="{DCB7F0AB-9ED8-46E0-AA0C-AAD7CE9E8E5D}" presName="tx1" presStyleLbl="revTx" presStyleIdx="5" presStyleCnt="7"/>
      <dgm:spPr/>
    </dgm:pt>
    <dgm:pt modelId="{FB54595C-20C4-4CD4-971D-9CA911AD8D0D}" type="pres">
      <dgm:prSet presAssocID="{DCB7F0AB-9ED8-46E0-AA0C-AAD7CE9E8E5D}" presName="vert1" presStyleCnt="0"/>
      <dgm:spPr/>
    </dgm:pt>
    <dgm:pt modelId="{58CF9674-9877-4EDD-B95C-1043925A39E0}" type="pres">
      <dgm:prSet presAssocID="{0B287D55-1DEB-4931-B00A-F2279969F1D6}" presName="thickLine" presStyleLbl="alignNode1" presStyleIdx="6" presStyleCnt="7"/>
      <dgm:spPr/>
    </dgm:pt>
    <dgm:pt modelId="{191A0735-FCCC-4E4B-98DC-BC73D61F9144}" type="pres">
      <dgm:prSet presAssocID="{0B287D55-1DEB-4931-B00A-F2279969F1D6}" presName="horz1" presStyleCnt="0"/>
      <dgm:spPr/>
    </dgm:pt>
    <dgm:pt modelId="{E449CDE0-6DE3-4B2B-8D55-9E71D115154F}" type="pres">
      <dgm:prSet presAssocID="{0B287D55-1DEB-4931-B00A-F2279969F1D6}" presName="tx1" presStyleLbl="revTx" presStyleIdx="6" presStyleCnt="7"/>
      <dgm:spPr/>
    </dgm:pt>
    <dgm:pt modelId="{9F4DF1C7-BAFA-4D7C-8517-D553F3DC5BBA}" type="pres">
      <dgm:prSet presAssocID="{0B287D55-1DEB-4931-B00A-F2279969F1D6}" presName="vert1" presStyleCnt="0"/>
      <dgm:spPr/>
    </dgm:pt>
  </dgm:ptLst>
  <dgm:cxnLst>
    <dgm:cxn modelId="{9B588417-C5E7-413E-BE0F-B813825B46B0}" type="presOf" srcId="{2614737B-633A-4E35-906E-0F1857C2F49D}" destId="{FA0EE692-FEC3-44DA-B97F-9DF603545A87}" srcOrd="0" destOrd="0" presId="urn:microsoft.com/office/officeart/2008/layout/LinedList"/>
    <dgm:cxn modelId="{EB4D5D22-C4D7-4582-94C6-72078BCE5874}" type="presOf" srcId="{36F138E1-81F8-4D68-9842-5A0CA0345619}" destId="{62AFCD36-251C-437F-9066-D25D154FB81C}" srcOrd="0" destOrd="0" presId="urn:microsoft.com/office/officeart/2008/layout/LinedList"/>
    <dgm:cxn modelId="{C18F4966-F1E5-4B3F-82F4-63A95A64DB75}" srcId="{2614737B-633A-4E35-906E-0F1857C2F49D}" destId="{DF04690F-14BD-4A37-9B24-1F89E2B73263}" srcOrd="4" destOrd="0" parTransId="{280ED1AC-E318-44A1-A55A-1D701EEB5427}" sibTransId="{4C0FE1E5-3BCD-4034-98B8-230EFE66712A}"/>
    <dgm:cxn modelId="{A7BF3156-78C4-44E6-885B-9271033BBDBB}" srcId="{2614737B-633A-4E35-906E-0F1857C2F49D}" destId="{C0DC9662-6F8B-42F6-807D-44E3AB64778C}" srcOrd="1" destOrd="0" parTransId="{4F79858C-9B02-44A2-B598-7423CDD42950}" sibTransId="{5470F733-D15E-413E-87E6-02B92DFC519E}"/>
    <dgm:cxn modelId="{4E7B3E58-5CE6-41CE-9FE2-03FDA31D49D6}" srcId="{2614737B-633A-4E35-906E-0F1857C2F49D}" destId="{36F138E1-81F8-4D68-9842-5A0CA0345619}" srcOrd="3" destOrd="0" parTransId="{1F8FEB7B-C8CF-468D-8C5B-E27CEEEF5FAE}" sibTransId="{651D2239-EA83-4279-A58A-0E0E8539E786}"/>
    <dgm:cxn modelId="{5E021B89-F1C4-4B31-B161-741C80E2C42F}" type="presOf" srcId="{DF04690F-14BD-4A37-9B24-1F89E2B73263}" destId="{17CAA170-B4F5-4A35-8FBE-E71B205FB83B}" srcOrd="0" destOrd="0" presId="urn:microsoft.com/office/officeart/2008/layout/LinedList"/>
    <dgm:cxn modelId="{5D533093-D295-4111-A819-0D33EEAEC17B}" type="presOf" srcId="{DCB7F0AB-9ED8-46E0-AA0C-AAD7CE9E8E5D}" destId="{5AADB070-5ADB-4537-94C9-91887FC01BFC}" srcOrd="0" destOrd="0" presId="urn:microsoft.com/office/officeart/2008/layout/LinedList"/>
    <dgm:cxn modelId="{71AEF99A-237A-43D8-8C22-DC1DC6D26DEE}" type="presOf" srcId="{0B287D55-1DEB-4931-B00A-F2279969F1D6}" destId="{E449CDE0-6DE3-4B2B-8D55-9E71D115154F}" srcOrd="0" destOrd="0" presId="urn:microsoft.com/office/officeart/2008/layout/LinedList"/>
    <dgm:cxn modelId="{58317DA1-1B03-4C35-926C-C92C3F821F82}" srcId="{2614737B-633A-4E35-906E-0F1857C2F49D}" destId="{0B287D55-1DEB-4931-B00A-F2279969F1D6}" srcOrd="6" destOrd="0" parTransId="{2FD1A577-436A-4B61-8BB9-BC27AA9FAC02}" sibTransId="{08070B62-A984-469A-BD17-C3F301E1995D}"/>
    <dgm:cxn modelId="{1E965ABB-A7D6-4DE8-9609-C60FA95A176A}" type="presOf" srcId="{C0DC9662-6F8B-42F6-807D-44E3AB64778C}" destId="{74084478-3590-4604-BA0F-9536A56B4CEA}" srcOrd="0" destOrd="0" presId="urn:microsoft.com/office/officeart/2008/layout/LinedList"/>
    <dgm:cxn modelId="{711CB1BF-2A3A-425E-86DC-BA0527BFAB33}" srcId="{2614737B-633A-4E35-906E-0F1857C2F49D}" destId="{42C4E2BD-D21A-4175-9B70-5E5F202C0752}" srcOrd="0" destOrd="0" parTransId="{EF72785D-2A83-47EF-8491-DAFC86E5D307}" sibTransId="{2B5889D7-8CE4-470A-A4D2-3FD7B44F0FF9}"/>
    <dgm:cxn modelId="{EBD08DCC-390B-4E2F-9D71-9E5E4CB31AB3}" srcId="{2614737B-633A-4E35-906E-0F1857C2F49D}" destId="{624AA930-C16C-4223-A292-3B25E9CEEE2A}" srcOrd="2" destOrd="0" parTransId="{6DA206B6-2AD7-4229-84AB-325EE09D02BD}" sibTransId="{276CD97F-77E3-4E53-B336-40A10086B723}"/>
    <dgm:cxn modelId="{A1BDB2D0-97FC-466D-A624-71B4FB2F9BDD}" type="presOf" srcId="{624AA930-C16C-4223-A292-3B25E9CEEE2A}" destId="{4EFC66B9-A755-4D46-955C-34189682DDAA}" srcOrd="0" destOrd="0" presId="urn:microsoft.com/office/officeart/2008/layout/LinedList"/>
    <dgm:cxn modelId="{B77AE4E5-35F5-415C-92AE-3B002ACDEF36}" type="presOf" srcId="{42C4E2BD-D21A-4175-9B70-5E5F202C0752}" destId="{769B4E39-29FB-4A03-8C5F-F8FC09B1F79E}" srcOrd="0" destOrd="0" presId="urn:microsoft.com/office/officeart/2008/layout/LinedList"/>
    <dgm:cxn modelId="{DAC6A1FD-1292-4735-AA05-F6B70DF4A035}" srcId="{2614737B-633A-4E35-906E-0F1857C2F49D}" destId="{DCB7F0AB-9ED8-46E0-AA0C-AAD7CE9E8E5D}" srcOrd="5" destOrd="0" parTransId="{3002DE70-42D2-4443-B902-83DA34C40BC7}" sibTransId="{02394318-3463-4B83-9BFE-A67FEA1B65DB}"/>
    <dgm:cxn modelId="{9A33EE0C-CB5B-4291-A1A1-9709AE291BB5}" type="presParOf" srcId="{FA0EE692-FEC3-44DA-B97F-9DF603545A87}" destId="{88823EAB-0D1D-4C5B-B7BD-F9DBFF4811B8}" srcOrd="0" destOrd="0" presId="urn:microsoft.com/office/officeart/2008/layout/LinedList"/>
    <dgm:cxn modelId="{51D1E56A-00E3-44F9-9865-E67AED3D399E}" type="presParOf" srcId="{FA0EE692-FEC3-44DA-B97F-9DF603545A87}" destId="{F29225DB-690B-434A-8EF7-09538CF034EF}" srcOrd="1" destOrd="0" presId="urn:microsoft.com/office/officeart/2008/layout/LinedList"/>
    <dgm:cxn modelId="{89180D30-A577-49FD-8110-D0AC5F88C769}" type="presParOf" srcId="{F29225DB-690B-434A-8EF7-09538CF034EF}" destId="{769B4E39-29FB-4A03-8C5F-F8FC09B1F79E}" srcOrd="0" destOrd="0" presId="urn:microsoft.com/office/officeart/2008/layout/LinedList"/>
    <dgm:cxn modelId="{375126B0-A03F-4EAF-9067-0CC2A775C1C4}" type="presParOf" srcId="{F29225DB-690B-434A-8EF7-09538CF034EF}" destId="{650E3FFE-1032-45A9-A8A8-F32BDF2D5C57}" srcOrd="1" destOrd="0" presId="urn:microsoft.com/office/officeart/2008/layout/LinedList"/>
    <dgm:cxn modelId="{9B5D2108-4D87-44AD-BCDD-A5F738FBABCE}" type="presParOf" srcId="{FA0EE692-FEC3-44DA-B97F-9DF603545A87}" destId="{A0E1AB9A-1507-42E4-AE5B-4677B3F96CB5}" srcOrd="2" destOrd="0" presId="urn:microsoft.com/office/officeart/2008/layout/LinedList"/>
    <dgm:cxn modelId="{E724F77F-CC10-426A-9477-76FAB5F69729}" type="presParOf" srcId="{FA0EE692-FEC3-44DA-B97F-9DF603545A87}" destId="{9F3F33FB-8F39-46E6-BA99-D3FF97B7FB0E}" srcOrd="3" destOrd="0" presId="urn:microsoft.com/office/officeart/2008/layout/LinedList"/>
    <dgm:cxn modelId="{AE4C9093-8D08-4007-BC87-D8E66808BC34}" type="presParOf" srcId="{9F3F33FB-8F39-46E6-BA99-D3FF97B7FB0E}" destId="{74084478-3590-4604-BA0F-9536A56B4CEA}" srcOrd="0" destOrd="0" presId="urn:microsoft.com/office/officeart/2008/layout/LinedList"/>
    <dgm:cxn modelId="{ADFC722F-4D03-4894-BBB5-C7C6332874D4}" type="presParOf" srcId="{9F3F33FB-8F39-46E6-BA99-D3FF97B7FB0E}" destId="{9D47CB40-F75A-4B85-BFDD-84D6C7D5EE33}" srcOrd="1" destOrd="0" presId="urn:microsoft.com/office/officeart/2008/layout/LinedList"/>
    <dgm:cxn modelId="{9F63F2FF-64F4-44F5-88A8-0E38093AFDC6}" type="presParOf" srcId="{FA0EE692-FEC3-44DA-B97F-9DF603545A87}" destId="{490E795A-9833-43C3-ADF7-CC8C0118316A}" srcOrd="4" destOrd="0" presId="urn:microsoft.com/office/officeart/2008/layout/LinedList"/>
    <dgm:cxn modelId="{0C5B488C-5BE6-4A3A-845F-01410A7AC2C3}" type="presParOf" srcId="{FA0EE692-FEC3-44DA-B97F-9DF603545A87}" destId="{52A5AC67-2B7A-4B9B-9F40-EFEFEDD3A9C7}" srcOrd="5" destOrd="0" presId="urn:microsoft.com/office/officeart/2008/layout/LinedList"/>
    <dgm:cxn modelId="{92C68C85-1CFD-40F3-9BC1-EF5E03D83E41}" type="presParOf" srcId="{52A5AC67-2B7A-4B9B-9F40-EFEFEDD3A9C7}" destId="{4EFC66B9-A755-4D46-955C-34189682DDAA}" srcOrd="0" destOrd="0" presId="urn:microsoft.com/office/officeart/2008/layout/LinedList"/>
    <dgm:cxn modelId="{366D1180-EADA-4F15-B8DA-BEE7DCA6CDEB}" type="presParOf" srcId="{52A5AC67-2B7A-4B9B-9F40-EFEFEDD3A9C7}" destId="{4CF10C99-3187-4795-B4FE-3B6A0F496504}" srcOrd="1" destOrd="0" presId="urn:microsoft.com/office/officeart/2008/layout/LinedList"/>
    <dgm:cxn modelId="{5B66301D-416D-4D8E-B863-5EDA007C2009}" type="presParOf" srcId="{FA0EE692-FEC3-44DA-B97F-9DF603545A87}" destId="{F5C77DAD-5232-412B-B660-5908F1277819}" srcOrd="6" destOrd="0" presId="urn:microsoft.com/office/officeart/2008/layout/LinedList"/>
    <dgm:cxn modelId="{5FB2CE61-91E7-4333-B797-02E64D0F4AFF}" type="presParOf" srcId="{FA0EE692-FEC3-44DA-B97F-9DF603545A87}" destId="{8987F3B1-6E61-481C-8982-732D0714A779}" srcOrd="7" destOrd="0" presId="urn:microsoft.com/office/officeart/2008/layout/LinedList"/>
    <dgm:cxn modelId="{E8B283C8-6563-46BD-B24D-BC81BE01946C}" type="presParOf" srcId="{8987F3B1-6E61-481C-8982-732D0714A779}" destId="{62AFCD36-251C-437F-9066-D25D154FB81C}" srcOrd="0" destOrd="0" presId="urn:microsoft.com/office/officeart/2008/layout/LinedList"/>
    <dgm:cxn modelId="{0E978008-5C56-485D-8B31-4593C1B02F3F}" type="presParOf" srcId="{8987F3B1-6E61-481C-8982-732D0714A779}" destId="{D3A36C3A-767D-4F8D-BD0A-61BEF57E61B3}" srcOrd="1" destOrd="0" presId="urn:microsoft.com/office/officeart/2008/layout/LinedList"/>
    <dgm:cxn modelId="{B8903C8B-A25D-4748-9B35-0DC67D9BD91C}" type="presParOf" srcId="{FA0EE692-FEC3-44DA-B97F-9DF603545A87}" destId="{5E9739CA-29E1-4695-8484-BC86E661C3A5}" srcOrd="8" destOrd="0" presId="urn:microsoft.com/office/officeart/2008/layout/LinedList"/>
    <dgm:cxn modelId="{FFA549C7-3C6F-4820-A156-29C42E77215C}" type="presParOf" srcId="{FA0EE692-FEC3-44DA-B97F-9DF603545A87}" destId="{5702D6B1-F520-46EB-9F39-03758C9003E7}" srcOrd="9" destOrd="0" presId="urn:microsoft.com/office/officeart/2008/layout/LinedList"/>
    <dgm:cxn modelId="{C3ADDE3C-D776-46E1-B7A1-3CA0E4E91A80}" type="presParOf" srcId="{5702D6B1-F520-46EB-9F39-03758C9003E7}" destId="{17CAA170-B4F5-4A35-8FBE-E71B205FB83B}" srcOrd="0" destOrd="0" presId="urn:microsoft.com/office/officeart/2008/layout/LinedList"/>
    <dgm:cxn modelId="{3D9E795C-335B-42C1-968B-F8B1BB5D7E9E}" type="presParOf" srcId="{5702D6B1-F520-46EB-9F39-03758C9003E7}" destId="{BF75A0C8-3019-42D1-A550-319460223625}" srcOrd="1" destOrd="0" presId="urn:microsoft.com/office/officeart/2008/layout/LinedList"/>
    <dgm:cxn modelId="{DC12C01F-6BA7-4701-A14C-7BCE6C18543C}" type="presParOf" srcId="{FA0EE692-FEC3-44DA-B97F-9DF603545A87}" destId="{BECD04A9-A5EA-48B2-A6E9-6A952BD4F6ED}" srcOrd="10" destOrd="0" presId="urn:microsoft.com/office/officeart/2008/layout/LinedList"/>
    <dgm:cxn modelId="{7CBF8F70-7BB5-4F52-8B96-85423FCC4353}" type="presParOf" srcId="{FA0EE692-FEC3-44DA-B97F-9DF603545A87}" destId="{ED03A6D4-B286-4E61-9155-F518CA59D324}" srcOrd="11" destOrd="0" presId="urn:microsoft.com/office/officeart/2008/layout/LinedList"/>
    <dgm:cxn modelId="{14FFE859-7397-472B-90AD-4E8F6319C172}" type="presParOf" srcId="{ED03A6D4-B286-4E61-9155-F518CA59D324}" destId="{5AADB070-5ADB-4537-94C9-91887FC01BFC}" srcOrd="0" destOrd="0" presId="urn:microsoft.com/office/officeart/2008/layout/LinedList"/>
    <dgm:cxn modelId="{1F2CA42B-E8D6-475C-9ADA-E6F11143DCBD}" type="presParOf" srcId="{ED03A6D4-B286-4E61-9155-F518CA59D324}" destId="{FB54595C-20C4-4CD4-971D-9CA911AD8D0D}" srcOrd="1" destOrd="0" presId="urn:microsoft.com/office/officeart/2008/layout/LinedList"/>
    <dgm:cxn modelId="{3CC8BDD2-D45D-446A-8472-EF49632255C7}" type="presParOf" srcId="{FA0EE692-FEC3-44DA-B97F-9DF603545A87}" destId="{58CF9674-9877-4EDD-B95C-1043925A39E0}" srcOrd="12" destOrd="0" presId="urn:microsoft.com/office/officeart/2008/layout/LinedList"/>
    <dgm:cxn modelId="{622FEC52-8BBB-480C-A4F3-581477ED2A44}" type="presParOf" srcId="{FA0EE692-FEC3-44DA-B97F-9DF603545A87}" destId="{191A0735-FCCC-4E4B-98DC-BC73D61F9144}" srcOrd="13" destOrd="0" presId="urn:microsoft.com/office/officeart/2008/layout/LinedList"/>
    <dgm:cxn modelId="{A292FCD9-4227-422F-833B-B5B9E89C1AFC}" type="presParOf" srcId="{191A0735-FCCC-4E4B-98DC-BC73D61F9144}" destId="{E449CDE0-6DE3-4B2B-8D55-9E71D115154F}" srcOrd="0" destOrd="0" presId="urn:microsoft.com/office/officeart/2008/layout/LinedList"/>
    <dgm:cxn modelId="{A2349872-0E3D-44EB-90A5-8E8B1941DC79}" type="presParOf" srcId="{191A0735-FCCC-4E4B-98DC-BC73D61F9144}" destId="{9F4DF1C7-BAFA-4D7C-8517-D553F3DC5BB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331DA17-71FA-4D0A-9FDF-6CBA23659EA3}" type="doc">
      <dgm:prSet loTypeId="urn:microsoft.com/office/officeart/2005/8/layout/vList2" loCatId="list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uk-UA"/>
        </a:p>
      </dgm:t>
    </dgm:pt>
    <dgm:pt modelId="{F3D89A4F-B4A8-45F5-A645-CE169C380629}">
      <dgm:prSet custT="1"/>
      <dgm:spPr/>
      <dgm:t>
        <a:bodyPr/>
        <a:lstStyle/>
        <a:p>
          <a:r>
            <a:rPr lang="uk-UA" sz="3200" b="1" dirty="0">
              <a:latin typeface="+mj-lt"/>
            </a:rPr>
            <a:t>11.3 Поняття та види правопорушень</a:t>
          </a:r>
          <a:endParaRPr lang="uk-UA" sz="3200" dirty="0">
            <a:solidFill>
              <a:schemeClr val="bg1"/>
            </a:solidFill>
            <a:latin typeface="+mj-lt"/>
            <a:cs typeface="Times New Roman" panose="02020603050405020304" pitchFamily="18" charset="0"/>
          </a:endParaRPr>
        </a:p>
      </dgm:t>
    </dgm:pt>
    <dgm:pt modelId="{560CDA9B-4F8C-4F65-AAC4-CC8215B57FC1}" type="parTrans" cxnId="{2BC26192-DC65-40AC-B7D6-25A313352BAF}">
      <dgm:prSet/>
      <dgm:spPr/>
      <dgm:t>
        <a:bodyPr/>
        <a:lstStyle/>
        <a:p>
          <a:endParaRPr lang="uk-UA"/>
        </a:p>
      </dgm:t>
    </dgm:pt>
    <dgm:pt modelId="{9C69FAB6-4CF8-4770-9A88-6DD14DFC37E4}" type="sibTrans" cxnId="{2BC26192-DC65-40AC-B7D6-25A313352BAF}">
      <dgm:prSet/>
      <dgm:spPr/>
      <dgm:t>
        <a:bodyPr/>
        <a:lstStyle/>
        <a:p>
          <a:endParaRPr lang="uk-UA"/>
        </a:p>
      </dgm:t>
    </dgm:pt>
    <dgm:pt modelId="{6AA33BEB-209A-477A-9C44-A7EF8786023B}">
      <dgm:prSet custT="1"/>
      <dgm:spPr/>
      <dgm:t>
        <a:bodyPr/>
        <a:lstStyle/>
        <a:p>
          <a:r>
            <a:rPr lang="uk-UA" sz="3200" b="1" dirty="0">
              <a:latin typeface="+mj-lt"/>
            </a:rPr>
            <a:t>11.2 Поняття, ознаки та види правомірної поведінки</a:t>
          </a:r>
          <a:endParaRPr lang="uk-UA" sz="3200" dirty="0">
            <a:solidFill>
              <a:schemeClr val="bg1"/>
            </a:solidFill>
            <a:latin typeface="+mj-lt"/>
            <a:cs typeface="Times New Roman" panose="02020603050405020304" pitchFamily="18" charset="0"/>
          </a:endParaRPr>
        </a:p>
      </dgm:t>
    </dgm:pt>
    <dgm:pt modelId="{E0E7B0C2-FB04-4EFA-AD9C-4E4E7290EBC2}" type="parTrans" cxnId="{B6F2375B-FE99-4B3D-ADAE-E65F443EE52C}">
      <dgm:prSet/>
      <dgm:spPr/>
      <dgm:t>
        <a:bodyPr/>
        <a:lstStyle/>
        <a:p>
          <a:endParaRPr lang="uk-UA"/>
        </a:p>
      </dgm:t>
    </dgm:pt>
    <dgm:pt modelId="{FE5B6AE3-6D43-41FA-8CB2-093367C25598}" type="sibTrans" cxnId="{B6F2375B-FE99-4B3D-ADAE-E65F443EE52C}">
      <dgm:prSet/>
      <dgm:spPr/>
      <dgm:t>
        <a:bodyPr/>
        <a:lstStyle/>
        <a:p>
          <a:endParaRPr lang="uk-UA"/>
        </a:p>
      </dgm:t>
    </dgm:pt>
    <dgm:pt modelId="{4EAFFB4C-B5E0-4A4D-81FE-42D3187723F1}">
      <dgm:prSet custT="1"/>
      <dgm:spPr/>
      <dgm:t>
        <a:bodyPr/>
        <a:lstStyle/>
        <a:p>
          <a:r>
            <a:rPr lang="ru-RU" sz="3200" b="1" dirty="0">
              <a:latin typeface="+mj-lt"/>
            </a:rPr>
            <a:t>11.</a:t>
          </a:r>
          <a:r>
            <a:rPr lang="uk-UA" sz="3200" b="1" dirty="0">
              <a:latin typeface="+mj-lt"/>
            </a:rPr>
            <a:t>1 Поняття, ознаки та види правової поведінки</a:t>
          </a:r>
          <a:endParaRPr lang="uk-UA" sz="3200" dirty="0">
            <a:solidFill>
              <a:schemeClr val="bg1"/>
            </a:solidFill>
            <a:latin typeface="+mj-lt"/>
            <a:cs typeface="Times New Roman" panose="02020603050405020304" pitchFamily="18" charset="0"/>
          </a:endParaRPr>
        </a:p>
      </dgm:t>
    </dgm:pt>
    <dgm:pt modelId="{7C1AC90A-F572-4109-88F8-916B79A0FA07}" type="parTrans" cxnId="{6BFBB315-AF44-45F6-AEAC-A41EFC85C832}">
      <dgm:prSet/>
      <dgm:spPr/>
      <dgm:t>
        <a:bodyPr/>
        <a:lstStyle/>
        <a:p>
          <a:endParaRPr lang="uk-UA"/>
        </a:p>
      </dgm:t>
    </dgm:pt>
    <dgm:pt modelId="{4BE27B1F-BF6B-4C9D-A3A4-98172DB3D1F9}" type="sibTrans" cxnId="{6BFBB315-AF44-45F6-AEAC-A41EFC85C832}">
      <dgm:prSet/>
      <dgm:spPr/>
      <dgm:t>
        <a:bodyPr/>
        <a:lstStyle/>
        <a:p>
          <a:endParaRPr lang="uk-UA"/>
        </a:p>
      </dgm:t>
    </dgm:pt>
    <dgm:pt modelId="{255D90ED-32F2-4897-AFFE-A47D3E4611AE}" type="pres">
      <dgm:prSet presAssocID="{D331DA17-71FA-4D0A-9FDF-6CBA23659EA3}" presName="linear" presStyleCnt="0">
        <dgm:presLayoutVars>
          <dgm:animLvl val="lvl"/>
          <dgm:resizeHandles val="exact"/>
        </dgm:presLayoutVars>
      </dgm:prSet>
      <dgm:spPr/>
    </dgm:pt>
    <dgm:pt modelId="{02B59B7A-1948-4220-A731-8466FD7671A6}" type="pres">
      <dgm:prSet presAssocID="{4EAFFB4C-B5E0-4A4D-81FE-42D3187723F1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DEDFB266-BEB6-4D3C-92C2-7E72941F9EF5}" type="pres">
      <dgm:prSet presAssocID="{4BE27B1F-BF6B-4C9D-A3A4-98172DB3D1F9}" presName="spacer" presStyleCnt="0"/>
      <dgm:spPr/>
    </dgm:pt>
    <dgm:pt modelId="{42204797-5B53-4EB8-BB44-D402646BBA94}" type="pres">
      <dgm:prSet presAssocID="{6AA33BEB-209A-477A-9C44-A7EF8786023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F1AD9CA-A16E-42FE-BE98-646A53BF512F}" type="pres">
      <dgm:prSet presAssocID="{FE5B6AE3-6D43-41FA-8CB2-093367C25598}" presName="spacer" presStyleCnt="0"/>
      <dgm:spPr/>
    </dgm:pt>
    <dgm:pt modelId="{50605140-2F08-4B9A-8FEF-2A28A3237121}" type="pres">
      <dgm:prSet presAssocID="{F3D89A4F-B4A8-45F5-A645-CE169C380629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6BFBB315-AF44-45F6-AEAC-A41EFC85C832}" srcId="{D331DA17-71FA-4D0A-9FDF-6CBA23659EA3}" destId="{4EAFFB4C-B5E0-4A4D-81FE-42D3187723F1}" srcOrd="0" destOrd="0" parTransId="{7C1AC90A-F572-4109-88F8-916B79A0FA07}" sibTransId="{4BE27B1F-BF6B-4C9D-A3A4-98172DB3D1F9}"/>
    <dgm:cxn modelId="{BB744133-BCB7-41AC-873C-9D1B9A6054CC}" type="presOf" srcId="{6AA33BEB-209A-477A-9C44-A7EF8786023B}" destId="{42204797-5B53-4EB8-BB44-D402646BBA94}" srcOrd="0" destOrd="0" presId="urn:microsoft.com/office/officeart/2005/8/layout/vList2"/>
    <dgm:cxn modelId="{B6F2375B-FE99-4B3D-ADAE-E65F443EE52C}" srcId="{D331DA17-71FA-4D0A-9FDF-6CBA23659EA3}" destId="{6AA33BEB-209A-477A-9C44-A7EF8786023B}" srcOrd="1" destOrd="0" parTransId="{E0E7B0C2-FB04-4EFA-AD9C-4E4E7290EBC2}" sibTransId="{FE5B6AE3-6D43-41FA-8CB2-093367C25598}"/>
    <dgm:cxn modelId="{1CC66753-DC31-4E33-9E2B-CCE0610DC7B9}" type="presOf" srcId="{D331DA17-71FA-4D0A-9FDF-6CBA23659EA3}" destId="{255D90ED-32F2-4897-AFFE-A47D3E4611AE}" srcOrd="0" destOrd="0" presId="urn:microsoft.com/office/officeart/2005/8/layout/vList2"/>
    <dgm:cxn modelId="{2BC26192-DC65-40AC-B7D6-25A313352BAF}" srcId="{D331DA17-71FA-4D0A-9FDF-6CBA23659EA3}" destId="{F3D89A4F-B4A8-45F5-A645-CE169C380629}" srcOrd="2" destOrd="0" parTransId="{560CDA9B-4F8C-4F65-AAC4-CC8215B57FC1}" sibTransId="{9C69FAB6-4CF8-4770-9A88-6DD14DFC37E4}"/>
    <dgm:cxn modelId="{00238992-C5DC-4DE8-B81E-33F9B8047028}" type="presOf" srcId="{F3D89A4F-B4A8-45F5-A645-CE169C380629}" destId="{50605140-2F08-4B9A-8FEF-2A28A3237121}" srcOrd="0" destOrd="0" presId="urn:microsoft.com/office/officeart/2005/8/layout/vList2"/>
    <dgm:cxn modelId="{F87404BE-3691-4401-AAEC-C20D3FA480E4}" type="presOf" srcId="{4EAFFB4C-B5E0-4A4D-81FE-42D3187723F1}" destId="{02B59B7A-1948-4220-A731-8466FD7671A6}" srcOrd="0" destOrd="0" presId="urn:microsoft.com/office/officeart/2005/8/layout/vList2"/>
    <dgm:cxn modelId="{FED1638B-3487-4884-A109-71FB1F7AAC20}" type="presParOf" srcId="{255D90ED-32F2-4897-AFFE-A47D3E4611AE}" destId="{02B59B7A-1948-4220-A731-8466FD7671A6}" srcOrd="0" destOrd="0" presId="urn:microsoft.com/office/officeart/2005/8/layout/vList2"/>
    <dgm:cxn modelId="{A0DD1D7E-724C-4D21-A73B-9D3C60371B4E}" type="presParOf" srcId="{255D90ED-32F2-4897-AFFE-A47D3E4611AE}" destId="{DEDFB266-BEB6-4D3C-92C2-7E72941F9EF5}" srcOrd="1" destOrd="0" presId="urn:microsoft.com/office/officeart/2005/8/layout/vList2"/>
    <dgm:cxn modelId="{032F6843-9F10-477A-ADD9-3A291BA6D1F5}" type="presParOf" srcId="{255D90ED-32F2-4897-AFFE-A47D3E4611AE}" destId="{42204797-5B53-4EB8-BB44-D402646BBA94}" srcOrd="2" destOrd="0" presId="urn:microsoft.com/office/officeart/2005/8/layout/vList2"/>
    <dgm:cxn modelId="{85F8F884-FC8E-4EE0-85DC-F3F3B11F630B}" type="presParOf" srcId="{255D90ED-32F2-4897-AFFE-A47D3E4611AE}" destId="{EF1AD9CA-A16E-42FE-BE98-646A53BF512F}" srcOrd="3" destOrd="0" presId="urn:microsoft.com/office/officeart/2005/8/layout/vList2"/>
    <dgm:cxn modelId="{015C5444-4DC5-460B-9C8C-AF7F74E76E07}" type="presParOf" srcId="{255D90ED-32F2-4897-AFFE-A47D3E4611AE}" destId="{50605140-2F08-4B9A-8FEF-2A28A3237121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254D1015-7B0C-4CE7-9B92-AC59CC6261B8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C959916-473A-4695-8899-87462FED2817}">
      <dgm:prSet phldrT="[Текст]"/>
      <dgm:spPr/>
      <dgm:t>
        <a:bodyPr/>
        <a:lstStyle/>
        <a:p>
          <a:pPr algn="l"/>
          <a:r>
            <a:rPr lang="uk-UA" b="1" i="0" u="none" dirty="0">
              <a:latin typeface="+mj-lt"/>
            </a:rPr>
            <a:t>Правопорушення</a:t>
          </a:r>
          <a:r>
            <a:rPr lang="uk-UA" b="0" i="0" u="none" dirty="0">
              <a:latin typeface="+mj-lt"/>
            </a:rPr>
            <a:t> – це винне, протиправне, суспільно-небезпечне чи суспільно-шкідливе діяння (дія чи бездіяльність) </a:t>
          </a:r>
          <a:r>
            <a:rPr lang="uk-UA" b="0" i="0" u="none" dirty="0" err="1">
              <a:latin typeface="+mj-lt"/>
            </a:rPr>
            <a:t>деліктоздатного</a:t>
          </a:r>
          <a:r>
            <a:rPr lang="uk-UA" b="0" i="0" u="none" dirty="0">
              <a:latin typeface="+mj-lt"/>
            </a:rPr>
            <a:t> суб’єкта, що тягне юридичну відповідальність</a:t>
          </a:r>
          <a:endParaRPr lang="ru-RU" b="0" i="0" u="none" dirty="0"/>
        </a:p>
      </dgm:t>
    </dgm:pt>
    <dgm:pt modelId="{B11BDE1F-2FD4-43A5-B909-537BFEB83299}" type="parTrans" cxnId="{4413BD94-DD90-4E48-844E-20EB55FB9433}">
      <dgm:prSet/>
      <dgm:spPr/>
      <dgm:t>
        <a:bodyPr/>
        <a:lstStyle/>
        <a:p>
          <a:endParaRPr lang="ru-RU"/>
        </a:p>
      </dgm:t>
    </dgm:pt>
    <dgm:pt modelId="{891D5733-DCBA-40A5-9B0E-A779362C10E9}" type="sibTrans" cxnId="{4413BD94-DD90-4E48-844E-20EB55FB9433}">
      <dgm:prSet/>
      <dgm:spPr/>
      <dgm:t>
        <a:bodyPr/>
        <a:lstStyle/>
        <a:p>
          <a:endParaRPr lang="ru-RU"/>
        </a:p>
      </dgm:t>
    </dgm:pt>
    <dgm:pt modelId="{11410BAD-4C6B-4DBC-8BE9-7B9E7E00FE16}" type="pres">
      <dgm:prSet presAssocID="{254D1015-7B0C-4CE7-9B92-AC59CC6261B8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914FE56-5A79-4BBA-9D15-A2777BD47F02}" type="pres">
      <dgm:prSet presAssocID="{BC959916-473A-4695-8899-87462FED2817}" presName="hierRoot1" presStyleCnt="0">
        <dgm:presLayoutVars>
          <dgm:hierBranch val="init"/>
        </dgm:presLayoutVars>
      </dgm:prSet>
      <dgm:spPr/>
    </dgm:pt>
    <dgm:pt modelId="{6C566DA0-9AC3-455D-AF66-A32926273965}" type="pres">
      <dgm:prSet presAssocID="{BC959916-473A-4695-8899-87462FED2817}" presName="rootComposite1" presStyleCnt="0"/>
      <dgm:spPr/>
    </dgm:pt>
    <dgm:pt modelId="{24CDD02D-EBFC-49C3-AEB4-D9555F91619B}" type="pres">
      <dgm:prSet presAssocID="{BC959916-473A-4695-8899-87462FED2817}" presName="rootText1" presStyleLbl="alignAcc1" presStyleIdx="0" presStyleCnt="0">
        <dgm:presLayoutVars>
          <dgm:chPref val="3"/>
        </dgm:presLayoutVars>
      </dgm:prSet>
      <dgm:spPr/>
    </dgm:pt>
    <dgm:pt modelId="{509FA0CE-784C-4495-A3B6-D69B46C48065}" type="pres">
      <dgm:prSet presAssocID="{BC959916-473A-4695-8899-87462FED2817}" presName="topArc1" presStyleLbl="parChTrans1D1" presStyleIdx="0" presStyleCnt="2"/>
      <dgm:spPr/>
    </dgm:pt>
    <dgm:pt modelId="{A67AB8E5-C4DC-42C1-8B75-CB69996BE36D}" type="pres">
      <dgm:prSet presAssocID="{BC959916-473A-4695-8899-87462FED2817}" presName="bottomArc1" presStyleLbl="parChTrans1D1" presStyleIdx="1" presStyleCnt="2"/>
      <dgm:spPr/>
    </dgm:pt>
    <dgm:pt modelId="{06BBF4AA-A2E8-488D-A46F-B439DA20B18F}" type="pres">
      <dgm:prSet presAssocID="{BC959916-473A-4695-8899-87462FED2817}" presName="topConnNode1" presStyleLbl="node1" presStyleIdx="0" presStyleCnt="0"/>
      <dgm:spPr/>
    </dgm:pt>
    <dgm:pt modelId="{E116A892-881E-4CBD-80C8-4DAD0A2051D7}" type="pres">
      <dgm:prSet presAssocID="{BC959916-473A-4695-8899-87462FED2817}" presName="hierChild2" presStyleCnt="0"/>
      <dgm:spPr/>
    </dgm:pt>
    <dgm:pt modelId="{FB5D432D-4CD0-4A86-A006-30536A522B20}" type="pres">
      <dgm:prSet presAssocID="{BC959916-473A-4695-8899-87462FED2817}" presName="hierChild3" presStyleCnt="0"/>
      <dgm:spPr/>
    </dgm:pt>
  </dgm:ptLst>
  <dgm:cxnLst>
    <dgm:cxn modelId="{C89BD862-642F-4D52-88B6-046D77A23173}" type="presOf" srcId="{BC959916-473A-4695-8899-87462FED2817}" destId="{06BBF4AA-A2E8-488D-A46F-B439DA20B18F}" srcOrd="1" destOrd="0" presId="urn:microsoft.com/office/officeart/2008/layout/HalfCircleOrganizationChart"/>
    <dgm:cxn modelId="{4413BD94-DD90-4E48-844E-20EB55FB9433}" srcId="{254D1015-7B0C-4CE7-9B92-AC59CC6261B8}" destId="{BC959916-473A-4695-8899-87462FED2817}" srcOrd="0" destOrd="0" parTransId="{B11BDE1F-2FD4-43A5-B909-537BFEB83299}" sibTransId="{891D5733-DCBA-40A5-9B0E-A779362C10E9}"/>
    <dgm:cxn modelId="{1BCB23AD-A514-4013-B0FA-67B3ACEADE97}" type="presOf" srcId="{BC959916-473A-4695-8899-87462FED2817}" destId="{24CDD02D-EBFC-49C3-AEB4-D9555F91619B}" srcOrd="0" destOrd="0" presId="urn:microsoft.com/office/officeart/2008/layout/HalfCircleOrganizationChart"/>
    <dgm:cxn modelId="{4995EFE6-6960-4392-AAE8-19E8C77294B9}" type="presOf" srcId="{254D1015-7B0C-4CE7-9B92-AC59CC6261B8}" destId="{11410BAD-4C6B-4DBC-8BE9-7B9E7E00FE16}" srcOrd="0" destOrd="0" presId="urn:microsoft.com/office/officeart/2008/layout/HalfCircleOrganizationChart"/>
    <dgm:cxn modelId="{A9ED75A2-EC3E-4571-A16B-D2E0FE23D72A}" type="presParOf" srcId="{11410BAD-4C6B-4DBC-8BE9-7B9E7E00FE16}" destId="{F914FE56-5A79-4BBA-9D15-A2777BD47F02}" srcOrd="0" destOrd="0" presId="urn:microsoft.com/office/officeart/2008/layout/HalfCircleOrganizationChart"/>
    <dgm:cxn modelId="{15B09F75-C784-46C5-827A-931CB6A2F9F5}" type="presParOf" srcId="{F914FE56-5A79-4BBA-9D15-A2777BD47F02}" destId="{6C566DA0-9AC3-455D-AF66-A32926273965}" srcOrd="0" destOrd="0" presId="urn:microsoft.com/office/officeart/2008/layout/HalfCircleOrganizationChart"/>
    <dgm:cxn modelId="{30738E73-DD15-4AE7-9563-99AA71D85542}" type="presParOf" srcId="{6C566DA0-9AC3-455D-AF66-A32926273965}" destId="{24CDD02D-EBFC-49C3-AEB4-D9555F91619B}" srcOrd="0" destOrd="0" presId="urn:microsoft.com/office/officeart/2008/layout/HalfCircleOrganizationChart"/>
    <dgm:cxn modelId="{A9F1552C-1DAB-47A9-87C2-0D728C486D5A}" type="presParOf" srcId="{6C566DA0-9AC3-455D-AF66-A32926273965}" destId="{509FA0CE-784C-4495-A3B6-D69B46C48065}" srcOrd="1" destOrd="0" presId="urn:microsoft.com/office/officeart/2008/layout/HalfCircleOrganizationChart"/>
    <dgm:cxn modelId="{96082625-D4D4-44B2-B131-65E7E1277A84}" type="presParOf" srcId="{6C566DA0-9AC3-455D-AF66-A32926273965}" destId="{A67AB8E5-C4DC-42C1-8B75-CB69996BE36D}" srcOrd="2" destOrd="0" presId="urn:microsoft.com/office/officeart/2008/layout/HalfCircleOrganizationChart"/>
    <dgm:cxn modelId="{3D5EF564-FB9D-47B8-989A-BF175779B88C}" type="presParOf" srcId="{6C566DA0-9AC3-455D-AF66-A32926273965}" destId="{06BBF4AA-A2E8-488D-A46F-B439DA20B18F}" srcOrd="3" destOrd="0" presId="urn:microsoft.com/office/officeart/2008/layout/HalfCircleOrganizationChart"/>
    <dgm:cxn modelId="{811B5A4E-5D02-42BF-B9FD-336D91490B95}" type="presParOf" srcId="{F914FE56-5A79-4BBA-9D15-A2777BD47F02}" destId="{E116A892-881E-4CBD-80C8-4DAD0A2051D7}" srcOrd="1" destOrd="0" presId="urn:microsoft.com/office/officeart/2008/layout/HalfCircleOrganizationChart"/>
    <dgm:cxn modelId="{4EEA2058-D4C1-427F-B6A0-572EB242C2E8}" type="presParOf" srcId="{F914FE56-5A79-4BBA-9D15-A2777BD47F02}" destId="{FB5D432D-4CD0-4A86-A006-30536A522B20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3C6E7323-E5A0-4D18-81FF-667E0121FF16}" type="doc">
      <dgm:prSet loTypeId="urn:microsoft.com/office/officeart/2005/8/layout/pyramid2" loCatId="pyramid" qsTypeId="urn:microsoft.com/office/officeart/2005/8/quickstyle/simple2" qsCatId="simple" csTypeId="urn:microsoft.com/office/officeart/2005/8/colors/accent1_4" csCatId="accent1" phldr="1"/>
      <dgm:spPr/>
    </dgm:pt>
    <dgm:pt modelId="{F26721C2-C172-4A80-A666-6A5C35F6F211}">
      <dgm:prSet phldrT="[Текст]" custT="1"/>
      <dgm:spPr/>
      <dgm:t>
        <a:bodyPr/>
        <a:lstStyle/>
        <a:p>
          <a:pPr algn="l"/>
          <a:r>
            <a:rPr lang="uk-UA" sz="4000" b="1" i="0" dirty="0">
              <a:latin typeface="+mj-lt"/>
            </a:rPr>
            <a:t>Правопорушення</a:t>
          </a:r>
          <a:r>
            <a:rPr lang="uk-UA" sz="4000" i="0" dirty="0">
              <a:latin typeface="+mj-lt"/>
            </a:rPr>
            <a:t> – це винне, протиправне, суспільно-небезпечне чи суспільно-шкідливе діяння (дія чи бездіяльність) </a:t>
          </a:r>
          <a:r>
            <a:rPr lang="uk-UA" sz="4000" i="0" dirty="0" err="1">
              <a:latin typeface="+mj-lt"/>
            </a:rPr>
            <a:t>деліктоздатного</a:t>
          </a:r>
          <a:r>
            <a:rPr lang="uk-UA" sz="4000" i="0" dirty="0">
              <a:latin typeface="+mj-lt"/>
            </a:rPr>
            <a:t> суб’єкта, що тягне юридичну відповідальність</a:t>
          </a:r>
          <a:endParaRPr lang="ru-RU" sz="4000" i="0" dirty="0"/>
        </a:p>
      </dgm:t>
    </dgm:pt>
    <dgm:pt modelId="{F13FC7DA-2EBC-4573-82F7-2A898B5024F7}" type="parTrans" cxnId="{6B490A30-FAB4-4B63-B331-2CE106DB2F90}">
      <dgm:prSet/>
      <dgm:spPr/>
      <dgm:t>
        <a:bodyPr/>
        <a:lstStyle/>
        <a:p>
          <a:endParaRPr lang="ru-RU"/>
        </a:p>
      </dgm:t>
    </dgm:pt>
    <dgm:pt modelId="{BE82A814-00E5-4C58-8833-D7C79766B230}" type="sibTrans" cxnId="{6B490A30-FAB4-4B63-B331-2CE106DB2F90}">
      <dgm:prSet/>
      <dgm:spPr/>
      <dgm:t>
        <a:bodyPr/>
        <a:lstStyle/>
        <a:p>
          <a:endParaRPr lang="ru-RU"/>
        </a:p>
      </dgm:t>
    </dgm:pt>
    <dgm:pt modelId="{F57918E9-D7B7-4E27-B807-BF4D11317ACA}" type="pres">
      <dgm:prSet presAssocID="{3C6E7323-E5A0-4D18-81FF-667E0121FF16}" presName="compositeShape" presStyleCnt="0">
        <dgm:presLayoutVars>
          <dgm:dir/>
          <dgm:resizeHandles/>
        </dgm:presLayoutVars>
      </dgm:prSet>
      <dgm:spPr/>
    </dgm:pt>
    <dgm:pt modelId="{F25E4756-DC27-4CD7-A255-3734D3D9995F}" type="pres">
      <dgm:prSet presAssocID="{3C6E7323-E5A0-4D18-81FF-667E0121FF16}" presName="pyramid" presStyleLbl="node1" presStyleIdx="0" presStyleCnt="1"/>
      <dgm:spPr/>
    </dgm:pt>
    <dgm:pt modelId="{B9BE9FBC-ECCF-4EFF-A356-7ED361218866}" type="pres">
      <dgm:prSet presAssocID="{3C6E7323-E5A0-4D18-81FF-667E0121FF16}" presName="theList" presStyleCnt="0"/>
      <dgm:spPr/>
    </dgm:pt>
    <dgm:pt modelId="{81F2FF02-3B7F-43CA-BAEE-F8D14B23227F}" type="pres">
      <dgm:prSet presAssocID="{F26721C2-C172-4A80-A666-6A5C35F6F211}" presName="aNode" presStyleLbl="fgAcc1" presStyleIdx="0" presStyleCnt="1" custScaleX="316797">
        <dgm:presLayoutVars>
          <dgm:bulletEnabled val="1"/>
        </dgm:presLayoutVars>
      </dgm:prSet>
      <dgm:spPr/>
    </dgm:pt>
    <dgm:pt modelId="{57B72A32-6436-4897-8206-B2E65A2CD312}" type="pres">
      <dgm:prSet presAssocID="{F26721C2-C172-4A80-A666-6A5C35F6F211}" presName="aSpace" presStyleCnt="0"/>
      <dgm:spPr/>
    </dgm:pt>
  </dgm:ptLst>
  <dgm:cxnLst>
    <dgm:cxn modelId="{6FBA6B0C-CE57-4E78-BF93-1F7310DF86CF}" type="presOf" srcId="{3C6E7323-E5A0-4D18-81FF-667E0121FF16}" destId="{F57918E9-D7B7-4E27-B807-BF4D11317ACA}" srcOrd="0" destOrd="0" presId="urn:microsoft.com/office/officeart/2005/8/layout/pyramid2"/>
    <dgm:cxn modelId="{6B490A30-FAB4-4B63-B331-2CE106DB2F90}" srcId="{3C6E7323-E5A0-4D18-81FF-667E0121FF16}" destId="{F26721C2-C172-4A80-A666-6A5C35F6F211}" srcOrd="0" destOrd="0" parTransId="{F13FC7DA-2EBC-4573-82F7-2A898B5024F7}" sibTransId="{BE82A814-00E5-4C58-8833-D7C79766B230}"/>
    <dgm:cxn modelId="{B09817FC-9ADA-4840-BB73-76C59BF81656}" type="presOf" srcId="{F26721C2-C172-4A80-A666-6A5C35F6F211}" destId="{81F2FF02-3B7F-43CA-BAEE-F8D14B23227F}" srcOrd="0" destOrd="0" presId="urn:microsoft.com/office/officeart/2005/8/layout/pyramid2"/>
    <dgm:cxn modelId="{68686CF4-7CE2-427C-BBD9-BB57977CBA02}" type="presParOf" srcId="{F57918E9-D7B7-4E27-B807-BF4D11317ACA}" destId="{F25E4756-DC27-4CD7-A255-3734D3D9995F}" srcOrd="0" destOrd="0" presId="urn:microsoft.com/office/officeart/2005/8/layout/pyramid2"/>
    <dgm:cxn modelId="{9A4C08B6-6F71-491C-9917-D8813CA5AA4A}" type="presParOf" srcId="{F57918E9-D7B7-4E27-B807-BF4D11317ACA}" destId="{B9BE9FBC-ECCF-4EFF-A356-7ED361218866}" srcOrd="1" destOrd="0" presId="urn:microsoft.com/office/officeart/2005/8/layout/pyramid2"/>
    <dgm:cxn modelId="{C6D8AEE7-22BC-4F26-A18E-AB5059073F54}" type="presParOf" srcId="{B9BE9FBC-ECCF-4EFF-A356-7ED361218866}" destId="{81F2FF02-3B7F-43CA-BAEE-F8D14B23227F}" srcOrd="0" destOrd="0" presId="urn:microsoft.com/office/officeart/2005/8/layout/pyramid2"/>
    <dgm:cxn modelId="{3D3148D2-F217-4257-826B-5113FCF1B200}" type="presParOf" srcId="{B9BE9FBC-ECCF-4EFF-A356-7ED361218866}" destId="{57B72A32-6436-4897-8206-B2E65A2CD312}" srcOrd="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531267D8-A383-4B6A-9B5D-FB00E8F9C70B}" type="doc">
      <dgm:prSet loTypeId="urn:microsoft.com/office/officeart/2005/8/layout/hierarchy4" loCatId="list" qsTypeId="urn:microsoft.com/office/officeart/2005/8/quickstyle/simple2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264D7EE2-F5BE-4CDF-95DD-66760BF587D1}">
      <dgm:prSet phldrT="[Текст]"/>
      <dgm:spPr/>
      <dgm:t>
        <a:bodyPr/>
        <a:lstStyle/>
        <a:p>
          <a:pPr marR="0" eaLnBrk="1" fontAlgn="auto" latinLnBrk="0" hangingPunct="1">
            <a:buClrTx/>
            <a:buSzTx/>
            <a:buFontTx/>
            <a:tabLst/>
            <a:defRPr/>
          </a:pPr>
          <a:r>
            <a:rPr lang="uk-UA" b="0" i="0" dirty="0">
              <a:latin typeface="+mj-lt"/>
            </a:rPr>
            <a:t>має протиправний, неправомірний, характер</a:t>
          </a:r>
          <a:endParaRPr lang="ru-RU" dirty="0"/>
        </a:p>
      </dgm:t>
    </dgm:pt>
    <dgm:pt modelId="{75437CA3-4587-42B0-9D4B-F53D6E6E2B6E}" type="parTrans" cxnId="{F6FAFC5E-3024-4D94-AEE2-1032586FFCF5}">
      <dgm:prSet/>
      <dgm:spPr/>
      <dgm:t>
        <a:bodyPr/>
        <a:lstStyle/>
        <a:p>
          <a:endParaRPr lang="ru-RU"/>
        </a:p>
      </dgm:t>
    </dgm:pt>
    <dgm:pt modelId="{8646C6F0-B61D-4266-9B08-D40D624D42B7}" type="sibTrans" cxnId="{F6FAFC5E-3024-4D94-AEE2-1032586FFCF5}">
      <dgm:prSet/>
      <dgm:spPr/>
      <dgm:t>
        <a:bodyPr/>
        <a:lstStyle/>
        <a:p>
          <a:endParaRPr lang="ru-RU"/>
        </a:p>
      </dgm:t>
    </dgm:pt>
    <dgm:pt modelId="{FC27EC6D-B15C-465A-AAA1-4C487716B476}">
      <dgm:prSet phldrT="[Текст]"/>
      <dgm:spPr/>
      <dgm:t>
        <a:bodyPr/>
        <a:lstStyle/>
        <a:p>
          <a:r>
            <a:rPr lang="uk-UA" b="0" i="0" dirty="0">
              <a:latin typeface="+mj-lt"/>
            </a:rPr>
            <a:t>виражається в поведінці </a:t>
          </a:r>
          <a:endParaRPr lang="ru-RU" b="0" i="0" dirty="0">
            <a:latin typeface="+mj-lt"/>
          </a:endParaRPr>
        </a:p>
      </dgm:t>
    </dgm:pt>
    <dgm:pt modelId="{E96F942B-760B-449C-83C1-2D368DD7FE8D}" type="parTrans" cxnId="{877CCCED-2F39-4277-953A-36BB0BE9273D}">
      <dgm:prSet/>
      <dgm:spPr/>
      <dgm:t>
        <a:bodyPr/>
        <a:lstStyle/>
        <a:p>
          <a:endParaRPr lang="ru-RU"/>
        </a:p>
      </dgm:t>
    </dgm:pt>
    <dgm:pt modelId="{778510E6-063D-4E3A-847A-0F9A62E35981}" type="sibTrans" cxnId="{877CCCED-2F39-4277-953A-36BB0BE9273D}">
      <dgm:prSet/>
      <dgm:spPr/>
      <dgm:t>
        <a:bodyPr/>
        <a:lstStyle/>
        <a:p>
          <a:endParaRPr lang="ru-RU"/>
        </a:p>
      </dgm:t>
    </dgm:pt>
    <dgm:pt modelId="{8CAD89FB-0335-47C4-8854-AB4E387B1989}">
      <dgm:prSet phldrT="[Текст]"/>
      <dgm:spPr/>
      <dgm:t>
        <a:bodyPr/>
        <a:lstStyle/>
        <a:p>
          <a:r>
            <a:rPr lang="uk-UA" b="0" i="0" dirty="0">
              <a:latin typeface="+mj-lt"/>
            </a:rPr>
            <a:t>має свідомо вольовий характер</a:t>
          </a:r>
          <a:endParaRPr lang="ru-RU" b="0" i="0" dirty="0">
            <a:latin typeface="+mj-lt"/>
          </a:endParaRPr>
        </a:p>
      </dgm:t>
    </dgm:pt>
    <dgm:pt modelId="{CB7BA9C9-E121-4D59-956D-8F8B72DDD39D}" type="parTrans" cxnId="{37936D96-D227-4691-902E-09FDBA47429B}">
      <dgm:prSet/>
      <dgm:spPr/>
      <dgm:t>
        <a:bodyPr/>
        <a:lstStyle/>
        <a:p>
          <a:endParaRPr lang="ru-RU"/>
        </a:p>
      </dgm:t>
    </dgm:pt>
    <dgm:pt modelId="{CF09AA25-376E-42E7-92D8-5A81FB26F9EE}" type="sibTrans" cxnId="{37936D96-D227-4691-902E-09FDBA47429B}">
      <dgm:prSet/>
      <dgm:spPr/>
      <dgm:t>
        <a:bodyPr/>
        <a:lstStyle/>
        <a:p>
          <a:endParaRPr lang="ru-RU"/>
        </a:p>
      </dgm:t>
    </dgm:pt>
    <dgm:pt modelId="{916C05E1-5AAD-4077-AAEC-287A0A8AB225}">
      <dgm:prSet phldrT="[Текст]"/>
      <dgm:spPr/>
      <dgm:t>
        <a:bodyPr/>
        <a:lstStyle/>
        <a:p>
          <a:pPr marR="0" eaLnBrk="1" fontAlgn="auto" latinLnBrk="0" hangingPunct="1">
            <a:buClrTx/>
            <a:buSzTx/>
            <a:buFontTx/>
            <a:tabLst/>
            <a:defRPr/>
          </a:pPr>
          <a:r>
            <a:rPr lang="uk-UA" b="0" i="0" dirty="0">
              <a:latin typeface="+mj-lt"/>
            </a:rPr>
            <a:t>має суспільно шкідливий або суспільно небезпечний характер</a:t>
          </a:r>
          <a:endParaRPr lang="ru-RU" b="0" i="0" dirty="0">
            <a:latin typeface="+mj-lt"/>
          </a:endParaRPr>
        </a:p>
      </dgm:t>
    </dgm:pt>
    <dgm:pt modelId="{BDDA22C5-54A8-4753-B1E8-1BCE99DDEF63}" type="parTrans" cxnId="{1097B680-3F69-4688-B3C1-CBA7428FA0BB}">
      <dgm:prSet/>
      <dgm:spPr/>
      <dgm:t>
        <a:bodyPr/>
        <a:lstStyle/>
        <a:p>
          <a:endParaRPr lang="ru-RU"/>
        </a:p>
      </dgm:t>
    </dgm:pt>
    <dgm:pt modelId="{A202D97A-BF6E-4521-9A2A-98A3BFB13FD2}" type="sibTrans" cxnId="{1097B680-3F69-4688-B3C1-CBA7428FA0BB}">
      <dgm:prSet/>
      <dgm:spPr/>
      <dgm:t>
        <a:bodyPr/>
        <a:lstStyle/>
        <a:p>
          <a:endParaRPr lang="ru-RU"/>
        </a:p>
      </dgm:t>
    </dgm:pt>
    <dgm:pt modelId="{FBBE6373-EE2A-4510-BB73-634C2626BBA7}">
      <dgm:prSet phldrT="[Текст]"/>
      <dgm:spPr/>
      <dgm:t>
        <a:bodyPr/>
        <a:lstStyle/>
        <a:p>
          <a:pPr marR="0" eaLnBrk="1" fontAlgn="auto" latinLnBrk="0" hangingPunct="1">
            <a:buClrTx/>
            <a:buSzTx/>
            <a:buFontTx/>
            <a:tabLst/>
            <a:defRPr/>
          </a:pPr>
          <a:r>
            <a:rPr lang="uk-UA" b="0" i="0" dirty="0">
              <a:latin typeface="+mj-lt"/>
            </a:rPr>
            <a:t>є винним</a:t>
          </a:r>
          <a:endParaRPr lang="ru-RU" b="0" i="0" dirty="0">
            <a:latin typeface="+mj-lt"/>
          </a:endParaRPr>
        </a:p>
      </dgm:t>
    </dgm:pt>
    <dgm:pt modelId="{9FC40BA8-A347-4CF7-89A5-A9BF8AF54C4B}" type="parTrans" cxnId="{2D010D00-4257-4C40-B232-2604459C132F}">
      <dgm:prSet/>
      <dgm:spPr/>
      <dgm:t>
        <a:bodyPr/>
        <a:lstStyle/>
        <a:p>
          <a:endParaRPr lang="ru-RU"/>
        </a:p>
      </dgm:t>
    </dgm:pt>
    <dgm:pt modelId="{8DD1BD8E-FAAB-4CF6-B39F-85C84F845A0C}" type="sibTrans" cxnId="{2D010D00-4257-4C40-B232-2604459C132F}">
      <dgm:prSet/>
      <dgm:spPr/>
      <dgm:t>
        <a:bodyPr/>
        <a:lstStyle/>
        <a:p>
          <a:endParaRPr lang="ru-RU"/>
        </a:p>
      </dgm:t>
    </dgm:pt>
    <dgm:pt modelId="{BC602D3A-5E3B-4A16-91FB-6BD0BC560B36}">
      <dgm:prSet/>
      <dgm:spPr/>
      <dgm:t>
        <a:bodyPr/>
        <a:lstStyle/>
        <a:p>
          <a:pPr marR="0" eaLnBrk="1" fontAlgn="auto" latinLnBrk="0" hangingPunct="1">
            <a:buClrTx/>
            <a:buSzTx/>
            <a:buFontTx/>
            <a:tabLst/>
            <a:defRPr/>
          </a:pPr>
          <a:r>
            <a:rPr lang="uk-UA" b="0" i="0" dirty="0">
              <a:latin typeface="+mj-lt"/>
            </a:rPr>
            <a:t>є караним</a:t>
          </a:r>
          <a:endParaRPr lang="ru-RU" b="0" i="0" dirty="0">
            <a:latin typeface="+mj-lt"/>
          </a:endParaRPr>
        </a:p>
      </dgm:t>
    </dgm:pt>
    <dgm:pt modelId="{287E6EFA-2DAF-4407-9298-D98333AB21EA}" type="parTrans" cxnId="{2BB1BFBE-28AB-4F33-8890-01C211B89376}">
      <dgm:prSet/>
      <dgm:spPr/>
      <dgm:t>
        <a:bodyPr/>
        <a:lstStyle/>
        <a:p>
          <a:endParaRPr lang="ru-RU"/>
        </a:p>
      </dgm:t>
    </dgm:pt>
    <dgm:pt modelId="{3D77E63D-B61C-4195-9D3A-96EE0544EAFB}" type="sibTrans" cxnId="{2BB1BFBE-28AB-4F33-8890-01C211B89376}">
      <dgm:prSet/>
      <dgm:spPr/>
      <dgm:t>
        <a:bodyPr/>
        <a:lstStyle/>
        <a:p>
          <a:endParaRPr lang="ru-RU"/>
        </a:p>
      </dgm:t>
    </dgm:pt>
    <dgm:pt modelId="{504624BB-E91D-4707-8739-CBCDC1DC1E66}" type="pres">
      <dgm:prSet presAssocID="{531267D8-A383-4B6A-9B5D-FB00E8F9C70B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EFBBCDA-51A5-4F4E-8E97-249EE2627CBE}" type="pres">
      <dgm:prSet presAssocID="{264D7EE2-F5BE-4CDF-95DD-66760BF587D1}" presName="vertOne" presStyleCnt="0"/>
      <dgm:spPr/>
    </dgm:pt>
    <dgm:pt modelId="{1F381099-18F4-41CA-92BB-17278895B441}" type="pres">
      <dgm:prSet presAssocID="{264D7EE2-F5BE-4CDF-95DD-66760BF587D1}" presName="txOne" presStyleLbl="node0" presStyleIdx="0" presStyleCnt="2">
        <dgm:presLayoutVars>
          <dgm:chPref val="3"/>
        </dgm:presLayoutVars>
      </dgm:prSet>
      <dgm:spPr/>
    </dgm:pt>
    <dgm:pt modelId="{E9EEA4F2-67D0-45AC-BF99-CFE50F3286BD}" type="pres">
      <dgm:prSet presAssocID="{264D7EE2-F5BE-4CDF-95DD-66760BF587D1}" presName="parTransOne" presStyleCnt="0"/>
      <dgm:spPr/>
    </dgm:pt>
    <dgm:pt modelId="{863F3723-306D-4789-A4B3-F31824F98B20}" type="pres">
      <dgm:prSet presAssocID="{264D7EE2-F5BE-4CDF-95DD-66760BF587D1}" presName="horzOne" presStyleCnt="0"/>
      <dgm:spPr/>
    </dgm:pt>
    <dgm:pt modelId="{4B2826D4-3941-40D4-8A75-2EACAFE81EE7}" type="pres">
      <dgm:prSet presAssocID="{FC27EC6D-B15C-465A-AAA1-4C487716B476}" presName="vertTwo" presStyleCnt="0"/>
      <dgm:spPr/>
    </dgm:pt>
    <dgm:pt modelId="{96503B45-BD1C-4A0B-8007-0240626CFF58}" type="pres">
      <dgm:prSet presAssocID="{FC27EC6D-B15C-465A-AAA1-4C487716B476}" presName="txTwo" presStyleLbl="node2" presStyleIdx="0" presStyleCnt="4">
        <dgm:presLayoutVars>
          <dgm:chPref val="3"/>
        </dgm:presLayoutVars>
      </dgm:prSet>
      <dgm:spPr/>
    </dgm:pt>
    <dgm:pt modelId="{EE757369-9A56-4355-B196-50A9F5792E31}" type="pres">
      <dgm:prSet presAssocID="{FC27EC6D-B15C-465A-AAA1-4C487716B476}" presName="horzTwo" presStyleCnt="0"/>
      <dgm:spPr/>
    </dgm:pt>
    <dgm:pt modelId="{F60D4729-E35E-46A8-9AC2-16A01A46025C}" type="pres">
      <dgm:prSet presAssocID="{778510E6-063D-4E3A-847A-0F9A62E35981}" presName="sibSpaceTwo" presStyleCnt="0"/>
      <dgm:spPr/>
    </dgm:pt>
    <dgm:pt modelId="{E7D4FCF7-6BA9-4053-BB25-FBAD656C0EF1}" type="pres">
      <dgm:prSet presAssocID="{8CAD89FB-0335-47C4-8854-AB4E387B1989}" presName="vertTwo" presStyleCnt="0"/>
      <dgm:spPr/>
    </dgm:pt>
    <dgm:pt modelId="{D4D824EF-171A-4121-A75B-23D26D71A676}" type="pres">
      <dgm:prSet presAssocID="{8CAD89FB-0335-47C4-8854-AB4E387B1989}" presName="txTwo" presStyleLbl="node2" presStyleIdx="1" presStyleCnt="4">
        <dgm:presLayoutVars>
          <dgm:chPref val="3"/>
        </dgm:presLayoutVars>
      </dgm:prSet>
      <dgm:spPr/>
    </dgm:pt>
    <dgm:pt modelId="{789985DF-50D9-4135-9A0F-C62F2039DA25}" type="pres">
      <dgm:prSet presAssocID="{8CAD89FB-0335-47C4-8854-AB4E387B1989}" presName="horzTwo" presStyleCnt="0"/>
      <dgm:spPr/>
    </dgm:pt>
    <dgm:pt modelId="{5A5D6416-10D0-4290-AAEC-4572A5C39808}" type="pres">
      <dgm:prSet presAssocID="{8646C6F0-B61D-4266-9B08-D40D624D42B7}" presName="sibSpaceOne" presStyleCnt="0"/>
      <dgm:spPr/>
    </dgm:pt>
    <dgm:pt modelId="{5F0E273A-F0B1-4E0D-A0E0-BA79A3658A2C}" type="pres">
      <dgm:prSet presAssocID="{916C05E1-5AAD-4077-AAEC-287A0A8AB225}" presName="vertOne" presStyleCnt="0"/>
      <dgm:spPr/>
    </dgm:pt>
    <dgm:pt modelId="{D0EF0118-81B4-4C1D-94C5-05FD17B41767}" type="pres">
      <dgm:prSet presAssocID="{916C05E1-5AAD-4077-AAEC-287A0A8AB225}" presName="txOne" presStyleLbl="node0" presStyleIdx="1" presStyleCnt="2">
        <dgm:presLayoutVars>
          <dgm:chPref val="3"/>
        </dgm:presLayoutVars>
      </dgm:prSet>
      <dgm:spPr/>
    </dgm:pt>
    <dgm:pt modelId="{240DD3F7-670A-4D1B-8025-2EBDB853CC2B}" type="pres">
      <dgm:prSet presAssocID="{916C05E1-5AAD-4077-AAEC-287A0A8AB225}" presName="parTransOne" presStyleCnt="0"/>
      <dgm:spPr/>
    </dgm:pt>
    <dgm:pt modelId="{F72E9DFF-624E-41A3-95AA-D13ED42A1F4B}" type="pres">
      <dgm:prSet presAssocID="{916C05E1-5AAD-4077-AAEC-287A0A8AB225}" presName="horzOne" presStyleCnt="0"/>
      <dgm:spPr/>
    </dgm:pt>
    <dgm:pt modelId="{2868552A-FB4B-4905-94AB-D6FCDFDE2C7E}" type="pres">
      <dgm:prSet presAssocID="{FBBE6373-EE2A-4510-BB73-634C2626BBA7}" presName="vertTwo" presStyleCnt="0"/>
      <dgm:spPr/>
    </dgm:pt>
    <dgm:pt modelId="{EE8EE83B-A202-4E5E-A105-F20B6F7797CB}" type="pres">
      <dgm:prSet presAssocID="{FBBE6373-EE2A-4510-BB73-634C2626BBA7}" presName="txTwo" presStyleLbl="node2" presStyleIdx="2" presStyleCnt="4">
        <dgm:presLayoutVars>
          <dgm:chPref val="3"/>
        </dgm:presLayoutVars>
      </dgm:prSet>
      <dgm:spPr/>
    </dgm:pt>
    <dgm:pt modelId="{612131BD-433D-4409-95B0-F829277408C4}" type="pres">
      <dgm:prSet presAssocID="{FBBE6373-EE2A-4510-BB73-634C2626BBA7}" presName="horzTwo" presStyleCnt="0"/>
      <dgm:spPr/>
    </dgm:pt>
    <dgm:pt modelId="{4FFF21E6-3A1C-48BB-81AA-FC74606D31F8}" type="pres">
      <dgm:prSet presAssocID="{8DD1BD8E-FAAB-4CF6-B39F-85C84F845A0C}" presName="sibSpaceTwo" presStyleCnt="0"/>
      <dgm:spPr/>
    </dgm:pt>
    <dgm:pt modelId="{AE59DC8E-B6F6-4C87-8144-759BC5E6E61B}" type="pres">
      <dgm:prSet presAssocID="{BC602D3A-5E3B-4A16-91FB-6BD0BC560B36}" presName="vertTwo" presStyleCnt="0"/>
      <dgm:spPr/>
    </dgm:pt>
    <dgm:pt modelId="{B10E8966-4C20-49A4-A0F0-010DE5155C92}" type="pres">
      <dgm:prSet presAssocID="{BC602D3A-5E3B-4A16-91FB-6BD0BC560B36}" presName="txTwo" presStyleLbl="node2" presStyleIdx="3" presStyleCnt="4">
        <dgm:presLayoutVars>
          <dgm:chPref val="3"/>
        </dgm:presLayoutVars>
      </dgm:prSet>
      <dgm:spPr/>
    </dgm:pt>
    <dgm:pt modelId="{91BB3AB7-0F22-4E1F-B325-07D066E857F2}" type="pres">
      <dgm:prSet presAssocID="{BC602D3A-5E3B-4A16-91FB-6BD0BC560B36}" presName="horzTwo" presStyleCnt="0"/>
      <dgm:spPr/>
    </dgm:pt>
  </dgm:ptLst>
  <dgm:cxnLst>
    <dgm:cxn modelId="{2D010D00-4257-4C40-B232-2604459C132F}" srcId="{916C05E1-5AAD-4077-AAEC-287A0A8AB225}" destId="{FBBE6373-EE2A-4510-BB73-634C2626BBA7}" srcOrd="0" destOrd="0" parTransId="{9FC40BA8-A347-4CF7-89A5-A9BF8AF54C4B}" sibTransId="{8DD1BD8E-FAAB-4CF6-B39F-85C84F845A0C}"/>
    <dgm:cxn modelId="{D085575E-F3EC-475B-A79F-F5345CD6492D}" type="presOf" srcId="{8CAD89FB-0335-47C4-8854-AB4E387B1989}" destId="{D4D824EF-171A-4121-A75B-23D26D71A676}" srcOrd="0" destOrd="0" presId="urn:microsoft.com/office/officeart/2005/8/layout/hierarchy4"/>
    <dgm:cxn modelId="{F6FAFC5E-3024-4D94-AEE2-1032586FFCF5}" srcId="{531267D8-A383-4B6A-9B5D-FB00E8F9C70B}" destId="{264D7EE2-F5BE-4CDF-95DD-66760BF587D1}" srcOrd="0" destOrd="0" parTransId="{75437CA3-4587-42B0-9D4B-F53D6E6E2B6E}" sibTransId="{8646C6F0-B61D-4266-9B08-D40D624D42B7}"/>
    <dgm:cxn modelId="{469C1364-DC1D-4BAD-B6BC-B3E9E99C837D}" type="presOf" srcId="{531267D8-A383-4B6A-9B5D-FB00E8F9C70B}" destId="{504624BB-E91D-4707-8739-CBCDC1DC1E66}" srcOrd="0" destOrd="0" presId="urn:microsoft.com/office/officeart/2005/8/layout/hierarchy4"/>
    <dgm:cxn modelId="{2EE5DC50-583C-47C7-8750-68A1A52BE87F}" type="presOf" srcId="{FBBE6373-EE2A-4510-BB73-634C2626BBA7}" destId="{EE8EE83B-A202-4E5E-A105-F20B6F7797CB}" srcOrd="0" destOrd="0" presId="urn:microsoft.com/office/officeart/2005/8/layout/hierarchy4"/>
    <dgm:cxn modelId="{1097B680-3F69-4688-B3C1-CBA7428FA0BB}" srcId="{531267D8-A383-4B6A-9B5D-FB00E8F9C70B}" destId="{916C05E1-5AAD-4077-AAEC-287A0A8AB225}" srcOrd="1" destOrd="0" parTransId="{BDDA22C5-54A8-4753-B1E8-1BCE99DDEF63}" sibTransId="{A202D97A-BF6E-4521-9A2A-98A3BFB13FD2}"/>
    <dgm:cxn modelId="{37936D96-D227-4691-902E-09FDBA47429B}" srcId="{264D7EE2-F5BE-4CDF-95DD-66760BF587D1}" destId="{8CAD89FB-0335-47C4-8854-AB4E387B1989}" srcOrd="1" destOrd="0" parTransId="{CB7BA9C9-E121-4D59-956D-8F8B72DDD39D}" sibTransId="{CF09AA25-376E-42E7-92D8-5A81FB26F9EE}"/>
    <dgm:cxn modelId="{0F311A97-68DC-4FAE-BDAD-FF95EB84DB72}" type="presOf" srcId="{BC602D3A-5E3B-4A16-91FB-6BD0BC560B36}" destId="{B10E8966-4C20-49A4-A0F0-010DE5155C92}" srcOrd="0" destOrd="0" presId="urn:microsoft.com/office/officeart/2005/8/layout/hierarchy4"/>
    <dgm:cxn modelId="{7DBE45A5-F86D-44AE-8CA6-90554BDBE939}" type="presOf" srcId="{FC27EC6D-B15C-465A-AAA1-4C487716B476}" destId="{96503B45-BD1C-4A0B-8007-0240626CFF58}" srcOrd="0" destOrd="0" presId="urn:microsoft.com/office/officeart/2005/8/layout/hierarchy4"/>
    <dgm:cxn modelId="{0619ECA6-FC14-454C-BCDF-415D78537D8A}" type="presOf" srcId="{264D7EE2-F5BE-4CDF-95DD-66760BF587D1}" destId="{1F381099-18F4-41CA-92BB-17278895B441}" srcOrd="0" destOrd="0" presId="urn:microsoft.com/office/officeart/2005/8/layout/hierarchy4"/>
    <dgm:cxn modelId="{2BB1BFBE-28AB-4F33-8890-01C211B89376}" srcId="{916C05E1-5AAD-4077-AAEC-287A0A8AB225}" destId="{BC602D3A-5E3B-4A16-91FB-6BD0BC560B36}" srcOrd="1" destOrd="0" parTransId="{287E6EFA-2DAF-4407-9298-D98333AB21EA}" sibTransId="{3D77E63D-B61C-4195-9D3A-96EE0544EAFB}"/>
    <dgm:cxn modelId="{7084F8DA-BC82-4CC0-88C2-F0823EC6B171}" type="presOf" srcId="{916C05E1-5AAD-4077-AAEC-287A0A8AB225}" destId="{D0EF0118-81B4-4C1D-94C5-05FD17B41767}" srcOrd="0" destOrd="0" presId="urn:microsoft.com/office/officeart/2005/8/layout/hierarchy4"/>
    <dgm:cxn modelId="{877CCCED-2F39-4277-953A-36BB0BE9273D}" srcId="{264D7EE2-F5BE-4CDF-95DD-66760BF587D1}" destId="{FC27EC6D-B15C-465A-AAA1-4C487716B476}" srcOrd="0" destOrd="0" parTransId="{E96F942B-760B-449C-83C1-2D368DD7FE8D}" sibTransId="{778510E6-063D-4E3A-847A-0F9A62E35981}"/>
    <dgm:cxn modelId="{5AB612DB-BE72-4A8F-8890-4D898353056E}" type="presParOf" srcId="{504624BB-E91D-4707-8739-CBCDC1DC1E66}" destId="{1EFBBCDA-51A5-4F4E-8E97-249EE2627CBE}" srcOrd="0" destOrd="0" presId="urn:microsoft.com/office/officeart/2005/8/layout/hierarchy4"/>
    <dgm:cxn modelId="{47D88CB4-58D9-4429-8B0B-AC9863193268}" type="presParOf" srcId="{1EFBBCDA-51A5-4F4E-8E97-249EE2627CBE}" destId="{1F381099-18F4-41CA-92BB-17278895B441}" srcOrd="0" destOrd="0" presId="urn:microsoft.com/office/officeart/2005/8/layout/hierarchy4"/>
    <dgm:cxn modelId="{E49DA619-0F45-4E82-ABEA-75A72D35ADE8}" type="presParOf" srcId="{1EFBBCDA-51A5-4F4E-8E97-249EE2627CBE}" destId="{E9EEA4F2-67D0-45AC-BF99-CFE50F3286BD}" srcOrd="1" destOrd="0" presId="urn:microsoft.com/office/officeart/2005/8/layout/hierarchy4"/>
    <dgm:cxn modelId="{455676E1-11E7-46DF-A262-CA2D5AB37B53}" type="presParOf" srcId="{1EFBBCDA-51A5-4F4E-8E97-249EE2627CBE}" destId="{863F3723-306D-4789-A4B3-F31824F98B20}" srcOrd="2" destOrd="0" presId="urn:microsoft.com/office/officeart/2005/8/layout/hierarchy4"/>
    <dgm:cxn modelId="{00856840-BE3D-42A1-8182-616031FBA77F}" type="presParOf" srcId="{863F3723-306D-4789-A4B3-F31824F98B20}" destId="{4B2826D4-3941-40D4-8A75-2EACAFE81EE7}" srcOrd="0" destOrd="0" presId="urn:microsoft.com/office/officeart/2005/8/layout/hierarchy4"/>
    <dgm:cxn modelId="{6DC1EF0A-D56F-4055-BEF5-680728AABA91}" type="presParOf" srcId="{4B2826D4-3941-40D4-8A75-2EACAFE81EE7}" destId="{96503B45-BD1C-4A0B-8007-0240626CFF58}" srcOrd="0" destOrd="0" presId="urn:microsoft.com/office/officeart/2005/8/layout/hierarchy4"/>
    <dgm:cxn modelId="{6219F645-03D8-49B1-AFBC-29AD979EA2B8}" type="presParOf" srcId="{4B2826D4-3941-40D4-8A75-2EACAFE81EE7}" destId="{EE757369-9A56-4355-B196-50A9F5792E31}" srcOrd="1" destOrd="0" presId="urn:microsoft.com/office/officeart/2005/8/layout/hierarchy4"/>
    <dgm:cxn modelId="{94FDC0C5-64BD-4B6A-970C-5504F7AC419D}" type="presParOf" srcId="{863F3723-306D-4789-A4B3-F31824F98B20}" destId="{F60D4729-E35E-46A8-9AC2-16A01A46025C}" srcOrd="1" destOrd="0" presId="urn:microsoft.com/office/officeart/2005/8/layout/hierarchy4"/>
    <dgm:cxn modelId="{95104306-2A7D-4272-A77D-CEB7E6DE2949}" type="presParOf" srcId="{863F3723-306D-4789-A4B3-F31824F98B20}" destId="{E7D4FCF7-6BA9-4053-BB25-FBAD656C0EF1}" srcOrd="2" destOrd="0" presId="urn:microsoft.com/office/officeart/2005/8/layout/hierarchy4"/>
    <dgm:cxn modelId="{A500C65B-1E1A-4479-8B2D-ACA2F8B69753}" type="presParOf" srcId="{E7D4FCF7-6BA9-4053-BB25-FBAD656C0EF1}" destId="{D4D824EF-171A-4121-A75B-23D26D71A676}" srcOrd="0" destOrd="0" presId="urn:microsoft.com/office/officeart/2005/8/layout/hierarchy4"/>
    <dgm:cxn modelId="{AD366070-C724-421C-9751-C087C090D72C}" type="presParOf" srcId="{E7D4FCF7-6BA9-4053-BB25-FBAD656C0EF1}" destId="{789985DF-50D9-4135-9A0F-C62F2039DA25}" srcOrd="1" destOrd="0" presId="urn:microsoft.com/office/officeart/2005/8/layout/hierarchy4"/>
    <dgm:cxn modelId="{BC6C2577-FBDD-44D8-AC4A-7EF1F433EEC9}" type="presParOf" srcId="{504624BB-E91D-4707-8739-CBCDC1DC1E66}" destId="{5A5D6416-10D0-4290-AAEC-4572A5C39808}" srcOrd="1" destOrd="0" presId="urn:microsoft.com/office/officeart/2005/8/layout/hierarchy4"/>
    <dgm:cxn modelId="{E7185940-7118-49B0-9F69-5A3B06B81002}" type="presParOf" srcId="{504624BB-E91D-4707-8739-CBCDC1DC1E66}" destId="{5F0E273A-F0B1-4E0D-A0E0-BA79A3658A2C}" srcOrd="2" destOrd="0" presId="urn:microsoft.com/office/officeart/2005/8/layout/hierarchy4"/>
    <dgm:cxn modelId="{5B28AAD8-7094-42DD-88FA-CA05E79EFCCF}" type="presParOf" srcId="{5F0E273A-F0B1-4E0D-A0E0-BA79A3658A2C}" destId="{D0EF0118-81B4-4C1D-94C5-05FD17B41767}" srcOrd="0" destOrd="0" presId="urn:microsoft.com/office/officeart/2005/8/layout/hierarchy4"/>
    <dgm:cxn modelId="{2D0579E4-F07C-4B5D-B075-EB636F4B6740}" type="presParOf" srcId="{5F0E273A-F0B1-4E0D-A0E0-BA79A3658A2C}" destId="{240DD3F7-670A-4D1B-8025-2EBDB853CC2B}" srcOrd="1" destOrd="0" presId="urn:microsoft.com/office/officeart/2005/8/layout/hierarchy4"/>
    <dgm:cxn modelId="{15F96CF4-EAD0-461A-835C-5D468C7102FD}" type="presParOf" srcId="{5F0E273A-F0B1-4E0D-A0E0-BA79A3658A2C}" destId="{F72E9DFF-624E-41A3-95AA-D13ED42A1F4B}" srcOrd="2" destOrd="0" presId="urn:microsoft.com/office/officeart/2005/8/layout/hierarchy4"/>
    <dgm:cxn modelId="{3972694B-AE2A-49C0-8C3E-E0ED3EBD8BD1}" type="presParOf" srcId="{F72E9DFF-624E-41A3-95AA-D13ED42A1F4B}" destId="{2868552A-FB4B-4905-94AB-D6FCDFDE2C7E}" srcOrd="0" destOrd="0" presId="urn:microsoft.com/office/officeart/2005/8/layout/hierarchy4"/>
    <dgm:cxn modelId="{F6E691DB-D710-44A7-80AB-1000F84C07C9}" type="presParOf" srcId="{2868552A-FB4B-4905-94AB-D6FCDFDE2C7E}" destId="{EE8EE83B-A202-4E5E-A105-F20B6F7797CB}" srcOrd="0" destOrd="0" presId="urn:microsoft.com/office/officeart/2005/8/layout/hierarchy4"/>
    <dgm:cxn modelId="{8190D9D4-3D59-4C12-A706-926DBDF48D78}" type="presParOf" srcId="{2868552A-FB4B-4905-94AB-D6FCDFDE2C7E}" destId="{612131BD-433D-4409-95B0-F829277408C4}" srcOrd="1" destOrd="0" presId="urn:microsoft.com/office/officeart/2005/8/layout/hierarchy4"/>
    <dgm:cxn modelId="{0D77119D-7479-4DE9-AD31-095E3AC1C5EB}" type="presParOf" srcId="{F72E9DFF-624E-41A3-95AA-D13ED42A1F4B}" destId="{4FFF21E6-3A1C-48BB-81AA-FC74606D31F8}" srcOrd="1" destOrd="0" presId="urn:microsoft.com/office/officeart/2005/8/layout/hierarchy4"/>
    <dgm:cxn modelId="{BE19BC08-BDA6-4A9A-8925-74A523876BBC}" type="presParOf" srcId="{F72E9DFF-624E-41A3-95AA-D13ED42A1F4B}" destId="{AE59DC8E-B6F6-4C87-8144-759BC5E6E61B}" srcOrd="2" destOrd="0" presId="urn:microsoft.com/office/officeart/2005/8/layout/hierarchy4"/>
    <dgm:cxn modelId="{72859545-05A4-4177-AC0C-83A68642D745}" type="presParOf" srcId="{AE59DC8E-B6F6-4C87-8144-759BC5E6E61B}" destId="{B10E8966-4C20-49A4-A0F0-010DE5155C92}" srcOrd="0" destOrd="0" presId="urn:microsoft.com/office/officeart/2005/8/layout/hierarchy4"/>
    <dgm:cxn modelId="{DCC0CF8A-E39C-4625-9E2C-4646342D531B}" type="presParOf" srcId="{AE59DC8E-B6F6-4C87-8144-759BC5E6E61B}" destId="{91BB3AB7-0F22-4E1F-B325-07D066E857F2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AC5E9A6E-91CA-4CC8-89FB-18A2B3256AC9}" type="doc">
      <dgm:prSet loTypeId="urn:microsoft.com/office/officeart/2005/8/layout/hList1" loCatId="list" qsTypeId="urn:microsoft.com/office/officeart/2005/8/quickstyle/simple2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F450EEE5-73D2-4396-AC50-54E1E59B6B43}">
      <dgm:prSet phldrT="[Текст]" custT="1"/>
      <dgm:spPr/>
      <dgm:t>
        <a:bodyPr/>
        <a:lstStyle/>
        <a:p>
          <a:r>
            <a:rPr lang="uk-UA" sz="2400" b="1" i="0">
              <a:latin typeface="+mj-lt"/>
            </a:rPr>
            <a:t>1. Суб’єкт правопорушення</a:t>
          </a:r>
          <a:endParaRPr lang="ru-RU" sz="2400" i="0" dirty="0"/>
        </a:p>
      </dgm:t>
    </dgm:pt>
    <dgm:pt modelId="{44A90D59-FA8B-4CF6-BFF4-B8E4D51114AD}" type="parTrans" cxnId="{D9785FC4-5393-465F-8753-2C6D1BDE72D1}">
      <dgm:prSet/>
      <dgm:spPr/>
      <dgm:t>
        <a:bodyPr/>
        <a:lstStyle/>
        <a:p>
          <a:endParaRPr lang="ru-RU"/>
        </a:p>
      </dgm:t>
    </dgm:pt>
    <dgm:pt modelId="{9BFC71BB-5CA5-4C2E-988C-D909CCE3DEE0}" type="sibTrans" cxnId="{D9785FC4-5393-465F-8753-2C6D1BDE72D1}">
      <dgm:prSet/>
      <dgm:spPr/>
      <dgm:t>
        <a:bodyPr/>
        <a:lstStyle/>
        <a:p>
          <a:endParaRPr lang="ru-RU"/>
        </a:p>
      </dgm:t>
    </dgm:pt>
    <dgm:pt modelId="{52B72DB5-ECF1-4CCC-B3C5-C349C904386A}">
      <dgm:prSet phldrT="[Текст]" custT="1"/>
      <dgm:spPr/>
      <dgm:t>
        <a:bodyPr/>
        <a:lstStyle/>
        <a:p>
          <a:r>
            <a:rPr lang="uk-UA" sz="2400" dirty="0">
              <a:latin typeface="+mj-lt"/>
            </a:rPr>
            <a:t>– </a:t>
          </a:r>
          <a:r>
            <a:rPr lang="uk-UA" sz="2400" noProof="0" dirty="0">
              <a:latin typeface="+mj-lt"/>
            </a:rPr>
            <a:t>це </a:t>
          </a:r>
          <a:r>
            <a:rPr lang="uk-UA" sz="2400" noProof="0" dirty="0" err="1">
              <a:latin typeface="+mj-lt"/>
            </a:rPr>
            <a:t>деліктоспроможна</a:t>
          </a:r>
          <a:r>
            <a:rPr lang="uk-UA" sz="2400" noProof="0" dirty="0">
              <a:latin typeface="+mj-lt"/>
            </a:rPr>
            <a:t> особа, яка скоїла правопорушення</a:t>
          </a:r>
        </a:p>
      </dgm:t>
    </dgm:pt>
    <dgm:pt modelId="{A82950C7-BD09-4C09-81D4-74F84EE0F5C1}" type="parTrans" cxnId="{019D36BE-5660-4A5B-A951-7ECD50B6056E}">
      <dgm:prSet/>
      <dgm:spPr/>
      <dgm:t>
        <a:bodyPr/>
        <a:lstStyle/>
        <a:p>
          <a:endParaRPr lang="ru-RU"/>
        </a:p>
      </dgm:t>
    </dgm:pt>
    <dgm:pt modelId="{254C4587-CB07-40B3-BA21-42F0E4D7007F}" type="sibTrans" cxnId="{019D36BE-5660-4A5B-A951-7ECD50B6056E}">
      <dgm:prSet/>
      <dgm:spPr/>
      <dgm:t>
        <a:bodyPr/>
        <a:lstStyle/>
        <a:p>
          <a:endParaRPr lang="ru-RU"/>
        </a:p>
      </dgm:t>
    </dgm:pt>
    <dgm:pt modelId="{84F3904A-E48A-4727-B4DE-1FDF2D568FE0}">
      <dgm:prSet phldrT="[Текст]" custT="1"/>
      <dgm:spPr/>
      <dgm:t>
        <a:bodyPr/>
        <a:lstStyle/>
        <a:p>
          <a:r>
            <a:rPr lang="uk-UA" sz="2400" noProof="0" dirty="0">
              <a:latin typeface="+mj-lt"/>
            </a:rPr>
            <a:t>індивідуальний</a:t>
          </a:r>
          <a:r>
            <a:rPr lang="ru-RU" sz="2400" dirty="0">
              <a:latin typeface="+mj-lt"/>
            </a:rPr>
            <a:t> суб</a:t>
          </a:r>
          <a:r>
            <a:rPr lang="en-US" sz="2400" dirty="0">
              <a:latin typeface="+mj-lt"/>
            </a:rPr>
            <a:t>’</a:t>
          </a:r>
          <a:r>
            <a:rPr lang="uk-UA" sz="2400" dirty="0" err="1">
              <a:latin typeface="+mj-lt"/>
            </a:rPr>
            <a:t>єкт</a:t>
          </a:r>
          <a:endParaRPr lang="ru-RU" sz="2400" dirty="0">
            <a:latin typeface="+mj-lt"/>
          </a:endParaRPr>
        </a:p>
      </dgm:t>
    </dgm:pt>
    <dgm:pt modelId="{8B82CDCE-2C4D-4331-9963-C421ADF63ACC}" type="parTrans" cxnId="{8A7EDB24-A30B-4E58-8571-0E4432B54C41}">
      <dgm:prSet/>
      <dgm:spPr/>
      <dgm:t>
        <a:bodyPr/>
        <a:lstStyle/>
        <a:p>
          <a:endParaRPr lang="ru-RU"/>
        </a:p>
      </dgm:t>
    </dgm:pt>
    <dgm:pt modelId="{ECE51A79-CF50-413B-9F43-DE9557E7A90C}" type="sibTrans" cxnId="{8A7EDB24-A30B-4E58-8571-0E4432B54C41}">
      <dgm:prSet/>
      <dgm:spPr/>
      <dgm:t>
        <a:bodyPr/>
        <a:lstStyle/>
        <a:p>
          <a:endParaRPr lang="ru-RU"/>
        </a:p>
      </dgm:t>
    </dgm:pt>
    <dgm:pt modelId="{CEE7E6E5-FD9A-43BE-B886-DDC7A67294C8}">
      <dgm:prSet phldrT="[Текст]" custT="1"/>
      <dgm:spPr/>
      <dgm:t>
        <a:bodyPr/>
        <a:lstStyle/>
        <a:p>
          <a:r>
            <a:rPr lang="uk-UA" sz="2400" dirty="0">
              <a:latin typeface="+mj-lt"/>
            </a:rPr>
            <a:t>колективний суб</a:t>
          </a:r>
          <a:r>
            <a:rPr lang="en-US" sz="2400" dirty="0">
              <a:latin typeface="+mj-lt"/>
            </a:rPr>
            <a:t>’</a:t>
          </a:r>
          <a:r>
            <a:rPr lang="uk-UA" sz="2400" dirty="0" err="1">
              <a:latin typeface="+mj-lt"/>
            </a:rPr>
            <a:t>єкт</a:t>
          </a:r>
          <a:endParaRPr lang="ru-RU" sz="2400" dirty="0">
            <a:latin typeface="+mj-lt"/>
          </a:endParaRPr>
        </a:p>
      </dgm:t>
    </dgm:pt>
    <dgm:pt modelId="{D272E19F-F03D-41D6-8D9A-0138A74DDFA0}" type="parTrans" cxnId="{F399C17A-20B6-4429-A9EF-84830C6EDE07}">
      <dgm:prSet/>
      <dgm:spPr/>
      <dgm:t>
        <a:bodyPr/>
        <a:lstStyle/>
        <a:p>
          <a:endParaRPr lang="ru-RU"/>
        </a:p>
      </dgm:t>
    </dgm:pt>
    <dgm:pt modelId="{E7CC4CE2-915E-47E1-BF0F-891236A8F4D9}" type="sibTrans" cxnId="{F399C17A-20B6-4429-A9EF-84830C6EDE07}">
      <dgm:prSet/>
      <dgm:spPr/>
      <dgm:t>
        <a:bodyPr/>
        <a:lstStyle/>
        <a:p>
          <a:endParaRPr lang="ru-RU"/>
        </a:p>
      </dgm:t>
    </dgm:pt>
    <dgm:pt modelId="{9227540A-8B29-434C-96F8-B7E7FD309553}">
      <dgm:prSet phldrT="[Текст]" custT="1"/>
      <dgm:spPr/>
      <dgm:t>
        <a:bodyPr/>
        <a:lstStyle/>
        <a:p>
          <a:r>
            <a:rPr lang="uk-UA" sz="2400" b="1" dirty="0">
              <a:solidFill>
                <a:schemeClr val="bg2">
                  <a:lumMod val="25000"/>
                </a:schemeClr>
              </a:solidFill>
              <a:latin typeface="+mj-lt"/>
            </a:rPr>
            <a:t>Вимоги</a:t>
          </a:r>
          <a:r>
            <a:rPr lang="uk-UA" sz="2400" b="1" i="1" dirty="0">
              <a:solidFill>
                <a:schemeClr val="bg2">
                  <a:lumMod val="25000"/>
                </a:schemeClr>
              </a:solidFill>
              <a:latin typeface="+mj-lt"/>
            </a:rPr>
            <a:t> </a:t>
          </a:r>
          <a:r>
            <a:rPr lang="uk-UA" sz="2400" b="1" dirty="0">
              <a:solidFill>
                <a:schemeClr val="bg2">
                  <a:lumMod val="25000"/>
                </a:schemeClr>
              </a:solidFill>
              <a:latin typeface="+mj-lt"/>
            </a:rPr>
            <a:t>суб’єкта правопорушення: </a:t>
          </a:r>
          <a:endParaRPr lang="ru-RU" sz="2400" dirty="0">
            <a:solidFill>
              <a:schemeClr val="bg2">
                <a:lumMod val="25000"/>
              </a:schemeClr>
            </a:solidFill>
            <a:latin typeface="+mj-lt"/>
          </a:endParaRPr>
        </a:p>
      </dgm:t>
    </dgm:pt>
    <dgm:pt modelId="{79BEDD9F-E09A-43D6-8757-780650334D7F}" type="parTrans" cxnId="{54583D64-40E2-4BC6-9D1F-5ED2852CED05}">
      <dgm:prSet/>
      <dgm:spPr/>
      <dgm:t>
        <a:bodyPr/>
        <a:lstStyle/>
        <a:p>
          <a:endParaRPr lang="ru-RU"/>
        </a:p>
      </dgm:t>
    </dgm:pt>
    <dgm:pt modelId="{BD4C76AD-0382-4B83-AFB6-0E80ECF7593E}" type="sibTrans" cxnId="{54583D64-40E2-4BC6-9D1F-5ED2852CED05}">
      <dgm:prSet/>
      <dgm:spPr/>
      <dgm:t>
        <a:bodyPr/>
        <a:lstStyle/>
        <a:p>
          <a:endParaRPr lang="ru-RU"/>
        </a:p>
      </dgm:t>
    </dgm:pt>
    <dgm:pt modelId="{339AB842-D3BF-4E57-B41B-E9FCDC0CDE19}">
      <dgm:prSet custT="1"/>
      <dgm:spPr/>
      <dgm:t>
        <a:bodyPr/>
        <a:lstStyle/>
        <a:p>
          <a:r>
            <a:rPr lang="uk-UA" sz="2400" dirty="0">
              <a:latin typeface="+mj-lt"/>
            </a:rPr>
            <a:t>досягнення особою певного віку</a:t>
          </a:r>
          <a:endParaRPr lang="ru-RU" sz="2400" dirty="0">
            <a:latin typeface="+mj-lt"/>
          </a:endParaRPr>
        </a:p>
      </dgm:t>
    </dgm:pt>
    <dgm:pt modelId="{78A4CEB8-C6AB-47DE-A533-E4C28B212075}" type="parTrans" cxnId="{8125157B-C64D-483C-98D2-EF9396DE9CB8}">
      <dgm:prSet/>
      <dgm:spPr/>
      <dgm:t>
        <a:bodyPr/>
        <a:lstStyle/>
        <a:p>
          <a:endParaRPr lang="ru-RU"/>
        </a:p>
      </dgm:t>
    </dgm:pt>
    <dgm:pt modelId="{3F11F5B2-7238-4CB3-AB2E-20C4B77DA877}" type="sibTrans" cxnId="{8125157B-C64D-483C-98D2-EF9396DE9CB8}">
      <dgm:prSet/>
      <dgm:spPr/>
      <dgm:t>
        <a:bodyPr/>
        <a:lstStyle/>
        <a:p>
          <a:endParaRPr lang="ru-RU"/>
        </a:p>
      </dgm:t>
    </dgm:pt>
    <dgm:pt modelId="{4150AF47-A37C-4266-ABD8-0DB54BEEEA03}">
      <dgm:prSet custT="1"/>
      <dgm:spPr/>
      <dgm:t>
        <a:bodyPr/>
        <a:lstStyle/>
        <a:p>
          <a:r>
            <a:rPr lang="uk-UA" sz="2400" dirty="0">
              <a:latin typeface="+mj-lt"/>
            </a:rPr>
            <a:t>осудність</a:t>
          </a:r>
          <a:endParaRPr lang="ru-RU" sz="2400" dirty="0">
            <a:latin typeface="+mj-lt"/>
          </a:endParaRPr>
        </a:p>
      </dgm:t>
    </dgm:pt>
    <dgm:pt modelId="{C05CD2C7-769F-44C5-951E-ECBFA9FB7D58}" type="parTrans" cxnId="{C95E4769-467E-498E-9D4C-101CF930D43C}">
      <dgm:prSet/>
      <dgm:spPr/>
      <dgm:t>
        <a:bodyPr/>
        <a:lstStyle/>
        <a:p>
          <a:endParaRPr lang="ru-RU"/>
        </a:p>
      </dgm:t>
    </dgm:pt>
    <dgm:pt modelId="{D686E92A-AE49-4224-81ED-4B9FCBAEE460}" type="sibTrans" cxnId="{C95E4769-467E-498E-9D4C-101CF930D43C}">
      <dgm:prSet/>
      <dgm:spPr/>
      <dgm:t>
        <a:bodyPr/>
        <a:lstStyle/>
        <a:p>
          <a:endParaRPr lang="ru-RU"/>
        </a:p>
      </dgm:t>
    </dgm:pt>
    <dgm:pt modelId="{9A8C70BC-5278-4BD9-986A-920520A72854}">
      <dgm:prSet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uk-UA" sz="2400" b="1" i="0" dirty="0">
              <a:solidFill>
                <a:schemeClr val="bg2">
                  <a:lumMod val="25000"/>
                </a:schemeClr>
              </a:solidFill>
              <a:latin typeface="+mj-lt"/>
            </a:rPr>
            <a:t>Спеціальні ознаки суб’єкта (спеціальний суб’єкт)</a:t>
          </a:r>
          <a:endParaRPr lang="ru-RU" sz="2400" b="1" i="0" dirty="0">
            <a:solidFill>
              <a:schemeClr val="bg2">
                <a:lumMod val="25000"/>
              </a:schemeClr>
            </a:solidFill>
            <a:latin typeface="+mj-lt"/>
          </a:endParaRPr>
        </a:p>
      </dgm:t>
    </dgm:pt>
    <dgm:pt modelId="{20552F8D-86A8-42FE-8A79-D3C40E414D0D}" type="parTrans" cxnId="{41F069B3-FB93-47F4-A2CB-B8A4A16AFC4F}">
      <dgm:prSet/>
      <dgm:spPr/>
      <dgm:t>
        <a:bodyPr/>
        <a:lstStyle/>
        <a:p>
          <a:endParaRPr lang="ru-RU"/>
        </a:p>
      </dgm:t>
    </dgm:pt>
    <dgm:pt modelId="{7E9538B3-F585-4EE8-B8A0-43D7DC298555}" type="sibTrans" cxnId="{41F069B3-FB93-47F4-A2CB-B8A4A16AFC4F}">
      <dgm:prSet/>
      <dgm:spPr/>
      <dgm:t>
        <a:bodyPr/>
        <a:lstStyle/>
        <a:p>
          <a:endParaRPr lang="ru-RU"/>
        </a:p>
      </dgm:t>
    </dgm:pt>
    <dgm:pt modelId="{34861E9D-AA1A-422D-AEB2-2D40232FDC80}">
      <dgm:prSet custT="1"/>
      <dgm:spPr/>
      <dgm:t>
        <a:bodyPr/>
        <a:lstStyle/>
        <a:p>
          <a:r>
            <a:rPr lang="uk-UA" sz="2000" i="0" dirty="0">
              <a:latin typeface="+mj-lt"/>
            </a:rPr>
            <a:t>громадянство</a:t>
          </a:r>
          <a:endParaRPr lang="ru-RU" sz="2000" i="0" dirty="0">
            <a:latin typeface="+mj-lt"/>
          </a:endParaRPr>
        </a:p>
      </dgm:t>
    </dgm:pt>
    <dgm:pt modelId="{DD03A8E9-FAD0-4F23-85EC-128A27CDFB28}" type="parTrans" cxnId="{C98D85D3-E947-44D2-9179-0660369A4176}">
      <dgm:prSet/>
      <dgm:spPr/>
      <dgm:t>
        <a:bodyPr/>
        <a:lstStyle/>
        <a:p>
          <a:endParaRPr lang="ru-RU"/>
        </a:p>
      </dgm:t>
    </dgm:pt>
    <dgm:pt modelId="{A2D5EE1B-B6E8-4677-BDDA-F513692FEA17}" type="sibTrans" cxnId="{C98D85D3-E947-44D2-9179-0660369A4176}">
      <dgm:prSet/>
      <dgm:spPr/>
      <dgm:t>
        <a:bodyPr/>
        <a:lstStyle/>
        <a:p>
          <a:endParaRPr lang="ru-RU"/>
        </a:p>
      </dgm:t>
    </dgm:pt>
    <dgm:pt modelId="{98A1D463-8438-4050-9086-30AA1F113E88}">
      <dgm:prSet custT="1"/>
      <dgm:spPr/>
      <dgm:t>
        <a:bodyPr/>
        <a:lstStyle/>
        <a:p>
          <a:r>
            <a:rPr lang="uk-UA" sz="2000" i="0" dirty="0">
              <a:latin typeface="+mj-lt"/>
            </a:rPr>
            <a:t>посадова особа</a:t>
          </a:r>
          <a:endParaRPr lang="ru-RU" sz="2000" i="0" dirty="0">
            <a:latin typeface="+mj-lt"/>
          </a:endParaRPr>
        </a:p>
      </dgm:t>
    </dgm:pt>
    <dgm:pt modelId="{706446BC-F6EC-4DB8-950E-CE08E128B9FF}" type="parTrans" cxnId="{49AAF128-12A7-4433-A28A-D834F635D985}">
      <dgm:prSet/>
      <dgm:spPr/>
      <dgm:t>
        <a:bodyPr/>
        <a:lstStyle/>
        <a:p>
          <a:endParaRPr lang="ru-RU"/>
        </a:p>
      </dgm:t>
    </dgm:pt>
    <dgm:pt modelId="{B3B51892-6FE4-4C6A-BBA3-1F3684CECFCA}" type="sibTrans" cxnId="{49AAF128-12A7-4433-A28A-D834F635D985}">
      <dgm:prSet/>
      <dgm:spPr/>
      <dgm:t>
        <a:bodyPr/>
        <a:lstStyle/>
        <a:p>
          <a:endParaRPr lang="ru-RU"/>
        </a:p>
      </dgm:t>
    </dgm:pt>
    <dgm:pt modelId="{EB88F8B5-A0B1-4CDB-9D87-688179BFBE10}">
      <dgm:prSet custT="1"/>
      <dgm:spPr/>
      <dgm:t>
        <a:bodyPr/>
        <a:lstStyle/>
        <a:p>
          <a:r>
            <a:rPr lang="uk-UA" sz="2000" i="0" dirty="0">
              <a:latin typeface="+mj-lt"/>
            </a:rPr>
            <a:t>військовослужбовець</a:t>
          </a:r>
          <a:endParaRPr lang="ru-RU" sz="2000" i="0" dirty="0">
            <a:latin typeface="+mj-lt"/>
          </a:endParaRPr>
        </a:p>
      </dgm:t>
    </dgm:pt>
    <dgm:pt modelId="{2500286E-9D27-4187-ABCF-EEC1DE0F1196}" type="parTrans" cxnId="{1F52F269-1BC9-4E7C-9D01-6DE574E9DEBB}">
      <dgm:prSet/>
      <dgm:spPr/>
      <dgm:t>
        <a:bodyPr/>
        <a:lstStyle/>
        <a:p>
          <a:endParaRPr lang="ru-RU"/>
        </a:p>
      </dgm:t>
    </dgm:pt>
    <dgm:pt modelId="{2F8E5673-4AEB-4B14-AA36-307952BD5B72}" type="sibTrans" cxnId="{1F52F269-1BC9-4E7C-9D01-6DE574E9DEBB}">
      <dgm:prSet/>
      <dgm:spPr/>
      <dgm:t>
        <a:bodyPr/>
        <a:lstStyle/>
        <a:p>
          <a:endParaRPr lang="ru-RU"/>
        </a:p>
      </dgm:t>
    </dgm:pt>
    <dgm:pt modelId="{39EED810-9F82-434A-9879-3F3DAF46582B}">
      <dgm:prSet custT="1"/>
      <dgm:spPr/>
      <dgm:t>
        <a:bodyPr/>
        <a:lstStyle/>
        <a:p>
          <a:r>
            <a:rPr lang="uk-UA" sz="2000" i="0" dirty="0">
              <a:latin typeface="+mj-lt"/>
            </a:rPr>
            <a:t>фах</a:t>
          </a:r>
          <a:endParaRPr lang="ru-RU" sz="2000" i="0" dirty="0">
            <a:latin typeface="+mj-lt"/>
          </a:endParaRPr>
        </a:p>
      </dgm:t>
    </dgm:pt>
    <dgm:pt modelId="{48295D36-4666-42C8-9AE0-C99CBDB7F5C7}" type="parTrans" cxnId="{D9C5B0DF-1C69-4F87-9EB0-CD9160D3A90E}">
      <dgm:prSet/>
      <dgm:spPr/>
      <dgm:t>
        <a:bodyPr/>
        <a:lstStyle/>
        <a:p>
          <a:endParaRPr lang="ru-RU"/>
        </a:p>
      </dgm:t>
    </dgm:pt>
    <dgm:pt modelId="{C7ABD0AE-B8CA-4DEB-940A-F2ADBEC12B45}" type="sibTrans" cxnId="{D9C5B0DF-1C69-4F87-9EB0-CD9160D3A90E}">
      <dgm:prSet/>
      <dgm:spPr/>
      <dgm:t>
        <a:bodyPr/>
        <a:lstStyle/>
        <a:p>
          <a:endParaRPr lang="ru-RU"/>
        </a:p>
      </dgm:t>
    </dgm:pt>
    <dgm:pt modelId="{02EE3F53-5F58-48CC-ABE0-B6D5620A4253}">
      <dgm:prSet custT="1"/>
      <dgm:spPr/>
      <dgm:t>
        <a:bodyPr/>
        <a:lstStyle/>
        <a:p>
          <a:r>
            <a:rPr lang="uk-UA" sz="2000" i="0" dirty="0">
              <a:latin typeface="+mj-lt"/>
            </a:rPr>
            <a:t>особливо небезпечний рецидивіст</a:t>
          </a:r>
          <a:endParaRPr lang="ru-RU" sz="2000" i="0" dirty="0">
            <a:latin typeface="+mj-lt"/>
          </a:endParaRPr>
        </a:p>
      </dgm:t>
    </dgm:pt>
    <dgm:pt modelId="{3AF5EE14-9C9E-44F0-BFB5-B7B05D3D3AF0}" type="parTrans" cxnId="{2300281C-2BB3-4628-8D3B-8CBAAFC518DA}">
      <dgm:prSet/>
      <dgm:spPr/>
      <dgm:t>
        <a:bodyPr/>
        <a:lstStyle/>
        <a:p>
          <a:endParaRPr lang="ru-RU"/>
        </a:p>
      </dgm:t>
    </dgm:pt>
    <dgm:pt modelId="{790A5370-903B-44BF-93BB-05FC8085D09A}" type="sibTrans" cxnId="{2300281C-2BB3-4628-8D3B-8CBAAFC518DA}">
      <dgm:prSet/>
      <dgm:spPr/>
      <dgm:t>
        <a:bodyPr/>
        <a:lstStyle/>
        <a:p>
          <a:endParaRPr lang="ru-RU"/>
        </a:p>
      </dgm:t>
    </dgm:pt>
    <dgm:pt modelId="{ABC67859-958C-432D-BEA1-54D7A8574666}">
      <dgm:prSet custT="1"/>
      <dgm:spPr/>
      <dgm:t>
        <a:bodyPr/>
        <a:lstStyle/>
        <a:p>
          <a:r>
            <a:rPr lang="uk-UA" sz="2000" i="0" dirty="0">
              <a:latin typeface="+mj-lt"/>
            </a:rPr>
            <a:t>особа, що відбуває покарання у вигляді позбавлення волі</a:t>
          </a:r>
          <a:endParaRPr lang="ru-RU" sz="2000" i="0" dirty="0">
            <a:latin typeface="+mj-lt"/>
          </a:endParaRPr>
        </a:p>
      </dgm:t>
    </dgm:pt>
    <dgm:pt modelId="{659F288C-08C1-4F7E-BE78-D77510A82441}" type="parTrans" cxnId="{3E5E9AF6-0794-4E43-A64A-CDA5B26DE9C3}">
      <dgm:prSet/>
      <dgm:spPr/>
      <dgm:t>
        <a:bodyPr/>
        <a:lstStyle/>
        <a:p>
          <a:endParaRPr lang="ru-RU"/>
        </a:p>
      </dgm:t>
    </dgm:pt>
    <dgm:pt modelId="{40707D67-8F89-4C48-AE72-F664693BDD9B}" type="sibTrans" cxnId="{3E5E9AF6-0794-4E43-A64A-CDA5B26DE9C3}">
      <dgm:prSet/>
      <dgm:spPr/>
      <dgm:t>
        <a:bodyPr/>
        <a:lstStyle/>
        <a:p>
          <a:endParaRPr lang="ru-RU"/>
        </a:p>
      </dgm:t>
    </dgm:pt>
    <dgm:pt modelId="{96864783-BD05-4015-84DE-BEA6EF9F5EE0}">
      <dgm:prSet custT="1"/>
      <dgm:spPr/>
      <dgm:t>
        <a:bodyPr/>
        <a:lstStyle/>
        <a:p>
          <a:r>
            <a:rPr lang="uk-UA" sz="2000" i="0" dirty="0">
              <a:latin typeface="+mj-lt"/>
            </a:rPr>
            <a:t>особа, що підлягає призову на строкову військову службу</a:t>
          </a:r>
          <a:endParaRPr lang="ru-RU" sz="2000" i="0" dirty="0">
            <a:latin typeface="+mj-lt"/>
          </a:endParaRPr>
        </a:p>
      </dgm:t>
    </dgm:pt>
    <dgm:pt modelId="{93FF7BDA-B249-464A-BC06-0616D1E047BA}" type="parTrans" cxnId="{83A15B96-1A39-41AB-93B3-98BD934BC395}">
      <dgm:prSet/>
      <dgm:spPr/>
      <dgm:t>
        <a:bodyPr/>
        <a:lstStyle/>
        <a:p>
          <a:endParaRPr lang="ru-RU"/>
        </a:p>
      </dgm:t>
    </dgm:pt>
    <dgm:pt modelId="{2F59D4BE-4D1C-4287-B70C-89E85D17DBF3}" type="sibTrans" cxnId="{83A15B96-1A39-41AB-93B3-98BD934BC395}">
      <dgm:prSet/>
      <dgm:spPr/>
      <dgm:t>
        <a:bodyPr/>
        <a:lstStyle/>
        <a:p>
          <a:endParaRPr lang="ru-RU"/>
        </a:p>
      </dgm:t>
    </dgm:pt>
    <dgm:pt modelId="{10D5A8E4-9674-4DFF-867A-3825939FF5C2}">
      <dgm:prSet custT="1"/>
      <dgm:spPr/>
      <dgm:t>
        <a:bodyPr/>
        <a:lstStyle/>
        <a:p>
          <a:r>
            <a:rPr lang="uk-UA" sz="2000" i="0" dirty="0">
              <a:latin typeface="+mj-lt"/>
            </a:rPr>
            <a:t>працівник транспорту</a:t>
          </a:r>
          <a:endParaRPr lang="ru-RU" sz="2000" i="0" dirty="0">
            <a:latin typeface="+mj-lt"/>
          </a:endParaRPr>
        </a:p>
      </dgm:t>
    </dgm:pt>
    <dgm:pt modelId="{08A88A5D-2D79-4F9A-93C9-F4541B6F9FA9}" type="parTrans" cxnId="{82AE1DB4-6613-43C1-8A1A-4ECB7A4791A2}">
      <dgm:prSet/>
      <dgm:spPr/>
      <dgm:t>
        <a:bodyPr/>
        <a:lstStyle/>
        <a:p>
          <a:endParaRPr lang="ru-RU"/>
        </a:p>
      </dgm:t>
    </dgm:pt>
    <dgm:pt modelId="{F95C596D-6A57-451A-B6D1-FE5EBCB57B88}" type="sibTrans" cxnId="{82AE1DB4-6613-43C1-8A1A-4ECB7A4791A2}">
      <dgm:prSet/>
      <dgm:spPr/>
      <dgm:t>
        <a:bodyPr/>
        <a:lstStyle/>
        <a:p>
          <a:endParaRPr lang="ru-RU"/>
        </a:p>
      </dgm:t>
    </dgm:pt>
    <dgm:pt modelId="{34965C5F-15DC-49CE-B7BE-7F1C42081044}">
      <dgm:prSet custT="1"/>
      <dgm:spPr/>
      <dgm:t>
        <a:bodyPr/>
        <a:lstStyle/>
        <a:p>
          <a:r>
            <a:rPr lang="uk-UA" sz="2000" i="0" dirty="0">
              <a:latin typeface="+mj-lt"/>
            </a:rPr>
            <a:t>член виборчої комісії</a:t>
          </a:r>
          <a:endParaRPr lang="ru-RU" sz="2000" i="0" dirty="0">
            <a:latin typeface="+mj-lt"/>
          </a:endParaRPr>
        </a:p>
      </dgm:t>
    </dgm:pt>
    <dgm:pt modelId="{B4124A23-B28F-4B46-AB5D-B15E844A2B95}" type="parTrans" cxnId="{4272013D-ECF2-4075-BFCB-294B74038DEF}">
      <dgm:prSet/>
      <dgm:spPr/>
      <dgm:t>
        <a:bodyPr/>
        <a:lstStyle/>
        <a:p>
          <a:endParaRPr lang="ru-RU"/>
        </a:p>
      </dgm:t>
    </dgm:pt>
    <dgm:pt modelId="{9816DD71-87C7-4FE4-82DA-C2E2AFBE5CAC}" type="sibTrans" cxnId="{4272013D-ECF2-4075-BFCB-294B74038DEF}">
      <dgm:prSet/>
      <dgm:spPr/>
      <dgm:t>
        <a:bodyPr/>
        <a:lstStyle/>
        <a:p>
          <a:endParaRPr lang="ru-RU"/>
        </a:p>
      </dgm:t>
    </dgm:pt>
    <dgm:pt modelId="{5510E141-BB90-49A8-8513-DBC65530D177}">
      <dgm:prSet custT="1"/>
      <dgm:spPr/>
      <dgm:t>
        <a:bodyPr/>
        <a:lstStyle/>
        <a:p>
          <a:r>
            <a:rPr lang="uk-UA" sz="2000" i="0" dirty="0">
              <a:latin typeface="+mj-lt"/>
            </a:rPr>
            <a:t>родинні відносини (батьки, діти)</a:t>
          </a:r>
          <a:endParaRPr lang="ru-RU" sz="2000" i="0" dirty="0">
            <a:latin typeface="+mj-lt"/>
          </a:endParaRPr>
        </a:p>
      </dgm:t>
    </dgm:pt>
    <dgm:pt modelId="{BF698D7F-E1BF-4111-936D-D4E458E9DCE8}" type="parTrans" cxnId="{CDBD8B60-4900-4856-8AF1-D37CF6D4B995}">
      <dgm:prSet/>
      <dgm:spPr/>
      <dgm:t>
        <a:bodyPr/>
        <a:lstStyle/>
        <a:p>
          <a:endParaRPr lang="ru-RU"/>
        </a:p>
      </dgm:t>
    </dgm:pt>
    <dgm:pt modelId="{A106B8D2-03ED-4DD1-952C-216E92C3604F}" type="sibTrans" cxnId="{CDBD8B60-4900-4856-8AF1-D37CF6D4B995}">
      <dgm:prSet/>
      <dgm:spPr/>
      <dgm:t>
        <a:bodyPr/>
        <a:lstStyle/>
        <a:p>
          <a:endParaRPr lang="ru-RU"/>
        </a:p>
      </dgm:t>
    </dgm:pt>
    <dgm:pt modelId="{039220D4-EEE8-4552-A9BD-69EC32E46FA2}" type="pres">
      <dgm:prSet presAssocID="{AC5E9A6E-91CA-4CC8-89FB-18A2B3256AC9}" presName="Name0" presStyleCnt="0">
        <dgm:presLayoutVars>
          <dgm:dir/>
          <dgm:animLvl val="lvl"/>
          <dgm:resizeHandles val="exact"/>
        </dgm:presLayoutVars>
      </dgm:prSet>
      <dgm:spPr/>
    </dgm:pt>
    <dgm:pt modelId="{67957860-7B21-4B6B-BBDD-372CAE2F43E0}" type="pres">
      <dgm:prSet presAssocID="{F450EEE5-73D2-4396-AC50-54E1E59B6B43}" presName="composite" presStyleCnt="0"/>
      <dgm:spPr/>
    </dgm:pt>
    <dgm:pt modelId="{8D4338ED-3064-4DC7-905C-44FBC60BDB45}" type="pres">
      <dgm:prSet presAssocID="{F450EEE5-73D2-4396-AC50-54E1E59B6B43}" presName="parTx" presStyleLbl="alignNode1" presStyleIdx="0" presStyleCnt="2" custScaleX="121879" custLinFactNeighborX="-169" custLinFactNeighborY="-26270">
        <dgm:presLayoutVars>
          <dgm:chMax val="0"/>
          <dgm:chPref val="0"/>
          <dgm:bulletEnabled val="1"/>
        </dgm:presLayoutVars>
      </dgm:prSet>
      <dgm:spPr/>
    </dgm:pt>
    <dgm:pt modelId="{2D504C43-AB06-46D3-AFFF-45FFC5FF11F9}" type="pres">
      <dgm:prSet presAssocID="{F450EEE5-73D2-4396-AC50-54E1E59B6B43}" presName="desTx" presStyleLbl="alignAccFollowNode1" presStyleIdx="0" presStyleCnt="2" custScaleX="122182" custScaleY="84815" custLinFactNeighborX="-17" custLinFactNeighborY="-13081">
        <dgm:presLayoutVars>
          <dgm:bulletEnabled val="1"/>
        </dgm:presLayoutVars>
      </dgm:prSet>
      <dgm:spPr/>
    </dgm:pt>
    <dgm:pt modelId="{9041B069-937A-41BA-933E-2761CDCC9040}" type="pres">
      <dgm:prSet presAssocID="{9BFC71BB-5CA5-4C2E-988C-D909CCE3DEE0}" presName="space" presStyleCnt="0"/>
      <dgm:spPr/>
    </dgm:pt>
    <dgm:pt modelId="{F73196F4-164E-4A5E-AD24-ACB4301EC714}" type="pres">
      <dgm:prSet presAssocID="{9A8C70BC-5278-4BD9-986A-920520A72854}" presName="composite" presStyleCnt="0"/>
      <dgm:spPr/>
    </dgm:pt>
    <dgm:pt modelId="{37C43339-A80E-43E0-A81A-4A206F22FC9F}" type="pres">
      <dgm:prSet presAssocID="{9A8C70BC-5278-4BD9-986A-920520A72854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96363D31-7E5E-47B0-A0D1-26A51933A3DC}" type="pres">
      <dgm:prSet presAssocID="{9A8C70BC-5278-4BD9-986A-920520A72854}" presName="desTx" presStyleLbl="alignAccFollowNode1" presStyleIdx="1" presStyleCnt="2" custLinFactNeighborY="474">
        <dgm:presLayoutVars>
          <dgm:bulletEnabled val="1"/>
        </dgm:presLayoutVars>
      </dgm:prSet>
      <dgm:spPr/>
    </dgm:pt>
  </dgm:ptLst>
  <dgm:cxnLst>
    <dgm:cxn modelId="{18275C03-7730-4EE0-8A4E-488D77941E3F}" type="presOf" srcId="{CEE7E6E5-FD9A-43BE-B886-DDC7A67294C8}" destId="{2D504C43-AB06-46D3-AFFF-45FFC5FF11F9}" srcOrd="0" destOrd="2" presId="urn:microsoft.com/office/officeart/2005/8/layout/hList1"/>
    <dgm:cxn modelId="{B98C5514-22D3-4044-8D15-1F086559AB46}" type="presOf" srcId="{4150AF47-A37C-4266-ABD8-0DB54BEEEA03}" destId="{2D504C43-AB06-46D3-AFFF-45FFC5FF11F9}" srcOrd="0" destOrd="5" presId="urn:microsoft.com/office/officeart/2005/8/layout/hList1"/>
    <dgm:cxn modelId="{C818E114-631B-4571-B081-0A945728F82C}" type="presOf" srcId="{9227540A-8B29-434C-96F8-B7E7FD309553}" destId="{2D504C43-AB06-46D3-AFFF-45FFC5FF11F9}" srcOrd="0" destOrd="3" presId="urn:microsoft.com/office/officeart/2005/8/layout/hList1"/>
    <dgm:cxn modelId="{2300281C-2BB3-4628-8D3B-8CBAAFC518DA}" srcId="{9A8C70BC-5278-4BD9-986A-920520A72854}" destId="{02EE3F53-5F58-48CC-ABE0-B6D5620A4253}" srcOrd="4" destOrd="0" parTransId="{3AF5EE14-9C9E-44F0-BFB5-B7B05D3D3AF0}" sibTransId="{790A5370-903B-44BF-93BB-05FC8085D09A}"/>
    <dgm:cxn modelId="{8A7EDB24-A30B-4E58-8571-0E4432B54C41}" srcId="{52B72DB5-ECF1-4CCC-B3C5-C349C904386A}" destId="{84F3904A-E48A-4727-B4DE-1FDF2D568FE0}" srcOrd="0" destOrd="0" parTransId="{8B82CDCE-2C4D-4331-9963-C421ADF63ACC}" sibTransId="{ECE51A79-CF50-413B-9F43-DE9557E7A90C}"/>
    <dgm:cxn modelId="{49AAF128-12A7-4433-A28A-D834F635D985}" srcId="{9A8C70BC-5278-4BD9-986A-920520A72854}" destId="{98A1D463-8438-4050-9086-30AA1F113E88}" srcOrd="1" destOrd="0" parTransId="{706446BC-F6EC-4DB8-950E-CE08E128B9FF}" sibTransId="{B3B51892-6FE4-4C6A-BBA3-1F3684CECFCA}"/>
    <dgm:cxn modelId="{BB937A30-547C-467B-9629-2575CEF6377C}" type="presOf" srcId="{339AB842-D3BF-4E57-B41B-E9FCDC0CDE19}" destId="{2D504C43-AB06-46D3-AFFF-45FFC5FF11F9}" srcOrd="0" destOrd="4" presId="urn:microsoft.com/office/officeart/2005/8/layout/hList1"/>
    <dgm:cxn modelId="{BFDC6239-76C3-44AB-8046-1B24697F516A}" type="presOf" srcId="{10D5A8E4-9674-4DFF-867A-3825939FF5C2}" destId="{96363D31-7E5E-47B0-A0D1-26A51933A3DC}" srcOrd="0" destOrd="7" presId="urn:microsoft.com/office/officeart/2005/8/layout/hList1"/>
    <dgm:cxn modelId="{86C6DD3C-B6AF-48E4-8969-ED0C9341229F}" type="presOf" srcId="{02EE3F53-5F58-48CC-ABE0-B6D5620A4253}" destId="{96363D31-7E5E-47B0-A0D1-26A51933A3DC}" srcOrd="0" destOrd="4" presId="urn:microsoft.com/office/officeart/2005/8/layout/hList1"/>
    <dgm:cxn modelId="{4272013D-ECF2-4075-BFCB-294B74038DEF}" srcId="{9A8C70BC-5278-4BD9-986A-920520A72854}" destId="{34965C5F-15DC-49CE-B7BE-7F1C42081044}" srcOrd="8" destOrd="0" parTransId="{B4124A23-B28F-4B46-AB5D-B15E844A2B95}" sibTransId="{9816DD71-87C7-4FE4-82DA-C2E2AFBE5CAC}"/>
    <dgm:cxn modelId="{9FAFD75C-9E2E-4668-BEF5-A3157396D6F0}" type="presOf" srcId="{5510E141-BB90-49A8-8513-DBC65530D177}" destId="{96363D31-7E5E-47B0-A0D1-26A51933A3DC}" srcOrd="0" destOrd="9" presId="urn:microsoft.com/office/officeart/2005/8/layout/hList1"/>
    <dgm:cxn modelId="{03B9B55E-9A31-4207-ADCB-00EBC474BF92}" type="presOf" srcId="{34861E9D-AA1A-422D-AEB2-2D40232FDC80}" destId="{96363D31-7E5E-47B0-A0D1-26A51933A3DC}" srcOrd="0" destOrd="0" presId="urn:microsoft.com/office/officeart/2005/8/layout/hList1"/>
    <dgm:cxn modelId="{CDBD8B60-4900-4856-8AF1-D37CF6D4B995}" srcId="{9A8C70BC-5278-4BD9-986A-920520A72854}" destId="{5510E141-BB90-49A8-8513-DBC65530D177}" srcOrd="9" destOrd="0" parTransId="{BF698D7F-E1BF-4111-936D-D4E458E9DCE8}" sibTransId="{A106B8D2-03ED-4DD1-952C-216E92C3604F}"/>
    <dgm:cxn modelId="{54583D64-40E2-4BC6-9D1F-5ED2852CED05}" srcId="{F450EEE5-73D2-4396-AC50-54E1E59B6B43}" destId="{9227540A-8B29-434C-96F8-B7E7FD309553}" srcOrd="1" destOrd="0" parTransId="{79BEDD9F-E09A-43D6-8757-780650334D7F}" sibTransId="{BD4C76AD-0382-4B83-AFB6-0E80ECF7593E}"/>
    <dgm:cxn modelId="{C95E4769-467E-498E-9D4C-101CF930D43C}" srcId="{9227540A-8B29-434C-96F8-B7E7FD309553}" destId="{4150AF47-A37C-4266-ABD8-0DB54BEEEA03}" srcOrd="1" destOrd="0" parTransId="{C05CD2C7-769F-44C5-951E-ECBFA9FB7D58}" sibTransId="{D686E92A-AE49-4224-81ED-4B9FCBAEE460}"/>
    <dgm:cxn modelId="{1F52F269-1BC9-4E7C-9D01-6DE574E9DEBB}" srcId="{9A8C70BC-5278-4BD9-986A-920520A72854}" destId="{EB88F8B5-A0B1-4CDB-9D87-688179BFBE10}" srcOrd="2" destOrd="0" parTransId="{2500286E-9D27-4187-ABCF-EEC1DE0F1196}" sibTransId="{2F8E5673-4AEB-4B14-AA36-307952BD5B72}"/>
    <dgm:cxn modelId="{6AF8414A-08FB-4670-9670-D2BADB67E04D}" type="presOf" srcId="{34965C5F-15DC-49CE-B7BE-7F1C42081044}" destId="{96363D31-7E5E-47B0-A0D1-26A51933A3DC}" srcOrd="0" destOrd="8" presId="urn:microsoft.com/office/officeart/2005/8/layout/hList1"/>
    <dgm:cxn modelId="{300EAD4A-F849-4DD0-B67A-56C7E92257B5}" type="presOf" srcId="{98A1D463-8438-4050-9086-30AA1F113E88}" destId="{96363D31-7E5E-47B0-A0D1-26A51933A3DC}" srcOrd="0" destOrd="1" presId="urn:microsoft.com/office/officeart/2005/8/layout/hList1"/>
    <dgm:cxn modelId="{25F3FE6E-DEBF-4F00-BB0E-FE8CF361AB82}" type="presOf" srcId="{F450EEE5-73D2-4396-AC50-54E1E59B6B43}" destId="{8D4338ED-3064-4DC7-905C-44FBC60BDB45}" srcOrd="0" destOrd="0" presId="urn:microsoft.com/office/officeart/2005/8/layout/hList1"/>
    <dgm:cxn modelId="{F399C17A-20B6-4429-A9EF-84830C6EDE07}" srcId="{52B72DB5-ECF1-4CCC-B3C5-C349C904386A}" destId="{CEE7E6E5-FD9A-43BE-B886-DDC7A67294C8}" srcOrd="1" destOrd="0" parTransId="{D272E19F-F03D-41D6-8D9A-0138A74DDFA0}" sibTransId="{E7CC4CE2-915E-47E1-BF0F-891236A8F4D9}"/>
    <dgm:cxn modelId="{8125157B-C64D-483C-98D2-EF9396DE9CB8}" srcId="{9227540A-8B29-434C-96F8-B7E7FD309553}" destId="{339AB842-D3BF-4E57-B41B-E9FCDC0CDE19}" srcOrd="0" destOrd="0" parTransId="{78A4CEB8-C6AB-47DE-A533-E4C28B212075}" sibTransId="{3F11F5B2-7238-4CB3-AB2E-20C4B77DA877}"/>
    <dgm:cxn modelId="{70A5F684-240C-4DD3-B004-27496391BF7A}" type="presOf" srcId="{ABC67859-958C-432D-BEA1-54D7A8574666}" destId="{96363D31-7E5E-47B0-A0D1-26A51933A3DC}" srcOrd="0" destOrd="5" presId="urn:microsoft.com/office/officeart/2005/8/layout/hList1"/>
    <dgm:cxn modelId="{83A15B96-1A39-41AB-93B3-98BD934BC395}" srcId="{9A8C70BC-5278-4BD9-986A-920520A72854}" destId="{96864783-BD05-4015-84DE-BEA6EF9F5EE0}" srcOrd="6" destOrd="0" parTransId="{93FF7BDA-B249-464A-BC06-0616D1E047BA}" sibTransId="{2F59D4BE-4D1C-4287-B70C-89E85D17DBF3}"/>
    <dgm:cxn modelId="{18A6B8AB-CDE9-492B-A487-D5B93F91DF19}" type="presOf" srcId="{AC5E9A6E-91CA-4CC8-89FB-18A2B3256AC9}" destId="{039220D4-EEE8-4552-A9BD-69EC32E46FA2}" srcOrd="0" destOrd="0" presId="urn:microsoft.com/office/officeart/2005/8/layout/hList1"/>
    <dgm:cxn modelId="{41F069B3-FB93-47F4-A2CB-B8A4A16AFC4F}" srcId="{AC5E9A6E-91CA-4CC8-89FB-18A2B3256AC9}" destId="{9A8C70BC-5278-4BD9-986A-920520A72854}" srcOrd="1" destOrd="0" parTransId="{20552F8D-86A8-42FE-8A79-D3C40E414D0D}" sibTransId="{7E9538B3-F585-4EE8-B8A0-43D7DC298555}"/>
    <dgm:cxn modelId="{82AE1DB4-6613-43C1-8A1A-4ECB7A4791A2}" srcId="{9A8C70BC-5278-4BD9-986A-920520A72854}" destId="{10D5A8E4-9674-4DFF-867A-3825939FF5C2}" srcOrd="7" destOrd="0" parTransId="{08A88A5D-2D79-4F9A-93C9-F4541B6F9FA9}" sibTransId="{F95C596D-6A57-451A-B6D1-FE5EBCB57B88}"/>
    <dgm:cxn modelId="{A9213FBB-6FF7-49F5-AA2F-09E11D28EB77}" type="presOf" srcId="{EB88F8B5-A0B1-4CDB-9D87-688179BFBE10}" destId="{96363D31-7E5E-47B0-A0D1-26A51933A3DC}" srcOrd="0" destOrd="2" presId="urn:microsoft.com/office/officeart/2005/8/layout/hList1"/>
    <dgm:cxn modelId="{019D36BE-5660-4A5B-A951-7ECD50B6056E}" srcId="{F450EEE5-73D2-4396-AC50-54E1E59B6B43}" destId="{52B72DB5-ECF1-4CCC-B3C5-C349C904386A}" srcOrd="0" destOrd="0" parTransId="{A82950C7-BD09-4C09-81D4-74F84EE0F5C1}" sibTransId="{254C4587-CB07-40B3-BA21-42F0E4D7007F}"/>
    <dgm:cxn modelId="{AF9609BF-0771-4CAA-B9B1-D03BE70F672A}" type="presOf" srcId="{39EED810-9F82-434A-9879-3F3DAF46582B}" destId="{96363D31-7E5E-47B0-A0D1-26A51933A3DC}" srcOrd="0" destOrd="3" presId="urn:microsoft.com/office/officeart/2005/8/layout/hList1"/>
    <dgm:cxn modelId="{66C8EFC0-95D0-4009-AE0A-B0518A63494C}" type="presOf" srcId="{84F3904A-E48A-4727-B4DE-1FDF2D568FE0}" destId="{2D504C43-AB06-46D3-AFFF-45FFC5FF11F9}" srcOrd="0" destOrd="1" presId="urn:microsoft.com/office/officeart/2005/8/layout/hList1"/>
    <dgm:cxn modelId="{D9785FC4-5393-465F-8753-2C6D1BDE72D1}" srcId="{AC5E9A6E-91CA-4CC8-89FB-18A2B3256AC9}" destId="{F450EEE5-73D2-4396-AC50-54E1E59B6B43}" srcOrd="0" destOrd="0" parTransId="{44A90D59-FA8B-4CF6-BFF4-B8E4D51114AD}" sibTransId="{9BFC71BB-5CA5-4C2E-988C-D909CCE3DEE0}"/>
    <dgm:cxn modelId="{23DA4FD3-D1A6-43CF-A4E1-D8F6EF7935FC}" type="presOf" srcId="{52B72DB5-ECF1-4CCC-B3C5-C349C904386A}" destId="{2D504C43-AB06-46D3-AFFF-45FFC5FF11F9}" srcOrd="0" destOrd="0" presId="urn:microsoft.com/office/officeart/2005/8/layout/hList1"/>
    <dgm:cxn modelId="{C98D85D3-E947-44D2-9179-0660369A4176}" srcId="{9A8C70BC-5278-4BD9-986A-920520A72854}" destId="{34861E9D-AA1A-422D-AEB2-2D40232FDC80}" srcOrd="0" destOrd="0" parTransId="{DD03A8E9-FAD0-4F23-85EC-128A27CDFB28}" sibTransId="{A2D5EE1B-B6E8-4677-BDDA-F513692FEA17}"/>
    <dgm:cxn modelId="{481EA0D8-FEB5-44C5-8895-78B5088F6D91}" type="presOf" srcId="{96864783-BD05-4015-84DE-BEA6EF9F5EE0}" destId="{96363D31-7E5E-47B0-A0D1-26A51933A3DC}" srcOrd="0" destOrd="6" presId="urn:microsoft.com/office/officeart/2005/8/layout/hList1"/>
    <dgm:cxn modelId="{90B57CDC-4843-4C4D-9B1E-2274DBAA526F}" type="presOf" srcId="{9A8C70BC-5278-4BD9-986A-920520A72854}" destId="{37C43339-A80E-43E0-A81A-4A206F22FC9F}" srcOrd="0" destOrd="0" presId="urn:microsoft.com/office/officeart/2005/8/layout/hList1"/>
    <dgm:cxn modelId="{D9C5B0DF-1C69-4F87-9EB0-CD9160D3A90E}" srcId="{9A8C70BC-5278-4BD9-986A-920520A72854}" destId="{39EED810-9F82-434A-9879-3F3DAF46582B}" srcOrd="3" destOrd="0" parTransId="{48295D36-4666-42C8-9AE0-C99CBDB7F5C7}" sibTransId="{C7ABD0AE-B8CA-4DEB-940A-F2ADBEC12B45}"/>
    <dgm:cxn modelId="{3E5E9AF6-0794-4E43-A64A-CDA5B26DE9C3}" srcId="{9A8C70BC-5278-4BD9-986A-920520A72854}" destId="{ABC67859-958C-432D-BEA1-54D7A8574666}" srcOrd="5" destOrd="0" parTransId="{659F288C-08C1-4F7E-BE78-D77510A82441}" sibTransId="{40707D67-8F89-4C48-AE72-F664693BDD9B}"/>
    <dgm:cxn modelId="{81B568EA-FE79-48A7-BBAE-740A4D053822}" type="presParOf" srcId="{039220D4-EEE8-4552-A9BD-69EC32E46FA2}" destId="{67957860-7B21-4B6B-BBDD-372CAE2F43E0}" srcOrd="0" destOrd="0" presId="urn:microsoft.com/office/officeart/2005/8/layout/hList1"/>
    <dgm:cxn modelId="{3B40A6C0-B906-4805-9813-BC29BE2B924C}" type="presParOf" srcId="{67957860-7B21-4B6B-BBDD-372CAE2F43E0}" destId="{8D4338ED-3064-4DC7-905C-44FBC60BDB45}" srcOrd="0" destOrd="0" presId="urn:microsoft.com/office/officeart/2005/8/layout/hList1"/>
    <dgm:cxn modelId="{9A41E9AE-B2C1-4052-8334-2A2ABE92EF3D}" type="presParOf" srcId="{67957860-7B21-4B6B-BBDD-372CAE2F43E0}" destId="{2D504C43-AB06-46D3-AFFF-45FFC5FF11F9}" srcOrd="1" destOrd="0" presId="urn:microsoft.com/office/officeart/2005/8/layout/hList1"/>
    <dgm:cxn modelId="{800CFD39-C080-4C94-B746-3478D7247636}" type="presParOf" srcId="{039220D4-EEE8-4552-A9BD-69EC32E46FA2}" destId="{9041B069-937A-41BA-933E-2761CDCC9040}" srcOrd="1" destOrd="0" presId="urn:microsoft.com/office/officeart/2005/8/layout/hList1"/>
    <dgm:cxn modelId="{C8928798-3165-4B76-824F-A72BDB7AEAF3}" type="presParOf" srcId="{039220D4-EEE8-4552-A9BD-69EC32E46FA2}" destId="{F73196F4-164E-4A5E-AD24-ACB4301EC714}" srcOrd="2" destOrd="0" presId="urn:microsoft.com/office/officeart/2005/8/layout/hList1"/>
    <dgm:cxn modelId="{CCA59785-2133-4F8C-AD85-682731510D5F}" type="presParOf" srcId="{F73196F4-164E-4A5E-AD24-ACB4301EC714}" destId="{37C43339-A80E-43E0-A81A-4A206F22FC9F}" srcOrd="0" destOrd="0" presId="urn:microsoft.com/office/officeart/2005/8/layout/hList1"/>
    <dgm:cxn modelId="{A96CDABA-3CD9-428E-BB43-1249837BA30D}" type="presParOf" srcId="{F73196F4-164E-4A5E-AD24-ACB4301EC714}" destId="{96363D31-7E5E-47B0-A0D1-26A51933A3D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B71FC017-57E0-4AF5-BCC4-0900636CAD59}" type="doc">
      <dgm:prSet loTypeId="urn:microsoft.com/office/officeart/2005/8/layout/hList1" loCatId="list" qsTypeId="urn:microsoft.com/office/officeart/2005/8/quickstyle/simple2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E1CB6B2D-8E8E-42A8-916F-4A5A74E4F32B}">
      <dgm:prSet phldrT="[Текст]" custT="1"/>
      <dgm:spPr/>
      <dgm:t>
        <a:bodyPr/>
        <a:lstStyle/>
        <a:p>
          <a:r>
            <a:rPr lang="uk-UA" sz="2400" b="1" i="0" dirty="0">
              <a:solidFill>
                <a:schemeClr val="bg2">
                  <a:lumMod val="25000"/>
                </a:schemeClr>
              </a:solidFill>
              <a:latin typeface="+mj-lt"/>
            </a:rPr>
            <a:t>3. Суб’єктивна сторона правопорушення</a:t>
          </a:r>
          <a:endParaRPr lang="ru-RU" sz="2400" i="0" dirty="0">
            <a:solidFill>
              <a:schemeClr val="bg2">
                <a:lumMod val="25000"/>
              </a:schemeClr>
            </a:solidFill>
          </a:endParaRPr>
        </a:p>
      </dgm:t>
    </dgm:pt>
    <dgm:pt modelId="{DA160884-6C90-4DAC-9CA7-6CA190DEDFEF}" type="parTrans" cxnId="{F7E0EDD8-1ACE-4593-9165-77EA6BF7DC45}">
      <dgm:prSet/>
      <dgm:spPr/>
      <dgm:t>
        <a:bodyPr/>
        <a:lstStyle/>
        <a:p>
          <a:endParaRPr lang="ru-RU"/>
        </a:p>
      </dgm:t>
    </dgm:pt>
    <dgm:pt modelId="{4EF213AE-C59C-415A-8658-F3DCB49CCA33}" type="sibTrans" cxnId="{F7E0EDD8-1ACE-4593-9165-77EA6BF7DC45}">
      <dgm:prSet/>
      <dgm:spPr/>
      <dgm:t>
        <a:bodyPr/>
        <a:lstStyle/>
        <a:p>
          <a:endParaRPr lang="ru-RU"/>
        </a:p>
      </dgm:t>
    </dgm:pt>
    <dgm:pt modelId="{F895D0F0-DC4E-46C3-B471-0EC540FA0885}">
      <dgm:prSet phldrT="[Текст]" custT="1"/>
      <dgm:spPr/>
      <dgm:t>
        <a:bodyPr/>
        <a:lstStyle/>
        <a:p>
          <a:r>
            <a:rPr lang="uk-UA" sz="1700" b="1" dirty="0">
              <a:latin typeface="+mj-lt"/>
            </a:rPr>
            <a:t> </a:t>
          </a:r>
          <a:r>
            <a:rPr lang="uk-UA" sz="2000" dirty="0">
              <a:latin typeface="+mj-lt"/>
            </a:rPr>
            <a:t>– це сукупність ознак, які характеризують суб’єктивне (внутрішнє) ставлення особи до свого діяння та його наслідків</a:t>
          </a:r>
          <a:endParaRPr lang="ru-RU" sz="2000" dirty="0"/>
        </a:p>
      </dgm:t>
    </dgm:pt>
    <dgm:pt modelId="{5401E210-226C-433D-8E7B-C096D0B27E19}" type="parTrans" cxnId="{F601B167-E00D-452E-824B-4CD4441EE6F9}">
      <dgm:prSet/>
      <dgm:spPr/>
      <dgm:t>
        <a:bodyPr/>
        <a:lstStyle/>
        <a:p>
          <a:endParaRPr lang="ru-RU"/>
        </a:p>
      </dgm:t>
    </dgm:pt>
    <dgm:pt modelId="{F1DDBCC7-71CA-4115-B4F5-1A67A80C1BA9}" type="sibTrans" cxnId="{F601B167-E00D-452E-824B-4CD4441EE6F9}">
      <dgm:prSet/>
      <dgm:spPr/>
      <dgm:t>
        <a:bodyPr/>
        <a:lstStyle/>
        <a:p>
          <a:endParaRPr lang="ru-RU"/>
        </a:p>
      </dgm:t>
    </dgm:pt>
    <dgm:pt modelId="{9BA4C4CC-B130-48D1-941F-3DB80F01849E}">
      <dgm:prSet phldrT="[Текст]" custT="1"/>
      <dgm:spPr/>
      <dgm:t>
        <a:bodyPr/>
        <a:lstStyle/>
        <a:p>
          <a:r>
            <a:rPr lang="uk-UA" sz="2000" b="1" i="0" dirty="0">
              <a:latin typeface="+mj-lt"/>
            </a:rPr>
            <a:t>Ознаки (елементи)</a:t>
          </a:r>
          <a:r>
            <a:rPr lang="uk-UA" sz="2000" i="0" dirty="0">
              <a:latin typeface="+mj-lt"/>
            </a:rPr>
            <a:t> </a:t>
          </a:r>
          <a:r>
            <a:rPr lang="uk-UA" sz="2000" dirty="0">
              <a:latin typeface="+mj-lt"/>
            </a:rPr>
            <a:t>суб’єктивної сторони:</a:t>
          </a:r>
          <a:endParaRPr lang="ru-RU" sz="2000" dirty="0"/>
        </a:p>
      </dgm:t>
    </dgm:pt>
    <dgm:pt modelId="{52B5A7DC-6AF6-41A1-AA00-EF1370D5FDF0}" type="parTrans" cxnId="{3BEF0424-A381-4DFE-A0FE-0BCAA6CD0129}">
      <dgm:prSet/>
      <dgm:spPr/>
      <dgm:t>
        <a:bodyPr/>
        <a:lstStyle/>
        <a:p>
          <a:endParaRPr lang="ru-RU"/>
        </a:p>
      </dgm:t>
    </dgm:pt>
    <dgm:pt modelId="{AD8F4286-D534-4DAA-B7BF-998CD5C92C2E}" type="sibTrans" cxnId="{3BEF0424-A381-4DFE-A0FE-0BCAA6CD0129}">
      <dgm:prSet/>
      <dgm:spPr/>
      <dgm:t>
        <a:bodyPr/>
        <a:lstStyle/>
        <a:p>
          <a:endParaRPr lang="ru-RU"/>
        </a:p>
      </dgm:t>
    </dgm:pt>
    <dgm:pt modelId="{C3ED9540-918C-4422-AFC7-7108578996C1}">
      <dgm:prSet custT="1"/>
      <dgm:spPr/>
      <dgm:t>
        <a:bodyPr/>
        <a:lstStyle/>
        <a:p>
          <a:r>
            <a:rPr lang="uk-UA" sz="2000" dirty="0">
              <a:latin typeface="+mj-lt"/>
            </a:rPr>
            <a:t>вина (прямий, непрямій умисел, злочинна самовпевненість)</a:t>
          </a:r>
          <a:endParaRPr lang="ru-RU" sz="2000" dirty="0">
            <a:latin typeface="+mj-lt"/>
          </a:endParaRPr>
        </a:p>
      </dgm:t>
    </dgm:pt>
    <dgm:pt modelId="{98EACA86-B036-455F-B14C-9E17BC4CC644}" type="parTrans" cxnId="{5573095F-91B8-495D-8EDC-5BB74554C084}">
      <dgm:prSet/>
      <dgm:spPr/>
      <dgm:t>
        <a:bodyPr/>
        <a:lstStyle/>
        <a:p>
          <a:endParaRPr lang="ru-RU"/>
        </a:p>
      </dgm:t>
    </dgm:pt>
    <dgm:pt modelId="{F119FACF-CC7C-4EDE-B4EF-36DE7C0620C5}" type="sibTrans" cxnId="{5573095F-91B8-495D-8EDC-5BB74554C084}">
      <dgm:prSet/>
      <dgm:spPr/>
      <dgm:t>
        <a:bodyPr/>
        <a:lstStyle/>
        <a:p>
          <a:endParaRPr lang="ru-RU"/>
        </a:p>
      </dgm:t>
    </dgm:pt>
    <dgm:pt modelId="{218BBE69-068E-4943-89EA-29BEAFEB146B}">
      <dgm:prSet custT="1"/>
      <dgm:spPr/>
      <dgm:t>
        <a:bodyPr/>
        <a:lstStyle/>
        <a:p>
          <a:r>
            <a:rPr lang="uk-UA" sz="2000" dirty="0">
              <a:latin typeface="+mj-lt"/>
            </a:rPr>
            <a:t>мотив </a:t>
          </a:r>
          <a:endParaRPr lang="ru-RU" sz="2000" dirty="0">
            <a:latin typeface="+mj-lt"/>
          </a:endParaRPr>
        </a:p>
      </dgm:t>
    </dgm:pt>
    <dgm:pt modelId="{BBCF9A5A-6AA6-4672-B6E2-089288EF94AE}" type="parTrans" cxnId="{27818F2D-274D-4846-964E-D96ABDCAA356}">
      <dgm:prSet/>
      <dgm:spPr/>
      <dgm:t>
        <a:bodyPr/>
        <a:lstStyle/>
        <a:p>
          <a:endParaRPr lang="ru-RU"/>
        </a:p>
      </dgm:t>
    </dgm:pt>
    <dgm:pt modelId="{546D975D-9DE1-4BED-87C1-95840F8599BD}" type="sibTrans" cxnId="{27818F2D-274D-4846-964E-D96ABDCAA356}">
      <dgm:prSet/>
      <dgm:spPr/>
      <dgm:t>
        <a:bodyPr/>
        <a:lstStyle/>
        <a:p>
          <a:endParaRPr lang="ru-RU"/>
        </a:p>
      </dgm:t>
    </dgm:pt>
    <dgm:pt modelId="{B4100AD1-980F-49D7-B3C5-DCEB76EA8B8A}">
      <dgm:prSet custT="1"/>
      <dgm:spPr/>
      <dgm:t>
        <a:bodyPr/>
        <a:lstStyle/>
        <a:p>
          <a:r>
            <a:rPr lang="uk-UA" sz="2000" dirty="0">
              <a:latin typeface="+mj-lt"/>
            </a:rPr>
            <a:t>мета </a:t>
          </a:r>
          <a:endParaRPr lang="ru-RU" sz="2000" dirty="0">
            <a:latin typeface="+mj-lt"/>
          </a:endParaRPr>
        </a:p>
      </dgm:t>
    </dgm:pt>
    <dgm:pt modelId="{67C82A99-E34E-40A0-8AF3-6A7E8B1AAFD0}" type="parTrans" cxnId="{1BD77F73-5AFE-4D72-A539-19852FADCEE9}">
      <dgm:prSet/>
      <dgm:spPr/>
      <dgm:t>
        <a:bodyPr/>
        <a:lstStyle/>
        <a:p>
          <a:endParaRPr lang="ru-RU"/>
        </a:p>
      </dgm:t>
    </dgm:pt>
    <dgm:pt modelId="{385AA0FA-4E44-45AE-9A89-0C0B6D481AB5}" type="sibTrans" cxnId="{1BD77F73-5AFE-4D72-A539-19852FADCEE9}">
      <dgm:prSet/>
      <dgm:spPr/>
      <dgm:t>
        <a:bodyPr/>
        <a:lstStyle/>
        <a:p>
          <a:endParaRPr lang="ru-RU"/>
        </a:p>
      </dgm:t>
    </dgm:pt>
    <dgm:pt modelId="{3A432E82-B19D-4F25-A7E9-FADA0AABC295}">
      <dgm:prSet phldrT="[Текст]" custT="1"/>
      <dgm:spPr/>
      <dgm:t>
        <a:bodyPr/>
        <a:lstStyle/>
        <a:p>
          <a:r>
            <a:rPr lang="uk-UA" sz="2400" b="1" i="0" dirty="0">
              <a:solidFill>
                <a:schemeClr val="bg2">
                  <a:lumMod val="25000"/>
                </a:schemeClr>
              </a:solidFill>
              <a:latin typeface="+mj-lt"/>
            </a:rPr>
            <a:t>4. Об’єктивна сторона правопорушення</a:t>
          </a:r>
          <a:endParaRPr lang="ru-RU" sz="2400" i="0" dirty="0">
            <a:solidFill>
              <a:schemeClr val="bg2">
                <a:lumMod val="25000"/>
              </a:schemeClr>
            </a:solidFill>
          </a:endParaRPr>
        </a:p>
      </dgm:t>
    </dgm:pt>
    <dgm:pt modelId="{CE5A1CB3-97EE-4F5B-93B7-346C758276A6}" type="parTrans" cxnId="{B654D15D-E086-47B7-AB00-C5473D4B3CC2}">
      <dgm:prSet/>
      <dgm:spPr/>
      <dgm:t>
        <a:bodyPr/>
        <a:lstStyle/>
        <a:p>
          <a:endParaRPr lang="ru-RU"/>
        </a:p>
      </dgm:t>
    </dgm:pt>
    <dgm:pt modelId="{6007ADE0-4428-41B5-A8D3-E27A95BF481A}" type="sibTrans" cxnId="{B654D15D-E086-47B7-AB00-C5473D4B3CC2}">
      <dgm:prSet/>
      <dgm:spPr/>
      <dgm:t>
        <a:bodyPr/>
        <a:lstStyle/>
        <a:p>
          <a:endParaRPr lang="ru-RU"/>
        </a:p>
      </dgm:t>
    </dgm:pt>
    <dgm:pt modelId="{4169C778-CCDA-4CE0-966F-B7E6D6A82230}">
      <dgm:prSet phldrT="[Текст]"/>
      <dgm:spPr/>
      <dgm:t>
        <a:bodyPr/>
        <a:lstStyle/>
        <a:p>
          <a:r>
            <a:rPr lang="uk-UA" dirty="0">
              <a:latin typeface="+mj-lt"/>
            </a:rPr>
            <a:t>– це сукупність зовнішніх ознак, що характеризують дане правопорушення, до яких належить:</a:t>
          </a:r>
          <a:endParaRPr lang="ru-RU" dirty="0"/>
        </a:p>
      </dgm:t>
    </dgm:pt>
    <dgm:pt modelId="{2DDBAF90-088B-4CC9-8221-093F5284B985}" type="parTrans" cxnId="{E83E63BD-E411-4756-91DF-0179E03BBAD0}">
      <dgm:prSet/>
      <dgm:spPr/>
      <dgm:t>
        <a:bodyPr/>
        <a:lstStyle/>
        <a:p>
          <a:endParaRPr lang="ru-RU"/>
        </a:p>
      </dgm:t>
    </dgm:pt>
    <dgm:pt modelId="{FAD0A251-CF04-4952-A322-4CAA30FD67E4}" type="sibTrans" cxnId="{E83E63BD-E411-4756-91DF-0179E03BBAD0}">
      <dgm:prSet/>
      <dgm:spPr/>
      <dgm:t>
        <a:bodyPr/>
        <a:lstStyle/>
        <a:p>
          <a:endParaRPr lang="ru-RU"/>
        </a:p>
      </dgm:t>
    </dgm:pt>
    <dgm:pt modelId="{88CEBAA6-C5F6-4B33-96F4-FCD2857FCBB1}">
      <dgm:prSet phldrT="[Текст]"/>
      <dgm:spPr/>
      <dgm:t>
        <a:bodyPr/>
        <a:lstStyle/>
        <a:p>
          <a:r>
            <a:rPr lang="uk-UA" dirty="0">
              <a:latin typeface="+mj-lt"/>
            </a:rPr>
            <a:t>діяння (у вигляді дії чи бездіяльності)</a:t>
          </a:r>
          <a:endParaRPr lang="ru-RU" dirty="0"/>
        </a:p>
      </dgm:t>
    </dgm:pt>
    <dgm:pt modelId="{4C916A52-38BC-4126-B516-C10C9B578941}" type="parTrans" cxnId="{FE307428-015A-44A1-994C-79D841D7EC6D}">
      <dgm:prSet/>
      <dgm:spPr/>
      <dgm:t>
        <a:bodyPr/>
        <a:lstStyle/>
        <a:p>
          <a:endParaRPr lang="ru-RU"/>
        </a:p>
      </dgm:t>
    </dgm:pt>
    <dgm:pt modelId="{1BCB25A0-3EA8-4989-B4E8-0B3736D297BA}" type="sibTrans" cxnId="{FE307428-015A-44A1-994C-79D841D7EC6D}">
      <dgm:prSet/>
      <dgm:spPr/>
      <dgm:t>
        <a:bodyPr/>
        <a:lstStyle/>
        <a:p>
          <a:endParaRPr lang="ru-RU"/>
        </a:p>
      </dgm:t>
    </dgm:pt>
    <dgm:pt modelId="{BE3FD2A4-7C98-44C2-86FC-236377F9328A}">
      <dgm:prSet/>
      <dgm:spPr/>
      <dgm:t>
        <a:bodyPr/>
        <a:lstStyle/>
        <a:p>
          <a:r>
            <a:rPr lang="uk-UA" dirty="0">
              <a:latin typeface="+mj-lt"/>
            </a:rPr>
            <a:t>протиправність (формальний аспект)</a:t>
          </a:r>
          <a:endParaRPr lang="ru-RU" dirty="0">
            <a:latin typeface="+mj-lt"/>
          </a:endParaRPr>
        </a:p>
      </dgm:t>
    </dgm:pt>
    <dgm:pt modelId="{ED8C248A-1800-4E08-9135-B7056AF93406}" type="parTrans" cxnId="{8563DE18-AE76-4A59-8602-8ADFB8078E54}">
      <dgm:prSet/>
      <dgm:spPr/>
      <dgm:t>
        <a:bodyPr/>
        <a:lstStyle/>
        <a:p>
          <a:endParaRPr lang="ru-RU"/>
        </a:p>
      </dgm:t>
    </dgm:pt>
    <dgm:pt modelId="{2C7A98AC-D13C-4542-B845-E0860754BAC0}" type="sibTrans" cxnId="{8563DE18-AE76-4A59-8602-8ADFB8078E54}">
      <dgm:prSet/>
      <dgm:spPr/>
      <dgm:t>
        <a:bodyPr/>
        <a:lstStyle/>
        <a:p>
          <a:endParaRPr lang="ru-RU"/>
        </a:p>
      </dgm:t>
    </dgm:pt>
    <dgm:pt modelId="{FCF8C979-273F-4CB0-80A8-94FDCC6C29B9}">
      <dgm:prSet/>
      <dgm:spPr/>
      <dgm:t>
        <a:bodyPr/>
        <a:lstStyle/>
        <a:p>
          <a:r>
            <a:rPr lang="uk-UA" dirty="0">
              <a:latin typeface="+mj-lt"/>
            </a:rPr>
            <a:t>наслідки діяння (змістовний аспект)</a:t>
          </a:r>
          <a:endParaRPr lang="ru-RU" dirty="0">
            <a:latin typeface="+mj-lt"/>
          </a:endParaRPr>
        </a:p>
      </dgm:t>
    </dgm:pt>
    <dgm:pt modelId="{658EFA0A-BA64-4265-8272-AFBF64CFC631}" type="parTrans" cxnId="{383A601E-956B-40A6-9E0D-B85BC4415B60}">
      <dgm:prSet/>
      <dgm:spPr/>
      <dgm:t>
        <a:bodyPr/>
        <a:lstStyle/>
        <a:p>
          <a:endParaRPr lang="ru-RU"/>
        </a:p>
      </dgm:t>
    </dgm:pt>
    <dgm:pt modelId="{27739DEA-6510-497A-949E-85902EBC103A}" type="sibTrans" cxnId="{383A601E-956B-40A6-9E0D-B85BC4415B60}">
      <dgm:prSet/>
      <dgm:spPr/>
      <dgm:t>
        <a:bodyPr/>
        <a:lstStyle/>
        <a:p>
          <a:endParaRPr lang="ru-RU"/>
        </a:p>
      </dgm:t>
    </dgm:pt>
    <dgm:pt modelId="{0A188B80-044B-479F-8FC6-B32DC5F1A8DE}">
      <dgm:prSet/>
      <dgm:spPr/>
      <dgm:t>
        <a:bodyPr/>
        <a:lstStyle/>
        <a:p>
          <a:r>
            <a:rPr lang="uk-UA" dirty="0">
              <a:latin typeface="+mj-lt"/>
            </a:rPr>
            <a:t>причинний зв’язок між діянням та наслідками, які воно спричиняє</a:t>
          </a:r>
          <a:endParaRPr lang="ru-RU" dirty="0">
            <a:latin typeface="+mj-lt"/>
          </a:endParaRPr>
        </a:p>
      </dgm:t>
    </dgm:pt>
    <dgm:pt modelId="{6C9B13BD-8440-4D91-9179-752E095B7D58}" type="parTrans" cxnId="{97DC7E0D-CE4A-4118-923E-811568A5BFD9}">
      <dgm:prSet/>
      <dgm:spPr/>
      <dgm:t>
        <a:bodyPr/>
        <a:lstStyle/>
        <a:p>
          <a:endParaRPr lang="ru-RU"/>
        </a:p>
      </dgm:t>
    </dgm:pt>
    <dgm:pt modelId="{91FC47E2-C580-43B8-917F-16971CDF1377}" type="sibTrans" cxnId="{97DC7E0D-CE4A-4118-923E-811568A5BFD9}">
      <dgm:prSet/>
      <dgm:spPr/>
      <dgm:t>
        <a:bodyPr/>
        <a:lstStyle/>
        <a:p>
          <a:endParaRPr lang="ru-RU"/>
        </a:p>
      </dgm:t>
    </dgm:pt>
    <dgm:pt modelId="{F6BB3A4F-AB85-49EA-8329-758D8B3F4075}">
      <dgm:prSet/>
      <dgm:spPr/>
      <dgm:t>
        <a:bodyPr/>
        <a:lstStyle/>
        <a:p>
          <a:r>
            <a:rPr lang="uk-UA" dirty="0">
              <a:latin typeface="+mj-lt"/>
            </a:rPr>
            <a:t>місце, час, спосіб, засоби, обставини та ситуація скоєння правопорушення</a:t>
          </a:r>
          <a:endParaRPr lang="ru-RU" dirty="0"/>
        </a:p>
      </dgm:t>
    </dgm:pt>
    <dgm:pt modelId="{C04D2AA4-6B2B-456E-9B7A-C23C8F1710E1}" type="parTrans" cxnId="{07BDD642-61AC-487B-B7EF-EF76B80B3787}">
      <dgm:prSet/>
      <dgm:spPr/>
      <dgm:t>
        <a:bodyPr/>
        <a:lstStyle/>
        <a:p>
          <a:endParaRPr lang="ru-RU"/>
        </a:p>
      </dgm:t>
    </dgm:pt>
    <dgm:pt modelId="{48E18750-567A-4889-B9BB-22CFDC99557F}" type="sibTrans" cxnId="{07BDD642-61AC-487B-B7EF-EF76B80B3787}">
      <dgm:prSet/>
      <dgm:spPr/>
      <dgm:t>
        <a:bodyPr/>
        <a:lstStyle/>
        <a:p>
          <a:endParaRPr lang="ru-RU"/>
        </a:p>
      </dgm:t>
    </dgm:pt>
    <dgm:pt modelId="{C339B575-E035-4934-A9C3-08A8CF5E899A}">
      <dgm:prSet phldrT="[Текст]" custT="1"/>
      <dgm:spPr/>
      <dgm:t>
        <a:bodyPr/>
        <a:lstStyle/>
        <a:p>
          <a:r>
            <a:rPr lang="uk-UA" sz="2400" b="1" i="0" dirty="0">
              <a:latin typeface="+mj-lt"/>
            </a:rPr>
            <a:t>2. Об’єкт правопорушення</a:t>
          </a:r>
          <a:endParaRPr lang="ru-RU" sz="2400" i="0" dirty="0"/>
        </a:p>
      </dgm:t>
    </dgm:pt>
    <dgm:pt modelId="{8F4CA6C2-4CD1-495C-A0CA-DBA08D943352}" type="parTrans" cxnId="{A0489F1D-F562-4BC7-B637-140EDB00AF9E}">
      <dgm:prSet/>
      <dgm:spPr/>
      <dgm:t>
        <a:bodyPr/>
        <a:lstStyle/>
        <a:p>
          <a:endParaRPr lang="ru-RU"/>
        </a:p>
      </dgm:t>
    </dgm:pt>
    <dgm:pt modelId="{F10F5992-DB0B-4977-AF5A-4CB85F63CF4B}" type="sibTrans" cxnId="{A0489F1D-F562-4BC7-B637-140EDB00AF9E}">
      <dgm:prSet/>
      <dgm:spPr/>
      <dgm:t>
        <a:bodyPr/>
        <a:lstStyle/>
        <a:p>
          <a:endParaRPr lang="ru-RU"/>
        </a:p>
      </dgm:t>
    </dgm:pt>
    <dgm:pt modelId="{88E81DBE-9798-463B-AA45-E8F00805B940}">
      <dgm:prSet phldrT="[Текст]" custT="1"/>
      <dgm:spPr/>
      <dgm:t>
        <a:bodyPr/>
        <a:lstStyle/>
        <a:p>
          <a:r>
            <a:rPr lang="uk-UA" sz="2000" i="0" dirty="0">
              <a:latin typeface="+mj-lt"/>
            </a:rPr>
            <a:t>– це певні блага чи соціальні цінності, на які посягає правопорушення </a:t>
          </a:r>
          <a:endParaRPr lang="ru-RU" sz="2000" i="0" dirty="0"/>
        </a:p>
      </dgm:t>
    </dgm:pt>
    <dgm:pt modelId="{E8EBB896-13FB-4D5B-8B7B-A9DC8F73B313}" type="parTrans" cxnId="{B88682A7-4075-48A2-89C3-A95E7F075100}">
      <dgm:prSet/>
      <dgm:spPr/>
      <dgm:t>
        <a:bodyPr/>
        <a:lstStyle/>
        <a:p>
          <a:endParaRPr lang="ru-RU"/>
        </a:p>
      </dgm:t>
    </dgm:pt>
    <dgm:pt modelId="{6BB9B448-B896-43E3-A2A0-A2F9340CFE84}" type="sibTrans" cxnId="{B88682A7-4075-48A2-89C3-A95E7F075100}">
      <dgm:prSet/>
      <dgm:spPr/>
      <dgm:t>
        <a:bodyPr/>
        <a:lstStyle/>
        <a:p>
          <a:endParaRPr lang="ru-RU"/>
        </a:p>
      </dgm:t>
    </dgm:pt>
    <dgm:pt modelId="{B9E71E72-B383-40C2-9AC3-35487EFC5924}">
      <dgm:prSet phldrT="[Текст]" custT="1"/>
      <dgm:spPr/>
      <dgm:t>
        <a:bodyPr/>
        <a:lstStyle/>
        <a:p>
          <a:r>
            <a:rPr lang="uk-UA" sz="2000" i="0" dirty="0">
              <a:latin typeface="+mj-lt"/>
            </a:rPr>
            <a:t>загальний об’єкт </a:t>
          </a:r>
          <a:endParaRPr lang="ru-RU" sz="2000" i="0" dirty="0"/>
        </a:p>
      </dgm:t>
    </dgm:pt>
    <dgm:pt modelId="{18C923E7-FC47-4B86-8473-D4BB7A761E02}" type="parTrans" cxnId="{A318F7E9-748C-4D96-A317-F86A698EA582}">
      <dgm:prSet/>
      <dgm:spPr/>
      <dgm:t>
        <a:bodyPr/>
        <a:lstStyle/>
        <a:p>
          <a:endParaRPr lang="ru-RU"/>
        </a:p>
      </dgm:t>
    </dgm:pt>
    <dgm:pt modelId="{94D434D0-A9FE-4374-9497-8699AC2B8AA9}" type="sibTrans" cxnId="{A318F7E9-748C-4D96-A317-F86A698EA582}">
      <dgm:prSet/>
      <dgm:spPr/>
      <dgm:t>
        <a:bodyPr/>
        <a:lstStyle/>
        <a:p>
          <a:endParaRPr lang="ru-RU"/>
        </a:p>
      </dgm:t>
    </dgm:pt>
    <dgm:pt modelId="{95430CCF-7982-42AC-9F36-5071C16804DC}">
      <dgm:prSet custT="1"/>
      <dgm:spPr/>
      <dgm:t>
        <a:bodyPr/>
        <a:lstStyle/>
        <a:p>
          <a:r>
            <a:rPr lang="uk-UA" sz="2000" i="0" dirty="0">
              <a:latin typeface="+mj-lt"/>
            </a:rPr>
            <a:t>родовий (видовий) об’єкт</a:t>
          </a:r>
          <a:endParaRPr lang="ru-RU" sz="2000" i="0" dirty="0">
            <a:latin typeface="+mj-lt"/>
          </a:endParaRPr>
        </a:p>
      </dgm:t>
    </dgm:pt>
    <dgm:pt modelId="{3B525874-D113-4A4F-8CCE-99B67E776539}" type="parTrans" cxnId="{622F5F46-55EA-46F9-977C-8B6053F78D21}">
      <dgm:prSet/>
      <dgm:spPr/>
      <dgm:t>
        <a:bodyPr/>
        <a:lstStyle/>
        <a:p>
          <a:endParaRPr lang="ru-RU"/>
        </a:p>
      </dgm:t>
    </dgm:pt>
    <dgm:pt modelId="{57800327-5B80-4FE8-A0A5-B5B0FD391612}" type="sibTrans" cxnId="{622F5F46-55EA-46F9-977C-8B6053F78D21}">
      <dgm:prSet/>
      <dgm:spPr/>
      <dgm:t>
        <a:bodyPr/>
        <a:lstStyle/>
        <a:p>
          <a:endParaRPr lang="ru-RU"/>
        </a:p>
      </dgm:t>
    </dgm:pt>
    <dgm:pt modelId="{C7D43270-CF31-4F64-A1A8-F8FF5EC7F1C7}">
      <dgm:prSet custT="1"/>
      <dgm:spPr/>
      <dgm:t>
        <a:bodyPr/>
        <a:lstStyle/>
        <a:p>
          <a:r>
            <a:rPr lang="uk-UA" sz="2000" i="0" dirty="0">
              <a:latin typeface="+mj-lt"/>
            </a:rPr>
            <a:t>безпосередній об’єкт</a:t>
          </a:r>
          <a:r>
            <a:rPr lang="uk-UA" sz="1700" i="0" dirty="0">
              <a:latin typeface="+mj-lt"/>
            </a:rPr>
            <a:t> </a:t>
          </a:r>
          <a:endParaRPr lang="ru-RU" sz="1700" i="0" dirty="0">
            <a:latin typeface="+mj-lt"/>
          </a:endParaRPr>
        </a:p>
      </dgm:t>
    </dgm:pt>
    <dgm:pt modelId="{2CCC9398-E902-46B8-A8BF-E8E865755CBA}" type="parTrans" cxnId="{5FC2B455-F813-46FB-A3B8-2A9533C5EB27}">
      <dgm:prSet/>
      <dgm:spPr/>
      <dgm:t>
        <a:bodyPr/>
        <a:lstStyle/>
        <a:p>
          <a:endParaRPr lang="ru-RU"/>
        </a:p>
      </dgm:t>
    </dgm:pt>
    <dgm:pt modelId="{989B6FCC-8981-4C35-8B9D-E609D0537174}" type="sibTrans" cxnId="{5FC2B455-F813-46FB-A3B8-2A9533C5EB27}">
      <dgm:prSet/>
      <dgm:spPr/>
      <dgm:t>
        <a:bodyPr/>
        <a:lstStyle/>
        <a:p>
          <a:endParaRPr lang="ru-RU"/>
        </a:p>
      </dgm:t>
    </dgm:pt>
    <dgm:pt modelId="{2E63C1F3-2C4E-4EC0-A141-BB273FFB6908}" type="pres">
      <dgm:prSet presAssocID="{B71FC017-57E0-4AF5-BCC4-0900636CAD59}" presName="Name0" presStyleCnt="0">
        <dgm:presLayoutVars>
          <dgm:dir/>
          <dgm:animLvl val="lvl"/>
          <dgm:resizeHandles val="exact"/>
        </dgm:presLayoutVars>
      </dgm:prSet>
      <dgm:spPr/>
    </dgm:pt>
    <dgm:pt modelId="{047BF530-40DB-41F4-A40C-57E2DDD52797}" type="pres">
      <dgm:prSet presAssocID="{C339B575-E035-4934-A9C3-08A8CF5E899A}" presName="composite" presStyleCnt="0"/>
      <dgm:spPr/>
    </dgm:pt>
    <dgm:pt modelId="{9B899148-2A06-4D55-BC09-BB56976E3F5B}" type="pres">
      <dgm:prSet presAssocID="{C339B575-E035-4934-A9C3-08A8CF5E899A}" presName="parTx" presStyleLbl="alignNode1" presStyleIdx="0" presStyleCnt="3" custScaleX="80957">
        <dgm:presLayoutVars>
          <dgm:chMax val="0"/>
          <dgm:chPref val="0"/>
          <dgm:bulletEnabled val="1"/>
        </dgm:presLayoutVars>
      </dgm:prSet>
      <dgm:spPr/>
    </dgm:pt>
    <dgm:pt modelId="{53971004-AE91-46AC-91EF-0BCB192EAC20}" type="pres">
      <dgm:prSet presAssocID="{C339B575-E035-4934-A9C3-08A8CF5E899A}" presName="desTx" presStyleLbl="alignAccFollowNode1" presStyleIdx="0" presStyleCnt="3" custScaleX="80919">
        <dgm:presLayoutVars>
          <dgm:bulletEnabled val="1"/>
        </dgm:presLayoutVars>
      </dgm:prSet>
      <dgm:spPr/>
    </dgm:pt>
    <dgm:pt modelId="{9E7013C8-C66C-4B3C-9646-6B6DBE61D030}" type="pres">
      <dgm:prSet presAssocID="{F10F5992-DB0B-4977-AF5A-4CB85F63CF4B}" presName="space" presStyleCnt="0"/>
      <dgm:spPr/>
    </dgm:pt>
    <dgm:pt modelId="{5BD682C4-4F2A-4A3D-98AE-D83DF7915299}" type="pres">
      <dgm:prSet presAssocID="{E1CB6B2D-8E8E-42A8-916F-4A5A74E4F32B}" presName="composite" presStyleCnt="0"/>
      <dgm:spPr/>
    </dgm:pt>
    <dgm:pt modelId="{E493E625-27E6-408F-AC5E-0AF4089F31A2}" type="pres">
      <dgm:prSet presAssocID="{E1CB6B2D-8E8E-42A8-916F-4A5A74E4F32B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8119539B-17B3-4B23-9675-D086D8AA7D54}" type="pres">
      <dgm:prSet presAssocID="{E1CB6B2D-8E8E-42A8-916F-4A5A74E4F32B}" presName="desTx" presStyleLbl="alignAccFollowNode1" presStyleIdx="1" presStyleCnt="3">
        <dgm:presLayoutVars>
          <dgm:bulletEnabled val="1"/>
        </dgm:presLayoutVars>
      </dgm:prSet>
      <dgm:spPr/>
    </dgm:pt>
    <dgm:pt modelId="{B6407423-8717-41E1-94F9-13B23DACC16E}" type="pres">
      <dgm:prSet presAssocID="{4EF213AE-C59C-415A-8658-F3DCB49CCA33}" presName="space" presStyleCnt="0"/>
      <dgm:spPr/>
    </dgm:pt>
    <dgm:pt modelId="{0C2DFFE1-834F-4574-950B-8B0C0E8477FF}" type="pres">
      <dgm:prSet presAssocID="{3A432E82-B19D-4F25-A7E9-FADA0AABC295}" presName="composite" presStyleCnt="0"/>
      <dgm:spPr/>
    </dgm:pt>
    <dgm:pt modelId="{BE6E1FA2-11A9-4591-9F36-AB15B1A54D7C}" type="pres">
      <dgm:prSet presAssocID="{3A432E82-B19D-4F25-A7E9-FADA0AABC295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5ABC8847-18D4-4135-8A70-C6AD6746B153}" type="pres">
      <dgm:prSet presAssocID="{3A432E82-B19D-4F25-A7E9-FADA0AABC295}" presName="desTx" presStyleLbl="alignAccFollowNode1" presStyleIdx="2" presStyleCnt="3" custLinFactNeighborX="8" custLinFactNeighborY="618">
        <dgm:presLayoutVars>
          <dgm:bulletEnabled val="1"/>
        </dgm:presLayoutVars>
      </dgm:prSet>
      <dgm:spPr/>
    </dgm:pt>
  </dgm:ptLst>
  <dgm:cxnLst>
    <dgm:cxn modelId="{97DC7E0D-CE4A-4118-923E-811568A5BFD9}" srcId="{4169C778-CCDA-4CE0-966F-B7E6D6A82230}" destId="{0A188B80-044B-479F-8FC6-B32DC5F1A8DE}" srcOrd="3" destOrd="0" parTransId="{6C9B13BD-8440-4D91-9179-752E095B7D58}" sibTransId="{91FC47E2-C580-43B8-917F-16971CDF1377}"/>
    <dgm:cxn modelId="{8DB0900F-D031-4296-BAC0-2CABDEE9AD13}" type="presOf" srcId="{E1CB6B2D-8E8E-42A8-916F-4A5A74E4F32B}" destId="{E493E625-27E6-408F-AC5E-0AF4089F31A2}" srcOrd="0" destOrd="0" presId="urn:microsoft.com/office/officeart/2005/8/layout/hList1"/>
    <dgm:cxn modelId="{8563DE18-AE76-4A59-8602-8ADFB8078E54}" srcId="{4169C778-CCDA-4CE0-966F-B7E6D6A82230}" destId="{BE3FD2A4-7C98-44C2-86FC-236377F9328A}" srcOrd="1" destOrd="0" parTransId="{ED8C248A-1800-4E08-9135-B7056AF93406}" sibTransId="{2C7A98AC-D13C-4542-B845-E0860754BAC0}"/>
    <dgm:cxn modelId="{A0489F1D-F562-4BC7-B637-140EDB00AF9E}" srcId="{B71FC017-57E0-4AF5-BCC4-0900636CAD59}" destId="{C339B575-E035-4934-A9C3-08A8CF5E899A}" srcOrd="0" destOrd="0" parTransId="{8F4CA6C2-4CD1-495C-A0CA-DBA08D943352}" sibTransId="{F10F5992-DB0B-4977-AF5A-4CB85F63CF4B}"/>
    <dgm:cxn modelId="{383A601E-956B-40A6-9E0D-B85BC4415B60}" srcId="{4169C778-CCDA-4CE0-966F-B7E6D6A82230}" destId="{FCF8C979-273F-4CB0-80A8-94FDCC6C29B9}" srcOrd="2" destOrd="0" parTransId="{658EFA0A-BA64-4265-8272-AFBF64CFC631}" sibTransId="{27739DEA-6510-497A-949E-85902EBC103A}"/>
    <dgm:cxn modelId="{C6D78C23-60D4-4C69-B918-0644529A3B17}" type="presOf" srcId="{C7D43270-CF31-4F64-A1A8-F8FF5EC7F1C7}" destId="{53971004-AE91-46AC-91EF-0BCB192EAC20}" srcOrd="0" destOrd="3" presId="urn:microsoft.com/office/officeart/2005/8/layout/hList1"/>
    <dgm:cxn modelId="{8776ED23-8D5A-4498-932E-BDF1ADC91CBA}" type="presOf" srcId="{95430CCF-7982-42AC-9F36-5071C16804DC}" destId="{53971004-AE91-46AC-91EF-0BCB192EAC20}" srcOrd="0" destOrd="2" presId="urn:microsoft.com/office/officeart/2005/8/layout/hList1"/>
    <dgm:cxn modelId="{3BEF0424-A381-4DFE-A0FE-0BCAA6CD0129}" srcId="{E1CB6B2D-8E8E-42A8-916F-4A5A74E4F32B}" destId="{9BA4C4CC-B130-48D1-941F-3DB80F01849E}" srcOrd="1" destOrd="0" parTransId="{52B5A7DC-6AF6-41A1-AA00-EF1370D5FDF0}" sibTransId="{AD8F4286-D534-4DAA-B7BF-998CD5C92C2E}"/>
    <dgm:cxn modelId="{FE307428-015A-44A1-994C-79D841D7EC6D}" srcId="{4169C778-CCDA-4CE0-966F-B7E6D6A82230}" destId="{88CEBAA6-C5F6-4B33-96F4-FCD2857FCBB1}" srcOrd="0" destOrd="0" parTransId="{4C916A52-38BC-4126-B516-C10C9B578941}" sibTransId="{1BCB25A0-3EA8-4989-B4E8-0B3736D297BA}"/>
    <dgm:cxn modelId="{0D234A2B-6E38-4541-90D1-9DE0992FB246}" type="presOf" srcId="{C339B575-E035-4934-A9C3-08A8CF5E899A}" destId="{9B899148-2A06-4D55-BC09-BB56976E3F5B}" srcOrd="0" destOrd="0" presId="urn:microsoft.com/office/officeart/2005/8/layout/hList1"/>
    <dgm:cxn modelId="{27818F2D-274D-4846-964E-D96ABDCAA356}" srcId="{9BA4C4CC-B130-48D1-941F-3DB80F01849E}" destId="{218BBE69-068E-4943-89EA-29BEAFEB146B}" srcOrd="1" destOrd="0" parTransId="{BBCF9A5A-6AA6-4672-B6E2-089288EF94AE}" sibTransId="{546D975D-9DE1-4BED-87C1-95840F8599BD}"/>
    <dgm:cxn modelId="{7CEEF03D-62B2-4EFD-BC7C-810462C620A8}" type="presOf" srcId="{BE3FD2A4-7C98-44C2-86FC-236377F9328A}" destId="{5ABC8847-18D4-4135-8A70-C6AD6746B153}" srcOrd="0" destOrd="2" presId="urn:microsoft.com/office/officeart/2005/8/layout/hList1"/>
    <dgm:cxn modelId="{B654D15D-E086-47B7-AB00-C5473D4B3CC2}" srcId="{B71FC017-57E0-4AF5-BCC4-0900636CAD59}" destId="{3A432E82-B19D-4F25-A7E9-FADA0AABC295}" srcOrd="2" destOrd="0" parTransId="{CE5A1CB3-97EE-4F5B-93B7-346C758276A6}" sibTransId="{6007ADE0-4428-41B5-A8D3-E27A95BF481A}"/>
    <dgm:cxn modelId="{5573095F-91B8-495D-8EDC-5BB74554C084}" srcId="{9BA4C4CC-B130-48D1-941F-3DB80F01849E}" destId="{C3ED9540-918C-4422-AFC7-7108578996C1}" srcOrd="0" destOrd="0" parTransId="{98EACA86-B036-455F-B14C-9E17BC4CC644}" sibTransId="{F119FACF-CC7C-4EDE-B4EF-36DE7C0620C5}"/>
    <dgm:cxn modelId="{07BDD642-61AC-487B-B7EF-EF76B80B3787}" srcId="{4169C778-CCDA-4CE0-966F-B7E6D6A82230}" destId="{F6BB3A4F-AB85-49EA-8329-758D8B3F4075}" srcOrd="4" destOrd="0" parTransId="{C04D2AA4-6B2B-456E-9B7A-C23C8F1710E1}" sibTransId="{48E18750-567A-4889-B9BB-22CFDC99557F}"/>
    <dgm:cxn modelId="{622F5F46-55EA-46F9-977C-8B6053F78D21}" srcId="{88E81DBE-9798-463B-AA45-E8F00805B940}" destId="{95430CCF-7982-42AC-9F36-5071C16804DC}" srcOrd="1" destOrd="0" parTransId="{3B525874-D113-4A4F-8CCE-99B67E776539}" sibTransId="{57800327-5B80-4FE8-A0A5-B5B0FD391612}"/>
    <dgm:cxn modelId="{F601B167-E00D-452E-824B-4CD4441EE6F9}" srcId="{E1CB6B2D-8E8E-42A8-916F-4A5A74E4F32B}" destId="{F895D0F0-DC4E-46C3-B471-0EC540FA0885}" srcOrd="0" destOrd="0" parTransId="{5401E210-226C-433D-8E7B-C096D0B27E19}" sibTransId="{F1DDBCC7-71CA-4115-B4F5-1A67A80C1BA9}"/>
    <dgm:cxn modelId="{E46E5B6C-F1C7-4DFC-AC7C-95C67CC1613B}" type="presOf" srcId="{FCF8C979-273F-4CB0-80A8-94FDCC6C29B9}" destId="{5ABC8847-18D4-4135-8A70-C6AD6746B153}" srcOrd="0" destOrd="3" presId="urn:microsoft.com/office/officeart/2005/8/layout/hList1"/>
    <dgm:cxn modelId="{A1C20572-D909-4982-B475-410B287291E9}" type="presOf" srcId="{218BBE69-068E-4943-89EA-29BEAFEB146B}" destId="{8119539B-17B3-4B23-9675-D086D8AA7D54}" srcOrd="0" destOrd="3" presId="urn:microsoft.com/office/officeart/2005/8/layout/hList1"/>
    <dgm:cxn modelId="{1BD77F73-5AFE-4D72-A539-19852FADCEE9}" srcId="{9BA4C4CC-B130-48D1-941F-3DB80F01849E}" destId="{B4100AD1-980F-49D7-B3C5-DCEB76EA8B8A}" srcOrd="2" destOrd="0" parTransId="{67C82A99-E34E-40A0-8AF3-6A7E8B1AAFD0}" sibTransId="{385AA0FA-4E44-45AE-9A89-0C0B6D481AB5}"/>
    <dgm:cxn modelId="{81EE8075-1A4C-441D-8F7F-EEF4519B63D6}" type="presOf" srcId="{B9E71E72-B383-40C2-9AC3-35487EFC5924}" destId="{53971004-AE91-46AC-91EF-0BCB192EAC20}" srcOrd="0" destOrd="1" presId="urn:microsoft.com/office/officeart/2005/8/layout/hList1"/>
    <dgm:cxn modelId="{5FC2B455-F813-46FB-A3B8-2A9533C5EB27}" srcId="{88E81DBE-9798-463B-AA45-E8F00805B940}" destId="{C7D43270-CF31-4F64-A1A8-F8FF5EC7F1C7}" srcOrd="2" destOrd="0" parTransId="{2CCC9398-E902-46B8-A8BF-E8E865755CBA}" sibTransId="{989B6FCC-8981-4C35-8B9D-E609D0537174}"/>
    <dgm:cxn modelId="{70A7427B-5D07-4CFF-9144-D394747084F7}" type="presOf" srcId="{B4100AD1-980F-49D7-B3C5-DCEB76EA8B8A}" destId="{8119539B-17B3-4B23-9675-D086D8AA7D54}" srcOrd="0" destOrd="4" presId="urn:microsoft.com/office/officeart/2005/8/layout/hList1"/>
    <dgm:cxn modelId="{59F97A86-0802-4149-ACE2-39DE3561AD01}" type="presOf" srcId="{F6BB3A4F-AB85-49EA-8329-758D8B3F4075}" destId="{5ABC8847-18D4-4135-8A70-C6AD6746B153}" srcOrd="0" destOrd="5" presId="urn:microsoft.com/office/officeart/2005/8/layout/hList1"/>
    <dgm:cxn modelId="{9BCBE08C-7E6F-46B7-8CD5-53A757FD958C}" type="presOf" srcId="{0A188B80-044B-479F-8FC6-B32DC5F1A8DE}" destId="{5ABC8847-18D4-4135-8A70-C6AD6746B153}" srcOrd="0" destOrd="4" presId="urn:microsoft.com/office/officeart/2005/8/layout/hList1"/>
    <dgm:cxn modelId="{B88682A7-4075-48A2-89C3-A95E7F075100}" srcId="{C339B575-E035-4934-A9C3-08A8CF5E899A}" destId="{88E81DBE-9798-463B-AA45-E8F00805B940}" srcOrd="0" destOrd="0" parTransId="{E8EBB896-13FB-4D5B-8B7B-A9DC8F73B313}" sibTransId="{6BB9B448-B896-43E3-A2A0-A2F9340CFE84}"/>
    <dgm:cxn modelId="{762248B7-FE4B-432D-923D-FEFA5CEB24B8}" type="presOf" srcId="{4169C778-CCDA-4CE0-966F-B7E6D6A82230}" destId="{5ABC8847-18D4-4135-8A70-C6AD6746B153}" srcOrd="0" destOrd="0" presId="urn:microsoft.com/office/officeart/2005/8/layout/hList1"/>
    <dgm:cxn modelId="{E83E63BD-E411-4756-91DF-0179E03BBAD0}" srcId="{3A432E82-B19D-4F25-A7E9-FADA0AABC295}" destId="{4169C778-CCDA-4CE0-966F-B7E6D6A82230}" srcOrd="0" destOrd="0" parTransId="{2DDBAF90-088B-4CC9-8221-093F5284B985}" sibTransId="{FAD0A251-CF04-4952-A322-4CAA30FD67E4}"/>
    <dgm:cxn modelId="{429889BE-532C-4C1A-A336-72C99E04FA07}" type="presOf" srcId="{88E81DBE-9798-463B-AA45-E8F00805B940}" destId="{53971004-AE91-46AC-91EF-0BCB192EAC20}" srcOrd="0" destOrd="0" presId="urn:microsoft.com/office/officeart/2005/8/layout/hList1"/>
    <dgm:cxn modelId="{8013EDC1-E4E1-446A-8D61-554BD3238FF4}" type="presOf" srcId="{9BA4C4CC-B130-48D1-941F-3DB80F01849E}" destId="{8119539B-17B3-4B23-9675-D086D8AA7D54}" srcOrd="0" destOrd="1" presId="urn:microsoft.com/office/officeart/2005/8/layout/hList1"/>
    <dgm:cxn modelId="{615C5DC3-B9AD-4951-851D-B3C52DCCB281}" type="presOf" srcId="{88CEBAA6-C5F6-4B33-96F4-FCD2857FCBB1}" destId="{5ABC8847-18D4-4135-8A70-C6AD6746B153}" srcOrd="0" destOrd="1" presId="urn:microsoft.com/office/officeart/2005/8/layout/hList1"/>
    <dgm:cxn modelId="{A14CBFC5-D927-435D-800E-8B25E4E4DE09}" type="presOf" srcId="{3A432E82-B19D-4F25-A7E9-FADA0AABC295}" destId="{BE6E1FA2-11A9-4591-9F36-AB15B1A54D7C}" srcOrd="0" destOrd="0" presId="urn:microsoft.com/office/officeart/2005/8/layout/hList1"/>
    <dgm:cxn modelId="{07B8C4D0-89FC-46FD-A8DC-AD5DE8AF8E23}" type="presOf" srcId="{B71FC017-57E0-4AF5-BCC4-0900636CAD59}" destId="{2E63C1F3-2C4E-4EC0-A141-BB273FFB6908}" srcOrd="0" destOrd="0" presId="urn:microsoft.com/office/officeart/2005/8/layout/hList1"/>
    <dgm:cxn modelId="{F7E0EDD8-1ACE-4593-9165-77EA6BF7DC45}" srcId="{B71FC017-57E0-4AF5-BCC4-0900636CAD59}" destId="{E1CB6B2D-8E8E-42A8-916F-4A5A74E4F32B}" srcOrd="1" destOrd="0" parTransId="{DA160884-6C90-4DAC-9CA7-6CA190DEDFEF}" sibTransId="{4EF213AE-C59C-415A-8658-F3DCB49CCA33}"/>
    <dgm:cxn modelId="{8997C1DD-184D-4E72-AB63-23B23C6962F1}" type="presOf" srcId="{F895D0F0-DC4E-46C3-B471-0EC540FA0885}" destId="{8119539B-17B3-4B23-9675-D086D8AA7D54}" srcOrd="0" destOrd="0" presId="urn:microsoft.com/office/officeart/2005/8/layout/hList1"/>
    <dgm:cxn modelId="{A318F7E9-748C-4D96-A317-F86A698EA582}" srcId="{88E81DBE-9798-463B-AA45-E8F00805B940}" destId="{B9E71E72-B383-40C2-9AC3-35487EFC5924}" srcOrd="0" destOrd="0" parTransId="{18C923E7-FC47-4B86-8473-D4BB7A761E02}" sibTransId="{94D434D0-A9FE-4374-9497-8699AC2B8AA9}"/>
    <dgm:cxn modelId="{92931CF0-F335-45D6-96EF-7C1668884C60}" type="presOf" srcId="{C3ED9540-918C-4422-AFC7-7108578996C1}" destId="{8119539B-17B3-4B23-9675-D086D8AA7D54}" srcOrd="0" destOrd="2" presId="urn:microsoft.com/office/officeart/2005/8/layout/hList1"/>
    <dgm:cxn modelId="{B89F771A-1223-451B-83D9-0CB69758AD8C}" type="presParOf" srcId="{2E63C1F3-2C4E-4EC0-A141-BB273FFB6908}" destId="{047BF530-40DB-41F4-A40C-57E2DDD52797}" srcOrd="0" destOrd="0" presId="urn:microsoft.com/office/officeart/2005/8/layout/hList1"/>
    <dgm:cxn modelId="{A54D56FA-974D-4D21-8C75-B65A6284C5C5}" type="presParOf" srcId="{047BF530-40DB-41F4-A40C-57E2DDD52797}" destId="{9B899148-2A06-4D55-BC09-BB56976E3F5B}" srcOrd="0" destOrd="0" presId="urn:microsoft.com/office/officeart/2005/8/layout/hList1"/>
    <dgm:cxn modelId="{8AD257B2-F1D2-48F5-A555-0AB95AACBA2F}" type="presParOf" srcId="{047BF530-40DB-41F4-A40C-57E2DDD52797}" destId="{53971004-AE91-46AC-91EF-0BCB192EAC20}" srcOrd="1" destOrd="0" presId="urn:microsoft.com/office/officeart/2005/8/layout/hList1"/>
    <dgm:cxn modelId="{F51E4C6F-CC64-430D-8D25-0ACEC3A941AE}" type="presParOf" srcId="{2E63C1F3-2C4E-4EC0-A141-BB273FFB6908}" destId="{9E7013C8-C66C-4B3C-9646-6B6DBE61D030}" srcOrd="1" destOrd="0" presId="urn:microsoft.com/office/officeart/2005/8/layout/hList1"/>
    <dgm:cxn modelId="{B0B7BF75-5CE2-47F2-9E8C-BBB34FA25E7D}" type="presParOf" srcId="{2E63C1F3-2C4E-4EC0-A141-BB273FFB6908}" destId="{5BD682C4-4F2A-4A3D-98AE-D83DF7915299}" srcOrd="2" destOrd="0" presId="urn:microsoft.com/office/officeart/2005/8/layout/hList1"/>
    <dgm:cxn modelId="{85D1FFE5-9213-4A31-9BB5-47668382A2FA}" type="presParOf" srcId="{5BD682C4-4F2A-4A3D-98AE-D83DF7915299}" destId="{E493E625-27E6-408F-AC5E-0AF4089F31A2}" srcOrd="0" destOrd="0" presId="urn:microsoft.com/office/officeart/2005/8/layout/hList1"/>
    <dgm:cxn modelId="{78309CDC-FC44-4EA3-8228-AF41466D7F44}" type="presParOf" srcId="{5BD682C4-4F2A-4A3D-98AE-D83DF7915299}" destId="{8119539B-17B3-4B23-9675-D086D8AA7D54}" srcOrd="1" destOrd="0" presId="urn:microsoft.com/office/officeart/2005/8/layout/hList1"/>
    <dgm:cxn modelId="{B5485180-0CA5-4964-B909-F08188946FCA}" type="presParOf" srcId="{2E63C1F3-2C4E-4EC0-A141-BB273FFB6908}" destId="{B6407423-8717-41E1-94F9-13B23DACC16E}" srcOrd="3" destOrd="0" presId="urn:microsoft.com/office/officeart/2005/8/layout/hList1"/>
    <dgm:cxn modelId="{88B707CB-F861-4933-9AD0-FE9A67155536}" type="presParOf" srcId="{2E63C1F3-2C4E-4EC0-A141-BB273FFB6908}" destId="{0C2DFFE1-834F-4574-950B-8B0C0E8477FF}" srcOrd="4" destOrd="0" presId="urn:microsoft.com/office/officeart/2005/8/layout/hList1"/>
    <dgm:cxn modelId="{9EEA621E-8982-48C7-A4D5-955A9004B8D9}" type="presParOf" srcId="{0C2DFFE1-834F-4574-950B-8B0C0E8477FF}" destId="{BE6E1FA2-11A9-4591-9F36-AB15B1A54D7C}" srcOrd="0" destOrd="0" presId="urn:microsoft.com/office/officeart/2005/8/layout/hList1"/>
    <dgm:cxn modelId="{82878769-2306-41FE-A8DC-A763A2ECC563}" type="presParOf" srcId="{0C2DFFE1-834F-4574-950B-8B0C0E8477FF}" destId="{5ABC8847-18D4-4135-8A70-C6AD6746B15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02571814-5EDA-4759-A20E-C1DFAEBC4FB0}" type="doc">
      <dgm:prSet loTypeId="urn:microsoft.com/office/officeart/2005/8/layout/orgChart1" loCatId="hierarchy" qsTypeId="urn:microsoft.com/office/officeart/2005/8/quickstyle/simple2" qsCatId="simple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D90E6341-7846-4A47-83D4-63B023656D28}">
      <dgm:prSet phldrT="[Текст]"/>
      <dgm:spPr/>
      <dgm:t>
        <a:bodyPr/>
        <a:lstStyle/>
        <a:p>
          <a:r>
            <a:rPr lang="uk-UA" b="1" i="0" dirty="0">
              <a:solidFill>
                <a:schemeClr val="bg2">
                  <a:lumMod val="25000"/>
                </a:schemeClr>
              </a:solidFill>
              <a:latin typeface="+mj-lt"/>
            </a:rPr>
            <a:t>Залежно від того, чи пов’язується закінчення правопорушення з настанням суспільно небезпечних (шкідливих) наслідків діяння або ні</a:t>
          </a:r>
          <a:r>
            <a:rPr lang="uk-UA" i="0" dirty="0">
              <a:solidFill>
                <a:schemeClr val="bg2">
                  <a:lumMod val="25000"/>
                </a:schemeClr>
              </a:solidFill>
              <a:latin typeface="+mj-lt"/>
            </a:rPr>
            <a:t>, розрізняють: </a:t>
          </a:r>
          <a:endParaRPr lang="ru-RU" i="0" dirty="0">
            <a:solidFill>
              <a:schemeClr val="bg2">
                <a:lumMod val="25000"/>
              </a:schemeClr>
            </a:solidFill>
          </a:endParaRPr>
        </a:p>
      </dgm:t>
    </dgm:pt>
    <dgm:pt modelId="{2951A438-1599-462B-A828-F4AB252A7770}" type="parTrans" cxnId="{D5263F68-C07E-447F-AD61-D09737056A04}">
      <dgm:prSet/>
      <dgm:spPr/>
      <dgm:t>
        <a:bodyPr/>
        <a:lstStyle/>
        <a:p>
          <a:endParaRPr lang="ru-RU"/>
        </a:p>
      </dgm:t>
    </dgm:pt>
    <dgm:pt modelId="{3ECCE8B7-663B-40E4-8BDB-57A7D1248C29}" type="sibTrans" cxnId="{D5263F68-C07E-447F-AD61-D09737056A04}">
      <dgm:prSet/>
      <dgm:spPr/>
      <dgm:t>
        <a:bodyPr/>
        <a:lstStyle/>
        <a:p>
          <a:endParaRPr lang="ru-RU"/>
        </a:p>
      </dgm:t>
    </dgm:pt>
    <dgm:pt modelId="{EC7B5BFD-84CF-475C-BFEE-D30CE1B4F371}">
      <dgm:prSet phldrT="[Текст]"/>
      <dgm:spPr/>
      <dgm:t>
        <a:bodyPr/>
        <a:lstStyle/>
        <a:p>
          <a:r>
            <a:rPr lang="uk-UA" b="1" i="0" dirty="0">
              <a:solidFill>
                <a:schemeClr val="bg2">
                  <a:lumMod val="25000"/>
                </a:schemeClr>
              </a:solidFill>
              <a:latin typeface="+mj-lt"/>
            </a:rPr>
            <a:t>правопорушення з формальним складом</a:t>
          </a:r>
          <a:r>
            <a:rPr lang="uk-UA" i="0" dirty="0">
              <a:solidFill>
                <a:schemeClr val="bg2">
                  <a:lumMod val="25000"/>
                </a:schemeClr>
              </a:solidFill>
              <a:latin typeface="+mj-lt"/>
            </a:rPr>
            <a:t>, для якого обов’язковою ознакою об’єктивної сторони є лише суспільно небезпечне(шкідливе) діяння</a:t>
          </a:r>
          <a:endParaRPr lang="ru-RU" i="0" dirty="0">
            <a:solidFill>
              <a:schemeClr val="bg2">
                <a:lumMod val="25000"/>
              </a:schemeClr>
            </a:solidFill>
            <a:latin typeface="+mj-lt"/>
          </a:endParaRPr>
        </a:p>
      </dgm:t>
    </dgm:pt>
    <dgm:pt modelId="{0FF556CB-21F7-40C5-AF3F-AB4A7F2798DF}" type="parTrans" cxnId="{2AAB5ED4-5FA5-4F74-82FB-FD1AF29409C1}">
      <dgm:prSet/>
      <dgm:spPr/>
      <dgm:t>
        <a:bodyPr/>
        <a:lstStyle/>
        <a:p>
          <a:endParaRPr lang="ru-RU"/>
        </a:p>
      </dgm:t>
    </dgm:pt>
    <dgm:pt modelId="{2AE24677-FA7B-451F-BB8E-FA43520F4341}" type="sibTrans" cxnId="{2AAB5ED4-5FA5-4F74-82FB-FD1AF29409C1}">
      <dgm:prSet/>
      <dgm:spPr/>
      <dgm:t>
        <a:bodyPr/>
        <a:lstStyle/>
        <a:p>
          <a:endParaRPr lang="ru-RU"/>
        </a:p>
      </dgm:t>
    </dgm:pt>
    <dgm:pt modelId="{D0D84D55-E1A6-4142-B83A-374F7CE5B37C}">
      <dgm:prSet phldrT="[Текст]"/>
      <dgm:spPr/>
      <dgm:t>
        <a:bodyPr/>
        <a:lstStyle/>
        <a:p>
          <a:r>
            <a:rPr lang="uk-UA" b="1" i="0" dirty="0">
              <a:solidFill>
                <a:schemeClr val="bg2">
                  <a:lumMod val="25000"/>
                </a:schemeClr>
              </a:solidFill>
              <a:latin typeface="+mj-lt"/>
            </a:rPr>
            <a:t>правопорушення з матеріальним складом</a:t>
          </a:r>
          <a:r>
            <a:rPr lang="uk-UA" i="0" dirty="0">
              <a:solidFill>
                <a:schemeClr val="bg2">
                  <a:lumMod val="25000"/>
                </a:schemeClr>
              </a:solidFill>
              <a:latin typeface="+mj-lt"/>
            </a:rPr>
            <a:t>, яке вважається закінченим з моменту настання зазначених в нормі суспільно небезпечних (шкідливих) наслідків</a:t>
          </a:r>
          <a:endParaRPr lang="ru-RU" i="0" dirty="0">
            <a:solidFill>
              <a:schemeClr val="bg2">
                <a:lumMod val="25000"/>
              </a:schemeClr>
            </a:solidFill>
          </a:endParaRPr>
        </a:p>
      </dgm:t>
    </dgm:pt>
    <dgm:pt modelId="{94385E94-F46E-4609-A206-8E18A3441A6F}" type="parTrans" cxnId="{8306B7AA-EB7E-492E-B371-51AD203A9D5B}">
      <dgm:prSet/>
      <dgm:spPr/>
      <dgm:t>
        <a:bodyPr/>
        <a:lstStyle/>
        <a:p>
          <a:endParaRPr lang="ru-RU"/>
        </a:p>
      </dgm:t>
    </dgm:pt>
    <dgm:pt modelId="{FB052EAF-6DB7-4423-A2D6-2D5F967492A1}" type="sibTrans" cxnId="{8306B7AA-EB7E-492E-B371-51AD203A9D5B}">
      <dgm:prSet/>
      <dgm:spPr/>
      <dgm:t>
        <a:bodyPr/>
        <a:lstStyle/>
        <a:p>
          <a:endParaRPr lang="ru-RU"/>
        </a:p>
      </dgm:t>
    </dgm:pt>
    <dgm:pt modelId="{26560C48-6FD6-4039-B4E1-A675CF3CB9A7}" type="pres">
      <dgm:prSet presAssocID="{02571814-5EDA-4759-A20E-C1DFAEBC4FB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948FCF7-73A0-4867-99A5-667496A5B631}" type="pres">
      <dgm:prSet presAssocID="{D90E6341-7846-4A47-83D4-63B023656D28}" presName="hierRoot1" presStyleCnt="0">
        <dgm:presLayoutVars>
          <dgm:hierBranch val="init"/>
        </dgm:presLayoutVars>
      </dgm:prSet>
      <dgm:spPr/>
    </dgm:pt>
    <dgm:pt modelId="{C1F252E2-5841-4467-BE4A-E349FF11EB41}" type="pres">
      <dgm:prSet presAssocID="{D90E6341-7846-4A47-83D4-63B023656D28}" presName="rootComposite1" presStyleCnt="0"/>
      <dgm:spPr/>
    </dgm:pt>
    <dgm:pt modelId="{BCD1CF67-315D-486B-84BF-66A690CC7FCF}" type="pres">
      <dgm:prSet presAssocID="{D90E6341-7846-4A47-83D4-63B023656D28}" presName="rootText1" presStyleLbl="node0" presStyleIdx="0" presStyleCnt="1">
        <dgm:presLayoutVars>
          <dgm:chPref val="3"/>
        </dgm:presLayoutVars>
      </dgm:prSet>
      <dgm:spPr/>
    </dgm:pt>
    <dgm:pt modelId="{E88956CB-4FAA-4C4A-85D7-82DD5A4D84EC}" type="pres">
      <dgm:prSet presAssocID="{D90E6341-7846-4A47-83D4-63B023656D28}" presName="rootConnector1" presStyleLbl="node1" presStyleIdx="0" presStyleCnt="0"/>
      <dgm:spPr/>
    </dgm:pt>
    <dgm:pt modelId="{C5E1F935-C865-48BE-ADA1-4CC5368FD7E1}" type="pres">
      <dgm:prSet presAssocID="{D90E6341-7846-4A47-83D4-63B023656D28}" presName="hierChild2" presStyleCnt="0"/>
      <dgm:spPr/>
    </dgm:pt>
    <dgm:pt modelId="{372AE1FB-55AD-41DC-B3D1-C8073CF27C57}" type="pres">
      <dgm:prSet presAssocID="{0FF556CB-21F7-40C5-AF3F-AB4A7F2798DF}" presName="Name37" presStyleLbl="parChTrans1D2" presStyleIdx="0" presStyleCnt="2"/>
      <dgm:spPr/>
    </dgm:pt>
    <dgm:pt modelId="{7E0877A2-20BB-4AA5-9796-5D3E1D09B497}" type="pres">
      <dgm:prSet presAssocID="{EC7B5BFD-84CF-475C-BFEE-D30CE1B4F371}" presName="hierRoot2" presStyleCnt="0">
        <dgm:presLayoutVars>
          <dgm:hierBranch val="init"/>
        </dgm:presLayoutVars>
      </dgm:prSet>
      <dgm:spPr/>
    </dgm:pt>
    <dgm:pt modelId="{529961C3-8EEB-4218-A1A1-BC3D3B82FC17}" type="pres">
      <dgm:prSet presAssocID="{EC7B5BFD-84CF-475C-BFEE-D30CE1B4F371}" presName="rootComposite" presStyleCnt="0"/>
      <dgm:spPr/>
    </dgm:pt>
    <dgm:pt modelId="{681F3E52-915D-4C87-8AA8-8209BC884B7A}" type="pres">
      <dgm:prSet presAssocID="{EC7B5BFD-84CF-475C-BFEE-D30CE1B4F371}" presName="rootText" presStyleLbl="node2" presStyleIdx="0" presStyleCnt="2">
        <dgm:presLayoutVars>
          <dgm:chPref val="3"/>
        </dgm:presLayoutVars>
      </dgm:prSet>
      <dgm:spPr/>
    </dgm:pt>
    <dgm:pt modelId="{442BE5B8-0CFB-4AD5-BE56-9096A6E57CFE}" type="pres">
      <dgm:prSet presAssocID="{EC7B5BFD-84CF-475C-BFEE-D30CE1B4F371}" presName="rootConnector" presStyleLbl="node2" presStyleIdx="0" presStyleCnt="2"/>
      <dgm:spPr/>
    </dgm:pt>
    <dgm:pt modelId="{4EEC70FA-A253-4E62-A9AB-D6354D00B0B5}" type="pres">
      <dgm:prSet presAssocID="{EC7B5BFD-84CF-475C-BFEE-D30CE1B4F371}" presName="hierChild4" presStyleCnt="0"/>
      <dgm:spPr/>
    </dgm:pt>
    <dgm:pt modelId="{AD6B9717-DB73-4D1F-BB86-642D91E6508A}" type="pres">
      <dgm:prSet presAssocID="{EC7B5BFD-84CF-475C-BFEE-D30CE1B4F371}" presName="hierChild5" presStyleCnt="0"/>
      <dgm:spPr/>
    </dgm:pt>
    <dgm:pt modelId="{D14919B0-62F9-4D4E-9917-4CD44B228095}" type="pres">
      <dgm:prSet presAssocID="{94385E94-F46E-4609-A206-8E18A3441A6F}" presName="Name37" presStyleLbl="parChTrans1D2" presStyleIdx="1" presStyleCnt="2"/>
      <dgm:spPr/>
    </dgm:pt>
    <dgm:pt modelId="{C7E6DB98-EBE7-4500-BE58-DDA651D4A978}" type="pres">
      <dgm:prSet presAssocID="{D0D84D55-E1A6-4142-B83A-374F7CE5B37C}" presName="hierRoot2" presStyleCnt="0">
        <dgm:presLayoutVars>
          <dgm:hierBranch val="init"/>
        </dgm:presLayoutVars>
      </dgm:prSet>
      <dgm:spPr/>
    </dgm:pt>
    <dgm:pt modelId="{38568C08-D685-4A94-AED1-B924B3EAD7BE}" type="pres">
      <dgm:prSet presAssocID="{D0D84D55-E1A6-4142-B83A-374F7CE5B37C}" presName="rootComposite" presStyleCnt="0"/>
      <dgm:spPr/>
    </dgm:pt>
    <dgm:pt modelId="{7AD1C9AC-2C31-4E51-B6FD-B92740B2FDB9}" type="pres">
      <dgm:prSet presAssocID="{D0D84D55-E1A6-4142-B83A-374F7CE5B37C}" presName="rootText" presStyleLbl="node2" presStyleIdx="1" presStyleCnt="2">
        <dgm:presLayoutVars>
          <dgm:chPref val="3"/>
        </dgm:presLayoutVars>
      </dgm:prSet>
      <dgm:spPr/>
    </dgm:pt>
    <dgm:pt modelId="{86BE9B3F-1C76-4949-BC71-CA7101559605}" type="pres">
      <dgm:prSet presAssocID="{D0D84D55-E1A6-4142-B83A-374F7CE5B37C}" presName="rootConnector" presStyleLbl="node2" presStyleIdx="1" presStyleCnt="2"/>
      <dgm:spPr/>
    </dgm:pt>
    <dgm:pt modelId="{8C5BA355-EA28-4792-9471-58C7A671CAA8}" type="pres">
      <dgm:prSet presAssocID="{D0D84D55-E1A6-4142-B83A-374F7CE5B37C}" presName="hierChild4" presStyleCnt="0"/>
      <dgm:spPr/>
    </dgm:pt>
    <dgm:pt modelId="{4BE95A3B-C883-4291-9D51-B90948D88F6F}" type="pres">
      <dgm:prSet presAssocID="{D0D84D55-E1A6-4142-B83A-374F7CE5B37C}" presName="hierChild5" presStyleCnt="0"/>
      <dgm:spPr/>
    </dgm:pt>
    <dgm:pt modelId="{7D2AF266-7E43-46EF-8818-A0ADAA231CBF}" type="pres">
      <dgm:prSet presAssocID="{D90E6341-7846-4A47-83D4-63B023656D28}" presName="hierChild3" presStyleCnt="0"/>
      <dgm:spPr/>
    </dgm:pt>
  </dgm:ptLst>
  <dgm:cxnLst>
    <dgm:cxn modelId="{379F4108-93A2-4878-A5A0-380F8438CFAD}" type="presOf" srcId="{D90E6341-7846-4A47-83D4-63B023656D28}" destId="{E88956CB-4FAA-4C4A-85D7-82DD5A4D84EC}" srcOrd="1" destOrd="0" presId="urn:microsoft.com/office/officeart/2005/8/layout/orgChart1"/>
    <dgm:cxn modelId="{7FDD120A-413D-4CBB-9B14-42B22068BC5A}" type="presOf" srcId="{02571814-5EDA-4759-A20E-C1DFAEBC4FB0}" destId="{26560C48-6FD6-4039-B4E1-A675CF3CB9A7}" srcOrd="0" destOrd="0" presId="urn:microsoft.com/office/officeart/2005/8/layout/orgChart1"/>
    <dgm:cxn modelId="{BDFD9E33-2971-4F8B-80C2-D63DBAAFD437}" type="presOf" srcId="{D0D84D55-E1A6-4142-B83A-374F7CE5B37C}" destId="{86BE9B3F-1C76-4949-BC71-CA7101559605}" srcOrd="1" destOrd="0" presId="urn:microsoft.com/office/officeart/2005/8/layout/orgChart1"/>
    <dgm:cxn modelId="{2BF8C660-687D-4322-96C4-A0C7DE070039}" type="presOf" srcId="{0FF556CB-21F7-40C5-AF3F-AB4A7F2798DF}" destId="{372AE1FB-55AD-41DC-B3D1-C8073CF27C57}" srcOrd="0" destOrd="0" presId="urn:microsoft.com/office/officeart/2005/8/layout/orgChart1"/>
    <dgm:cxn modelId="{D5263F68-C07E-447F-AD61-D09737056A04}" srcId="{02571814-5EDA-4759-A20E-C1DFAEBC4FB0}" destId="{D90E6341-7846-4A47-83D4-63B023656D28}" srcOrd="0" destOrd="0" parTransId="{2951A438-1599-462B-A828-F4AB252A7770}" sibTransId="{3ECCE8B7-663B-40E4-8BDB-57A7D1248C29}"/>
    <dgm:cxn modelId="{36887848-0608-4C23-B9D2-D770E5A00939}" type="presOf" srcId="{EC7B5BFD-84CF-475C-BFEE-D30CE1B4F371}" destId="{681F3E52-915D-4C87-8AA8-8209BC884B7A}" srcOrd="0" destOrd="0" presId="urn:microsoft.com/office/officeart/2005/8/layout/orgChart1"/>
    <dgm:cxn modelId="{7DDF2370-4FD4-4E58-9C65-92FBDC7F1E7F}" type="presOf" srcId="{D90E6341-7846-4A47-83D4-63B023656D28}" destId="{BCD1CF67-315D-486B-84BF-66A690CC7FCF}" srcOrd="0" destOrd="0" presId="urn:microsoft.com/office/officeart/2005/8/layout/orgChart1"/>
    <dgm:cxn modelId="{241E2C59-46AE-4E88-9FDA-94C9736ACF2E}" type="presOf" srcId="{EC7B5BFD-84CF-475C-BFEE-D30CE1B4F371}" destId="{442BE5B8-0CFB-4AD5-BE56-9096A6E57CFE}" srcOrd="1" destOrd="0" presId="urn:microsoft.com/office/officeart/2005/8/layout/orgChart1"/>
    <dgm:cxn modelId="{8306B7AA-EB7E-492E-B371-51AD203A9D5B}" srcId="{D90E6341-7846-4A47-83D4-63B023656D28}" destId="{D0D84D55-E1A6-4142-B83A-374F7CE5B37C}" srcOrd="1" destOrd="0" parTransId="{94385E94-F46E-4609-A206-8E18A3441A6F}" sibTransId="{FB052EAF-6DB7-4423-A2D6-2D5F967492A1}"/>
    <dgm:cxn modelId="{2AAB5ED4-5FA5-4F74-82FB-FD1AF29409C1}" srcId="{D90E6341-7846-4A47-83D4-63B023656D28}" destId="{EC7B5BFD-84CF-475C-BFEE-D30CE1B4F371}" srcOrd="0" destOrd="0" parTransId="{0FF556CB-21F7-40C5-AF3F-AB4A7F2798DF}" sibTransId="{2AE24677-FA7B-451F-BB8E-FA43520F4341}"/>
    <dgm:cxn modelId="{EB0F76EC-04AA-4E36-A6C9-0D9882D424E4}" type="presOf" srcId="{94385E94-F46E-4609-A206-8E18A3441A6F}" destId="{D14919B0-62F9-4D4E-9917-4CD44B228095}" srcOrd="0" destOrd="0" presId="urn:microsoft.com/office/officeart/2005/8/layout/orgChart1"/>
    <dgm:cxn modelId="{1FAEF2F7-5400-49C8-A363-266CC24172AB}" type="presOf" srcId="{D0D84D55-E1A6-4142-B83A-374F7CE5B37C}" destId="{7AD1C9AC-2C31-4E51-B6FD-B92740B2FDB9}" srcOrd="0" destOrd="0" presId="urn:microsoft.com/office/officeart/2005/8/layout/orgChart1"/>
    <dgm:cxn modelId="{1432090B-9257-4503-BE10-62BB510D23CD}" type="presParOf" srcId="{26560C48-6FD6-4039-B4E1-A675CF3CB9A7}" destId="{A948FCF7-73A0-4867-99A5-667496A5B631}" srcOrd="0" destOrd="0" presId="urn:microsoft.com/office/officeart/2005/8/layout/orgChart1"/>
    <dgm:cxn modelId="{CC07D2A1-1038-4FDD-8A0A-D0715CBCAACB}" type="presParOf" srcId="{A948FCF7-73A0-4867-99A5-667496A5B631}" destId="{C1F252E2-5841-4467-BE4A-E349FF11EB41}" srcOrd="0" destOrd="0" presId="urn:microsoft.com/office/officeart/2005/8/layout/orgChart1"/>
    <dgm:cxn modelId="{B9AB1354-D0B7-42CE-85BE-69F8C8CE07FB}" type="presParOf" srcId="{C1F252E2-5841-4467-BE4A-E349FF11EB41}" destId="{BCD1CF67-315D-486B-84BF-66A690CC7FCF}" srcOrd="0" destOrd="0" presId="urn:microsoft.com/office/officeart/2005/8/layout/orgChart1"/>
    <dgm:cxn modelId="{CA90EE6B-B01B-4160-9657-3708F08D21E2}" type="presParOf" srcId="{C1F252E2-5841-4467-BE4A-E349FF11EB41}" destId="{E88956CB-4FAA-4C4A-85D7-82DD5A4D84EC}" srcOrd="1" destOrd="0" presId="urn:microsoft.com/office/officeart/2005/8/layout/orgChart1"/>
    <dgm:cxn modelId="{92659C72-20F2-493A-9205-95951979B4C8}" type="presParOf" srcId="{A948FCF7-73A0-4867-99A5-667496A5B631}" destId="{C5E1F935-C865-48BE-ADA1-4CC5368FD7E1}" srcOrd="1" destOrd="0" presId="urn:microsoft.com/office/officeart/2005/8/layout/orgChart1"/>
    <dgm:cxn modelId="{7097B037-C750-4815-A6BF-B9393B30074E}" type="presParOf" srcId="{C5E1F935-C865-48BE-ADA1-4CC5368FD7E1}" destId="{372AE1FB-55AD-41DC-B3D1-C8073CF27C57}" srcOrd="0" destOrd="0" presId="urn:microsoft.com/office/officeart/2005/8/layout/orgChart1"/>
    <dgm:cxn modelId="{22EA4F8C-3D6B-444F-AAA2-88B598B411EE}" type="presParOf" srcId="{C5E1F935-C865-48BE-ADA1-4CC5368FD7E1}" destId="{7E0877A2-20BB-4AA5-9796-5D3E1D09B497}" srcOrd="1" destOrd="0" presId="urn:microsoft.com/office/officeart/2005/8/layout/orgChart1"/>
    <dgm:cxn modelId="{74893D4F-545C-4EF4-8D50-85AEBAB0CD8C}" type="presParOf" srcId="{7E0877A2-20BB-4AA5-9796-5D3E1D09B497}" destId="{529961C3-8EEB-4218-A1A1-BC3D3B82FC17}" srcOrd="0" destOrd="0" presId="urn:microsoft.com/office/officeart/2005/8/layout/orgChart1"/>
    <dgm:cxn modelId="{3BFDB03B-C755-4C2D-B4E8-BDBF64831A2A}" type="presParOf" srcId="{529961C3-8EEB-4218-A1A1-BC3D3B82FC17}" destId="{681F3E52-915D-4C87-8AA8-8209BC884B7A}" srcOrd="0" destOrd="0" presId="urn:microsoft.com/office/officeart/2005/8/layout/orgChart1"/>
    <dgm:cxn modelId="{54CA78E2-F67A-4CAB-AF83-5C7375C8270E}" type="presParOf" srcId="{529961C3-8EEB-4218-A1A1-BC3D3B82FC17}" destId="{442BE5B8-0CFB-4AD5-BE56-9096A6E57CFE}" srcOrd="1" destOrd="0" presId="urn:microsoft.com/office/officeart/2005/8/layout/orgChart1"/>
    <dgm:cxn modelId="{E0201A96-E2B2-4F22-9A6A-F20225B84A4B}" type="presParOf" srcId="{7E0877A2-20BB-4AA5-9796-5D3E1D09B497}" destId="{4EEC70FA-A253-4E62-A9AB-D6354D00B0B5}" srcOrd="1" destOrd="0" presId="urn:microsoft.com/office/officeart/2005/8/layout/orgChart1"/>
    <dgm:cxn modelId="{B057E640-9077-4A0A-B722-D6CB26BBCD75}" type="presParOf" srcId="{7E0877A2-20BB-4AA5-9796-5D3E1D09B497}" destId="{AD6B9717-DB73-4D1F-BB86-642D91E6508A}" srcOrd="2" destOrd="0" presId="urn:microsoft.com/office/officeart/2005/8/layout/orgChart1"/>
    <dgm:cxn modelId="{32CBCA12-8BA2-41B9-A9B8-ECE2AC972265}" type="presParOf" srcId="{C5E1F935-C865-48BE-ADA1-4CC5368FD7E1}" destId="{D14919B0-62F9-4D4E-9917-4CD44B228095}" srcOrd="2" destOrd="0" presId="urn:microsoft.com/office/officeart/2005/8/layout/orgChart1"/>
    <dgm:cxn modelId="{F025F6BF-7D63-4D06-BBE3-89F308A3444B}" type="presParOf" srcId="{C5E1F935-C865-48BE-ADA1-4CC5368FD7E1}" destId="{C7E6DB98-EBE7-4500-BE58-DDA651D4A978}" srcOrd="3" destOrd="0" presId="urn:microsoft.com/office/officeart/2005/8/layout/orgChart1"/>
    <dgm:cxn modelId="{C72AED9D-860B-43B7-89F3-CE87254785DB}" type="presParOf" srcId="{C7E6DB98-EBE7-4500-BE58-DDA651D4A978}" destId="{38568C08-D685-4A94-AED1-B924B3EAD7BE}" srcOrd="0" destOrd="0" presId="urn:microsoft.com/office/officeart/2005/8/layout/orgChart1"/>
    <dgm:cxn modelId="{B24225CF-2F76-4A21-A2AD-B737180C1B41}" type="presParOf" srcId="{38568C08-D685-4A94-AED1-B924B3EAD7BE}" destId="{7AD1C9AC-2C31-4E51-B6FD-B92740B2FDB9}" srcOrd="0" destOrd="0" presId="urn:microsoft.com/office/officeart/2005/8/layout/orgChart1"/>
    <dgm:cxn modelId="{42A2F80C-504B-4F76-9350-5C8ED85771BE}" type="presParOf" srcId="{38568C08-D685-4A94-AED1-B924B3EAD7BE}" destId="{86BE9B3F-1C76-4949-BC71-CA7101559605}" srcOrd="1" destOrd="0" presId="urn:microsoft.com/office/officeart/2005/8/layout/orgChart1"/>
    <dgm:cxn modelId="{C7B64335-D4C8-4BC1-B345-FF686519B208}" type="presParOf" srcId="{C7E6DB98-EBE7-4500-BE58-DDA651D4A978}" destId="{8C5BA355-EA28-4792-9471-58C7A671CAA8}" srcOrd="1" destOrd="0" presId="urn:microsoft.com/office/officeart/2005/8/layout/orgChart1"/>
    <dgm:cxn modelId="{FABC8F58-AEFE-4519-9112-D3204EDC3DCF}" type="presParOf" srcId="{C7E6DB98-EBE7-4500-BE58-DDA651D4A978}" destId="{4BE95A3B-C883-4291-9D51-B90948D88F6F}" srcOrd="2" destOrd="0" presId="urn:microsoft.com/office/officeart/2005/8/layout/orgChart1"/>
    <dgm:cxn modelId="{3E56C4D8-090E-4367-BD37-D9AAB96C94F1}" type="presParOf" srcId="{A948FCF7-73A0-4867-99A5-667496A5B631}" destId="{7D2AF266-7E43-46EF-8818-A0ADAA231CB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4E0BB46C-361F-44C4-81C0-97D443335B37}" type="doc">
      <dgm:prSet loTypeId="urn:microsoft.com/office/officeart/2005/8/layout/hierarchy4" loCatId="hierarchy" qsTypeId="urn:microsoft.com/office/officeart/2005/8/quickstyle/simple2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F04B3B23-8ECF-4E7B-A6EC-98432A76E32F}">
      <dgm:prSet phldrT="[Текст]" custT="1"/>
      <dgm:spPr/>
      <dgm:t>
        <a:bodyPr/>
        <a:lstStyle/>
        <a:p>
          <a:r>
            <a:rPr lang="uk-UA" sz="2800" b="1" i="0">
              <a:latin typeface="+mj-lt"/>
            </a:rPr>
            <a:t>За характером нормативно-правового припису</a:t>
          </a:r>
          <a:endParaRPr lang="ru-RU" sz="2800" i="0" dirty="0"/>
        </a:p>
      </dgm:t>
    </dgm:pt>
    <dgm:pt modelId="{C90CC40D-31F1-4F6A-9007-9C134101DECC}" type="parTrans" cxnId="{62D76611-6903-4534-9805-FE04A3D28B40}">
      <dgm:prSet/>
      <dgm:spPr/>
      <dgm:t>
        <a:bodyPr/>
        <a:lstStyle/>
        <a:p>
          <a:endParaRPr lang="ru-RU"/>
        </a:p>
      </dgm:t>
    </dgm:pt>
    <dgm:pt modelId="{D5748261-994E-4EEE-9F7B-D725B8698114}" type="sibTrans" cxnId="{62D76611-6903-4534-9805-FE04A3D28B40}">
      <dgm:prSet/>
      <dgm:spPr/>
      <dgm:t>
        <a:bodyPr/>
        <a:lstStyle/>
        <a:p>
          <a:endParaRPr lang="ru-RU"/>
        </a:p>
      </dgm:t>
    </dgm:pt>
    <dgm:pt modelId="{C2B9D4A1-1644-49A4-A1DE-27A035673B8A}">
      <dgm:prSet phldrT="[Текст]" custT="1"/>
      <dgm:spPr/>
      <dgm:t>
        <a:bodyPr/>
        <a:lstStyle/>
        <a:p>
          <a:r>
            <a:rPr lang="uk-UA" sz="2400" i="0" dirty="0">
              <a:latin typeface="+mj-lt"/>
            </a:rPr>
            <a:t>матеріальні</a:t>
          </a:r>
          <a:endParaRPr lang="ru-RU" sz="2400" i="0" dirty="0">
            <a:latin typeface="+mj-lt"/>
          </a:endParaRPr>
        </a:p>
      </dgm:t>
    </dgm:pt>
    <dgm:pt modelId="{CDB07105-5581-495F-A4B5-B13E45908D50}" type="parTrans" cxnId="{F234E477-22FD-45B1-896F-73F795ACA6BC}">
      <dgm:prSet/>
      <dgm:spPr/>
      <dgm:t>
        <a:bodyPr/>
        <a:lstStyle/>
        <a:p>
          <a:endParaRPr lang="ru-RU"/>
        </a:p>
      </dgm:t>
    </dgm:pt>
    <dgm:pt modelId="{AA4CB64D-A1D5-4D0C-ABB8-EAC92273822B}" type="sibTrans" cxnId="{F234E477-22FD-45B1-896F-73F795ACA6BC}">
      <dgm:prSet/>
      <dgm:spPr/>
      <dgm:t>
        <a:bodyPr/>
        <a:lstStyle/>
        <a:p>
          <a:endParaRPr lang="ru-RU"/>
        </a:p>
      </dgm:t>
    </dgm:pt>
    <dgm:pt modelId="{D2C5568A-ACC1-4520-9CE4-3BE3B9443766}">
      <dgm:prSet phldrT="[Текст]" custT="1"/>
      <dgm:spPr/>
      <dgm:t>
        <a:bodyPr/>
        <a:lstStyle/>
        <a:p>
          <a:r>
            <a:rPr lang="uk-UA" sz="2400" i="0" dirty="0">
              <a:latin typeface="+mj-lt"/>
            </a:rPr>
            <a:t>процесуальні</a:t>
          </a:r>
          <a:endParaRPr lang="ru-RU" sz="2400" i="0" dirty="0">
            <a:latin typeface="+mj-lt"/>
          </a:endParaRPr>
        </a:p>
      </dgm:t>
    </dgm:pt>
    <dgm:pt modelId="{3AF17DAD-0CB1-4834-B6B0-8F20CF2C9289}" type="parTrans" cxnId="{ACC9AAB6-9B8B-4688-85FD-CE3218604F26}">
      <dgm:prSet/>
      <dgm:spPr/>
      <dgm:t>
        <a:bodyPr/>
        <a:lstStyle/>
        <a:p>
          <a:endParaRPr lang="ru-RU"/>
        </a:p>
      </dgm:t>
    </dgm:pt>
    <dgm:pt modelId="{8A23F580-26E7-40D3-A303-E5116056113D}" type="sibTrans" cxnId="{ACC9AAB6-9B8B-4688-85FD-CE3218604F26}">
      <dgm:prSet/>
      <dgm:spPr/>
      <dgm:t>
        <a:bodyPr/>
        <a:lstStyle/>
        <a:p>
          <a:endParaRPr lang="ru-RU"/>
        </a:p>
      </dgm:t>
    </dgm:pt>
    <dgm:pt modelId="{A8B45D66-2DC2-4F48-9CFE-EAA9365B7C7E}">
      <dgm:prSet phldrT="[Текст]" custT="1"/>
      <dgm:spPr/>
      <dgm:t>
        <a:bodyPr/>
        <a:lstStyle/>
        <a:p>
          <a:r>
            <a:rPr lang="uk-UA" sz="2800" b="1" i="0" dirty="0">
              <a:latin typeface="+mj-lt"/>
            </a:rPr>
            <a:t>За ступенем суспільної небезпеки</a:t>
          </a:r>
          <a:endParaRPr lang="ru-RU" sz="2800" i="0" dirty="0">
            <a:latin typeface="+mj-lt"/>
          </a:endParaRPr>
        </a:p>
      </dgm:t>
    </dgm:pt>
    <dgm:pt modelId="{6F6347E6-B823-4002-8C92-21AEA02E085D}" type="parTrans" cxnId="{51C27C73-D0FB-481E-A3F5-550C0A124A81}">
      <dgm:prSet/>
      <dgm:spPr/>
      <dgm:t>
        <a:bodyPr/>
        <a:lstStyle/>
        <a:p>
          <a:endParaRPr lang="ru-RU"/>
        </a:p>
      </dgm:t>
    </dgm:pt>
    <dgm:pt modelId="{331BB8BF-C433-42E6-A53D-DEB7B0F7197B}" type="sibTrans" cxnId="{51C27C73-D0FB-481E-A3F5-550C0A124A81}">
      <dgm:prSet/>
      <dgm:spPr/>
      <dgm:t>
        <a:bodyPr/>
        <a:lstStyle/>
        <a:p>
          <a:endParaRPr lang="ru-RU"/>
        </a:p>
      </dgm:t>
    </dgm:pt>
    <dgm:pt modelId="{F3029FEC-FA16-48A2-BAF6-4E88A048527F}">
      <dgm:prSet phldrT="[Текст]" custT="1"/>
      <dgm:spPr/>
      <dgm:t>
        <a:bodyPr/>
        <a:lstStyle/>
        <a:p>
          <a:r>
            <a:rPr lang="uk-UA" sz="2400" i="0" dirty="0">
              <a:latin typeface="+mj-lt"/>
            </a:rPr>
            <a:t>проступки (шкідливі правопорушення)</a:t>
          </a:r>
          <a:endParaRPr lang="ru-RU" sz="2400" i="0" dirty="0">
            <a:latin typeface="+mj-lt"/>
          </a:endParaRPr>
        </a:p>
      </dgm:t>
    </dgm:pt>
    <dgm:pt modelId="{D3171D3C-0195-406C-8F5C-3FBC81E1A7B3}" type="parTrans" cxnId="{71128B33-7643-4C5A-AAED-561A6088BBB8}">
      <dgm:prSet/>
      <dgm:spPr/>
      <dgm:t>
        <a:bodyPr/>
        <a:lstStyle/>
        <a:p>
          <a:endParaRPr lang="ru-RU"/>
        </a:p>
      </dgm:t>
    </dgm:pt>
    <dgm:pt modelId="{A63EDD4E-252F-490C-8061-1D04A7F4C008}" type="sibTrans" cxnId="{71128B33-7643-4C5A-AAED-561A6088BBB8}">
      <dgm:prSet/>
      <dgm:spPr/>
      <dgm:t>
        <a:bodyPr/>
        <a:lstStyle/>
        <a:p>
          <a:endParaRPr lang="ru-RU"/>
        </a:p>
      </dgm:t>
    </dgm:pt>
    <dgm:pt modelId="{4680E597-53FE-4AE9-9465-5D5BB49871A5}">
      <dgm:prSet phldrT="[Текст]" custT="1"/>
      <dgm:spPr/>
      <dgm:t>
        <a:bodyPr/>
        <a:lstStyle/>
        <a:p>
          <a:pPr marR="0" eaLnBrk="1" fontAlgn="auto" latinLnBrk="0" hangingPunct="1">
            <a:buClrTx/>
            <a:buSzTx/>
            <a:buFontTx/>
            <a:tabLst/>
            <a:defRPr/>
          </a:pPr>
          <a:r>
            <a:rPr lang="uk-UA" sz="2400" i="0" dirty="0">
              <a:latin typeface="+mj-lt"/>
            </a:rPr>
            <a:t> злочини                                              (небезпечні правопорушення) </a:t>
          </a:r>
          <a:endParaRPr lang="ru-RU" sz="2400" i="0" dirty="0">
            <a:latin typeface="+mj-lt"/>
          </a:endParaRPr>
        </a:p>
      </dgm:t>
    </dgm:pt>
    <dgm:pt modelId="{772FFF8E-DFDF-4248-B70E-EBDED4FF63DD}" type="parTrans" cxnId="{C672020E-50A7-49B2-B2BA-6A52CF06A331}">
      <dgm:prSet/>
      <dgm:spPr/>
      <dgm:t>
        <a:bodyPr/>
        <a:lstStyle/>
        <a:p>
          <a:endParaRPr lang="ru-RU"/>
        </a:p>
      </dgm:t>
    </dgm:pt>
    <dgm:pt modelId="{FBBF6A6D-67C6-437B-827E-71D15AF1BD23}" type="sibTrans" cxnId="{C672020E-50A7-49B2-B2BA-6A52CF06A331}">
      <dgm:prSet/>
      <dgm:spPr/>
      <dgm:t>
        <a:bodyPr/>
        <a:lstStyle/>
        <a:p>
          <a:endParaRPr lang="ru-RU"/>
        </a:p>
      </dgm:t>
    </dgm:pt>
    <dgm:pt modelId="{559125B2-05C2-4B94-9E40-A80F26109007}" type="pres">
      <dgm:prSet presAssocID="{4E0BB46C-361F-44C4-81C0-97D443335B37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334031C-2C24-4149-9711-0E9BD89C02E2}" type="pres">
      <dgm:prSet presAssocID="{F04B3B23-8ECF-4E7B-A6EC-98432A76E32F}" presName="vertOne" presStyleCnt="0"/>
      <dgm:spPr/>
    </dgm:pt>
    <dgm:pt modelId="{37E08C47-48B3-43A8-AD62-A1E7C392473B}" type="pres">
      <dgm:prSet presAssocID="{F04B3B23-8ECF-4E7B-A6EC-98432A76E32F}" presName="txOne" presStyleLbl="node0" presStyleIdx="0" presStyleCnt="2" custScaleY="68350">
        <dgm:presLayoutVars>
          <dgm:chPref val="3"/>
        </dgm:presLayoutVars>
      </dgm:prSet>
      <dgm:spPr/>
    </dgm:pt>
    <dgm:pt modelId="{31C5B6A8-1D08-4F35-9A53-31C353F439BD}" type="pres">
      <dgm:prSet presAssocID="{F04B3B23-8ECF-4E7B-A6EC-98432A76E32F}" presName="parTransOne" presStyleCnt="0"/>
      <dgm:spPr/>
    </dgm:pt>
    <dgm:pt modelId="{2F71D684-BBB3-4445-B34D-86170B550659}" type="pres">
      <dgm:prSet presAssocID="{F04B3B23-8ECF-4E7B-A6EC-98432A76E32F}" presName="horzOne" presStyleCnt="0"/>
      <dgm:spPr/>
    </dgm:pt>
    <dgm:pt modelId="{11B8BC1C-C4FC-4E39-B4F8-BFD2EA52052B}" type="pres">
      <dgm:prSet presAssocID="{C2B9D4A1-1644-49A4-A1DE-27A035673B8A}" presName="vertTwo" presStyleCnt="0"/>
      <dgm:spPr/>
    </dgm:pt>
    <dgm:pt modelId="{E9F3670B-519E-46EC-934F-3FE234C2DFC6}" type="pres">
      <dgm:prSet presAssocID="{C2B9D4A1-1644-49A4-A1DE-27A035673B8A}" presName="txTwo" presStyleLbl="node2" presStyleIdx="0" presStyleCnt="4">
        <dgm:presLayoutVars>
          <dgm:chPref val="3"/>
        </dgm:presLayoutVars>
      </dgm:prSet>
      <dgm:spPr/>
    </dgm:pt>
    <dgm:pt modelId="{A2CDF037-8CA4-4071-B013-5F38CC4BE3D6}" type="pres">
      <dgm:prSet presAssocID="{C2B9D4A1-1644-49A4-A1DE-27A035673B8A}" presName="horzTwo" presStyleCnt="0"/>
      <dgm:spPr/>
    </dgm:pt>
    <dgm:pt modelId="{3669C57E-3097-4D06-BF14-D504CE61B9E2}" type="pres">
      <dgm:prSet presAssocID="{AA4CB64D-A1D5-4D0C-ABB8-EAC92273822B}" presName="sibSpaceTwo" presStyleCnt="0"/>
      <dgm:spPr/>
    </dgm:pt>
    <dgm:pt modelId="{1A90A0B7-E0BC-4941-B8EE-7B2B06641397}" type="pres">
      <dgm:prSet presAssocID="{D2C5568A-ACC1-4520-9CE4-3BE3B9443766}" presName="vertTwo" presStyleCnt="0"/>
      <dgm:spPr/>
    </dgm:pt>
    <dgm:pt modelId="{B142CE7E-1936-435A-83A2-1FCD1B878233}" type="pres">
      <dgm:prSet presAssocID="{D2C5568A-ACC1-4520-9CE4-3BE3B9443766}" presName="txTwo" presStyleLbl="node2" presStyleIdx="1" presStyleCnt="4">
        <dgm:presLayoutVars>
          <dgm:chPref val="3"/>
        </dgm:presLayoutVars>
      </dgm:prSet>
      <dgm:spPr/>
    </dgm:pt>
    <dgm:pt modelId="{90B68B1B-50D0-4877-BEDF-0B81720675BB}" type="pres">
      <dgm:prSet presAssocID="{D2C5568A-ACC1-4520-9CE4-3BE3B9443766}" presName="horzTwo" presStyleCnt="0"/>
      <dgm:spPr/>
    </dgm:pt>
    <dgm:pt modelId="{18811F25-7D4C-444E-BC7F-C04FFBCD610F}" type="pres">
      <dgm:prSet presAssocID="{D5748261-994E-4EEE-9F7B-D725B8698114}" presName="sibSpaceOne" presStyleCnt="0"/>
      <dgm:spPr/>
    </dgm:pt>
    <dgm:pt modelId="{F20AFBBB-296A-452A-A7F4-6BB817F00625}" type="pres">
      <dgm:prSet presAssocID="{A8B45D66-2DC2-4F48-9CFE-EAA9365B7C7E}" presName="vertOne" presStyleCnt="0"/>
      <dgm:spPr/>
    </dgm:pt>
    <dgm:pt modelId="{030F894F-11CC-4307-B248-839484FF1C08}" type="pres">
      <dgm:prSet presAssocID="{A8B45D66-2DC2-4F48-9CFE-EAA9365B7C7E}" presName="txOne" presStyleLbl="node0" presStyleIdx="1" presStyleCnt="2" custScaleY="68350">
        <dgm:presLayoutVars>
          <dgm:chPref val="3"/>
        </dgm:presLayoutVars>
      </dgm:prSet>
      <dgm:spPr/>
    </dgm:pt>
    <dgm:pt modelId="{BD3E0D49-1F1B-45C6-9405-F5ACA40CCDA9}" type="pres">
      <dgm:prSet presAssocID="{A8B45D66-2DC2-4F48-9CFE-EAA9365B7C7E}" presName="parTransOne" presStyleCnt="0"/>
      <dgm:spPr/>
    </dgm:pt>
    <dgm:pt modelId="{690DFB99-E349-4587-9C4D-92FE450476F2}" type="pres">
      <dgm:prSet presAssocID="{A8B45D66-2DC2-4F48-9CFE-EAA9365B7C7E}" presName="horzOne" presStyleCnt="0"/>
      <dgm:spPr/>
    </dgm:pt>
    <dgm:pt modelId="{726E3D24-94A1-4B77-9EFF-34B6CFD4781D}" type="pres">
      <dgm:prSet presAssocID="{F3029FEC-FA16-48A2-BAF6-4E88A048527F}" presName="vertTwo" presStyleCnt="0"/>
      <dgm:spPr/>
    </dgm:pt>
    <dgm:pt modelId="{00BEB8CE-0C4E-4E13-B94A-21D57C399BCE}" type="pres">
      <dgm:prSet presAssocID="{F3029FEC-FA16-48A2-BAF6-4E88A048527F}" presName="txTwo" presStyleLbl="node2" presStyleIdx="2" presStyleCnt="4" custScaleX="126583">
        <dgm:presLayoutVars>
          <dgm:chPref val="3"/>
        </dgm:presLayoutVars>
      </dgm:prSet>
      <dgm:spPr/>
    </dgm:pt>
    <dgm:pt modelId="{214432D4-E009-469F-A0D1-763AA01DF1A4}" type="pres">
      <dgm:prSet presAssocID="{F3029FEC-FA16-48A2-BAF6-4E88A048527F}" presName="horzTwo" presStyleCnt="0"/>
      <dgm:spPr/>
    </dgm:pt>
    <dgm:pt modelId="{569B4296-E27D-4CDD-9C3C-24E00E4D994E}" type="pres">
      <dgm:prSet presAssocID="{A63EDD4E-252F-490C-8061-1D04A7F4C008}" presName="sibSpaceTwo" presStyleCnt="0"/>
      <dgm:spPr/>
    </dgm:pt>
    <dgm:pt modelId="{9DBAE5B3-3563-4140-A82B-7D66088107E4}" type="pres">
      <dgm:prSet presAssocID="{4680E597-53FE-4AE9-9465-5D5BB49871A5}" presName="vertTwo" presStyleCnt="0"/>
      <dgm:spPr/>
    </dgm:pt>
    <dgm:pt modelId="{5D1DE450-0318-42AA-9972-A77858DF3A12}" type="pres">
      <dgm:prSet presAssocID="{4680E597-53FE-4AE9-9465-5D5BB49871A5}" presName="txTwo" presStyleLbl="node2" presStyleIdx="3" presStyleCnt="4" custScaleX="121791">
        <dgm:presLayoutVars>
          <dgm:chPref val="3"/>
        </dgm:presLayoutVars>
      </dgm:prSet>
      <dgm:spPr/>
    </dgm:pt>
    <dgm:pt modelId="{FB8EB679-F6CE-41B5-B3D9-3FAC51A88106}" type="pres">
      <dgm:prSet presAssocID="{4680E597-53FE-4AE9-9465-5D5BB49871A5}" presName="horzTwo" presStyleCnt="0"/>
      <dgm:spPr/>
    </dgm:pt>
  </dgm:ptLst>
  <dgm:cxnLst>
    <dgm:cxn modelId="{C672020E-50A7-49B2-B2BA-6A52CF06A331}" srcId="{A8B45D66-2DC2-4F48-9CFE-EAA9365B7C7E}" destId="{4680E597-53FE-4AE9-9465-5D5BB49871A5}" srcOrd="1" destOrd="0" parTransId="{772FFF8E-DFDF-4248-B70E-EBDED4FF63DD}" sibTransId="{FBBF6A6D-67C6-437B-827E-71D15AF1BD23}"/>
    <dgm:cxn modelId="{62D76611-6903-4534-9805-FE04A3D28B40}" srcId="{4E0BB46C-361F-44C4-81C0-97D443335B37}" destId="{F04B3B23-8ECF-4E7B-A6EC-98432A76E32F}" srcOrd="0" destOrd="0" parTransId="{C90CC40D-31F1-4F6A-9007-9C134101DECC}" sibTransId="{D5748261-994E-4EEE-9F7B-D725B8698114}"/>
    <dgm:cxn modelId="{21560423-72F5-42D1-9CD3-1EBA15112124}" type="presOf" srcId="{F04B3B23-8ECF-4E7B-A6EC-98432A76E32F}" destId="{37E08C47-48B3-43A8-AD62-A1E7C392473B}" srcOrd="0" destOrd="0" presId="urn:microsoft.com/office/officeart/2005/8/layout/hierarchy4"/>
    <dgm:cxn modelId="{71128B33-7643-4C5A-AAED-561A6088BBB8}" srcId="{A8B45D66-2DC2-4F48-9CFE-EAA9365B7C7E}" destId="{F3029FEC-FA16-48A2-BAF6-4E88A048527F}" srcOrd="0" destOrd="0" parTransId="{D3171D3C-0195-406C-8F5C-3FBC81E1A7B3}" sibTransId="{A63EDD4E-252F-490C-8061-1D04A7F4C008}"/>
    <dgm:cxn modelId="{A1148F45-934D-4B8A-923B-904317AED362}" type="presOf" srcId="{4680E597-53FE-4AE9-9465-5D5BB49871A5}" destId="{5D1DE450-0318-42AA-9972-A77858DF3A12}" srcOrd="0" destOrd="0" presId="urn:microsoft.com/office/officeart/2005/8/layout/hierarchy4"/>
    <dgm:cxn modelId="{0054256E-1F1D-4992-AAD5-2DAA90087150}" type="presOf" srcId="{D2C5568A-ACC1-4520-9CE4-3BE3B9443766}" destId="{B142CE7E-1936-435A-83A2-1FCD1B878233}" srcOrd="0" destOrd="0" presId="urn:microsoft.com/office/officeart/2005/8/layout/hierarchy4"/>
    <dgm:cxn modelId="{51C27C73-D0FB-481E-A3F5-550C0A124A81}" srcId="{4E0BB46C-361F-44C4-81C0-97D443335B37}" destId="{A8B45D66-2DC2-4F48-9CFE-EAA9365B7C7E}" srcOrd="1" destOrd="0" parTransId="{6F6347E6-B823-4002-8C92-21AEA02E085D}" sibTransId="{331BB8BF-C433-42E6-A53D-DEB7B0F7197B}"/>
    <dgm:cxn modelId="{F234E477-22FD-45B1-896F-73F795ACA6BC}" srcId="{F04B3B23-8ECF-4E7B-A6EC-98432A76E32F}" destId="{C2B9D4A1-1644-49A4-A1DE-27A035673B8A}" srcOrd="0" destOrd="0" parTransId="{CDB07105-5581-495F-A4B5-B13E45908D50}" sibTransId="{AA4CB64D-A1D5-4D0C-ABB8-EAC92273822B}"/>
    <dgm:cxn modelId="{3586CD9C-D5CE-4140-B00D-E0368B6145EB}" type="presOf" srcId="{A8B45D66-2DC2-4F48-9CFE-EAA9365B7C7E}" destId="{030F894F-11CC-4307-B248-839484FF1C08}" srcOrd="0" destOrd="0" presId="urn:microsoft.com/office/officeart/2005/8/layout/hierarchy4"/>
    <dgm:cxn modelId="{DA7E78A1-AACC-49DB-811F-A80B09D78C01}" type="presOf" srcId="{C2B9D4A1-1644-49A4-A1DE-27A035673B8A}" destId="{E9F3670B-519E-46EC-934F-3FE234C2DFC6}" srcOrd="0" destOrd="0" presId="urn:microsoft.com/office/officeart/2005/8/layout/hierarchy4"/>
    <dgm:cxn modelId="{857F6FAE-AE8B-4EC4-8FEF-3D37CA02A52B}" type="presOf" srcId="{F3029FEC-FA16-48A2-BAF6-4E88A048527F}" destId="{00BEB8CE-0C4E-4E13-B94A-21D57C399BCE}" srcOrd="0" destOrd="0" presId="urn:microsoft.com/office/officeart/2005/8/layout/hierarchy4"/>
    <dgm:cxn modelId="{0A58ACAF-1E03-4650-8BB2-BC8630B876D2}" type="presOf" srcId="{4E0BB46C-361F-44C4-81C0-97D443335B37}" destId="{559125B2-05C2-4B94-9E40-A80F26109007}" srcOrd="0" destOrd="0" presId="urn:microsoft.com/office/officeart/2005/8/layout/hierarchy4"/>
    <dgm:cxn modelId="{ACC9AAB6-9B8B-4688-85FD-CE3218604F26}" srcId="{F04B3B23-8ECF-4E7B-A6EC-98432A76E32F}" destId="{D2C5568A-ACC1-4520-9CE4-3BE3B9443766}" srcOrd="1" destOrd="0" parTransId="{3AF17DAD-0CB1-4834-B6B0-8F20CF2C9289}" sibTransId="{8A23F580-26E7-40D3-A303-E5116056113D}"/>
    <dgm:cxn modelId="{600D9840-452E-482A-BD5A-7AE0118EBCF7}" type="presParOf" srcId="{559125B2-05C2-4B94-9E40-A80F26109007}" destId="{5334031C-2C24-4149-9711-0E9BD89C02E2}" srcOrd="0" destOrd="0" presId="urn:microsoft.com/office/officeart/2005/8/layout/hierarchy4"/>
    <dgm:cxn modelId="{9DC5076F-CC25-4B17-BC28-83EF5AAB8410}" type="presParOf" srcId="{5334031C-2C24-4149-9711-0E9BD89C02E2}" destId="{37E08C47-48B3-43A8-AD62-A1E7C392473B}" srcOrd="0" destOrd="0" presId="urn:microsoft.com/office/officeart/2005/8/layout/hierarchy4"/>
    <dgm:cxn modelId="{24D93A82-E66E-44D8-913C-3BB0DC8AD2EA}" type="presParOf" srcId="{5334031C-2C24-4149-9711-0E9BD89C02E2}" destId="{31C5B6A8-1D08-4F35-9A53-31C353F439BD}" srcOrd="1" destOrd="0" presId="urn:microsoft.com/office/officeart/2005/8/layout/hierarchy4"/>
    <dgm:cxn modelId="{871B8EAF-BCE6-40CF-9D93-4202327F00AF}" type="presParOf" srcId="{5334031C-2C24-4149-9711-0E9BD89C02E2}" destId="{2F71D684-BBB3-4445-B34D-86170B550659}" srcOrd="2" destOrd="0" presId="urn:microsoft.com/office/officeart/2005/8/layout/hierarchy4"/>
    <dgm:cxn modelId="{0A456DCB-5C2A-437E-B7E8-78E384B4975D}" type="presParOf" srcId="{2F71D684-BBB3-4445-B34D-86170B550659}" destId="{11B8BC1C-C4FC-4E39-B4F8-BFD2EA52052B}" srcOrd="0" destOrd="0" presId="urn:microsoft.com/office/officeart/2005/8/layout/hierarchy4"/>
    <dgm:cxn modelId="{68EB072C-9C43-48EA-9D14-F7BB81E5E190}" type="presParOf" srcId="{11B8BC1C-C4FC-4E39-B4F8-BFD2EA52052B}" destId="{E9F3670B-519E-46EC-934F-3FE234C2DFC6}" srcOrd="0" destOrd="0" presId="urn:microsoft.com/office/officeart/2005/8/layout/hierarchy4"/>
    <dgm:cxn modelId="{F63F471E-47C0-4813-A41D-72406EAAA066}" type="presParOf" srcId="{11B8BC1C-C4FC-4E39-B4F8-BFD2EA52052B}" destId="{A2CDF037-8CA4-4071-B013-5F38CC4BE3D6}" srcOrd="1" destOrd="0" presId="urn:microsoft.com/office/officeart/2005/8/layout/hierarchy4"/>
    <dgm:cxn modelId="{811A043C-5F5E-4544-BCFA-A9CD6AB8B1A2}" type="presParOf" srcId="{2F71D684-BBB3-4445-B34D-86170B550659}" destId="{3669C57E-3097-4D06-BF14-D504CE61B9E2}" srcOrd="1" destOrd="0" presId="urn:microsoft.com/office/officeart/2005/8/layout/hierarchy4"/>
    <dgm:cxn modelId="{E6572C05-6B96-4343-8702-7348B32A3807}" type="presParOf" srcId="{2F71D684-BBB3-4445-B34D-86170B550659}" destId="{1A90A0B7-E0BC-4941-B8EE-7B2B06641397}" srcOrd="2" destOrd="0" presId="urn:microsoft.com/office/officeart/2005/8/layout/hierarchy4"/>
    <dgm:cxn modelId="{6F69A1B2-7312-4EDA-8B75-DCAADDAE8842}" type="presParOf" srcId="{1A90A0B7-E0BC-4941-B8EE-7B2B06641397}" destId="{B142CE7E-1936-435A-83A2-1FCD1B878233}" srcOrd="0" destOrd="0" presId="urn:microsoft.com/office/officeart/2005/8/layout/hierarchy4"/>
    <dgm:cxn modelId="{5FD31A52-E454-4D3C-A94E-706783E8111D}" type="presParOf" srcId="{1A90A0B7-E0BC-4941-B8EE-7B2B06641397}" destId="{90B68B1B-50D0-4877-BEDF-0B81720675BB}" srcOrd="1" destOrd="0" presId="urn:microsoft.com/office/officeart/2005/8/layout/hierarchy4"/>
    <dgm:cxn modelId="{C59BBA64-28F9-40B3-A9DC-07FF2B7D135E}" type="presParOf" srcId="{559125B2-05C2-4B94-9E40-A80F26109007}" destId="{18811F25-7D4C-444E-BC7F-C04FFBCD610F}" srcOrd="1" destOrd="0" presId="urn:microsoft.com/office/officeart/2005/8/layout/hierarchy4"/>
    <dgm:cxn modelId="{D4404F13-77B4-4558-9D62-A8F25E6B91C0}" type="presParOf" srcId="{559125B2-05C2-4B94-9E40-A80F26109007}" destId="{F20AFBBB-296A-452A-A7F4-6BB817F00625}" srcOrd="2" destOrd="0" presId="urn:microsoft.com/office/officeart/2005/8/layout/hierarchy4"/>
    <dgm:cxn modelId="{1BE76163-74E3-4BFF-A166-5F9EEC02E4CB}" type="presParOf" srcId="{F20AFBBB-296A-452A-A7F4-6BB817F00625}" destId="{030F894F-11CC-4307-B248-839484FF1C08}" srcOrd="0" destOrd="0" presId="urn:microsoft.com/office/officeart/2005/8/layout/hierarchy4"/>
    <dgm:cxn modelId="{321E695E-4C9C-4607-9775-65D397D3B4C7}" type="presParOf" srcId="{F20AFBBB-296A-452A-A7F4-6BB817F00625}" destId="{BD3E0D49-1F1B-45C6-9405-F5ACA40CCDA9}" srcOrd="1" destOrd="0" presId="urn:microsoft.com/office/officeart/2005/8/layout/hierarchy4"/>
    <dgm:cxn modelId="{A2A98F24-CB26-4966-8E13-2CCC92626F0B}" type="presParOf" srcId="{F20AFBBB-296A-452A-A7F4-6BB817F00625}" destId="{690DFB99-E349-4587-9C4D-92FE450476F2}" srcOrd="2" destOrd="0" presId="urn:microsoft.com/office/officeart/2005/8/layout/hierarchy4"/>
    <dgm:cxn modelId="{C3C6D78F-4EC3-492D-83B3-5BAB21B5178B}" type="presParOf" srcId="{690DFB99-E349-4587-9C4D-92FE450476F2}" destId="{726E3D24-94A1-4B77-9EFF-34B6CFD4781D}" srcOrd="0" destOrd="0" presId="urn:microsoft.com/office/officeart/2005/8/layout/hierarchy4"/>
    <dgm:cxn modelId="{C9B2FB15-F0F1-44CC-9B63-330C96D417B3}" type="presParOf" srcId="{726E3D24-94A1-4B77-9EFF-34B6CFD4781D}" destId="{00BEB8CE-0C4E-4E13-B94A-21D57C399BCE}" srcOrd="0" destOrd="0" presId="urn:microsoft.com/office/officeart/2005/8/layout/hierarchy4"/>
    <dgm:cxn modelId="{1A512C81-E3D2-4F85-B043-612156558AC3}" type="presParOf" srcId="{726E3D24-94A1-4B77-9EFF-34B6CFD4781D}" destId="{214432D4-E009-469F-A0D1-763AA01DF1A4}" srcOrd="1" destOrd="0" presId="urn:microsoft.com/office/officeart/2005/8/layout/hierarchy4"/>
    <dgm:cxn modelId="{71871C8B-C1E7-4813-994B-B0DCB0F73777}" type="presParOf" srcId="{690DFB99-E349-4587-9C4D-92FE450476F2}" destId="{569B4296-E27D-4CDD-9C3C-24E00E4D994E}" srcOrd="1" destOrd="0" presId="urn:microsoft.com/office/officeart/2005/8/layout/hierarchy4"/>
    <dgm:cxn modelId="{4496CBBC-631A-4DF4-9701-6BDD67F5365C}" type="presParOf" srcId="{690DFB99-E349-4587-9C4D-92FE450476F2}" destId="{9DBAE5B3-3563-4140-A82B-7D66088107E4}" srcOrd="2" destOrd="0" presId="urn:microsoft.com/office/officeart/2005/8/layout/hierarchy4"/>
    <dgm:cxn modelId="{15C4DC4E-8BDD-4C11-A79F-4A44586930CF}" type="presParOf" srcId="{9DBAE5B3-3563-4140-A82B-7D66088107E4}" destId="{5D1DE450-0318-42AA-9972-A77858DF3A12}" srcOrd="0" destOrd="0" presId="urn:microsoft.com/office/officeart/2005/8/layout/hierarchy4"/>
    <dgm:cxn modelId="{9F93CADA-BBB7-4432-AC39-9E931EEC0AB0}" type="presParOf" srcId="{9DBAE5B3-3563-4140-A82B-7D66088107E4}" destId="{FB8EB679-F6CE-41B5-B3D9-3FAC51A88106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27399F3B-F547-4CF1-802B-7F12EAB22E48}" type="doc">
      <dgm:prSet loTypeId="urn:microsoft.com/office/officeart/2005/8/layout/hList1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0D4A8F0-9881-4C7B-975A-BAB162F698CD}">
      <dgm:prSet phldrT="[Текст]" custT="1"/>
      <dgm:spPr/>
      <dgm:t>
        <a:bodyPr/>
        <a:lstStyle/>
        <a:p>
          <a:r>
            <a:rPr lang="uk-UA" sz="2800" b="1" i="0" dirty="0">
              <a:latin typeface="+mj-lt"/>
            </a:rPr>
            <a:t>За галузями права</a:t>
          </a:r>
          <a:r>
            <a:rPr lang="uk-UA" sz="2800" i="0" dirty="0">
              <a:latin typeface="+mj-lt"/>
            </a:rPr>
            <a:t> </a:t>
          </a:r>
          <a:endParaRPr lang="ru-RU" sz="2800" i="0" dirty="0"/>
        </a:p>
      </dgm:t>
    </dgm:pt>
    <dgm:pt modelId="{A71A332A-88E1-447E-9C61-DDA6E6DC48A1}" type="parTrans" cxnId="{5D01F895-B8B1-4876-8B93-0902BAC1C7B9}">
      <dgm:prSet/>
      <dgm:spPr/>
      <dgm:t>
        <a:bodyPr/>
        <a:lstStyle/>
        <a:p>
          <a:endParaRPr lang="ru-RU"/>
        </a:p>
      </dgm:t>
    </dgm:pt>
    <dgm:pt modelId="{604A79D5-9876-40CF-B40C-A9C462D337B0}" type="sibTrans" cxnId="{5D01F895-B8B1-4876-8B93-0902BAC1C7B9}">
      <dgm:prSet/>
      <dgm:spPr/>
      <dgm:t>
        <a:bodyPr/>
        <a:lstStyle/>
        <a:p>
          <a:endParaRPr lang="ru-RU"/>
        </a:p>
      </dgm:t>
    </dgm:pt>
    <dgm:pt modelId="{701EDB79-EC4D-40B3-B3C1-A5D68BC51178}">
      <dgm:prSet phldrT="[Текст]" custT="1"/>
      <dgm:spPr/>
      <dgm:t>
        <a:bodyPr/>
        <a:lstStyle/>
        <a:p>
          <a:r>
            <a:rPr lang="uk-UA" sz="2400" i="0" dirty="0">
              <a:latin typeface="+mj-lt"/>
            </a:rPr>
            <a:t>кримінальні </a:t>
          </a:r>
          <a:endParaRPr lang="ru-RU" sz="2400" i="0" dirty="0">
            <a:latin typeface="+mj-lt"/>
          </a:endParaRPr>
        </a:p>
      </dgm:t>
    </dgm:pt>
    <dgm:pt modelId="{92DCAF04-606C-47C5-BF98-E6B7617B8B14}" type="parTrans" cxnId="{684A5CE5-4857-4939-9C73-011E946E4A2C}">
      <dgm:prSet/>
      <dgm:spPr/>
      <dgm:t>
        <a:bodyPr/>
        <a:lstStyle/>
        <a:p>
          <a:endParaRPr lang="ru-RU"/>
        </a:p>
      </dgm:t>
    </dgm:pt>
    <dgm:pt modelId="{DCF0DD35-51B9-47FE-945C-9F00EAD5841B}" type="sibTrans" cxnId="{684A5CE5-4857-4939-9C73-011E946E4A2C}">
      <dgm:prSet/>
      <dgm:spPr/>
      <dgm:t>
        <a:bodyPr/>
        <a:lstStyle/>
        <a:p>
          <a:endParaRPr lang="ru-RU"/>
        </a:p>
      </dgm:t>
    </dgm:pt>
    <dgm:pt modelId="{4FE75F05-4F8F-4DBD-A141-0CD62837515B}">
      <dgm:prSet custT="1"/>
      <dgm:spPr/>
      <dgm:t>
        <a:bodyPr/>
        <a:lstStyle/>
        <a:p>
          <a:r>
            <a:rPr lang="uk-UA" sz="2400" i="0" dirty="0">
              <a:latin typeface="+mj-lt"/>
            </a:rPr>
            <a:t>адміністративні</a:t>
          </a:r>
          <a:endParaRPr lang="ru-RU" sz="2400" i="0" dirty="0">
            <a:latin typeface="+mj-lt"/>
          </a:endParaRPr>
        </a:p>
      </dgm:t>
    </dgm:pt>
    <dgm:pt modelId="{79FA34FA-C388-4E9D-B2D1-692B1BFB705F}" type="parTrans" cxnId="{243A7EE0-CCAF-49E3-88FC-A994DD51E1F0}">
      <dgm:prSet/>
      <dgm:spPr/>
      <dgm:t>
        <a:bodyPr/>
        <a:lstStyle/>
        <a:p>
          <a:endParaRPr lang="ru-RU"/>
        </a:p>
      </dgm:t>
    </dgm:pt>
    <dgm:pt modelId="{B803F872-D8CD-440F-8F51-2DEC52F08E08}" type="sibTrans" cxnId="{243A7EE0-CCAF-49E3-88FC-A994DD51E1F0}">
      <dgm:prSet/>
      <dgm:spPr/>
      <dgm:t>
        <a:bodyPr/>
        <a:lstStyle/>
        <a:p>
          <a:endParaRPr lang="ru-RU"/>
        </a:p>
      </dgm:t>
    </dgm:pt>
    <dgm:pt modelId="{591ADE0E-2E3B-485A-A8AF-EED787EA39FC}">
      <dgm:prSet custT="1"/>
      <dgm:spPr/>
      <dgm:t>
        <a:bodyPr/>
        <a:lstStyle/>
        <a:p>
          <a:r>
            <a:rPr lang="uk-UA" sz="2400" i="0" dirty="0">
              <a:latin typeface="+mj-lt"/>
            </a:rPr>
            <a:t>цивільні</a:t>
          </a:r>
          <a:endParaRPr lang="ru-RU" sz="2400" i="0" dirty="0">
            <a:latin typeface="+mj-lt"/>
          </a:endParaRPr>
        </a:p>
      </dgm:t>
    </dgm:pt>
    <dgm:pt modelId="{B322B95C-79E7-4974-B050-5608706E73E0}" type="parTrans" cxnId="{586DE6D2-4C56-45AA-8F07-63C9E6921F34}">
      <dgm:prSet/>
      <dgm:spPr/>
      <dgm:t>
        <a:bodyPr/>
        <a:lstStyle/>
        <a:p>
          <a:endParaRPr lang="ru-RU"/>
        </a:p>
      </dgm:t>
    </dgm:pt>
    <dgm:pt modelId="{B1A51246-D387-4593-9DD1-207785ABC7B5}" type="sibTrans" cxnId="{586DE6D2-4C56-45AA-8F07-63C9E6921F34}">
      <dgm:prSet/>
      <dgm:spPr/>
      <dgm:t>
        <a:bodyPr/>
        <a:lstStyle/>
        <a:p>
          <a:endParaRPr lang="ru-RU"/>
        </a:p>
      </dgm:t>
    </dgm:pt>
    <dgm:pt modelId="{472D4B06-6A32-4EDB-9E8A-7FD2047E8371}">
      <dgm:prSet custT="1"/>
      <dgm:spPr/>
      <dgm:t>
        <a:bodyPr/>
        <a:lstStyle/>
        <a:p>
          <a:r>
            <a:rPr lang="uk-UA" sz="2400" i="0" dirty="0">
              <a:latin typeface="+mj-lt"/>
            </a:rPr>
            <a:t>трудові</a:t>
          </a:r>
          <a:endParaRPr lang="ru-RU" sz="2400" i="0" dirty="0">
            <a:latin typeface="+mj-lt"/>
          </a:endParaRPr>
        </a:p>
      </dgm:t>
    </dgm:pt>
    <dgm:pt modelId="{6040F1AA-FFE0-4885-8C76-0239CB132580}" type="parTrans" cxnId="{4CFBD3FA-5D1E-45D5-B6E0-9E07A8A6FC5B}">
      <dgm:prSet/>
      <dgm:spPr/>
      <dgm:t>
        <a:bodyPr/>
        <a:lstStyle/>
        <a:p>
          <a:endParaRPr lang="ru-RU"/>
        </a:p>
      </dgm:t>
    </dgm:pt>
    <dgm:pt modelId="{1F13DC77-4BCA-437B-82C0-5CD634A4FDF3}" type="sibTrans" cxnId="{4CFBD3FA-5D1E-45D5-B6E0-9E07A8A6FC5B}">
      <dgm:prSet/>
      <dgm:spPr/>
      <dgm:t>
        <a:bodyPr/>
        <a:lstStyle/>
        <a:p>
          <a:endParaRPr lang="ru-RU"/>
        </a:p>
      </dgm:t>
    </dgm:pt>
    <dgm:pt modelId="{77CB006E-B8AE-4A49-BA97-0045D39AA4D9}">
      <dgm:prSet custT="1"/>
      <dgm:spPr/>
      <dgm:t>
        <a:bodyPr/>
        <a:lstStyle/>
        <a:p>
          <a:r>
            <a:rPr lang="uk-UA" sz="2400" i="0" dirty="0">
              <a:latin typeface="+mj-lt"/>
            </a:rPr>
            <a:t>фінансові </a:t>
          </a:r>
          <a:endParaRPr lang="ru-RU" sz="2400" i="0" dirty="0">
            <a:latin typeface="+mj-lt"/>
          </a:endParaRPr>
        </a:p>
      </dgm:t>
    </dgm:pt>
    <dgm:pt modelId="{3A39C29C-641C-4BA0-87B5-17842CA18F5A}" type="parTrans" cxnId="{A5F5BCF7-2847-4810-819F-935D4138E5BD}">
      <dgm:prSet/>
      <dgm:spPr/>
      <dgm:t>
        <a:bodyPr/>
        <a:lstStyle/>
        <a:p>
          <a:endParaRPr lang="ru-RU"/>
        </a:p>
      </dgm:t>
    </dgm:pt>
    <dgm:pt modelId="{5E68FB1B-1824-498D-82D9-E49F85AB45BC}" type="sibTrans" cxnId="{A5F5BCF7-2847-4810-819F-935D4138E5BD}">
      <dgm:prSet/>
      <dgm:spPr/>
      <dgm:t>
        <a:bodyPr/>
        <a:lstStyle/>
        <a:p>
          <a:endParaRPr lang="ru-RU"/>
        </a:p>
      </dgm:t>
    </dgm:pt>
    <dgm:pt modelId="{304A0FDD-F1A0-4B12-B492-81F77C628495}">
      <dgm:prSet custT="1"/>
      <dgm:spPr/>
      <dgm:t>
        <a:bodyPr/>
        <a:lstStyle/>
        <a:p>
          <a:r>
            <a:rPr lang="uk-UA" sz="2400" i="0" dirty="0">
              <a:latin typeface="+mj-lt"/>
            </a:rPr>
            <a:t>процесуальні та інші правопорушення</a:t>
          </a:r>
          <a:endParaRPr lang="ru-RU" sz="2400" i="0" dirty="0">
            <a:latin typeface="+mj-lt"/>
          </a:endParaRPr>
        </a:p>
      </dgm:t>
    </dgm:pt>
    <dgm:pt modelId="{04B9145A-FBE5-4A8E-AB45-8B7A9EC79E82}" type="parTrans" cxnId="{57640887-2106-47CC-BB5D-6BCBC954B3DC}">
      <dgm:prSet/>
      <dgm:spPr/>
      <dgm:t>
        <a:bodyPr/>
        <a:lstStyle/>
        <a:p>
          <a:endParaRPr lang="ru-RU"/>
        </a:p>
      </dgm:t>
    </dgm:pt>
    <dgm:pt modelId="{1558743A-B3B6-41AD-87DB-D7FA9D5C1368}" type="sibTrans" cxnId="{57640887-2106-47CC-BB5D-6BCBC954B3DC}">
      <dgm:prSet/>
      <dgm:spPr/>
      <dgm:t>
        <a:bodyPr/>
        <a:lstStyle/>
        <a:p>
          <a:endParaRPr lang="ru-RU"/>
        </a:p>
      </dgm:t>
    </dgm:pt>
    <dgm:pt modelId="{96064404-229B-4576-AA20-AD64A001E797}">
      <dgm:prSet phldrT="[Текст]" custT="1"/>
      <dgm:spPr/>
      <dgm:t>
        <a:bodyPr/>
        <a:lstStyle/>
        <a:p>
          <a:r>
            <a:rPr lang="uk-UA" sz="2800" b="1" i="0" dirty="0">
              <a:latin typeface="+mj-lt"/>
            </a:rPr>
            <a:t>За сферою суспільних відносин</a:t>
          </a:r>
          <a:endParaRPr lang="ru-RU" sz="2800" i="0" dirty="0">
            <a:latin typeface="+mj-lt"/>
          </a:endParaRPr>
        </a:p>
      </dgm:t>
    </dgm:pt>
    <dgm:pt modelId="{D33D2E0C-E8FC-41FD-BAC1-DBBBC9D776D3}" type="parTrans" cxnId="{AD781883-9EA7-4EF9-8418-FCBC399B01A6}">
      <dgm:prSet/>
      <dgm:spPr/>
      <dgm:t>
        <a:bodyPr/>
        <a:lstStyle/>
        <a:p>
          <a:endParaRPr lang="ru-RU"/>
        </a:p>
      </dgm:t>
    </dgm:pt>
    <dgm:pt modelId="{988EFFCD-68EF-4BEB-A85C-356631E922F0}" type="sibTrans" cxnId="{AD781883-9EA7-4EF9-8418-FCBC399B01A6}">
      <dgm:prSet/>
      <dgm:spPr/>
      <dgm:t>
        <a:bodyPr/>
        <a:lstStyle/>
        <a:p>
          <a:endParaRPr lang="ru-RU"/>
        </a:p>
      </dgm:t>
    </dgm:pt>
    <dgm:pt modelId="{E2E9704D-4297-48BD-8FCF-D887553ECDF9}">
      <dgm:prSet phldrT="[Текст]" custT="1"/>
      <dgm:spPr/>
      <dgm:t>
        <a:bodyPr/>
        <a:lstStyle/>
        <a:p>
          <a:r>
            <a:rPr lang="uk-UA" sz="2400" i="0" u="none" dirty="0">
              <a:latin typeface="+mj-lt"/>
            </a:rPr>
            <a:t>економічній</a:t>
          </a:r>
          <a:endParaRPr lang="ru-RU" sz="2400" i="0" u="none" dirty="0">
            <a:latin typeface="+mj-lt"/>
          </a:endParaRPr>
        </a:p>
      </dgm:t>
    </dgm:pt>
    <dgm:pt modelId="{E88363E1-A3B4-4D93-B731-15A1CBD768AC}" type="parTrans" cxnId="{1C5ADFE0-1234-4136-ADA1-ECCB8143CB43}">
      <dgm:prSet/>
      <dgm:spPr/>
      <dgm:t>
        <a:bodyPr/>
        <a:lstStyle/>
        <a:p>
          <a:endParaRPr lang="ru-RU"/>
        </a:p>
      </dgm:t>
    </dgm:pt>
    <dgm:pt modelId="{E97F91A6-A586-49F6-84BE-596E5FE29829}" type="sibTrans" cxnId="{1C5ADFE0-1234-4136-ADA1-ECCB8143CB43}">
      <dgm:prSet/>
      <dgm:spPr/>
      <dgm:t>
        <a:bodyPr/>
        <a:lstStyle/>
        <a:p>
          <a:endParaRPr lang="ru-RU"/>
        </a:p>
      </dgm:t>
    </dgm:pt>
    <dgm:pt modelId="{9C4CDF03-A9CC-4D48-BD06-26A0965EC804}">
      <dgm:prSet custT="1"/>
      <dgm:spPr/>
      <dgm:t>
        <a:bodyPr/>
        <a:lstStyle/>
        <a:p>
          <a:r>
            <a:rPr lang="uk-UA" sz="2400" i="0" dirty="0">
              <a:latin typeface="+mj-lt"/>
            </a:rPr>
            <a:t>політичній</a:t>
          </a:r>
          <a:endParaRPr lang="ru-RU" sz="2400" i="0" dirty="0">
            <a:latin typeface="+mj-lt"/>
          </a:endParaRPr>
        </a:p>
      </dgm:t>
    </dgm:pt>
    <dgm:pt modelId="{701B3DC5-64B8-4C34-9C57-6F511811754E}" type="parTrans" cxnId="{8AFB8F7B-12CF-49B5-9970-B6BDC3ADFFDF}">
      <dgm:prSet/>
      <dgm:spPr/>
      <dgm:t>
        <a:bodyPr/>
        <a:lstStyle/>
        <a:p>
          <a:endParaRPr lang="ru-RU"/>
        </a:p>
      </dgm:t>
    </dgm:pt>
    <dgm:pt modelId="{E4AD9A4E-6379-4EBD-894E-811B43C0C54C}" type="sibTrans" cxnId="{8AFB8F7B-12CF-49B5-9970-B6BDC3ADFFDF}">
      <dgm:prSet/>
      <dgm:spPr/>
      <dgm:t>
        <a:bodyPr/>
        <a:lstStyle/>
        <a:p>
          <a:endParaRPr lang="ru-RU"/>
        </a:p>
      </dgm:t>
    </dgm:pt>
    <dgm:pt modelId="{43115E90-2A2B-4175-9E34-9631EC9F977E}">
      <dgm:prSet custT="1"/>
      <dgm:spPr/>
      <dgm:t>
        <a:bodyPr/>
        <a:lstStyle/>
        <a:p>
          <a:r>
            <a:rPr lang="uk-UA" sz="2400" i="0" dirty="0">
              <a:latin typeface="+mj-lt"/>
            </a:rPr>
            <a:t>екологічній</a:t>
          </a:r>
          <a:endParaRPr lang="ru-RU" sz="2400" i="0" dirty="0">
            <a:latin typeface="+mj-lt"/>
          </a:endParaRPr>
        </a:p>
      </dgm:t>
    </dgm:pt>
    <dgm:pt modelId="{B0AC75C4-A7DD-429A-8ED1-709A78C47EC5}" type="parTrans" cxnId="{4C135809-3A6F-4BC6-86D7-771DFA92060E}">
      <dgm:prSet/>
      <dgm:spPr/>
      <dgm:t>
        <a:bodyPr/>
        <a:lstStyle/>
        <a:p>
          <a:endParaRPr lang="ru-RU"/>
        </a:p>
      </dgm:t>
    </dgm:pt>
    <dgm:pt modelId="{D2BD0ECB-2726-43F1-A27B-7E7A8E385225}" type="sibTrans" cxnId="{4C135809-3A6F-4BC6-86D7-771DFA92060E}">
      <dgm:prSet/>
      <dgm:spPr/>
      <dgm:t>
        <a:bodyPr/>
        <a:lstStyle/>
        <a:p>
          <a:endParaRPr lang="ru-RU"/>
        </a:p>
      </dgm:t>
    </dgm:pt>
    <dgm:pt modelId="{193D96E0-72C1-4D1D-A432-F4BA8DF9FE5C}">
      <dgm:prSet custT="1"/>
      <dgm:spPr/>
      <dgm:t>
        <a:bodyPr/>
        <a:lstStyle/>
        <a:p>
          <a:r>
            <a:rPr lang="uk-UA" sz="2400" i="0" dirty="0">
              <a:latin typeface="+mj-lt"/>
            </a:rPr>
            <a:t>соціально-побутовій</a:t>
          </a:r>
          <a:endParaRPr lang="ru-RU" sz="2400" i="0" dirty="0">
            <a:latin typeface="+mj-lt"/>
          </a:endParaRPr>
        </a:p>
      </dgm:t>
    </dgm:pt>
    <dgm:pt modelId="{424D1FF3-A732-4C0B-B69E-4013B8F6CF2A}" type="parTrans" cxnId="{1AFDF26E-6F3A-4647-B8E9-16B63ABA52D3}">
      <dgm:prSet/>
      <dgm:spPr/>
      <dgm:t>
        <a:bodyPr/>
        <a:lstStyle/>
        <a:p>
          <a:endParaRPr lang="ru-RU"/>
        </a:p>
      </dgm:t>
    </dgm:pt>
    <dgm:pt modelId="{A505137C-3D09-4EC9-B6A8-2789E5EEC6B2}" type="sibTrans" cxnId="{1AFDF26E-6F3A-4647-B8E9-16B63ABA52D3}">
      <dgm:prSet/>
      <dgm:spPr/>
      <dgm:t>
        <a:bodyPr/>
        <a:lstStyle/>
        <a:p>
          <a:endParaRPr lang="ru-RU"/>
        </a:p>
      </dgm:t>
    </dgm:pt>
    <dgm:pt modelId="{819573EC-0328-4E2F-AC68-05F39C5C09C6}">
      <dgm:prSet custT="1"/>
      <dgm:spPr/>
      <dgm:t>
        <a:bodyPr/>
        <a:lstStyle/>
        <a:p>
          <a:r>
            <a:rPr lang="uk-UA" sz="2400" i="0" dirty="0">
              <a:latin typeface="+mj-lt"/>
            </a:rPr>
            <a:t>освітньо-навчальній та інших сферах</a:t>
          </a:r>
          <a:endParaRPr lang="ru-RU" sz="2400" i="0" dirty="0">
            <a:latin typeface="+mj-lt"/>
          </a:endParaRPr>
        </a:p>
      </dgm:t>
    </dgm:pt>
    <dgm:pt modelId="{E1897770-A422-4D5D-8836-083CC4A0FC1A}" type="parTrans" cxnId="{8A3DBE58-AC1D-40D9-BFB1-57F8C16909D9}">
      <dgm:prSet/>
      <dgm:spPr/>
      <dgm:t>
        <a:bodyPr/>
        <a:lstStyle/>
        <a:p>
          <a:endParaRPr lang="ru-RU"/>
        </a:p>
      </dgm:t>
    </dgm:pt>
    <dgm:pt modelId="{A3FAD042-3A7D-4A76-85D3-019664AB7088}" type="sibTrans" cxnId="{8A3DBE58-AC1D-40D9-BFB1-57F8C16909D9}">
      <dgm:prSet/>
      <dgm:spPr/>
      <dgm:t>
        <a:bodyPr/>
        <a:lstStyle/>
        <a:p>
          <a:endParaRPr lang="ru-RU"/>
        </a:p>
      </dgm:t>
    </dgm:pt>
    <dgm:pt modelId="{81D893E8-0893-49C3-AF7F-B8AFA418D01F}" type="pres">
      <dgm:prSet presAssocID="{27399F3B-F547-4CF1-802B-7F12EAB22E48}" presName="Name0" presStyleCnt="0">
        <dgm:presLayoutVars>
          <dgm:dir/>
          <dgm:animLvl val="lvl"/>
          <dgm:resizeHandles val="exact"/>
        </dgm:presLayoutVars>
      </dgm:prSet>
      <dgm:spPr/>
    </dgm:pt>
    <dgm:pt modelId="{2CCD695D-2185-47D8-80FA-74393BFCD728}" type="pres">
      <dgm:prSet presAssocID="{D0D4A8F0-9881-4C7B-975A-BAB162F698CD}" presName="composite" presStyleCnt="0"/>
      <dgm:spPr/>
    </dgm:pt>
    <dgm:pt modelId="{6BE79CD0-2CA9-4FA2-9DF5-86EC33E8E9D3}" type="pres">
      <dgm:prSet presAssocID="{D0D4A8F0-9881-4C7B-975A-BAB162F698CD}" presName="parTx" presStyleLbl="alignNode1" presStyleIdx="0" presStyleCnt="2" custLinFactNeighborX="1045" custLinFactNeighborY="3376">
        <dgm:presLayoutVars>
          <dgm:chMax val="0"/>
          <dgm:chPref val="0"/>
          <dgm:bulletEnabled val="1"/>
        </dgm:presLayoutVars>
      </dgm:prSet>
      <dgm:spPr/>
    </dgm:pt>
    <dgm:pt modelId="{E5B9A557-934F-43A1-AA58-E5F6AFAA93CA}" type="pres">
      <dgm:prSet presAssocID="{D0D4A8F0-9881-4C7B-975A-BAB162F698CD}" presName="desTx" presStyleLbl="alignAccFollowNode1" presStyleIdx="0" presStyleCnt="2" custLinFactNeighborX="697">
        <dgm:presLayoutVars>
          <dgm:bulletEnabled val="1"/>
        </dgm:presLayoutVars>
      </dgm:prSet>
      <dgm:spPr/>
    </dgm:pt>
    <dgm:pt modelId="{1C779351-3554-4F5F-A341-1B62F2C1E1D3}" type="pres">
      <dgm:prSet presAssocID="{604A79D5-9876-40CF-B40C-A9C462D337B0}" presName="space" presStyleCnt="0"/>
      <dgm:spPr/>
    </dgm:pt>
    <dgm:pt modelId="{BFB24614-3B8C-469D-8ACD-E1141D3DE17D}" type="pres">
      <dgm:prSet presAssocID="{96064404-229B-4576-AA20-AD64A001E797}" presName="composite" presStyleCnt="0"/>
      <dgm:spPr/>
    </dgm:pt>
    <dgm:pt modelId="{DC8DA433-07BD-4CEC-A818-221509768A92}" type="pres">
      <dgm:prSet presAssocID="{96064404-229B-4576-AA20-AD64A001E797}" presName="parTx" presStyleLbl="alignNode1" presStyleIdx="1" presStyleCnt="2" custLinFactNeighborX="1045" custLinFactNeighborY="3376">
        <dgm:presLayoutVars>
          <dgm:chMax val="0"/>
          <dgm:chPref val="0"/>
          <dgm:bulletEnabled val="1"/>
        </dgm:presLayoutVars>
      </dgm:prSet>
      <dgm:spPr/>
    </dgm:pt>
    <dgm:pt modelId="{9F161616-DAE4-4963-84A1-2E21D7E4B32E}" type="pres">
      <dgm:prSet presAssocID="{96064404-229B-4576-AA20-AD64A001E797}" presName="desTx" presStyleLbl="alignAccFollowNode1" presStyleIdx="1" presStyleCnt="2" custLinFactNeighborX="697">
        <dgm:presLayoutVars>
          <dgm:bulletEnabled val="1"/>
        </dgm:presLayoutVars>
      </dgm:prSet>
      <dgm:spPr/>
    </dgm:pt>
  </dgm:ptLst>
  <dgm:cxnLst>
    <dgm:cxn modelId="{4C135809-3A6F-4BC6-86D7-771DFA92060E}" srcId="{96064404-229B-4576-AA20-AD64A001E797}" destId="{43115E90-2A2B-4175-9E34-9631EC9F977E}" srcOrd="2" destOrd="0" parTransId="{B0AC75C4-A7DD-429A-8ED1-709A78C47EC5}" sibTransId="{D2BD0ECB-2726-43F1-A27B-7E7A8E385225}"/>
    <dgm:cxn modelId="{77FFD92F-E253-4229-B59F-2911C86B7C51}" type="presOf" srcId="{304A0FDD-F1A0-4B12-B492-81F77C628495}" destId="{E5B9A557-934F-43A1-AA58-E5F6AFAA93CA}" srcOrd="0" destOrd="5" presId="urn:microsoft.com/office/officeart/2005/8/layout/hList1"/>
    <dgm:cxn modelId="{A0D4A641-E7B1-48F5-8A53-90AE132CD110}" type="presOf" srcId="{77CB006E-B8AE-4A49-BA97-0045D39AA4D9}" destId="{E5B9A557-934F-43A1-AA58-E5F6AFAA93CA}" srcOrd="0" destOrd="4" presId="urn:microsoft.com/office/officeart/2005/8/layout/hList1"/>
    <dgm:cxn modelId="{E75FB543-4769-46ED-8396-B2F0BB0BEFD4}" type="presOf" srcId="{4FE75F05-4F8F-4DBD-A141-0CD62837515B}" destId="{E5B9A557-934F-43A1-AA58-E5F6AFAA93CA}" srcOrd="0" destOrd="1" presId="urn:microsoft.com/office/officeart/2005/8/layout/hList1"/>
    <dgm:cxn modelId="{D69D5146-AA25-43E4-8839-E741463C361E}" type="presOf" srcId="{27399F3B-F547-4CF1-802B-7F12EAB22E48}" destId="{81D893E8-0893-49C3-AF7F-B8AFA418D01F}" srcOrd="0" destOrd="0" presId="urn:microsoft.com/office/officeart/2005/8/layout/hList1"/>
    <dgm:cxn modelId="{037E1E6E-A263-48B1-8AC5-55429A265AD6}" type="presOf" srcId="{591ADE0E-2E3B-485A-A8AF-EED787EA39FC}" destId="{E5B9A557-934F-43A1-AA58-E5F6AFAA93CA}" srcOrd="0" destOrd="2" presId="urn:microsoft.com/office/officeart/2005/8/layout/hList1"/>
    <dgm:cxn modelId="{1AFDF26E-6F3A-4647-B8E9-16B63ABA52D3}" srcId="{96064404-229B-4576-AA20-AD64A001E797}" destId="{193D96E0-72C1-4D1D-A432-F4BA8DF9FE5C}" srcOrd="3" destOrd="0" parTransId="{424D1FF3-A732-4C0B-B69E-4013B8F6CF2A}" sibTransId="{A505137C-3D09-4EC9-B6A8-2789E5EEC6B2}"/>
    <dgm:cxn modelId="{57DC8E74-5793-41F5-B6FD-47F0E7A95DB8}" type="presOf" srcId="{819573EC-0328-4E2F-AC68-05F39C5C09C6}" destId="{9F161616-DAE4-4963-84A1-2E21D7E4B32E}" srcOrd="0" destOrd="4" presId="urn:microsoft.com/office/officeart/2005/8/layout/hList1"/>
    <dgm:cxn modelId="{8A3DBE58-AC1D-40D9-BFB1-57F8C16909D9}" srcId="{96064404-229B-4576-AA20-AD64A001E797}" destId="{819573EC-0328-4E2F-AC68-05F39C5C09C6}" srcOrd="4" destOrd="0" parTransId="{E1897770-A422-4D5D-8836-083CC4A0FC1A}" sibTransId="{A3FAD042-3A7D-4A76-85D3-019664AB7088}"/>
    <dgm:cxn modelId="{F116AA5A-7483-4D78-90F4-66FB59DBDD63}" type="presOf" srcId="{193D96E0-72C1-4D1D-A432-F4BA8DF9FE5C}" destId="{9F161616-DAE4-4963-84A1-2E21D7E4B32E}" srcOrd="0" destOrd="3" presId="urn:microsoft.com/office/officeart/2005/8/layout/hList1"/>
    <dgm:cxn modelId="{8AFB8F7B-12CF-49B5-9970-B6BDC3ADFFDF}" srcId="{96064404-229B-4576-AA20-AD64A001E797}" destId="{9C4CDF03-A9CC-4D48-BD06-26A0965EC804}" srcOrd="1" destOrd="0" parTransId="{701B3DC5-64B8-4C34-9C57-6F511811754E}" sibTransId="{E4AD9A4E-6379-4EBD-894E-811B43C0C54C}"/>
    <dgm:cxn modelId="{AD781883-9EA7-4EF9-8418-FCBC399B01A6}" srcId="{27399F3B-F547-4CF1-802B-7F12EAB22E48}" destId="{96064404-229B-4576-AA20-AD64A001E797}" srcOrd="1" destOrd="0" parTransId="{D33D2E0C-E8FC-41FD-BAC1-DBBBC9D776D3}" sibTransId="{988EFFCD-68EF-4BEB-A85C-356631E922F0}"/>
    <dgm:cxn modelId="{57640887-2106-47CC-BB5D-6BCBC954B3DC}" srcId="{D0D4A8F0-9881-4C7B-975A-BAB162F698CD}" destId="{304A0FDD-F1A0-4B12-B492-81F77C628495}" srcOrd="5" destOrd="0" parTransId="{04B9145A-FBE5-4A8E-AB45-8B7A9EC79E82}" sibTransId="{1558743A-B3B6-41AD-87DB-D7FA9D5C1368}"/>
    <dgm:cxn modelId="{5D01F895-B8B1-4876-8B93-0902BAC1C7B9}" srcId="{27399F3B-F547-4CF1-802B-7F12EAB22E48}" destId="{D0D4A8F0-9881-4C7B-975A-BAB162F698CD}" srcOrd="0" destOrd="0" parTransId="{A71A332A-88E1-447E-9C61-DDA6E6DC48A1}" sibTransId="{604A79D5-9876-40CF-B40C-A9C462D337B0}"/>
    <dgm:cxn modelId="{2B58EFA3-BFD9-465D-98A7-C38CFD2A056B}" type="presOf" srcId="{E2E9704D-4297-48BD-8FCF-D887553ECDF9}" destId="{9F161616-DAE4-4963-84A1-2E21D7E4B32E}" srcOrd="0" destOrd="0" presId="urn:microsoft.com/office/officeart/2005/8/layout/hList1"/>
    <dgm:cxn modelId="{1F5DAFB5-E403-48F4-8627-FBFA1539F825}" type="presOf" srcId="{472D4B06-6A32-4EDB-9E8A-7FD2047E8371}" destId="{E5B9A557-934F-43A1-AA58-E5F6AFAA93CA}" srcOrd="0" destOrd="3" presId="urn:microsoft.com/office/officeart/2005/8/layout/hList1"/>
    <dgm:cxn modelId="{BE32A8C6-6D06-4749-B1C8-D30E5A8DCB42}" type="presOf" srcId="{701EDB79-EC4D-40B3-B3C1-A5D68BC51178}" destId="{E5B9A557-934F-43A1-AA58-E5F6AFAA93CA}" srcOrd="0" destOrd="0" presId="urn:microsoft.com/office/officeart/2005/8/layout/hList1"/>
    <dgm:cxn modelId="{586DE6D2-4C56-45AA-8F07-63C9E6921F34}" srcId="{D0D4A8F0-9881-4C7B-975A-BAB162F698CD}" destId="{591ADE0E-2E3B-485A-A8AF-EED787EA39FC}" srcOrd="2" destOrd="0" parTransId="{B322B95C-79E7-4974-B050-5608706E73E0}" sibTransId="{B1A51246-D387-4593-9DD1-207785ABC7B5}"/>
    <dgm:cxn modelId="{F38F71DA-31DF-4340-A254-CED43B2EB5B8}" type="presOf" srcId="{9C4CDF03-A9CC-4D48-BD06-26A0965EC804}" destId="{9F161616-DAE4-4963-84A1-2E21D7E4B32E}" srcOrd="0" destOrd="1" presId="urn:microsoft.com/office/officeart/2005/8/layout/hList1"/>
    <dgm:cxn modelId="{243A7EE0-CCAF-49E3-88FC-A994DD51E1F0}" srcId="{D0D4A8F0-9881-4C7B-975A-BAB162F698CD}" destId="{4FE75F05-4F8F-4DBD-A141-0CD62837515B}" srcOrd="1" destOrd="0" parTransId="{79FA34FA-C388-4E9D-B2D1-692B1BFB705F}" sibTransId="{B803F872-D8CD-440F-8F51-2DEC52F08E08}"/>
    <dgm:cxn modelId="{1C5ADFE0-1234-4136-ADA1-ECCB8143CB43}" srcId="{96064404-229B-4576-AA20-AD64A001E797}" destId="{E2E9704D-4297-48BD-8FCF-D887553ECDF9}" srcOrd="0" destOrd="0" parTransId="{E88363E1-A3B4-4D93-B731-15A1CBD768AC}" sibTransId="{E97F91A6-A586-49F6-84BE-596E5FE29829}"/>
    <dgm:cxn modelId="{684A5CE5-4857-4939-9C73-011E946E4A2C}" srcId="{D0D4A8F0-9881-4C7B-975A-BAB162F698CD}" destId="{701EDB79-EC4D-40B3-B3C1-A5D68BC51178}" srcOrd="0" destOrd="0" parTransId="{92DCAF04-606C-47C5-BF98-E6B7617B8B14}" sibTransId="{DCF0DD35-51B9-47FE-945C-9F00EAD5841B}"/>
    <dgm:cxn modelId="{6858BDE7-C3AA-492C-9077-6FC5758BA1D0}" type="presOf" srcId="{96064404-229B-4576-AA20-AD64A001E797}" destId="{DC8DA433-07BD-4CEC-A818-221509768A92}" srcOrd="0" destOrd="0" presId="urn:microsoft.com/office/officeart/2005/8/layout/hList1"/>
    <dgm:cxn modelId="{4456D6EF-5322-47A8-BE45-DACD52C9770A}" type="presOf" srcId="{D0D4A8F0-9881-4C7B-975A-BAB162F698CD}" destId="{6BE79CD0-2CA9-4FA2-9DF5-86EC33E8E9D3}" srcOrd="0" destOrd="0" presId="urn:microsoft.com/office/officeart/2005/8/layout/hList1"/>
    <dgm:cxn modelId="{A5F5BCF7-2847-4810-819F-935D4138E5BD}" srcId="{D0D4A8F0-9881-4C7B-975A-BAB162F698CD}" destId="{77CB006E-B8AE-4A49-BA97-0045D39AA4D9}" srcOrd="4" destOrd="0" parTransId="{3A39C29C-641C-4BA0-87B5-17842CA18F5A}" sibTransId="{5E68FB1B-1824-498D-82D9-E49F85AB45BC}"/>
    <dgm:cxn modelId="{4CFBD3FA-5D1E-45D5-B6E0-9E07A8A6FC5B}" srcId="{D0D4A8F0-9881-4C7B-975A-BAB162F698CD}" destId="{472D4B06-6A32-4EDB-9E8A-7FD2047E8371}" srcOrd="3" destOrd="0" parTransId="{6040F1AA-FFE0-4885-8C76-0239CB132580}" sibTransId="{1F13DC77-4BCA-437B-82C0-5CD634A4FDF3}"/>
    <dgm:cxn modelId="{93EE9AFB-E463-4E1F-A44D-DAC6CAEEC8BF}" type="presOf" srcId="{43115E90-2A2B-4175-9E34-9631EC9F977E}" destId="{9F161616-DAE4-4963-84A1-2E21D7E4B32E}" srcOrd="0" destOrd="2" presId="urn:microsoft.com/office/officeart/2005/8/layout/hList1"/>
    <dgm:cxn modelId="{9C8EA85A-882B-4CCB-900A-FC6BA30B4C27}" type="presParOf" srcId="{81D893E8-0893-49C3-AF7F-B8AFA418D01F}" destId="{2CCD695D-2185-47D8-80FA-74393BFCD728}" srcOrd="0" destOrd="0" presId="urn:microsoft.com/office/officeart/2005/8/layout/hList1"/>
    <dgm:cxn modelId="{901B7F8D-C79B-4C53-82DE-15BFEBDE91FC}" type="presParOf" srcId="{2CCD695D-2185-47D8-80FA-74393BFCD728}" destId="{6BE79CD0-2CA9-4FA2-9DF5-86EC33E8E9D3}" srcOrd="0" destOrd="0" presId="urn:microsoft.com/office/officeart/2005/8/layout/hList1"/>
    <dgm:cxn modelId="{F1CCD857-EEE6-4B70-B65E-BDFBC4A9860B}" type="presParOf" srcId="{2CCD695D-2185-47D8-80FA-74393BFCD728}" destId="{E5B9A557-934F-43A1-AA58-E5F6AFAA93CA}" srcOrd="1" destOrd="0" presId="urn:microsoft.com/office/officeart/2005/8/layout/hList1"/>
    <dgm:cxn modelId="{5D8E783E-6A46-4258-9DD0-7AF1A4DD41E3}" type="presParOf" srcId="{81D893E8-0893-49C3-AF7F-B8AFA418D01F}" destId="{1C779351-3554-4F5F-A341-1B62F2C1E1D3}" srcOrd="1" destOrd="0" presId="urn:microsoft.com/office/officeart/2005/8/layout/hList1"/>
    <dgm:cxn modelId="{514A118E-348F-4E09-B271-1C9B1A35FE02}" type="presParOf" srcId="{81D893E8-0893-49C3-AF7F-B8AFA418D01F}" destId="{BFB24614-3B8C-469D-8ACD-E1141D3DE17D}" srcOrd="2" destOrd="0" presId="urn:microsoft.com/office/officeart/2005/8/layout/hList1"/>
    <dgm:cxn modelId="{2A22FC7F-6314-4BC5-8072-6B7074A558F8}" type="presParOf" srcId="{BFB24614-3B8C-469D-8ACD-E1141D3DE17D}" destId="{DC8DA433-07BD-4CEC-A818-221509768A92}" srcOrd="0" destOrd="0" presId="urn:microsoft.com/office/officeart/2005/8/layout/hList1"/>
    <dgm:cxn modelId="{0E5143E3-C017-4C7A-A8F4-41A763D16DA1}" type="presParOf" srcId="{BFB24614-3B8C-469D-8ACD-E1141D3DE17D}" destId="{9F161616-DAE4-4963-84A1-2E21D7E4B32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27399F3B-F547-4CF1-802B-7F12EAB22E48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0D4A8F0-9881-4C7B-975A-BAB162F698CD}">
      <dgm:prSet phldrT="[Текст]" custT="1"/>
      <dgm:spPr/>
      <dgm:t>
        <a:bodyPr/>
        <a:lstStyle/>
        <a:p>
          <a:r>
            <a:rPr lang="uk-UA" sz="2800" b="1" i="0" dirty="0">
              <a:latin typeface="+mj-lt"/>
            </a:rPr>
            <a:t>За об’єктами посягання</a:t>
          </a:r>
          <a:endParaRPr lang="ru-RU" sz="2800" i="0" dirty="0"/>
        </a:p>
      </dgm:t>
    </dgm:pt>
    <dgm:pt modelId="{A71A332A-88E1-447E-9C61-DDA6E6DC48A1}" type="parTrans" cxnId="{5D01F895-B8B1-4876-8B93-0902BAC1C7B9}">
      <dgm:prSet/>
      <dgm:spPr/>
      <dgm:t>
        <a:bodyPr/>
        <a:lstStyle/>
        <a:p>
          <a:endParaRPr lang="ru-RU"/>
        </a:p>
      </dgm:t>
    </dgm:pt>
    <dgm:pt modelId="{604A79D5-9876-40CF-B40C-A9C462D337B0}" type="sibTrans" cxnId="{5D01F895-B8B1-4876-8B93-0902BAC1C7B9}">
      <dgm:prSet/>
      <dgm:spPr/>
      <dgm:t>
        <a:bodyPr/>
        <a:lstStyle/>
        <a:p>
          <a:endParaRPr lang="ru-RU"/>
        </a:p>
      </dgm:t>
    </dgm:pt>
    <dgm:pt modelId="{987215E9-26A9-4807-8B98-21567CB0572E}">
      <dgm:prSet phldrT="[Текст]" custT="1"/>
      <dgm:spPr/>
      <dgm:t>
        <a:bodyPr/>
        <a:lstStyle/>
        <a:p>
          <a:r>
            <a:rPr lang="uk-UA" sz="2400" i="0" dirty="0">
              <a:latin typeface="+mj-lt"/>
            </a:rPr>
            <a:t> злочини проти життя та здоров’я особи </a:t>
          </a:r>
          <a:endParaRPr lang="ru-RU" sz="2400" i="0" dirty="0">
            <a:latin typeface="+mj-lt"/>
          </a:endParaRPr>
        </a:p>
      </dgm:t>
    </dgm:pt>
    <dgm:pt modelId="{5628A2F3-2E5A-4E30-92B4-85795B1E8CD7}" type="parTrans" cxnId="{D5E1DF39-0B28-4B2B-BC5B-F866D0BE5BF9}">
      <dgm:prSet/>
      <dgm:spPr/>
      <dgm:t>
        <a:bodyPr/>
        <a:lstStyle/>
        <a:p>
          <a:endParaRPr lang="ru-RU"/>
        </a:p>
      </dgm:t>
    </dgm:pt>
    <dgm:pt modelId="{9D45AE35-4AFB-45B3-8B7C-1A09EC7D9FE0}" type="sibTrans" cxnId="{D5E1DF39-0B28-4B2B-BC5B-F866D0BE5BF9}">
      <dgm:prSet/>
      <dgm:spPr/>
      <dgm:t>
        <a:bodyPr/>
        <a:lstStyle/>
        <a:p>
          <a:endParaRPr lang="ru-RU"/>
        </a:p>
      </dgm:t>
    </dgm:pt>
    <dgm:pt modelId="{19617BCB-2F1A-42BA-AB13-056F8FEC3C59}">
      <dgm:prSet custT="1"/>
      <dgm:spPr/>
      <dgm:t>
        <a:bodyPr/>
        <a:lstStyle/>
        <a:p>
          <a:r>
            <a:rPr lang="uk-UA" sz="2400" i="0" dirty="0">
              <a:latin typeface="+mj-lt"/>
            </a:rPr>
            <a:t> злочини проти довкілля</a:t>
          </a:r>
          <a:endParaRPr lang="ru-RU" sz="2400" i="0" dirty="0">
            <a:latin typeface="+mj-lt"/>
          </a:endParaRPr>
        </a:p>
      </dgm:t>
    </dgm:pt>
    <dgm:pt modelId="{8628BD54-D75C-4F54-AA28-292F790838B4}" type="parTrans" cxnId="{0A02C5E4-FA1B-472C-BEE3-16DC797C25E5}">
      <dgm:prSet/>
      <dgm:spPr/>
      <dgm:t>
        <a:bodyPr/>
        <a:lstStyle/>
        <a:p>
          <a:endParaRPr lang="ru-RU"/>
        </a:p>
      </dgm:t>
    </dgm:pt>
    <dgm:pt modelId="{FC8E9307-4A6B-46DF-8A4B-CB622BB9DB4C}" type="sibTrans" cxnId="{0A02C5E4-FA1B-472C-BEE3-16DC797C25E5}">
      <dgm:prSet/>
      <dgm:spPr/>
      <dgm:t>
        <a:bodyPr/>
        <a:lstStyle/>
        <a:p>
          <a:endParaRPr lang="ru-RU"/>
        </a:p>
      </dgm:t>
    </dgm:pt>
    <dgm:pt modelId="{2584ACA8-635C-4E54-9283-131C215A6D22}">
      <dgm:prSet custT="1"/>
      <dgm:spPr/>
      <dgm:t>
        <a:bodyPr/>
        <a:lstStyle/>
        <a:p>
          <a:r>
            <a:rPr lang="uk-UA" sz="2400" i="0" dirty="0">
              <a:latin typeface="+mj-lt"/>
            </a:rPr>
            <a:t> злочини проти власності</a:t>
          </a:r>
          <a:endParaRPr lang="ru-RU" sz="2400" i="0" dirty="0">
            <a:latin typeface="+mj-lt"/>
          </a:endParaRPr>
        </a:p>
      </dgm:t>
    </dgm:pt>
    <dgm:pt modelId="{37B88C83-F292-4A7D-8CC1-82CF26CA5EAD}" type="parTrans" cxnId="{11CA9A0C-A2BC-44FB-B95F-D262564DA59A}">
      <dgm:prSet/>
      <dgm:spPr/>
      <dgm:t>
        <a:bodyPr/>
        <a:lstStyle/>
        <a:p>
          <a:endParaRPr lang="ru-RU"/>
        </a:p>
      </dgm:t>
    </dgm:pt>
    <dgm:pt modelId="{C9D5D63F-9D83-46D1-81D0-06FBABF45427}" type="sibTrans" cxnId="{11CA9A0C-A2BC-44FB-B95F-D262564DA59A}">
      <dgm:prSet/>
      <dgm:spPr/>
      <dgm:t>
        <a:bodyPr/>
        <a:lstStyle/>
        <a:p>
          <a:endParaRPr lang="ru-RU"/>
        </a:p>
      </dgm:t>
    </dgm:pt>
    <dgm:pt modelId="{2DBFD6E5-FAA0-4790-9911-0032FB74C7F9}">
      <dgm:prSet custT="1"/>
      <dgm:spPr/>
      <dgm:t>
        <a:bodyPr/>
        <a:lstStyle/>
        <a:p>
          <a:r>
            <a:rPr lang="uk-UA" sz="2400" i="0" dirty="0">
              <a:latin typeface="+mj-lt"/>
            </a:rPr>
            <a:t> адміністративні правопорушення, що посягають на громадський порядок і громадську безпеку</a:t>
          </a:r>
          <a:endParaRPr lang="ru-RU" sz="2400" i="0" dirty="0">
            <a:latin typeface="+mj-lt"/>
          </a:endParaRPr>
        </a:p>
      </dgm:t>
    </dgm:pt>
    <dgm:pt modelId="{A37B1C73-D32A-4BBB-923F-6798D1633F21}" type="parTrans" cxnId="{2AE47FD8-7724-43DF-AA50-C0C70FC2EEDB}">
      <dgm:prSet/>
      <dgm:spPr/>
      <dgm:t>
        <a:bodyPr/>
        <a:lstStyle/>
        <a:p>
          <a:endParaRPr lang="ru-RU"/>
        </a:p>
      </dgm:t>
    </dgm:pt>
    <dgm:pt modelId="{121020BB-D6EA-46B8-91B1-971012EC1D81}" type="sibTrans" cxnId="{2AE47FD8-7724-43DF-AA50-C0C70FC2EEDB}">
      <dgm:prSet/>
      <dgm:spPr/>
      <dgm:t>
        <a:bodyPr/>
        <a:lstStyle/>
        <a:p>
          <a:endParaRPr lang="ru-RU"/>
        </a:p>
      </dgm:t>
    </dgm:pt>
    <dgm:pt modelId="{3181BA08-88C5-43C7-BBF1-42270440344F}">
      <dgm:prSet custT="1"/>
      <dgm:spPr/>
      <dgm:t>
        <a:bodyPr/>
        <a:lstStyle/>
        <a:p>
          <a:r>
            <a:rPr lang="uk-UA" sz="2400" i="0" dirty="0">
              <a:latin typeface="+mj-lt"/>
            </a:rPr>
            <a:t> адміністративні правопорушення, що посягають на встановлений порядок управління та інші</a:t>
          </a:r>
          <a:endParaRPr lang="ru-RU" sz="2400" i="0" dirty="0">
            <a:latin typeface="+mj-lt"/>
          </a:endParaRPr>
        </a:p>
      </dgm:t>
    </dgm:pt>
    <dgm:pt modelId="{45043002-AA7F-431C-BE29-8D1F1AB1B8A8}" type="parTrans" cxnId="{25332CC0-65BF-4D78-85C8-0B35E090343A}">
      <dgm:prSet/>
      <dgm:spPr/>
      <dgm:t>
        <a:bodyPr/>
        <a:lstStyle/>
        <a:p>
          <a:endParaRPr lang="ru-RU"/>
        </a:p>
      </dgm:t>
    </dgm:pt>
    <dgm:pt modelId="{9FEE6B4C-90BD-4518-AE76-270B5FE9976F}" type="sibTrans" cxnId="{25332CC0-65BF-4D78-85C8-0B35E090343A}">
      <dgm:prSet/>
      <dgm:spPr/>
      <dgm:t>
        <a:bodyPr/>
        <a:lstStyle/>
        <a:p>
          <a:endParaRPr lang="ru-RU"/>
        </a:p>
      </dgm:t>
    </dgm:pt>
    <dgm:pt modelId="{15CC726C-433F-4A3B-992B-150FF848066C}">
      <dgm:prSet phldrT="[Текст]" custT="1"/>
      <dgm:spPr/>
      <dgm:t>
        <a:bodyPr/>
        <a:lstStyle/>
        <a:p>
          <a:r>
            <a:rPr lang="uk-UA" sz="2800" b="1" i="0" dirty="0">
              <a:latin typeface="+mj-lt"/>
            </a:rPr>
            <a:t>За суб’єктами </a:t>
          </a:r>
          <a:endParaRPr lang="ru-RU" sz="2800" i="0" dirty="0">
            <a:latin typeface="+mj-lt"/>
          </a:endParaRPr>
        </a:p>
      </dgm:t>
    </dgm:pt>
    <dgm:pt modelId="{8E1FABB5-E0E5-4182-8E2D-FE18B83DB922}" type="parTrans" cxnId="{A45A83DA-7988-44D7-9B01-79EA7F51518D}">
      <dgm:prSet/>
      <dgm:spPr/>
      <dgm:t>
        <a:bodyPr/>
        <a:lstStyle/>
        <a:p>
          <a:endParaRPr lang="ru-RU"/>
        </a:p>
      </dgm:t>
    </dgm:pt>
    <dgm:pt modelId="{215BC811-D4C7-477E-AC19-71D27887EF4D}" type="sibTrans" cxnId="{A45A83DA-7988-44D7-9B01-79EA7F51518D}">
      <dgm:prSet/>
      <dgm:spPr/>
      <dgm:t>
        <a:bodyPr/>
        <a:lstStyle/>
        <a:p>
          <a:endParaRPr lang="ru-RU"/>
        </a:p>
      </dgm:t>
    </dgm:pt>
    <dgm:pt modelId="{143EFFC3-E808-4246-B164-48886363760B}">
      <dgm:prSet custT="1"/>
      <dgm:spPr/>
      <dgm:t>
        <a:bodyPr/>
        <a:lstStyle/>
        <a:p>
          <a:r>
            <a:rPr lang="uk-UA" sz="2400" i="0" dirty="0">
              <a:latin typeface="+mj-lt"/>
            </a:rPr>
            <a:t> вчинені фізичними особами</a:t>
          </a:r>
          <a:endParaRPr lang="ru-RU" sz="2400" i="0" dirty="0">
            <a:latin typeface="+mj-lt"/>
          </a:endParaRPr>
        </a:p>
      </dgm:t>
    </dgm:pt>
    <dgm:pt modelId="{6085395D-7809-4152-9816-8FBDB6C7F2C0}" type="parTrans" cxnId="{D2D36DF1-F6E9-48EC-B836-D09F73BFCAA1}">
      <dgm:prSet/>
      <dgm:spPr/>
      <dgm:t>
        <a:bodyPr/>
        <a:lstStyle/>
        <a:p>
          <a:endParaRPr lang="ru-RU"/>
        </a:p>
      </dgm:t>
    </dgm:pt>
    <dgm:pt modelId="{F722CDFC-6AA1-4A80-9E18-EEFEE9E2B4ED}" type="sibTrans" cxnId="{D2D36DF1-F6E9-48EC-B836-D09F73BFCAA1}">
      <dgm:prSet/>
      <dgm:spPr/>
      <dgm:t>
        <a:bodyPr/>
        <a:lstStyle/>
        <a:p>
          <a:endParaRPr lang="ru-RU"/>
        </a:p>
      </dgm:t>
    </dgm:pt>
    <dgm:pt modelId="{21D80B97-91D2-464F-92FD-6720185BE1A7}">
      <dgm:prSet custT="1"/>
      <dgm:spPr/>
      <dgm:t>
        <a:bodyPr/>
        <a:lstStyle/>
        <a:p>
          <a:r>
            <a:rPr lang="uk-UA" sz="2400" i="0" dirty="0">
              <a:latin typeface="+mj-lt"/>
            </a:rPr>
            <a:t> вчинені юридичними особами</a:t>
          </a:r>
          <a:endParaRPr lang="ru-RU" sz="2400" i="0" dirty="0">
            <a:latin typeface="+mj-lt"/>
          </a:endParaRPr>
        </a:p>
      </dgm:t>
    </dgm:pt>
    <dgm:pt modelId="{9C415F74-7B35-441A-A778-4E157F953CF5}" type="parTrans" cxnId="{2732E367-D05D-4E3E-B442-0B8EEFB2EAD8}">
      <dgm:prSet/>
      <dgm:spPr/>
      <dgm:t>
        <a:bodyPr/>
        <a:lstStyle/>
        <a:p>
          <a:endParaRPr lang="ru-RU"/>
        </a:p>
      </dgm:t>
    </dgm:pt>
    <dgm:pt modelId="{1E08509E-CA9A-4673-9BFC-7F6015A91F87}" type="sibTrans" cxnId="{2732E367-D05D-4E3E-B442-0B8EEFB2EAD8}">
      <dgm:prSet/>
      <dgm:spPr/>
      <dgm:t>
        <a:bodyPr/>
        <a:lstStyle/>
        <a:p>
          <a:endParaRPr lang="ru-RU"/>
        </a:p>
      </dgm:t>
    </dgm:pt>
    <dgm:pt modelId="{336166EF-FCD7-416E-94B5-C21E49067D4F}">
      <dgm:prSet custT="1"/>
      <dgm:spPr/>
      <dgm:t>
        <a:bodyPr/>
        <a:lstStyle/>
        <a:p>
          <a:r>
            <a:rPr lang="uk-UA" sz="2400" i="0" dirty="0">
              <a:latin typeface="+mj-lt"/>
            </a:rPr>
            <a:t> вчинені державою </a:t>
          </a:r>
          <a:endParaRPr lang="ru-RU" sz="2400" i="0" dirty="0">
            <a:latin typeface="+mj-lt"/>
          </a:endParaRPr>
        </a:p>
      </dgm:t>
    </dgm:pt>
    <dgm:pt modelId="{6011203E-4208-412B-9B6C-BD78E9F2ECB5}" type="parTrans" cxnId="{09E22AB9-8504-44A1-8B0C-BD35864C819B}">
      <dgm:prSet/>
      <dgm:spPr/>
      <dgm:t>
        <a:bodyPr/>
        <a:lstStyle/>
        <a:p>
          <a:endParaRPr lang="ru-RU"/>
        </a:p>
      </dgm:t>
    </dgm:pt>
    <dgm:pt modelId="{A15A8B19-5F85-4A84-8DDF-948127F65758}" type="sibTrans" cxnId="{09E22AB9-8504-44A1-8B0C-BD35864C819B}">
      <dgm:prSet/>
      <dgm:spPr/>
      <dgm:t>
        <a:bodyPr/>
        <a:lstStyle/>
        <a:p>
          <a:endParaRPr lang="ru-RU"/>
        </a:p>
      </dgm:t>
    </dgm:pt>
    <dgm:pt modelId="{81D893E8-0893-49C3-AF7F-B8AFA418D01F}" type="pres">
      <dgm:prSet presAssocID="{27399F3B-F547-4CF1-802B-7F12EAB22E48}" presName="Name0" presStyleCnt="0">
        <dgm:presLayoutVars>
          <dgm:dir/>
          <dgm:animLvl val="lvl"/>
          <dgm:resizeHandles val="exact"/>
        </dgm:presLayoutVars>
      </dgm:prSet>
      <dgm:spPr/>
    </dgm:pt>
    <dgm:pt modelId="{2CCD695D-2185-47D8-80FA-74393BFCD728}" type="pres">
      <dgm:prSet presAssocID="{D0D4A8F0-9881-4C7B-975A-BAB162F698CD}" presName="composite" presStyleCnt="0"/>
      <dgm:spPr/>
    </dgm:pt>
    <dgm:pt modelId="{6BE79CD0-2CA9-4FA2-9DF5-86EC33E8E9D3}" type="pres">
      <dgm:prSet presAssocID="{D0D4A8F0-9881-4C7B-975A-BAB162F698CD}" presName="parTx" presStyleLbl="alignNode1" presStyleIdx="0" presStyleCnt="2" custScaleX="155435" custLinFactNeighborX="1045" custLinFactNeighborY="3376">
        <dgm:presLayoutVars>
          <dgm:chMax val="0"/>
          <dgm:chPref val="0"/>
          <dgm:bulletEnabled val="1"/>
        </dgm:presLayoutVars>
      </dgm:prSet>
      <dgm:spPr/>
    </dgm:pt>
    <dgm:pt modelId="{E5B9A557-934F-43A1-AA58-E5F6AFAA93CA}" type="pres">
      <dgm:prSet presAssocID="{D0D4A8F0-9881-4C7B-975A-BAB162F698CD}" presName="desTx" presStyleLbl="alignAccFollowNode1" presStyleIdx="0" presStyleCnt="2" custScaleX="155435" custLinFactNeighborX="697">
        <dgm:presLayoutVars>
          <dgm:bulletEnabled val="1"/>
        </dgm:presLayoutVars>
      </dgm:prSet>
      <dgm:spPr/>
    </dgm:pt>
    <dgm:pt modelId="{1C779351-3554-4F5F-A341-1B62F2C1E1D3}" type="pres">
      <dgm:prSet presAssocID="{604A79D5-9876-40CF-B40C-A9C462D337B0}" presName="space" presStyleCnt="0"/>
      <dgm:spPr/>
    </dgm:pt>
    <dgm:pt modelId="{48077AC1-2D44-41E9-B6E3-21525ED1828C}" type="pres">
      <dgm:prSet presAssocID="{15CC726C-433F-4A3B-992B-150FF848066C}" presName="composite" presStyleCnt="0"/>
      <dgm:spPr/>
    </dgm:pt>
    <dgm:pt modelId="{E6B11137-CA6A-4364-8986-5C3A34ED861C}" type="pres">
      <dgm:prSet presAssocID="{15CC726C-433F-4A3B-992B-150FF848066C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AD693BEA-E060-4912-B313-1C7236CCABC8}" type="pres">
      <dgm:prSet presAssocID="{15CC726C-433F-4A3B-992B-150FF848066C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10868A0C-2A20-475E-9208-51DE90738EC7}" type="presOf" srcId="{987215E9-26A9-4807-8B98-21567CB0572E}" destId="{E5B9A557-934F-43A1-AA58-E5F6AFAA93CA}" srcOrd="0" destOrd="0" presId="urn:microsoft.com/office/officeart/2005/8/layout/hList1"/>
    <dgm:cxn modelId="{11CA9A0C-A2BC-44FB-B95F-D262564DA59A}" srcId="{D0D4A8F0-9881-4C7B-975A-BAB162F698CD}" destId="{2584ACA8-635C-4E54-9283-131C215A6D22}" srcOrd="2" destOrd="0" parTransId="{37B88C83-F292-4A7D-8CC1-82CF26CA5EAD}" sibTransId="{C9D5D63F-9D83-46D1-81D0-06FBABF45427}"/>
    <dgm:cxn modelId="{0C0ECD37-C679-47EB-87B1-AC00C17FB98E}" type="presOf" srcId="{2DBFD6E5-FAA0-4790-9911-0032FB74C7F9}" destId="{E5B9A557-934F-43A1-AA58-E5F6AFAA93CA}" srcOrd="0" destOrd="3" presId="urn:microsoft.com/office/officeart/2005/8/layout/hList1"/>
    <dgm:cxn modelId="{D5E1DF39-0B28-4B2B-BC5B-F866D0BE5BF9}" srcId="{D0D4A8F0-9881-4C7B-975A-BAB162F698CD}" destId="{987215E9-26A9-4807-8B98-21567CB0572E}" srcOrd="0" destOrd="0" parTransId="{5628A2F3-2E5A-4E30-92B4-85795B1E8CD7}" sibTransId="{9D45AE35-4AFB-45B3-8B7C-1A09EC7D9FE0}"/>
    <dgm:cxn modelId="{8797CC40-625C-4A9D-823B-861C261EF8BF}" type="presOf" srcId="{27399F3B-F547-4CF1-802B-7F12EAB22E48}" destId="{81D893E8-0893-49C3-AF7F-B8AFA418D01F}" srcOrd="0" destOrd="0" presId="urn:microsoft.com/office/officeart/2005/8/layout/hList1"/>
    <dgm:cxn modelId="{F24C0841-3E55-4278-BF06-DED23C738183}" type="presOf" srcId="{143EFFC3-E808-4246-B164-48886363760B}" destId="{AD693BEA-E060-4912-B313-1C7236CCABC8}" srcOrd="0" destOrd="0" presId="urn:microsoft.com/office/officeart/2005/8/layout/hList1"/>
    <dgm:cxn modelId="{012C4B45-AD8C-4FFC-AB64-2EB452680FF8}" type="presOf" srcId="{3181BA08-88C5-43C7-BBF1-42270440344F}" destId="{E5B9A557-934F-43A1-AA58-E5F6AFAA93CA}" srcOrd="0" destOrd="4" presId="urn:microsoft.com/office/officeart/2005/8/layout/hList1"/>
    <dgm:cxn modelId="{2732E367-D05D-4E3E-B442-0B8EEFB2EAD8}" srcId="{15CC726C-433F-4A3B-992B-150FF848066C}" destId="{21D80B97-91D2-464F-92FD-6720185BE1A7}" srcOrd="1" destOrd="0" parTransId="{9C415F74-7B35-441A-A778-4E157F953CF5}" sibTransId="{1E08509E-CA9A-4673-9BFC-7F6015A91F87}"/>
    <dgm:cxn modelId="{6CEB5C68-0656-42C0-9803-135BE410F4A6}" type="presOf" srcId="{2584ACA8-635C-4E54-9283-131C215A6D22}" destId="{E5B9A557-934F-43A1-AA58-E5F6AFAA93CA}" srcOrd="0" destOrd="2" presId="urn:microsoft.com/office/officeart/2005/8/layout/hList1"/>
    <dgm:cxn modelId="{E728794E-8759-44AC-B26A-95B24C429C94}" type="presOf" srcId="{D0D4A8F0-9881-4C7B-975A-BAB162F698CD}" destId="{6BE79CD0-2CA9-4FA2-9DF5-86EC33E8E9D3}" srcOrd="0" destOrd="0" presId="urn:microsoft.com/office/officeart/2005/8/layout/hList1"/>
    <dgm:cxn modelId="{998D6E80-EDFF-4B8B-AC7E-47B238A8D41C}" type="presOf" srcId="{21D80B97-91D2-464F-92FD-6720185BE1A7}" destId="{AD693BEA-E060-4912-B313-1C7236CCABC8}" srcOrd="0" destOrd="1" presId="urn:microsoft.com/office/officeart/2005/8/layout/hList1"/>
    <dgm:cxn modelId="{5F463089-351C-4F12-A397-CE6495F0B694}" type="presOf" srcId="{336166EF-FCD7-416E-94B5-C21E49067D4F}" destId="{AD693BEA-E060-4912-B313-1C7236CCABC8}" srcOrd="0" destOrd="2" presId="urn:microsoft.com/office/officeart/2005/8/layout/hList1"/>
    <dgm:cxn modelId="{5D01F895-B8B1-4876-8B93-0902BAC1C7B9}" srcId="{27399F3B-F547-4CF1-802B-7F12EAB22E48}" destId="{D0D4A8F0-9881-4C7B-975A-BAB162F698CD}" srcOrd="0" destOrd="0" parTransId="{A71A332A-88E1-447E-9C61-DDA6E6DC48A1}" sibTransId="{604A79D5-9876-40CF-B40C-A9C462D337B0}"/>
    <dgm:cxn modelId="{406BFA9E-910A-4C44-A814-B70198DA6282}" type="presOf" srcId="{19617BCB-2F1A-42BA-AB13-056F8FEC3C59}" destId="{E5B9A557-934F-43A1-AA58-E5F6AFAA93CA}" srcOrd="0" destOrd="1" presId="urn:microsoft.com/office/officeart/2005/8/layout/hList1"/>
    <dgm:cxn modelId="{CB1DBDB6-2FC9-4A07-9D85-1ED82E96B3B0}" type="presOf" srcId="{15CC726C-433F-4A3B-992B-150FF848066C}" destId="{E6B11137-CA6A-4364-8986-5C3A34ED861C}" srcOrd="0" destOrd="0" presId="urn:microsoft.com/office/officeart/2005/8/layout/hList1"/>
    <dgm:cxn modelId="{09E22AB9-8504-44A1-8B0C-BD35864C819B}" srcId="{15CC726C-433F-4A3B-992B-150FF848066C}" destId="{336166EF-FCD7-416E-94B5-C21E49067D4F}" srcOrd="2" destOrd="0" parTransId="{6011203E-4208-412B-9B6C-BD78E9F2ECB5}" sibTransId="{A15A8B19-5F85-4A84-8DDF-948127F65758}"/>
    <dgm:cxn modelId="{25332CC0-65BF-4D78-85C8-0B35E090343A}" srcId="{D0D4A8F0-9881-4C7B-975A-BAB162F698CD}" destId="{3181BA08-88C5-43C7-BBF1-42270440344F}" srcOrd="4" destOrd="0" parTransId="{45043002-AA7F-431C-BE29-8D1F1AB1B8A8}" sibTransId="{9FEE6B4C-90BD-4518-AE76-270B5FE9976F}"/>
    <dgm:cxn modelId="{2AE47FD8-7724-43DF-AA50-C0C70FC2EEDB}" srcId="{D0D4A8F0-9881-4C7B-975A-BAB162F698CD}" destId="{2DBFD6E5-FAA0-4790-9911-0032FB74C7F9}" srcOrd="3" destOrd="0" parTransId="{A37B1C73-D32A-4BBB-923F-6798D1633F21}" sibTransId="{121020BB-D6EA-46B8-91B1-971012EC1D81}"/>
    <dgm:cxn modelId="{A45A83DA-7988-44D7-9B01-79EA7F51518D}" srcId="{27399F3B-F547-4CF1-802B-7F12EAB22E48}" destId="{15CC726C-433F-4A3B-992B-150FF848066C}" srcOrd="1" destOrd="0" parTransId="{8E1FABB5-E0E5-4182-8E2D-FE18B83DB922}" sibTransId="{215BC811-D4C7-477E-AC19-71D27887EF4D}"/>
    <dgm:cxn modelId="{0A02C5E4-FA1B-472C-BEE3-16DC797C25E5}" srcId="{D0D4A8F0-9881-4C7B-975A-BAB162F698CD}" destId="{19617BCB-2F1A-42BA-AB13-056F8FEC3C59}" srcOrd="1" destOrd="0" parTransId="{8628BD54-D75C-4F54-AA28-292F790838B4}" sibTransId="{FC8E9307-4A6B-46DF-8A4B-CB622BB9DB4C}"/>
    <dgm:cxn modelId="{D2D36DF1-F6E9-48EC-B836-D09F73BFCAA1}" srcId="{15CC726C-433F-4A3B-992B-150FF848066C}" destId="{143EFFC3-E808-4246-B164-48886363760B}" srcOrd="0" destOrd="0" parTransId="{6085395D-7809-4152-9816-8FBDB6C7F2C0}" sibTransId="{F722CDFC-6AA1-4A80-9E18-EEFEE9E2B4ED}"/>
    <dgm:cxn modelId="{40009C3E-8584-46D1-B1EE-83FF85897929}" type="presParOf" srcId="{81D893E8-0893-49C3-AF7F-B8AFA418D01F}" destId="{2CCD695D-2185-47D8-80FA-74393BFCD728}" srcOrd="0" destOrd="0" presId="urn:microsoft.com/office/officeart/2005/8/layout/hList1"/>
    <dgm:cxn modelId="{C72E5692-9E50-4BC9-A2F4-7FBBDEAB23A1}" type="presParOf" srcId="{2CCD695D-2185-47D8-80FA-74393BFCD728}" destId="{6BE79CD0-2CA9-4FA2-9DF5-86EC33E8E9D3}" srcOrd="0" destOrd="0" presId="urn:microsoft.com/office/officeart/2005/8/layout/hList1"/>
    <dgm:cxn modelId="{69008995-3EBE-4D4D-969E-3338DD59B292}" type="presParOf" srcId="{2CCD695D-2185-47D8-80FA-74393BFCD728}" destId="{E5B9A557-934F-43A1-AA58-E5F6AFAA93CA}" srcOrd="1" destOrd="0" presId="urn:microsoft.com/office/officeart/2005/8/layout/hList1"/>
    <dgm:cxn modelId="{E850073E-FFC9-4894-8CB9-7662F95CF397}" type="presParOf" srcId="{81D893E8-0893-49C3-AF7F-B8AFA418D01F}" destId="{1C779351-3554-4F5F-A341-1B62F2C1E1D3}" srcOrd="1" destOrd="0" presId="urn:microsoft.com/office/officeart/2005/8/layout/hList1"/>
    <dgm:cxn modelId="{D3D65C86-78FC-4F5D-8723-16812E9618D6}" type="presParOf" srcId="{81D893E8-0893-49C3-AF7F-B8AFA418D01F}" destId="{48077AC1-2D44-41E9-B6E3-21525ED1828C}" srcOrd="2" destOrd="0" presId="urn:microsoft.com/office/officeart/2005/8/layout/hList1"/>
    <dgm:cxn modelId="{2FCA0756-7A11-4C9E-8DD5-B4BDDA1F8B38}" type="presParOf" srcId="{48077AC1-2D44-41E9-B6E3-21525ED1828C}" destId="{E6B11137-CA6A-4364-8986-5C3A34ED861C}" srcOrd="0" destOrd="0" presId="urn:microsoft.com/office/officeart/2005/8/layout/hList1"/>
    <dgm:cxn modelId="{E4F2AC6F-6FFF-4577-B0F3-3829E56F1A8D}" type="presParOf" srcId="{48077AC1-2D44-41E9-B6E3-21525ED1828C}" destId="{AD693BEA-E060-4912-B313-1C7236CCABC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3DD0D522-026A-4DFE-845B-2FB5059AA08F}" type="doc">
      <dgm:prSet loTypeId="urn:microsoft.com/office/officeart/2009/3/layout/HorizontalOrganizationChart" loCatId="hierarchy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EBE4494A-180D-42F6-A498-C92D7B12AD57}">
      <dgm:prSet phldrT="[Текст]"/>
      <dgm:spPr/>
      <dgm:t>
        <a:bodyPr/>
        <a:lstStyle/>
        <a:p>
          <a:r>
            <a:rPr lang="uk-UA" b="1" dirty="0">
              <a:latin typeface="+mj-lt"/>
            </a:rPr>
            <a:t>Види проступків</a:t>
          </a:r>
          <a:endParaRPr lang="ru-RU" dirty="0"/>
        </a:p>
      </dgm:t>
    </dgm:pt>
    <dgm:pt modelId="{8D8A0BD2-7A07-4368-979C-64E5DC023089}" type="parTrans" cxnId="{F72ED76D-2E92-4CD3-B4D0-BA98D8CC83CE}">
      <dgm:prSet/>
      <dgm:spPr/>
      <dgm:t>
        <a:bodyPr/>
        <a:lstStyle/>
        <a:p>
          <a:endParaRPr lang="ru-RU"/>
        </a:p>
      </dgm:t>
    </dgm:pt>
    <dgm:pt modelId="{B6FF5946-69DA-49F2-85C8-037B3BC18D59}" type="sibTrans" cxnId="{F72ED76D-2E92-4CD3-B4D0-BA98D8CC83CE}">
      <dgm:prSet/>
      <dgm:spPr/>
      <dgm:t>
        <a:bodyPr/>
        <a:lstStyle/>
        <a:p>
          <a:endParaRPr lang="ru-RU"/>
        </a:p>
      </dgm:t>
    </dgm:pt>
    <dgm:pt modelId="{995A6D77-CF2B-4193-8FB7-20BBA1165766}">
      <dgm:prSet/>
      <dgm:spPr/>
      <dgm:t>
        <a:bodyPr/>
        <a:lstStyle/>
        <a:p>
          <a:r>
            <a:rPr lang="uk-UA" i="0" dirty="0">
              <a:latin typeface="+mj-lt"/>
            </a:rPr>
            <a:t>конституційні</a:t>
          </a:r>
          <a:endParaRPr lang="ru-RU" i="0" dirty="0">
            <a:latin typeface="+mj-lt"/>
          </a:endParaRPr>
        </a:p>
      </dgm:t>
    </dgm:pt>
    <dgm:pt modelId="{E94C2B0F-93F5-4E48-8E12-304017D23821}" type="parTrans" cxnId="{57491C06-D716-4A55-8C04-EA1EF51E6FBF}">
      <dgm:prSet/>
      <dgm:spPr/>
      <dgm:t>
        <a:bodyPr/>
        <a:lstStyle/>
        <a:p>
          <a:endParaRPr lang="ru-RU"/>
        </a:p>
      </dgm:t>
    </dgm:pt>
    <dgm:pt modelId="{C9AFE641-CBCC-4DFE-93B9-796D92BCD167}" type="sibTrans" cxnId="{57491C06-D716-4A55-8C04-EA1EF51E6FBF}">
      <dgm:prSet/>
      <dgm:spPr/>
      <dgm:t>
        <a:bodyPr/>
        <a:lstStyle/>
        <a:p>
          <a:endParaRPr lang="ru-RU"/>
        </a:p>
      </dgm:t>
    </dgm:pt>
    <dgm:pt modelId="{1C6C4535-BFB9-43AA-92A0-AF6CDD71C41C}">
      <dgm:prSet/>
      <dgm:spPr/>
      <dgm:t>
        <a:bodyPr/>
        <a:lstStyle/>
        <a:p>
          <a:r>
            <a:rPr lang="uk-UA" i="0" dirty="0">
              <a:latin typeface="+mj-lt"/>
            </a:rPr>
            <a:t>адміністративні </a:t>
          </a:r>
          <a:endParaRPr lang="ru-RU" i="0" dirty="0">
            <a:latin typeface="+mj-lt"/>
          </a:endParaRPr>
        </a:p>
      </dgm:t>
    </dgm:pt>
    <dgm:pt modelId="{80E19AF6-DE22-40A3-ACAC-1702F051F048}" type="parTrans" cxnId="{CC947B71-42F5-4ED6-B25C-7E6CC50452E3}">
      <dgm:prSet/>
      <dgm:spPr/>
      <dgm:t>
        <a:bodyPr/>
        <a:lstStyle/>
        <a:p>
          <a:endParaRPr lang="ru-RU"/>
        </a:p>
      </dgm:t>
    </dgm:pt>
    <dgm:pt modelId="{4574DB46-97AC-4D0F-97C2-C6C9D5B20779}" type="sibTrans" cxnId="{CC947B71-42F5-4ED6-B25C-7E6CC50452E3}">
      <dgm:prSet/>
      <dgm:spPr/>
      <dgm:t>
        <a:bodyPr/>
        <a:lstStyle/>
        <a:p>
          <a:endParaRPr lang="ru-RU"/>
        </a:p>
      </dgm:t>
    </dgm:pt>
    <dgm:pt modelId="{4B97A94C-75D1-4DEE-A162-37E765FBC953}">
      <dgm:prSet/>
      <dgm:spPr/>
      <dgm:t>
        <a:bodyPr/>
        <a:lstStyle/>
        <a:p>
          <a:r>
            <a:rPr lang="uk-UA" i="0" dirty="0">
              <a:latin typeface="+mj-lt"/>
            </a:rPr>
            <a:t>цивільно-правові</a:t>
          </a:r>
          <a:endParaRPr lang="ru-RU" i="0" dirty="0">
            <a:latin typeface="+mj-lt"/>
          </a:endParaRPr>
        </a:p>
      </dgm:t>
    </dgm:pt>
    <dgm:pt modelId="{F831FED2-5EE5-47BE-828C-DDB99134A37A}" type="parTrans" cxnId="{94E67714-D3FC-4382-B4F3-6ED4AED027A1}">
      <dgm:prSet/>
      <dgm:spPr/>
      <dgm:t>
        <a:bodyPr/>
        <a:lstStyle/>
        <a:p>
          <a:endParaRPr lang="ru-RU"/>
        </a:p>
      </dgm:t>
    </dgm:pt>
    <dgm:pt modelId="{0780D9E2-2B1C-494F-9612-FC6807385087}" type="sibTrans" cxnId="{94E67714-D3FC-4382-B4F3-6ED4AED027A1}">
      <dgm:prSet/>
      <dgm:spPr/>
      <dgm:t>
        <a:bodyPr/>
        <a:lstStyle/>
        <a:p>
          <a:endParaRPr lang="ru-RU"/>
        </a:p>
      </dgm:t>
    </dgm:pt>
    <dgm:pt modelId="{79B28AEB-397D-4CE9-98F7-E18F3D9E9A54}">
      <dgm:prSet/>
      <dgm:spPr/>
      <dgm:t>
        <a:bodyPr/>
        <a:lstStyle/>
        <a:p>
          <a:r>
            <a:rPr lang="uk-UA" i="0" dirty="0">
              <a:latin typeface="+mj-lt"/>
            </a:rPr>
            <a:t>дисциплінарні </a:t>
          </a:r>
        </a:p>
      </dgm:t>
    </dgm:pt>
    <dgm:pt modelId="{A58075AF-AD7D-4464-A4B8-F62492AEBCD4}" type="parTrans" cxnId="{DE30FE6F-126C-493E-9C7F-880660EE8B4F}">
      <dgm:prSet/>
      <dgm:spPr/>
      <dgm:t>
        <a:bodyPr/>
        <a:lstStyle/>
        <a:p>
          <a:endParaRPr lang="ru-RU"/>
        </a:p>
      </dgm:t>
    </dgm:pt>
    <dgm:pt modelId="{9CD5F22C-48A3-4996-BC62-A6F55369A745}" type="sibTrans" cxnId="{DE30FE6F-126C-493E-9C7F-880660EE8B4F}">
      <dgm:prSet/>
      <dgm:spPr/>
      <dgm:t>
        <a:bodyPr/>
        <a:lstStyle/>
        <a:p>
          <a:endParaRPr lang="ru-RU"/>
        </a:p>
      </dgm:t>
    </dgm:pt>
    <dgm:pt modelId="{FFF03D79-8CFE-42C1-B6C1-7350079BC4BF}" type="pres">
      <dgm:prSet presAssocID="{3DD0D522-026A-4DFE-845B-2FB5059AA08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6143583-BBF0-4D3D-8402-5A1217C4A579}" type="pres">
      <dgm:prSet presAssocID="{EBE4494A-180D-42F6-A498-C92D7B12AD57}" presName="hierRoot1" presStyleCnt="0">
        <dgm:presLayoutVars>
          <dgm:hierBranch val="init"/>
        </dgm:presLayoutVars>
      </dgm:prSet>
      <dgm:spPr/>
    </dgm:pt>
    <dgm:pt modelId="{0A9331D4-86CD-40A6-BFCB-B2DB0E85EC42}" type="pres">
      <dgm:prSet presAssocID="{EBE4494A-180D-42F6-A498-C92D7B12AD57}" presName="rootComposite1" presStyleCnt="0"/>
      <dgm:spPr/>
    </dgm:pt>
    <dgm:pt modelId="{F2AAB83F-4718-4777-B663-22C7C9C00772}" type="pres">
      <dgm:prSet presAssocID="{EBE4494A-180D-42F6-A498-C92D7B12AD57}" presName="rootText1" presStyleLbl="node0" presStyleIdx="0" presStyleCnt="1">
        <dgm:presLayoutVars>
          <dgm:chPref val="3"/>
        </dgm:presLayoutVars>
      </dgm:prSet>
      <dgm:spPr/>
    </dgm:pt>
    <dgm:pt modelId="{D8DCF5CE-E4E5-417A-B092-469AEDA63BEC}" type="pres">
      <dgm:prSet presAssocID="{EBE4494A-180D-42F6-A498-C92D7B12AD57}" presName="rootConnector1" presStyleLbl="node1" presStyleIdx="0" presStyleCnt="0"/>
      <dgm:spPr/>
    </dgm:pt>
    <dgm:pt modelId="{E2A8D2A8-5069-452A-B6E0-19473F4A9AB3}" type="pres">
      <dgm:prSet presAssocID="{EBE4494A-180D-42F6-A498-C92D7B12AD57}" presName="hierChild2" presStyleCnt="0"/>
      <dgm:spPr/>
    </dgm:pt>
    <dgm:pt modelId="{22744945-E521-4609-8E1D-828297ACCE81}" type="pres">
      <dgm:prSet presAssocID="{E94C2B0F-93F5-4E48-8E12-304017D23821}" presName="Name64" presStyleLbl="parChTrans1D2" presStyleIdx="0" presStyleCnt="4"/>
      <dgm:spPr/>
    </dgm:pt>
    <dgm:pt modelId="{22F55ADA-DD88-41C7-BA77-BDDD2346192B}" type="pres">
      <dgm:prSet presAssocID="{995A6D77-CF2B-4193-8FB7-20BBA1165766}" presName="hierRoot2" presStyleCnt="0">
        <dgm:presLayoutVars>
          <dgm:hierBranch val="init"/>
        </dgm:presLayoutVars>
      </dgm:prSet>
      <dgm:spPr/>
    </dgm:pt>
    <dgm:pt modelId="{0653B4D6-CCEB-4C33-807E-25B73B35AC63}" type="pres">
      <dgm:prSet presAssocID="{995A6D77-CF2B-4193-8FB7-20BBA1165766}" presName="rootComposite" presStyleCnt="0"/>
      <dgm:spPr/>
    </dgm:pt>
    <dgm:pt modelId="{6F8EBD63-F142-4613-9D98-40CED4C4265F}" type="pres">
      <dgm:prSet presAssocID="{995A6D77-CF2B-4193-8FB7-20BBA1165766}" presName="rootText" presStyleLbl="node2" presStyleIdx="0" presStyleCnt="4">
        <dgm:presLayoutVars>
          <dgm:chPref val="3"/>
        </dgm:presLayoutVars>
      </dgm:prSet>
      <dgm:spPr/>
    </dgm:pt>
    <dgm:pt modelId="{89D594C0-82C6-4434-9A5E-CAD52881094F}" type="pres">
      <dgm:prSet presAssocID="{995A6D77-CF2B-4193-8FB7-20BBA1165766}" presName="rootConnector" presStyleLbl="node2" presStyleIdx="0" presStyleCnt="4"/>
      <dgm:spPr/>
    </dgm:pt>
    <dgm:pt modelId="{66F5FB25-3F07-4E70-BB13-0EEC1BB994B3}" type="pres">
      <dgm:prSet presAssocID="{995A6D77-CF2B-4193-8FB7-20BBA1165766}" presName="hierChild4" presStyleCnt="0"/>
      <dgm:spPr/>
    </dgm:pt>
    <dgm:pt modelId="{DB68D54A-C512-4D64-8EA5-EB81751A0BE2}" type="pres">
      <dgm:prSet presAssocID="{995A6D77-CF2B-4193-8FB7-20BBA1165766}" presName="hierChild5" presStyleCnt="0"/>
      <dgm:spPr/>
    </dgm:pt>
    <dgm:pt modelId="{46DCB6DC-9F7A-4E4C-B0C3-8EFC20D0F634}" type="pres">
      <dgm:prSet presAssocID="{80E19AF6-DE22-40A3-ACAC-1702F051F048}" presName="Name64" presStyleLbl="parChTrans1D2" presStyleIdx="1" presStyleCnt="4"/>
      <dgm:spPr/>
    </dgm:pt>
    <dgm:pt modelId="{C8F1C28A-658F-4F96-B008-DAFA905875CF}" type="pres">
      <dgm:prSet presAssocID="{1C6C4535-BFB9-43AA-92A0-AF6CDD71C41C}" presName="hierRoot2" presStyleCnt="0">
        <dgm:presLayoutVars>
          <dgm:hierBranch val="init"/>
        </dgm:presLayoutVars>
      </dgm:prSet>
      <dgm:spPr/>
    </dgm:pt>
    <dgm:pt modelId="{C8EFF74D-95A3-482D-A4DA-E3EFF67C5E76}" type="pres">
      <dgm:prSet presAssocID="{1C6C4535-BFB9-43AA-92A0-AF6CDD71C41C}" presName="rootComposite" presStyleCnt="0"/>
      <dgm:spPr/>
    </dgm:pt>
    <dgm:pt modelId="{4781EC22-C3CC-4D39-87DE-4A174BADDAA1}" type="pres">
      <dgm:prSet presAssocID="{1C6C4535-BFB9-43AA-92A0-AF6CDD71C41C}" presName="rootText" presStyleLbl="node2" presStyleIdx="1" presStyleCnt="4">
        <dgm:presLayoutVars>
          <dgm:chPref val="3"/>
        </dgm:presLayoutVars>
      </dgm:prSet>
      <dgm:spPr/>
    </dgm:pt>
    <dgm:pt modelId="{C1C7188A-45AD-4F7F-BFE8-1B0DFB1E197B}" type="pres">
      <dgm:prSet presAssocID="{1C6C4535-BFB9-43AA-92A0-AF6CDD71C41C}" presName="rootConnector" presStyleLbl="node2" presStyleIdx="1" presStyleCnt="4"/>
      <dgm:spPr/>
    </dgm:pt>
    <dgm:pt modelId="{CF47DA43-EB4C-4005-A65A-C256BF92381C}" type="pres">
      <dgm:prSet presAssocID="{1C6C4535-BFB9-43AA-92A0-AF6CDD71C41C}" presName="hierChild4" presStyleCnt="0"/>
      <dgm:spPr/>
    </dgm:pt>
    <dgm:pt modelId="{A09EB189-20A0-4A73-BE4C-E3E8482823F9}" type="pres">
      <dgm:prSet presAssocID="{1C6C4535-BFB9-43AA-92A0-AF6CDD71C41C}" presName="hierChild5" presStyleCnt="0"/>
      <dgm:spPr/>
    </dgm:pt>
    <dgm:pt modelId="{8766F8E1-653F-4953-8D6E-CEF3E974ADDB}" type="pres">
      <dgm:prSet presAssocID="{F831FED2-5EE5-47BE-828C-DDB99134A37A}" presName="Name64" presStyleLbl="parChTrans1D2" presStyleIdx="2" presStyleCnt="4"/>
      <dgm:spPr/>
    </dgm:pt>
    <dgm:pt modelId="{82418932-0C12-457F-AFB3-F467FC3F7A04}" type="pres">
      <dgm:prSet presAssocID="{4B97A94C-75D1-4DEE-A162-37E765FBC953}" presName="hierRoot2" presStyleCnt="0">
        <dgm:presLayoutVars>
          <dgm:hierBranch val="init"/>
        </dgm:presLayoutVars>
      </dgm:prSet>
      <dgm:spPr/>
    </dgm:pt>
    <dgm:pt modelId="{44A5F953-D7CD-4098-A3B4-2D9306661D4C}" type="pres">
      <dgm:prSet presAssocID="{4B97A94C-75D1-4DEE-A162-37E765FBC953}" presName="rootComposite" presStyleCnt="0"/>
      <dgm:spPr/>
    </dgm:pt>
    <dgm:pt modelId="{85DCC8A2-8399-48BB-97BA-26228CCBB98A}" type="pres">
      <dgm:prSet presAssocID="{4B97A94C-75D1-4DEE-A162-37E765FBC953}" presName="rootText" presStyleLbl="node2" presStyleIdx="2" presStyleCnt="4">
        <dgm:presLayoutVars>
          <dgm:chPref val="3"/>
        </dgm:presLayoutVars>
      </dgm:prSet>
      <dgm:spPr/>
    </dgm:pt>
    <dgm:pt modelId="{5B411F87-ABC2-4EF3-9541-F9412C4A78B0}" type="pres">
      <dgm:prSet presAssocID="{4B97A94C-75D1-4DEE-A162-37E765FBC953}" presName="rootConnector" presStyleLbl="node2" presStyleIdx="2" presStyleCnt="4"/>
      <dgm:spPr/>
    </dgm:pt>
    <dgm:pt modelId="{C0175E7B-7987-4882-957C-7073159A402D}" type="pres">
      <dgm:prSet presAssocID="{4B97A94C-75D1-4DEE-A162-37E765FBC953}" presName="hierChild4" presStyleCnt="0"/>
      <dgm:spPr/>
    </dgm:pt>
    <dgm:pt modelId="{2C76C89D-6D6E-4226-99FA-F47426330FEB}" type="pres">
      <dgm:prSet presAssocID="{4B97A94C-75D1-4DEE-A162-37E765FBC953}" presName="hierChild5" presStyleCnt="0"/>
      <dgm:spPr/>
    </dgm:pt>
    <dgm:pt modelId="{45B5000A-C773-4218-BA45-905FA6E8ADC6}" type="pres">
      <dgm:prSet presAssocID="{A58075AF-AD7D-4464-A4B8-F62492AEBCD4}" presName="Name64" presStyleLbl="parChTrans1D2" presStyleIdx="3" presStyleCnt="4"/>
      <dgm:spPr/>
    </dgm:pt>
    <dgm:pt modelId="{FD37A369-FAC1-4DA3-96D5-7E918534D2FE}" type="pres">
      <dgm:prSet presAssocID="{79B28AEB-397D-4CE9-98F7-E18F3D9E9A54}" presName="hierRoot2" presStyleCnt="0">
        <dgm:presLayoutVars>
          <dgm:hierBranch val="init"/>
        </dgm:presLayoutVars>
      </dgm:prSet>
      <dgm:spPr/>
    </dgm:pt>
    <dgm:pt modelId="{C68B5FBA-83A6-4AA8-8E76-C3EF8D6674E6}" type="pres">
      <dgm:prSet presAssocID="{79B28AEB-397D-4CE9-98F7-E18F3D9E9A54}" presName="rootComposite" presStyleCnt="0"/>
      <dgm:spPr/>
    </dgm:pt>
    <dgm:pt modelId="{BDF9BBA9-F389-48F5-B80B-4516CB2E7D68}" type="pres">
      <dgm:prSet presAssocID="{79B28AEB-397D-4CE9-98F7-E18F3D9E9A54}" presName="rootText" presStyleLbl="node2" presStyleIdx="3" presStyleCnt="4">
        <dgm:presLayoutVars>
          <dgm:chPref val="3"/>
        </dgm:presLayoutVars>
      </dgm:prSet>
      <dgm:spPr/>
    </dgm:pt>
    <dgm:pt modelId="{2EF947AA-BB0B-45E9-8178-44A64475B792}" type="pres">
      <dgm:prSet presAssocID="{79B28AEB-397D-4CE9-98F7-E18F3D9E9A54}" presName="rootConnector" presStyleLbl="node2" presStyleIdx="3" presStyleCnt="4"/>
      <dgm:spPr/>
    </dgm:pt>
    <dgm:pt modelId="{52C4774F-F0D6-45B0-88C7-8C78661DB3B6}" type="pres">
      <dgm:prSet presAssocID="{79B28AEB-397D-4CE9-98F7-E18F3D9E9A54}" presName="hierChild4" presStyleCnt="0"/>
      <dgm:spPr/>
    </dgm:pt>
    <dgm:pt modelId="{BDB8961B-EB5E-4F47-BCB2-4AA359D44EA0}" type="pres">
      <dgm:prSet presAssocID="{79B28AEB-397D-4CE9-98F7-E18F3D9E9A54}" presName="hierChild5" presStyleCnt="0"/>
      <dgm:spPr/>
    </dgm:pt>
    <dgm:pt modelId="{E2A44E7C-2643-489D-9A95-4E7BE6DF8CC5}" type="pres">
      <dgm:prSet presAssocID="{EBE4494A-180D-42F6-A498-C92D7B12AD57}" presName="hierChild3" presStyleCnt="0"/>
      <dgm:spPr/>
    </dgm:pt>
  </dgm:ptLst>
  <dgm:cxnLst>
    <dgm:cxn modelId="{57491C06-D716-4A55-8C04-EA1EF51E6FBF}" srcId="{EBE4494A-180D-42F6-A498-C92D7B12AD57}" destId="{995A6D77-CF2B-4193-8FB7-20BBA1165766}" srcOrd="0" destOrd="0" parTransId="{E94C2B0F-93F5-4E48-8E12-304017D23821}" sibTransId="{C9AFE641-CBCC-4DFE-93B9-796D92BCD167}"/>
    <dgm:cxn modelId="{0580850A-C7CC-4CEA-BBF7-3FDCF78290AC}" type="presOf" srcId="{79B28AEB-397D-4CE9-98F7-E18F3D9E9A54}" destId="{2EF947AA-BB0B-45E9-8178-44A64475B792}" srcOrd="1" destOrd="0" presId="urn:microsoft.com/office/officeart/2009/3/layout/HorizontalOrganizationChart"/>
    <dgm:cxn modelId="{94E67714-D3FC-4382-B4F3-6ED4AED027A1}" srcId="{EBE4494A-180D-42F6-A498-C92D7B12AD57}" destId="{4B97A94C-75D1-4DEE-A162-37E765FBC953}" srcOrd="2" destOrd="0" parTransId="{F831FED2-5EE5-47BE-828C-DDB99134A37A}" sibTransId="{0780D9E2-2B1C-494F-9612-FC6807385087}"/>
    <dgm:cxn modelId="{F0CBEB23-2B8F-4396-B12C-2E5C2C2E7491}" type="presOf" srcId="{4B97A94C-75D1-4DEE-A162-37E765FBC953}" destId="{85DCC8A2-8399-48BB-97BA-26228CCBB98A}" srcOrd="0" destOrd="0" presId="urn:microsoft.com/office/officeart/2009/3/layout/HorizontalOrganizationChart"/>
    <dgm:cxn modelId="{C5B6EA39-80CF-4986-AE05-70EE65A5C153}" type="presOf" srcId="{79B28AEB-397D-4CE9-98F7-E18F3D9E9A54}" destId="{BDF9BBA9-F389-48F5-B80B-4516CB2E7D68}" srcOrd="0" destOrd="0" presId="urn:microsoft.com/office/officeart/2009/3/layout/HorizontalOrganizationChart"/>
    <dgm:cxn modelId="{52765B66-E87C-4F7A-915B-F54060540040}" type="presOf" srcId="{F831FED2-5EE5-47BE-828C-DDB99134A37A}" destId="{8766F8E1-653F-4953-8D6E-CEF3E974ADDB}" srcOrd="0" destOrd="0" presId="urn:microsoft.com/office/officeart/2009/3/layout/HorizontalOrganizationChart"/>
    <dgm:cxn modelId="{55ABB14C-6E86-461A-8E53-68DC3BB9DA7A}" type="presOf" srcId="{4B97A94C-75D1-4DEE-A162-37E765FBC953}" destId="{5B411F87-ABC2-4EF3-9541-F9412C4A78B0}" srcOrd="1" destOrd="0" presId="urn:microsoft.com/office/officeart/2009/3/layout/HorizontalOrganizationChart"/>
    <dgm:cxn modelId="{F72ED76D-2E92-4CD3-B4D0-BA98D8CC83CE}" srcId="{3DD0D522-026A-4DFE-845B-2FB5059AA08F}" destId="{EBE4494A-180D-42F6-A498-C92D7B12AD57}" srcOrd="0" destOrd="0" parTransId="{8D8A0BD2-7A07-4368-979C-64E5DC023089}" sibTransId="{B6FF5946-69DA-49F2-85C8-037B3BC18D59}"/>
    <dgm:cxn modelId="{BAF9DC4F-A011-4C6E-BA3A-B9353D846A30}" type="presOf" srcId="{E94C2B0F-93F5-4E48-8E12-304017D23821}" destId="{22744945-E521-4609-8E1D-828297ACCE81}" srcOrd="0" destOrd="0" presId="urn:microsoft.com/office/officeart/2009/3/layout/HorizontalOrganizationChart"/>
    <dgm:cxn modelId="{DE30FE6F-126C-493E-9C7F-880660EE8B4F}" srcId="{EBE4494A-180D-42F6-A498-C92D7B12AD57}" destId="{79B28AEB-397D-4CE9-98F7-E18F3D9E9A54}" srcOrd="3" destOrd="0" parTransId="{A58075AF-AD7D-4464-A4B8-F62492AEBCD4}" sibTransId="{9CD5F22C-48A3-4996-BC62-A6F55369A745}"/>
    <dgm:cxn modelId="{CC947B71-42F5-4ED6-B25C-7E6CC50452E3}" srcId="{EBE4494A-180D-42F6-A498-C92D7B12AD57}" destId="{1C6C4535-BFB9-43AA-92A0-AF6CDD71C41C}" srcOrd="1" destOrd="0" parTransId="{80E19AF6-DE22-40A3-ACAC-1702F051F048}" sibTransId="{4574DB46-97AC-4D0F-97C2-C6C9D5B20779}"/>
    <dgm:cxn modelId="{25FD1054-715E-44CF-B120-92C3BC41C571}" type="presOf" srcId="{1C6C4535-BFB9-43AA-92A0-AF6CDD71C41C}" destId="{4781EC22-C3CC-4D39-87DE-4A174BADDAA1}" srcOrd="0" destOrd="0" presId="urn:microsoft.com/office/officeart/2009/3/layout/HorizontalOrganizationChart"/>
    <dgm:cxn modelId="{72088C79-9149-4D30-B845-CDA189B13593}" type="presOf" srcId="{1C6C4535-BFB9-43AA-92A0-AF6CDD71C41C}" destId="{C1C7188A-45AD-4F7F-BFE8-1B0DFB1E197B}" srcOrd="1" destOrd="0" presId="urn:microsoft.com/office/officeart/2009/3/layout/HorizontalOrganizationChart"/>
    <dgm:cxn modelId="{DF5A9E9A-99A9-4A0E-83E8-F4F0EB607637}" type="presOf" srcId="{A58075AF-AD7D-4464-A4B8-F62492AEBCD4}" destId="{45B5000A-C773-4218-BA45-905FA6E8ADC6}" srcOrd="0" destOrd="0" presId="urn:microsoft.com/office/officeart/2009/3/layout/HorizontalOrganizationChart"/>
    <dgm:cxn modelId="{0786D79D-BD5D-4A25-8DC9-0A228CA16D23}" type="presOf" srcId="{80E19AF6-DE22-40A3-ACAC-1702F051F048}" destId="{46DCB6DC-9F7A-4E4C-B0C3-8EFC20D0F634}" srcOrd="0" destOrd="0" presId="urn:microsoft.com/office/officeart/2009/3/layout/HorizontalOrganizationChart"/>
    <dgm:cxn modelId="{749976A9-6A54-4995-9161-2A8B386AECEC}" type="presOf" srcId="{3DD0D522-026A-4DFE-845B-2FB5059AA08F}" destId="{FFF03D79-8CFE-42C1-B6C1-7350079BC4BF}" srcOrd="0" destOrd="0" presId="urn:microsoft.com/office/officeart/2009/3/layout/HorizontalOrganizationChart"/>
    <dgm:cxn modelId="{44AF07D4-9110-4CD4-A212-43AF3D4949D7}" type="presOf" srcId="{995A6D77-CF2B-4193-8FB7-20BBA1165766}" destId="{89D594C0-82C6-4434-9A5E-CAD52881094F}" srcOrd="1" destOrd="0" presId="urn:microsoft.com/office/officeart/2009/3/layout/HorizontalOrganizationChart"/>
    <dgm:cxn modelId="{1145D9D6-5990-491E-93F5-81A42E384ADD}" type="presOf" srcId="{995A6D77-CF2B-4193-8FB7-20BBA1165766}" destId="{6F8EBD63-F142-4613-9D98-40CED4C4265F}" srcOrd="0" destOrd="0" presId="urn:microsoft.com/office/officeart/2009/3/layout/HorizontalOrganizationChart"/>
    <dgm:cxn modelId="{EEB239E8-18DE-436F-826C-5196D7C08994}" type="presOf" srcId="{EBE4494A-180D-42F6-A498-C92D7B12AD57}" destId="{F2AAB83F-4718-4777-B663-22C7C9C00772}" srcOrd="0" destOrd="0" presId="urn:microsoft.com/office/officeart/2009/3/layout/HorizontalOrganizationChart"/>
    <dgm:cxn modelId="{EBC76FFB-0DD6-4056-97BF-04708AB93214}" type="presOf" srcId="{EBE4494A-180D-42F6-A498-C92D7B12AD57}" destId="{D8DCF5CE-E4E5-417A-B092-469AEDA63BEC}" srcOrd="1" destOrd="0" presId="urn:microsoft.com/office/officeart/2009/3/layout/HorizontalOrganizationChart"/>
    <dgm:cxn modelId="{454C7AE9-0F24-4673-908C-FFB2D0B16009}" type="presParOf" srcId="{FFF03D79-8CFE-42C1-B6C1-7350079BC4BF}" destId="{56143583-BBF0-4D3D-8402-5A1217C4A579}" srcOrd="0" destOrd="0" presId="urn:microsoft.com/office/officeart/2009/3/layout/HorizontalOrganizationChart"/>
    <dgm:cxn modelId="{5D14C566-1680-48D0-9640-1EBD68DC3F96}" type="presParOf" srcId="{56143583-BBF0-4D3D-8402-5A1217C4A579}" destId="{0A9331D4-86CD-40A6-BFCB-B2DB0E85EC42}" srcOrd="0" destOrd="0" presId="urn:microsoft.com/office/officeart/2009/3/layout/HorizontalOrganizationChart"/>
    <dgm:cxn modelId="{05429B23-D45E-48DD-9BEB-D5709EFABAD4}" type="presParOf" srcId="{0A9331D4-86CD-40A6-BFCB-B2DB0E85EC42}" destId="{F2AAB83F-4718-4777-B663-22C7C9C00772}" srcOrd="0" destOrd="0" presId="urn:microsoft.com/office/officeart/2009/3/layout/HorizontalOrganizationChart"/>
    <dgm:cxn modelId="{EAEDF4A4-C8C2-414F-84D4-04B9DA39705D}" type="presParOf" srcId="{0A9331D4-86CD-40A6-BFCB-B2DB0E85EC42}" destId="{D8DCF5CE-E4E5-417A-B092-469AEDA63BEC}" srcOrd="1" destOrd="0" presId="urn:microsoft.com/office/officeart/2009/3/layout/HorizontalOrganizationChart"/>
    <dgm:cxn modelId="{5BEB3CC5-6FCA-48D1-86D8-6864741214F5}" type="presParOf" srcId="{56143583-BBF0-4D3D-8402-5A1217C4A579}" destId="{E2A8D2A8-5069-452A-B6E0-19473F4A9AB3}" srcOrd="1" destOrd="0" presId="urn:microsoft.com/office/officeart/2009/3/layout/HorizontalOrganizationChart"/>
    <dgm:cxn modelId="{8B1DDB82-7530-4A2C-B4B0-FB0DE284233C}" type="presParOf" srcId="{E2A8D2A8-5069-452A-B6E0-19473F4A9AB3}" destId="{22744945-E521-4609-8E1D-828297ACCE81}" srcOrd="0" destOrd="0" presId="urn:microsoft.com/office/officeart/2009/3/layout/HorizontalOrganizationChart"/>
    <dgm:cxn modelId="{58954996-B3B9-4910-A543-997B14A46938}" type="presParOf" srcId="{E2A8D2A8-5069-452A-B6E0-19473F4A9AB3}" destId="{22F55ADA-DD88-41C7-BA77-BDDD2346192B}" srcOrd="1" destOrd="0" presId="urn:microsoft.com/office/officeart/2009/3/layout/HorizontalOrganizationChart"/>
    <dgm:cxn modelId="{A852D769-D205-4F71-AFE3-F8D570E46DC8}" type="presParOf" srcId="{22F55ADA-DD88-41C7-BA77-BDDD2346192B}" destId="{0653B4D6-CCEB-4C33-807E-25B73B35AC63}" srcOrd="0" destOrd="0" presId="urn:microsoft.com/office/officeart/2009/3/layout/HorizontalOrganizationChart"/>
    <dgm:cxn modelId="{3EBEA769-272B-47C4-A42D-B79A400980AB}" type="presParOf" srcId="{0653B4D6-CCEB-4C33-807E-25B73B35AC63}" destId="{6F8EBD63-F142-4613-9D98-40CED4C4265F}" srcOrd="0" destOrd="0" presId="urn:microsoft.com/office/officeart/2009/3/layout/HorizontalOrganizationChart"/>
    <dgm:cxn modelId="{6F1BCAC5-2C14-4768-881E-ACE930FD2F1E}" type="presParOf" srcId="{0653B4D6-CCEB-4C33-807E-25B73B35AC63}" destId="{89D594C0-82C6-4434-9A5E-CAD52881094F}" srcOrd="1" destOrd="0" presId="urn:microsoft.com/office/officeart/2009/3/layout/HorizontalOrganizationChart"/>
    <dgm:cxn modelId="{C5BDCABC-C31F-46A8-9148-D283920927C0}" type="presParOf" srcId="{22F55ADA-DD88-41C7-BA77-BDDD2346192B}" destId="{66F5FB25-3F07-4E70-BB13-0EEC1BB994B3}" srcOrd="1" destOrd="0" presId="urn:microsoft.com/office/officeart/2009/3/layout/HorizontalOrganizationChart"/>
    <dgm:cxn modelId="{5451D87E-A315-40ED-B92C-37A31BEBA633}" type="presParOf" srcId="{22F55ADA-DD88-41C7-BA77-BDDD2346192B}" destId="{DB68D54A-C512-4D64-8EA5-EB81751A0BE2}" srcOrd="2" destOrd="0" presId="urn:microsoft.com/office/officeart/2009/3/layout/HorizontalOrganizationChart"/>
    <dgm:cxn modelId="{69644BBA-FE6C-424A-80B8-43F015EBC57B}" type="presParOf" srcId="{E2A8D2A8-5069-452A-B6E0-19473F4A9AB3}" destId="{46DCB6DC-9F7A-4E4C-B0C3-8EFC20D0F634}" srcOrd="2" destOrd="0" presId="urn:microsoft.com/office/officeart/2009/3/layout/HorizontalOrganizationChart"/>
    <dgm:cxn modelId="{B6261A02-2507-4464-B3B7-0915B3B982C6}" type="presParOf" srcId="{E2A8D2A8-5069-452A-B6E0-19473F4A9AB3}" destId="{C8F1C28A-658F-4F96-B008-DAFA905875CF}" srcOrd="3" destOrd="0" presId="urn:microsoft.com/office/officeart/2009/3/layout/HorizontalOrganizationChart"/>
    <dgm:cxn modelId="{214ACBB9-4E12-4FAD-A714-FAE393430597}" type="presParOf" srcId="{C8F1C28A-658F-4F96-B008-DAFA905875CF}" destId="{C8EFF74D-95A3-482D-A4DA-E3EFF67C5E76}" srcOrd="0" destOrd="0" presId="urn:microsoft.com/office/officeart/2009/3/layout/HorizontalOrganizationChart"/>
    <dgm:cxn modelId="{CBE7BA07-8A77-4AC4-8D8B-D9BCA018D26F}" type="presParOf" srcId="{C8EFF74D-95A3-482D-A4DA-E3EFF67C5E76}" destId="{4781EC22-C3CC-4D39-87DE-4A174BADDAA1}" srcOrd="0" destOrd="0" presId="urn:microsoft.com/office/officeart/2009/3/layout/HorizontalOrganizationChart"/>
    <dgm:cxn modelId="{84A5098A-D25F-4278-86A0-71226EC5F613}" type="presParOf" srcId="{C8EFF74D-95A3-482D-A4DA-E3EFF67C5E76}" destId="{C1C7188A-45AD-4F7F-BFE8-1B0DFB1E197B}" srcOrd="1" destOrd="0" presId="urn:microsoft.com/office/officeart/2009/3/layout/HorizontalOrganizationChart"/>
    <dgm:cxn modelId="{A9D395AD-DF9F-4D87-95B7-72358061633D}" type="presParOf" srcId="{C8F1C28A-658F-4F96-B008-DAFA905875CF}" destId="{CF47DA43-EB4C-4005-A65A-C256BF92381C}" srcOrd="1" destOrd="0" presId="urn:microsoft.com/office/officeart/2009/3/layout/HorizontalOrganizationChart"/>
    <dgm:cxn modelId="{217811BB-F599-4B39-808C-F8C347C071E6}" type="presParOf" srcId="{C8F1C28A-658F-4F96-B008-DAFA905875CF}" destId="{A09EB189-20A0-4A73-BE4C-E3E8482823F9}" srcOrd="2" destOrd="0" presId="urn:microsoft.com/office/officeart/2009/3/layout/HorizontalOrganizationChart"/>
    <dgm:cxn modelId="{4B21CCBB-5D0A-4D6E-89C3-86A8E2012D4F}" type="presParOf" srcId="{E2A8D2A8-5069-452A-B6E0-19473F4A9AB3}" destId="{8766F8E1-653F-4953-8D6E-CEF3E974ADDB}" srcOrd="4" destOrd="0" presId="urn:microsoft.com/office/officeart/2009/3/layout/HorizontalOrganizationChart"/>
    <dgm:cxn modelId="{AF671F23-183E-4501-B6B3-6742C998B8C1}" type="presParOf" srcId="{E2A8D2A8-5069-452A-B6E0-19473F4A9AB3}" destId="{82418932-0C12-457F-AFB3-F467FC3F7A04}" srcOrd="5" destOrd="0" presId="urn:microsoft.com/office/officeart/2009/3/layout/HorizontalOrganizationChart"/>
    <dgm:cxn modelId="{6032F6D3-A4C7-473B-9862-E6BED7E0104C}" type="presParOf" srcId="{82418932-0C12-457F-AFB3-F467FC3F7A04}" destId="{44A5F953-D7CD-4098-A3B4-2D9306661D4C}" srcOrd="0" destOrd="0" presId="urn:microsoft.com/office/officeart/2009/3/layout/HorizontalOrganizationChart"/>
    <dgm:cxn modelId="{902E5B8B-75D5-4323-9848-EDC8B481E48B}" type="presParOf" srcId="{44A5F953-D7CD-4098-A3B4-2D9306661D4C}" destId="{85DCC8A2-8399-48BB-97BA-26228CCBB98A}" srcOrd="0" destOrd="0" presId="urn:microsoft.com/office/officeart/2009/3/layout/HorizontalOrganizationChart"/>
    <dgm:cxn modelId="{F0CAEEBA-0863-4331-A55A-B0CC532128EB}" type="presParOf" srcId="{44A5F953-D7CD-4098-A3B4-2D9306661D4C}" destId="{5B411F87-ABC2-4EF3-9541-F9412C4A78B0}" srcOrd="1" destOrd="0" presId="urn:microsoft.com/office/officeart/2009/3/layout/HorizontalOrganizationChart"/>
    <dgm:cxn modelId="{108B6F70-A32D-4CFA-B759-5949BB708081}" type="presParOf" srcId="{82418932-0C12-457F-AFB3-F467FC3F7A04}" destId="{C0175E7B-7987-4882-957C-7073159A402D}" srcOrd="1" destOrd="0" presId="urn:microsoft.com/office/officeart/2009/3/layout/HorizontalOrganizationChart"/>
    <dgm:cxn modelId="{7A9DD37D-CA2C-4F59-AADD-CC009613D5C8}" type="presParOf" srcId="{82418932-0C12-457F-AFB3-F467FC3F7A04}" destId="{2C76C89D-6D6E-4226-99FA-F47426330FEB}" srcOrd="2" destOrd="0" presId="urn:microsoft.com/office/officeart/2009/3/layout/HorizontalOrganizationChart"/>
    <dgm:cxn modelId="{0F6BC4B5-828D-4F7D-B91C-32685F4BB806}" type="presParOf" srcId="{E2A8D2A8-5069-452A-B6E0-19473F4A9AB3}" destId="{45B5000A-C773-4218-BA45-905FA6E8ADC6}" srcOrd="6" destOrd="0" presId="urn:microsoft.com/office/officeart/2009/3/layout/HorizontalOrganizationChart"/>
    <dgm:cxn modelId="{7FEEE61F-408B-4A8D-8BD1-F6ED07F8C59B}" type="presParOf" srcId="{E2A8D2A8-5069-452A-B6E0-19473F4A9AB3}" destId="{FD37A369-FAC1-4DA3-96D5-7E918534D2FE}" srcOrd="7" destOrd="0" presId="urn:microsoft.com/office/officeart/2009/3/layout/HorizontalOrganizationChart"/>
    <dgm:cxn modelId="{9CA35A47-7ECD-4FBE-8506-049676BA1D96}" type="presParOf" srcId="{FD37A369-FAC1-4DA3-96D5-7E918534D2FE}" destId="{C68B5FBA-83A6-4AA8-8E76-C3EF8D6674E6}" srcOrd="0" destOrd="0" presId="urn:microsoft.com/office/officeart/2009/3/layout/HorizontalOrganizationChart"/>
    <dgm:cxn modelId="{2455B4CC-31F9-417E-BF98-E2739C02F5CD}" type="presParOf" srcId="{C68B5FBA-83A6-4AA8-8E76-C3EF8D6674E6}" destId="{BDF9BBA9-F389-48F5-B80B-4516CB2E7D68}" srcOrd="0" destOrd="0" presId="urn:microsoft.com/office/officeart/2009/3/layout/HorizontalOrganizationChart"/>
    <dgm:cxn modelId="{13074B74-9D6A-4B16-AE08-C3D135AC7D55}" type="presParOf" srcId="{C68B5FBA-83A6-4AA8-8E76-C3EF8D6674E6}" destId="{2EF947AA-BB0B-45E9-8178-44A64475B792}" srcOrd="1" destOrd="0" presId="urn:microsoft.com/office/officeart/2009/3/layout/HorizontalOrganizationChart"/>
    <dgm:cxn modelId="{C9EDC271-EFC0-418B-A684-3D67E57D502D}" type="presParOf" srcId="{FD37A369-FAC1-4DA3-96D5-7E918534D2FE}" destId="{52C4774F-F0D6-45B0-88C7-8C78661DB3B6}" srcOrd="1" destOrd="0" presId="urn:microsoft.com/office/officeart/2009/3/layout/HorizontalOrganizationChart"/>
    <dgm:cxn modelId="{7199B268-8064-4B0A-84EB-1C9AE30EE41E}" type="presParOf" srcId="{FD37A369-FAC1-4DA3-96D5-7E918534D2FE}" destId="{BDB8961B-EB5E-4F47-BCB2-4AA359D44EA0}" srcOrd="2" destOrd="0" presId="urn:microsoft.com/office/officeart/2009/3/layout/HorizontalOrganizationChart"/>
    <dgm:cxn modelId="{64B2AF94-6ADE-4AE1-8E0A-3504406BE180}" type="presParOf" srcId="{56143583-BBF0-4D3D-8402-5A1217C4A579}" destId="{E2A44E7C-2643-489D-9A95-4E7BE6DF8CC5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1CB0312-0C55-4561-9FEF-93BDF991AF98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610AFB8-6D63-4CDB-AE7F-1BD5BB42A1FB}">
      <dgm:prSet phldrT="[Текст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uk-UA" i="0" dirty="0">
              <a:latin typeface="+mj-lt"/>
            </a:rPr>
            <a:t>Соціальна значимість</a:t>
          </a:r>
          <a:r>
            <a:rPr lang="uk-UA" b="1" i="0" dirty="0">
              <a:latin typeface="+mj-lt"/>
            </a:rPr>
            <a:t> </a:t>
          </a:r>
          <a:endParaRPr lang="ru-RU" i="0" dirty="0">
            <a:latin typeface="+mj-lt"/>
          </a:endParaRPr>
        </a:p>
      </dgm:t>
    </dgm:pt>
    <dgm:pt modelId="{86933A04-250A-4F3A-B202-F94F45ECFDC2}" type="parTrans" cxnId="{B336C139-FC8B-4DE4-A291-0446BAFC70FB}">
      <dgm:prSet/>
      <dgm:spPr/>
      <dgm:t>
        <a:bodyPr/>
        <a:lstStyle/>
        <a:p>
          <a:endParaRPr lang="ru-RU"/>
        </a:p>
      </dgm:t>
    </dgm:pt>
    <dgm:pt modelId="{ECACD9F1-421E-4DB5-8FA5-05591F62DC98}" type="sibTrans" cxnId="{B336C139-FC8B-4DE4-A291-0446BAFC70FB}">
      <dgm:prSet/>
      <dgm:spPr/>
      <dgm:t>
        <a:bodyPr/>
        <a:lstStyle/>
        <a:p>
          <a:endParaRPr lang="ru-RU"/>
        </a:p>
      </dgm:t>
    </dgm:pt>
    <dgm:pt modelId="{145798D7-0D7E-4643-9A99-B6244F5F0517}">
      <dgm:prSet phldrT="[Текст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uk-UA" i="0" dirty="0">
              <a:latin typeface="+mj-lt"/>
            </a:rPr>
            <a:t>Виявляється зовні у формі дій чи бездіяльності</a:t>
          </a:r>
          <a:endParaRPr lang="ru-RU" i="0" dirty="0">
            <a:latin typeface="+mj-lt"/>
          </a:endParaRPr>
        </a:p>
      </dgm:t>
    </dgm:pt>
    <dgm:pt modelId="{6C2F22C0-71B4-46A2-965B-16B8843B519F}" type="parTrans" cxnId="{9761EBF9-9805-4824-AAE8-F45AC9415066}">
      <dgm:prSet/>
      <dgm:spPr/>
      <dgm:t>
        <a:bodyPr/>
        <a:lstStyle/>
        <a:p>
          <a:endParaRPr lang="ru-RU"/>
        </a:p>
      </dgm:t>
    </dgm:pt>
    <dgm:pt modelId="{9C33611F-200C-4C61-A2A2-0730C091730E}" type="sibTrans" cxnId="{9761EBF9-9805-4824-AAE8-F45AC9415066}">
      <dgm:prSet/>
      <dgm:spPr/>
      <dgm:t>
        <a:bodyPr/>
        <a:lstStyle/>
        <a:p>
          <a:endParaRPr lang="ru-RU"/>
        </a:p>
      </dgm:t>
    </dgm:pt>
    <dgm:pt modelId="{B8D00A6C-80B9-433E-AC8E-AB8E45119798}">
      <dgm:prSet phldrT="[Текст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uk-UA" i="0" dirty="0">
              <a:latin typeface="+mj-lt"/>
            </a:rPr>
            <a:t>Має свідомо-вольовий характер</a:t>
          </a:r>
          <a:endParaRPr lang="ru-RU" i="0" dirty="0">
            <a:latin typeface="+mj-lt"/>
          </a:endParaRPr>
        </a:p>
      </dgm:t>
    </dgm:pt>
    <dgm:pt modelId="{2DABF1CA-2ABF-453F-9F97-E70BC5073A9E}" type="parTrans" cxnId="{6ACF3B48-D6AF-4BC7-B50B-E020DD5EE29C}">
      <dgm:prSet/>
      <dgm:spPr/>
      <dgm:t>
        <a:bodyPr/>
        <a:lstStyle/>
        <a:p>
          <a:endParaRPr lang="ru-RU"/>
        </a:p>
      </dgm:t>
    </dgm:pt>
    <dgm:pt modelId="{107E30CD-5662-4B19-BF72-4ACAA9C7AC46}" type="sibTrans" cxnId="{6ACF3B48-D6AF-4BC7-B50B-E020DD5EE29C}">
      <dgm:prSet/>
      <dgm:spPr/>
      <dgm:t>
        <a:bodyPr/>
        <a:lstStyle/>
        <a:p>
          <a:endParaRPr lang="ru-RU"/>
        </a:p>
      </dgm:t>
    </dgm:pt>
    <dgm:pt modelId="{B2232E1D-8FE5-4466-948A-FC61A8C324A5}">
      <dgm:prSet phldrT="[Текст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uk-UA" i="0" dirty="0">
              <a:latin typeface="+mj-lt"/>
            </a:rPr>
            <a:t>Правова регламентація</a:t>
          </a:r>
          <a:r>
            <a:rPr lang="uk-UA" b="1" i="0" dirty="0">
              <a:latin typeface="+mj-lt"/>
            </a:rPr>
            <a:t> </a:t>
          </a:r>
          <a:endParaRPr lang="ru-RU" i="0" dirty="0">
            <a:latin typeface="+mj-lt"/>
          </a:endParaRPr>
        </a:p>
      </dgm:t>
    </dgm:pt>
    <dgm:pt modelId="{DACB9403-9574-49FE-A6FA-3A603F593491}" type="parTrans" cxnId="{B1E1222A-1830-422D-A3F7-57B7DC6848BC}">
      <dgm:prSet/>
      <dgm:spPr/>
      <dgm:t>
        <a:bodyPr/>
        <a:lstStyle/>
        <a:p>
          <a:endParaRPr lang="ru-RU"/>
        </a:p>
      </dgm:t>
    </dgm:pt>
    <dgm:pt modelId="{8C1DBE2A-28D8-425A-BEF3-232B218E7BD0}" type="sibTrans" cxnId="{B1E1222A-1830-422D-A3F7-57B7DC6848BC}">
      <dgm:prSet/>
      <dgm:spPr/>
      <dgm:t>
        <a:bodyPr/>
        <a:lstStyle/>
        <a:p>
          <a:endParaRPr lang="ru-RU"/>
        </a:p>
      </dgm:t>
    </dgm:pt>
    <dgm:pt modelId="{9A246018-C248-432A-863E-7784C03CD9CD}">
      <dgm:prSet phldrT="[Текст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uk-UA" i="0" dirty="0">
              <a:latin typeface="+mj-lt"/>
            </a:rPr>
            <a:t>Гарантованість з боку держави</a:t>
          </a:r>
          <a:endParaRPr lang="ru-RU" i="0" dirty="0">
            <a:latin typeface="+mj-lt"/>
          </a:endParaRPr>
        </a:p>
      </dgm:t>
    </dgm:pt>
    <dgm:pt modelId="{44A4C812-5809-47F2-8051-6549B62D85F6}" type="parTrans" cxnId="{FF381C52-4488-4D6B-9093-40653FC15E44}">
      <dgm:prSet/>
      <dgm:spPr/>
      <dgm:t>
        <a:bodyPr/>
        <a:lstStyle/>
        <a:p>
          <a:endParaRPr lang="ru-RU"/>
        </a:p>
      </dgm:t>
    </dgm:pt>
    <dgm:pt modelId="{B33788D8-12C9-481F-B5ED-526D39F9A1A8}" type="sibTrans" cxnId="{FF381C52-4488-4D6B-9093-40653FC15E44}">
      <dgm:prSet/>
      <dgm:spPr/>
      <dgm:t>
        <a:bodyPr/>
        <a:lstStyle/>
        <a:p>
          <a:endParaRPr lang="ru-RU"/>
        </a:p>
      </dgm:t>
    </dgm:pt>
    <dgm:pt modelId="{BDF8FE1F-BBC7-446D-BFEC-F604FD2C2B7E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uk-UA" i="0" dirty="0">
              <a:latin typeface="+mj-lt"/>
            </a:rPr>
            <a:t>Спричиняє юридичні наслідки</a:t>
          </a:r>
          <a:endParaRPr lang="ru-RU" i="0" dirty="0">
            <a:latin typeface="+mj-lt"/>
          </a:endParaRPr>
        </a:p>
      </dgm:t>
    </dgm:pt>
    <dgm:pt modelId="{08C7DCCD-9E8C-4E52-AD71-DFDF2ABCCD51}" type="parTrans" cxnId="{C3CDDB4C-29A5-4F6B-92D7-8250B111722B}">
      <dgm:prSet/>
      <dgm:spPr/>
      <dgm:t>
        <a:bodyPr/>
        <a:lstStyle/>
        <a:p>
          <a:endParaRPr lang="ru-RU"/>
        </a:p>
      </dgm:t>
    </dgm:pt>
    <dgm:pt modelId="{0EFF607D-883E-43DA-83CB-8561D5199963}" type="sibTrans" cxnId="{C3CDDB4C-29A5-4F6B-92D7-8250B111722B}">
      <dgm:prSet/>
      <dgm:spPr/>
      <dgm:t>
        <a:bodyPr/>
        <a:lstStyle/>
        <a:p>
          <a:endParaRPr lang="ru-RU"/>
        </a:p>
      </dgm:t>
    </dgm:pt>
    <dgm:pt modelId="{AEB17F9A-9E2E-446E-ACB6-6B655F0E8897}" type="pres">
      <dgm:prSet presAssocID="{C1CB0312-0C55-4561-9FEF-93BDF991AF98}" presName="diagram" presStyleCnt="0">
        <dgm:presLayoutVars>
          <dgm:dir/>
          <dgm:resizeHandles val="exact"/>
        </dgm:presLayoutVars>
      </dgm:prSet>
      <dgm:spPr/>
    </dgm:pt>
    <dgm:pt modelId="{7842DB95-CE5F-4D14-AF6C-15D2ED5981AC}" type="pres">
      <dgm:prSet presAssocID="{F610AFB8-6D63-4CDB-AE7F-1BD5BB42A1FB}" presName="node" presStyleLbl="node1" presStyleIdx="0" presStyleCnt="6">
        <dgm:presLayoutVars>
          <dgm:bulletEnabled val="1"/>
        </dgm:presLayoutVars>
      </dgm:prSet>
      <dgm:spPr/>
    </dgm:pt>
    <dgm:pt modelId="{7A431DDF-2C5A-42D1-B6DD-975FC565812D}" type="pres">
      <dgm:prSet presAssocID="{ECACD9F1-421E-4DB5-8FA5-05591F62DC98}" presName="sibTrans" presStyleCnt="0"/>
      <dgm:spPr/>
    </dgm:pt>
    <dgm:pt modelId="{33EA938B-3617-46D3-9E27-1C9450F95E00}" type="pres">
      <dgm:prSet presAssocID="{145798D7-0D7E-4643-9A99-B6244F5F0517}" presName="node" presStyleLbl="node1" presStyleIdx="1" presStyleCnt="6">
        <dgm:presLayoutVars>
          <dgm:bulletEnabled val="1"/>
        </dgm:presLayoutVars>
      </dgm:prSet>
      <dgm:spPr/>
    </dgm:pt>
    <dgm:pt modelId="{085F92D1-B58B-4009-A5EB-0E068380B63C}" type="pres">
      <dgm:prSet presAssocID="{9C33611F-200C-4C61-A2A2-0730C091730E}" presName="sibTrans" presStyleCnt="0"/>
      <dgm:spPr/>
    </dgm:pt>
    <dgm:pt modelId="{3A38E617-8ADB-405B-87E2-BEDC345DEBCD}" type="pres">
      <dgm:prSet presAssocID="{B8D00A6C-80B9-433E-AC8E-AB8E45119798}" presName="node" presStyleLbl="node1" presStyleIdx="2" presStyleCnt="6">
        <dgm:presLayoutVars>
          <dgm:bulletEnabled val="1"/>
        </dgm:presLayoutVars>
      </dgm:prSet>
      <dgm:spPr/>
    </dgm:pt>
    <dgm:pt modelId="{A3AD480F-B665-452A-B6D9-84154EBFD453}" type="pres">
      <dgm:prSet presAssocID="{107E30CD-5662-4B19-BF72-4ACAA9C7AC46}" presName="sibTrans" presStyleCnt="0"/>
      <dgm:spPr/>
    </dgm:pt>
    <dgm:pt modelId="{B91DCDED-DF96-418F-BAC0-175CB629EF93}" type="pres">
      <dgm:prSet presAssocID="{B2232E1D-8FE5-4466-948A-FC61A8C324A5}" presName="node" presStyleLbl="node1" presStyleIdx="3" presStyleCnt="6">
        <dgm:presLayoutVars>
          <dgm:bulletEnabled val="1"/>
        </dgm:presLayoutVars>
      </dgm:prSet>
      <dgm:spPr/>
    </dgm:pt>
    <dgm:pt modelId="{4413E8E5-557C-4B53-B6D9-B79C480C779E}" type="pres">
      <dgm:prSet presAssocID="{8C1DBE2A-28D8-425A-BEF3-232B218E7BD0}" presName="sibTrans" presStyleCnt="0"/>
      <dgm:spPr/>
    </dgm:pt>
    <dgm:pt modelId="{31ABA5C1-0D87-4077-B7C8-022AF8E7101F}" type="pres">
      <dgm:prSet presAssocID="{BDF8FE1F-BBC7-446D-BFEC-F604FD2C2B7E}" presName="node" presStyleLbl="node1" presStyleIdx="4" presStyleCnt="6">
        <dgm:presLayoutVars>
          <dgm:bulletEnabled val="1"/>
        </dgm:presLayoutVars>
      </dgm:prSet>
      <dgm:spPr/>
    </dgm:pt>
    <dgm:pt modelId="{0740DE18-55E2-4920-A657-177583454287}" type="pres">
      <dgm:prSet presAssocID="{0EFF607D-883E-43DA-83CB-8561D5199963}" presName="sibTrans" presStyleCnt="0"/>
      <dgm:spPr/>
    </dgm:pt>
    <dgm:pt modelId="{AC40AF55-A6E6-4EF8-86B4-8039230A476D}" type="pres">
      <dgm:prSet presAssocID="{9A246018-C248-432A-863E-7784C03CD9CD}" presName="node" presStyleLbl="node1" presStyleIdx="5" presStyleCnt="6">
        <dgm:presLayoutVars>
          <dgm:bulletEnabled val="1"/>
        </dgm:presLayoutVars>
      </dgm:prSet>
      <dgm:spPr/>
    </dgm:pt>
  </dgm:ptLst>
  <dgm:cxnLst>
    <dgm:cxn modelId="{B1E1222A-1830-422D-A3F7-57B7DC6848BC}" srcId="{C1CB0312-0C55-4561-9FEF-93BDF991AF98}" destId="{B2232E1D-8FE5-4466-948A-FC61A8C324A5}" srcOrd="3" destOrd="0" parTransId="{DACB9403-9574-49FE-A6FA-3A603F593491}" sibTransId="{8C1DBE2A-28D8-425A-BEF3-232B218E7BD0}"/>
    <dgm:cxn modelId="{8089E931-68DC-4C78-A36A-4C4A4E7EF409}" type="presOf" srcId="{B8D00A6C-80B9-433E-AC8E-AB8E45119798}" destId="{3A38E617-8ADB-405B-87E2-BEDC345DEBCD}" srcOrd="0" destOrd="0" presId="urn:microsoft.com/office/officeart/2005/8/layout/default"/>
    <dgm:cxn modelId="{B336C139-FC8B-4DE4-A291-0446BAFC70FB}" srcId="{C1CB0312-0C55-4561-9FEF-93BDF991AF98}" destId="{F610AFB8-6D63-4CDB-AE7F-1BD5BB42A1FB}" srcOrd="0" destOrd="0" parTransId="{86933A04-250A-4F3A-B202-F94F45ECFDC2}" sibTransId="{ECACD9F1-421E-4DB5-8FA5-05591F62DC98}"/>
    <dgm:cxn modelId="{38F45F3C-A729-4834-B035-0FEB37254D8F}" type="presOf" srcId="{BDF8FE1F-BBC7-446D-BFEC-F604FD2C2B7E}" destId="{31ABA5C1-0D87-4077-B7C8-022AF8E7101F}" srcOrd="0" destOrd="0" presId="urn:microsoft.com/office/officeart/2005/8/layout/default"/>
    <dgm:cxn modelId="{4CFF3043-0C30-4BEF-8C14-9614D086D8E0}" type="presOf" srcId="{9A246018-C248-432A-863E-7784C03CD9CD}" destId="{AC40AF55-A6E6-4EF8-86B4-8039230A476D}" srcOrd="0" destOrd="0" presId="urn:microsoft.com/office/officeart/2005/8/layout/default"/>
    <dgm:cxn modelId="{6ACF3B48-D6AF-4BC7-B50B-E020DD5EE29C}" srcId="{C1CB0312-0C55-4561-9FEF-93BDF991AF98}" destId="{B8D00A6C-80B9-433E-AC8E-AB8E45119798}" srcOrd="2" destOrd="0" parTransId="{2DABF1CA-2ABF-453F-9F97-E70BC5073A9E}" sibTransId="{107E30CD-5662-4B19-BF72-4ACAA9C7AC46}"/>
    <dgm:cxn modelId="{C3CDDB4C-29A5-4F6B-92D7-8250B111722B}" srcId="{C1CB0312-0C55-4561-9FEF-93BDF991AF98}" destId="{BDF8FE1F-BBC7-446D-BFEC-F604FD2C2B7E}" srcOrd="4" destOrd="0" parTransId="{08C7DCCD-9E8C-4E52-AD71-DFDF2ABCCD51}" sibTransId="{0EFF607D-883E-43DA-83CB-8561D5199963}"/>
    <dgm:cxn modelId="{FF381C52-4488-4D6B-9093-40653FC15E44}" srcId="{C1CB0312-0C55-4561-9FEF-93BDF991AF98}" destId="{9A246018-C248-432A-863E-7784C03CD9CD}" srcOrd="5" destOrd="0" parTransId="{44A4C812-5809-47F2-8051-6549B62D85F6}" sibTransId="{B33788D8-12C9-481F-B5ED-526D39F9A1A8}"/>
    <dgm:cxn modelId="{D680068A-6A82-4827-B146-E522F05C8238}" type="presOf" srcId="{145798D7-0D7E-4643-9A99-B6244F5F0517}" destId="{33EA938B-3617-46D3-9E27-1C9450F95E00}" srcOrd="0" destOrd="0" presId="urn:microsoft.com/office/officeart/2005/8/layout/default"/>
    <dgm:cxn modelId="{54F71FCD-61A1-43E7-9AA1-9FB195C6EC34}" type="presOf" srcId="{F610AFB8-6D63-4CDB-AE7F-1BD5BB42A1FB}" destId="{7842DB95-CE5F-4D14-AF6C-15D2ED5981AC}" srcOrd="0" destOrd="0" presId="urn:microsoft.com/office/officeart/2005/8/layout/default"/>
    <dgm:cxn modelId="{173F87D7-C2B1-4A8C-81EA-26E1C8FE4805}" type="presOf" srcId="{C1CB0312-0C55-4561-9FEF-93BDF991AF98}" destId="{AEB17F9A-9E2E-446E-ACB6-6B655F0E8897}" srcOrd="0" destOrd="0" presId="urn:microsoft.com/office/officeart/2005/8/layout/default"/>
    <dgm:cxn modelId="{A1DD14EE-F3AB-4AFE-AE1E-17E2330C23C5}" type="presOf" srcId="{B2232E1D-8FE5-4466-948A-FC61A8C324A5}" destId="{B91DCDED-DF96-418F-BAC0-175CB629EF93}" srcOrd="0" destOrd="0" presId="urn:microsoft.com/office/officeart/2005/8/layout/default"/>
    <dgm:cxn modelId="{9761EBF9-9805-4824-AAE8-F45AC9415066}" srcId="{C1CB0312-0C55-4561-9FEF-93BDF991AF98}" destId="{145798D7-0D7E-4643-9A99-B6244F5F0517}" srcOrd="1" destOrd="0" parTransId="{6C2F22C0-71B4-46A2-965B-16B8843B519F}" sibTransId="{9C33611F-200C-4C61-A2A2-0730C091730E}"/>
    <dgm:cxn modelId="{199DD180-F5C4-4C7F-B140-B2BD99C3CC53}" type="presParOf" srcId="{AEB17F9A-9E2E-446E-ACB6-6B655F0E8897}" destId="{7842DB95-CE5F-4D14-AF6C-15D2ED5981AC}" srcOrd="0" destOrd="0" presId="urn:microsoft.com/office/officeart/2005/8/layout/default"/>
    <dgm:cxn modelId="{36AB18AC-376A-44EC-8EB3-870EDB5C347E}" type="presParOf" srcId="{AEB17F9A-9E2E-446E-ACB6-6B655F0E8897}" destId="{7A431DDF-2C5A-42D1-B6DD-975FC565812D}" srcOrd="1" destOrd="0" presId="urn:microsoft.com/office/officeart/2005/8/layout/default"/>
    <dgm:cxn modelId="{E0594F6A-5D79-4E61-A00E-2728FE47829E}" type="presParOf" srcId="{AEB17F9A-9E2E-446E-ACB6-6B655F0E8897}" destId="{33EA938B-3617-46D3-9E27-1C9450F95E00}" srcOrd="2" destOrd="0" presId="urn:microsoft.com/office/officeart/2005/8/layout/default"/>
    <dgm:cxn modelId="{5DEE353A-B1DF-445C-B9B3-0409F9CC0585}" type="presParOf" srcId="{AEB17F9A-9E2E-446E-ACB6-6B655F0E8897}" destId="{085F92D1-B58B-4009-A5EB-0E068380B63C}" srcOrd="3" destOrd="0" presId="urn:microsoft.com/office/officeart/2005/8/layout/default"/>
    <dgm:cxn modelId="{E034AAE1-4A64-4197-AE61-1A3E776CA335}" type="presParOf" srcId="{AEB17F9A-9E2E-446E-ACB6-6B655F0E8897}" destId="{3A38E617-8ADB-405B-87E2-BEDC345DEBCD}" srcOrd="4" destOrd="0" presId="urn:microsoft.com/office/officeart/2005/8/layout/default"/>
    <dgm:cxn modelId="{5E5F48C1-00BB-4B9C-8796-377D54DEE4C3}" type="presParOf" srcId="{AEB17F9A-9E2E-446E-ACB6-6B655F0E8897}" destId="{A3AD480F-B665-452A-B6D9-84154EBFD453}" srcOrd="5" destOrd="0" presId="urn:microsoft.com/office/officeart/2005/8/layout/default"/>
    <dgm:cxn modelId="{0B812D43-6D33-4C30-83DB-18763399C61C}" type="presParOf" srcId="{AEB17F9A-9E2E-446E-ACB6-6B655F0E8897}" destId="{B91DCDED-DF96-418F-BAC0-175CB629EF93}" srcOrd="6" destOrd="0" presId="urn:microsoft.com/office/officeart/2005/8/layout/default"/>
    <dgm:cxn modelId="{CC8B1045-1E48-4D4D-8B36-DE10E1085FB5}" type="presParOf" srcId="{AEB17F9A-9E2E-446E-ACB6-6B655F0E8897}" destId="{4413E8E5-557C-4B53-B6D9-B79C480C779E}" srcOrd="7" destOrd="0" presId="urn:microsoft.com/office/officeart/2005/8/layout/default"/>
    <dgm:cxn modelId="{A11ADCC7-B622-43ED-A160-9ADAE0EEF78E}" type="presParOf" srcId="{AEB17F9A-9E2E-446E-ACB6-6B655F0E8897}" destId="{31ABA5C1-0D87-4077-B7C8-022AF8E7101F}" srcOrd="8" destOrd="0" presId="urn:microsoft.com/office/officeart/2005/8/layout/default"/>
    <dgm:cxn modelId="{D58C73AA-ECF7-4AF9-99AF-E2C4755C86A4}" type="presParOf" srcId="{AEB17F9A-9E2E-446E-ACB6-6B655F0E8897}" destId="{0740DE18-55E2-4920-A657-177583454287}" srcOrd="9" destOrd="0" presId="urn:microsoft.com/office/officeart/2005/8/layout/default"/>
    <dgm:cxn modelId="{5CF619BB-07C6-4792-AA51-70B4AB91E8B6}" type="presParOf" srcId="{AEB17F9A-9E2E-446E-ACB6-6B655F0E8897}" destId="{AC40AF55-A6E6-4EF8-86B4-8039230A476D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8FEF964E-2D1B-445D-B893-E54B5B33100A}" type="doc">
      <dgm:prSet loTypeId="urn:microsoft.com/office/officeart/2009/3/layout/HorizontalOrganizationChart" loCatId="hierarchy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00B4A238-6A39-45AB-8873-3CDC6CDA00FB}">
      <dgm:prSet phldrT="[Текст]" custT="1"/>
      <dgm:spPr/>
      <dgm:t>
        <a:bodyPr/>
        <a:lstStyle/>
        <a:p>
          <a:r>
            <a:rPr lang="uk-UA" sz="2100" b="1" i="0" dirty="0">
              <a:latin typeface="+mj-lt"/>
            </a:rPr>
            <a:t>Правопорушення залежно від характеру цивільно-правового порушення</a:t>
          </a:r>
          <a:endParaRPr lang="ru-RU" sz="2100" b="1" i="0" dirty="0">
            <a:latin typeface="+mj-lt"/>
          </a:endParaRPr>
        </a:p>
      </dgm:t>
    </dgm:pt>
    <dgm:pt modelId="{901B3173-B85A-4535-9CD7-C0F2C15D8A4E}" type="parTrans" cxnId="{295EC696-07CD-45EF-863B-09ED3195572C}">
      <dgm:prSet/>
      <dgm:spPr/>
      <dgm:t>
        <a:bodyPr/>
        <a:lstStyle/>
        <a:p>
          <a:endParaRPr lang="ru-RU"/>
        </a:p>
      </dgm:t>
    </dgm:pt>
    <dgm:pt modelId="{64E10446-25AF-47A8-B782-C7F562BC352D}" type="sibTrans" cxnId="{295EC696-07CD-45EF-863B-09ED3195572C}">
      <dgm:prSet/>
      <dgm:spPr/>
      <dgm:t>
        <a:bodyPr/>
        <a:lstStyle/>
        <a:p>
          <a:endParaRPr lang="ru-RU"/>
        </a:p>
      </dgm:t>
    </dgm:pt>
    <dgm:pt modelId="{71E252B3-F290-43BB-AAB6-27541BBE73CD}">
      <dgm:prSet phldrT="[Текст]" custT="1"/>
      <dgm:spPr/>
      <dgm:t>
        <a:bodyPr/>
        <a:lstStyle/>
        <a:p>
          <a:r>
            <a:rPr lang="uk-UA" sz="2400" i="0" dirty="0">
              <a:latin typeface="+mj-lt"/>
            </a:rPr>
            <a:t>договірні</a:t>
          </a:r>
          <a:endParaRPr lang="ru-RU" sz="2400" i="0" dirty="0">
            <a:latin typeface="+mj-lt"/>
          </a:endParaRPr>
        </a:p>
      </dgm:t>
    </dgm:pt>
    <dgm:pt modelId="{2E195224-A638-45CE-96A4-16828DC0810A}" type="parTrans" cxnId="{A36BF54A-6F99-49BF-AB8D-15597B631AAA}">
      <dgm:prSet/>
      <dgm:spPr/>
      <dgm:t>
        <a:bodyPr/>
        <a:lstStyle/>
        <a:p>
          <a:endParaRPr lang="ru-RU"/>
        </a:p>
      </dgm:t>
    </dgm:pt>
    <dgm:pt modelId="{40C61679-ED29-4304-B06D-152FED5A004F}" type="sibTrans" cxnId="{A36BF54A-6F99-49BF-AB8D-15597B631AAA}">
      <dgm:prSet/>
      <dgm:spPr/>
      <dgm:t>
        <a:bodyPr/>
        <a:lstStyle/>
        <a:p>
          <a:endParaRPr lang="ru-RU"/>
        </a:p>
      </dgm:t>
    </dgm:pt>
    <dgm:pt modelId="{CEB9B2FE-F78A-4B29-A6FD-E556F00C3D29}">
      <dgm:prSet phldrT="[Текст]" custT="1"/>
      <dgm:spPr/>
      <dgm:t>
        <a:bodyPr/>
        <a:lstStyle/>
        <a:p>
          <a:r>
            <a:rPr lang="uk-UA" sz="2400" i="0" dirty="0">
              <a:latin typeface="+mj-lt"/>
            </a:rPr>
            <a:t>позадоговірні</a:t>
          </a:r>
          <a:endParaRPr lang="ru-RU" sz="2400" i="0" dirty="0">
            <a:latin typeface="+mj-lt"/>
          </a:endParaRPr>
        </a:p>
      </dgm:t>
    </dgm:pt>
    <dgm:pt modelId="{0D391F1C-363E-480D-9075-97B3115EA467}" type="parTrans" cxnId="{0397E724-3B81-4BE7-85B0-BA8AD7DB5BFA}">
      <dgm:prSet/>
      <dgm:spPr/>
      <dgm:t>
        <a:bodyPr/>
        <a:lstStyle/>
        <a:p>
          <a:endParaRPr lang="ru-RU"/>
        </a:p>
      </dgm:t>
    </dgm:pt>
    <dgm:pt modelId="{EC44CA8E-2621-4ED4-A376-768EEA24CBA6}" type="sibTrans" cxnId="{0397E724-3B81-4BE7-85B0-BA8AD7DB5BFA}">
      <dgm:prSet/>
      <dgm:spPr/>
      <dgm:t>
        <a:bodyPr/>
        <a:lstStyle/>
        <a:p>
          <a:endParaRPr lang="ru-RU"/>
        </a:p>
      </dgm:t>
    </dgm:pt>
    <dgm:pt modelId="{3928AD90-0079-4F9D-BFC7-2291BB1448F0}">
      <dgm:prSet phldrT="[Текст]" custT="1"/>
      <dgm:spPr/>
      <dgm:t>
        <a:bodyPr/>
        <a:lstStyle/>
        <a:p>
          <a:r>
            <a:rPr lang="uk-UA" sz="2400" i="0" dirty="0">
              <a:latin typeface="+mj-lt"/>
            </a:rPr>
            <a:t>процесуальні</a:t>
          </a:r>
          <a:endParaRPr lang="ru-RU" sz="2400" i="0" dirty="0">
            <a:latin typeface="+mj-lt"/>
          </a:endParaRPr>
        </a:p>
      </dgm:t>
    </dgm:pt>
    <dgm:pt modelId="{9E4C8460-A468-4230-8562-19F59EA0555E}" type="parTrans" cxnId="{DBE2573E-BA81-41CB-AF92-B1E925AAB0B0}">
      <dgm:prSet/>
      <dgm:spPr/>
      <dgm:t>
        <a:bodyPr/>
        <a:lstStyle/>
        <a:p>
          <a:endParaRPr lang="ru-RU"/>
        </a:p>
      </dgm:t>
    </dgm:pt>
    <dgm:pt modelId="{2B960F80-A4DB-4C8C-A78B-C4ED0A728CEC}" type="sibTrans" cxnId="{DBE2573E-BA81-41CB-AF92-B1E925AAB0B0}">
      <dgm:prSet/>
      <dgm:spPr/>
      <dgm:t>
        <a:bodyPr/>
        <a:lstStyle/>
        <a:p>
          <a:endParaRPr lang="ru-RU"/>
        </a:p>
      </dgm:t>
    </dgm:pt>
    <dgm:pt modelId="{7EC58DFD-A315-4C79-8A6B-E2A3250EAF9C}" type="pres">
      <dgm:prSet presAssocID="{8FEF964E-2D1B-445D-B893-E54B5B33100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70F5B57-9378-4096-8F75-5317047A7385}" type="pres">
      <dgm:prSet presAssocID="{00B4A238-6A39-45AB-8873-3CDC6CDA00FB}" presName="hierRoot1" presStyleCnt="0">
        <dgm:presLayoutVars>
          <dgm:hierBranch val="init"/>
        </dgm:presLayoutVars>
      </dgm:prSet>
      <dgm:spPr/>
    </dgm:pt>
    <dgm:pt modelId="{BAC0AB7F-7232-4F46-B17B-E06E70FD690D}" type="pres">
      <dgm:prSet presAssocID="{00B4A238-6A39-45AB-8873-3CDC6CDA00FB}" presName="rootComposite1" presStyleCnt="0"/>
      <dgm:spPr/>
    </dgm:pt>
    <dgm:pt modelId="{3511C4BF-B9AA-4D4B-B96A-38AA6BB7521F}" type="pres">
      <dgm:prSet presAssocID="{00B4A238-6A39-45AB-8873-3CDC6CDA00FB}" presName="rootText1" presStyleLbl="node0" presStyleIdx="0" presStyleCnt="1" custScaleY="313249">
        <dgm:presLayoutVars>
          <dgm:chPref val="3"/>
        </dgm:presLayoutVars>
      </dgm:prSet>
      <dgm:spPr/>
    </dgm:pt>
    <dgm:pt modelId="{3681A4EB-5ADF-4C03-B8FE-B8A8F66FF434}" type="pres">
      <dgm:prSet presAssocID="{00B4A238-6A39-45AB-8873-3CDC6CDA00FB}" presName="rootConnector1" presStyleLbl="node1" presStyleIdx="0" presStyleCnt="0"/>
      <dgm:spPr/>
    </dgm:pt>
    <dgm:pt modelId="{FE1266CE-6880-4E94-9D6F-91C11089761E}" type="pres">
      <dgm:prSet presAssocID="{00B4A238-6A39-45AB-8873-3CDC6CDA00FB}" presName="hierChild2" presStyleCnt="0"/>
      <dgm:spPr/>
    </dgm:pt>
    <dgm:pt modelId="{715293B1-DA88-456D-86DF-E2AAEF8F4AD9}" type="pres">
      <dgm:prSet presAssocID="{2E195224-A638-45CE-96A4-16828DC0810A}" presName="Name64" presStyleLbl="parChTrans1D2" presStyleIdx="0" presStyleCnt="3"/>
      <dgm:spPr/>
    </dgm:pt>
    <dgm:pt modelId="{D700DEAC-DF1F-46A4-96C2-86DA9F8E19F5}" type="pres">
      <dgm:prSet presAssocID="{71E252B3-F290-43BB-AAB6-27541BBE73CD}" presName="hierRoot2" presStyleCnt="0">
        <dgm:presLayoutVars>
          <dgm:hierBranch val="init"/>
        </dgm:presLayoutVars>
      </dgm:prSet>
      <dgm:spPr/>
    </dgm:pt>
    <dgm:pt modelId="{DEBC176C-D6B7-4F7B-8C1E-28D8076A3DAB}" type="pres">
      <dgm:prSet presAssocID="{71E252B3-F290-43BB-AAB6-27541BBE73CD}" presName="rootComposite" presStyleCnt="0"/>
      <dgm:spPr/>
    </dgm:pt>
    <dgm:pt modelId="{33F5C28B-A219-4898-A909-AF5D8840C9DD}" type="pres">
      <dgm:prSet presAssocID="{71E252B3-F290-43BB-AAB6-27541BBE73CD}" presName="rootText" presStyleLbl="node2" presStyleIdx="0" presStyleCnt="3">
        <dgm:presLayoutVars>
          <dgm:chPref val="3"/>
        </dgm:presLayoutVars>
      </dgm:prSet>
      <dgm:spPr/>
    </dgm:pt>
    <dgm:pt modelId="{E2625C74-AC94-49A7-9C46-E0E1A365DBD0}" type="pres">
      <dgm:prSet presAssocID="{71E252B3-F290-43BB-AAB6-27541BBE73CD}" presName="rootConnector" presStyleLbl="node2" presStyleIdx="0" presStyleCnt="3"/>
      <dgm:spPr/>
    </dgm:pt>
    <dgm:pt modelId="{D905A498-ED97-40F8-9891-3131FA8E9DFD}" type="pres">
      <dgm:prSet presAssocID="{71E252B3-F290-43BB-AAB6-27541BBE73CD}" presName="hierChild4" presStyleCnt="0"/>
      <dgm:spPr/>
    </dgm:pt>
    <dgm:pt modelId="{BA29BF54-BB6D-462E-AAE1-B858F6B7DAB4}" type="pres">
      <dgm:prSet presAssocID="{71E252B3-F290-43BB-AAB6-27541BBE73CD}" presName="hierChild5" presStyleCnt="0"/>
      <dgm:spPr/>
    </dgm:pt>
    <dgm:pt modelId="{FC0E3A92-1DC9-4347-A618-43DDFBB114B0}" type="pres">
      <dgm:prSet presAssocID="{0D391F1C-363E-480D-9075-97B3115EA467}" presName="Name64" presStyleLbl="parChTrans1D2" presStyleIdx="1" presStyleCnt="3"/>
      <dgm:spPr/>
    </dgm:pt>
    <dgm:pt modelId="{008C5B1D-0E2F-4C32-AF09-847B66A977C0}" type="pres">
      <dgm:prSet presAssocID="{CEB9B2FE-F78A-4B29-A6FD-E556F00C3D29}" presName="hierRoot2" presStyleCnt="0">
        <dgm:presLayoutVars>
          <dgm:hierBranch val="init"/>
        </dgm:presLayoutVars>
      </dgm:prSet>
      <dgm:spPr/>
    </dgm:pt>
    <dgm:pt modelId="{8316FD47-0DA0-483F-9B8A-0CB2E81E58CC}" type="pres">
      <dgm:prSet presAssocID="{CEB9B2FE-F78A-4B29-A6FD-E556F00C3D29}" presName="rootComposite" presStyleCnt="0"/>
      <dgm:spPr/>
    </dgm:pt>
    <dgm:pt modelId="{D0135BD0-201D-4061-89BA-2AC87C46A773}" type="pres">
      <dgm:prSet presAssocID="{CEB9B2FE-F78A-4B29-A6FD-E556F00C3D29}" presName="rootText" presStyleLbl="node2" presStyleIdx="1" presStyleCnt="3">
        <dgm:presLayoutVars>
          <dgm:chPref val="3"/>
        </dgm:presLayoutVars>
      </dgm:prSet>
      <dgm:spPr/>
    </dgm:pt>
    <dgm:pt modelId="{270C1EA1-6BD6-4284-812C-3EA58A5137ED}" type="pres">
      <dgm:prSet presAssocID="{CEB9B2FE-F78A-4B29-A6FD-E556F00C3D29}" presName="rootConnector" presStyleLbl="node2" presStyleIdx="1" presStyleCnt="3"/>
      <dgm:spPr/>
    </dgm:pt>
    <dgm:pt modelId="{EC544BA3-FBA6-4E54-B2E0-E8C2C28FD076}" type="pres">
      <dgm:prSet presAssocID="{CEB9B2FE-F78A-4B29-A6FD-E556F00C3D29}" presName="hierChild4" presStyleCnt="0"/>
      <dgm:spPr/>
    </dgm:pt>
    <dgm:pt modelId="{8FF9D314-9295-48F0-9D41-E8B31AFBA6AF}" type="pres">
      <dgm:prSet presAssocID="{CEB9B2FE-F78A-4B29-A6FD-E556F00C3D29}" presName="hierChild5" presStyleCnt="0"/>
      <dgm:spPr/>
    </dgm:pt>
    <dgm:pt modelId="{71F6ED09-8643-4379-88B3-1BADB9059D9F}" type="pres">
      <dgm:prSet presAssocID="{9E4C8460-A468-4230-8562-19F59EA0555E}" presName="Name64" presStyleLbl="parChTrans1D2" presStyleIdx="2" presStyleCnt="3"/>
      <dgm:spPr/>
    </dgm:pt>
    <dgm:pt modelId="{B596FB35-370B-49DF-81BB-3DD7E650AD8E}" type="pres">
      <dgm:prSet presAssocID="{3928AD90-0079-4F9D-BFC7-2291BB1448F0}" presName="hierRoot2" presStyleCnt="0">
        <dgm:presLayoutVars>
          <dgm:hierBranch val="init"/>
        </dgm:presLayoutVars>
      </dgm:prSet>
      <dgm:spPr/>
    </dgm:pt>
    <dgm:pt modelId="{DB5D9169-1FF3-42C3-9406-C91AFD108BB1}" type="pres">
      <dgm:prSet presAssocID="{3928AD90-0079-4F9D-BFC7-2291BB1448F0}" presName="rootComposite" presStyleCnt="0"/>
      <dgm:spPr/>
    </dgm:pt>
    <dgm:pt modelId="{1DF2ACD7-19B0-4206-8E38-71459C49A11A}" type="pres">
      <dgm:prSet presAssocID="{3928AD90-0079-4F9D-BFC7-2291BB1448F0}" presName="rootText" presStyleLbl="node2" presStyleIdx="2" presStyleCnt="3">
        <dgm:presLayoutVars>
          <dgm:chPref val="3"/>
        </dgm:presLayoutVars>
      </dgm:prSet>
      <dgm:spPr/>
    </dgm:pt>
    <dgm:pt modelId="{44EE8C88-B3FC-4EFB-9D21-91BC91798C64}" type="pres">
      <dgm:prSet presAssocID="{3928AD90-0079-4F9D-BFC7-2291BB1448F0}" presName="rootConnector" presStyleLbl="node2" presStyleIdx="2" presStyleCnt="3"/>
      <dgm:spPr/>
    </dgm:pt>
    <dgm:pt modelId="{721641C1-CF7B-4CB5-A286-9D4501CE6866}" type="pres">
      <dgm:prSet presAssocID="{3928AD90-0079-4F9D-BFC7-2291BB1448F0}" presName="hierChild4" presStyleCnt="0"/>
      <dgm:spPr/>
    </dgm:pt>
    <dgm:pt modelId="{0FB68CF3-CC0B-46D1-9192-5F015AD921E4}" type="pres">
      <dgm:prSet presAssocID="{3928AD90-0079-4F9D-BFC7-2291BB1448F0}" presName="hierChild5" presStyleCnt="0"/>
      <dgm:spPr/>
    </dgm:pt>
    <dgm:pt modelId="{D7A9B119-5E7C-4AC6-A1C9-01D6DEF52373}" type="pres">
      <dgm:prSet presAssocID="{00B4A238-6A39-45AB-8873-3CDC6CDA00FB}" presName="hierChild3" presStyleCnt="0"/>
      <dgm:spPr/>
    </dgm:pt>
  </dgm:ptLst>
  <dgm:cxnLst>
    <dgm:cxn modelId="{0397E724-3B81-4BE7-85B0-BA8AD7DB5BFA}" srcId="{00B4A238-6A39-45AB-8873-3CDC6CDA00FB}" destId="{CEB9B2FE-F78A-4B29-A6FD-E556F00C3D29}" srcOrd="1" destOrd="0" parTransId="{0D391F1C-363E-480D-9075-97B3115EA467}" sibTransId="{EC44CA8E-2621-4ED4-A376-768EEA24CBA6}"/>
    <dgm:cxn modelId="{05E18037-0D33-4736-B5AF-57B007922520}" type="presOf" srcId="{8FEF964E-2D1B-445D-B893-E54B5B33100A}" destId="{7EC58DFD-A315-4C79-8A6B-E2A3250EAF9C}" srcOrd="0" destOrd="0" presId="urn:microsoft.com/office/officeart/2009/3/layout/HorizontalOrganizationChart"/>
    <dgm:cxn modelId="{E9C3DF37-107B-47BC-A6C6-E559E3A71E15}" type="presOf" srcId="{CEB9B2FE-F78A-4B29-A6FD-E556F00C3D29}" destId="{D0135BD0-201D-4061-89BA-2AC87C46A773}" srcOrd="0" destOrd="0" presId="urn:microsoft.com/office/officeart/2009/3/layout/HorizontalOrganizationChart"/>
    <dgm:cxn modelId="{DBE2573E-BA81-41CB-AF92-B1E925AAB0B0}" srcId="{00B4A238-6A39-45AB-8873-3CDC6CDA00FB}" destId="{3928AD90-0079-4F9D-BFC7-2291BB1448F0}" srcOrd="2" destOrd="0" parTransId="{9E4C8460-A468-4230-8562-19F59EA0555E}" sibTransId="{2B960F80-A4DB-4C8C-A78B-C4ED0A728CEC}"/>
    <dgm:cxn modelId="{1AD67B45-77F6-42B7-9A19-A587F0FA12FA}" type="presOf" srcId="{71E252B3-F290-43BB-AAB6-27541BBE73CD}" destId="{33F5C28B-A219-4898-A909-AF5D8840C9DD}" srcOrd="0" destOrd="0" presId="urn:microsoft.com/office/officeart/2009/3/layout/HorizontalOrganizationChart"/>
    <dgm:cxn modelId="{0F9E2768-2030-484F-8677-D71392B5444A}" type="presOf" srcId="{2E195224-A638-45CE-96A4-16828DC0810A}" destId="{715293B1-DA88-456D-86DF-E2AAEF8F4AD9}" srcOrd="0" destOrd="0" presId="urn:microsoft.com/office/officeart/2009/3/layout/HorizontalOrganizationChart"/>
    <dgm:cxn modelId="{689A2269-18CF-421F-870F-3AC7D759B57B}" type="presOf" srcId="{CEB9B2FE-F78A-4B29-A6FD-E556F00C3D29}" destId="{270C1EA1-6BD6-4284-812C-3EA58A5137ED}" srcOrd="1" destOrd="0" presId="urn:microsoft.com/office/officeart/2009/3/layout/HorizontalOrganizationChart"/>
    <dgm:cxn modelId="{A36BF54A-6F99-49BF-AB8D-15597B631AAA}" srcId="{00B4A238-6A39-45AB-8873-3CDC6CDA00FB}" destId="{71E252B3-F290-43BB-AAB6-27541BBE73CD}" srcOrd="0" destOrd="0" parTransId="{2E195224-A638-45CE-96A4-16828DC0810A}" sibTransId="{40C61679-ED29-4304-B06D-152FED5A004F}"/>
    <dgm:cxn modelId="{7EB59854-19C6-4682-B9A3-BD0BD5A9BC50}" type="presOf" srcId="{71E252B3-F290-43BB-AAB6-27541BBE73CD}" destId="{E2625C74-AC94-49A7-9C46-E0E1A365DBD0}" srcOrd="1" destOrd="0" presId="urn:microsoft.com/office/officeart/2009/3/layout/HorizontalOrganizationChart"/>
    <dgm:cxn modelId="{3CFC6E7F-59A5-4172-A625-3D8303138205}" type="presOf" srcId="{00B4A238-6A39-45AB-8873-3CDC6CDA00FB}" destId="{3681A4EB-5ADF-4C03-B8FE-B8A8F66FF434}" srcOrd="1" destOrd="0" presId="urn:microsoft.com/office/officeart/2009/3/layout/HorizontalOrganizationChart"/>
    <dgm:cxn modelId="{D2271482-F8B1-443B-9745-2B6A2E5239F4}" type="presOf" srcId="{9E4C8460-A468-4230-8562-19F59EA0555E}" destId="{71F6ED09-8643-4379-88B3-1BADB9059D9F}" srcOrd="0" destOrd="0" presId="urn:microsoft.com/office/officeart/2009/3/layout/HorizontalOrganizationChart"/>
    <dgm:cxn modelId="{6294438C-3752-4093-8E2F-C956CA0F6D20}" type="presOf" srcId="{00B4A238-6A39-45AB-8873-3CDC6CDA00FB}" destId="{3511C4BF-B9AA-4D4B-B96A-38AA6BB7521F}" srcOrd="0" destOrd="0" presId="urn:microsoft.com/office/officeart/2009/3/layout/HorizontalOrganizationChart"/>
    <dgm:cxn modelId="{295EC696-07CD-45EF-863B-09ED3195572C}" srcId="{8FEF964E-2D1B-445D-B893-E54B5B33100A}" destId="{00B4A238-6A39-45AB-8873-3CDC6CDA00FB}" srcOrd="0" destOrd="0" parTransId="{901B3173-B85A-4535-9CD7-C0F2C15D8A4E}" sibTransId="{64E10446-25AF-47A8-B782-C7F562BC352D}"/>
    <dgm:cxn modelId="{F3A6C7A9-F619-4DB9-B5CC-F40EEC2A6DBA}" type="presOf" srcId="{3928AD90-0079-4F9D-BFC7-2291BB1448F0}" destId="{1DF2ACD7-19B0-4206-8E38-71459C49A11A}" srcOrd="0" destOrd="0" presId="urn:microsoft.com/office/officeart/2009/3/layout/HorizontalOrganizationChart"/>
    <dgm:cxn modelId="{E5F54FBF-E5AF-4C91-8B52-592E8D3DC584}" type="presOf" srcId="{0D391F1C-363E-480D-9075-97B3115EA467}" destId="{FC0E3A92-1DC9-4347-A618-43DDFBB114B0}" srcOrd="0" destOrd="0" presId="urn:microsoft.com/office/officeart/2009/3/layout/HorizontalOrganizationChart"/>
    <dgm:cxn modelId="{955FBEE7-8CD6-4651-ABDD-390EE61B294A}" type="presOf" srcId="{3928AD90-0079-4F9D-BFC7-2291BB1448F0}" destId="{44EE8C88-B3FC-4EFB-9D21-91BC91798C64}" srcOrd="1" destOrd="0" presId="urn:microsoft.com/office/officeart/2009/3/layout/HorizontalOrganizationChart"/>
    <dgm:cxn modelId="{5D00AB10-E924-4B1A-8766-32538C54DC15}" type="presParOf" srcId="{7EC58DFD-A315-4C79-8A6B-E2A3250EAF9C}" destId="{E70F5B57-9378-4096-8F75-5317047A7385}" srcOrd="0" destOrd="0" presId="urn:microsoft.com/office/officeart/2009/3/layout/HorizontalOrganizationChart"/>
    <dgm:cxn modelId="{F3DF9892-B216-44A9-8D9A-A742C86772B0}" type="presParOf" srcId="{E70F5B57-9378-4096-8F75-5317047A7385}" destId="{BAC0AB7F-7232-4F46-B17B-E06E70FD690D}" srcOrd="0" destOrd="0" presId="urn:microsoft.com/office/officeart/2009/3/layout/HorizontalOrganizationChart"/>
    <dgm:cxn modelId="{AC89C6D4-ACCD-41DE-B7A3-A72B25D76162}" type="presParOf" srcId="{BAC0AB7F-7232-4F46-B17B-E06E70FD690D}" destId="{3511C4BF-B9AA-4D4B-B96A-38AA6BB7521F}" srcOrd="0" destOrd="0" presId="urn:microsoft.com/office/officeart/2009/3/layout/HorizontalOrganizationChart"/>
    <dgm:cxn modelId="{974387CE-D95C-48BA-9C42-A3A3E6F15A9E}" type="presParOf" srcId="{BAC0AB7F-7232-4F46-B17B-E06E70FD690D}" destId="{3681A4EB-5ADF-4C03-B8FE-B8A8F66FF434}" srcOrd="1" destOrd="0" presId="urn:microsoft.com/office/officeart/2009/3/layout/HorizontalOrganizationChart"/>
    <dgm:cxn modelId="{83907897-5DA7-4700-85CE-BC34C53F2F4F}" type="presParOf" srcId="{E70F5B57-9378-4096-8F75-5317047A7385}" destId="{FE1266CE-6880-4E94-9D6F-91C11089761E}" srcOrd="1" destOrd="0" presId="urn:microsoft.com/office/officeart/2009/3/layout/HorizontalOrganizationChart"/>
    <dgm:cxn modelId="{DDF4E8CA-0D67-4C61-AB25-43E8C77F2460}" type="presParOf" srcId="{FE1266CE-6880-4E94-9D6F-91C11089761E}" destId="{715293B1-DA88-456D-86DF-E2AAEF8F4AD9}" srcOrd="0" destOrd="0" presId="urn:microsoft.com/office/officeart/2009/3/layout/HorizontalOrganizationChart"/>
    <dgm:cxn modelId="{532BF17E-8194-4610-8C97-5ABEE29AFBD5}" type="presParOf" srcId="{FE1266CE-6880-4E94-9D6F-91C11089761E}" destId="{D700DEAC-DF1F-46A4-96C2-86DA9F8E19F5}" srcOrd="1" destOrd="0" presId="urn:microsoft.com/office/officeart/2009/3/layout/HorizontalOrganizationChart"/>
    <dgm:cxn modelId="{8915A8BF-4D9D-467C-8172-20FC72482BBF}" type="presParOf" srcId="{D700DEAC-DF1F-46A4-96C2-86DA9F8E19F5}" destId="{DEBC176C-D6B7-4F7B-8C1E-28D8076A3DAB}" srcOrd="0" destOrd="0" presId="urn:microsoft.com/office/officeart/2009/3/layout/HorizontalOrganizationChart"/>
    <dgm:cxn modelId="{E7BDFB6F-6A66-4A83-81DC-5D6B722F63C0}" type="presParOf" srcId="{DEBC176C-D6B7-4F7B-8C1E-28D8076A3DAB}" destId="{33F5C28B-A219-4898-A909-AF5D8840C9DD}" srcOrd="0" destOrd="0" presId="urn:microsoft.com/office/officeart/2009/3/layout/HorizontalOrganizationChart"/>
    <dgm:cxn modelId="{0F3CC211-94E5-477B-A94F-6C61D3FCD626}" type="presParOf" srcId="{DEBC176C-D6B7-4F7B-8C1E-28D8076A3DAB}" destId="{E2625C74-AC94-49A7-9C46-E0E1A365DBD0}" srcOrd="1" destOrd="0" presId="urn:microsoft.com/office/officeart/2009/3/layout/HorizontalOrganizationChart"/>
    <dgm:cxn modelId="{2E239783-EA1C-4378-B416-2D395E6BE766}" type="presParOf" srcId="{D700DEAC-DF1F-46A4-96C2-86DA9F8E19F5}" destId="{D905A498-ED97-40F8-9891-3131FA8E9DFD}" srcOrd="1" destOrd="0" presId="urn:microsoft.com/office/officeart/2009/3/layout/HorizontalOrganizationChart"/>
    <dgm:cxn modelId="{B1C8D138-4960-4739-BD2F-DDC8D979AAE0}" type="presParOf" srcId="{D700DEAC-DF1F-46A4-96C2-86DA9F8E19F5}" destId="{BA29BF54-BB6D-462E-AAE1-B858F6B7DAB4}" srcOrd="2" destOrd="0" presId="urn:microsoft.com/office/officeart/2009/3/layout/HorizontalOrganizationChart"/>
    <dgm:cxn modelId="{BE3A7E95-6DBD-424D-81B9-6348B7744C81}" type="presParOf" srcId="{FE1266CE-6880-4E94-9D6F-91C11089761E}" destId="{FC0E3A92-1DC9-4347-A618-43DDFBB114B0}" srcOrd="2" destOrd="0" presId="urn:microsoft.com/office/officeart/2009/3/layout/HorizontalOrganizationChart"/>
    <dgm:cxn modelId="{BC2D159D-9658-4AC2-B68E-C1C9F5DAEA92}" type="presParOf" srcId="{FE1266CE-6880-4E94-9D6F-91C11089761E}" destId="{008C5B1D-0E2F-4C32-AF09-847B66A977C0}" srcOrd="3" destOrd="0" presId="urn:microsoft.com/office/officeart/2009/3/layout/HorizontalOrganizationChart"/>
    <dgm:cxn modelId="{A8E6B901-164B-43E4-815A-8A5981E62C11}" type="presParOf" srcId="{008C5B1D-0E2F-4C32-AF09-847B66A977C0}" destId="{8316FD47-0DA0-483F-9B8A-0CB2E81E58CC}" srcOrd="0" destOrd="0" presId="urn:microsoft.com/office/officeart/2009/3/layout/HorizontalOrganizationChart"/>
    <dgm:cxn modelId="{623941CD-CAF6-4CA5-A929-6043465A7E2A}" type="presParOf" srcId="{8316FD47-0DA0-483F-9B8A-0CB2E81E58CC}" destId="{D0135BD0-201D-4061-89BA-2AC87C46A773}" srcOrd="0" destOrd="0" presId="urn:microsoft.com/office/officeart/2009/3/layout/HorizontalOrganizationChart"/>
    <dgm:cxn modelId="{3D8F346A-DAFA-48FA-B73A-80AFDDAE6C0B}" type="presParOf" srcId="{8316FD47-0DA0-483F-9B8A-0CB2E81E58CC}" destId="{270C1EA1-6BD6-4284-812C-3EA58A5137ED}" srcOrd="1" destOrd="0" presId="urn:microsoft.com/office/officeart/2009/3/layout/HorizontalOrganizationChart"/>
    <dgm:cxn modelId="{5A209DCB-A6C3-4901-A17C-3A0E56148FBE}" type="presParOf" srcId="{008C5B1D-0E2F-4C32-AF09-847B66A977C0}" destId="{EC544BA3-FBA6-4E54-B2E0-E8C2C28FD076}" srcOrd="1" destOrd="0" presId="urn:microsoft.com/office/officeart/2009/3/layout/HorizontalOrganizationChart"/>
    <dgm:cxn modelId="{D6EF85A2-21A9-4403-8CEE-0929CAEB8882}" type="presParOf" srcId="{008C5B1D-0E2F-4C32-AF09-847B66A977C0}" destId="{8FF9D314-9295-48F0-9D41-E8B31AFBA6AF}" srcOrd="2" destOrd="0" presId="urn:microsoft.com/office/officeart/2009/3/layout/HorizontalOrganizationChart"/>
    <dgm:cxn modelId="{85645318-8D4B-427D-B52C-C7391E76D208}" type="presParOf" srcId="{FE1266CE-6880-4E94-9D6F-91C11089761E}" destId="{71F6ED09-8643-4379-88B3-1BADB9059D9F}" srcOrd="4" destOrd="0" presId="urn:microsoft.com/office/officeart/2009/3/layout/HorizontalOrganizationChart"/>
    <dgm:cxn modelId="{6749CAD8-5726-4F80-8369-A2F818144B3C}" type="presParOf" srcId="{FE1266CE-6880-4E94-9D6F-91C11089761E}" destId="{B596FB35-370B-49DF-81BB-3DD7E650AD8E}" srcOrd="5" destOrd="0" presId="urn:microsoft.com/office/officeart/2009/3/layout/HorizontalOrganizationChart"/>
    <dgm:cxn modelId="{ABD326F6-AB63-4657-B470-8D1E539A6852}" type="presParOf" srcId="{B596FB35-370B-49DF-81BB-3DD7E650AD8E}" destId="{DB5D9169-1FF3-42C3-9406-C91AFD108BB1}" srcOrd="0" destOrd="0" presId="urn:microsoft.com/office/officeart/2009/3/layout/HorizontalOrganizationChart"/>
    <dgm:cxn modelId="{0DE7C153-3757-4CBE-92DE-909ADDF8AA49}" type="presParOf" srcId="{DB5D9169-1FF3-42C3-9406-C91AFD108BB1}" destId="{1DF2ACD7-19B0-4206-8E38-71459C49A11A}" srcOrd="0" destOrd="0" presId="urn:microsoft.com/office/officeart/2009/3/layout/HorizontalOrganizationChart"/>
    <dgm:cxn modelId="{AE173BD5-48CA-48A8-99E2-BA67DCAC4CD5}" type="presParOf" srcId="{DB5D9169-1FF3-42C3-9406-C91AFD108BB1}" destId="{44EE8C88-B3FC-4EFB-9D21-91BC91798C64}" srcOrd="1" destOrd="0" presId="urn:microsoft.com/office/officeart/2009/3/layout/HorizontalOrganizationChart"/>
    <dgm:cxn modelId="{D9581BDE-FC23-40E4-A85F-F13FF8AFDDB7}" type="presParOf" srcId="{B596FB35-370B-49DF-81BB-3DD7E650AD8E}" destId="{721641C1-CF7B-4CB5-A286-9D4501CE6866}" srcOrd="1" destOrd="0" presId="urn:microsoft.com/office/officeart/2009/3/layout/HorizontalOrganizationChart"/>
    <dgm:cxn modelId="{7DFC3E48-ED45-43A5-B046-ED24CEA58BEA}" type="presParOf" srcId="{B596FB35-370B-49DF-81BB-3DD7E650AD8E}" destId="{0FB68CF3-CC0B-46D1-9192-5F015AD921E4}" srcOrd="2" destOrd="0" presId="urn:microsoft.com/office/officeart/2009/3/layout/HorizontalOrganizationChart"/>
    <dgm:cxn modelId="{7A0D1339-8096-45CA-9EDA-5B12F4EFCBF9}" type="presParOf" srcId="{E70F5B57-9378-4096-8F75-5317047A7385}" destId="{D7A9B119-5E7C-4AC6-A1C9-01D6DEF52373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9926736F-C04E-4BB7-8F68-9DE743A236CF}" type="doc">
      <dgm:prSet loTypeId="urn:microsoft.com/office/officeart/2005/8/layout/hierarchy4" loCatId="list" qsTypeId="urn:microsoft.com/office/officeart/2005/8/quickstyle/simple2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A30B9412-6D01-4933-BBF7-F6FF3286C54A}">
      <dgm:prSet phldrT="[Текст]" custT="1"/>
      <dgm:spPr/>
      <dgm:t>
        <a:bodyPr/>
        <a:lstStyle/>
        <a:p>
          <a:r>
            <a:rPr lang="uk-UA" sz="3200" b="1" i="0" noProof="0" dirty="0">
              <a:latin typeface="+mj-lt"/>
            </a:rPr>
            <a:t>Міжнародні правопорушення </a:t>
          </a:r>
          <a:r>
            <a:rPr lang="uk-UA" sz="3200" i="0" noProof="0" dirty="0">
              <a:latin typeface="+mj-lt"/>
            </a:rPr>
            <a:t>– дія або бездіяльність суб’єктів міжнародного права, що суперечать нормам і принципам міжнародного права або власним зобов’язанням і заподіюють шкоду іншому суб’єкту, групі суб’єктів міжнародного права або всьому міжнародному співтовариству</a:t>
          </a:r>
          <a:endParaRPr lang="uk-UA" sz="3200" noProof="0" dirty="0">
            <a:latin typeface="+mj-lt"/>
          </a:endParaRPr>
        </a:p>
      </dgm:t>
    </dgm:pt>
    <dgm:pt modelId="{0EC1686F-D865-4AB7-9D60-E0AC10485B4D}" type="parTrans" cxnId="{AD0E4633-7A7D-43DE-A77F-C2B5F62384F4}">
      <dgm:prSet/>
      <dgm:spPr/>
      <dgm:t>
        <a:bodyPr/>
        <a:lstStyle/>
        <a:p>
          <a:endParaRPr lang="ru-RU"/>
        </a:p>
      </dgm:t>
    </dgm:pt>
    <dgm:pt modelId="{555DDE97-2848-4570-9745-E84C348847CF}" type="sibTrans" cxnId="{AD0E4633-7A7D-43DE-A77F-C2B5F62384F4}">
      <dgm:prSet/>
      <dgm:spPr/>
      <dgm:t>
        <a:bodyPr/>
        <a:lstStyle/>
        <a:p>
          <a:endParaRPr lang="ru-RU"/>
        </a:p>
      </dgm:t>
    </dgm:pt>
    <dgm:pt modelId="{4404CEA6-E251-4D6A-92BA-F61ED7E97ECF}">
      <dgm:prSet phldrT="[Текст]"/>
      <dgm:spPr/>
      <dgm:t>
        <a:bodyPr/>
        <a:lstStyle/>
        <a:p>
          <a:r>
            <a:rPr lang="uk-UA" i="0" dirty="0">
              <a:latin typeface="+mj-lt"/>
            </a:rPr>
            <a:t>міжнародні злочини                     </a:t>
          </a:r>
          <a:endParaRPr lang="ru-RU" dirty="0"/>
        </a:p>
      </dgm:t>
    </dgm:pt>
    <dgm:pt modelId="{D8E66948-4214-496F-848C-AF5FEAD9F832}" type="parTrans" cxnId="{224A3AA0-2ED3-499F-A47F-AD26AE3C7357}">
      <dgm:prSet/>
      <dgm:spPr/>
      <dgm:t>
        <a:bodyPr/>
        <a:lstStyle/>
        <a:p>
          <a:endParaRPr lang="ru-RU"/>
        </a:p>
      </dgm:t>
    </dgm:pt>
    <dgm:pt modelId="{5832C530-3CB3-42F4-B669-C98EDF1B4CE1}" type="sibTrans" cxnId="{224A3AA0-2ED3-499F-A47F-AD26AE3C7357}">
      <dgm:prSet/>
      <dgm:spPr/>
      <dgm:t>
        <a:bodyPr/>
        <a:lstStyle/>
        <a:p>
          <a:endParaRPr lang="ru-RU"/>
        </a:p>
      </dgm:t>
    </dgm:pt>
    <dgm:pt modelId="{45085345-E353-44D2-BD54-377C3AE27D50}">
      <dgm:prSet phldrT="[Текст]"/>
      <dgm:spPr/>
      <dgm:t>
        <a:bodyPr/>
        <a:lstStyle/>
        <a:p>
          <a:r>
            <a:rPr lang="uk-UA" i="0" dirty="0">
              <a:latin typeface="+mj-lt"/>
            </a:rPr>
            <a:t>міжнародні делікти</a:t>
          </a:r>
          <a:endParaRPr lang="ru-RU" i="0" dirty="0">
            <a:latin typeface="+mj-lt"/>
          </a:endParaRPr>
        </a:p>
      </dgm:t>
    </dgm:pt>
    <dgm:pt modelId="{5524C974-4A50-4A67-B0B1-AE31D0C313BF}" type="parTrans" cxnId="{B3AB5E48-6CE4-4949-8D75-CCE61302F2D5}">
      <dgm:prSet/>
      <dgm:spPr/>
      <dgm:t>
        <a:bodyPr/>
        <a:lstStyle/>
        <a:p>
          <a:endParaRPr lang="ru-RU"/>
        </a:p>
      </dgm:t>
    </dgm:pt>
    <dgm:pt modelId="{849FA267-A51F-4D23-AB2A-7A2781600D8B}" type="sibTrans" cxnId="{B3AB5E48-6CE4-4949-8D75-CCE61302F2D5}">
      <dgm:prSet/>
      <dgm:spPr/>
      <dgm:t>
        <a:bodyPr/>
        <a:lstStyle/>
        <a:p>
          <a:endParaRPr lang="ru-RU"/>
        </a:p>
      </dgm:t>
    </dgm:pt>
    <dgm:pt modelId="{D579D14E-7D1B-4FA6-B723-F23FF1046879}">
      <dgm:prSet phldrT="[Текст]"/>
      <dgm:spPr/>
      <dgm:t>
        <a:bodyPr/>
        <a:lstStyle/>
        <a:p>
          <a:r>
            <a:rPr lang="uk-UA" i="0" dirty="0">
              <a:latin typeface="+mj-lt"/>
            </a:rPr>
            <a:t>статусні правопорушення</a:t>
          </a:r>
          <a:endParaRPr lang="ru-RU" i="0" dirty="0">
            <a:latin typeface="+mj-lt"/>
          </a:endParaRPr>
        </a:p>
      </dgm:t>
    </dgm:pt>
    <dgm:pt modelId="{83A08591-C5CB-440D-8CD2-054757EC1DEB}" type="parTrans" cxnId="{90E3E681-5BB6-4B33-8A44-33F0757408CC}">
      <dgm:prSet/>
      <dgm:spPr/>
      <dgm:t>
        <a:bodyPr/>
        <a:lstStyle/>
        <a:p>
          <a:endParaRPr lang="ru-RU"/>
        </a:p>
      </dgm:t>
    </dgm:pt>
    <dgm:pt modelId="{DBA2F7F5-8484-4A8D-A5E9-9436F51C82BF}" type="sibTrans" cxnId="{90E3E681-5BB6-4B33-8A44-33F0757408CC}">
      <dgm:prSet/>
      <dgm:spPr/>
      <dgm:t>
        <a:bodyPr/>
        <a:lstStyle/>
        <a:p>
          <a:endParaRPr lang="ru-RU"/>
        </a:p>
      </dgm:t>
    </dgm:pt>
    <dgm:pt modelId="{0BA5E0A4-C087-4BDF-A9C5-F308AAE22CC8}" type="pres">
      <dgm:prSet presAssocID="{9926736F-C04E-4BB7-8F68-9DE743A236CF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F2BC0CF-3B29-4141-B648-8C7E9F1B7B47}" type="pres">
      <dgm:prSet presAssocID="{A30B9412-6D01-4933-BBF7-F6FF3286C54A}" presName="vertOne" presStyleCnt="0"/>
      <dgm:spPr/>
    </dgm:pt>
    <dgm:pt modelId="{AB15EA7D-7118-4C32-8F35-A8AD08F2D82B}" type="pres">
      <dgm:prSet presAssocID="{A30B9412-6D01-4933-BBF7-F6FF3286C54A}" presName="txOne" presStyleLbl="node0" presStyleIdx="0" presStyleCnt="1" custScaleY="91708">
        <dgm:presLayoutVars>
          <dgm:chPref val="3"/>
        </dgm:presLayoutVars>
      </dgm:prSet>
      <dgm:spPr/>
    </dgm:pt>
    <dgm:pt modelId="{B4D34784-43A1-4230-8140-A680B68D7BD4}" type="pres">
      <dgm:prSet presAssocID="{A30B9412-6D01-4933-BBF7-F6FF3286C54A}" presName="parTransOne" presStyleCnt="0"/>
      <dgm:spPr/>
    </dgm:pt>
    <dgm:pt modelId="{F3828CEC-3436-4C4C-B9F5-0E1FD7B33542}" type="pres">
      <dgm:prSet presAssocID="{A30B9412-6D01-4933-BBF7-F6FF3286C54A}" presName="horzOne" presStyleCnt="0"/>
      <dgm:spPr/>
    </dgm:pt>
    <dgm:pt modelId="{4AF82057-02C4-4E60-8E19-6493D9F38CD1}" type="pres">
      <dgm:prSet presAssocID="{4404CEA6-E251-4D6A-92BA-F61ED7E97ECF}" presName="vertTwo" presStyleCnt="0"/>
      <dgm:spPr/>
    </dgm:pt>
    <dgm:pt modelId="{D59936D3-AC9C-44B7-B49C-5FF64CA527AD}" type="pres">
      <dgm:prSet presAssocID="{4404CEA6-E251-4D6A-92BA-F61ED7E97ECF}" presName="txTwo" presStyleLbl="node2" presStyleIdx="0" presStyleCnt="3" custScaleY="52195">
        <dgm:presLayoutVars>
          <dgm:chPref val="3"/>
        </dgm:presLayoutVars>
      </dgm:prSet>
      <dgm:spPr/>
    </dgm:pt>
    <dgm:pt modelId="{998DE14F-3123-4133-81AA-88205EAEA7E5}" type="pres">
      <dgm:prSet presAssocID="{4404CEA6-E251-4D6A-92BA-F61ED7E97ECF}" presName="horzTwo" presStyleCnt="0"/>
      <dgm:spPr/>
    </dgm:pt>
    <dgm:pt modelId="{3596E747-8FC8-4F11-BA7B-F2F895C3A6C0}" type="pres">
      <dgm:prSet presAssocID="{5832C530-3CB3-42F4-B669-C98EDF1B4CE1}" presName="sibSpaceTwo" presStyleCnt="0"/>
      <dgm:spPr/>
    </dgm:pt>
    <dgm:pt modelId="{A563A974-D9B2-4BE6-8D23-08E6760BCDED}" type="pres">
      <dgm:prSet presAssocID="{45085345-E353-44D2-BD54-377C3AE27D50}" presName="vertTwo" presStyleCnt="0"/>
      <dgm:spPr/>
    </dgm:pt>
    <dgm:pt modelId="{5188A6C9-4902-4110-B192-AA427E68E807}" type="pres">
      <dgm:prSet presAssocID="{45085345-E353-44D2-BD54-377C3AE27D50}" presName="txTwo" presStyleLbl="node2" presStyleIdx="1" presStyleCnt="3" custScaleY="52195">
        <dgm:presLayoutVars>
          <dgm:chPref val="3"/>
        </dgm:presLayoutVars>
      </dgm:prSet>
      <dgm:spPr/>
    </dgm:pt>
    <dgm:pt modelId="{947642BD-7B4F-4719-A350-7D6B11F24D78}" type="pres">
      <dgm:prSet presAssocID="{45085345-E353-44D2-BD54-377C3AE27D50}" presName="horzTwo" presStyleCnt="0"/>
      <dgm:spPr/>
    </dgm:pt>
    <dgm:pt modelId="{255245B7-0060-43EB-8349-08FCB7E02150}" type="pres">
      <dgm:prSet presAssocID="{849FA267-A51F-4D23-AB2A-7A2781600D8B}" presName="sibSpaceTwo" presStyleCnt="0"/>
      <dgm:spPr/>
    </dgm:pt>
    <dgm:pt modelId="{84A23AD6-B647-427F-951B-77F8CCD33C74}" type="pres">
      <dgm:prSet presAssocID="{D579D14E-7D1B-4FA6-B723-F23FF1046879}" presName="vertTwo" presStyleCnt="0"/>
      <dgm:spPr/>
    </dgm:pt>
    <dgm:pt modelId="{5B5D3FF0-434C-44B7-96CA-C1DAD37324C8}" type="pres">
      <dgm:prSet presAssocID="{D579D14E-7D1B-4FA6-B723-F23FF1046879}" presName="txTwo" presStyleLbl="node2" presStyleIdx="2" presStyleCnt="3" custScaleY="52195">
        <dgm:presLayoutVars>
          <dgm:chPref val="3"/>
        </dgm:presLayoutVars>
      </dgm:prSet>
      <dgm:spPr/>
    </dgm:pt>
    <dgm:pt modelId="{8F0213EA-004D-4BFB-85DB-4788CBBD20A6}" type="pres">
      <dgm:prSet presAssocID="{D579D14E-7D1B-4FA6-B723-F23FF1046879}" presName="horzTwo" presStyleCnt="0"/>
      <dgm:spPr/>
    </dgm:pt>
  </dgm:ptLst>
  <dgm:cxnLst>
    <dgm:cxn modelId="{AD0E4633-7A7D-43DE-A77F-C2B5F62384F4}" srcId="{9926736F-C04E-4BB7-8F68-9DE743A236CF}" destId="{A30B9412-6D01-4933-BBF7-F6FF3286C54A}" srcOrd="0" destOrd="0" parTransId="{0EC1686F-D865-4AB7-9D60-E0AC10485B4D}" sibTransId="{555DDE97-2848-4570-9745-E84C348847CF}"/>
    <dgm:cxn modelId="{80436B41-1FEA-4245-A32E-7D011BB5F1F4}" type="presOf" srcId="{4404CEA6-E251-4D6A-92BA-F61ED7E97ECF}" destId="{D59936D3-AC9C-44B7-B49C-5FF64CA527AD}" srcOrd="0" destOrd="0" presId="urn:microsoft.com/office/officeart/2005/8/layout/hierarchy4"/>
    <dgm:cxn modelId="{B3AB5E48-6CE4-4949-8D75-CCE61302F2D5}" srcId="{A30B9412-6D01-4933-BBF7-F6FF3286C54A}" destId="{45085345-E353-44D2-BD54-377C3AE27D50}" srcOrd="1" destOrd="0" parTransId="{5524C974-4A50-4A67-B0B1-AE31D0C313BF}" sibTransId="{849FA267-A51F-4D23-AB2A-7A2781600D8B}"/>
    <dgm:cxn modelId="{224DE157-D363-4419-BB54-75BFE7CF8BE3}" type="presOf" srcId="{9926736F-C04E-4BB7-8F68-9DE743A236CF}" destId="{0BA5E0A4-C087-4BDF-A9C5-F308AAE22CC8}" srcOrd="0" destOrd="0" presId="urn:microsoft.com/office/officeart/2005/8/layout/hierarchy4"/>
    <dgm:cxn modelId="{90E3E681-5BB6-4B33-8A44-33F0757408CC}" srcId="{A30B9412-6D01-4933-BBF7-F6FF3286C54A}" destId="{D579D14E-7D1B-4FA6-B723-F23FF1046879}" srcOrd="2" destOrd="0" parTransId="{83A08591-C5CB-440D-8CD2-054757EC1DEB}" sibTransId="{DBA2F7F5-8484-4A8D-A5E9-9436F51C82BF}"/>
    <dgm:cxn modelId="{224A3AA0-2ED3-499F-A47F-AD26AE3C7357}" srcId="{A30B9412-6D01-4933-BBF7-F6FF3286C54A}" destId="{4404CEA6-E251-4D6A-92BA-F61ED7E97ECF}" srcOrd="0" destOrd="0" parTransId="{D8E66948-4214-496F-848C-AF5FEAD9F832}" sibTransId="{5832C530-3CB3-42F4-B669-C98EDF1B4CE1}"/>
    <dgm:cxn modelId="{1F5769B7-EDE4-4F10-81F2-769EDC135E8D}" type="presOf" srcId="{D579D14E-7D1B-4FA6-B723-F23FF1046879}" destId="{5B5D3FF0-434C-44B7-96CA-C1DAD37324C8}" srcOrd="0" destOrd="0" presId="urn:microsoft.com/office/officeart/2005/8/layout/hierarchy4"/>
    <dgm:cxn modelId="{B4A88EEE-B9C7-45B7-BAB4-78918E6386E7}" type="presOf" srcId="{45085345-E353-44D2-BD54-377C3AE27D50}" destId="{5188A6C9-4902-4110-B192-AA427E68E807}" srcOrd="0" destOrd="0" presId="urn:microsoft.com/office/officeart/2005/8/layout/hierarchy4"/>
    <dgm:cxn modelId="{168BE3FB-5789-4743-81B2-D549DE2E0675}" type="presOf" srcId="{A30B9412-6D01-4933-BBF7-F6FF3286C54A}" destId="{AB15EA7D-7118-4C32-8F35-A8AD08F2D82B}" srcOrd="0" destOrd="0" presId="urn:microsoft.com/office/officeart/2005/8/layout/hierarchy4"/>
    <dgm:cxn modelId="{0524B722-FE5B-4700-B612-0CCCD93836ED}" type="presParOf" srcId="{0BA5E0A4-C087-4BDF-A9C5-F308AAE22CC8}" destId="{2F2BC0CF-3B29-4141-B648-8C7E9F1B7B47}" srcOrd="0" destOrd="0" presId="urn:microsoft.com/office/officeart/2005/8/layout/hierarchy4"/>
    <dgm:cxn modelId="{8530B94C-78FE-4750-8CF7-B065BC2F3817}" type="presParOf" srcId="{2F2BC0CF-3B29-4141-B648-8C7E9F1B7B47}" destId="{AB15EA7D-7118-4C32-8F35-A8AD08F2D82B}" srcOrd="0" destOrd="0" presId="urn:microsoft.com/office/officeart/2005/8/layout/hierarchy4"/>
    <dgm:cxn modelId="{9CC48CB3-441C-4362-9A8A-3FD3ACC0B5F2}" type="presParOf" srcId="{2F2BC0CF-3B29-4141-B648-8C7E9F1B7B47}" destId="{B4D34784-43A1-4230-8140-A680B68D7BD4}" srcOrd="1" destOrd="0" presId="urn:microsoft.com/office/officeart/2005/8/layout/hierarchy4"/>
    <dgm:cxn modelId="{14247BE4-FFAA-4D8F-A5F6-EA59F393E17D}" type="presParOf" srcId="{2F2BC0CF-3B29-4141-B648-8C7E9F1B7B47}" destId="{F3828CEC-3436-4C4C-B9F5-0E1FD7B33542}" srcOrd="2" destOrd="0" presId="urn:microsoft.com/office/officeart/2005/8/layout/hierarchy4"/>
    <dgm:cxn modelId="{7E5BA5AC-B99E-48A5-8429-9D8D0BA60B71}" type="presParOf" srcId="{F3828CEC-3436-4C4C-B9F5-0E1FD7B33542}" destId="{4AF82057-02C4-4E60-8E19-6493D9F38CD1}" srcOrd="0" destOrd="0" presId="urn:microsoft.com/office/officeart/2005/8/layout/hierarchy4"/>
    <dgm:cxn modelId="{F53B768B-5779-4453-85EA-B258E4264D98}" type="presParOf" srcId="{4AF82057-02C4-4E60-8E19-6493D9F38CD1}" destId="{D59936D3-AC9C-44B7-B49C-5FF64CA527AD}" srcOrd="0" destOrd="0" presId="urn:microsoft.com/office/officeart/2005/8/layout/hierarchy4"/>
    <dgm:cxn modelId="{73513D9C-D2A5-4ED3-BC97-A7D5F61AFFE9}" type="presParOf" srcId="{4AF82057-02C4-4E60-8E19-6493D9F38CD1}" destId="{998DE14F-3123-4133-81AA-88205EAEA7E5}" srcOrd="1" destOrd="0" presId="urn:microsoft.com/office/officeart/2005/8/layout/hierarchy4"/>
    <dgm:cxn modelId="{1CDCD587-CE61-4947-911B-7BB93E1762B2}" type="presParOf" srcId="{F3828CEC-3436-4C4C-B9F5-0E1FD7B33542}" destId="{3596E747-8FC8-4F11-BA7B-F2F895C3A6C0}" srcOrd="1" destOrd="0" presId="urn:microsoft.com/office/officeart/2005/8/layout/hierarchy4"/>
    <dgm:cxn modelId="{B3DFEC85-E770-4D2C-B683-70CA73C6AE3B}" type="presParOf" srcId="{F3828CEC-3436-4C4C-B9F5-0E1FD7B33542}" destId="{A563A974-D9B2-4BE6-8D23-08E6760BCDED}" srcOrd="2" destOrd="0" presId="urn:microsoft.com/office/officeart/2005/8/layout/hierarchy4"/>
    <dgm:cxn modelId="{94A56043-EB6C-4ECF-B6A5-F6DE3DCFD923}" type="presParOf" srcId="{A563A974-D9B2-4BE6-8D23-08E6760BCDED}" destId="{5188A6C9-4902-4110-B192-AA427E68E807}" srcOrd="0" destOrd="0" presId="urn:microsoft.com/office/officeart/2005/8/layout/hierarchy4"/>
    <dgm:cxn modelId="{2DA7BC3F-EA08-4DA1-92C0-F887D5CB48DC}" type="presParOf" srcId="{A563A974-D9B2-4BE6-8D23-08E6760BCDED}" destId="{947642BD-7B4F-4719-A350-7D6B11F24D78}" srcOrd="1" destOrd="0" presId="urn:microsoft.com/office/officeart/2005/8/layout/hierarchy4"/>
    <dgm:cxn modelId="{41FEC9CD-9366-4A2C-B165-2A11CEDCEAAD}" type="presParOf" srcId="{F3828CEC-3436-4C4C-B9F5-0E1FD7B33542}" destId="{255245B7-0060-43EB-8349-08FCB7E02150}" srcOrd="3" destOrd="0" presId="urn:microsoft.com/office/officeart/2005/8/layout/hierarchy4"/>
    <dgm:cxn modelId="{95A57A6F-513B-4E05-BC00-E215A3E88DF3}" type="presParOf" srcId="{F3828CEC-3436-4C4C-B9F5-0E1FD7B33542}" destId="{84A23AD6-B647-427F-951B-77F8CCD33C74}" srcOrd="4" destOrd="0" presId="urn:microsoft.com/office/officeart/2005/8/layout/hierarchy4"/>
    <dgm:cxn modelId="{EE627A90-33F2-4532-8EA4-70EE3DCA164C}" type="presParOf" srcId="{84A23AD6-B647-427F-951B-77F8CCD33C74}" destId="{5B5D3FF0-434C-44B7-96CA-C1DAD37324C8}" srcOrd="0" destOrd="0" presId="urn:microsoft.com/office/officeart/2005/8/layout/hierarchy4"/>
    <dgm:cxn modelId="{58ECC321-7612-4A20-B002-B496F82E9262}" type="presParOf" srcId="{84A23AD6-B647-427F-951B-77F8CCD33C74}" destId="{8F0213EA-004D-4BFB-85DB-4788CBBD20A6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46961312-AE56-41BC-AE27-55CE165AE93A}" type="doc">
      <dgm:prSet loTypeId="urn:microsoft.com/office/officeart/2005/8/layout/hList6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2CCF94D8-633C-4DE6-8C87-8353F1B27626}">
      <dgm:prSet phldrT="[Текст]" custT="1"/>
      <dgm:spPr/>
      <dgm:t>
        <a:bodyPr/>
        <a:lstStyle/>
        <a:p>
          <a:r>
            <a:rPr lang="uk-UA" sz="2400" b="1" i="0">
              <a:effectLst/>
              <a:latin typeface="+mj-lt"/>
              <a:ea typeface="+mn-ea"/>
              <a:cs typeface="+mn-cs"/>
            </a:rPr>
            <a:t>Ознаки зловживання правом</a:t>
          </a:r>
          <a:endParaRPr lang="ru-RU" sz="2400" i="0" dirty="0">
            <a:latin typeface="+mj-lt"/>
          </a:endParaRPr>
        </a:p>
      </dgm:t>
    </dgm:pt>
    <dgm:pt modelId="{60F0F007-82A2-46DD-B2D3-2DDEDABCE220}" type="parTrans" cxnId="{3A3AD250-BB52-4236-9520-D3F398D99F69}">
      <dgm:prSet/>
      <dgm:spPr/>
      <dgm:t>
        <a:bodyPr/>
        <a:lstStyle/>
        <a:p>
          <a:endParaRPr lang="ru-RU"/>
        </a:p>
      </dgm:t>
    </dgm:pt>
    <dgm:pt modelId="{2AC3C92E-EFD1-41BD-BE08-8079FD16177E}" type="sibTrans" cxnId="{3A3AD250-BB52-4236-9520-D3F398D99F69}">
      <dgm:prSet/>
      <dgm:spPr/>
      <dgm:t>
        <a:bodyPr/>
        <a:lstStyle/>
        <a:p>
          <a:endParaRPr lang="ru-RU"/>
        </a:p>
      </dgm:t>
    </dgm:pt>
    <dgm:pt modelId="{6B0A707E-0861-472E-B47B-F0261AC8F765}">
      <dgm:prSet phldrT="[Текст]" custT="1"/>
      <dgm:spPr/>
      <dgm:t>
        <a:bodyPr/>
        <a:lstStyle/>
        <a:p>
          <a:pPr rtl="0"/>
          <a:r>
            <a:rPr lang="uk-UA" sz="2400" b="0" i="0" u="none" dirty="0">
              <a:latin typeface="+mj-lt"/>
            </a:rPr>
            <a:t>наявність в особи суб’єктивного права</a:t>
          </a:r>
          <a:endParaRPr lang="ru-RU" sz="2400" b="0" i="0" dirty="0">
            <a:latin typeface="+mj-lt"/>
          </a:endParaRPr>
        </a:p>
      </dgm:t>
    </dgm:pt>
    <dgm:pt modelId="{F21F4E3B-1547-4C8C-A596-E056599B6DA4}" type="parTrans" cxnId="{4F69C397-7745-461D-B3D7-A8CFA10DF6C6}">
      <dgm:prSet/>
      <dgm:spPr/>
      <dgm:t>
        <a:bodyPr/>
        <a:lstStyle/>
        <a:p>
          <a:endParaRPr lang="ru-RU"/>
        </a:p>
      </dgm:t>
    </dgm:pt>
    <dgm:pt modelId="{9886B841-6C6A-49F3-BF38-773848C6AFD4}" type="sibTrans" cxnId="{4F69C397-7745-461D-B3D7-A8CFA10DF6C6}">
      <dgm:prSet/>
      <dgm:spPr/>
      <dgm:t>
        <a:bodyPr/>
        <a:lstStyle/>
        <a:p>
          <a:endParaRPr lang="ru-RU"/>
        </a:p>
      </dgm:t>
    </dgm:pt>
    <dgm:pt modelId="{BB60EE78-F597-4A71-A0BD-6CD3B9094C98}">
      <dgm:prSet custT="1"/>
      <dgm:spPr/>
      <dgm:t>
        <a:bodyPr/>
        <a:lstStyle/>
        <a:p>
          <a:pPr rtl="0"/>
          <a:r>
            <a:rPr lang="uk-UA" sz="2400" b="0" i="0" u="none" dirty="0">
              <a:latin typeface="+mj-lt"/>
            </a:rPr>
            <a:t>діяльність, спрямована на здійснення цього права</a:t>
          </a:r>
        </a:p>
      </dgm:t>
    </dgm:pt>
    <dgm:pt modelId="{A9A3D237-EE7D-46E6-A7DF-62DA5519E2BE}" type="parTrans" cxnId="{D967396C-21D9-477B-8BC5-0129990A6A39}">
      <dgm:prSet/>
      <dgm:spPr/>
      <dgm:t>
        <a:bodyPr/>
        <a:lstStyle/>
        <a:p>
          <a:endParaRPr lang="ru-RU"/>
        </a:p>
      </dgm:t>
    </dgm:pt>
    <dgm:pt modelId="{4FD4C7E9-D8CD-428C-9682-1967E7F03FAF}" type="sibTrans" cxnId="{D967396C-21D9-477B-8BC5-0129990A6A39}">
      <dgm:prSet/>
      <dgm:spPr/>
      <dgm:t>
        <a:bodyPr/>
        <a:lstStyle/>
        <a:p>
          <a:endParaRPr lang="ru-RU"/>
        </a:p>
      </dgm:t>
    </dgm:pt>
    <dgm:pt modelId="{D0D0FF3B-C8BF-4508-B4F9-A703D94FDEED}">
      <dgm:prSet custT="1"/>
      <dgm:spPr/>
      <dgm:t>
        <a:bodyPr/>
        <a:lstStyle/>
        <a:p>
          <a:pPr rtl="0"/>
          <a:r>
            <a:rPr lang="uk-UA" sz="2400" b="0" i="0" u="none" dirty="0">
              <a:latin typeface="+mj-lt"/>
            </a:rPr>
            <a:t>використання цього права не за його соціальним призначенням, а з заподіянням шкоди суспільним або особистим інтересам</a:t>
          </a:r>
        </a:p>
      </dgm:t>
    </dgm:pt>
    <dgm:pt modelId="{4E8B50B2-6C26-436D-884D-2AB248C03180}" type="parTrans" cxnId="{AA34353F-06C2-4CED-9D60-1B50F3757774}">
      <dgm:prSet/>
      <dgm:spPr/>
      <dgm:t>
        <a:bodyPr/>
        <a:lstStyle/>
        <a:p>
          <a:endParaRPr lang="ru-RU"/>
        </a:p>
      </dgm:t>
    </dgm:pt>
    <dgm:pt modelId="{6BCF3A78-B3E6-4A6A-9830-DD9ED65A56A6}" type="sibTrans" cxnId="{AA34353F-06C2-4CED-9D60-1B50F3757774}">
      <dgm:prSet/>
      <dgm:spPr/>
      <dgm:t>
        <a:bodyPr/>
        <a:lstStyle/>
        <a:p>
          <a:endParaRPr lang="ru-RU"/>
        </a:p>
      </dgm:t>
    </dgm:pt>
    <dgm:pt modelId="{6E19982E-4AA6-475A-832F-A52D6AA5BE41}">
      <dgm:prSet custT="1"/>
      <dgm:spPr/>
      <dgm:t>
        <a:bodyPr/>
        <a:lstStyle/>
        <a:p>
          <a:pPr rtl="0"/>
          <a:r>
            <a:rPr lang="uk-UA" sz="2400" b="0" i="0" u="none" dirty="0">
              <a:latin typeface="+mj-lt"/>
            </a:rPr>
            <a:t>відсутність порушення конкретних юридичних заборон (тобто їх додержання) або невиконання обов’язків (тобто їх виконання)</a:t>
          </a:r>
        </a:p>
      </dgm:t>
    </dgm:pt>
    <dgm:pt modelId="{12964E11-4F86-4443-8599-BDEC1D9949BE}" type="parTrans" cxnId="{58BA0B6C-9CAE-469A-B495-E21A865EC4C2}">
      <dgm:prSet/>
      <dgm:spPr/>
      <dgm:t>
        <a:bodyPr/>
        <a:lstStyle/>
        <a:p>
          <a:endParaRPr lang="ru-RU"/>
        </a:p>
      </dgm:t>
    </dgm:pt>
    <dgm:pt modelId="{099EECC9-0145-43E9-A89F-CDD76E63A9A2}" type="sibTrans" cxnId="{58BA0B6C-9CAE-469A-B495-E21A865EC4C2}">
      <dgm:prSet/>
      <dgm:spPr/>
      <dgm:t>
        <a:bodyPr/>
        <a:lstStyle/>
        <a:p>
          <a:endParaRPr lang="ru-RU"/>
        </a:p>
      </dgm:t>
    </dgm:pt>
    <dgm:pt modelId="{474244B6-6E35-485C-A696-76598628A085}">
      <dgm:prSet custT="1"/>
      <dgm:spPr/>
      <dgm:t>
        <a:bodyPr/>
        <a:lstStyle/>
        <a:p>
          <a:pPr rtl="0"/>
          <a:r>
            <a:rPr lang="uk-UA" sz="2400" b="0" i="0" u="none" dirty="0">
              <a:latin typeface="+mj-lt"/>
            </a:rPr>
            <a:t>встановлення факту зловживання правом компетентними правозастосовними органами</a:t>
          </a:r>
        </a:p>
      </dgm:t>
    </dgm:pt>
    <dgm:pt modelId="{648F2BA8-3BB1-4FFE-8C94-628BE4392A2A}" type="parTrans" cxnId="{633F4B05-D26F-4E81-B2EB-53FC5E85D9B7}">
      <dgm:prSet/>
      <dgm:spPr/>
      <dgm:t>
        <a:bodyPr/>
        <a:lstStyle/>
        <a:p>
          <a:endParaRPr lang="ru-RU"/>
        </a:p>
      </dgm:t>
    </dgm:pt>
    <dgm:pt modelId="{C8988968-6CBB-4B24-9853-A6874A7F30DE}" type="sibTrans" cxnId="{633F4B05-D26F-4E81-B2EB-53FC5E85D9B7}">
      <dgm:prSet/>
      <dgm:spPr/>
      <dgm:t>
        <a:bodyPr/>
        <a:lstStyle/>
        <a:p>
          <a:endParaRPr lang="ru-RU"/>
        </a:p>
      </dgm:t>
    </dgm:pt>
    <dgm:pt modelId="{0E294478-F51C-40AE-B05D-48B2C7543EC6}">
      <dgm:prSet custT="1"/>
      <dgm:spPr/>
      <dgm:t>
        <a:bodyPr/>
        <a:lstStyle/>
        <a:p>
          <a:pPr rtl="0"/>
          <a:r>
            <a:rPr lang="uk-UA" sz="2400" b="0" i="0" u="none" dirty="0">
              <a:latin typeface="+mj-lt"/>
            </a:rPr>
            <a:t>настання юридичних наслідків</a:t>
          </a:r>
        </a:p>
      </dgm:t>
    </dgm:pt>
    <dgm:pt modelId="{18C56B59-5ED5-4ED6-B103-6568869FF4A6}" type="parTrans" cxnId="{B596EF8C-AC50-49DA-9C46-96C9DB4CAE01}">
      <dgm:prSet/>
      <dgm:spPr/>
      <dgm:t>
        <a:bodyPr/>
        <a:lstStyle/>
        <a:p>
          <a:endParaRPr lang="ru-RU"/>
        </a:p>
      </dgm:t>
    </dgm:pt>
    <dgm:pt modelId="{4D83B0B4-57D4-432A-9D30-E40CF72552E5}" type="sibTrans" cxnId="{B596EF8C-AC50-49DA-9C46-96C9DB4CAE01}">
      <dgm:prSet/>
      <dgm:spPr/>
      <dgm:t>
        <a:bodyPr/>
        <a:lstStyle/>
        <a:p>
          <a:endParaRPr lang="ru-RU"/>
        </a:p>
      </dgm:t>
    </dgm:pt>
    <dgm:pt modelId="{89A9214A-DCF6-4658-A15C-4A7DC78210D6}" type="pres">
      <dgm:prSet presAssocID="{46961312-AE56-41BC-AE27-55CE165AE93A}" presName="Name0" presStyleCnt="0">
        <dgm:presLayoutVars>
          <dgm:dir/>
          <dgm:resizeHandles val="exact"/>
        </dgm:presLayoutVars>
      </dgm:prSet>
      <dgm:spPr/>
    </dgm:pt>
    <dgm:pt modelId="{F97EF698-0BC3-40FE-92AA-6977C179DFB2}" type="pres">
      <dgm:prSet presAssocID="{2CCF94D8-633C-4DE6-8C87-8353F1B27626}" presName="node" presStyleLbl="node1" presStyleIdx="0" presStyleCnt="1">
        <dgm:presLayoutVars>
          <dgm:bulletEnabled val="1"/>
        </dgm:presLayoutVars>
      </dgm:prSet>
      <dgm:spPr/>
    </dgm:pt>
  </dgm:ptLst>
  <dgm:cxnLst>
    <dgm:cxn modelId="{E9095D05-3B8E-4046-9850-046F9E004532}" type="presOf" srcId="{6B0A707E-0861-472E-B47B-F0261AC8F765}" destId="{F97EF698-0BC3-40FE-92AA-6977C179DFB2}" srcOrd="0" destOrd="1" presId="urn:microsoft.com/office/officeart/2005/8/layout/hList6"/>
    <dgm:cxn modelId="{633F4B05-D26F-4E81-B2EB-53FC5E85D9B7}" srcId="{2CCF94D8-633C-4DE6-8C87-8353F1B27626}" destId="{474244B6-6E35-485C-A696-76598628A085}" srcOrd="4" destOrd="0" parTransId="{648F2BA8-3BB1-4FFE-8C94-628BE4392A2A}" sibTransId="{C8988968-6CBB-4B24-9853-A6874A7F30DE}"/>
    <dgm:cxn modelId="{AA34353F-06C2-4CED-9D60-1B50F3757774}" srcId="{2CCF94D8-633C-4DE6-8C87-8353F1B27626}" destId="{D0D0FF3B-C8BF-4508-B4F9-A703D94FDEED}" srcOrd="2" destOrd="0" parTransId="{4E8B50B2-6C26-436D-884D-2AB248C03180}" sibTransId="{6BCF3A78-B3E6-4A6A-9830-DD9ED65A56A6}"/>
    <dgm:cxn modelId="{58BA0B6C-9CAE-469A-B495-E21A865EC4C2}" srcId="{2CCF94D8-633C-4DE6-8C87-8353F1B27626}" destId="{6E19982E-4AA6-475A-832F-A52D6AA5BE41}" srcOrd="3" destOrd="0" parTransId="{12964E11-4F86-4443-8599-BDEC1D9949BE}" sibTransId="{099EECC9-0145-43E9-A89F-CDD76E63A9A2}"/>
    <dgm:cxn modelId="{D967396C-21D9-477B-8BC5-0129990A6A39}" srcId="{2CCF94D8-633C-4DE6-8C87-8353F1B27626}" destId="{BB60EE78-F597-4A71-A0BD-6CD3B9094C98}" srcOrd="1" destOrd="0" parTransId="{A9A3D237-EE7D-46E6-A7DF-62DA5519E2BE}" sibTransId="{4FD4C7E9-D8CD-428C-9682-1967E7F03FAF}"/>
    <dgm:cxn modelId="{3A3AD250-BB52-4236-9520-D3F398D99F69}" srcId="{46961312-AE56-41BC-AE27-55CE165AE93A}" destId="{2CCF94D8-633C-4DE6-8C87-8353F1B27626}" srcOrd="0" destOrd="0" parTransId="{60F0F007-82A2-46DD-B2D3-2DDEDABCE220}" sibTransId="{2AC3C92E-EFD1-41BD-BE08-8079FD16177E}"/>
    <dgm:cxn modelId="{86144353-772A-4764-9204-9F9E0F50B541}" type="presOf" srcId="{D0D0FF3B-C8BF-4508-B4F9-A703D94FDEED}" destId="{F97EF698-0BC3-40FE-92AA-6977C179DFB2}" srcOrd="0" destOrd="3" presId="urn:microsoft.com/office/officeart/2005/8/layout/hList6"/>
    <dgm:cxn modelId="{57C8427D-97B7-49E8-A135-F342D926E8A9}" type="presOf" srcId="{474244B6-6E35-485C-A696-76598628A085}" destId="{F97EF698-0BC3-40FE-92AA-6977C179DFB2}" srcOrd="0" destOrd="5" presId="urn:microsoft.com/office/officeart/2005/8/layout/hList6"/>
    <dgm:cxn modelId="{B596EF8C-AC50-49DA-9C46-96C9DB4CAE01}" srcId="{2CCF94D8-633C-4DE6-8C87-8353F1B27626}" destId="{0E294478-F51C-40AE-B05D-48B2C7543EC6}" srcOrd="5" destOrd="0" parTransId="{18C56B59-5ED5-4ED6-B103-6568869FF4A6}" sibTransId="{4D83B0B4-57D4-432A-9D30-E40CF72552E5}"/>
    <dgm:cxn modelId="{4F69C397-7745-461D-B3D7-A8CFA10DF6C6}" srcId="{2CCF94D8-633C-4DE6-8C87-8353F1B27626}" destId="{6B0A707E-0861-472E-B47B-F0261AC8F765}" srcOrd="0" destOrd="0" parTransId="{F21F4E3B-1547-4C8C-A596-E056599B6DA4}" sibTransId="{9886B841-6C6A-49F3-BF38-773848C6AFD4}"/>
    <dgm:cxn modelId="{6EB1DEA7-9ED8-40D0-B0C7-693EE4D37763}" type="presOf" srcId="{BB60EE78-F597-4A71-A0BD-6CD3B9094C98}" destId="{F97EF698-0BC3-40FE-92AA-6977C179DFB2}" srcOrd="0" destOrd="2" presId="urn:microsoft.com/office/officeart/2005/8/layout/hList6"/>
    <dgm:cxn modelId="{CAE6F2C8-0FEE-422E-A905-CC6DD07F2BF3}" type="presOf" srcId="{6E19982E-4AA6-475A-832F-A52D6AA5BE41}" destId="{F97EF698-0BC3-40FE-92AA-6977C179DFB2}" srcOrd="0" destOrd="4" presId="urn:microsoft.com/office/officeart/2005/8/layout/hList6"/>
    <dgm:cxn modelId="{2D3BD1CB-7DDC-489A-B3BE-2F49F2AAC225}" type="presOf" srcId="{46961312-AE56-41BC-AE27-55CE165AE93A}" destId="{89A9214A-DCF6-4658-A15C-4A7DC78210D6}" srcOrd="0" destOrd="0" presId="urn:microsoft.com/office/officeart/2005/8/layout/hList6"/>
    <dgm:cxn modelId="{8DB11FD1-0BD7-465B-81C3-DF71712C3D1E}" type="presOf" srcId="{2CCF94D8-633C-4DE6-8C87-8353F1B27626}" destId="{F97EF698-0BC3-40FE-92AA-6977C179DFB2}" srcOrd="0" destOrd="0" presId="urn:microsoft.com/office/officeart/2005/8/layout/hList6"/>
    <dgm:cxn modelId="{B9DCF5DD-FB16-48A3-8DCE-3DD3B6F0A8A5}" type="presOf" srcId="{0E294478-F51C-40AE-B05D-48B2C7543EC6}" destId="{F97EF698-0BC3-40FE-92AA-6977C179DFB2}" srcOrd="0" destOrd="6" presId="urn:microsoft.com/office/officeart/2005/8/layout/hList6"/>
    <dgm:cxn modelId="{EE846291-EB48-480A-B935-61FB867AD47B}" type="presParOf" srcId="{89A9214A-DCF6-4658-A15C-4A7DC78210D6}" destId="{F97EF698-0BC3-40FE-92AA-6977C179DFB2}" srcOrd="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C085BB4E-B554-45D8-9F06-38D900BDC684}" type="doc">
      <dgm:prSet loTypeId="urn:diagrams.loki3.com/BracketList+Icon" loCatId="list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DD018ADF-3E2E-4B84-B888-0A4FF94C7242}">
      <dgm:prSet phldrT="[Текст]"/>
      <dgm:spPr/>
      <dgm:t>
        <a:bodyPr/>
        <a:lstStyle/>
        <a:p>
          <a:r>
            <a:rPr lang="uk-UA" b="1" i="0" dirty="0">
              <a:solidFill>
                <a:schemeClr val="bg2">
                  <a:lumMod val="25000"/>
                </a:schemeClr>
              </a:solidFill>
              <a:latin typeface="+mj-lt"/>
            </a:rPr>
            <a:t>За суб’єктами</a:t>
          </a:r>
          <a:endParaRPr lang="ru-RU" i="0" dirty="0">
            <a:solidFill>
              <a:schemeClr val="bg2">
                <a:lumMod val="25000"/>
              </a:schemeClr>
            </a:solidFill>
          </a:endParaRPr>
        </a:p>
      </dgm:t>
    </dgm:pt>
    <dgm:pt modelId="{40813AE0-A838-41DF-8881-77A90BC248BF}" type="parTrans" cxnId="{EEAEAC4A-32AA-4D3B-9CF6-BFA21A0387D7}">
      <dgm:prSet/>
      <dgm:spPr/>
      <dgm:t>
        <a:bodyPr/>
        <a:lstStyle/>
        <a:p>
          <a:endParaRPr lang="ru-RU"/>
        </a:p>
      </dgm:t>
    </dgm:pt>
    <dgm:pt modelId="{E28548BF-0935-46B5-BAFC-CE84DCAC7A4C}" type="sibTrans" cxnId="{EEAEAC4A-32AA-4D3B-9CF6-BFA21A0387D7}">
      <dgm:prSet/>
      <dgm:spPr/>
      <dgm:t>
        <a:bodyPr/>
        <a:lstStyle/>
        <a:p>
          <a:endParaRPr lang="ru-RU"/>
        </a:p>
      </dgm:t>
    </dgm:pt>
    <dgm:pt modelId="{FD90716D-48C0-447B-B2B1-439AC3CDAE38}">
      <dgm:prSet phldrT="[Текст]"/>
      <dgm:spPr/>
      <dgm:t>
        <a:bodyPr/>
        <a:lstStyle/>
        <a:p>
          <a:r>
            <a:rPr lang="uk-UA" i="0" dirty="0">
              <a:solidFill>
                <a:schemeClr val="bg2">
                  <a:lumMod val="25000"/>
                </a:schemeClr>
              </a:solidFill>
              <a:latin typeface="+mj-lt"/>
            </a:rPr>
            <a:t>фізичних осіб</a:t>
          </a:r>
          <a:endParaRPr lang="ru-RU" i="0" dirty="0">
            <a:solidFill>
              <a:schemeClr val="bg2">
                <a:lumMod val="25000"/>
              </a:schemeClr>
            </a:solidFill>
            <a:latin typeface="+mj-lt"/>
          </a:endParaRPr>
        </a:p>
      </dgm:t>
    </dgm:pt>
    <dgm:pt modelId="{5DEDE45E-1E48-478F-9E9D-D5419A9F87C3}" type="parTrans" cxnId="{2D25CBDA-77F3-432A-9A87-A5F9EFAF200C}">
      <dgm:prSet/>
      <dgm:spPr/>
      <dgm:t>
        <a:bodyPr/>
        <a:lstStyle/>
        <a:p>
          <a:endParaRPr lang="ru-RU"/>
        </a:p>
      </dgm:t>
    </dgm:pt>
    <dgm:pt modelId="{5B94F152-A292-437C-89E8-24EEDF767D6E}" type="sibTrans" cxnId="{2D25CBDA-77F3-432A-9A87-A5F9EFAF200C}">
      <dgm:prSet/>
      <dgm:spPr/>
      <dgm:t>
        <a:bodyPr/>
        <a:lstStyle/>
        <a:p>
          <a:endParaRPr lang="ru-RU"/>
        </a:p>
      </dgm:t>
    </dgm:pt>
    <dgm:pt modelId="{BC6A1041-4E59-427F-A542-C5DDAA32FF64}">
      <dgm:prSet/>
      <dgm:spPr/>
      <dgm:t>
        <a:bodyPr/>
        <a:lstStyle/>
        <a:p>
          <a:r>
            <a:rPr lang="uk-UA" i="0" dirty="0">
              <a:solidFill>
                <a:schemeClr val="bg2">
                  <a:lumMod val="25000"/>
                </a:schemeClr>
              </a:solidFill>
              <a:latin typeface="+mj-lt"/>
            </a:rPr>
            <a:t>державних службовців </a:t>
          </a:r>
          <a:endParaRPr lang="ru-RU" i="0" dirty="0">
            <a:solidFill>
              <a:schemeClr val="bg2">
                <a:lumMod val="25000"/>
              </a:schemeClr>
            </a:solidFill>
            <a:latin typeface="+mj-lt"/>
          </a:endParaRPr>
        </a:p>
      </dgm:t>
    </dgm:pt>
    <dgm:pt modelId="{7723D140-C27F-41FA-9B53-2D65122CC24F}" type="parTrans" cxnId="{F6C4B54E-CBC7-4EF7-AAC6-00CBB2DB3A9A}">
      <dgm:prSet/>
      <dgm:spPr/>
      <dgm:t>
        <a:bodyPr/>
        <a:lstStyle/>
        <a:p>
          <a:endParaRPr lang="ru-RU"/>
        </a:p>
      </dgm:t>
    </dgm:pt>
    <dgm:pt modelId="{83A4492E-F848-484A-9FCE-F0CA405F6307}" type="sibTrans" cxnId="{F6C4B54E-CBC7-4EF7-AAC6-00CBB2DB3A9A}">
      <dgm:prSet/>
      <dgm:spPr/>
      <dgm:t>
        <a:bodyPr/>
        <a:lstStyle/>
        <a:p>
          <a:endParaRPr lang="ru-RU"/>
        </a:p>
      </dgm:t>
    </dgm:pt>
    <dgm:pt modelId="{D8B55346-DC32-44C8-BFA4-5FC7CD2B71A5}">
      <dgm:prSet/>
      <dgm:spPr/>
      <dgm:t>
        <a:bodyPr/>
        <a:lstStyle/>
        <a:p>
          <a:r>
            <a:rPr lang="uk-UA" i="0" dirty="0">
              <a:solidFill>
                <a:schemeClr val="bg2">
                  <a:lumMod val="25000"/>
                </a:schemeClr>
              </a:solidFill>
              <a:latin typeface="+mj-lt"/>
            </a:rPr>
            <a:t>юридичних осіб  </a:t>
          </a:r>
          <a:endParaRPr lang="ru-RU" i="0" dirty="0">
            <a:solidFill>
              <a:schemeClr val="bg2">
                <a:lumMod val="25000"/>
              </a:schemeClr>
            </a:solidFill>
            <a:latin typeface="+mj-lt"/>
          </a:endParaRPr>
        </a:p>
      </dgm:t>
    </dgm:pt>
    <dgm:pt modelId="{91608DAA-5F4D-4578-9151-374D73881B6D}" type="parTrans" cxnId="{A3341E4F-20B2-425B-94BD-FCE54A168AEE}">
      <dgm:prSet/>
      <dgm:spPr/>
      <dgm:t>
        <a:bodyPr/>
        <a:lstStyle/>
        <a:p>
          <a:endParaRPr lang="ru-RU"/>
        </a:p>
      </dgm:t>
    </dgm:pt>
    <dgm:pt modelId="{976D7F08-6117-440C-B8D9-B9D1565DF644}" type="sibTrans" cxnId="{A3341E4F-20B2-425B-94BD-FCE54A168AEE}">
      <dgm:prSet/>
      <dgm:spPr/>
      <dgm:t>
        <a:bodyPr/>
        <a:lstStyle/>
        <a:p>
          <a:endParaRPr lang="ru-RU"/>
        </a:p>
      </dgm:t>
    </dgm:pt>
    <dgm:pt modelId="{66070EA9-6575-46E7-9107-0D900E31878A}">
      <dgm:prSet phldrT="[Текст]"/>
      <dgm:spPr/>
      <dgm:t>
        <a:bodyPr/>
        <a:lstStyle/>
        <a:p>
          <a:r>
            <a:rPr lang="uk-UA" b="1" i="0" dirty="0">
              <a:solidFill>
                <a:schemeClr val="bg2">
                  <a:lumMod val="25000"/>
                </a:schemeClr>
              </a:solidFill>
              <a:latin typeface="+mj-lt"/>
            </a:rPr>
            <a:t>За характером суб’єктивного права</a:t>
          </a:r>
          <a:endParaRPr lang="ru-RU" i="0" dirty="0">
            <a:solidFill>
              <a:schemeClr val="bg2">
                <a:lumMod val="25000"/>
              </a:schemeClr>
            </a:solidFill>
            <a:latin typeface="+mj-lt"/>
          </a:endParaRPr>
        </a:p>
      </dgm:t>
    </dgm:pt>
    <dgm:pt modelId="{C22BAAE3-BC34-4092-B65D-2CC56B3594D5}" type="parTrans" cxnId="{787D5F03-B6D1-444E-92C6-3B15350E7F03}">
      <dgm:prSet/>
      <dgm:spPr/>
      <dgm:t>
        <a:bodyPr/>
        <a:lstStyle/>
        <a:p>
          <a:endParaRPr lang="ru-RU"/>
        </a:p>
      </dgm:t>
    </dgm:pt>
    <dgm:pt modelId="{5C8EBE97-09D3-490B-A736-87EB6A5D4648}" type="sibTrans" cxnId="{787D5F03-B6D1-444E-92C6-3B15350E7F03}">
      <dgm:prSet/>
      <dgm:spPr/>
      <dgm:t>
        <a:bodyPr/>
        <a:lstStyle/>
        <a:p>
          <a:endParaRPr lang="ru-RU"/>
        </a:p>
      </dgm:t>
    </dgm:pt>
    <dgm:pt modelId="{796DB96C-1545-44D7-B66B-E7E7F4077898}">
      <dgm:prSet phldrT="[Текст]"/>
      <dgm:spPr/>
      <dgm:t>
        <a:bodyPr/>
        <a:lstStyle/>
        <a:p>
          <a:r>
            <a:rPr lang="uk-UA" i="0" dirty="0">
              <a:solidFill>
                <a:schemeClr val="bg2">
                  <a:lumMod val="25000"/>
                </a:schemeClr>
              </a:solidFill>
              <a:latin typeface="+mj-lt"/>
            </a:rPr>
            <a:t>зловживання індивідуальним правом </a:t>
          </a:r>
          <a:endParaRPr lang="ru-RU" i="0" dirty="0">
            <a:solidFill>
              <a:schemeClr val="bg2">
                <a:lumMod val="25000"/>
              </a:schemeClr>
            </a:solidFill>
            <a:latin typeface="+mj-lt"/>
          </a:endParaRPr>
        </a:p>
      </dgm:t>
    </dgm:pt>
    <dgm:pt modelId="{9575DDC4-4AA8-42B4-A6F0-873DC194F3C4}" type="parTrans" cxnId="{A2AA9AD4-C090-4522-8F27-C61A1779A214}">
      <dgm:prSet/>
      <dgm:spPr/>
      <dgm:t>
        <a:bodyPr/>
        <a:lstStyle/>
        <a:p>
          <a:endParaRPr lang="ru-RU"/>
        </a:p>
      </dgm:t>
    </dgm:pt>
    <dgm:pt modelId="{B418B970-8EC4-4A62-8D75-FC6E6E903296}" type="sibTrans" cxnId="{A2AA9AD4-C090-4522-8F27-C61A1779A214}">
      <dgm:prSet/>
      <dgm:spPr/>
      <dgm:t>
        <a:bodyPr/>
        <a:lstStyle/>
        <a:p>
          <a:endParaRPr lang="ru-RU"/>
        </a:p>
      </dgm:t>
    </dgm:pt>
    <dgm:pt modelId="{1558760B-0492-4581-A1E2-A40F63C0F028}">
      <dgm:prSet/>
      <dgm:spPr/>
      <dgm:t>
        <a:bodyPr/>
        <a:lstStyle/>
        <a:p>
          <a:r>
            <a:rPr lang="uk-UA" i="0" dirty="0">
              <a:solidFill>
                <a:schemeClr val="bg2">
                  <a:lumMod val="25000"/>
                </a:schemeClr>
              </a:solidFill>
              <a:latin typeface="+mj-lt"/>
            </a:rPr>
            <a:t>зловживання колективним правом </a:t>
          </a:r>
          <a:endParaRPr lang="ru-RU" i="0" dirty="0">
            <a:solidFill>
              <a:schemeClr val="bg2">
                <a:lumMod val="25000"/>
              </a:schemeClr>
            </a:solidFill>
            <a:latin typeface="+mj-lt"/>
          </a:endParaRPr>
        </a:p>
      </dgm:t>
    </dgm:pt>
    <dgm:pt modelId="{5163132E-E858-4011-A5C2-1D7381C54554}" type="parTrans" cxnId="{E614AB25-DA9D-4EC9-8537-D9D7E184AA52}">
      <dgm:prSet/>
      <dgm:spPr/>
      <dgm:t>
        <a:bodyPr/>
        <a:lstStyle/>
        <a:p>
          <a:endParaRPr lang="ru-RU"/>
        </a:p>
      </dgm:t>
    </dgm:pt>
    <dgm:pt modelId="{00ED900A-B8F9-41E6-9026-D606FA5A3286}" type="sibTrans" cxnId="{E614AB25-DA9D-4EC9-8537-D9D7E184AA52}">
      <dgm:prSet/>
      <dgm:spPr/>
      <dgm:t>
        <a:bodyPr/>
        <a:lstStyle/>
        <a:p>
          <a:endParaRPr lang="ru-RU"/>
        </a:p>
      </dgm:t>
    </dgm:pt>
    <dgm:pt modelId="{76528CAB-2DB3-4A4F-9ECC-23C6CAD6CF3E}">
      <dgm:prSet phldrT="[Текст]"/>
      <dgm:spPr/>
      <dgm:t>
        <a:bodyPr/>
        <a:lstStyle/>
        <a:p>
          <a:r>
            <a:rPr lang="uk-UA" b="1" i="0" dirty="0">
              <a:solidFill>
                <a:schemeClr val="bg2">
                  <a:lumMod val="25000"/>
                </a:schemeClr>
              </a:solidFill>
              <a:latin typeface="+mj-lt"/>
            </a:rPr>
            <a:t>За суб’єктивною стороною</a:t>
          </a:r>
          <a:endParaRPr lang="ru-RU" i="0" dirty="0">
            <a:solidFill>
              <a:schemeClr val="bg2">
                <a:lumMod val="25000"/>
              </a:schemeClr>
            </a:solidFill>
            <a:latin typeface="+mj-lt"/>
          </a:endParaRPr>
        </a:p>
      </dgm:t>
    </dgm:pt>
    <dgm:pt modelId="{178BE4FE-2980-483F-A40D-38A87C843F22}" type="parTrans" cxnId="{09E81CE1-EAC5-448D-B4AA-43FE61BFF692}">
      <dgm:prSet/>
      <dgm:spPr/>
      <dgm:t>
        <a:bodyPr/>
        <a:lstStyle/>
        <a:p>
          <a:endParaRPr lang="ru-RU"/>
        </a:p>
      </dgm:t>
    </dgm:pt>
    <dgm:pt modelId="{CF379090-27BE-4546-9A14-6587046EF421}" type="sibTrans" cxnId="{09E81CE1-EAC5-448D-B4AA-43FE61BFF692}">
      <dgm:prSet/>
      <dgm:spPr/>
      <dgm:t>
        <a:bodyPr/>
        <a:lstStyle/>
        <a:p>
          <a:endParaRPr lang="ru-RU"/>
        </a:p>
      </dgm:t>
    </dgm:pt>
    <dgm:pt modelId="{E1539EDF-A7FD-4E7F-8B29-4841D0095011}">
      <dgm:prSet phldrT="[Текст]"/>
      <dgm:spPr/>
      <dgm:t>
        <a:bodyPr/>
        <a:lstStyle/>
        <a:p>
          <a:r>
            <a:rPr lang="uk-UA" i="0" dirty="0">
              <a:solidFill>
                <a:schemeClr val="bg2">
                  <a:lumMod val="25000"/>
                </a:schemeClr>
              </a:solidFill>
              <a:latin typeface="+mj-lt"/>
            </a:rPr>
            <a:t>умисне</a:t>
          </a:r>
          <a:endParaRPr lang="ru-RU" i="0" dirty="0">
            <a:solidFill>
              <a:schemeClr val="bg2">
                <a:lumMod val="25000"/>
              </a:schemeClr>
            </a:solidFill>
            <a:latin typeface="+mj-lt"/>
          </a:endParaRPr>
        </a:p>
      </dgm:t>
    </dgm:pt>
    <dgm:pt modelId="{CF573CDB-0260-4BAC-82F4-29C6808AA414}" type="parTrans" cxnId="{7A4BF675-7FEC-4BD0-806B-D24A034A74EF}">
      <dgm:prSet/>
      <dgm:spPr/>
      <dgm:t>
        <a:bodyPr/>
        <a:lstStyle/>
        <a:p>
          <a:endParaRPr lang="ru-RU"/>
        </a:p>
      </dgm:t>
    </dgm:pt>
    <dgm:pt modelId="{C2B56EE6-DCE8-4B08-9FB8-9BBE96D47E0C}" type="sibTrans" cxnId="{7A4BF675-7FEC-4BD0-806B-D24A034A74EF}">
      <dgm:prSet/>
      <dgm:spPr/>
      <dgm:t>
        <a:bodyPr/>
        <a:lstStyle/>
        <a:p>
          <a:endParaRPr lang="ru-RU"/>
        </a:p>
      </dgm:t>
    </dgm:pt>
    <dgm:pt modelId="{9CCB9832-3931-476E-A875-CFC36D6B908B}">
      <dgm:prSet phldrT="[Текст]"/>
      <dgm:spPr/>
      <dgm:t>
        <a:bodyPr/>
        <a:lstStyle/>
        <a:p>
          <a:r>
            <a:rPr lang="uk-UA" i="0" dirty="0">
              <a:solidFill>
                <a:schemeClr val="bg2">
                  <a:lumMod val="25000"/>
                </a:schemeClr>
              </a:solidFill>
              <a:latin typeface="+mj-lt"/>
            </a:rPr>
            <a:t>необережне</a:t>
          </a:r>
          <a:endParaRPr lang="ru-RU" i="0" dirty="0">
            <a:solidFill>
              <a:schemeClr val="bg2">
                <a:lumMod val="25000"/>
              </a:schemeClr>
            </a:solidFill>
            <a:latin typeface="+mj-lt"/>
          </a:endParaRPr>
        </a:p>
      </dgm:t>
    </dgm:pt>
    <dgm:pt modelId="{D63AD5E7-5809-446F-80AE-6A74183AC7E8}" type="parTrans" cxnId="{46FAE926-28F7-4059-AB6E-4D1611D88114}">
      <dgm:prSet/>
      <dgm:spPr/>
      <dgm:t>
        <a:bodyPr/>
        <a:lstStyle/>
        <a:p>
          <a:endParaRPr lang="ru-RU"/>
        </a:p>
      </dgm:t>
    </dgm:pt>
    <dgm:pt modelId="{F2A72FA7-3790-44B1-8806-8CF09F304E1F}" type="sibTrans" cxnId="{46FAE926-28F7-4059-AB6E-4D1611D88114}">
      <dgm:prSet/>
      <dgm:spPr/>
      <dgm:t>
        <a:bodyPr/>
        <a:lstStyle/>
        <a:p>
          <a:endParaRPr lang="ru-RU"/>
        </a:p>
      </dgm:t>
    </dgm:pt>
    <dgm:pt modelId="{717A4FB8-1511-464F-BDA8-E1B35C9421FC}" type="pres">
      <dgm:prSet presAssocID="{C085BB4E-B554-45D8-9F06-38D900BDC684}" presName="Name0" presStyleCnt="0">
        <dgm:presLayoutVars>
          <dgm:dir/>
          <dgm:animLvl val="lvl"/>
          <dgm:resizeHandles val="exact"/>
        </dgm:presLayoutVars>
      </dgm:prSet>
      <dgm:spPr/>
    </dgm:pt>
    <dgm:pt modelId="{02948500-6BAD-4754-96D0-86B34643CEDE}" type="pres">
      <dgm:prSet presAssocID="{DD018ADF-3E2E-4B84-B888-0A4FF94C7242}" presName="linNode" presStyleCnt="0"/>
      <dgm:spPr/>
    </dgm:pt>
    <dgm:pt modelId="{32758E66-55C6-4029-B39D-F1DDAB23E2AB}" type="pres">
      <dgm:prSet presAssocID="{DD018ADF-3E2E-4B84-B888-0A4FF94C7242}" presName="parTx" presStyleLbl="revTx" presStyleIdx="0" presStyleCnt="3">
        <dgm:presLayoutVars>
          <dgm:chMax val="1"/>
          <dgm:bulletEnabled val="1"/>
        </dgm:presLayoutVars>
      </dgm:prSet>
      <dgm:spPr/>
    </dgm:pt>
    <dgm:pt modelId="{DD5C2B28-4270-45E8-9728-9751B15C203B}" type="pres">
      <dgm:prSet presAssocID="{DD018ADF-3E2E-4B84-B888-0A4FF94C7242}" presName="bracket" presStyleLbl="parChTrans1D1" presStyleIdx="0" presStyleCnt="3"/>
      <dgm:spPr/>
    </dgm:pt>
    <dgm:pt modelId="{E32A3BC2-954D-4E3C-A5F8-F334BE80F8EA}" type="pres">
      <dgm:prSet presAssocID="{DD018ADF-3E2E-4B84-B888-0A4FF94C7242}" presName="spH" presStyleCnt="0"/>
      <dgm:spPr/>
    </dgm:pt>
    <dgm:pt modelId="{C808920E-7937-4CB9-A583-ADFA95EB5CCB}" type="pres">
      <dgm:prSet presAssocID="{DD018ADF-3E2E-4B84-B888-0A4FF94C7242}" presName="desTx" presStyleLbl="node1" presStyleIdx="0" presStyleCnt="3">
        <dgm:presLayoutVars>
          <dgm:bulletEnabled val="1"/>
        </dgm:presLayoutVars>
      </dgm:prSet>
      <dgm:spPr/>
    </dgm:pt>
    <dgm:pt modelId="{3B827796-073A-4742-B226-77B92D90DB5F}" type="pres">
      <dgm:prSet presAssocID="{E28548BF-0935-46B5-BAFC-CE84DCAC7A4C}" presName="spV" presStyleCnt="0"/>
      <dgm:spPr/>
    </dgm:pt>
    <dgm:pt modelId="{07899D1D-9DFA-4D14-91DF-6A8C93CD796C}" type="pres">
      <dgm:prSet presAssocID="{66070EA9-6575-46E7-9107-0D900E31878A}" presName="linNode" presStyleCnt="0"/>
      <dgm:spPr/>
    </dgm:pt>
    <dgm:pt modelId="{9FF53859-84B3-4B8F-A0BD-793CE1A7C4F2}" type="pres">
      <dgm:prSet presAssocID="{66070EA9-6575-46E7-9107-0D900E31878A}" presName="parTx" presStyleLbl="revTx" presStyleIdx="1" presStyleCnt="3">
        <dgm:presLayoutVars>
          <dgm:chMax val="1"/>
          <dgm:bulletEnabled val="1"/>
        </dgm:presLayoutVars>
      </dgm:prSet>
      <dgm:spPr/>
    </dgm:pt>
    <dgm:pt modelId="{4496759D-F22C-402C-862E-96A6C16A8CA7}" type="pres">
      <dgm:prSet presAssocID="{66070EA9-6575-46E7-9107-0D900E31878A}" presName="bracket" presStyleLbl="parChTrans1D1" presStyleIdx="1" presStyleCnt="3"/>
      <dgm:spPr/>
    </dgm:pt>
    <dgm:pt modelId="{C48CB763-E311-4EB5-8934-F9A864228A4E}" type="pres">
      <dgm:prSet presAssocID="{66070EA9-6575-46E7-9107-0D900E31878A}" presName="spH" presStyleCnt="0"/>
      <dgm:spPr/>
    </dgm:pt>
    <dgm:pt modelId="{74675B88-D60E-48D5-B841-D2B9C15CF3B2}" type="pres">
      <dgm:prSet presAssocID="{66070EA9-6575-46E7-9107-0D900E31878A}" presName="desTx" presStyleLbl="node1" presStyleIdx="1" presStyleCnt="3">
        <dgm:presLayoutVars>
          <dgm:bulletEnabled val="1"/>
        </dgm:presLayoutVars>
      </dgm:prSet>
      <dgm:spPr/>
    </dgm:pt>
    <dgm:pt modelId="{E3098091-012C-465E-AF97-0FED557F75C6}" type="pres">
      <dgm:prSet presAssocID="{5C8EBE97-09D3-490B-A736-87EB6A5D4648}" presName="spV" presStyleCnt="0"/>
      <dgm:spPr/>
    </dgm:pt>
    <dgm:pt modelId="{92EB0D0F-DFF4-43B2-A407-533226B151FD}" type="pres">
      <dgm:prSet presAssocID="{76528CAB-2DB3-4A4F-9ECC-23C6CAD6CF3E}" presName="linNode" presStyleCnt="0"/>
      <dgm:spPr/>
    </dgm:pt>
    <dgm:pt modelId="{C40CF502-C1FD-49F8-8F05-0F4A558D9061}" type="pres">
      <dgm:prSet presAssocID="{76528CAB-2DB3-4A4F-9ECC-23C6CAD6CF3E}" presName="parTx" presStyleLbl="revTx" presStyleIdx="2" presStyleCnt="3">
        <dgm:presLayoutVars>
          <dgm:chMax val="1"/>
          <dgm:bulletEnabled val="1"/>
        </dgm:presLayoutVars>
      </dgm:prSet>
      <dgm:spPr/>
    </dgm:pt>
    <dgm:pt modelId="{992BB797-84FC-4CE8-9B32-08E8BD8211B6}" type="pres">
      <dgm:prSet presAssocID="{76528CAB-2DB3-4A4F-9ECC-23C6CAD6CF3E}" presName="bracket" presStyleLbl="parChTrans1D1" presStyleIdx="2" presStyleCnt="3"/>
      <dgm:spPr/>
    </dgm:pt>
    <dgm:pt modelId="{33CF0C1B-9798-43A5-B8CC-3EE142B3ACE7}" type="pres">
      <dgm:prSet presAssocID="{76528CAB-2DB3-4A4F-9ECC-23C6CAD6CF3E}" presName="spH" presStyleCnt="0"/>
      <dgm:spPr/>
    </dgm:pt>
    <dgm:pt modelId="{EB6F81B4-04BE-4F26-9FC4-939F5C1BADC6}" type="pres">
      <dgm:prSet presAssocID="{76528CAB-2DB3-4A4F-9ECC-23C6CAD6CF3E}" presName="desTx" presStyleLbl="node1" presStyleIdx="2" presStyleCnt="3">
        <dgm:presLayoutVars>
          <dgm:bulletEnabled val="1"/>
        </dgm:presLayoutVars>
      </dgm:prSet>
      <dgm:spPr/>
    </dgm:pt>
  </dgm:ptLst>
  <dgm:cxnLst>
    <dgm:cxn modelId="{787D5F03-B6D1-444E-92C6-3B15350E7F03}" srcId="{C085BB4E-B554-45D8-9F06-38D900BDC684}" destId="{66070EA9-6575-46E7-9107-0D900E31878A}" srcOrd="1" destOrd="0" parTransId="{C22BAAE3-BC34-4092-B65D-2CC56B3594D5}" sibTransId="{5C8EBE97-09D3-490B-A736-87EB6A5D4648}"/>
    <dgm:cxn modelId="{934C9E0A-E16E-4245-BDD8-C1752F5AE0F0}" type="presOf" srcId="{66070EA9-6575-46E7-9107-0D900E31878A}" destId="{9FF53859-84B3-4B8F-A0BD-793CE1A7C4F2}" srcOrd="0" destOrd="0" presId="urn:diagrams.loki3.com/BracketList+Icon"/>
    <dgm:cxn modelId="{E614AB25-DA9D-4EC9-8537-D9D7E184AA52}" srcId="{66070EA9-6575-46E7-9107-0D900E31878A}" destId="{1558760B-0492-4581-A1E2-A40F63C0F028}" srcOrd="1" destOrd="0" parTransId="{5163132E-E858-4011-A5C2-1D7381C54554}" sibTransId="{00ED900A-B8F9-41E6-9026-D606FA5A3286}"/>
    <dgm:cxn modelId="{46FAE926-28F7-4059-AB6E-4D1611D88114}" srcId="{76528CAB-2DB3-4A4F-9ECC-23C6CAD6CF3E}" destId="{9CCB9832-3931-476E-A875-CFC36D6B908B}" srcOrd="1" destOrd="0" parTransId="{D63AD5E7-5809-446F-80AE-6A74183AC7E8}" sibTransId="{F2A72FA7-3790-44B1-8806-8CF09F304E1F}"/>
    <dgm:cxn modelId="{C9171144-C739-479A-BD7D-AD93C9A9A51E}" type="presOf" srcId="{76528CAB-2DB3-4A4F-9ECC-23C6CAD6CF3E}" destId="{C40CF502-C1FD-49F8-8F05-0F4A558D9061}" srcOrd="0" destOrd="0" presId="urn:diagrams.loki3.com/BracketList+Icon"/>
    <dgm:cxn modelId="{D5D8764A-CBFF-425D-B42E-B1733B4CFD6A}" type="presOf" srcId="{C085BB4E-B554-45D8-9F06-38D900BDC684}" destId="{717A4FB8-1511-464F-BDA8-E1B35C9421FC}" srcOrd="0" destOrd="0" presId="urn:diagrams.loki3.com/BracketList+Icon"/>
    <dgm:cxn modelId="{EEAEAC4A-32AA-4D3B-9CF6-BFA21A0387D7}" srcId="{C085BB4E-B554-45D8-9F06-38D900BDC684}" destId="{DD018ADF-3E2E-4B84-B888-0A4FF94C7242}" srcOrd="0" destOrd="0" parTransId="{40813AE0-A838-41DF-8881-77A90BC248BF}" sibTransId="{E28548BF-0935-46B5-BAFC-CE84DCAC7A4C}"/>
    <dgm:cxn modelId="{F6C4B54E-CBC7-4EF7-AAC6-00CBB2DB3A9A}" srcId="{DD018ADF-3E2E-4B84-B888-0A4FF94C7242}" destId="{BC6A1041-4E59-427F-A542-C5DDAA32FF64}" srcOrd="1" destOrd="0" parTransId="{7723D140-C27F-41FA-9B53-2D65122CC24F}" sibTransId="{83A4492E-F848-484A-9FCE-F0CA405F6307}"/>
    <dgm:cxn modelId="{A3341E4F-20B2-425B-94BD-FCE54A168AEE}" srcId="{DD018ADF-3E2E-4B84-B888-0A4FF94C7242}" destId="{D8B55346-DC32-44C8-BFA4-5FC7CD2B71A5}" srcOrd="2" destOrd="0" parTransId="{91608DAA-5F4D-4578-9151-374D73881B6D}" sibTransId="{976D7F08-6117-440C-B8D9-B9D1565DF644}"/>
    <dgm:cxn modelId="{22DC1E55-0B13-4E4D-B3B9-668EEFDFF719}" type="presOf" srcId="{BC6A1041-4E59-427F-A542-C5DDAA32FF64}" destId="{C808920E-7937-4CB9-A583-ADFA95EB5CCB}" srcOrd="0" destOrd="1" presId="urn:diagrams.loki3.com/BracketList+Icon"/>
    <dgm:cxn modelId="{7A4BF675-7FEC-4BD0-806B-D24A034A74EF}" srcId="{76528CAB-2DB3-4A4F-9ECC-23C6CAD6CF3E}" destId="{E1539EDF-A7FD-4E7F-8B29-4841D0095011}" srcOrd="0" destOrd="0" parTransId="{CF573CDB-0260-4BAC-82F4-29C6808AA414}" sibTransId="{C2B56EE6-DCE8-4B08-9FB8-9BBE96D47E0C}"/>
    <dgm:cxn modelId="{BC671C98-CA84-45E2-B417-D5ACC4D4C45B}" type="presOf" srcId="{D8B55346-DC32-44C8-BFA4-5FC7CD2B71A5}" destId="{C808920E-7937-4CB9-A583-ADFA95EB5CCB}" srcOrd="0" destOrd="2" presId="urn:diagrams.loki3.com/BracketList+Icon"/>
    <dgm:cxn modelId="{2584069B-C17A-4021-9A11-D580F888163E}" type="presOf" srcId="{DD018ADF-3E2E-4B84-B888-0A4FF94C7242}" destId="{32758E66-55C6-4029-B39D-F1DDAB23E2AB}" srcOrd="0" destOrd="0" presId="urn:diagrams.loki3.com/BracketList+Icon"/>
    <dgm:cxn modelId="{50922BB6-B6EA-43EC-9815-82BC899951E1}" type="presOf" srcId="{E1539EDF-A7FD-4E7F-8B29-4841D0095011}" destId="{EB6F81B4-04BE-4F26-9FC4-939F5C1BADC6}" srcOrd="0" destOrd="0" presId="urn:diagrams.loki3.com/BracketList+Icon"/>
    <dgm:cxn modelId="{438DDEC9-ECEC-4BDA-B036-8317DA8769DC}" type="presOf" srcId="{796DB96C-1545-44D7-B66B-E7E7F4077898}" destId="{74675B88-D60E-48D5-B841-D2B9C15CF3B2}" srcOrd="0" destOrd="0" presId="urn:diagrams.loki3.com/BracketList+Icon"/>
    <dgm:cxn modelId="{D00DD9D1-4938-40EA-9BD6-D781DA7281D1}" type="presOf" srcId="{9CCB9832-3931-476E-A875-CFC36D6B908B}" destId="{EB6F81B4-04BE-4F26-9FC4-939F5C1BADC6}" srcOrd="0" destOrd="1" presId="urn:diagrams.loki3.com/BracketList+Icon"/>
    <dgm:cxn modelId="{A2AA9AD4-C090-4522-8F27-C61A1779A214}" srcId="{66070EA9-6575-46E7-9107-0D900E31878A}" destId="{796DB96C-1545-44D7-B66B-E7E7F4077898}" srcOrd="0" destOrd="0" parTransId="{9575DDC4-4AA8-42B4-A6F0-873DC194F3C4}" sibTransId="{B418B970-8EC4-4A62-8D75-FC6E6E903296}"/>
    <dgm:cxn modelId="{181DE9D5-AAD6-4A5E-A88C-DD9537A23B10}" type="presOf" srcId="{1558760B-0492-4581-A1E2-A40F63C0F028}" destId="{74675B88-D60E-48D5-B841-D2B9C15CF3B2}" srcOrd="0" destOrd="1" presId="urn:diagrams.loki3.com/BracketList+Icon"/>
    <dgm:cxn modelId="{2D25CBDA-77F3-432A-9A87-A5F9EFAF200C}" srcId="{DD018ADF-3E2E-4B84-B888-0A4FF94C7242}" destId="{FD90716D-48C0-447B-B2B1-439AC3CDAE38}" srcOrd="0" destOrd="0" parTransId="{5DEDE45E-1E48-478F-9E9D-D5419A9F87C3}" sibTransId="{5B94F152-A292-437C-89E8-24EEDF767D6E}"/>
    <dgm:cxn modelId="{09E81CE1-EAC5-448D-B4AA-43FE61BFF692}" srcId="{C085BB4E-B554-45D8-9F06-38D900BDC684}" destId="{76528CAB-2DB3-4A4F-9ECC-23C6CAD6CF3E}" srcOrd="2" destOrd="0" parTransId="{178BE4FE-2980-483F-A40D-38A87C843F22}" sibTransId="{CF379090-27BE-4546-9A14-6587046EF421}"/>
    <dgm:cxn modelId="{D9BCF0F8-607C-4DAD-8091-2FA1E3A0D674}" type="presOf" srcId="{FD90716D-48C0-447B-B2B1-439AC3CDAE38}" destId="{C808920E-7937-4CB9-A583-ADFA95EB5CCB}" srcOrd="0" destOrd="0" presId="urn:diagrams.loki3.com/BracketList+Icon"/>
    <dgm:cxn modelId="{F46D7077-25A1-4D3A-A543-A9DEAEF45ED3}" type="presParOf" srcId="{717A4FB8-1511-464F-BDA8-E1B35C9421FC}" destId="{02948500-6BAD-4754-96D0-86B34643CEDE}" srcOrd="0" destOrd="0" presId="urn:diagrams.loki3.com/BracketList+Icon"/>
    <dgm:cxn modelId="{660D93FF-D60A-4958-90B2-4C0E23D77E9F}" type="presParOf" srcId="{02948500-6BAD-4754-96D0-86B34643CEDE}" destId="{32758E66-55C6-4029-B39D-F1DDAB23E2AB}" srcOrd="0" destOrd="0" presId="urn:diagrams.loki3.com/BracketList+Icon"/>
    <dgm:cxn modelId="{43ACF498-5B4E-4E12-9A11-50839EB30684}" type="presParOf" srcId="{02948500-6BAD-4754-96D0-86B34643CEDE}" destId="{DD5C2B28-4270-45E8-9728-9751B15C203B}" srcOrd="1" destOrd="0" presId="urn:diagrams.loki3.com/BracketList+Icon"/>
    <dgm:cxn modelId="{2AA1CEE1-45FA-4B71-8815-0C94DAFD5FFD}" type="presParOf" srcId="{02948500-6BAD-4754-96D0-86B34643CEDE}" destId="{E32A3BC2-954D-4E3C-A5F8-F334BE80F8EA}" srcOrd="2" destOrd="0" presId="urn:diagrams.loki3.com/BracketList+Icon"/>
    <dgm:cxn modelId="{0762B230-CC4F-4842-840A-757CD3E04462}" type="presParOf" srcId="{02948500-6BAD-4754-96D0-86B34643CEDE}" destId="{C808920E-7937-4CB9-A583-ADFA95EB5CCB}" srcOrd="3" destOrd="0" presId="urn:diagrams.loki3.com/BracketList+Icon"/>
    <dgm:cxn modelId="{582B3ECB-A4DD-4D9F-93A2-634CD38E906A}" type="presParOf" srcId="{717A4FB8-1511-464F-BDA8-E1B35C9421FC}" destId="{3B827796-073A-4742-B226-77B92D90DB5F}" srcOrd="1" destOrd="0" presId="urn:diagrams.loki3.com/BracketList+Icon"/>
    <dgm:cxn modelId="{BE2ECD73-EAF6-4055-A7E2-4BB06C6273B0}" type="presParOf" srcId="{717A4FB8-1511-464F-BDA8-E1B35C9421FC}" destId="{07899D1D-9DFA-4D14-91DF-6A8C93CD796C}" srcOrd="2" destOrd="0" presId="urn:diagrams.loki3.com/BracketList+Icon"/>
    <dgm:cxn modelId="{45CDEF9D-F540-491D-9500-74A117C21D10}" type="presParOf" srcId="{07899D1D-9DFA-4D14-91DF-6A8C93CD796C}" destId="{9FF53859-84B3-4B8F-A0BD-793CE1A7C4F2}" srcOrd="0" destOrd="0" presId="urn:diagrams.loki3.com/BracketList+Icon"/>
    <dgm:cxn modelId="{613A5609-2257-4CDA-85E7-1642B605EA60}" type="presParOf" srcId="{07899D1D-9DFA-4D14-91DF-6A8C93CD796C}" destId="{4496759D-F22C-402C-862E-96A6C16A8CA7}" srcOrd="1" destOrd="0" presId="urn:diagrams.loki3.com/BracketList+Icon"/>
    <dgm:cxn modelId="{FECEF7B1-3D65-4BCD-9C5D-75D3764F59AC}" type="presParOf" srcId="{07899D1D-9DFA-4D14-91DF-6A8C93CD796C}" destId="{C48CB763-E311-4EB5-8934-F9A864228A4E}" srcOrd="2" destOrd="0" presId="urn:diagrams.loki3.com/BracketList+Icon"/>
    <dgm:cxn modelId="{7E298EA5-81C3-479C-B8CB-482E6D31ACAC}" type="presParOf" srcId="{07899D1D-9DFA-4D14-91DF-6A8C93CD796C}" destId="{74675B88-D60E-48D5-B841-D2B9C15CF3B2}" srcOrd="3" destOrd="0" presId="urn:diagrams.loki3.com/BracketList+Icon"/>
    <dgm:cxn modelId="{4DA41B7F-A7FD-467F-8517-701B94EE3F60}" type="presParOf" srcId="{717A4FB8-1511-464F-BDA8-E1B35C9421FC}" destId="{E3098091-012C-465E-AF97-0FED557F75C6}" srcOrd="3" destOrd="0" presId="urn:diagrams.loki3.com/BracketList+Icon"/>
    <dgm:cxn modelId="{5F8A643B-5471-480F-B065-63BCB7257952}" type="presParOf" srcId="{717A4FB8-1511-464F-BDA8-E1B35C9421FC}" destId="{92EB0D0F-DFF4-43B2-A407-533226B151FD}" srcOrd="4" destOrd="0" presId="urn:diagrams.loki3.com/BracketList+Icon"/>
    <dgm:cxn modelId="{6C4E0A4C-1475-4292-BD46-BEC23D3A2932}" type="presParOf" srcId="{92EB0D0F-DFF4-43B2-A407-533226B151FD}" destId="{C40CF502-C1FD-49F8-8F05-0F4A558D9061}" srcOrd="0" destOrd="0" presId="urn:diagrams.loki3.com/BracketList+Icon"/>
    <dgm:cxn modelId="{F79B2734-1940-4A33-B55F-0079FB51D5AF}" type="presParOf" srcId="{92EB0D0F-DFF4-43B2-A407-533226B151FD}" destId="{992BB797-84FC-4CE8-9B32-08E8BD8211B6}" srcOrd="1" destOrd="0" presId="urn:diagrams.loki3.com/BracketList+Icon"/>
    <dgm:cxn modelId="{A8B762C2-B8A0-4C50-B2A9-E99D6195FDCC}" type="presParOf" srcId="{92EB0D0F-DFF4-43B2-A407-533226B151FD}" destId="{33CF0C1B-9798-43A5-B8CC-3EE142B3ACE7}" srcOrd="2" destOrd="0" presId="urn:diagrams.loki3.com/BracketList+Icon"/>
    <dgm:cxn modelId="{3401B437-D0D9-4AD0-8C00-899A937010F2}" type="presParOf" srcId="{92EB0D0F-DFF4-43B2-A407-533226B151FD}" destId="{EB6F81B4-04BE-4F26-9FC4-939F5C1BADC6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C085BB4E-B554-45D8-9F06-38D900BDC684}" type="doc">
      <dgm:prSet loTypeId="urn:diagrams.loki3.com/BracketList+Icon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DD018ADF-3E2E-4B84-B888-0A4FF94C7242}">
      <dgm:prSet phldrT="[Текст]" custT="1"/>
      <dgm:spPr/>
      <dgm:t>
        <a:bodyPr/>
        <a:lstStyle/>
        <a:p>
          <a:r>
            <a:rPr lang="uk-UA" sz="2400" b="1" i="0" dirty="0">
              <a:solidFill>
                <a:schemeClr val="bg2">
                  <a:lumMod val="25000"/>
                </a:schemeClr>
              </a:solidFill>
              <a:latin typeface="+mj-lt"/>
            </a:rPr>
            <a:t>За правовою кваліфікацією</a:t>
          </a:r>
          <a:r>
            <a:rPr lang="uk-UA" sz="2400" i="0" dirty="0">
              <a:solidFill>
                <a:schemeClr val="bg2">
                  <a:lumMod val="25000"/>
                </a:schemeClr>
              </a:solidFill>
              <a:latin typeface="+mj-lt"/>
            </a:rPr>
            <a:t> </a:t>
          </a:r>
          <a:endParaRPr lang="ru-RU" sz="2400" i="0" dirty="0">
            <a:solidFill>
              <a:schemeClr val="bg2">
                <a:lumMod val="25000"/>
              </a:schemeClr>
            </a:solidFill>
          </a:endParaRPr>
        </a:p>
      </dgm:t>
    </dgm:pt>
    <dgm:pt modelId="{40813AE0-A838-41DF-8881-77A90BC248BF}" type="parTrans" cxnId="{EEAEAC4A-32AA-4D3B-9CF6-BFA21A0387D7}">
      <dgm:prSet/>
      <dgm:spPr/>
      <dgm:t>
        <a:bodyPr/>
        <a:lstStyle/>
        <a:p>
          <a:endParaRPr lang="ru-RU"/>
        </a:p>
      </dgm:t>
    </dgm:pt>
    <dgm:pt modelId="{E28548BF-0935-46B5-BAFC-CE84DCAC7A4C}" type="sibTrans" cxnId="{EEAEAC4A-32AA-4D3B-9CF6-BFA21A0387D7}">
      <dgm:prSet/>
      <dgm:spPr/>
      <dgm:t>
        <a:bodyPr/>
        <a:lstStyle/>
        <a:p>
          <a:endParaRPr lang="ru-RU"/>
        </a:p>
      </dgm:t>
    </dgm:pt>
    <dgm:pt modelId="{9A575B36-E0B2-40B5-B743-EE81A68B3CD4}">
      <dgm:prSet phldrT="[Текст]" custT="1"/>
      <dgm:spPr/>
      <dgm:t>
        <a:bodyPr/>
        <a:lstStyle/>
        <a:p>
          <a:r>
            <a:rPr lang="uk-UA" sz="2400" i="0" dirty="0">
              <a:latin typeface="+mj-lt"/>
            </a:rPr>
            <a:t>правомірне (легальне) зловживання правом </a:t>
          </a:r>
          <a:endParaRPr lang="ru-RU" sz="2400" i="0" dirty="0">
            <a:latin typeface="+mj-lt"/>
          </a:endParaRPr>
        </a:p>
      </dgm:t>
    </dgm:pt>
    <dgm:pt modelId="{593CE511-7A3B-4437-AAD0-67B99BEE60A7}" type="parTrans" cxnId="{CDE24BCC-905B-44F2-910C-703BCEAB6E04}">
      <dgm:prSet/>
      <dgm:spPr/>
      <dgm:t>
        <a:bodyPr/>
        <a:lstStyle/>
        <a:p>
          <a:endParaRPr lang="ru-RU"/>
        </a:p>
      </dgm:t>
    </dgm:pt>
    <dgm:pt modelId="{DDB23461-FA4A-4648-A921-488D3C1EA568}" type="sibTrans" cxnId="{CDE24BCC-905B-44F2-910C-703BCEAB6E04}">
      <dgm:prSet/>
      <dgm:spPr/>
      <dgm:t>
        <a:bodyPr/>
        <a:lstStyle/>
        <a:p>
          <a:endParaRPr lang="ru-RU"/>
        </a:p>
      </dgm:t>
    </dgm:pt>
    <dgm:pt modelId="{FD22B773-E6F6-4045-8037-A37C421AC7E9}">
      <dgm:prSet custT="1"/>
      <dgm:spPr/>
      <dgm:t>
        <a:bodyPr/>
        <a:lstStyle/>
        <a:p>
          <a:r>
            <a:rPr lang="uk-UA" sz="2400" i="0" dirty="0">
              <a:latin typeface="+mj-lt"/>
            </a:rPr>
            <a:t>аморальним </a:t>
          </a:r>
          <a:endParaRPr lang="ru-RU" sz="2400" i="0" dirty="0">
            <a:latin typeface="+mj-lt"/>
          </a:endParaRPr>
        </a:p>
      </dgm:t>
    </dgm:pt>
    <dgm:pt modelId="{FFA3FD58-887C-48E6-A035-AA2ED4864303}" type="parTrans" cxnId="{D59E3D96-3B1B-4824-B52C-1DFB01509FB7}">
      <dgm:prSet/>
      <dgm:spPr/>
      <dgm:t>
        <a:bodyPr/>
        <a:lstStyle/>
        <a:p>
          <a:endParaRPr lang="ru-RU"/>
        </a:p>
      </dgm:t>
    </dgm:pt>
    <dgm:pt modelId="{9ECF1BA0-F8D6-497E-A7E0-A464539912D2}" type="sibTrans" cxnId="{D59E3D96-3B1B-4824-B52C-1DFB01509FB7}">
      <dgm:prSet/>
      <dgm:spPr/>
      <dgm:t>
        <a:bodyPr/>
        <a:lstStyle/>
        <a:p>
          <a:endParaRPr lang="ru-RU"/>
        </a:p>
      </dgm:t>
    </dgm:pt>
    <dgm:pt modelId="{FDC9ACE3-F299-452F-82AB-EDFADB6F67EA}">
      <dgm:prSet custT="1"/>
      <dgm:spPr/>
      <dgm:t>
        <a:bodyPr/>
        <a:lstStyle/>
        <a:p>
          <a:r>
            <a:rPr lang="uk-UA" sz="2400" i="0" dirty="0">
              <a:latin typeface="+mj-lt"/>
            </a:rPr>
            <a:t>недоцільним </a:t>
          </a:r>
          <a:endParaRPr lang="ru-RU" sz="2400" i="0" dirty="0">
            <a:latin typeface="+mj-lt"/>
          </a:endParaRPr>
        </a:p>
      </dgm:t>
    </dgm:pt>
    <dgm:pt modelId="{3346E396-2D56-4AAE-936B-D4024D79988F}" type="parTrans" cxnId="{80FA1938-97DC-444C-9F0D-E9DDD3C93100}">
      <dgm:prSet/>
      <dgm:spPr/>
      <dgm:t>
        <a:bodyPr/>
        <a:lstStyle/>
        <a:p>
          <a:endParaRPr lang="ru-RU"/>
        </a:p>
      </dgm:t>
    </dgm:pt>
    <dgm:pt modelId="{153578B0-D077-4097-8210-64E840A78922}" type="sibTrans" cxnId="{80FA1938-97DC-444C-9F0D-E9DDD3C93100}">
      <dgm:prSet/>
      <dgm:spPr/>
      <dgm:t>
        <a:bodyPr/>
        <a:lstStyle/>
        <a:p>
          <a:endParaRPr lang="ru-RU"/>
        </a:p>
      </dgm:t>
    </dgm:pt>
    <dgm:pt modelId="{89549397-6ADA-42FB-8544-823EFA848D45}">
      <dgm:prSet custT="1"/>
      <dgm:spPr/>
      <dgm:t>
        <a:bodyPr/>
        <a:lstStyle/>
        <a:p>
          <a:r>
            <a:rPr lang="uk-UA" sz="2400" i="0" dirty="0">
              <a:latin typeface="+mj-lt"/>
            </a:rPr>
            <a:t>протиправне зловживання правом </a:t>
          </a:r>
          <a:endParaRPr lang="ru-RU" sz="2400" i="0" dirty="0">
            <a:latin typeface="+mj-lt"/>
          </a:endParaRPr>
        </a:p>
      </dgm:t>
    </dgm:pt>
    <dgm:pt modelId="{8C75F564-FFF1-436C-AD38-30F176809F58}" type="parTrans" cxnId="{57DBC20E-5243-468E-A525-0EEEA1BDFA0E}">
      <dgm:prSet/>
      <dgm:spPr/>
      <dgm:t>
        <a:bodyPr/>
        <a:lstStyle/>
        <a:p>
          <a:endParaRPr lang="ru-RU"/>
        </a:p>
      </dgm:t>
    </dgm:pt>
    <dgm:pt modelId="{54D1909C-DEBA-4EDA-A445-CAE8C934C8A5}" type="sibTrans" cxnId="{57DBC20E-5243-468E-A525-0EEEA1BDFA0E}">
      <dgm:prSet/>
      <dgm:spPr/>
      <dgm:t>
        <a:bodyPr/>
        <a:lstStyle/>
        <a:p>
          <a:endParaRPr lang="ru-RU"/>
        </a:p>
      </dgm:t>
    </dgm:pt>
    <dgm:pt modelId="{36BD0CB3-1D33-44B1-843D-5EE79AB9317C}">
      <dgm:prSet phldrT="[Текст]" custT="1"/>
      <dgm:spPr/>
      <dgm:t>
        <a:bodyPr/>
        <a:lstStyle/>
        <a:p>
          <a:r>
            <a:rPr lang="uk-UA" sz="2400" b="1" i="0" dirty="0">
              <a:solidFill>
                <a:schemeClr val="bg2">
                  <a:lumMod val="25000"/>
                </a:schemeClr>
              </a:solidFill>
              <a:latin typeface="+mj-lt"/>
            </a:rPr>
            <a:t>За галузевою ознакою</a:t>
          </a:r>
          <a:endParaRPr lang="ru-RU" sz="2400" i="0" dirty="0">
            <a:solidFill>
              <a:schemeClr val="bg2">
                <a:lumMod val="25000"/>
              </a:schemeClr>
            </a:solidFill>
            <a:latin typeface="+mj-lt"/>
          </a:endParaRPr>
        </a:p>
      </dgm:t>
    </dgm:pt>
    <dgm:pt modelId="{D8B551F0-CE40-4382-9B7D-7F6CCBFD143C}" type="parTrans" cxnId="{F8027965-A324-47B1-AA59-D9CBF401906F}">
      <dgm:prSet/>
      <dgm:spPr/>
      <dgm:t>
        <a:bodyPr/>
        <a:lstStyle/>
        <a:p>
          <a:endParaRPr lang="ru-RU"/>
        </a:p>
      </dgm:t>
    </dgm:pt>
    <dgm:pt modelId="{3C785BC6-73A3-45DB-B859-980D4F886A1A}" type="sibTrans" cxnId="{F8027965-A324-47B1-AA59-D9CBF401906F}">
      <dgm:prSet/>
      <dgm:spPr/>
      <dgm:t>
        <a:bodyPr/>
        <a:lstStyle/>
        <a:p>
          <a:endParaRPr lang="ru-RU"/>
        </a:p>
      </dgm:t>
    </dgm:pt>
    <dgm:pt modelId="{3954385B-AB54-452E-BCB6-DC260A61A5F9}">
      <dgm:prSet phldrT="[Текст]" custT="1"/>
      <dgm:spPr/>
      <dgm:t>
        <a:bodyPr/>
        <a:lstStyle/>
        <a:p>
          <a:r>
            <a:rPr lang="uk-UA" sz="2400" i="0" dirty="0">
              <a:solidFill>
                <a:schemeClr val="bg2">
                  <a:lumMod val="25000"/>
                </a:schemeClr>
              </a:solidFill>
              <a:latin typeface="+mj-lt"/>
            </a:rPr>
            <a:t>у сфері конституційного права </a:t>
          </a:r>
          <a:endParaRPr lang="ru-RU" sz="2400" i="0" dirty="0">
            <a:solidFill>
              <a:schemeClr val="bg2">
                <a:lumMod val="25000"/>
              </a:schemeClr>
            </a:solidFill>
            <a:latin typeface="+mj-lt"/>
          </a:endParaRPr>
        </a:p>
      </dgm:t>
    </dgm:pt>
    <dgm:pt modelId="{7AE80526-5345-4770-8C44-285C46730776}" type="parTrans" cxnId="{CBC301C0-847E-4F4F-96A0-6F9F8314034C}">
      <dgm:prSet/>
      <dgm:spPr/>
      <dgm:t>
        <a:bodyPr/>
        <a:lstStyle/>
        <a:p>
          <a:endParaRPr lang="ru-RU"/>
        </a:p>
      </dgm:t>
    </dgm:pt>
    <dgm:pt modelId="{26B8F004-8E51-44ED-9025-BAA19663393E}" type="sibTrans" cxnId="{CBC301C0-847E-4F4F-96A0-6F9F8314034C}">
      <dgm:prSet/>
      <dgm:spPr/>
      <dgm:t>
        <a:bodyPr/>
        <a:lstStyle/>
        <a:p>
          <a:endParaRPr lang="ru-RU"/>
        </a:p>
      </dgm:t>
    </dgm:pt>
    <dgm:pt modelId="{314F61FC-4FFD-450A-B9FB-BECD9D98D502}">
      <dgm:prSet custT="1"/>
      <dgm:spPr/>
      <dgm:t>
        <a:bodyPr/>
        <a:lstStyle/>
        <a:p>
          <a:r>
            <a:rPr lang="uk-UA" sz="2400" i="0" dirty="0">
              <a:solidFill>
                <a:schemeClr val="bg2">
                  <a:lumMod val="25000"/>
                </a:schemeClr>
              </a:solidFill>
              <a:latin typeface="+mj-lt"/>
            </a:rPr>
            <a:t> у сфері цивільного права </a:t>
          </a:r>
          <a:endParaRPr lang="ru-RU" sz="2400" i="0" dirty="0">
            <a:solidFill>
              <a:schemeClr val="bg2">
                <a:lumMod val="25000"/>
              </a:schemeClr>
            </a:solidFill>
            <a:latin typeface="+mj-lt"/>
          </a:endParaRPr>
        </a:p>
      </dgm:t>
    </dgm:pt>
    <dgm:pt modelId="{0B1A5FFB-DC6F-4C0D-AE22-588202301F6D}" type="parTrans" cxnId="{18E24B42-AA02-4C9C-A7D3-DD74206C9FA4}">
      <dgm:prSet/>
      <dgm:spPr/>
      <dgm:t>
        <a:bodyPr/>
        <a:lstStyle/>
        <a:p>
          <a:endParaRPr lang="ru-RU"/>
        </a:p>
      </dgm:t>
    </dgm:pt>
    <dgm:pt modelId="{CA4FDD35-DD3B-4A52-9583-BD460F79CFAE}" type="sibTrans" cxnId="{18E24B42-AA02-4C9C-A7D3-DD74206C9FA4}">
      <dgm:prSet/>
      <dgm:spPr/>
      <dgm:t>
        <a:bodyPr/>
        <a:lstStyle/>
        <a:p>
          <a:endParaRPr lang="ru-RU"/>
        </a:p>
      </dgm:t>
    </dgm:pt>
    <dgm:pt modelId="{E79B5883-110F-4396-906C-EACAFE018007}">
      <dgm:prSet custT="1"/>
      <dgm:spPr/>
      <dgm:t>
        <a:bodyPr/>
        <a:lstStyle/>
        <a:p>
          <a:r>
            <a:rPr lang="uk-UA" sz="2400" i="0" dirty="0">
              <a:solidFill>
                <a:schemeClr val="bg2">
                  <a:lumMod val="25000"/>
                </a:schemeClr>
              </a:solidFill>
              <a:latin typeface="+mj-lt"/>
            </a:rPr>
            <a:t>у сфері сімейного права </a:t>
          </a:r>
          <a:endParaRPr lang="ru-RU" sz="2400" i="0" dirty="0">
            <a:solidFill>
              <a:schemeClr val="bg2">
                <a:lumMod val="25000"/>
              </a:schemeClr>
            </a:solidFill>
            <a:latin typeface="+mj-lt"/>
          </a:endParaRPr>
        </a:p>
      </dgm:t>
    </dgm:pt>
    <dgm:pt modelId="{8D7B5A2F-0626-4291-92EA-E582801EC0B5}" type="parTrans" cxnId="{D3726BC0-1025-4D93-9628-F12F12DD28A6}">
      <dgm:prSet/>
      <dgm:spPr/>
      <dgm:t>
        <a:bodyPr/>
        <a:lstStyle/>
        <a:p>
          <a:endParaRPr lang="ru-RU"/>
        </a:p>
      </dgm:t>
    </dgm:pt>
    <dgm:pt modelId="{DF602831-3D11-4422-8644-FE78471DB9EF}" type="sibTrans" cxnId="{D3726BC0-1025-4D93-9628-F12F12DD28A6}">
      <dgm:prSet/>
      <dgm:spPr/>
      <dgm:t>
        <a:bodyPr/>
        <a:lstStyle/>
        <a:p>
          <a:endParaRPr lang="ru-RU"/>
        </a:p>
      </dgm:t>
    </dgm:pt>
    <dgm:pt modelId="{03601FEB-B8B8-4D8A-A2FB-CB669B247BD3}">
      <dgm:prSet phldrT="[Текст]" custT="1"/>
      <dgm:spPr/>
      <dgm:t>
        <a:bodyPr/>
        <a:lstStyle/>
        <a:p>
          <a:r>
            <a:rPr lang="uk-UA" sz="2400" b="1" i="0" noProof="0" dirty="0">
              <a:solidFill>
                <a:schemeClr val="bg2">
                  <a:lumMod val="25000"/>
                </a:schemeClr>
              </a:solidFill>
              <a:latin typeface="+mj-lt"/>
            </a:rPr>
            <a:t>За субординацією в правовому регулюванні</a:t>
          </a:r>
          <a:endParaRPr lang="uk-UA" sz="2400" i="0" noProof="0" dirty="0">
            <a:solidFill>
              <a:schemeClr val="bg2">
                <a:lumMod val="25000"/>
              </a:schemeClr>
            </a:solidFill>
            <a:latin typeface="+mj-lt"/>
          </a:endParaRPr>
        </a:p>
      </dgm:t>
    </dgm:pt>
    <dgm:pt modelId="{12F9A2E1-B977-4B41-8BA5-CCC160539977}" type="parTrans" cxnId="{D781145A-CBD9-4517-8D8B-3B2093B9C930}">
      <dgm:prSet/>
      <dgm:spPr/>
      <dgm:t>
        <a:bodyPr/>
        <a:lstStyle/>
        <a:p>
          <a:endParaRPr lang="ru-RU"/>
        </a:p>
      </dgm:t>
    </dgm:pt>
    <dgm:pt modelId="{FC586A9D-5926-43F4-A051-453A8820C6E5}" type="sibTrans" cxnId="{D781145A-CBD9-4517-8D8B-3B2093B9C930}">
      <dgm:prSet/>
      <dgm:spPr/>
      <dgm:t>
        <a:bodyPr/>
        <a:lstStyle/>
        <a:p>
          <a:endParaRPr lang="ru-RU"/>
        </a:p>
      </dgm:t>
    </dgm:pt>
    <dgm:pt modelId="{6E3C3EC2-95B6-4491-A019-C1067F6B4EDC}">
      <dgm:prSet phldrT="[Текст]" custT="1"/>
      <dgm:spPr/>
      <dgm:t>
        <a:bodyPr/>
        <a:lstStyle/>
        <a:p>
          <a:r>
            <a:rPr lang="uk-UA" sz="2400" i="0" noProof="0" dirty="0">
              <a:solidFill>
                <a:schemeClr val="bg2">
                  <a:lumMod val="25000"/>
                </a:schemeClr>
              </a:solidFill>
              <a:latin typeface="+mj-lt"/>
            </a:rPr>
            <a:t>зловживання матеріальними правами</a:t>
          </a:r>
        </a:p>
      </dgm:t>
    </dgm:pt>
    <dgm:pt modelId="{A1336F7A-7E00-4C48-A489-C11C3FB05203}" type="parTrans" cxnId="{2D6090CA-72EB-4F1B-81E9-47B156F0A5AC}">
      <dgm:prSet/>
      <dgm:spPr/>
      <dgm:t>
        <a:bodyPr/>
        <a:lstStyle/>
        <a:p>
          <a:endParaRPr lang="ru-RU"/>
        </a:p>
      </dgm:t>
    </dgm:pt>
    <dgm:pt modelId="{C1898168-8C5D-42DC-82DF-29D8AA44937F}" type="sibTrans" cxnId="{2D6090CA-72EB-4F1B-81E9-47B156F0A5AC}">
      <dgm:prSet/>
      <dgm:spPr/>
      <dgm:t>
        <a:bodyPr/>
        <a:lstStyle/>
        <a:p>
          <a:endParaRPr lang="ru-RU"/>
        </a:p>
      </dgm:t>
    </dgm:pt>
    <dgm:pt modelId="{4B5E8A21-D205-4747-A9E4-FE2A0053FB1D}">
      <dgm:prSet phldrT="[Текст]" custT="1"/>
      <dgm:spPr/>
      <dgm:t>
        <a:bodyPr/>
        <a:lstStyle/>
        <a:p>
          <a:r>
            <a:rPr lang="uk-UA" sz="2400" i="0" noProof="0" dirty="0">
              <a:solidFill>
                <a:schemeClr val="bg2">
                  <a:lumMod val="25000"/>
                </a:schemeClr>
              </a:solidFill>
              <a:latin typeface="+mj-lt"/>
            </a:rPr>
            <a:t>зловживання процесуальними правами </a:t>
          </a:r>
        </a:p>
      </dgm:t>
    </dgm:pt>
    <dgm:pt modelId="{E3333963-DFDB-40FB-A201-B94EC5FB8EE0}" type="parTrans" cxnId="{2DBD50F5-A0A2-4A75-B6CD-F73E864800B3}">
      <dgm:prSet/>
      <dgm:spPr/>
      <dgm:t>
        <a:bodyPr/>
        <a:lstStyle/>
        <a:p>
          <a:endParaRPr lang="ru-RU"/>
        </a:p>
      </dgm:t>
    </dgm:pt>
    <dgm:pt modelId="{42B6C3D4-8316-4722-8F84-CD877CD6D7A0}" type="sibTrans" cxnId="{2DBD50F5-A0A2-4A75-B6CD-F73E864800B3}">
      <dgm:prSet/>
      <dgm:spPr/>
      <dgm:t>
        <a:bodyPr/>
        <a:lstStyle/>
        <a:p>
          <a:endParaRPr lang="ru-RU"/>
        </a:p>
      </dgm:t>
    </dgm:pt>
    <dgm:pt modelId="{717A4FB8-1511-464F-BDA8-E1B35C9421FC}" type="pres">
      <dgm:prSet presAssocID="{C085BB4E-B554-45D8-9F06-38D900BDC684}" presName="Name0" presStyleCnt="0">
        <dgm:presLayoutVars>
          <dgm:dir/>
          <dgm:animLvl val="lvl"/>
          <dgm:resizeHandles val="exact"/>
        </dgm:presLayoutVars>
      </dgm:prSet>
      <dgm:spPr/>
    </dgm:pt>
    <dgm:pt modelId="{02948500-6BAD-4754-96D0-86B34643CEDE}" type="pres">
      <dgm:prSet presAssocID="{DD018ADF-3E2E-4B84-B888-0A4FF94C7242}" presName="linNode" presStyleCnt="0"/>
      <dgm:spPr/>
    </dgm:pt>
    <dgm:pt modelId="{32758E66-55C6-4029-B39D-F1DDAB23E2AB}" type="pres">
      <dgm:prSet presAssocID="{DD018ADF-3E2E-4B84-B888-0A4FF94C7242}" presName="parTx" presStyleLbl="revTx" presStyleIdx="0" presStyleCnt="3">
        <dgm:presLayoutVars>
          <dgm:chMax val="1"/>
          <dgm:bulletEnabled val="1"/>
        </dgm:presLayoutVars>
      </dgm:prSet>
      <dgm:spPr/>
    </dgm:pt>
    <dgm:pt modelId="{DD5C2B28-4270-45E8-9728-9751B15C203B}" type="pres">
      <dgm:prSet presAssocID="{DD018ADF-3E2E-4B84-B888-0A4FF94C7242}" presName="bracket" presStyleLbl="parChTrans1D1" presStyleIdx="0" presStyleCnt="3"/>
      <dgm:spPr/>
    </dgm:pt>
    <dgm:pt modelId="{E32A3BC2-954D-4E3C-A5F8-F334BE80F8EA}" type="pres">
      <dgm:prSet presAssocID="{DD018ADF-3E2E-4B84-B888-0A4FF94C7242}" presName="spH" presStyleCnt="0"/>
      <dgm:spPr/>
    </dgm:pt>
    <dgm:pt modelId="{C808920E-7937-4CB9-A583-ADFA95EB5CCB}" type="pres">
      <dgm:prSet presAssocID="{DD018ADF-3E2E-4B84-B888-0A4FF94C7242}" presName="desTx" presStyleLbl="node1" presStyleIdx="0" presStyleCnt="3">
        <dgm:presLayoutVars>
          <dgm:bulletEnabled val="1"/>
        </dgm:presLayoutVars>
      </dgm:prSet>
      <dgm:spPr/>
    </dgm:pt>
    <dgm:pt modelId="{3B827796-073A-4742-B226-77B92D90DB5F}" type="pres">
      <dgm:prSet presAssocID="{E28548BF-0935-46B5-BAFC-CE84DCAC7A4C}" presName="spV" presStyleCnt="0"/>
      <dgm:spPr/>
    </dgm:pt>
    <dgm:pt modelId="{CD83DA00-A676-45D4-98CE-D3CEC12E424B}" type="pres">
      <dgm:prSet presAssocID="{36BD0CB3-1D33-44B1-843D-5EE79AB9317C}" presName="linNode" presStyleCnt="0"/>
      <dgm:spPr/>
    </dgm:pt>
    <dgm:pt modelId="{D59BC10E-0194-43B3-AB61-5AACBB6B0481}" type="pres">
      <dgm:prSet presAssocID="{36BD0CB3-1D33-44B1-843D-5EE79AB9317C}" presName="parTx" presStyleLbl="revTx" presStyleIdx="1" presStyleCnt="3">
        <dgm:presLayoutVars>
          <dgm:chMax val="1"/>
          <dgm:bulletEnabled val="1"/>
        </dgm:presLayoutVars>
      </dgm:prSet>
      <dgm:spPr/>
    </dgm:pt>
    <dgm:pt modelId="{F3FBBF3B-D3AD-481C-A855-79C9B77C784D}" type="pres">
      <dgm:prSet presAssocID="{36BD0CB3-1D33-44B1-843D-5EE79AB9317C}" presName="bracket" presStyleLbl="parChTrans1D1" presStyleIdx="1" presStyleCnt="3"/>
      <dgm:spPr/>
    </dgm:pt>
    <dgm:pt modelId="{FB8D52FC-21AE-4549-9E94-18C2E0093341}" type="pres">
      <dgm:prSet presAssocID="{36BD0CB3-1D33-44B1-843D-5EE79AB9317C}" presName="spH" presStyleCnt="0"/>
      <dgm:spPr/>
    </dgm:pt>
    <dgm:pt modelId="{E748F4F5-21B4-4F4F-8E24-F6E4177C354E}" type="pres">
      <dgm:prSet presAssocID="{36BD0CB3-1D33-44B1-843D-5EE79AB9317C}" presName="desTx" presStyleLbl="node1" presStyleIdx="1" presStyleCnt="3">
        <dgm:presLayoutVars>
          <dgm:bulletEnabled val="1"/>
        </dgm:presLayoutVars>
      </dgm:prSet>
      <dgm:spPr/>
    </dgm:pt>
    <dgm:pt modelId="{78C5831D-299C-417C-BC69-5D39F63FF24E}" type="pres">
      <dgm:prSet presAssocID="{3C785BC6-73A3-45DB-B859-980D4F886A1A}" presName="spV" presStyleCnt="0"/>
      <dgm:spPr/>
    </dgm:pt>
    <dgm:pt modelId="{D07D28A5-20CD-425A-B49A-B6084B147B6F}" type="pres">
      <dgm:prSet presAssocID="{03601FEB-B8B8-4D8A-A2FB-CB669B247BD3}" presName="linNode" presStyleCnt="0"/>
      <dgm:spPr/>
    </dgm:pt>
    <dgm:pt modelId="{2D71C4BF-4CFB-46CA-980B-12E664FA45A5}" type="pres">
      <dgm:prSet presAssocID="{03601FEB-B8B8-4D8A-A2FB-CB669B247BD3}" presName="parTx" presStyleLbl="revTx" presStyleIdx="2" presStyleCnt="3">
        <dgm:presLayoutVars>
          <dgm:chMax val="1"/>
          <dgm:bulletEnabled val="1"/>
        </dgm:presLayoutVars>
      </dgm:prSet>
      <dgm:spPr/>
    </dgm:pt>
    <dgm:pt modelId="{92E8414F-7C62-435E-8693-B2D722B1A83A}" type="pres">
      <dgm:prSet presAssocID="{03601FEB-B8B8-4D8A-A2FB-CB669B247BD3}" presName="bracket" presStyleLbl="parChTrans1D1" presStyleIdx="2" presStyleCnt="3"/>
      <dgm:spPr/>
    </dgm:pt>
    <dgm:pt modelId="{F2018FCD-96B1-425B-9503-055B628B5EF3}" type="pres">
      <dgm:prSet presAssocID="{03601FEB-B8B8-4D8A-A2FB-CB669B247BD3}" presName="spH" presStyleCnt="0"/>
      <dgm:spPr/>
    </dgm:pt>
    <dgm:pt modelId="{86786D7A-9854-4678-8ED3-27DD05AF5CBF}" type="pres">
      <dgm:prSet presAssocID="{03601FEB-B8B8-4D8A-A2FB-CB669B247BD3}" presName="desTx" presStyleLbl="node1" presStyleIdx="2" presStyleCnt="3">
        <dgm:presLayoutVars>
          <dgm:bulletEnabled val="1"/>
        </dgm:presLayoutVars>
      </dgm:prSet>
      <dgm:spPr/>
    </dgm:pt>
  </dgm:ptLst>
  <dgm:cxnLst>
    <dgm:cxn modelId="{57DBC20E-5243-468E-A525-0EEEA1BDFA0E}" srcId="{DD018ADF-3E2E-4B84-B888-0A4FF94C7242}" destId="{89549397-6ADA-42FB-8544-823EFA848D45}" srcOrd="3" destOrd="0" parTransId="{8C75F564-FFF1-436C-AD38-30F176809F58}" sibTransId="{54D1909C-DEBA-4EDA-A445-CAE8C934C8A5}"/>
    <dgm:cxn modelId="{2EB22D25-6B50-4417-AADB-0931D43D9AF4}" type="presOf" srcId="{4B5E8A21-D205-4747-A9E4-FE2A0053FB1D}" destId="{86786D7A-9854-4678-8ED3-27DD05AF5CBF}" srcOrd="0" destOrd="1" presId="urn:diagrams.loki3.com/BracketList+Icon"/>
    <dgm:cxn modelId="{80FA1938-97DC-444C-9F0D-E9DDD3C93100}" srcId="{DD018ADF-3E2E-4B84-B888-0A4FF94C7242}" destId="{FDC9ACE3-F299-452F-82AB-EDFADB6F67EA}" srcOrd="2" destOrd="0" parTransId="{3346E396-2D56-4AAE-936B-D4024D79988F}" sibTransId="{153578B0-D077-4097-8210-64E840A78922}"/>
    <dgm:cxn modelId="{18E24B42-AA02-4C9C-A7D3-DD74206C9FA4}" srcId="{36BD0CB3-1D33-44B1-843D-5EE79AB9317C}" destId="{314F61FC-4FFD-450A-B9FB-BECD9D98D502}" srcOrd="1" destOrd="0" parTransId="{0B1A5FFB-DC6F-4C0D-AE22-588202301F6D}" sibTransId="{CA4FDD35-DD3B-4A52-9583-BD460F79CFAE}"/>
    <dgm:cxn modelId="{F8027965-A324-47B1-AA59-D9CBF401906F}" srcId="{C085BB4E-B554-45D8-9F06-38D900BDC684}" destId="{36BD0CB3-1D33-44B1-843D-5EE79AB9317C}" srcOrd="1" destOrd="0" parTransId="{D8B551F0-CE40-4382-9B7D-7F6CCBFD143C}" sibTransId="{3C785BC6-73A3-45DB-B859-980D4F886A1A}"/>
    <dgm:cxn modelId="{2A68D868-A72F-4024-9995-6640778984F5}" type="presOf" srcId="{DD018ADF-3E2E-4B84-B888-0A4FF94C7242}" destId="{32758E66-55C6-4029-B39D-F1DDAB23E2AB}" srcOrd="0" destOrd="0" presId="urn:diagrams.loki3.com/BracketList+Icon"/>
    <dgm:cxn modelId="{EEAEAC4A-32AA-4D3B-9CF6-BFA21A0387D7}" srcId="{C085BB4E-B554-45D8-9F06-38D900BDC684}" destId="{DD018ADF-3E2E-4B84-B888-0A4FF94C7242}" srcOrd="0" destOrd="0" parTransId="{40813AE0-A838-41DF-8881-77A90BC248BF}" sibTransId="{E28548BF-0935-46B5-BAFC-CE84DCAC7A4C}"/>
    <dgm:cxn modelId="{92F2014C-962D-4625-BA5A-D7E8926D729A}" type="presOf" srcId="{C085BB4E-B554-45D8-9F06-38D900BDC684}" destId="{717A4FB8-1511-464F-BDA8-E1B35C9421FC}" srcOrd="0" destOrd="0" presId="urn:diagrams.loki3.com/BracketList+Icon"/>
    <dgm:cxn modelId="{ECEF7D71-5689-437B-B724-2F13B2237510}" type="presOf" srcId="{6E3C3EC2-95B6-4491-A019-C1067F6B4EDC}" destId="{86786D7A-9854-4678-8ED3-27DD05AF5CBF}" srcOrd="0" destOrd="0" presId="urn:diagrams.loki3.com/BracketList+Icon"/>
    <dgm:cxn modelId="{D781145A-CBD9-4517-8D8B-3B2093B9C930}" srcId="{C085BB4E-B554-45D8-9F06-38D900BDC684}" destId="{03601FEB-B8B8-4D8A-A2FB-CB669B247BD3}" srcOrd="2" destOrd="0" parTransId="{12F9A2E1-B977-4B41-8BA5-CCC160539977}" sibTransId="{FC586A9D-5926-43F4-A051-453A8820C6E5}"/>
    <dgm:cxn modelId="{5D2CC25A-86BF-4612-9BC1-65EB0971F766}" type="presOf" srcId="{9A575B36-E0B2-40B5-B743-EE81A68B3CD4}" destId="{C808920E-7937-4CB9-A583-ADFA95EB5CCB}" srcOrd="0" destOrd="0" presId="urn:diagrams.loki3.com/BracketList+Icon"/>
    <dgm:cxn modelId="{9636C77F-E76C-498C-9F19-5DCCC9DB14D9}" type="presOf" srcId="{E79B5883-110F-4396-906C-EACAFE018007}" destId="{E748F4F5-21B4-4F4F-8E24-F6E4177C354E}" srcOrd="0" destOrd="2" presId="urn:diagrams.loki3.com/BracketList+Icon"/>
    <dgm:cxn modelId="{D59E3D96-3B1B-4824-B52C-1DFB01509FB7}" srcId="{DD018ADF-3E2E-4B84-B888-0A4FF94C7242}" destId="{FD22B773-E6F6-4045-8037-A37C421AC7E9}" srcOrd="1" destOrd="0" parTransId="{FFA3FD58-887C-48E6-A035-AA2ED4864303}" sibTransId="{9ECF1BA0-F8D6-497E-A7E0-A464539912D2}"/>
    <dgm:cxn modelId="{82A045A8-F34F-43E0-88CF-78E1EAF70505}" type="presOf" srcId="{FDC9ACE3-F299-452F-82AB-EDFADB6F67EA}" destId="{C808920E-7937-4CB9-A583-ADFA95EB5CCB}" srcOrd="0" destOrd="2" presId="urn:diagrams.loki3.com/BracketList+Icon"/>
    <dgm:cxn modelId="{CBC301C0-847E-4F4F-96A0-6F9F8314034C}" srcId="{36BD0CB3-1D33-44B1-843D-5EE79AB9317C}" destId="{3954385B-AB54-452E-BCB6-DC260A61A5F9}" srcOrd="0" destOrd="0" parTransId="{7AE80526-5345-4770-8C44-285C46730776}" sibTransId="{26B8F004-8E51-44ED-9025-BAA19663393E}"/>
    <dgm:cxn modelId="{D3726BC0-1025-4D93-9628-F12F12DD28A6}" srcId="{36BD0CB3-1D33-44B1-843D-5EE79AB9317C}" destId="{E79B5883-110F-4396-906C-EACAFE018007}" srcOrd="2" destOrd="0" parTransId="{8D7B5A2F-0626-4291-92EA-E582801EC0B5}" sibTransId="{DF602831-3D11-4422-8644-FE78471DB9EF}"/>
    <dgm:cxn modelId="{3BB480C4-1F3D-4C7E-B998-3BF7F536FD4F}" type="presOf" srcId="{FD22B773-E6F6-4045-8037-A37C421AC7E9}" destId="{C808920E-7937-4CB9-A583-ADFA95EB5CCB}" srcOrd="0" destOrd="1" presId="urn:diagrams.loki3.com/BracketList+Icon"/>
    <dgm:cxn modelId="{B8C5D3C6-91CC-42A4-852B-DDFD508D1F23}" type="presOf" srcId="{89549397-6ADA-42FB-8544-823EFA848D45}" destId="{C808920E-7937-4CB9-A583-ADFA95EB5CCB}" srcOrd="0" destOrd="3" presId="urn:diagrams.loki3.com/BracketList+Icon"/>
    <dgm:cxn modelId="{2D6090CA-72EB-4F1B-81E9-47B156F0A5AC}" srcId="{03601FEB-B8B8-4D8A-A2FB-CB669B247BD3}" destId="{6E3C3EC2-95B6-4491-A019-C1067F6B4EDC}" srcOrd="0" destOrd="0" parTransId="{A1336F7A-7E00-4C48-A489-C11C3FB05203}" sibTransId="{C1898168-8C5D-42DC-82DF-29D8AA44937F}"/>
    <dgm:cxn modelId="{E2C892CB-2DD6-4B90-A5C4-83451092644C}" type="presOf" srcId="{03601FEB-B8B8-4D8A-A2FB-CB669B247BD3}" destId="{2D71C4BF-4CFB-46CA-980B-12E664FA45A5}" srcOrd="0" destOrd="0" presId="urn:diagrams.loki3.com/BracketList+Icon"/>
    <dgm:cxn modelId="{CDE24BCC-905B-44F2-910C-703BCEAB6E04}" srcId="{DD018ADF-3E2E-4B84-B888-0A4FF94C7242}" destId="{9A575B36-E0B2-40B5-B743-EE81A68B3CD4}" srcOrd="0" destOrd="0" parTransId="{593CE511-7A3B-4437-AAD0-67B99BEE60A7}" sibTransId="{DDB23461-FA4A-4648-A921-488D3C1EA568}"/>
    <dgm:cxn modelId="{FE71BEDA-8B86-4D4C-BEC2-A0B19C33F034}" type="presOf" srcId="{36BD0CB3-1D33-44B1-843D-5EE79AB9317C}" destId="{D59BC10E-0194-43B3-AB61-5AACBB6B0481}" srcOrd="0" destOrd="0" presId="urn:diagrams.loki3.com/BracketList+Icon"/>
    <dgm:cxn modelId="{B9ED42F4-BDD3-4E8E-8102-E962B16C93FA}" type="presOf" srcId="{3954385B-AB54-452E-BCB6-DC260A61A5F9}" destId="{E748F4F5-21B4-4F4F-8E24-F6E4177C354E}" srcOrd="0" destOrd="0" presId="urn:diagrams.loki3.com/BracketList+Icon"/>
    <dgm:cxn modelId="{2DBD50F5-A0A2-4A75-B6CD-F73E864800B3}" srcId="{03601FEB-B8B8-4D8A-A2FB-CB669B247BD3}" destId="{4B5E8A21-D205-4747-A9E4-FE2A0053FB1D}" srcOrd="1" destOrd="0" parTransId="{E3333963-DFDB-40FB-A201-B94EC5FB8EE0}" sibTransId="{42B6C3D4-8316-4722-8F84-CD877CD6D7A0}"/>
    <dgm:cxn modelId="{E4473DF6-A4C8-498D-8A33-4806A1A41E73}" type="presOf" srcId="{314F61FC-4FFD-450A-B9FB-BECD9D98D502}" destId="{E748F4F5-21B4-4F4F-8E24-F6E4177C354E}" srcOrd="0" destOrd="1" presId="urn:diagrams.loki3.com/BracketList+Icon"/>
    <dgm:cxn modelId="{E6E2905A-C469-4AFE-B88B-76ABCF8BE91C}" type="presParOf" srcId="{717A4FB8-1511-464F-BDA8-E1B35C9421FC}" destId="{02948500-6BAD-4754-96D0-86B34643CEDE}" srcOrd="0" destOrd="0" presId="urn:diagrams.loki3.com/BracketList+Icon"/>
    <dgm:cxn modelId="{AFF6259A-D914-4721-BF83-A04A7E51F77B}" type="presParOf" srcId="{02948500-6BAD-4754-96D0-86B34643CEDE}" destId="{32758E66-55C6-4029-B39D-F1DDAB23E2AB}" srcOrd="0" destOrd="0" presId="urn:diagrams.loki3.com/BracketList+Icon"/>
    <dgm:cxn modelId="{B6A3AE3F-5AFC-44E7-A044-763F95CE2FB3}" type="presParOf" srcId="{02948500-6BAD-4754-96D0-86B34643CEDE}" destId="{DD5C2B28-4270-45E8-9728-9751B15C203B}" srcOrd="1" destOrd="0" presId="urn:diagrams.loki3.com/BracketList+Icon"/>
    <dgm:cxn modelId="{68DC3576-48BA-424F-B664-4AF5EA6B14A2}" type="presParOf" srcId="{02948500-6BAD-4754-96D0-86B34643CEDE}" destId="{E32A3BC2-954D-4E3C-A5F8-F334BE80F8EA}" srcOrd="2" destOrd="0" presId="urn:diagrams.loki3.com/BracketList+Icon"/>
    <dgm:cxn modelId="{A88C0E30-195F-4A64-9E40-4136E8997AB8}" type="presParOf" srcId="{02948500-6BAD-4754-96D0-86B34643CEDE}" destId="{C808920E-7937-4CB9-A583-ADFA95EB5CCB}" srcOrd="3" destOrd="0" presId="urn:diagrams.loki3.com/BracketList+Icon"/>
    <dgm:cxn modelId="{337D55CD-959A-4D83-A26E-3ABE0E7E5A71}" type="presParOf" srcId="{717A4FB8-1511-464F-BDA8-E1B35C9421FC}" destId="{3B827796-073A-4742-B226-77B92D90DB5F}" srcOrd="1" destOrd="0" presId="urn:diagrams.loki3.com/BracketList+Icon"/>
    <dgm:cxn modelId="{C89F6E1F-B77F-4D28-825A-F9C9407BBB68}" type="presParOf" srcId="{717A4FB8-1511-464F-BDA8-E1B35C9421FC}" destId="{CD83DA00-A676-45D4-98CE-D3CEC12E424B}" srcOrd="2" destOrd="0" presId="urn:diagrams.loki3.com/BracketList+Icon"/>
    <dgm:cxn modelId="{A8E1100B-0B2B-4B8D-B1CA-918AA025F5C5}" type="presParOf" srcId="{CD83DA00-A676-45D4-98CE-D3CEC12E424B}" destId="{D59BC10E-0194-43B3-AB61-5AACBB6B0481}" srcOrd="0" destOrd="0" presId="urn:diagrams.loki3.com/BracketList+Icon"/>
    <dgm:cxn modelId="{2236DC96-8E13-4066-A135-F9BD3B20F3BE}" type="presParOf" srcId="{CD83DA00-A676-45D4-98CE-D3CEC12E424B}" destId="{F3FBBF3B-D3AD-481C-A855-79C9B77C784D}" srcOrd="1" destOrd="0" presId="urn:diagrams.loki3.com/BracketList+Icon"/>
    <dgm:cxn modelId="{4ECA0F69-B890-49B9-89A4-3CF7ADEC3A1E}" type="presParOf" srcId="{CD83DA00-A676-45D4-98CE-D3CEC12E424B}" destId="{FB8D52FC-21AE-4549-9E94-18C2E0093341}" srcOrd="2" destOrd="0" presId="urn:diagrams.loki3.com/BracketList+Icon"/>
    <dgm:cxn modelId="{A83F50F6-EF63-43B0-A1B7-705047A4B1F1}" type="presParOf" srcId="{CD83DA00-A676-45D4-98CE-D3CEC12E424B}" destId="{E748F4F5-21B4-4F4F-8E24-F6E4177C354E}" srcOrd="3" destOrd="0" presId="urn:diagrams.loki3.com/BracketList+Icon"/>
    <dgm:cxn modelId="{C577AA7B-22E5-4DEB-A5A9-E947AA219DF1}" type="presParOf" srcId="{717A4FB8-1511-464F-BDA8-E1B35C9421FC}" destId="{78C5831D-299C-417C-BC69-5D39F63FF24E}" srcOrd="3" destOrd="0" presId="urn:diagrams.loki3.com/BracketList+Icon"/>
    <dgm:cxn modelId="{D30290C8-857A-455A-8AB7-2709DC47A8C9}" type="presParOf" srcId="{717A4FB8-1511-464F-BDA8-E1B35C9421FC}" destId="{D07D28A5-20CD-425A-B49A-B6084B147B6F}" srcOrd="4" destOrd="0" presId="urn:diagrams.loki3.com/BracketList+Icon"/>
    <dgm:cxn modelId="{38C4AE88-47B9-4396-8A3F-5C8975B51121}" type="presParOf" srcId="{D07D28A5-20CD-425A-B49A-B6084B147B6F}" destId="{2D71C4BF-4CFB-46CA-980B-12E664FA45A5}" srcOrd="0" destOrd="0" presId="urn:diagrams.loki3.com/BracketList+Icon"/>
    <dgm:cxn modelId="{056DE3E1-55ED-4E9F-ADA7-ABE8679084D6}" type="presParOf" srcId="{D07D28A5-20CD-425A-B49A-B6084B147B6F}" destId="{92E8414F-7C62-435E-8693-B2D722B1A83A}" srcOrd="1" destOrd="0" presId="urn:diagrams.loki3.com/BracketList+Icon"/>
    <dgm:cxn modelId="{F5534618-3A94-4067-A78E-59CA7B973699}" type="presParOf" srcId="{D07D28A5-20CD-425A-B49A-B6084B147B6F}" destId="{F2018FCD-96B1-425B-9503-055B628B5EF3}" srcOrd="2" destOrd="0" presId="urn:diagrams.loki3.com/BracketList+Icon"/>
    <dgm:cxn modelId="{FAF30683-505D-4152-A86F-F942C8EA800F}" type="presParOf" srcId="{D07D28A5-20CD-425A-B49A-B6084B147B6F}" destId="{86786D7A-9854-4678-8ED3-27DD05AF5CBF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496B350E-5895-4D03-8C26-11B5A14393AE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84030CD-C570-4CA9-BA8F-52F81DA8CD15}">
      <dgm:prSet phldrT="[Текст]" custT="1"/>
      <dgm:spPr/>
      <dgm:t>
        <a:bodyPr/>
        <a:lstStyle/>
        <a:p>
          <a:pPr rtl="0"/>
          <a:r>
            <a:rPr lang="uk-UA" sz="2400" b="1" i="0" u="none" dirty="0">
              <a:solidFill>
                <a:schemeClr val="bg2">
                  <a:lumMod val="25000"/>
                </a:schemeClr>
              </a:solidFill>
              <a:latin typeface="+mj-lt"/>
            </a:rPr>
            <a:t>Ознаки об’єктивно-протиправного діяння</a:t>
          </a:r>
          <a:endParaRPr lang="ru-RU" sz="2400" i="0" dirty="0">
            <a:solidFill>
              <a:schemeClr val="bg2">
                <a:lumMod val="25000"/>
              </a:schemeClr>
            </a:solidFill>
            <a:latin typeface="+mj-lt"/>
          </a:endParaRPr>
        </a:p>
      </dgm:t>
    </dgm:pt>
    <dgm:pt modelId="{00EF65ED-FF07-4A92-A571-DC42676A0A84}" type="parTrans" cxnId="{5172ED6E-0E07-4AF0-AFC0-0111CE477201}">
      <dgm:prSet/>
      <dgm:spPr/>
      <dgm:t>
        <a:bodyPr/>
        <a:lstStyle/>
        <a:p>
          <a:endParaRPr lang="ru-RU"/>
        </a:p>
      </dgm:t>
    </dgm:pt>
    <dgm:pt modelId="{DFF8EBB1-6866-4EEF-93C5-60A8D069BC71}" type="sibTrans" cxnId="{5172ED6E-0E07-4AF0-AFC0-0111CE477201}">
      <dgm:prSet/>
      <dgm:spPr/>
      <dgm:t>
        <a:bodyPr/>
        <a:lstStyle/>
        <a:p>
          <a:endParaRPr lang="ru-RU"/>
        </a:p>
      </dgm:t>
    </dgm:pt>
    <dgm:pt modelId="{8EEF2E5D-3971-47C7-812D-F86967DCBC47}">
      <dgm:prSet custT="1"/>
      <dgm:spPr/>
      <dgm:t>
        <a:bodyPr/>
        <a:lstStyle/>
        <a:p>
          <a:pPr rtl="0"/>
          <a:r>
            <a:rPr lang="uk-UA" sz="2600" b="0" i="0" u="none" dirty="0">
              <a:solidFill>
                <a:schemeClr val="bg2">
                  <a:lumMod val="25000"/>
                </a:schemeClr>
              </a:solidFill>
              <a:latin typeface="+mj-lt"/>
            </a:rPr>
            <a:t>суперечність нормам права</a:t>
          </a:r>
        </a:p>
      </dgm:t>
    </dgm:pt>
    <dgm:pt modelId="{11965ACD-BC70-4F9E-8596-74331B91173F}" type="parTrans" cxnId="{1499CA4A-0C2D-4F51-A22C-5989395E6C0E}">
      <dgm:prSet/>
      <dgm:spPr/>
      <dgm:t>
        <a:bodyPr/>
        <a:lstStyle/>
        <a:p>
          <a:endParaRPr lang="ru-RU"/>
        </a:p>
      </dgm:t>
    </dgm:pt>
    <dgm:pt modelId="{83617DEE-C636-439D-BBF6-A2B72485AF9C}" type="sibTrans" cxnId="{1499CA4A-0C2D-4F51-A22C-5989395E6C0E}">
      <dgm:prSet/>
      <dgm:spPr/>
      <dgm:t>
        <a:bodyPr/>
        <a:lstStyle/>
        <a:p>
          <a:endParaRPr lang="ru-RU"/>
        </a:p>
      </dgm:t>
    </dgm:pt>
    <dgm:pt modelId="{C2FC750F-8C6D-4969-B1BF-E509306781EE}">
      <dgm:prSet custT="1"/>
      <dgm:spPr/>
      <dgm:t>
        <a:bodyPr/>
        <a:lstStyle/>
        <a:p>
          <a:pPr rtl="0"/>
          <a:r>
            <a:rPr lang="uk-UA" sz="2600" b="0" i="0" u="none" dirty="0">
              <a:solidFill>
                <a:schemeClr val="bg2">
                  <a:lumMod val="25000"/>
                </a:schemeClr>
              </a:solidFill>
              <a:latin typeface="+mj-lt"/>
            </a:rPr>
            <a:t>шкода, що наноситься </a:t>
          </a:r>
          <a:r>
            <a:rPr lang="uk-UA" sz="2600" b="0" i="0" u="none" dirty="0" err="1">
              <a:solidFill>
                <a:schemeClr val="bg2">
                  <a:lumMod val="25000"/>
                </a:schemeClr>
              </a:solidFill>
              <a:latin typeface="+mj-lt"/>
            </a:rPr>
            <a:t>правоохоронюваним</a:t>
          </a:r>
          <a:r>
            <a:rPr lang="uk-UA" sz="2600" b="0" i="0" u="none" dirty="0">
              <a:solidFill>
                <a:schemeClr val="bg2">
                  <a:lumMod val="25000"/>
                </a:schemeClr>
              </a:solidFill>
              <a:latin typeface="+mj-lt"/>
            </a:rPr>
            <a:t> інтересам</a:t>
          </a:r>
        </a:p>
      </dgm:t>
    </dgm:pt>
    <dgm:pt modelId="{4F3D9FA5-9073-42BB-8BA0-2FFB3763D0BE}" type="parTrans" cxnId="{2174F53C-CA15-4ACB-9E29-545A6241E2E7}">
      <dgm:prSet/>
      <dgm:spPr/>
      <dgm:t>
        <a:bodyPr/>
        <a:lstStyle/>
        <a:p>
          <a:endParaRPr lang="ru-RU"/>
        </a:p>
      </dgm:t>
    </dgm:pt>
    <dgm:pt modelId="{294F58F5-BA2A-46AD-A397-7AB4668743AF}" type="sibTrans" cxnId="{2174F53C-CA15-4ACB-9E29-545A6241E2E7}">
      <dgm:prSet/>
      <dgm:spPr/>
      <dgm:t>
        <a:bodyPr/>
        <a:lstStyle/>
        <a:p>
          <a:endParaRPr lang="ru-RU"/>
        </a:p>
      </dgm:t>
    </dgm:pt>
    <dgm:pt modelId="{09FA911E-FC61-430C-873C-1361B089DA1B}">
      <dgm:prSet custT="1"/>
      <dgm:spPr/>
      <dgm:t>
        <a:bodyPr/>
        <a:lstStyle/>
        <a:p>
          <a:r>
            <a:rPr lang="uk-UA" sz="2600" b="0" i="0" u="none" dirty="0">
              <a:solidFill>
                <a:schemeClr val="bg2">
                  <a:lumMod val="25000"/>
                </a:schemeClr>
              </a:solidFill>
              <a:latin typeface="+mj-lt"/>
            </a:rPr>
            <a:t>відсутність складу правопорушення (суб’єкта та/або суб’єктивної сторони)</a:t>
          </a:r>
          <a:endParaRPr lang="uk-UA" sz="2600" i="0" dirty="0">
            <a:solidFill>
              <a:schemeClr val="bg2">
                <a:lumMod val="25000"/>
              </a:schemeClr>
            </a:solidFill>
            <a:latin typeface="+mj-lt"/>
          </a:endParaRPr>
        </a:p>
      </dgm:t>
    </dgm:pt>
    <dgm:pt modelId="{52E6A831-2F06-41B9-87A1-028DF412A96F}" type="parTrans" cxnId="{D1EC576A-4071-440A-B13D-F86088D8D6B5}">
      <dgm:prSet/>
      <dgm:spPr/>
      <dgm:t>
        <a:bodyPr/>
        <a:lstStyle/>
        <a:p>
          <a:endParaRPr lang="ru-RU"/>
        </a:p>
      </dgm:t>
    </dgm:pt>
    <dgm:pt modelId="{CED8FA26-A5CC-4AE7-A79B-B731C0AAAB60}" type="sibTrans" cxnId="{D1EC576A-4071-440A-B13D-F86088D8D6B5}">
      <dgm:prSet/>
      <dgm:spPr/>
      <dgm:t>
        <a:bodyPr/>
        <a:lstStyle/>
        <a:p>
          <a:endParaRPr lang="ru-RU"/>
        </a:p>
      </dgm:t>
    </dgm:pt>
    <dgm:pt modelId="{14D671EB-487A-4FD3-85F2-AC833DCC9396}">
      <dgm:prSet custT="1"/>
      <dgm:spPr/>
      <dgm:t>
        <a:bodyPr/>
        <a:lstStyle/>
        <a:p>
          <a:r>
            <a:rPr lang="uk-UA" sz="2600" b="0" i="0" u="none" dirty="0">
              <a:solidFill>
                <a:schemeClr val="bg2">
                  <a:lumMod val="25000"/>
                </a:schemeClr>
              </a:solidFill>
              <a:latin typeface="+mj-lt"/>
            </a:rPr>
            <a:t>негативна реакція з боку держави (примусове відшкодування шкоди, примусові заходи медичного характеру, примусові заходи виховного характеру)</a:t>
          </a:r>
          <a:endParaRPr lang="uk-UA" sz="2600" i="0" dirty="0">
            <a:solidFill>
              <a:schemeClr val="bg2">
                <a:lumMod val="25000"/>
              </a:schemeClr>
            </a:solidFill>
            <a:latin typeface="+mj-lt"/>
          </a:endParaRPr>
        </a:p>
      </dgm:t>
    </dgm:pt>
    <dgm:pt modelId="{7F0FD2A9-E49B-4ADE-BE5D-4E1E3E84A09E}" type="parTrans" cxnId="{CF26F9C6-AFC7-45E2-9578-90BDC3AB4DC1}">
      <dgm:prSet/>
      <dgm:spPr/>
      <dgm:t>
        <a:bodyPr/>
        <a:lstStyle/>
        <a:p>
          <a:endParaRPr lang="ru-RU"/>
        </a:p>
      </dgm:t>
    </dgm:pt>
    <dgm:pt modelId="{1ACB0A3F-E5B4-4785-8003-1EAD4CC74A05}" type="sibTrans" cxnId="{CF26F9C6-AFC7-45E2-9578-90BDC3AB4DC1}">
      <dgm:prSet/>
      <dgm:spPr/>
      <dgm:t>
        <a:bodyPr/>
        <a:lstStyle/>
        <a:p>
          <a:endParaRPr lang="ru-RU"/>
        </a:p>
      </dgm:t>
    </dgm:pt>
    <dgm:pt modelId="{67EF1A05-6766-4E3F-84AC-7BE8D9ADB273}" type="pres">
      <dgm:prSet presAssocID="{496B350E-5895-4D03-8C26-11B5A14393AE}" presName="vert0" presStyleCnt="0">
        <dgm:presLayoutVars>
          <dgm:dir/>
          <dgm:animOne val="branch"/>
          <dgm:animLvl val="lvl"/>
        </dgm:presLayoutVars>
      </dgm:prSet>
      <dgm:spPr/>
    </dgm:pt>
    <dgm:pt modelId="{2F450DCF-0BCD-4CE1-AF6A-4D284A5300FF}" type="pres">
      <dgm:prSet presAssocID="{484030CD-C570-4CA9-BA8F-52F81DA8CD15}" presName="thickLine" presStyleLbl="alignNode1" presStyleIdx="0" presStyleCnt="1"/>
      <dgm:spPr/>
    </dgm:pt>
    <dgm:pt modelId="{4F77ACA8-A989-4ACD-ABC0-17080EBC6A88}" type="pres">
      <dgm:prSet presAssocID="{484030CD-C570-4CA9-BA8F-52F81DA8CD15}" presName="horz1" presStyleCnt="0"/>
      <dgm:spPr/>
    </dgm:pt>
    <dgm:pt modelId="{985F69CC-A09F-4561-B261-AC7D9996DB05}" type="pres">
      <dgm:prSet presAssocID="{484030CD-C570-4CA9-BA8F-52F81DA8CD15}" presName="tx1" presStyleLbl="revTx" presStyleIdx="0" presStyleCnt="5" custScaleX="127491"/>
      <dgm:spPr/>
    </dgm:pt>
    <dgm:pt modelId="{E44D8ABD-E7F0-4F65-8B75-F48D77C1DA1B}" type="pres">
      <dgm:prSet presAssocID="{484030CD-C570-4CA9-BA8F-52F81DA8CD15}" presName="vert1" presStyleCnt="0"/>
      <dgm:spPr/>
    </dgm:pt>
    <dgm:pt modelId="{D9464986-382F-432C-B10E-55B5D0A02E33}" type="pres">
      <dgm:prSet presAssocID="{8EEF2E5D-3971-47C7-812D-F86967DCBC47}" presName="vertSpace2a" presStyleCnt="0"/>
      <dgm:spPr/>
    </dgm:pt>
    <dgm:pt modelId="{80944778-5AEE-42D7-BE96-9E65C440AD5F}" type="pres">
      <dgm:prSet presAssocID="{8EEF2E5D-3971-47C7-812D-F86967DCBC47}" presName="horz2" presStyleCnt="0"/>
      <dgm:spPr/>
    </dgm:pt>
    <dgm:pt modelId="{D0FE38E7-7450-4039-93B7-FCF3CC47D920}" type="pres">
      <dgm:prSet presAssocID="{8EEF2E5D-3971-47C7-812D-F86967DCBC47}" presName="horzSpace2" presStyleCnt="0"/>
      <dgm:spPr/>
    </dgm:pt>
    <dgm:pt modelId="{303307D3-EC1F-4616-8D82-32240EEAC885}" type="pres">
      <dgm:prSet presAssocID="{8EEF2E5D-3971-47C7-812D-F86967DCBC47}" presName="tx2" presStyleLbl="revTx" presStyleIdx="1" presStyleCnt="5"/>
      <dgm:spPr/>
    </dgm:pt>
    <dgm:pt modelId="{BCDD516B-38E2-4009-A25E-408BF8365AB4}" type="pres">
      <dgm:prSet presAssocID="{8EEF2E5D-3971-47C7-812D-F86967DCBC47}" presName="vert2" presStyleCnt="0"/>
      <dgm:spPr/>
    </dgm:pt>
    <dgm:pt modelId="{5159FEBB-15C1-4562-9A55-488B314364FE}" type="pres">
      <dgm:prSet presAssocID="{8EEF2E5D-3971-47C7-812D-F86967DCBC47}" presName="thinLine2b" presStyleLbl="callout" presStyleIdx="0" presStyleCnt="4"/>
      <dgm:spPr/>
    </dgm:pt>
    <dgm:pt modelId="{F4857AAF-08C8-4C64-807D-AD85B57754CE}" type="pres">
      <dgm:prSet presAssocID="{8EEF2E5D-3971-47C7-812D-F86967DCBC47}" presName="vertSpace2b" presStyleCnt="0"/>
      <dgm:spPr/>
    </dgm:pt>
    <dgm:pt modelId="{60E351C1-83BB-44DB-AEA5-BB3737CE1C2B}" type="pres">
      <dgm:prSet presAssocID="{C2FC750F-8C6D-4969-B1BF-E509306781EE}" presName="horz2" presStyleCnt="0"/>
      <dgm:spPr/>
    </dgm:pt>
    <dgm:pt modelId="{6CEB14A3-D63D-47E5-9268-BD8AFDABFDFC}" type="pres">
      <dgm:prSet presAssocID="{C2FC750F-8C6D-4969-B1BF-E509306781EE}" presName="horzSpace2" presStyleCnt="0"/>
      <dgm:spPr/>
    </dgm:pt>
    <dgm:pt modelId="{8B3CCC2E-D084-4F08-B0C9-B0470AEE315B}" type="pres">
      <dgm:prSet presAssocID="{C2FC750F-8C6D-4969-B1BF-E509306781EE}" presName="tx2" presStyleLbl="revTx" presStyleIdx="2" presStyleCnt="5"/>
      <dgm:spPr/>
    </dgm:pt>
    <dgm:pt modelId="{86E722E8-E57E-4A2A-A21D-07FA44C86F8E}" type="pres">
      <dgm:prSet presAssocID="{C2FC750F-8C6D-4969-B1BF-E509306781EE}" presName="vert2" presStyleCnt="0"/>
      <dgm:spPr/>
    </dgm:pt>
    <dgm:pt modelId="{BF610325-A223-4E50-B433-E9A96D8F0CAB}" type="pres">
      <dgm:prSet presAssocID="{C2FC750F-8C6D-4969-B1BF-E509306781EE}" presName="thinLine2b" presStyleLbl="callout" presStyleIdx="1" presStyleCnt="4"/>
      <dgm:spPr/>
    </dgm:pt>
    <dgm:pt modelId="{FEEE9E6C-91BB-4D12-A513-AE48AC1993B6}" type="pres">
      <dgm:prSet presAssocID="{C2FC750F-8C6D-4969-B1BF-E509306781EE}" presName="vertSpace2b" presStyleCnt="0"/>
      <dgm:spPr/>
    </dgm:pt>
    <dgm:pt modelId="{A06552FA-8818-4FF9-93C0-FB160A3AAFEB}" type="pres">
      <dgm:prSet presAssocID="{09FA911E-FC61-430C-873C-1361B089DA1B}" presName="horz2" presStyleCnt="0"/>
      <dgm:spPr/>
    </dgm:pt>
    <dgm:pt modelId="{79772816-6BC5-4083-9CD8-7CB75190DB6B}" type="pres">
      <dgm:prSet presAssocID="{09FA911E-FC61-430C-873C-1361B089DA1B}" presName="horzSpace2" presStyleCnt="0"/>
      <dgm:spPr/>
    </dgm:pt>
    <dgm:pt modelId="{F58CE151-5E6F-4B1D-ACED-BB7DC2A92B0F}" type="pres">
      <dgm:prSet presAssocID="{09FA911E-FC61-430C-873C-1361B089DA1B}" presName="tx2" presStyleLbl="revTx" presStyleIdx="3" presStyleCnt="5"/>
      <dgm:spPr/>
    </dgm:pt>
    <dgm:pt modelId="{6A484812-D87F-4FBC-A0AC-3883ADD472F5}" type="pres">
      <dgm:prSet presAssocID="{09FA911E-FC61-430C-873C-1361B089DA1B}" presName="vert2" presStyleCnt="0"/>
      <dgm:spPr/>
    </dgm:pt>
    <dgm:pt modelId="{21AE5C85-C3DB-410D-ADB0-8E06C8CEB192}" type="pres">
      <dgm:prSet presAssocID="{09FA911E-FC61-430C-873C-1361B089DA1B}" presName="thinLine2b" presStyleLbl="callout" presStyleIdx="2" presStyleCnt="4"/>
      <dgm:spPr/>
    </dgm:pt>
    <dgm:pt modelId="{B95DCAB0-10A0-41CC-88B2-F9F2DC80B939}" type="pres">
      <dgm:prSet presAssocID="{09FA911E-FC61-430C-873C-1361B089DA1B}" presName="vertSpace2b" presStyleCnt="0"/>
      <dgm:spPr/>
    </dgm:pt>
    <dgm:pt modelId="{58AD1E53-CC54-410E-959F-A9A0FC9541D6}" type="pres">
      <dgm:prSet presAssocID="{14D671EB-487A-4FD3-85F2-AC833DCC9396}" presName="horz2" presStyleCnt="0"/>
      <dgm:spPr/>
    </dgm:pt>
    <dgm:pt modelId="{80EAC6B2-7593-437C-AC43-51A09C377CC6}" type="pres">
      <dgm:prSet presAssocID="{14D671EB-487A-4FD3-85F2-AC833DCC9396}" presName="horzSpace2" presStyleCnt="0"/>
      <dgm:spPr/>
    </dgm:pt>
    <dgm:pt modelId="{CAF9C447-C1F2-42B4-9C98-63BF5AED2F9B}" type="pres">
      <dgm:prSet presAssocID="{14D671EB-487A-4FD3-85F2-AC833DCC9396}" presName="tx2" presStyleLbl="revTx" presStyleIdx="4" presStyleCnt="5" custScaleY="170581"/>
      <dgm:spPr/>
    </dgm:pt>
    <dgm:pt modelId="{6FEC9568-2C19-4913-A950-1575AB0F8A92}" type="pres">
      <dgm:prSet presAssocID="{14D671EB-487A-4FD3-85F2-AC833DCC9396}" presName="vert2" presStyleCnt="0"/>
      <dgm:spPr/>
    </dgm:pt>
    <dgm:pt modelId="{226791DC-CB2E-409C-874E-75B34F93DE73}" type="pres">
      <dgm:prSet presAssocID="{14D671EB-487A-4FD3-85F2-AC833DCC9396}" presName="thinLine2b" presStyleLbl="callout" presStyleIdx="3" presStyleCnt="4"/>
      <dgm:spPr/>
    </dgm:pt>
    <dgm:pt modelId="{772929DC-71B0-44B8-A415-0995A226216F}" type="pres">
      <dgm:prSet presAssocID="{14D671EB-487A-4FD3-85F2-AC833DCC9396}" presName="vertSpace2b" presStyleCnt="0"/>
      <dgm:spPr/>
    </dgm:pt>
  </dgm:ptLst>
  <dgm:cxnLst>
    <dgm:cxn modelId="{1E125728-8CE3-49BF-B89B-99E7D8D4822D}" type="presOf" srcId="{484030CD-C570-4CA9-BA8F-52F81DA8CD15}" destId="{985F69CC-A09F-4561-B261-AC7D9996DB05}" srcOrd="0" destOrd="0" presId="urn:microsoft.com/office/officeart/2008/layout/LinedList"/>
    <dgm:cxn modelId="{91BAC638-3590-4919-9B8B-767CAC855A91}" type="presOf" srcId="{8EEF2E5D-3971-47C7-812D-F86967DCBC47}" destId="{303307D3-EC1F-4616-8D82-32240EEAC885}" srcOrd="0" destOrd="0" presId="urn:microsoft.com/office/officeart/2008/layout/LinedList"/>
    <dgm:cxn modelId="{2174F53C-CA15-4ACB-9E29-545A6241E2E7}" srcId="{484030CD-C570-4CA9-BA8F-52F81DA8CD15}" destId="{C2FC750F-8C6D-4969-B1BF-E509306781EE}" srcOrd="1" destOrd="0" parTransId="{4F3D9FA5-9073-42BB-8BA0-2FFB3763D0BE}" sibTransId="{294F58F5-BA2A-46AD-A397-7AB4668743AF}"/>
    <dgm:cxn modelId="{D1EC576A-4071-440A-B13D-F86088D8D6B5}" srcId="{484030CD-C570-4CA9-BA8F-52F81DA8CD15}" destId="{09FA911E-FC61-430C-873C-1361B089DA1B}" srcOrd="2" destOrd="0" parTransId="{52E6A831-2F06-41B9-87A1-028DF412A96F}" sibTransId="{CED8FA26-A5CC-4AE7-A79B-B731C0AAAB60}"/>
    <dgm:cxn modelId="{1499CA4A-0C2D-4F51-A22C-5989395E6C0E}" srcId="{484030CD-C570-4CA9-BA8F-52F81DA8CD15}" destId="{8EEF2E5D-3971-47C7-812D-F86967DCBC47}" srcOrd="0" destOrd="0" parTransId="{11965ACD-BC70-4F9E-8596-74331B91173F}" sibTransId="{83617DEE-C636-439D-BBF6-A2B72485AF9C}"/>
    <dgm:cxn modelId="{5172ED6E-0E07-4AF0-AFC0-0111CE477201}" srcId="{496B350E-5895-4D03-8C26-11B5A14393AE}" destId="{484030CD-C570-4CA9-BA8F-52F81DA8CD15}" srcOrd="0" destOrd="0" parTransId="{00EF65ED-FF07-4A92-A571-DC42676A0A84}" sibTransId="{DFF8EBB1-6866-4EEF-93C5-60A8D069BC71}"/>
    <dgm:cxn modelId="{0492E29B-53C8-41FF-BEFB-279B941EFD14}" type="presOf" srcId="{09FA911E-FC61-430C-873C-1361B089DA1B}" destId="{F58CE151-5E6F-4B1D-ACED-BB7DC2A92B0F}" srcOrd="0" destOrd="0" presId="urn:microsoft.com/office/officeart/2008/layout/LinedList"/>
    <dgm:cxn modelId="{641EA4B3-32DB-4054-B70F-DFD3D574C9AC}" type="presOf" srcId="{C2FC750F-8C6D-4969-B1BF-E509306781EE}" destId="{8B3CCC2E-D084-4F08-B0C9-B0470AEE315B}" srcOrd="0" destOrd="0" presId="urn:microsoft.com/office/officeart/2008/layout/LinedList"/>
    <dgm:cxn modelId="{A16AD1C5-55E7-4729-9D23-0479F800C171}" type="presOf" srcId="{496B350E-5895-4D03-8C26-11B5A14393AE}" destId="{67EF1A05-6766-4E3F-84AC-7BE8D9ADB273}" srcOrd="0" destOrd="0" presId="urn:microsoft.com/office/officeart/2008/layout/LinedList"/>
    <dgm:cxn modelId="{CF26F9C6-AFC7-45E2-9578-90BDC3AB4DC1}" srcId="{484030CD-C570-4CA9-BA8F-52F81DA8CD15}" destId="{14D671EB-487A-4FD3-85F2-AC833DCC9396}" srcOrd="3" destOrd="0" parTransId="{7F0FD2A9-E49B-4ADE-BE5D-4E1E3E84A09E}" sibTransId="{1ACB0A3F-E5B4-4785-8003-1EAD4CC74A05}"/>
    <dgm:cxn modelId="{1E9694DE-3D27-4F08-913D-212FECEFE74D}" type="presOf" srcId="{14D671EB-487A-4FD3-85F2-AC833DCC9396}" destId="{CAF9C447-C1F2-42B4-9C98-63BF5AED2F9B}" srcOrd="0" destOrd="0" presId="urn:microsoft.com/office/officeart/2008/layout/LinedList"/>
    <dgm:cxn modelId="{EF505CD1-B3F1-4418-8E1F-305ED06DA26D}" type="presParOf" srcId="{67EF1A05-6766-4E3F-84AC-7BE8D9ADB273}" destId="{2F450DCF-0BCD-4CE1-AF6A-4D284A5300FF}" srcOrd="0" destOrd="0" presId="urn:microsoft.com/office/officeart/2008/layout/LinedList"/>
    <dgm:cxn modelId="{01A250DA-79B4-4487-88E3-41342FDA700A}" type="presParOf" srcId="{67EF1A05-6766-4E3F-84AC-7BE8D9ADB273}" destId="{4F77ACA8-A989-4ACD-ABC0-17080EBC6A88}" srcOrd="1" destOrd="0" presId="urn:microsoft.com/office/officeart/2008/layout/LinedList"/>
    <dgm:cxn modelId="{CDC04CF3-B36D-40C6-A61F-0D49108A0EE0}" type="presParOf" srcId="{4F77ACA8-A989-4ACD-ABC0-17080EBC6A88}" destId="{985F69CC-A09F-4561-B261-AC7D9996DB05}" srcOrd="0" destOrd="0" presId="urn:microsoft.com/office/officeart/2008/layout/LinedList"/>
    <dgm:cxn modelId="{F0166453-5846-4E5D-BF7D-6D84AB4C7E0C}" type="presParOf" srcId="{4F77ACA8-A989-4ACD-ABC0-17080EBC6A88}" destId="{E44D8ABD-E7F0-4F65-8B75-F48D77C1DA1B}" srcOrd="1" destOrd="0" presId="urn:microsoft.com/office/officeart/2008/layout/LinedList"/>
    <dgm:cxn modelId="{E346E2DD-ED2B-4A24-883F-0B8459C7D7EC}" type="presParOf" srcId="{E44D8ABD-E7F0-4F65-8B75-F48D77C1DA1B}" destId="{D9464986-382F-432C-B10E-55B5D0A02E33}" srcOrd="0" destOrd="0" presId="urn:microsoft.com/office/officeart/2008/layout/LinedList"/>
    <dgm:cxn modelId="{D28A7F95-0703-424A-9A84-1ADED6DB0820}" type="presParOf" srcId="{E44D8ABD-E7F0-4F65-8B75-F48D77C1DA1B}" destId="{80944778-5AEE-42D7-BE96-9E65C440AD5F}" srcOrd="1" destOrd="0" presId="urn:microsoft.com/office/officeart/2008/layout/LinedList"/>
    <dgm:cxn modelId="{43C2A2C5-27D3-45C4-9DC6-2FE63CB867F5}" type="presParOf" srcId="{80944778-5AEE-42D7-BE96-9E65C440AD5F}" destId="{D0FE38E7-7450-4039-93B7-FCF3CC47D920}" srcOrd="0" destOrd="0" presId="urn:microsoft.com/office/officeart/2008/layout/LinedList"/>
    <dgm:cxn modelId="{E532D9AB-2EE5-436B-97D6-B7D308660399}" type="presParOf" srcId="{80944778-5AEE-42D7-BE96-9E65C440AD5F}" destId="{303307D3-EC1F-4616-8D82-32240EEAC885}" srcOrd="1" destOrd="0" presId="urn:microsoft.com/office/officeart/2008/layout/LinedList"/>
    <dgm:cxn modelId="{DDBEA68F-AE77-43BA-9C73-B16E56BB5AA8}" type="presParOf" srcId="{80944778-5AEE-42D7-BE96-9E65C440AD5F}" destId="{BCDD516B-38E2-4009-A25E-408BF8365AB4}" srcOrd="2" destOrd="0" presId="urn:microsoft.com/office/officeart/2008/layout/LinedList"/>
    <dgm:cxn modelId="{69339D7D-2BDC-4E00-A1F7-2C961ED8BC2B}" type="presParOf" srcId="{E44D8ABD-E7F0-4F65-8B75-F48D77C1DA1B}" destId="{5159FEBB-15C1-4562-9A55-488B314364FE}" srcOrd="2" destOrd="0" presId="urn:microsoft.com/office/officeart/2008/layout/LinedList"/>
    <dgm:cxn modelId="{E89E41AE-54D3-492E-98F8-F9713C945ECD}" type="presParOf" srcId="{E44D8ABD-E7F0-4F65-8B75-F48D77C1DA1B}" destId="{F4857AAF-08C8-4C64-807D-AD85B57754CE}" srcOrd="3" destOrd="0" presId="urn:microsoft.com/office/officeart/2008/layout/LinedList"/>
    <dgm:cxn modelId="{A7F6BBCD-E1C6-4BCF-905F-1BE82D354095}" type="presParOf" srcId="{E44D8ABD-E7F0-4F65-8B75-F48D77C1DA1B}" destId="{60E351C1-83BB-44DB-AEA5-BB3737CE1C2B}" srcOrd="4" destOrd="0" presId="urn:microsoft.com/office/officeart/2008/layout/LinedList"/>
    <dgm:cxn modelId="{557E8A5D-84EA-4A56-A97E-171D68FD6C6B}" type="presParOf" srcId="{60E351C1-83BB-44DB-AEA5-BB3737CE1C2B}" destId="{6CEB14A3-D63D-47E5-9268-BD8AFDABFDFC}" srcOrd="0" destOrd="0" presId="urn:microsoft.com/office/officeart/2008/layout/LinedList"/>
    <dgm:cxn modelId="{FC725CD0-C8B5-457D-90BD-0D721DAD6C9F}" type="presParOf" srcId="{60E351C1-83BB-44DB-AEA5-BB3737CE1C2B}" destId="{8B3CCC2E-D084-4F08-B0C9-B0470AEE315B}" srcOrd="1" destOrd="0" presId="urn:microsoft.com/office/officeart/2008/layout/LinedList"/>
    <dgm:cxn modelId="{AB3EC6FA-DDE8-4BDB-B7DE-2358879AA5C0}" type="presParOf" srcId="{60E351C1-83BB-44DB-AEA5-BB3737CE1C2B}" destId="{86E722E8-E57E-4A2A-A21D-07FA44C86F8E}" srcOrd="2" destOrd="0" presId="urn:microsoft.com/office/officeart/2008/layout/LinedList"/>
    <dgm:cxn modelId="{EFAF4E34-F9B9-49F5-BEF6-FC5FDBEE90D3}" type="presParOf" srcId="{E44D8ABD-E7F0-4F65-8B75-F48D77C1DA1B}" destId="{BF610325-A223-4E50-B433-E9A96D8F0CAB}" srcOrd="5" destOrd="0" presId="urn:microsoft.com/office/officeart/2008/layout/LinedList"/>
    <dgm:cxn modelId="{9CF3BF0C-032B-4766-9B81-929BE3D85E37}" type="presParOf" srcId="{E44D8ABD-E7F0-4F65-8B75-F48D77C1DA1B}" destId="{FEEE9E6C-91BB-4D12-A513-AE48AC1993B6}" srcOrd="6" destOrd="0" presId="urn:microsoft.com/office/officeart/2008/layout/LinedList"/>
    <dgm:cxn modelId="{5DBDF938-7950-4C8E-B2ED-342444068860}" type="presParOf" srcId="{E44D8ABD-E7F0-4F65-8B75-F48D77C1DA1B}" destId="{A06552FA-8818-4FF9-93C0-FB160A3AAFEB}" srcOrd="7" destOrd="0" presId="urn:microsoft.com/office/officeart/2008/layout/LinedList"/>
    <dgm:cxn modelId="{139968B0-D557-46EB-8D3C-D870BDA5A9F1}" type="presParOf" srcId="{A06552FA-8818-4FF9-93C0-FB160A3AAFEB}" destId="{79772816-6BC5-4083-9CD8-7CB75190DB6B}" srcOrd="0" destOrd="0" presId="urn:microsoft.com/office/officeart/2008/layout/LinedList"/>
    <dgm:cxn modelId="{5273CEE7-EEBF-4FD0-AC84-B40B38ECEEB1}" type="presParOf" srcId="{A06552FA-8818-4FF9-93C0-FB160A3AAFEB}" destId="{F58CE151-5E6F-4B1D-ACED-BB7DC2A92B0F}" srcOrd="1" destOrd="0" presId="urn:microsoft.com/office/officeart/2008/layout/LinedList"/>
    <dgm:cxn modelId="{A7B2D2B8-3338-4819-B760-0C1299A5F44C}" type="presParOf" srcId="{A06552FA-8818-4FF9-93C0-FB160A3AAFEB}" destId="{6A484812-D87F-4FBC-A0AC-3883ADD472F5}" srcOrd="2" destOrd="0" presId="urn:microsoft.com/office/officeart/2008/layout/LinedList"/>
    <dgm:cxn modelId="{A2D3D254-6B79-4649-964D-3EF801CC9F86}" type="presParOf" srcId="{E44D8ABD-E7F0-4F65-8B75-F48D77C1DA1B}" destId="{21AE5C85-C3DB-410D-ADB0-8E06C8CEB192}" srcOrd="8" destOrd="0" presId="urn:microsoft.com/office/officeart/2008/layout/LinedList"/>
    <dgm:cxn modelId="{7E213BB7-F10A-4B0F-AED1-8C83CBF2FFD3}" type="presParOf" srcId="{E44D8ABD-E7F0-4F65-8B75-F48D77C1DA1B}" destId="{B95DCAB0-10A0-41CC-88B2-F9F2DC80B939}" srcOrd="9" destOrd="0" presId="urn:microsoft.com/office/officeart/2008/layout/LinedList"/>
    <dgm:cxn modelId="{D1E7D2A2-B2BB-4A84-9BF1-5E2B6C0609BE}" type="presParOf" srcId="{E44D8ABD-E7F0-4F65-8B75-F48D77C1DA1B}" destId="{58AD1E53-CC54-410E-959F-A9A0FC9541D6}" srcOrd="10" destOrd="0" presId="urn:microsoft.com/office/officeart/2008/layout/LinedList"/>
    <dgm:cxn modelId="{13162208-4A20-41D6-AD6C-6CD30A8BDC7B}" type="presParOf" srcId="{58AD1E53-CC54-410E-959F-A9A0FC9541D6}" destId="{80EAC6B2-7593-437C-AC43-51A09C377CC6}" srcOrd="0" destOrd="0" presId="urn:microsoft.com/office/officeart/2008/layout/LinedList"/>
    <dgm:cxn modelId="{FEC38225-3CAA-47B8-8BA0-1F4BC5DAE519}" type="presParOf" srcId="{58AD1E53-CC54-410E-959F-A9A0FC9541D6}" destId="{CAF9C447-C1F2-42B4-9C98-63BF5AED2F9B}" srcOrd="1" destOrd="0" presId="urn:microsoft.com/office/officeart/2008/layout/LinedList"/>
    <dgm:cxn modelId="{D67B9336-6141-4283-9E99-266047DD0112}" type="presParOf" srcId="{58AD1E53-CC54-410E-959F-A9A0FC9541D6}" destId="{6FEC9568-2C19-4913-A950-1575AB0F8A92}" srcOrd="2" destOrd="0" presId="urn:microsoft.com/office/officeart/2008/layout/LinedList"/>
    <dgm:cxn modelId="{7EC6EED3-F228-40EC-98AA-82F6C011FE29}" type="presParOf" srcId="{E44D8ABD-E7F0-4F65-8B75-F48D77C1DA1B}" destId="{226791DC-CB2E-409C-874E-75B34F93DE73}" srcOrd="11" destOrd="0" presId="urn:microsoft.com/office/officeart/2008/layout/LinedList"/>
    <dgm:cxn modelId="{991E10F9-E1E2-472D-84E1-0EE61C8F891A}" type="presParOf" srcId="{E44D8ABD-E7F0-4F65-8B75-F48D77C1DA1B}" destId="{772929DC-71B0-44B8-A415-0995A226216F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D69D2E4-518A-4A92-84D2-4F5E87D7208D}" type="doc">
      <dgm:prSet loTypeId="urn:microsoft.com/office/officeart/2005/8/layout/hierarchy1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8A7CDF8-91D1-4626-B73C-D75A4A3B4C7A}">
      <dgm:prSet phldrT="[Текст]"/>
      <dgm:spPr/>
      <dgm:t>
        <a:bodyPr/>
        <a:lstStyle/>
        <a:p>
          <a:r>
            <a:rPr lang="uk-UA" b="1" i="0" dirty="0">
              <a:latin typeface="+mj-lt"/>
            </a:rPr>
            <a:t>Залежно від кількості суб’єктів</a:t>
          </a:r>
          <a:endParaRPr lang="ru-RU" i="0" dirty="0">
            <a:latin typeface="+mj-lt"/>
          </a:endParaRPr>
        </a:p>
      </dgm:t>
    </dgm:pt>
    <dgm:pt modelId="{8B930C1C-B954-4292-9819-D902C79BDA14}" type="parTrans" cxnId="{5CB77111-F5DC-49A9-8D48-E556361477A3}">
      <dgm:prSet/>
      <dgm:spPr/>
      <dgm:t>
        <a:bodyPr/>
        <a:lstStyle/>
        <a:p>
          <a:endParaRPr lang="ru-RU"/>
        </a:p>
      </dgm:t>
    </dgm:pt>
    <dgm:pt modelId="{B5FAC265-4487-49A7-9A29-AF5F3BFED82F}" type="sibTrans" cxnId="{5CB77111-F5DC-49A9-8D48-E556361477A3}">
      <dgm:prSet/>
      <dgm:spPr/>
      <dgm:t>
        <a:bodyPr/>
        <a:lstStyle/>
        <a:p>
          <a:endParaRPr lang="ru-RU"/>
        </a:p>
      </dgm:t>
    </dgm:pt>
    <dgm:pt modelId="{B1871ABE-77AA-43FE-80BC-597ADD6E6583}">
      <dgm:prSet phldrT="[Текст]"/>
      <dgm:spPr/>
      <dgm:t>
        <a:bodyPr/>
        <a:lstStyle/>
        <a:p>
          <a:r>
            <a:rPr lang="uk-UA" dirty="0">
              <a:latin typeface="+mj-lt"/>
            </a:rPr>
            <a:t>індивідуальна</a:t>
          </a:r>
          <a:endParaRPr lang="ru-RU" dirty="0">
            <a:latin typeface="+mj-lt"/>
          </a:endParaRPr>
        </a:p>
      </dgm:t>
    </dgm:pt>
    <dgm:pt modelId="{782EF622-1B38-4631-8A8C-E005AD888659}" type="parTrans" cxnId="{AB9C8DEC-7644-4811-9809-EBEF51ADB3F9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648A5D06-568E-49F1-9A86-D341FA634BF9}" type="sibTrans" cxnId="{AB9C8DEC-7644-4811-9809-EBEF51ADB3F9}">
      <dgm:prSet/>
      <dgm:spPr/>
      <dgm:t>
        <a:bodyPr/>
        <a:lstStyle/>
        <a:p>
          <a:endParaRPr lang="ru-RU"/>
        </a:p>
      </dgm:t>
    </dgm:pt>
    <dgm:pt modelId="{F95F507A-96E1-448C-B5F8-84C4D996D683}">
      <dgm:prSet phldrT="[Текст]"/>
      <dgm:spPr/>
      <dgm:t>
        <a:bodyPr/>
        <a:lstStyle/>
        <a:p>
          <a:r>
            <a:rPr lang="uk-UA" dirty="0">
              <a:latin typeface="+mj-lt"/>
            </a:rPr>
            <a:t>колективна</a:t>
          </a:r>
          <a:endParaRPr lang="ru-RU" dirty="0">
            <a:latin typeface="+mj-lt"/>
          </a:endParaRPr>
        </a:p>
      </dgm:t>
    </dgm:pt>
    <dgm:pt modelId="{BA1978EB-0C99-47F9-9B0F-222504EAB676}" type="parTrans" cxnId="{D6DD15E8-48E5-4F7C-81AD-AE7C94F2CDE8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7F28FE10-401D-4BDC-B34C-9292C4D1178B}" type="sibTrans" cxnId="{D6DD15E8-48E5-4F7C-81AD-AE7C94F2CDE8}">
      <dgm:prSet/>
      <dgm:spPr/>
      <dgm:t>
        <a:bodyPr/>
        <a:lstStyle/>
        <a:p>
          <a:endParaRPr lang="ru-RU"/>
        </a:p>
      </dgm:t>
    </dgm:pt>
    <dgm:pt modelId="{F955DD98-884A-413E-BDCB-3D51134F2D4E}" type="pres">
      <dgm:prSet presAssocID="{4D69D2E4-518A-4A92-84D2-4F5E87D7208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EFB89E3-E468-4DEF-93BD-06BFC787498E}" type="pres">
      <dgm:prSet presAssocID="{28A7CDF8-91D1-4626-B73C-D75A4A3B4C7A}" presName="hierRoot1" presStyleCnt="0"/>
      <dgm:spPr/>
    </dgm:pt>
    <dgm:pt modelId="{5144E5A4-8043-43AA-95D0-98B3CD9F8E31}" type="pres">
      <dgm:prSet presAssocID="{28A7CDF8-91D1-4626-B73C-D75A4A3B4C7A}" presName="composite" presStyleCnt="0"/>
      <dgm:spPr/>
    </dgm:pt>
    <dgm:pt modelId="{D75754F7-DE12-40E0-83F1-3AA6D19FE420}" type="pres">
      <dgm:prSet presAssocID="{28A7CDF8-91D1-4626-B73C-D75A4A3B4C7A}" presName="background" presStyleLbl="node0" presStyleIdx="0" presStyleCnt="1"/>
      <dgm:spPr/>
    </dgm:pt>
    <dgm:pt modelId="{8847DEAC-4FED-45A5-9DAC-23942F1EC9AD}" type="pres">
      <dgm:prSet presAssocID="{28A7CDF8-91D1-4626-B73C-D75A4A3B4C7A}" presName="text" presStyleLbl="fgAcc0" presStyleIdx="0" presStyleCnt="1">
        <dgm:presLayoutVars>
          <dgm:chPref val="3"/>
        </dgm:presLayoutVars>
      </dgm:prSet>
      <dgm:spPr/>
    </dgm:pt>
    <dgm:pt modelId="{659319B0-BE74-46BE-B965-AB07B5BF2B77}" type="pres">
      <dgm:prSet presAssocID="{28A7CDF8-91D1-4626-B73C-D75A4A3B4C7A}" presName="hierChild2" presStyleCnt="0"/>
      <dgm:spPr/>
    </dgm:pt>
    <dgm:pt modelId="{835AABF4-39D4-4D3B-9301-55B8107CE5D9}" type="pres">
      <dgm:prSet presAssocID="{782EF622-1B38-4631-8A8C-E005AD888659}" presName="Name10" presStyleLbl="parChTrans1D2" presStyleIdx="0" presStyleCnt="2"/>
      <dgm:spPr/>
    </dgm:pt>
    <dgm:pt modelId="{F5037DB6-5B48-4CA3-99D9-90932C461A80}" type="pres">
      <dgm:prSet presAssocID="{B1871ABE-77AA-43FE-80BC-597ADD6E6583}" presName="hierRoot2" presStyleCnt="0"/>
      <dgm:spPr/>
    </dgm:pt>
    <dgm:pt modelId="{AA0B47A8-7CA0-460F-8281-1D7DD6893741}" type="pres">
      <dgm:prSet presAssocID="{B1871ABE-77AA-43FE-80BC-597ADD6E6583}" presName="composite2" presStyleCnt="0"/>
      <dgm:spPr/>
    </dgm:pt>
    <dgm:pt modelId="{DD7889BE-EC8A-4EBC-B698-8993DB0C0B79}" type="pres">
      <dgm:prSet presAssocID="{B1871ABE-77AA-43FE-80BC-597ADD6E6583}" presName="background2" presStyleLbl="node2" presStyleIdx="0" presStyleCnt="2"/>
      <dgm:spPr/>
    </dgm:pt>
    <dgm:pt modelId="{F6A6FC53-947E-4DBA-8E48-8FB02274F4F4}" type="pres">
      <dgm:prSet presAssocID="{B1871ABE-77AA-43FE-80BC-597ADD6E6583}" presName="text2" presStyleLbl="fgAcc2" presStyleIdx="0" presStyleCnt="2">
        <dgm:presLayoutVars>
          <dgm:chPref val="3"/>
        </dgm:presLayoutVars>
      </dgm:prSet>
      <dgm:spPr/>
    </dgm:pt>
    <dgm:pt modelId="{44E1FEB1-C206-4E83-8D8A-5DD2611CB0D5}" type="pres">
      <dgm:prSet presAssocID="{B1871ABE-77AA-43FE-80BC-597ADD6E6583}" presName="hierChild3" presStyleCnt="0"/>
      <dgm:spPr/>
    </dgm:pt>
    <dgm:pt modelId="{4943E108-CA2E-4AEC-8EB8-E51D4ECA4184}" type="pres">
      <dgm:prSet presAssocID="{BA1978EB-0C99-47F9-9B0F-222504EAB676}" presName="Name10" presStyleLbl="parChTrans1D2" presStyleIdx="1" presStyleCnt="2"/>
      <dgm:spPr/>
    </dgm:pt>
    <dgm:pt modelId="{3666203D-D56B-4437-862E-7C8CFC7924CA}" type="pres">
      <dgm:prSet presAssocID="{F95F507A-96E1-448C-B5F8-84C4D996D683}" presName="hierRoot2" presStyleCnt="0"/>
      <dgm:spPr/>
    </dgm:pt>
    <dgm:pt modelId="{77108ECE-7CB6-44B4-ACBD-FCCFF4975F5D}" type="pres">
      <dgm:prSet presAssocID="{F95F507A-96E1-448C-B5F8-84C4D996D683}" presName="composite2" presStyleCnt="0"/>
      <dgm:spPr/>
    </dgm:pt>
    <dgm:pt modelId="{154ECF05-DF27-4A30-AA7B-1FE9C39C3C60}" type="pres">
      <dgm:prSet presAssocID="{F95F507A-96E1-448C-B5F8-84C4D996D683}" presName="background2" presStyleLbl="node2" presStyleIdx="1" presStyleCnt="2"/>
      <dgm:spPr/>
    </dgm:pt>
    <dgm:pt modelId="{926C26ED-4A0A-4847-9577-C21CBD872164}" type="pres">
      <dgm:prSet presAssocID="{F95F507A-96E1-448C-B5F8-84C4D996D683}" presName="text2" presStyleLbl="fgAcc2" presStyleIdx="1" presStyleCnt="2">
        <dgm:presLayoutVars>
          <dgm:chPref val="3"/>
        </dgm:presLayoutVars>
      </dgm:prSet>
      <dgm:spPr/>
    </dgm:pt>
    <dgm:pt modelId="{A123B8DE-2896-471C-A208-7DC590539554}" type="pres">
      <dgm:prSet presAssocID="{F95F507A-96E1-448C-B5F8-84C4D996D683}" presName="hierChild3" presStyleCnt="0"/>
      <dgm:spPr/>
    </dgm:pt>
  </dgm:ptLst>
  <dgm:cxnLst>
    <dgm:cxn modelId="{79070A0F-0FEC-4EEE-95BA-EA8FFCDEA524}" type="presOf" srcId="{28A7CDF8-91D1-4626-B73C-D75A4A3B4C7A}" destId="{8847DEAC-4FED-45A5-9DAC-23942F1EC9AD}" srcOrd="0" destOrd="0" presId="urn:microsoft.com/office/officeart/2005/8/layout/hierarchy1"/>
    <dgm:cxn modelId="{5CB77111-F5DC-49A9-8D48-E556361477A3}" srcId="{4D69D2E4-518A-4A92-84D2-4F5E87D7208D}" destId="{28A7CDF8-91D1-4626-B73C-D75A4A3B4C7A}" srcOrd="0" destOrd="0" parTransId="{8B930C1C-B954-4292-9819-D902C79BDA14}" sibTransId="{B5FAC265-4487-49A7-9A29-AF5F3BFED82F}"/>
    <dgm:cxn modelId="{4E1EA145-7407-46EE-B810-7675189CFDE1}" type="presOf" srcId="{782EF622-1B38-4631-8A8C-E005AD888659}" destId="{835AABF4-39D4-4D3B-9301-55B8107CE5D9}" srcOrd="0" destOrd="0" presId="urn:microsoft.com/office/officeart/2005/8/layout/hierarchy1"/>
    <dgm:cxn modelId="{A9B49B48-16AC-455B-B3D9-9D4A63586D3E}" type="presOf" srcId="{F95F507A-96E1-448C-B5F8-84C4D996D683}" destId="{926C26ED-4A0A-4847-9577-C21CBD872164}" srcOrd="0" destOrd="0" presId="urn:microsoft.com/office/officeart/2005/8/layout/hierarchy1"/>
    <dgm:cxn modelId="{94C9CE86-3658-4D30-B227-FBD4AD267942}" type="presOf" srcId="{B1871ABE-77AA-43FE-80BC-597ADD6E6583}" destId="{F6A6FC53-947E-4DBA-8E48-8FB02274F4F4}" srcOrd="0" destOrd="0" presId="urn:microsoft.com/office/officeart/2005/8/layout/hierarchy1"/>
    <dgm:cxn modelId="{B842D2BF-108F-4868-8005-8DFD5B996B13}" type="presOf" srcId="{BA1978EB-0C99-47F9-9B0F-222504EAB676}" destId="{4943E108-CA2E-4AEC-8EB8-E51D4ECA4184}" srcOrd="0" destOrd="0" presId="urn:microsoft.com/office/officeart/2005/8/layout/hierarchy1"/>
    <dgm:cxn modelId="{4E3D21D5-72F9-4349-BB6E-DEB07C2454E9}" type="presOf" srcId="{4D69D2E4-518A-4A92-84D2-4F5E87D7208D}" destId="{F955DD98-884A-413E-BDCB-3D51134F2D4E}" srcOrd="0" destOrd="0" presId="urn:microsoft.com/office/officeart/2005/8/layout/hierarchy1"/>
    <dgm:cxn modelId="{D6DD15E8-48E5-4F7C-81AD-AE7C94F2CDE8}" srcId="{28A7CDF8-91D1-4626-B73C-D75A4A3B4C7A}" destId="{F95F507A-96E1-448C-B5F8-84C4D996D683}" srcOrd="1" destOrd="0" parTransId="{BA1978EB-0C99-47F9-9B0F-222504EAB676}" sibTransId="{7F28FE10-401D-4BDC-B34C-9292C4D1178B}"/>
    <dgm:cxn modelId="{AB9C8DEC-7644-4811-9809-EBEF51ADB3F9}" srcId="{28A7CDF8-91D1-4626-B73C-D75A4A3B4C7A}" destId="{B1871ABE-77AA-43FE-80BC-597ADD6E6583}" srcOrd="0" destOrd="0" parTransId="{782EF622-1B38-4631-8A8C-E005AD888659}" sibTransId="{648A5D06-568E-49F1-9A86-D341FA634BF9}"/>
    <dgm:cxn modelId="{E2A3B35E-84E5-436C-8787-30223FF33DDC}" type="presParOf" srcId="{F955DD98-884A-413E-BDCB-3D51134F2D4E}" destId="{4EFB89E3-E468-4DEF-93BD-06BFC787498E}" srcOrd="0" destOrd="0" presId="urn:microsoft.com/office/officeart/2005/8/layout/hierarchy1"/>
    <dgm:cxn modelId="{90FD14D4-4354-4400-B0E6-43A2F50DBDB4}" type="presParOf" srcId="{4EFB89E3-E468-4DEF-93BD-06BFC787498E}" destId="{5144E5A4-8043-43AA-95D0-98B3CD9F8E31}" srcOrd="0" destOrd="0" presId="urn:microsoft.com/office/officeart/2005/8/layout/hierarchy1"/>
    <dgm:cxn modelId="{96C21917-5D18-4EEB-B29D-2E9813FB84DA}" type="presParOf" srcId="{5144E5A4-8043-43AA-95D0-98B3CD9F8E31}" destId="{D75754F7-DE12-40E0-83F1-3AA6D19FE420}" srcOrd="0" destOrd="0" presId="urn:microsoft.com/office/officeart/2005/8/layout/hierarchy1"/>
    <dgm:cxn modelId="{BAD8ECF2-C1B9-446C-B0F1-903A8C53FF95}" type="presParOf" srcId="{5144E5A4-8043-43AA-95D0-98B3CD9F8E31}" destId="{8847DEAC-4FED-45A5-9DAC-23942F1EC9AD}" srcOrd="1" destOrd="0" presId="urn:microsoft.com/office/officeart/2005/8/layout/hierarchy1"/>
    <dgm:cxn modelId="{FC8AC53B-3269-4404-9B97-85C44F5B9670}" type="presParOf" srcId="{4EFB89E3-E468-4DEF-93BD-06BFC787498E}" destId="{659319B0-BE74-46BE-B965-AB07B5BF2B77}" srcOrd="1" destOrd="0" presId="urn:microsoft.com/office/officeart/2005/8/layout/hierarchy1"/>
    <dgm:cxn modelId="{F9217730-33D2-4D58-B700-9358823A8D0E}" type="presParOf" srcId="{659319B0-BE74-46BE-B965-AB07B5BF2B77}" destId="{835AABF4-39D4-4D3B-9301-55B8107CE5D9}" srcOrd="0" destOrd="0" presId="urn:microsoft.com/office/officeart/2005/8/layout/hierarchy1"/>
    <dgm:cxn modelId="{D79ADA5B-28A8-420A-A05D-BE6CF4523682}" type="presParOf" srcId="{659319B0-BE74-46BE-B965-AB07B5BF2B77}" destId="{F5037DB6-5B48-4CA3-99D9-90932C461A80}" srcOrd="1" destOrd="0" presId="urn:microsoft.com/office/officeart/2005/8/layout/hierarchy1"/>
    <dgm:cxn modelId="{2EA6596D-1CC8-49D3-8996-02C2334DDB74}" type="presParOf" srcId="{F5037DB6-5B48-4CA3-99D9-90932C461A80}" destId="{AA0B47A8-7CA0-460F-8281-1D7DD6893741}" srcOrd="0" destOrd="0" presId="urn:microsoft.com/office/officeart/2005/8/layout/hierarchy1"/>
    <dgm:cxn modelId="{3D6F784E-3FF8-4C78-9CF7-826292F0C45D}" type="presParOf" srcId="{AA0B47A8-7CA0-460F-8281-1D7DD6893741}" destId="{DD7889BE-EC8A-4EBC-B698-8993DB0C0B79}" srcOrd="0" destOrd="0" presId="urn:microsoft.com/office/officeart/2005/8/layout/hierarchy1"/>
    <dgm:cxn modelId="{EAD7A38D-FF97-4E85-9948-BADC2C4E29AA}" type="presParOf" srcId="{AA0B47A8-7CA0-460F-8281-1D7DD6893741}" destId="{F6A6FC53-947E-4DBA-8E48-8FB02274F4F4}" srcOrd="1" destOrd="0" presId="urn:microsoft.com/office/officeart/2005/8/layout/hierarchy1"/>
    <dgm:cxn modelId="{B2C08930-D683-4562-8CD2-2699C7AE68C6}" type="presParOf" srcId="{F5037DB6-5B48-4CA3-99D9-90932C461A80}" destId="{44E1FEB1-C206-4E83-8D8A-5DD2611CB0D5}" srcOrd="1" destOrd="0" presId="urn:microsoft.com/office/officeart/2005/8/layout/hierarchy1"/>
    <dgm:cxn modelId="{38DD3235-B736-4C41-B70B-883C95E10BFB}" type="presParOf" srcId="{659319B0-BE74-46BE-B965-AB07B5BF2B77}" destId="{4943E108-CA2E-4AEC-8EB8-E51D4ECA4184}" srcOrd="2" destOrd="0" presId="urn:microsoft.com/office/officeart/2005/8/layout/hierarchy1"/>
    <dgm:cxn modelId="{EDA8B727-741E-49F9-ACF7-E0D3D1A8F278}" type="presParOf" srcId="{659319B0-BE74-46BE-B965-AB07B5BF2B77}" destId="{3666203D-D56B-4437-862E-7C8CFC7924CA}" srcOrd="3" destOrd="0" presId="urn:microsoft.com/office/officeart/2005/8/layout/hierarchy1"/>
    <dgm:cxn modelId="{FD9F3B6A-6D82-476E-9AAF-E53217894C6E}" type="presParOf" srcId="{3666203D-D56B-4437-862E-7C8CFC7924CA}" destId="{77108ECE-7CB6-44B4-ACBD-FCCFF4975F5D}" srcOrd="0" destOrd="0" presId="urn:microsoft.com/office/officeart/2005/8/layout/hierarchy1"/>
    <dgm:cxn modelId="{E027CB24-4C15-478A-A4C3-9594D79791DB}" type="presParOf" srcId="{77108ECE-7CB6-44B4-ACBD-FCCFF4975F5D}" destId="{154ECF05-DF27-4A30-AA7B-1FE9C39C3C60}" srcOrd="0" destOrd="0" presId="urn:microsoft.com/office/officeart/2005/8/layout/hierarchy1"/>
    <dgm:cxn modelId="{E001D38A-22E8-4E9A-A490-8EBF378796F4}" type="presParOf" srcId="{77108ECE-7CB6-44B4-ACBD-FCCFF4975F5D}" destId="{926C26ED-4A0A-4847-9577-C21CBD872164}" srcOrd="1" destOrd="0" presId="urn:microsoft.com/office/officeart/2005/8/layout/hierarchy1"/>
    <dgm:cxn modelId="{21FD469E-0ADC-4046-86E2-B47C43F7DD9F}" type="presParOf" srcId="{3666203D-D56B-4437-862E-7C8CFC7924CA}" destId="{A123B8DE-2896-471C-A208-7DC59053955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9C458A8-20B7-4434-8ECA-0BFAADB2FA57}" type="doc">
      <dgm:prSet loTypeId="urn:microsoft.com/office/officeart/2005/8/layout/hierarchy1" loCatId="hierarchy" qsTypeId="urn:microsoft.com/office/officeart/2005/8/quickstyle/simple2" qsCatId="simple" csTypeId="urn:microsoft.com/office/officeart/2005/8/colors/accent6_4" csCatId="accent6" phldr="1"/>
      <dgm:spPr/>
      <dgm:t>
        <a:bodyPr/>
        <a:lstStyle/>
        <a:p>
          <a:endParaRPr lang="ru-RU"/>
        </a:p>
      </dgm:t>
    </dgm:pt>
    <dgm:pt modelId="{AB82D620-BCF1-4231-A6C6-ED44454CDAA2}">
      <dgm:prSet phldrT="[Текст]"/>
      <dgm:spPr/>
      <dgm:t>
        <a:bodyPr/>
        <a:lstStyle/>
        <a:p>
          <a:r>
            <a:rPr lang="uk-UA" b="1" i="0" dirty="0">
              <a:latin typeface="+mj-lt"/>
            </a:rPr>
            <a:t>Відповідно до вимог норм права</a:t>
          </a:r>
          <a:endParaRPr lang="ru-RU" i="0" dirty="0">
            <a:latin typeface="+mj-lt"/>
          </a:endParaRPr>
        </a:p>
      </dgm:t>
    </dgm:pt>
    <dgm:pt modelId="{9E618D06-A862-4FBA-9D12-38A240B7EAC4}" type="parTrans" cxnId="{BA5CF0B6-3B6B-4F33-9EA7-79C05A5C7AC5}">
      <dgm:prSet/>
      <dgm:spPr/>
      <dgm:t>
        <a:bodyPr/>
        <a:lstStyle/>
        <a:p>
          <a:endParaRPr lang="ru-RU"/>
        </a:p>
      </dgm:t>
    </dgm:pt>
    <dgm:pt modelId="{84ACEC4C-5D9B-4069-BCAC-EDD3CE458EA6}" type="sibTrans" cxnId="{BA5CF0B6-3B6B-4F33-9EA7-79C05A5C7AC5}">
      <dgm:prSet/>
      <dgm:spPr/>
      <dgm:t>
        <a:bodyPr/>
        <a:lstStyle/>
        <a:p>
          <a:endParaRPr lang="ru-RU"/>
        </a:p>
      </dgm:t>
    </dgm:pt>
    <dgm:pt modelId="{E25CE2ED-BD18-44FA-AC1C-8385F0AC298A}">
      <dgm:prSet phldrT="[Текст]"/>
      <dgm:spPr/>
      <dgm:t>
        <a:bodyPr/>
        <a:lstStyle/>
        <a:p>
          <a:r>
            <a:rPr lang="uk-UA" dirty="0">
              <a:latin typeface="+mj-lt"/>
            </a:rPr>
            <a:t>правомірна</a:t>
          </a:r>
          <a:endParaRPr lang="ru-RU" dirty="0">
            <a:latin typeface="+mj-lt"/>
          </a:endParaRPr>
        </a:p>
      </dgm:t>
    </dgm:pt>
    <dgm:pt modelId="{65840268-DA4E-49DA-B022-033B96F08186}" type="parTrans" cxnId="{AD1B9EBB-9E65-4D43-9E44-866DB174FEF5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927A0557-6BC3-40A9-9C45-BB7EC1A6E7D4}" type="sibTrans" cxnId="{AD1B9EBB-9E65-4D43-9E44-866DB174FEF5}">
      <dgm:prSet/>
      <dgm:spPr/>
      <dgm:t>
        <a:bodyPr/>
        <a:lstStyle/>
        <a:p>
          <a:endParaRPr lang="ru-RU"/>
        </a:p>
      </dgm:t>
    </dgm:pt>
    <dgm:pt modelId="{6D23BACC-CEFC-4B52-9EED-64B9FB3291E2}">
      <dgm:prSet phldrT="[Текст]"/>
      <dgm:spPr/>
      <dgm:t>
        <a:bodyPr/>
        <a:lstStyle/>
        <a:p>
          <a:r>
            <a:rPr lang="uk-UA" dirty="0">
              <a:latin typeface="+mj-lt"/>
            </a:rPr>
            <a:t>неправомірна</a:t>
          </a:r>
          <a:endParaRPr lang="ru-RU" dirty="0">
            <a:latin typeface="+mj-lt"/>
          </a:endParaRPr>
        </a:p>
      </dgm:t>
    </dgm:pt>
    <dgm:pt modelId="{A4C9C47A-ADBD-4DEA-98AC-E39178BA0EB3}" type="parTrans" cxnId="{B63C6DAD-36E1-47C0-81F0-AB5F751E50A8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C760CC72-E055-4E26-B171-B9FF55DB2C97}" type="sibTrans" cxnId="{B63C6DAD-36E1-47C0-81F0-AB5F751E50A8}">
      <dgm:prSet/>
      <dgm:spPr/>
      <dgm:t>
        <a:bodyPr/>
        <a:lstStyle/>
        <a:p>
          <a:endParaRPr lang="ru-RU"/>
        </a:p>
      </dgm:t>
    </dgm:pt>
    <dgm:pt modelId="{586FCFB6-702F-46E4-9402-6F5C39C12B4F}" type="pres">
      <dgm:prSet presAssocID="{09C458A8-20B7-4434-8ECA-0BFAADB2FA5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796BD62-19CA-4253-9336-9C5612FE2507}" type="pres">
      <dgm:prSet presAssocID="{AB82D620-BCF1-4231-A6C6-ED44454CDAA2}" presName="hierRoot1" presStyleCnt="0"/>
      <dgm:spPr/>
    </dgm:pt>
    <dgm:pt modelId="{69F8576D-CEA8-43CF-AE80-A8F0BD6C475A}" type="pres">
      <dgm:prSet presAssocID="{AB82D620-BCF1-4231-A6C6-ED44454CDAA2}" presName="composite" presStyleCnt="0"/>
      <dgm:spPr/>
    </dgm:pt>
    <dgm:pt modelId="{1CE61151-DD95-49AD-A95F-950B26D19200}" type="pres">
      <dgm:prSet presAssocID="{AB82D620-BCF1-4231-A6C6-ED44454CDAA2}" presName="background" presStyleLbl="node0" presStyleIdx="0" presStyleCnt="1"/>
      <dgm:spPr/>
    </dgm:pt>
    <dgm:pt modelId="{071593E0-945A-41A5-B053-F362756BBAFB}" type="pres">
      <dgm:prSet presAssocID="{AB82D620-BCF1-4231-A6C6-ED44454CDAA2}" presName="text" presStyleLbl="fgAcc0" presStyleIdx="0" presStyleCnt="1">
        <dgm:presLayoutVars>
          <dgm:chPref val="3"/>
        </dgm:presLayoutVars>
      </dgm:prSet>
      <dgm:spPr/>
    </dgm:pt>
    <dgm:pt modelId="{F9FA2C02-56B6-4A74-B199-F7AE5663F37F}" type="pres">
      <dgm:prSet presAssocID="{AB82D620-BCF1-4231-A6C6-ED44454CDAA2}" presName="hierChild2" presStyleCnt="0"/>
      <dgm:spPr/>
    </dgm:pt>
    <dgm:pt modelId="{F9244373-FBB5-4235-8EF6-E95193B2E67F}" type="pres">
      <dgm:prSet presAssocID="{65840268-DA4E-49DA-B022-033B96F08186}" presName="Name10" presStyleLbl="parChTrans1D2" presStyleIdx="0" presStyleCnt="2"/>
      <dgm:spPr/>
    </dgm:pt>
    <dgm:pt modelId="{A04F8DA1-7931-421F-A42C-503F1CCB8D74}" type="pres">
      <dgm:prSet presAssocID="{E25CE2ED-BD18-44FA-AC1C-8385F0AC298A}" presName="hierRoot2" presStyleCnt="0"/>
      <dgm:spPr/>
    </dgm:pt>
    <dgm:pt modelId="{B38D1400-059F-4D39-A388-77851C7A7432}" type="pres">
      <dgm:prSet presAssocID="{E25CE2ED-BD18-44FA-AC1C-8385F0AC298A}" presName="composite2" presStyleCnt="0"/>
      <dgm:spPr/>
    </dgm:pt>
    <dgm:pt modelId="{E70E5ECC-7E1F-47DF-94F9-BE7CAE6A365E}" type="pres">
      <dgm:prSet presAssocID="{E25CE2ED-BD18-44FA-AC1C-8385F0AC298A}" presName="background2" presStyleLbl="node2" presStyleIdx="0" presStyleCnt="2"/>
      <dgm:spPr/>
    </dgm:pt>
    <dgm:pt modelId="{84A9C9CD-E396-4E1B-8C4F-7A46AF23FEC4}" type="pres">
      <dgm:prSet presAssocID="{E25CE2ED-BD18-44FA-AC1C-8385F0AC298A}" presName="text2" presStyleLbl="fgAcc2" presStyleIdx="0" presStyleCnt="2">
        <dgm:presLayoutVars>
          <dgm:chPref val="3"/>
        </dgm:presLayoutVars>
      </dgm:prSet>
      <dgm:spPr/>
    </dgm:pt>
    <dgm:pt modelId="{22A88E5E-9DC7-4AD4-A282-2D39121FD938}" type="pres">
      <dgm:prSet presAssocID="{E25CE2ED-BD18-44FA-AC1C-8385F0AC298A}" presName="hierChild3" presStyleCnt="0"/>
      <dgm:spPr/>
    </dgm:pt>
    <dgm:pt modelId="{BE904E6C-1F3E-48AC-AB9B-24BDCDF99E1F}" type="pres">
      <dgm:prSet presAssocID="{A4C9C47A-ADBD-4DEA-98AC-E39178BA0EB3}" presName="Name10" presStyleLbl="parChTrans1D2" presStyleIdx="1" presStyleCnt="2"/>
      <dgm:spPr/>
    </dgm:pt>
    <dgm:pt modelId="{25B5EC6C-4471-4A3D-A7C8-F0D4BE0C7E42}" type="pres">
      <dgm:prSet presAssocID="{6D23BACC-CEFC-4B52-9EED-64B9FB3291E2}" presName="hierRoot2" presStyleCnt="0"/>
      <dgm:spPr/>
    </dgm:pt>
    <dgm:pt modelId="{77E2B409-4A27-446E-B272-38EBD4DDF4D6}" type="pres">
      <dgm:prSet presAssocID="{6D23BACC-CEFC-4B52-9EED-64B9FB3291E2}" presName="composite2" presStyleCnt="0"/>
      <dgm:spPr/>
    </dgm:pt>
    <dgm:pt modelId="{16E7C66E-3969-4688-9896-FA39CB9F1690}" type="pres">
      <dgm:prSet presAssocID="{6D23BACC-CEFC-4B52-9EED-64B9FB3291E2}" presName="background2" presStyleLbl="node2" presStyleIdx="1" presStyleCnt="2"/>
      <dgm:spPr/>
    </dgm:pt>
    <dgm:pt modelId="{BABF9E46-AD60-4744-97DD-58248AE9B377}" type="pres">
      <dgm:prSet presAssocID="{6D23BACC-CEFC-4B52-9EED-64B9FB3291E2}" presName="text2" presStyleLbl="fgAcc2" presStyleIdx="1" presStyleCnt="2">
        <dgm:presLayoutVars>
          <dgm:chPref val="3"/>
        </dgm:presLayoutVars>
      </dgm:prSet>
      <dgm:spPr/>
    </dgm:pt>
    <dgm:pt modelId="{74607615-DA04-4CD1-954D-9D5D39606C34}" type="pres">
      <dgm:prSet presAssocID="{6D23BACC-CEFC-4B52-9EED-64B9FB3291E2}" presName="hierChild3" presStyleCnt="0"/>
      <dgm:spPr/>
    </dgm:pt>
  </dgm:ptLst>
  <dgm:cxnLst>
    <dgm:cxn modelId="{94DE2A00-309B-47D1-BE1D-AA178FE8D115}" type="presOf" srcId="{A4C9C47A-ADBD-4DEA-98AC-E39178BA0EB3}" destId="{BE904E6C-1F3E-48AC-AB9B-24BDCDF99E1F}" srcOrd="0" destOrd="0" presId="urn:microsoft.com/office/officeart/2005/8/layout/hierarchy1"/>
    <dgm:cxn modelId="{E81D0233-A6D1-4339-833B-568064CC7E9E}" type="presOf" srcId="{E25CE2ED-BD18-44FA-AC1C-8385F0AC298A}" destId="{84A9C9CD-E396-4E1B-8C4F-7A46AF23FEC4}" srcOrd="0" destOrd="0" presId="urn:microsoft.com/office/officeart/2005/8/layout/hierarchy1"/>
    <dgm:cxn modelId="{74CB7D65-A1C9-456E-BFCA-9B6E66264CE0}" type="presOf" srcId="{09C458A8-20B7-4434-8ECA-0BFAADB2FA57}" destId="{586FCFB6-702F-46E4-9402-6F5C39C12B4F}" srcOrd="0" destOrd="0" presId="urn:microsoft.com/office/officeart/2005/8/layout/hierarchy1"/>
    <dgm:cxn modelId="{31438173-4163-4692-A193-11FDEF3542A5}" type="presOf" srcId="{6D23BACC-CEFC-4B52-9EED-64B9FB3291E2}" destId="{BABF9E46-AD60-4744-97DD-58248AE9B377}" srcOrd="0" destOrd="0" presId="urn:microsoft.com/office/officeart/2005/8/layout/hierarchy1"/>
    <dgm:cxn modelId="{B63C6DAD-36E1-47C0-81F0-AB5F751E50A8}" srcId="{AB82D620-BCF1-4231-A6C6-ED44454CDAA2}" destId="{6D23BACC-CEFC-4B52-9EED-64B9FB3291E2}" srcOrd="1" destOrd="0" parTransId="{A4C9C47A-ADBD-4DEA-98AC-E39178BA0EB3}" sibTransId="{C760CC72-E055-4E26-B171-B9FF55DB2C97}"/>
    <dgm:cxn modelId="{CF85C9B2-DFDA-45AB-A9BF-8256AC069314}" type="presOf" srcId="{AB82D620-BCF1-4231-A6C6-ED44454CDAA2}" destId="{071593E0-945A-41A5-B053-F362756BBAFB}" srcOrd="0" destOrd="0" presId="urn:microsoft.com/office/officeart/2005/8/layout/hierarchy1"/>
    <dgm:cxn modelId="{BA5CF0B6-3B6B-4F33-9EA7-79C05A5C7AC5}" srcId="{09C458A8-20B7-4434-8ECA-0BFAADB2FA57}" destId="{AB82D620-BCF1-4231-A6C6-ED44454CDAA2}" srcOrd="0" destOrd="0" parTransId="{9E618D06-A862-4FBA-9D12-38A240B7EAC4}" sibTransId="{84ACEC4C-5D9B-4069-BCAC-EDD3CE458EA6}"/>
    <dgm:cxn modelId="{AD1B9EBB-9E65-4D43-9E44-866DB174FEF5}" srcId="{AB82D620-BCF1-4231-A6C6-ED44454CDAA2}" destId="{E25CE2ED-BD18-44FA-AC1C-8385F0AC298A}" srcOrd="0" destOrd="0" parTransId="{65840268-DA4E-49DA-B022-033B96F08186}" sibTransId="{927A0557-6BC3-40A9-9C45-BB7EC1A6E7D4}"/>
    <dgm:cxn modelId="{9ED2A6D7-EEC0-4DA3-AD03-77AD3EF58DBC}" type="presOf" srcId="{65840268-DA4E-49DA-B022-033B96F08186}" destId="{F9244373-FBB5-4235-8EF6-E95193B2E67F}" srcOrd="0" destOrd="0" presId="urn:microsoft.com/office/officeart/2005/8/layout/hierarchy1"/>
    <dgm:cxn modelId="{A3076AF4-36D0-4617-96BC-7F3F2F10CB69}" type="presParOf" srcId="{586FCFB6-702F-46E4-9402-6F5C39C12B4F}" destId="{9796BD62-19CA-4253-9336-9C5612FE2507}" srcOrd="0" destOrd="0" presId="urn:microsoft.com/office/officeart/2005/8/layout/hierarchy1"/>
    <dgm:cxn modelId="{09D691C8-69F0-4F86-96DC-78F571F4896A}" type="presParOf" srcId="{9796BD62-19CA-4253-9336-9C5612FE2507}" destId="{69F8576D-CEA8-43CF-AE80-A8F0BD6C475A}" srcOrd="0" destOrd="0" presId="urn:microsoft.com/office/officeart/2005/8/layout/hierarchy1"/>
    <dgm:cxn modelId="{4895B58E-49AC-478D-BE9B-D080552B99BF}" type="presParOf" srcId="{69F8576D-CEA8-43CF-AE80-A8F0BD6C475A}" destId="{1CE61151-DD95-49AD-A95F-950B26D19200}" srcOrd="0" destOrd="0" presId="urn:microsoft.com/office/officeart/2005/8/layout/hierarchy1"/>
    <dgm:cxn modelId="{9A004A48-4DBC-4FE3-B9C2-0EFDCEBA839A}" type="presParOf" srcId="{69F8576D-CEA8-43CF-AE80-A8F0BD6C475A}" destId="{071593E0-945A-41A5-B053-F362756BBAFB}" srcOrd="1" destOrd="0" presId="urn:microsoft.com/office/officeart/2005/8/layout/hierarchy1"/>
    <dgm:cxn modelId="{5341C132-5654-4EBA-BF85-E2B5E1D6AB02}" type="presParOf" srcId="{9796BD62-19CA-4253-9336-9C5612FE2507}" destId="{F9FA2C02-56B6-4A74-B199-F7AE5663F37F}" srcOrd="1" destOrd="0" presId="urn:microsoft.com/office/officeart/2005/8/layout/hierarchy1"/>
    <dgm:cxn modelId="{E8707915-6E7C-4E1B-9C3D-D935F4E3F20E}" type="presParOf" srcId="{F9FA2C02-56B6-4A74-B199-F7AE5663F37F}" destId="{F9244373-FBB5-4235-8EF6-E95193B2E67F}" srcOrd="0" destOrd="0" presId="urn:microsoft.com/office/officeart/2005/8/layout/hierarchy1"/>
    <dgm:cxn modelId="{2E0EAAD2-B412-4410-AE9C-871D577E39CA}" type="presParOf" srcId="{F9FA2C02-56B6-4A74-B199-F7AE5663F37F}" destId="{A04F8DA1-7931-421F-A42C-503F1CCB8D74}" srcOrd="1" destOrd="0" presId="urn:microsoft.com/office/officeart/2005/8/layout/hierarchy1"/>
    <dgm:cxn modelId="{6990D2FF-EEE7-46F1-836A-0C38BB3CE057}" type="presParOf" srcId="{A04F8DA1-7931-421F-A42C-503F1CCB8D74}" destId="{B38D1400-059F-4D39-A388-77851C7A7432}" srcOrd="0" destOrd="0" presId="urn:microsoft.com/office/officeart/2005/8/layout/hierarchy1"/>
    <dgm:cxn modelId="{F8F53C6B-AAC2-4485-82E7-DFDB4D502612}" type="presParOf" srcId="{B38D1400-059F-4D39-A388-77851C7A7432}" destId="{E70E5ECC-7E1F-47DF-94F9-BE7CAE6A365E}" srcOrd="0" destOrd="0" presId="urn:microsoft.com/office/officeart/2005/8/layout/hierarchy1"/>
    <dgm:cxn modelId="{E7F18F53-28AD-4DB1-9583-8DE440A0E54E}" type="presParOf" srcId="{B38D1400-059F-4D39-A388-77851C7A7432}" destId="{84A9C9CD-E396-4E1B-8C4F-7A46AF23FEC4}" srcOrd="1" destOrd="0" presId="urn:microsoft.com/office/officeart/2005/8/layout/hierarchy1"/>
    <dgm:cxn modelId="{9D9C33BF-4BB5-4034-87A4-1FC5BDC1BD19}" type="presParOf" srcId="{A04F8DA1-7931-421F-A42C-503F1CCB8D74}" destId="{22A88E5E-9DC7-4AD4-A282-2D39121FD938}" srcOrd="1" destOrd="0" presId="urn:microsoft.com/office/officeart/2005/8/layout/hierarchy1"/>
    <dgm:cxn modelId="{53E6DB32-0400-43CB-9B42-37706B204337}" type="presParOf" srcId="{F9FA2C02-56B6-4A74-B199-F7AE5663F37F}" destId="{BE904E6C-1F3E-48AC-AB9B-24BDCDF99E1F}" srcOrd="2" destOrd="0" presId="urn:microsoft.com/office/officeart/2005/8/layout/hierarchy1"/>
    <dgm:cxn modelId="{9AAADA8C-D369-489B-9B84-016574EC128F}" type="presParOf" srcId="{F9FA2C02-56B6-4A74-B199-F7AE5663F37F}" destId="{25B5EC6C-4471-4A3D-A7C8-F0D4BE0C7E42}" srcOrd="3" destOrd="0" presId="urn:microsoft.com/office/officeart/2005/8/layout/hierarchy1"/>
    <dgm:cxn modelId="{59A08011-7983-4774-B1AB-F571CBEE9202}" type="presParOf" srcId="{25B5EC6C-4471-4A3D-A7C8-F0D4BE0C7E42}" destId="{77E2B409-4A27-446E-B272-38EBD4DDF4D6}" srcOrd="0" destOrd="0" presId="urn:microsoft.com/office/officeart/2005/8/layout/hierarchy1"/>
    <dgm:cxn modelId="{8E60868E-D426-4FFD-A5C4-34DF865FECF7}" type="presParOf" srcId="{77E2B409-4A27-446E-B272-38EBD4DDF4D6}" destId="{16E7C66E-3969-4688-9896-FA39CB9F1690}" srcOrd="0" destOrd="0" presId="urn:microsoft.com/office/officeart/2005/8/layout/hierarchy1"/>
    <dgm:cxn modelId="{ABA4D129-1B00-426A-AD0B-20F73CDD9BBB}" type="presParOf" srcId="{77E2B409-4A27-446E-B272-38EBD4DDF4D6}" destId="{BABF9E46-AD60-4744-97DD-58248AE9B377}" srcOrd="1" destOrd="0" presId="urn:microsoft.com/office/officeart/2005/8/layout/hierarchy1"/>
    <dgm:cxn modelId="{CF5C0475-52CD-4075-B470-81DCC94B083F}" type="presParOf" srcId="{25B5EC6C-4471-4A3D-A7C8-F0D4BE0C7E42}" destId="{74607615-DA04-4CD1-954D-9D5D39606C3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47C460B-57A8-4A86-B080-512579801D94}" type="doc">
      <dgm:prSet loTypeId="urn:microsoft.com/office/officeart/2005/8/layout/orgChart1" loCatId="hierarchy" qsTypeId="urn:microsoft.com/office/officeart/2005/8/quickstyle/simple2" qsCatId="simple" csTypeId="urn:microsoft.com/office/officeart/2005/8/colors/accent6_5" csCatId="accent6" phldr="1"/>
      <dgm:spPr/>
      <dgm:t>
        <a:bodyPr/>
        <a:lstStyle/>
        <a:p>
          <a:endParaRPr lang="ru-RU"/>
        </a:p>
      </dgm:t>
    </dgm:pt>
    <dgm:pt modelId="{D11BFD58-9254-4C39-B6CE-6DD3C6080AC5}">
      <dgm:prSet phldrT="[Текст]"/>
      <dgm:spPr/>
      <dgm:t>
        <a:bodyPr/>
        <a:lstStyle/>
        <a:p>
          <a:r>
            <a:rPr lang="uk-UA" b="1" i="0" dirty="0">
              <a:latin typeface="+mj-lt"/>
            </a:rPr>
            <a:t>Залежно від характеру діяльності</a:t>
          </a:r>
          <a:endParaRPr lang="ru-RU" i="0" dirty="0">
            <a:latin typeface="+mj-lt"/>
          </a:endParaRPr>
        </a:p>
      </dgm:t>
    </dgm:pt>
    <dgm:pt modelId="{DDA60826-56D9-442A-9BC4-B23DC6289620}" type="parTrans" cxnId="{2C82C88A-F26A-4943-9229-49EEB20E22EE}">
      <dgm:prSet/>
      <dgm:spPr/>
      <dgm:t>
        <a:bodyPr/>
        <a:lstStyle/>
        <a:p>
          <a:endParaRPr lang="ru-RU"/>
        </a:p>
      </dgm:t>
    </dgm:pt>
    <dgm:pt modelId="{D939C98D-0019-480D-BD41-59F19AA929CC}" type="sibTrans" cxnId="{2C82C88A-F26A-4943-9229-49EEB20E22EE}">
      <dgm:prSet/>
      <dgm:spPr/>
      <dgm:t>
        <a:bodyPr/>
        <a:lstStyle/>
        <a:p>
          <a:endParaRPr lang="ru-RU"/>
        </a:p>
      </dgm:t>
    </dgm:pt>
    <dgm:pt modelId="{22259780-9471-411C-8194-A70815FEC353}">
      <dgm:prSet phldrT="[Текст]"/>
      <dgm:spPr/>
      <dgm:t>
        <a:bodyPr/>
        <a:lstStyle/>
        <a:p>
          <a:r>
            <a:rPr lang="uk-UA" dirty="0">
              <a:latin typeface="+mj-lt"/>
            </a:rPr>
            <a:t>дія</a:t>
          </a:r>
          <a:endParaRPr lang="ru-RU" dirty="0">
            <a:latin typeface="+mj-lt"/>
          </a:endParaRPr>
        </a:p>
      </dgm:t>
    </dgm:pt>
    <dgm:pt modelId="{DF3172DA-6689-4680-B5C3-43D663315949}" type="parTrans" cxnId="{9988567F-E385-42AF-82F6-5344A2AF468C}">
      <dgm:prSet/>
      <dgm:spPr/>
      <dgm:t>
        <a:bodyPr/>
        <a:lstStyle/>
        <a:p>
          <a:endParaRPr lang="ru-RU"/>
        </a:p>
      </dgm:t>
    </dgm:pt>
    <dgm:pt modelId="{444589AE-D8BA-4C94-9B29-9F5D8B2924A4}" type="sibTrans" cxnId="{9988567F-E385-42AF-82F6-5344A2AF468C}">
      <dgm:prSet/>
      <dgm:spPr/>
      <dgm:t>
        <a:bodyPr/>
        <a:lstStyle/>
        <a:p>
          <a:endParaRPr lang="ru-RU"/>
        </a:p>
      </dgm:t>
    </dgm:pt>
    <dgm:pt modelId="{54B3A1F0-9B74-4BA7-94FE-C1004700DB4F}">
      <dgm:prSet phldrT="[Текст]"/>
      <dgm:spPr/>
      <dgm:t>
        <a:bodyPr/>
        <a:lstStyle/>
        <a:p>
          <a:r>
            <a:rPr lang="uk-UA" dirty="0">
              <a:latin typeface="+mj-lt"/>
            </a:rPr>
            <a:t>бездіяльність</a:t>
          </a:r>
          <a:endParaRPr lang="ru-RU" dirty="0">
            <a:latin typeface="+mj-lt"/>
          </a:endParaRPr>
        </a:p>
      </dgm:t>
    </dgm:pt>
    <dgm:pt modelId="{42EBEF67-EC09-4D5B-9B6B-2BDC4E01EAAE}" type="parTrans" cxnId="{07E5F71B-E536-4412-8020-C2D6CEDEBA19}">
      <dgm:prSet/>
      <dgm:spPr/>
      <dgm:t>
        <a:bodyPr/>
        <a:lstStyle/>
        <a:p>
          <a:endParaRPr lang="ru-RU"/>
        </a:p>
      </dgm:t>
    </dgm:pt>
    <dgm:pt modelId="{F243C5EF-F47D-4A92-9085-2E89923238D6}" type="sibTrans" cxnId="{07E5F71B-E536-4412-8020-C2D6CEDEBA19}">
      <dgm:prSet/>
      <dgm:spPr/>
      <dgm:t>
        <a:bodyPr/>
        <a:lstStyle/>
        <a:p>
          <a:endParaRPr lang="ru-RU"/>
        </a:p>
      </dgm:t>
    </dgm:pt>
    <dgm:pt modelId="{22315415-7DFE-40E6-93CA-E5BB12E3C623}" type="pres">
      <dgm:prSet presAssocID="{147C460B-57A8-4A86-B080-512579801D9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8306290-C8C6-42CF-8A0D-0E2743B15BAA}" type="pres">
      <dgm:prSet presAssocID="{D11BFD58-9254-4C39-B6CE-6DD3C6080AC5}" presName="hierRoot1" presStyleCnt="0">
        <dgm:presLayoutVars>
          <dgm:hierBranch val="init"/>
        </dgm:presLayoutVars>
      </dgm:prSet>
      <dgm:spPr/>
    </dgm:pt>
    <dgm:pt modelId="{F1C56C6E-6029-4E4E-B252-4AAC6D619F3A}" type="pres">
      <dgm:prSet presAssocID="{D11BFD58-9254-4C39-B6CE-6DD3C6080AC5}" presName="rootComposite1" presStyleCnt="0"/>
      <dgm:spPr/>
    </dgm:pt>
    <dgm:pt modelId="{07B235DF-5337-499D-B5AE-5A7E7D3D4DFA}" type="pres">
      <dgm:prSet presAssocID="{D11BFD58-9254-4C39-B6CE-6DD3C6080AC5}" presName="rootText1" presStyleLbl="node0" presStyleIdx="0" presStyleCnt="1">
        <dgm:presLayoutVars>
          <dgm:chPref val="3"/>
        </dgm:presLayoutVars>
      </dgm:prSet>
      <dgm:spPr/>
    </dgm:pt>
    <dgm:pt modelId="{025DEF34-30DE-4CFE-A4EC-9E94F62D814B}" type="pres">
      <dgm:prSet presAssocID="{D11BFD58-9254-4C39-B6CE-6DD3C6080AC5}" presName="rootConnector1" presStyleLbl="node1" presStyleIdx="0" presStyleCnt="0"/>
      <dgm:spPr/>
    </dgm:pt>
    <dgm:pt modelId="{23F5AD8C-421F-40A0-B45D-C6C28C48B595}" type="pres">
      <dgm:prSet presAssocID="{D11BFD58-9254-4C39-B6CE-6DD3C6080AC5}" presName="hierChild2" presStyleCnt="0"/>
      <dgm:spPr/>
    </dgm:pt>
    <dgm:pt modelId="{68B2FB0C-F4E0-4250-A829-E5065C5BE460}" type="pres">
      <dgm:prSet presAssocID="{DF3172DA-6689-4680-B5C3-43D663315949}" presName="Name37" presStyleLbl="parChTrans1D2" presStyleIdx="0" presStyleCnt="2"/>
      <dgm:spPr/>
    </dgm:pt>
    <dgm:pt modelId="{A0E2E7CF-8EC8-4951-91D6-496308D1C928}" type="pres">
      <dgm:prSet presAssocID="{22259780-9471-411C-8194-A70815FEC353}" presName="hierRoot2" presStyleCnt="0">
        <dgm:presLayoutVars>
          <dgm:hierBranch val="init"/>
        </dgm:presLayoutVars>
      </dgm:prSet>
      <dgm:spPr/>
    </dgm:pt>
    <dgm:pt modelId="{1B9789A4-2B8F-4D2D-AE91-05E1201DDE51}" type="pres">
      <dgm:prSet presAssocID="{22259780-9471-411C-8194-A70815FEC353}" presName="rootComposite" presStyleCnt="0"/>
      <dgm:spPr/>
    </dgm:pt>
    <dgm:pt modelId="{A971B175-F5CA-4AF8-9AEB-F5DA7427086E}" type="pres">
      <dgm:prSet presAssocID="{22259780-9471-411C-8194-A70815FEC353}" presName="rootText" presStyleLbl="node2" presStyleIdx="0" presStyleCnt="2">
        <dgm:presLayoutVars>
          <dgm:chPref val="3"/>
        </dgm:presLayoutVars>
      </dgm:prSet>
      <dgm:spPr/>
    </dgm:pt>
    <dgm:pt modelId="{892F874F-D3D8-43F8-A314-FDB24B5DE05A}" type="pres">
      <dgm:prSet presAssocID="{22259780-9471-411C-8194-A70815FEC353}" presName="rootConnector" presStyleLbl="node2" presStyleIdx="0" presStyleCnt="2"/>
      <dgm:spPr/>
    </dgm:pt>
    <dgm:pt modelId="{02002DEE-7516-4C8C-9C26-9002C8BFE822}" type="pres">
      <dgm:prSet presAssocID="{22259780-9471-411C-8194-A70815FEC353}" presName="hierChild4" presStyleCnt="0"/>
      <dgm:spPr/>
    </dgm:pt>
    <dgm:pt modelId="{B0A48B48-AB60-48C8-B736-87894F936F1A}" type="pres">
      <dgm:prSet presAssocID="{22259780-9471-411C-8194-A70815FEC353}" presName="hierChild5" presStyleCnt="0"/>
      <dgm:spPr/>
    </dgm:pt>
    <dgm:pt modelId="{D1FFA8D5-058E-44F5-AD87-FF805F3446DA}" type="pres">
      <dgm:prSet presAssocID="{42EBEF67-EC09-4D5B-9B6B-2BDC4E01EAAE}" presName="Name37" presStyleLbl="parChTrans1D2" presStyleIdx="1" presStyleCnt="2"/>
      <dgm:spPr/>
    </dgm:pt>
    <dgm:pt modelId="{32026D9C-EF8E-4F0E-9EFE-096F456F61F2}" type="pres">
      <dgm:prSet presAssocID="{54B3A1F0-9B74-4BA7-94FE-C1004700DB4F}" presName="hierRoot2" presStyleCnt="0">
        <dgm:presLayoutVars>
          <dgm:hierBranch val="init"/>
        </dgm:presLayoutVars>
      </dgm:prSet>
      <dgm:spPr/>
    </dgm:pt>
    <dgm:pt modelId="{63EB045A-8AA1-47A4-ABB6-86E93AB3980E}" type="pres">
      <dgm:prSet presAssocID="{54B3A1F0-9B74-4BA7-94FE-C1004700DB4F}" presName="rootComposite" presStyleCnt="0"/>
      <dgm:spPr/>
    </dgm:pt>
    <dgm:pt modelId="{4D0CD719-8C2C-4D42-AC62-F4CE53E95FE6}" type="pres">
      <dgm:prSet presAssocID="{54B3A1F0-9B74-4BA7-94FE-C1004700DB4F}" presName="rootText" presStyleLbl="node2" presStyleIdx="1" presStyleCnt="2">
        <dgm:presLayoutVars>
          <dgm:chPref val="3"/>
        </dgm:presLayoutVars>
      </dgm:prSet>
      <dgm:spPr/>
    </dgm:pt>
    <dgm:pt modelId="{7A30E18F-E3F4-47EE-828C-251F45A360DE}" type="pres">
      <dgm:prSet presAssocID="{54B3A1F0-9B74-4BA7-94FE-C1004700DB4F}" presName="rootConnector" presStyleLbl="node2" presStyleIdx="1" presStyleCnt="2"/>
      <dgm:spPr/>
    </dgm:pt>
    <dgm:pt modelId="{955BC3AD-FB35-4FC1-94B0-4A4C0965F469}" type="pres">
      <dgm:prSet presAssocID="{54B3A1F0-9B74-4BA7-94FE-C1004700DB4F}" presName="hierChild4" presStyleCnt="0"/>
      <dgm:spPr/>
    </dgm:pt>
    <dgm:pt modelId="{BA55208E-DA09-4783-8FBD-B320EB0492A1}" type="pres">
      <dgm:prSet presAssocID="{54B3A1F0-9B74-4BA7-94FE-C1004700DB4F}" presName="hierChild5" presStyleCnt="0"/>
      <dgm:spPr/>
    </dgm:pt>
    <dgm:pt modelId="{27D43341-38D9-4C03-86DF-4354976E4B31}" type="pres">
      <dgm:prSet presAssocID="{D11BFD58-9254-4C39-B6CE-6DD3C6080AC5}" presName="hierChild3" presStyleCnt="0"/>
      <dgm:spPr/>
    </dgm:pt>
  </dgm:ptLst>
  <dgm:cxnLst>
    <dgm:cxn modelId="{07E5F71B-E536-4412-8020-C2D6CEDEBA19}" srcId="{D11BFD58-9254-4C39-B6CE-6DD3C6080AC5}" destId="{54B3A1F0-9B74-4BA7-94FE-C1004700DB4F}" srcOrd="1" destOrd="0" parTransId="{42EBEF67-EC09-4D5B-9B6B-2BDC4E01EAAE}" sibTransId="{F243C5EF-F47D-4A92-9085-2E89923238D6}"/>
    <dgm:cxn modelId="{5B2A2629-3339-42AF-A770-CE65A7B5C8E5}" type="presOf" srcId="{54B3A1F0-9B74-4BA7-94FE-C1004700DB4F}" destId="{7A30E18F-E3F4-47EE-828C-251F45A360DE}" srcOrd="1" destOrd="0" presId="urn:microsoft.com/office/officeart/2005/8/layout/orgChart1"/>
    <dgm:cxn modelId="{B171A12E-5529-4CD0-9EA2-DB22BE064B6C}" type="presOf" srcId="{54B3A1F0-9B74-4BA7-94FE-C1004700DB4F}" destId="{4D0CD719-8C2C-4D42-AC62-F4CE53E95FE6}" srcOrd="0" destOrd="0" presId="urn:microsoft.com/office/officeart/2005/8/layout/orgChart1"/>
    <dgm:cxn modelId="{1BECEC63-A39C-4BB5-9BD6-EB3977CFCAD3}" type="presOf" srcId="{D11BFD58-9254-4C39-B6CE-6DD3C6080AC5}" destId="{07B235DF-5337-499D-B5AE-5A7E7D3D4DFA}" srcOrd="0" destOrd="0" presId="urn:microsoft.com/office/officeart/2005/8/layout/orgChart1"/>
    <dgm:cxn modelId="{0E5F1A72-087E-48F8-BD08-61479A70C6E5}" type="presOf" srcId="{D11BFD58-9254-4C39-B6CE-6DD3C6080AC5}" destId="{025DEF34-30DE-4CFE-A4EC-9E94F62D814B}" srcOrd="1" destOrd="0" presId="urn:microsoft.com/office/officeart/2005/8/layout/orgChart1"/>
    <dgm:cxn modelId="{9988567F-E385-42AF-82F6-5344A2AF468C}" srcId="{D11BFD58-9254-4C39-B6CE-6DD3C6080AC5}" destId="{22259780-9471-411C-8194-A70815FEC353}" srcOrd="0" destOrd="0" parTransId="{DF3172DA-6689-4680-B5C3-43D663315949}" sibTransId="{444589AE-D8BA-4C94-9B29-9F5D8B2924A4}"/>
    <dgm:cxn modelId="{2C82C88A-F26A-4943-9229-49EEB20E22EE}" srcId="{147C460B-57A8-4A86-B080-512579801D94}" destId="{D11BFD58-9254-4C39-B6CE-6DD3C6080AC5}" srcOrd="0" destOrd="0" parTransId="{DDA60826-56D9-442A-9BC4-B23DC6289620}" sibTransId="{D939C98D-0019-480D-BD41-59F19AA929CC}"/>
    <dgm:cxn modelId="{B6C1159F-FFFC-4EAA-9B90-7C89169949BE}" type="presOf" srcId="{22259780-9471-411C-8194-A70815FEC353}" destId="{A971B175-F5CA-4AF8-9AEB-F5DA7427086E}" srcOrd="0" destOrd="0" presId="urn:microsoft.com/office/officeart/2005/8/layout/orgChart1"/>
    <dgm:cxn modelId="{2D76FCB0-231C-41B0-B077-892739AB595D}" type="presOf" srcId="{22259780-9471-411C-8194-A70815FEC353}" destId="{892F874F-D3D8-43F8-A314-FDB24B5DE05A}" srcOrd="1" destOrd="0" presId="urn:microsoft.com/office/officeart/2005/8/layout/orgChart1"/>
    <dgm:cxn modelId="{6B643BB9-8FD2-4295-AE26-56BCDAF24D35}" type="presOf" srcId="{DF3172DA-6689-4680-B5C3-43D663315949}" destId="{68B2FB0C-F4E0-4250-A829-E5065C5BE460}" srcOrd="0" destOrd="0" presId="urn:microsoft.com/office/officeart/2005/8/layout/orgChart1"/>
    <dgm:cxn modelId="{3AE5ABD8-C021-41C4-823D-573ADCA4680A}" type="presOf" srcId="{42EBEF67-EC09-4D5B-9B6B-2BDC4E01EAAE}" destId="{D1FFA8D5-058E-44F5-AD87-FF805F3446DA}" srcOrd="0" destOrd="0" presId="urn:microsoft.com/office/officeart/2005/8/layout/orgChart1"/>
    <dgm:cxn modelId="{580196EE-3FD2-49DF-A21C-088B0B24660C}" type="presOf" srcId="{147C460B-57A8-4A86-B080-512579801D94}" destId="{22315415-7DFE-40E6-93CA-E5BB12E3C623}" srcOrd="0" destOrd="0" presId="urn:microsoft.com/office/officeart/2005/8/layout/orgChart1"/>
    <dgm:cxn modelId="{5108054A-B9A3-4446-898D-351982D0A724}" type="presParOf" srcId="{22315415-7DFE-40E6-93CA-E5BB12E3C623}" destId="{C8306290-C8C6-42CF-8A0D-0E2743B15BAA}" srcOrd="0" destOrd="0" presId="urn:microsoft.com/office/officeart/2005/8/layout/orgChart1"/>
    <dgm:cxn modelId="{04DA9008-B4BD-4E0F-BC3A-60450A31E412}" type="presParOf" srcId="{C8306290-C8C6-42CF-8A0D-0E2743B15BAA}" destId="{F1C56C6E-6029-4E4E-B252-4AAC6D619F3A}" srcOrd="0" destOrd="0" presId="urn:microsoft.com/office/officeart/2005/8/layout/orgChart1"/>
    <dgm:cxn modelId="{2351E9C3-0F3B-447D-95C7-16372791B59C}" type="presParOf" srcId="{F1C56C6E-6029-4E4E-B252-4AAC6D619F3A}" destId="{07B235DF-5337-499D-B5AE-5A7E7D3D4DFA}" srcOrd="0" destOrd="0" presId="urn:microsoft.com/office/officeart/2005/8/layout/orgChart1"/>
    <dgm:cxn modelId="{7B2BD322-5D36-468C-AE3C-73F4367C86AE}" type="presParOf" srcId="{F1C56C6E-6029-4E4E-B252-4AAC6D619F3A}" destId="{025DEF34-30DE-4CFE-A4EC-9E94F62D814B}" srcOrd="1" destOrd="0" presId="urn:microsoft.com/office/officeart/2005/8/layout/orgChart1"/>
    <dgm:cxn modelId="{AA92B095-6E35-4435-BBF1-4BE9A536D133}" type="presParOf" srcId="{C8306290-C8C6-42CF-8A0D-0E2743B15BAA}" destId="{23F5AD8C-421F-40A0-B45D-C6C28C48B595}" srcOrd="1" destOrd="0" presId="urn:microsoft.com/office/officeart/2005/8/layout/orgChart1"/>
    <dgm:cxn modelId="{9205780C-0429-4CFF-B726-1E9109CB18CE}" type="presParOf" srcId="{23F5AD8C-421F-40A0-B45D-C6C28C48B595}" destId="{68B2FB0C-F4E0-4250-A829-E5065C5BE460}" srcOrd="0" destOrd="0" presId="urn:microsoft.com/office/officeart/2005/8/layout/orgChart1"/>
    <dgm:cxn modelId="{208D3542-4FF2-420D-B8BF-B1A3A01B157D}" type="presParOf" srcId="{23F5AD8C-421F-40A0-B45D-C6C28C48B595}" destId="{A0E2E7CF-8EC8-4951-91D6-496308D1C928}" srcOrd="1" destOrd="0" presId="urn:microsoft.com/office/officeart/2005/8/layout/orgChart1"/>
    <dgm:cxn modelId="{605F3CDC-2AD6-4F35-BB06-0C4E6E7985EF}" type="presParOf" srcId="{A0E2E7CF-8EC8-4951-91D6-496308D1C928}" destId="{1B9789A4-2B8F-4D2D-AE91-05E1201DDE51}" srcOrd="0" destOrd="0" presId="urn:microsoft.com/office/officeart/2005/8/layout/orgChart1"/>
    <dgm:cxn modelId="{A549B6CC-C256-40C1-B785-19E0CC8093F2}" type="presParOf" srcId="{1B9789A4-2B8F-4D2D-AE91-05E1201DDE51}" destId="{A971B175-F5CA-4AF8-9AEB-F5DA7427086E}" srcOrd="0" destOrd="0" presId="urn:microsoft.com/office/officeart/2005/8/layout/orgChart1"/>
    <dgm:cxn modelId="{FB195D7C-B4FF-420F-B6EF-3B264E2FF809}" type="presParOf" srcId="{1B9789A4-2B8F-4D2D-AE91-05E1201DDE51}" destId="{892F874F-D3D8-43F8-A314-FDB24B5DE05A}" srcOrd="1" destOrd="0" presId="urn:microsoft.com/office/officeart/2005/8/layout/orgChart1"/>
    <dgm:cxn modelId="{145C2052-EA9B-4B7D-A33F-2D3D7EF1CC05}" type="presParOf" srcId="{A0E2E7CF-8EC8-4951-91D6-496308D1C928}" destId="{02002DEE-7516-4C8C-9C26-9002C8BFE822}" srcOrd="1" destOrd="0" presId="urn:microsoft.com/office/officeart/2005/8/layout/orgChart1"/>
    <dgm:cxn modelId="{50817509-7F0C-492E-AFAC-7057A1B20AF6}" type="presParOf" srcId="{A0E2E7CF-8EC8-4951-91D6-496308D1C928}" destId="{B0A48B48-AB60-48C8-B736-87894F936F1A}" srcOrd="2" destOrd="0" presId="urn:microsoft.com/office/officeart/2005/8/layout/orgChart1"/>
    <dgm:cxn modelId="{5BA7EBA7-4D40-449B-89AC-0B09ED780B94}" type="presParOf" srcId="{23F5AD8C-421F-40A0-B45D-C6C28C48B595}" destId="{D1FFA8D5-058E-44F5-AD87-FF805F3446DA}" srcOrd="2" destOrd="0" presId="urn:microsoft.com/office/officeart/2005/8/layout/orgChart1"/>
    <dgm:cxn modelId="{6DF4DE71-B37B-4F84-A3DB-6FD77F4C4262}" type="presParOf" srcId="{23F5AD8C-421F-40A0-B45D-C6C28C48B595}" destId="{32026D9C-EF8E-4F0E-9EFE-096F456F61F2}" srcOrd="3" destOrd="0" presId="urn:microsoft.com/office/officeart/2005/8/layout/orgChart1"/>
    <dgm:cxn modelId="{15C435DB-6D98-4514-AF55-B538D3BBEBAA}" type="presParOf" srcId="{32026D9C-EF8E-4F0E-9EFE-096F456F61F2}" destId="{63EB045A-8AA1-47A4-ABB6-86E93AB3980E}" srcOrd="0" destOrd="0" presId="urn:microsoft.com/office/officeart/2005/8/layout/orgChart1"/>
    <dgm:cxn modelId="{FFB18513-1769-4CEB-AEA1-1F8B2C19EF64}" type="presParOf" srcId="{63EB045A-8AA1-47A4-ABB6-86E93AB3980E}" destId="{4D0CD719-8C2C-4D42-AC62-F4CE53E95FE6}" srcOrd="0" destOrd="0" presId="urn:microsoft.com/office/officeart/2005/8/layout/orgChart1"/>
    <dgm:cxn modelId="{A922C281-69FC-4B9F-9951-639520E27117}" type="presParOf" srcId="{63EB045A-8AA1-47A4-ABB6-86E93AB3980E}" destId="{7A30E18F-E3F4-47EE-828C-251F45A360DE}" srcOrd="1" destOrd="0" presId="urn:microsoft.com/office/officeart/2005/8/layout/orgChart1"/>
    <dgm:cxn modelId="{416C8564-6381-48A4-8CCF-196EE6A37537}" type="presParOf" srcId="{32026D9C-EF8E-4F0E-9EFE-096F456F61F2}" destId="{955BC3AD-FB35-4FC1-94B0-4A4C0965F469}" srcOrd="1" destOrd="0" presId="urn:microsoft.com/office/officeart/2005/8/layout/orgChart1"/>
    <dgm:cxn modelId="{E58A122C-44CC-4846-9702-B0CBE5D446DF}" type="presParOf" srcId="{32026D9C-EF8E-4F0E-9EFE-096F456F61F2}" destId="{BA55208E-DA09-4783-8FBD-B320EB0492A1}" srcOrd="2" destOrd="0" presId="urn:microsoft.com/office/officeart/2005/8/layout/orgChart1"/>
    <dgm:cxn modelId="{C13FB089-B0A1-43B6-9BA9-1D49AA21D74B}" type="presParOf" srcId="{C8306290-C8C6-42CF-8A0D-0E2743B15BAA}" destId="{27D43341-38D9-4C03-86DF-4354976E4B3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4EB419D-A3FC-4EA4-8672-7D5844314C96}" type="doc">
      <dgm:prSet loTypeId="urn:microsoft.com/office/officeart/2008/layout/HorizontalMultiLevelHierarchy" loCatId="hierarchy" qsTypeId="urn:microsoft.com/office/officeart/2005/8/quickstyle/simple2" qsCatId="simple" csTypeId="urn:microsoft.com/office/officeart/2005/8/colors/accent6_4" csCatId="accent6" phldr="1"/>
      <dgm:spPr/>
      <dgm:t>
        <a:bodyPr/>
        <a:lstStyle/>
        <a:p>
          <a:endParaRPr lang="ru-RU"/>
        </a:p>
      </dgm:t>
    </dgm:pt>
    <dgm:pt modelId="{4F94C95A-6F8A-4985-A353-044E85EBDF73}">
      <dgm:prSet phldrT="[Текст]"/>
      <dgm:spPr/>
      <dgm:t>
        <a:bodyPr/>
        <a:lstStyle/>
        <a:p>
          <a:r>
            <a:rPr lang="uk-UA" b="1" i="0" dirty="0">
              <a:latin typeface="+mj-lt"/>
            </a:rPr>
            <a:t>За формою</a:t>
          </a:r>
          <a:br>
            <a:rPr lang="uk-UA" b="1" i="0" dirty="0">
              <a:latin typeface="+mj-lt"/>
            </a:rPr>
          </a:br>
          <a:r>
            <a:rPr lang="uk-UA" b="1" i="0" dirty="0">
              <a:latin typeface="+mj-lt"/>
            </a:rPr>
            <a:t>зовнішнього вияву</a:t>
          </a:r>
          <a:endParaRPr lang="ru-RU" i="0" dirty="0">
            <a:latin typeface="+mj-lt"/>
          </a:endParaRPr>
        </a:p>
      </dgm:t>
    </dgm:pt>
    <dgm:pt modelId="{DB779EB6-8AE4-40F9-BB09-09EB010C2C01}" type="parTrans" cxnId="{F49A7E79-F25D-4CF7-AE34-66DBC536DBFD}">
      <dgm:prSet/>
      <dgm:spPr/>
      <dgm:t>
        <a:bodyPr/>
        <a:lstStyle/>
        <a:p>
          <a:endParaRPr lang="ru-RU"/>
        </a:p>
      </dgm:t>
    </dgm:pt>
    <dgm:pt modelId="{BF9CDD0E-D7CA-4FFB-BC12-A80C312A0C16}" type="sibTrans" cxnId="{F49A7E79-F25D-4CF7-AE34-66DBC536DBFD}">
      <dgm:prSet/>
      <dgm:spPr/>
      <dgm:t>
        <a:bodyPr/>
        <a:lstStyle/>
        <a:p>
          <a:endParaRPr lang="ru-RU"/>
        </a:p>
      </dgm:t>
    </dgm:pt>
    <dgm:pt modelId="{976F40B6-C3CA-41B6-9023-67735A829DCE}">
      <dgm:prSet phldrT="[Текст]"/>
      <dgm:spPr/>
      <dgm:t>
        <a:bodyPr/>
        <a:lstStyle/>
        <a:p>
          <a:r>
            <a:rPr lang="uk-UA" dirty="0">
              <a:latin typeface="+mj-lt"/>
            </a:rPr>
            <a:t>фізична</a:t>
          </a:r>
          <a:endParaRPr lang="ru-RU" dirty="0">
            <a:latin typeface="+mj-lt"/>
          </a:endParaRPr>
        </a:p>
      </dgm:t>
    </dgm:pt>
    <dgm:pt modelId="{10EA9E73-1133-4D11-BFDD-6E43EF9CCEA6}" type="parTrans" cxnId="{208244D8-0298-473F-ACF5-8177FB599812}">
      <dgm:prSet/>
      <dgm:spPr/>
      <dgm:t>
        <a:bodyPr/>
        <a:lstStyle/>
        <a:p>
          <a:endParaRPr lang="ru-RU"/>
        </a:p>
      </dgm:t>
    </dgm:pt>
    <dgm:pt modelId="{A11A4FE1-C733-4AF5-AC24-E7F130D21C3A}" type="sibTrans" cxnId="{208244D8-0298-473F-ACF5-8177FB599812}">
      <dgm:prSet/>
      <dgm:spPr/>
      <dgm:t>
        <a:bodyPr/>
        <a:lstStyle/>
        <a:p>
          <a:endParaRPr lang="ru-RU"/>
        </a:p>
      </dgm:t>
    </dgm:pt>
    <dgm:pt modelId="{E6937A61-8943-41EE-B25E-C91BBDFD3468}">
      <dgm:prSet phldrT="[Текст]"/>
      <dgm:spPr/>
      <dgm:t>
        <a:bodyPr/>
        <a:lstStyle/>
        <a:p>
          <a:r>
            <a:rPr lang="uk-UA" dirty="0">
              <a:latin typeface="+mj-lt"/>
            </a:rPr>
            <a:t>усна</a:t>
          </a:r>
          <a:endParaRPr lang="ru-RU" dirty="0">
            <a:latin typeface="+mj-lt"/>
          </a:endParaRPr>
        </a:p>
      </dgm:t>
    </dgm:pt>
    <dgm:pt modelId="{61F96D7C-DD7E-4025-A0B1-9301337A93C7}" type="parTrans" cxnId="{AB6CD0BC-9940-4B44-996F-730B42794964}">
      <dgm:prSet/>
      <dgm:spPr/>
      <dgm:t>
        <a:bodyPr/>
        <a:lstStyle/>
        <a:p>
          <a:endParaRPr lang="ru-RU"/>
        </a:p>
      </dgm:t>
    </dgm:pt>
    <dgm:pt modelId="{72C7A8DA-EF4C-4F10-BFDE-021DEE80C619}" type="sibTrans" cxnId="{AB6CD0BC-9940-4B44-996F-730B42794964}">
      <dgm:prSet/>
      <dgm:spPr/>
      <dgm:t>
        <a:bodyPr/>
        <a:lstStyle/>
        <a:p>
          <a:endParaRPr lang="ru-RU"/>
        </a:p>
      </dgm:t>
    </dgm:pt>
    <dgm:pt modelId="{7C6CF32F-D187-4EA1-B72C-BCF498709C79}">
      <dgm:prSet phldrT="[Текст]"/>
      <dgm:spPr/>
      <dgm:t>
        <a:bodyPr/>
        <a:lstStyle/>
        <a:p>
          <a:r>
            <a:rPr lang="uk-UA" dirty="0">
              <a:latin typeface="+mj-lt"/>
            </a:rPr>
            <a:t>письмова</a:t>
          </a:r>
          <a:endParaRPr lang="ru-RU" dirty="0">
            <a:latin typeface="+mj-lt"/>
          </a:endParaRPr>
        </a:p>
      </dgm:t>
    </dgm:pt>
    <dgm:pt modelId="{E019CD57-43E0-4CB3-8947-90C2C9D955EC}" type="parTrans" cxnId="{B5B9A68A-22E9-4FAD-A94F-7B04E6CFED31}">
      <dgm:prSet/>
      <dgm:spPr/>
      <dgm:t>
        <a:bodyPr/>
        <a:lstStyle/>
        <a:p>
          <a:endParaRPr lang="ru-RU"/>
        </a:p>
      </dgm:t>
    </dgm:pt>
    <dgm:pt modelId="{109B51CE-A3E1-4412-B4B5-2217B1EC1B44}" type="sibTrans" cxnId="{B5B9A68A-22E9-4FAD-A94F-7B04E6CFED31}">
      <dgm:prSet/>
      <dgm:spPr/>
      <dgm:t>
        <a:bodyPr/>
        <a:lstStyle/>
        <a:p>
          <a:endParaRPr lang="ru-RU"/>
        </a:p>
      </dgm:t>
    </dgm:pt>
    <dgm:pt modelId="{BA1A6E01-DC97-480D-9ED2-73564F240D1E}" type="pres">
      <dgm:prSet presAssocID="{D4EB419D-A3FC-4EA4-8672-7D5844314C96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CD1554B-B313-4A6C-835F-427ECAF51C8B}" type="pres">
      <dgm:prSet presAssocID="{4F94C95A-6F8A-4985-A353-044E85EBDF73}" presName="root1" presStyleCnt="0"/>
      <dgm:spPr/>
    </dgm:pt>
    <dgm:pt modelId="{D387DA7D-0505-4AC3-83B2-0DC8369E6021}" type="pres">
      <dgm:prSet presAssocID="{4F94C95A-6F8A-4985-A353-044E85EBDF73}" presName="LevelOneTextNode" presStyleLbl="node0" presStyleIdx="0" presStyleCnt="1">
        <dgm:presLayoutVars>
          <dgm:chPref val="3"/>
        </dgm:presLayoutVars>
      </dgm:prSet>
      <dgm:spPr/>
    </dgm:pt>
    <dgm:pt modelId="{25B75343-A2BD-474E-87BB-A0491D25FCA3}" type="pres">
      <dgm:prSet presAssocID="{4F94C95A-6F8A-4985-A353-044E85EBDF73}" presName="level2hierChild" presStyleCnt="0"/>
      <dgm:spPr/>
    </dgm:pt>
    <dgm:pt modelId="{B783AE61-88BA-477E-8B5D-89171E2D04DC}" type="pres">
      <dgm:prSet presAssocID="{10EA9E73-1133-4D11-BFDD-6E43EF9CCEA6}" presName="conn2-1" presStyleLbl="parChTrans1D2" presStyleIdx="0" presStyleCnt="3"/>
      <dgm:spPr/>
    </dgm:pt>
    <dgm:pt modelId="{91D520D9-82B3-41F6-99A2-6859918CED2B}" type="pres">
      <dgm:prSet presAssocID="{10EA9E73-1133-4D11-BFDD-6E43EF9CCEA6}" presName="connTx" presStyleLbl="parChTrans1D2" presStyleIdx="0" presStyleCnt="3"/>
      <dgm:spPr/>
    </dgm:pt>
    <dgm:pt modelId="{51A22B5B-0EA4-444E-9C2D-DA287D9721FD}" type="pres">
      <dgm:prSet presAssocID="{976F40B6-C3CA-41B6-9023-67735A829DCE}" presName="root2" presStyleCnt="0"/>
      <dgm:spPr/>
    </dgm:pt>
    <dgm:pt modelId="{29213940-230D-47D8-8747-300D1AFACE82}" type="pres">
      <dgm:prSet presAssocID="{976F40B6-C3CA-41B6-9023-67735A829DCE}" presName="LevelTwoTextNode" presStyleLbl="node2" presStyleIdx="0" presStyleCnt="3">
        <dgm:presLayoutVars>
          <dgm:chPref val="3"/>
        </dgm:presLayoutVars>
      </dgm:prSet>
      <dgm:spPr/>
    </dgm:pt>
    <dgm:pt modelId="{ADE4D261-0FB0-4059-AD11-E59C91DAA14E}" type="pres">
      <dgm:prSet presAssocID="{976F40B6-C3CA-41B6-9023-67735A829DCE}" presName="level3hierChild" presStyleCnt="0"/>
      <dgm:spPr/>
    </dgm:pt>
    <dgm:pt modelId="{5F165367-E1D6-4534-A2A1-84D551A22408}" type="pres">
      <dgm:prSet presAssocID="{61F96D7C-DD7E-4025-A0B1-9301337A93C7}" presName="conn2-1" presStyleLbl="parChTrans1D2" presStyleIdx="1" presStyleCnt="3"/>
      <dgm:spPr/>
    </dgm:pt>
    <dgm:pt modelId="{E05ACFD2-EB2D-4A69-A7F1-2A3D45531054}" type="pres">
      <dgm:prSet presAssocID="{61F96D7C-DD7E-4025-A0B1-9301337A93C7}" presName="connTx" presStyleLbl="parChTrans1D2" presStyleIdx="1" presStyleCnt="3"/>
      <dgm:spPr/>
    </dgm:pt>
    <dgm:pt modelId="{DDB319B0-A2D6-4C10-8D7B-C4D2251F6219}" type="pres">
      <dgm:prSet presAssocID="{E6937A61-8943-41EE-B25E-C91BBDFD3468}" presName="root2" presStyleCnt="0"/>
      <dgm:spPr/>
    </dgm:pt>
    <dgm:pt modelId="{0A3A484C-2DF3-437B-9C07-8B8A43480975}" type="pres">
      <dgm:prSet presAssocID="{E6937A61-8943-41EE-B25E-C91BBDFD3468}" presName="LevelTwoTextNode" presStyleLbl="node2" presStyleIdx="1" presStyleCnt="3">
        <dgm:presLayoutVars>
          <dgm:chPref val="3"/>
        </dgm:presLayoutVars>
      </dgm:prSet>
      <dgm:spPr/>
    </dgm:pt>
    <dgm:pt modelId="{45519C07-0B50-45CF-897A-395A1628089A}" type="pres">
      <dgm:prSet presAssocID="{E6937A61-8943-41EE-B25E-C91BBDFD3468}" presName="level3hierChild" presStyleCnt="0"/>
      <dgm:spPr/>
    </dgm:pt>
    <dgm:pt modelId="{BA427D30-E807-4438-88A3-3E5490BE1387}" type="pres">
      <dgm:prSet presAssocID="{E019CD57-43E0-4CB3-8947-90C2C9D955EC}" presName="conn2-1" presStyleLbl="parChTrans1D2" presStyleIdx="2" presStyleCnt="3"/>
      <dgm:spPr/>
    </dgm:pt>
    <dgm:pt modelId="{73F110ED-97C6-4091-8436-76E2D91F273E}" type="pres">
      <dgm:prSet presAssocID="{E019CD57-43E0-4CB3-8947-90C2C9D955EC}" presName="connTx" presStyleLbl="parChTrans1D2" presStyleIdx="2" presStyleCnt="3"/>
      <dgm:spPr/>
    </dgm:pt>
    <dgm:pt modelId="{D6DBB80B-2CFD-4289-AADD-FC8FFFED1B80}" type="pres">
      <dgm:prSet presAssocID="{7C6CF32F-D187-4EA1-B72C-BCF498709C79}" presName="root2" presStyleCnt="0"/>
      <dgm:spPr/>
    </dgm:pt>
    <dgm:pt modelId="{66788F75-416F-4E11-B699-311329BDD7DD}" type="pres">
      <dgm:prSet presAssocID="{7C6CF32F-D187-4EA1-B72C-BCF498709C79}" presName="LevelTwoTextNode" presStyleLbl="node2" presStyleIdx="2" presStyleCnt="3">
        <dgm:presLayoutVars>
          <dgm:chPref val="3"/>
        </dgm:presLayoutVars>
      </dgm:prSet>
      <dgm:spPr/>
    </dgm:pt>
    <dgm:pt modelId="{6A852A5A-4BFD-470B-99DA-1F57D202917D}" type="pres">
      <dgm:prSet presAssocID="{7C6CF32F-D187-4EA1-B72C-BCF498709C79}" presName="level3hierChild" presStyleCnt="0"/>
      <dgm:spPr/>
    </dgm:pt>
  </dgm:ptLst>
  <dgm:cxnLst>
    <dgm:cxn modelId="{8B12AC29-9B91-4DBB-B4D9-C8D8C036358B}" type="presOf" srcId="{4F94C95A-6F8A-4985-A353-044E85EBDF73}" destId="{D387DA7D-0505-4AC3-83B2-0DC8369E6021}" srcOrd="0" destOrd="0" presId="urn:microsoft.com/office/officeart/2008/layout/HorizontalMultiLevelHierarchy"/>
    <dgm:cxn modelId="{F49A7E79-F25D-4CF7-AE34-66DBC536DBFD}" srcId="{D4EB419D-A3FC-4EA4-8672-7D5844314C96}" destId="{4F94C95A-6F8A-4985-A353-044E85EBDF73}" srcOrd="0" destOrd="0" parTransId="{DB779EB6-8AE4-40F9-BB09-09EB010C2C01}" sibTransId="{BF9CDD0E-D7CA-4FFB-BC12-A80C312A0C16}"/>
    <dgm:cxn modelId="{B5B9A68A-22E9-4FAD-A94F-7B04E6CFED31}" srcId="{4F94C95A-6F8A-4985-A353-044E85EBDF73}" destId="{7C6CF32F-D187-4EA1-B72C-BCF498709C79}" srcOrd="2" destOrd="0" parTransId="{E019CD57-43E0-4CB3-8947-90C2C9D955EC}" sibTransId="{109B51CE-A3E1-4412-B4B5-2217B1EC1B44}"/>
    <dgm:cxn modelId="{711EB78F-DA77-40BB-88D5-5DC7027FDC91}" type="presOf" srcId="{D4EB419D-A3FC-4EA4-8672-7D5844314C96}" destId="{BA1A6E01-DC97-480D-9ED2-73564F240D1E}" srcOrd="0" destOrd="0" presId="urn:microsoft.com/office/officeart/2008/layout/HorizontalMultiLevelHierarchy"/>
    <dgm:cxn modelId="{79D7BBB4-F292-4D58-9240-5A61C4A265D6}" type="presOf" srcId="{E019CD57-43E0-4CB3-8947-90C2C9D955EC}" destId="{BA427D30-E807-4438-88A3-3E5490BE1387}" srcOrd="0" destOrd="0" presId="urn:microsoft.com/office/officeart/2008/layout/HorizontalMultiLevelHierarchy"/>
    <dgm:cxn modelId="{4AAF63B6-A40B-4EB8-B2D4-2DAF32229112}" type="presOf" srcId="{10EA9E73-1133-4D11-BFDD-6E43EF9CCEA6}" destId="{91D520D9-82B3-41F6-99A2-6859918CED2B}" srcOrd="1" destOrd="0" presId="urn:microsoft.com/office/officeart/2008/layout/HorizontalMultiLevelHierarchy"/>
    <dgm:cxn modelId="{AB6CD0BC-9940-4B44-996F-730B42794964}" srcId="{4F94C95A-6F8A-4985-A353-044E85EBDF73}" destId="{E6937A61-8943-41EE-B25E-C91BBDFD3468}" srcOrd="1" destOrd="0" parTransId="{61F96D7C-DD7E-4025-A0B1-9301337A93C7}" sibTransId="{72C7A8DA-EF4C-4F10-BFDE-021DEE80C619}"/>
    <dgm:cxn modelId="{B0EA86BF-1F00-424B-ADF2-B1B800BDC7EE}" type="presOf" srcId="{61F96D7C-DD7E-4025-A0B1-9301337A93C7}" destId="{5F165367-E1D6-4534-A2A1-84D551A22408}" srcOrd="0" destOrd="0" presId="urn:microsoft.com/office/officeart/2008/layout/HorizontalMultiLevelHierarchy"/>
    <dgm:cxn modelId="{5A2588D1-79B9-4416-9D5F-9571490AD3DC}" type="presOf" srcId="{E019CD57-43E0-4CB3-8947-90C2C9D955EC}" destId="{73F110ED-97C6-4091-8436-76E2D91F273E}" srcOrd="1" destOrd="0" presId="urn:microsoft.com/office/officeart/2008/layout/HorizontalMultiLevelHierarchy"/>
    <dgm:cxn modelId="{208244D8-0298-473F-ACF5-8177FB599812}" srcId="{4F94C95A-6F8A-4985-A353-044E85EBDF73}" destId="{976F40B6-C3CA-41B6-9023-67735A829DCE}" srcOrd="0" destOrd="0" parTransId="{10EA9E73-1133-4D11-BFDD-6E43EF9CCEA6}" sibTransId="{A11A4FE1-C733-4AF5-AC24-E7F130D21C3A}"/>
    <dgm:cxn modelId="{9E7D07DF-23EA-4634-A741-E4D4F07E9476}" type="presOf" srcId="{E6937A61-8943-41EE-B25E-C91BBDFD3468}" destId="{0A3A484C-2DF3-437B-9C07-8B8A43480975}" srcOrd="0" destOrd="0" presId="urn:microsoft.com/office/officeart/2008/layout/HorizontalMultiLevelHierarchy"/>
    <dgm:cxn modelId="{A00243F7-41D0-4014-81AD-DB384984B9A4}" type="presOf" srcId="{7C6CF32F-D187-4EA1-B72C-BCF498709C79}" destId="{66788F75-416F-4E11-B699-311329BDD7DD}" srcOrd="0" destOrd="0" presId="urn:microsoft.com/office/officeart/2008/layout/HorizontalMultiLevelHierarchy"/>
    <dgm:cxn modelId="{77C9C1F7-8EE9-4BEF-903E-61C853F24E75}" type="presOf" srcId="{61F96D7C-DD7E-4025-A0B1-9301337A93C7}" destId="{E05ACFD2-EB2D-4A69-A7F1-2A3D45531054}" srcOrd="1" destOrd="0" presId="urn:microsoft.com/office/officeart/2008/layout/HorizontalMultiLevelHierarchy"/>
    <dgm:cxn modelId="{72ED8CF8-3A9B-4DD6-9B36-B02C1DDED60F}" type="presOf" srcId="{976F40B6-C3CA-41B6-9023-67735A829DCE}" destId="{29213940-230D-47D8-8747-300D1AFACE82}" srcOrd="0" destOrd="0" presId="urn:microsoft.com/office/officeart/2008/layout/HorizontalMultiLevelHierarchy"/>
    <dgm:cxn modelId="{AF1F29FA-A373-43E1-A23F-B31136A63F96}" type="presOf" srcId="{10EA9E73-1133-4D11-BFDD-6E43EF9CCEA6}" destId="{B783AE61-88BA-477E-8B5D-89171E2D04DC}" srcOrd="0" destOrd="0" presId="urn:microsoft.com/office/officeart/2008/layout/HorizontalMultiLevelHierarchy"/>
    <dgm:cxn modelId="{45C73857-5A26-4104-B720-E02682838309}" type="presParOf" srcId="{BA1A6E01-DC97-480D-9ED2-73564F240D1E}" destId="{BCD1554B-B313-4A6C-835F-427ECAF51C8B}" srcOrd="0" destOrd="0" presId="urn:microsoft.com/office/officeart/2008/layout/HorizontalMultiLevelHierarchy"/>
    <dgm:cxn modelId="{0119A5AB-2AAF-4F44-AC64-90133D7C1273}" type="presParOf" srcId="{BCD1554B-B313-4A6C-835F-427ECAF51C8B}" destId="{D387DA7D-0505-4AC3-83B2-0DC8369E6021}" srcOrd="0" destOrd="0" presId="urn:microsoft.com/office/officeart/2008/layout/HorizontalMultiLevelHierarchy"/>
    <dgm:cxn modelId="{24A6E966-416D-4FF3-94F1-8DE1A5A0AF59}" type="presParOf" srcId="{BCD1554B-B313-4A6C-835F-427ECAF51C8B}" destId="{25B75343-A2BD-474E-87BB-A0491D25FCA3}" srcOrd="1" destOrd="0" presId="urn:microsoft.com/office/officeart/2008/layout/HorizontalMultiLevelHierarchy"/>
    <dgm:cxn modelId="{ED3870B2-EC02-4671-810D-494F42A1E1FD}" type="presParOf" srcId="{25B75343-A2BD-474E-87BB-A0491D25FCA3}" destId="{B783AE61-88BA-477E-8B5D-89171E2D04DC}" srcOrd="0" destOrd="0" presId="urn:microsoft.com/office/officeart/2008/layout/HorizontalMultiLevelHierarchy"/>
    <dgm:cxn modelId="{1166F737-C56C-4E18-B6C8-66C576CCB960}" type="presParOf" srcId="{B783AE61-88BA-477E-8B5D-89171E2D04DC}" destId="{91D520D9-82B3-41F6-99A2-6859918CED2B}" srcOrd="0" destOrd="0" presId="urn:microsoft.com/office/officeart/2008/layout/HorizontalMultiLevelHierarchy"/>
    <dgm:cxn modelId="{50BEA9A3-3877-466D-9CA9-DD0A28AAACDF}" type="presParOf" srcId="{25B75343-A2BD-474E-87BB-A0491D25FCA3}" destId="{51A22B5B-0EA4-444E-9C2D-DA287D9721FD}" srcOrd="1" destOrd="0" presId="urn:microsoft.com/office/officeart/2008/layout/HorizontalMultiLevelHierarchy"/>
    <dgm:cxn modelId="{84A58294-EC33-4E72-BC7D-555C66A6EE22}" type="presParOf" srcId="{51A22B5B-0EA4-444E-9C2D-DA287D9721FD}" destId="{29213940-230D-47D8-8747-300D1AFACE82}" srcOrd="0" destOrd="0" presId="urn:microsoft.com/office/officeart/2008/layout/HorizontalMultiLevelHierarchy"/>
    <dgm:cxn modelId="{9B12C893-C892-4A33-9BE5-9DADA02ECB32}" type="presParOf" srcId="{51A22B5B-0EA4-444E-9C2D-DA287D9721FD}" destId="{ADE4D261-0FB0-4059-AD11-E59C91DAA14E}" srcOrd="1" destOrd="0" presId="urn:microsoft.com/office/officeart/2008/layout/HorizontalMultiLevelHierarchy"/>
    <dgm:cxn modelId="{92A99A56-51AC-4ACB-A770-0BF9D65DE5A0}" type="presParOf" srcId="{25B75343-A2BD-474E-87BB-A0491D25FCA3}" destId="{5F165367-E1D6-4534-A2A1-84D551A22408}" srcOrd="2" destOrd="0" presId="urn:microsoft.com/office/officeart/2008/layout/HorizontalMultiLevelHierarchy"/>
    <dgm:cxn modelId="{DBCAB83A-94A2-464D-912F-CDE521D0C0C3}" type="presParOf" srcId="{5F165367-E1D6-4534-A2A1-84D551A22408}" destId="{E05ACFD2-EB2D-4A69-A7F1-2A3D45531054}" srcOrd="0" destOrd="0" presId="urn:microsoft.com/office/officeart/2008/layout/HorizontalMultiLevelHierarchy"/>
    <dgm:cxn modelId="{B8F8FCFC-9B47-4365-BF22-5CAD511C684D}" type="presParOf" srcId="{25B75343-A2BD-474E-87BB-A0491D25FCA3}" destId="{DDB319B0-A2D6-4C10-8D7B-C4D2251F6219}" srcOrd="3" destOrd="0" presId="urn:microsoft.com/office/officeart/2008/layout/HorizontalMultiLevelHierarchy"/>
    <dgm:cxn modelId="{5D86D066-8DF7-4DBA-A676-CE50831E33B6}" type="presParOf" srcId="{DDB319B0-A2D6-4C10-8D7B-C4D2251F6219}" destId="{0A3A484C-2DF3-437B-9C07-8B8A43480975}" srcOrd="0" destOrd="0" presId="urn:microsoft.com/office/officeart/2008/layout/HorizontalMultiLevelHierarchy"/>
    <dgm:cxn modelId="{4D5ACB2A-A63A-40C0-8AB6-D8F29D5DA7C6}" type="presParOf" srcId="{DDB319B0-A2D6-4C10-8D7B-C4D2251F6219}" destId="{45519C07-0B50-45CF-897A-395A1628089A}" srcOrd="1" destOrd="0" presId="urn:microsoft.com/office/officeart/2008/layout/HorizontalMultiLevelHierarchy"/>
    <dgm:cxn modelId="{DF47CF4A-D199-4B0F-91EE-0783DD767065}" type="presParOf" srcId="{25B75343-A2BD-474E-87BB-A0491D25FCA3}" destId="{BA427D30-E807-4438-88A3-3E5490BE1387}" srcOrd="4" destOrd="0" presId="urn:microsoft.com/office/officeart/2008/layout/HorizontalMultiLevelHierarchy"/>
    <dgm:cxn modelId="{098E3E8A-46B1-44DE-89EE-8049B47E3432}" type="presParOf" srcId="{BA427D30-E807-4438-88A3-3E5490BE1387}" destId="{73F110ED-97C6-4091-8436-76E2D91F273E}" srcOrd="0" destOrd="0" presId="urn:microsoft.com/office/officeart/2008/layout/HorizontalMultiLevelHierarchy"/>
    <dgm:cxn modelId="{CECBE892-43D8-4318-94AD-A450ABFF2500}" type="presParOf" srcId="{25B75343-A2BD-474E-87BB-A0491D25FCA3}" destId="{D6DBB80B-2CFD-4289-AADD-FC8FFFED1B80}" srcOrd="5" destOrd="0" presId="urn:microsoft.com/office/officeart/2008/layout/HorizontalMultiLevelHierarchy"/>
    <dgm:cxn modelId="{3B72B218-54D5-4FEA-87E2-3A3C750DC856}" type="presParOf" srcId="{D6DBB80B-2CFD-4289-AADD-FC8FFFED1B80}" destId="{66788F75-416F-4E11-B699-311329BDD7DD}" srcOrd="0" destOrd="0" presId="urn:microsoft.com/office/officeart/2008/layout/HorizontalMultiLevelHierarchy"/>
    <dgm:cxn modelId="{8D0C861B-859E-4B54-B66C-88C5BF355961}" type="presParOf" srcId="{D6DBB80B-2CFD-4289-AADD-FC8FFFED1B80}" destId="{6A852A5A-4BFD-470B-99DA-1F57D202917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5A7D703-3A4C-415D-A507-55C57819C9CC}" type="doc">
      <dgm:prSet loTypeId="urn:microsoft.com/office/officeart/2008/layout/LinedList" loCatId="list" qsTypeId="urn:microsoft.com/office/officeart/2005/8/quickstyle/simple4" qsCatId="simple" csTypeId="urn:microsoft.com/office/officeart/2005/8/colors/accent6_3" csCatId="accent6" phldr="1"/>
      <dgm:spPr/>
      <dgm:t>
        <a:bodyPr/>
        <a:lstStyle/>
        <a:p>
          <a:endParaRPr lang="ru-RU"/>
        </a:p>
      </dgm:t>
    </dgm:pt>
    <dgm:pt modelId="{6B03CE4E-6358-4455-8857-CDB7C03BFB69}">
      <dgm:prSet phldrT="[Текст]" custT="1"/>
      <dgm:spPr/>
      <dgm:t>
        <a:bodyPr/>
        <a:lstStyle/>
        <a:p>
          <a:r>
            <a:rPr lang="uk-UA" sz="2400" b="1" dirty="0">
              <a:solidFill>
                <a:schemeClr val="bg2">
                  <a:lumMod val="25000"/>
                </a:schemeClr>
              </a:solidFill>
              <a:latin typeface="+mj-lt"/>
            </a:rPr>
            <a:t>Правомірна поведінка</a:t>
          </a:r>
          <a:r>
            <a:rPr lang="uk-UA" sz="2400" i="1" dirty="0">
              <a:solidFill>
                <a:schemeClr val="bg2">
                  <a:lumMod val="25000"/>
                </a:schemeClr>
              </a:solidFill>
              <a:latin typeface="+mj-lt"/>
            </a:rPr>
            <a:t> </a:t>
          </a:r>
          <a:endParaRPr lang="ru-RU" sz="2400" dirty="0">
            <a:solidFill>
              <a:schemeClr val="bg2">
                <a:lumMod val="25000"/>
              </a:schemeClr>
            </a:solidFill>
            <a:latin typeface="+mj-lt"/>
          </a:endParaRPr>
        </a:p>
      </dgm:t>
    </dgm:pt>
    <dgm:pt modelId="{68B209D4-D1B5-48DC-82E3-134EF3BF909E}" type="parTrans" cxnId="{7D84B77C-77F4-4ACD-AFD3-406A6E776296}">
      <dgm:prSet/>
      <dgm:spPr/>
      <dgm:t>
        <a:bodyPr/>
        <a:lstStyle/>
        <a:p>
          <a:endParaRPr lang="ru-RU"/>
        </a:p>
      </dgm:t>
    </dgm:pt>
    <dgm:pt modelId="{0EAF483E-A82E-41B8-99A5-8098CDB3FB74}" type="sibTrans" cxnId="{7D84B77C-77F4-4ACD-AFD3-406A6E776296}">
      <dgm:prSet/>
      <dgm:spPr/>
      <dgm:t>
        <a:bodyPr/>
        <a:lstStyle/>
        <a:p>
          <a:endParaRPr lang="ru-RU"/>
        </a:p>
      </dgm:t>
    </dgm:pt>
    <dgm:pt modelId="{ADF429E2-EDDD-46EC-8E4F-26753D0452D5}">
      <dgm:prSet phldrT="[Текст]" custT="1"/>
      <dgm:spPr/>
      <dgm:t>
        <a:bodyPr/>
        <a:lstStyle/>
        <a:p>
          <a:pPr marL="185738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900" i="0" dirty="0">
              <a:latin typeface="+mj-lt"/>
            </a:rPr>
            <a:t>– це суспільно-необхідна, бажана і допустима з точки зору інтересів громадянського суспільства поведінка індивідуальних чи колективних суб’єктів, яка полягає в дотриманні (виконанні, використанні) норм права, що охороняються і гарантуються державою</a:t>
          </a:r>
          <a:endParaRPr lang="ru-RU" sz="1900" i="0" dirty="0">
            <a:latin typeface="+mj-lt"/>
          </a:endParaRPr>
        </a:p>
      </dgm:t>
    </dgm:pt>
    <dgm:pt modelId="{1D3D5F01-8576-4B71-B74F-8DB15EA45E0F}" type="parTrans" cxnId="{5496F133-B485-4610-93C8-9032DE00FC17}">
      <dgm:prSet/>
      <dgm:spPr/>
      <dgm:t>
        <a:bodyPr/>
        <a:lstStyle/>
        <a:p>
          <a:endParaRPr lang="ru-RU"/>
        </a:p>
      </dgm:t>
    </dgm:pt>
    <dgm:pt modelId="{AE8C11CD-0A02-4C9B-93E8-844AD6E8F1E5}" type="sibTrans" cxnId="{5496F133-B485-4610-93C8-9032DE00FC17}">
      <dgm:prSet/>
      <dgm:spPr/>
      <dgm:t>
        <a:bodyPr/>
        <a:lstStyle/>
        <a:p>
          <a:endParaRPr lang="ru-RU"/>
        </a:p>
      </dgm:t>
    </dgm:pt>
    <dgm:pt modelId="{D5B251D4-AC6A-4356-B67E-B74E6E3CB1B4}">
      <dgm:prSet phldrT="[Текст]" custT="1"/>
      <dgm:spPr/>
      <dgm:t>
        <a:bodyPr/>
        <a:lstStyle/>
        <a:p>
          <a:pPr marL="185738" indent="0" algn="just"/>
          <a:r>
            <a:rPr lang="uk-UA" sz="2000" i="0" dirty="0">
              <a:latin typeface="+mj-lt"/>
            </a:rPr>
            <a:t>– це особливий вид правової поведінки, що полягає у використанні суб’єктом права своїх прав у недозволені способи, що суперечать соціальному призначенню права, внаслідок чого завдаються збитки (шкода) окремій особі, суспільству, державі</a:t>
          </a:r>
          <a:endParaRPr lang="ru-RU" sz="2000" i="0" dirty="0">
            <a:latin typeface="+mj-lt"/>
          </a:endParaRPr>
        </a:p>
      </dgm:t>
    </dgm:pt>
    <dgm:pt modelId="{55FEC6DC-9B5F-47DD-9053-F8C11EC8779E}" type="parTrans" cxnId="{59E9EE39-440E-4FA1-9175-F1C0DF9808C3}">
      <dgm:prSet/>
      <dgm:spPr/>
      <dgm:t>
        <a:bodyPr/>
        <a:lstStyle/>
        <a:p>
          <a:endParaRPr lang="ru-RU"/>
        </a:p>
      </dgm:t>
    </dgm:pt>
    <dgm:pt modelId="{3B76E08A-A06F-45EF-B935-5DEA9E05CB4A}" type="sibTrans" cxnId="{59E9EE39-440E-4FA1-9175-F1C0DF9808C3}">
      <dgm:prSet/>
      <dgm:spPr/>
      <dgm:t>
        <a:bodyPr/>
        <a:lstStyle/>
        <a:p>
          <a:endParaRPr lang="ru-RU"/>
        </a:p>
      </dgm:t>
    </dgm:pt>
    <dgm:pt modelId="{06C01A6C-15B7-4E3B-B1E5-E2E7A3149136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1" dirty="0">
              <a:solidFill>
                <a:schemeClr val="bg2">
                  <a:lumMod val="25000"/>
                </a:schemeClr>
              </a:solidFill>
              <a:latin typeface="+mj-lt"/>
            </a:rPr>
            <a:t>Зловживання правом</a:t>
          </a:r>
          <a:r>
            <a:rPr lang="uk-UA" sz="2400" i="1" dirty="0">
              <a:solidFill>
                <a:schemeClr val="bg2">
                  <a:lumMod val="25000"/>
                </a:schemeClr>
              </a:solidFill>
              <a:latin typeface="+mj-lt"/>
            </a:rPr>
            <a:t> </a:t>
          </a:r>
          <a:endParaRPr lang="ru-RU" sz="2400" dirty="0">
            <a:solidFill>
              <a:schemeClr val="bg2">
                <a:lumMod val="25000"/>
              </a:schemeClr>
            </a:solidFill>
            <a:latin typeface="+mj-lt"/>
          </a:endParaRPr>
        </a:p>
        <a:p>
          <a:pPr marL="285750" indent="0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1600" dirty="0"/>
        </a:p>
      </dgm:t>
    </dgm:pt>
    <dgm:pt modelId="{0529F873-565C-4EC0-9AC7-23B95190290D}" type="parTrans" cxnId="{10772BCD-A6D5-4E49-BFE2-E6541F6AFE48}">
      <dgm:prSet/>
      <dgm:spPr/>
      <dgm:t>
        <a:bodyPr/>
        <a:lstStyle/>
        <a:p>
          <a:endParaRPr lang="ru-RU"/>
        </a:p>
      </dgm:t>
    </dgm:pt>
    <dgm:pt modelId="{F8DA0B45-5FF9-4364-B3B3-14054DD3C4D1}" type="sibTrans" cxnId="{10772BCD-A6D5-4E49-BFE2-E6541F6AFE48}">
      <dgm:prSet/>
      <dgm:spPr/>
      <dgm:t>
        <a:bodyPr/>
        <a:lstStyle/>
        <a:p>
          <a:endParaRPr lang="ru-RU"/>
        </a:p>
      </dgm:t>
    </dgm:pt>
    <dgm:pt modelId="{8BF32F29-06B0-4434-BB9B-472D527E40D1}">
      <dgm:prSet custT="1"/>
      <dgm:spPr/>
      <dgm:t>
        <a:bodyPr/>
        <a:lstStyle/>
        <a:p>
          <a:r>
            <a:rPr lang="uk-UA" sz="2000" b="1" dirty="0">
              <a:solidFill>
                <a:schemeClr val="bg2">
                  <a:lumMod val="25000"/>
                </a:schemeClr>
              </a:solidFill>
              <a:latin typeface="+mj-lt"/>
            </a:rPr>
            <a:t>Правопорушення</a:t>
          </a:r>
          <a:endParaRPr lang="ru-RU" sz="2000" dirty="0">
            <a:solidFill>
              <a:schemeClr val="bg2">
                <a:lumMod val="25000"/>
              </a:schemeClr>
            </a:solidFill>
            <a:latin typeface="+mj-lt"/>
          </a:endParaRPr>
        </a:p>
      </dgm:t>
    </dgm:pt>
    <dgm:pt modelId="{553BE7EA-C2D2-4650-9A23-1D1A0AF7729C}" type="parTrans" cxnId="{A410BCB8-E96D-48F3-A412-19B1DEE20872}">
      <dgm:prSet/>
      <dgm:spPr/>
      <dgm:t>
        <a:bodyPr/>
        <a:lstStyle/>
        <a:p>
          <a:endParaRPr lang="ru-RU"/>
        </a:p>
      </dgm:t>
    </dgm:pt>
    <dgm:pt modelId="{276E2341-D717-4878-B48B-331284DD686C}" type="sibTrans" cxnId="{A410BCB8-E96D-48F3-A412-19B1DEE20872}">
      <dgm:prSet/>
      <dgm:spPr/>
      <dgm:t>
        <a:bodyPr/>
        <a:lstStyle/>
        <a:p>
          <a:endParaRPr lang="ru-RU"/>
        </a:p>
      </dgm:t>
    </dgm:pt>
    <dgm:pt modelId="{3CDD638D-915B-4E6B-94F2-44B005BEE297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1" dirty="0">
              <a:solidFill>
                <a:schemeClr val="bg2">
                  <a:lumMod val="25000"/>
                </a:schemeClr>
              </a:solidFill>
              <a:latin typeface="+mj-lt"/>
            </a:rPr>
            <a:t>Об’єктивно протиправне діяння </a:t>
          </a:r>
          <a:endParaRPr lang="ru-RU" sz="2400" dirty="0">
            <a:solidFill>
              <a:schemeClr val="bg2">
                <a:lumMod val="25000"/>
              </a:schemeClr>
            </a:solidFill>
            <a:latin typeface="+mj-lt"/>
          </a:endParaRPr>
        </a:p>
        <a:p>
          <a:pPr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dirty="0"/>
        </a:p>
      </dgm:t>
    </dgm:pt>
    <dgm:pt modelId="{A0D642BF-AD78-423B-8AC7-75261F86BB63}" type="parTrans" cxnId="{8039CD2E-AA3D-45C4-B65F-EE0A6B7A1361}">
      <dgm:prSet/>
      <dgm:spPr/>
      <dgm:t>
        <a:bodyPr/>
        <a:lstStyle/>
        <a:p>
          <a:endParaRPr lang="ru-RU"/>
        </a:p>
      </dgm:t>
    </dgm:pt>
    <dgm:pt modelId="{D2FD06D2-3977-4A7C-9915-25AF5A877FB5}" type="sibTrans" cxnId="{8039CD2E-AA3D-45C4-B65F-EE0A6B7A1361}">
      <dgm:prSet/>
      <dgm:spPr/>
      <dgm:t>
        <a:bodyPr/>
        <a:lstStyle/>
        <a:p>
          <a:endParaRPr lang="ru-RU"/>
        </a:p>
      </dgm:t>
    </dgm:pt>
    <dgm:pt modelId="{5AEC0394-0F62-4047-94B7-E6ABD691645C}">
      <dgm:prSet custT="1"/>
      <dgm:spPr/>
      <dgm:t>
        <a:bodyPr/>
        <a:lstStyle/>
        <a:p>
          <a:pPr marL="185738" indent="0" algn="just"/>
          <a:r>
            <a:rPr lang="uk-UA" sz="2000" i="0" dirty="0">
              <a:latin typeface="+mj-lt"/>
            </a:rPr>
            <a:t>– це </a:t>
          </a:r>
          <a:r>
            <a:rPr lang="uk-UA" sz="2000" b="0" i="0" dirty="0">
              <a:latin typeface="+mj-lt"/>
            </a:rPr>
            <a:t>протиправне соціально шкідливе діяння (дія або бездіяльність) особи, що не становить складу правопорушення, але здобуває негативне реагування держави у вигляді примусових заходів</a:t>
          </a:r>
          <a:endParaRPr lang="ru-RU" sz="2000" b="0" i="0" dirty="0">
            <a:latin typeface="+mj-lt"/>
          </a:endParaRPr>
        </a:p>
      </dgm:t>
    </dgm:pt>
    <dgm:pt modelId="{480BC216-6B64-42F5-B3C4-AC47FB41EA17}" type="parTrans" cxnId="{8C4FB6F1-8907-4FFE-8064-18C2FFD59753}">
      <dgm:prSet/>
      <dgm:spPr/>
      <dgm:t>
        <a:bodyPr/>
        <a:lstStyle/>
        <a:p>
          <a:endParaRPr lang="ru-RU"/>
        </a:p>
      </dgm:t>
    </dgm:pt>
    <dgm:pt modelId="{B67CF06F-9BB1-4DCA-9BDC-7D9C00FAF413}" type="sibTrans" cxnId="{8C4FB6F1-8907-4FFE-8064-18C2FFD59753}">
      <dgm:prSet/>
      <dgm:spPr/>
      <dgm:t>
        <a:bodyPr/>
        <a:lstStyle/>
        <a:p>
          <a:endParaRPr lang="ru-RU"/>
        </a:p>
      </dgm:t>
    </dgm:pt>
    <dgm:pt modelId="{834B8F54-1630-4015-AEE1-20693CB9E4A4}">
      <dgm:prSet custT="1"/>
      <dgm:spPr/>
      <dgm:t>
        <a:bodyPr/>
        <a:lstStyle/>
        <a:p>
          <a:pPr marL="185738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000" i="0" dirty="0">
              <a:latin typeface="+mj-lt"/>
            </a:rPr>
            <a:t>– це суспільно небезпечне або шкідливе неправомірне (протиправне) винне діяння (дія або бездіяльність) </a:t>
          </a:r>
          <a:r>
            <a:rPr lang="uk-UA" sz="2000" i="0" dirty="0" err="1">
              <a:latin typeface="+mj-lt"/>
            </a:rPr>
            <a:t>деліктоздатної</a:t>
          </a:r>
          <a:r>
            <a:rPr lang="uk-UA" sz="2000" i="0" dirty="0">
              <a:latin typeface="+mj-lt"/>
            </a:rPr>
            <a:t> особи, яке спричиняє юридичну відповідальність</a:t>
          </a:r>
          <a:endParaRPr lang="ru-RU" sz="2000" i="0" dirty="0">
            <a:latin typeface="+mj-lt"/>
          </a:endParaRPr>
        </a:p>
        <a:p>
          <a:pPr marL="57150" indent="0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1600" dirty="0"/>
        </a:p>
      </dgm:t>
    </dgm:pt>
    <dgm:pt modelId="{23D5D1B4-2B4A-43B4-BCE4-8CD80B435998}" type="parTrans" cxnId="{085D8615-F2CA-4650-8C0F-380F8B5CAB78}">
      <dgm:prSet/>
      <dgm:spPr/>
      <dgm:t>
        <a:bodyPr/>
        <a:lstStyle/>
        <a:p>
          <a:endParaRPr lang="ru-RU"/>
        </a:p>
      </dgm:t>
    </dgm:pt>
    <dgm:pt modelId="{D22C0D09-863F-4F55-9EB9-EE244B5EAE14}" type="sibTrans" cxnId="{085D8615-F2CA-4650-8C0F-380F8B5CAB78}">
      <dgm:prSet/>
      <dgm:spPr/>
      <dgm:t>
        <a:bodyPr/>
        <a:lstStyle/>
        <a:p>
          <a:endParaRPr lang="ru-RU"/>
        </a:p>
      </dgm:t>
    </dgm:pt>
    <dgm:pt modelId="{395FFA8F-1402-4BAF-8A48-1D40237E8F52}" type="pres">
      <dgm:prSet presAssocID="{F5A7D703-3A4C-415D-A507-55C57819C9CC}" presName="vert0" presStyleCnt="0">
        <dgm:presLayoutVars>
          <dgm:dir/>
          <dgm:animOne val="branch"/>
          <dgm:animLvl val="lvl"/>
        </dgm:presLayoutVars>
      </dgm:prSet>
      <dgm:spPr/>
    </dgm:pt>
    <dgm:pt modelId="{1586C302-303B-4DC9-A9C3-C27143DAD6D8}" type="pres">
      <dgm:prSet presAssocID="{6B03CE4E-6358-4455-8857-CDB7C03BFB69}" presName="thickLine" presStyleLbl="alignNode1" presStyleIdx="0" presStyleCnt="4"/>
      <dgm:spPr/>
    </dgm:pt>
    <dgm:pt modelId="{440F2ACA-CAAE-4F76-8131-7879756CA359}" type="pres">
      <dgm:prSet presAssocID="{6B03CE4E-6358-4455-8857-CDB7C03BFB69}" presName="horz1" presStyleCnt="0"/>
      <dgm:spPr/>
    </dgm:pt>
    <dgm:pt modelId="{B6680C70-BCF0-4C21-916F-9545E705425F}" type="pres">
      <dgm:prSet presAssocID="{6B03CE4E-6358-4455-8857-CDB7C03BFB69}" presName="tx1" presStyleLbl="revTx" presStyleIdx="0" presStyleCnt="8"/>
      <dgm:spPr/>
    </dgm:pt>
    <dgm:pt modelId="{2176D4C3-14BC-49AC-B04D-C4F42EF2C20D}" type="pres">
      <dgm:prSet presAssocID="{6B03CE4E-6358-4455-8857-CDB7C03BFB69}" presName="vert1" presStyleCnt="0"/>
      <dgm:spPr/>
    </dgm:pt>
    <dgm:pt modelId="{E999B57F-EB3F-4E6C-9DD3-FD9856435525}" type="pres">
      <dgm:prSet presAssocID="{ADF429E2-EDDD-46EC-8E4F-26753D0452D5}" presName="vertSpace2a" presStyleCnt="0"/>
      <dgm:spPr/>
    </dgm:pt>
    <dgm:pt modelId="{38ED7363-6A92-4FFB-AEAD-42F396A7E1A5}" type="pres">
      <dgm:prSet presAssocID="{ADF429E2-EDDD-46EC-8E4F-26753D0452D5}" presName="horz2" presStyleCnt="0"/>
      <dgm:spPr/>
    </dgm:pt>
    <dgm:pt modelId="{047DE422-06EC-4467-8E79-6EAC4C75637E}" type="pres">
      <dgm:prSet presAssocID="{ADF429E2-EDDD-46EC-8E4F-26753D0452D5}" presName="horzSpace2" presStyleCnt="0"/>
      <dgm:spPr/>
    </dgm:pt>
    <dgm:pt modelId="{151C397A-A45A-4B09-B7DC-61CC01302438}" type="pres">
      <dgm:prSet presAssocID="{ADF429E2-EDDD-46EC-8E4F-26753D0452D5}" presName="tx2" presStyleLbl="revTx" presStyleIdx="1" presStyleCnt="8" custScaleY="137832"/>
      <dgm:spPr/>
    </dgm:pt>
    <dgm:pt modelId="{07956455-5315-4830-8350-FA3F133DA51D}" type="pres">
      <dgm:prSet presAssocID="{ADF429E2-EDDD-46EC-8E4F-26753D0452D5}" presName="vert2" presStyleCnt="0"/>
      <dgm:spPr/>
    </dgm:pt>
    <dgm:pt modelId="{520A8AC6-1836-456F-B4F9-2F98AD76AC2B}" type="pres">
      <dgm:prSet presAssocID="{ADF429E2-EDDD-46EC-8E4F-26753D0452D5}" presName="thinLine2b" presStyleLbl="callout" presStyleIdx="0" presStyleCnt="4"/>
      <dgm:spPr/>
    </dgm:pt>
    <dgm:pt modelId="{38FDFA72-854F-468A-B342-4984A2A93E00}" type="pres">
      <dgm:prSet presAssocID="{ADF429E2-EDDD-46EC-8E4F-26753D0452D5}" presName="vertSpace2b" presStyleCnt="0"/>
      <dgm:spPr/>
    </dgm:pt>
    <dgm:pt modelId="{36134B20-E4AB-41B1-B7A1-9F5D17AC2B04}" type="pres">
      <dgm:prSet presAssocID="{06C01A6C-15B7-4E3B-B1E5-E2E7A3149136}" presName="thickLine" presStyleLbl="alignNode1" presStyleIdx="1" presStyleCnt="4"/>
      <dgm:spPr/>
    </dgm:pt>
    <dgm:pt modelId="{9304E8F5-A989-4257-8179-F246643A8A66}" type="pres">
      <dgm:prSet presAssocID="{06C01A6C-15B7-4E3B-B1E5-E2E7A3149136}" presName="horz1" presStyleCnt="0"/>
      <dgm:spPr/>
    </dgm:pt>
    <dgm:pt modelId="{B79D3811-0C6A-4CC2-82E0-2F20199C609F}" type="pres">
      <dgm:prSet presAssocID="{06C01A6C-15B7-4E3B-B1E5-E2E7A3149136}" presName="tx1" presStyleLbl="revTx" presStyleIdx="2" presStyleCnt="8"/>
      <dgm:spPr/>
    </dgm:pt>
    <dgm:pt modelId="{0A3B4422-2479-4A0B-A2B2-56D3C701F44D}" type="pres">
      <dgm:prSet presAssocID="{06C01A6C-15B7-4E3B-B1E5-E2E7A3149136}" presName="vert1" presStyleCnt="0"/>
      <dgm:spPr/>
    </dgm:pt>
    <dgm:pt modelId="{16528D08-8BE9-46A5-A582-60A7723F8DE7}" type="pres">
      <dgm:prSet presAssocID="{D5B251D4-AC6A-4356-B67E-B74E6E3CB1B4}" presName="vertSpace2a" presStyleCnt="0"/>
      <dgm:spPr/>
    </dgm:pt>
    <dgm:pt modelId="{83C6BFC7-7A2C-43EB-B491-6E70980BFD96}" type="pres">
      <dgm:prSet presAssocID="{D5B251D4-AC6A-4356-B67E-B74E6E3CB1B4}" presName="horz2" presStyleCnt="0"/>
      <dgm:spPr/>
    </dgm:pt>
    <dgm:pt modelId="{613B89F1-6166-4C9F-9122-F924C2BA9E94}" type="pres">
      <dgm:prSet presAssocID="{D5B251D4-AC6A-4356-B67E-B74E6E3CB1B4}" presName="horzSpace2" presStyleCnt="0"/>
      <dgm:spPr/>
    </dgm:pt>
    <dgm:pt modelId="{2C083DAF-E960-47E8-A655-7B1E8FDABB10}" type="pres">
      <dgm:prSet presAssocID="{D5B251D4-AC6A-4356-B67E-B74E6E3CB1B4}" presName="tx2" presStyleLbl="revTx" presStyleIdx="3" presStyleCnt="8"/>
      <dgm:spPr/>
    </dgm:pt>
    <dgm:pt modelId="{457560C5-771E-42E5-961A-086AD38784C5}" type="pres">
      <dgm:prSet presAssocID="{D5B251D4-AC6A-4356-B67E-B74E6E3CB1B4}" presName="vert2" presStyleCnt="0"/>
      <dgm:spPr/>
    </dgm:pt>
    <dgm:pt modelId="{F15DDB80-B065-4934-8622-08C1C015F3D8}" type="pres">
      <dgm:prSet presAssocID="{D5B251D4-AC6A-4356-B67E-B74E6E3CB1B4}" presName="thinLine2b" presStyleLbl="callout" presStyleIdx="1" presStyleCnt="4"/>
      <dgm:spPr/>
    </dgm:pt>
    <dgm:pt modelId="{372E0ED1-65BD-4B90-A978-CF42A2CB8BA1}" type="pres">
      <dgm:prSet presAssocID="{D5B251D4-AC6A-4356-B67E-B74E6E3CB1B4}" presName="vertSpace2b" presStyleCnt="0"/>
      <dgm:spPr/>
    </dgm:pt>
    <dgm:pt modelId="{CE855DFD-2EC2-4774-BD09-2C503BD0E13D}" type="pres">
      <dgm:prSet presAssocID="{8BF32F29-06B0-4434-BB9B-472D527E40D1}" presName="thickLine" presStyleLbl="alignNode1" presStyleIdx="2" presStyleCnt="4"/>
      <dgm:spPr/>
    </dgm:pt>
    <dgm:pt modelId="{33528835-3462-463E-B7F4-B979A5C7A25F}" type="pres">
      <dgm:prSet presAssocID="{8BF32F29-06B0-4434-BB9B-472D527E40D1}" presName="horz1" presStyleCnt="0"/>
      <dgm:spPr/>
    </dgm:pt>
    <dgm:pt modelId="{8A3C8218-15E7-42CD-BDF5-D101096685C4}" type="pres">
      <dgm:prSet presAssocID="{8BF32F29-06B0-4434-BB9B-472D527E40D1}" presName="tx1" presStyleLbl="revTx" presStyleIdx="4" presStyleCnt="8"/>
      <dgm:spPr/>
    </dgm:pt>
    <dgm:pt modelId="{DF73870A-6C08-4249-80A2-3741111A2656}" type="pres">
      <dgm:prSet presAssocID="{8BF32F29-06B0-4434-BB9B-472D527E40D1}" presName="vert1" presStyleCnt="0"/>
      <dgm:spPr/>
    </dgm:pt>
    <dgm:pt modelId="{0E09C1A0-D014-4470-A823-7B69D1473BFB}" type="pres">
      <dgm:prSet presAssocID="{834B8F54-1630-4015-AEE1-20693CB9E4A4}" presName="vertSpace2a" presStyleCnt="0"/>
      <dgm:spPr/>
    </dgm:pt>
    <dgm:pt modelId="{0B391415-5269-4569-9298-EFA0446FA315}" type="pres">
      <dgm:prSet presAssocID="{834B8F54-1630-4015-AEE1-20693CB9E4A4}" presName="horz2" presStyleCnt="0"/>
      <dgm:spPr/>
    </dgm:pt>
    <dgm:pt modelId="{6E3DEC86-3661-4620-B23B-6CC686451784}" type="pres">
      <dgm:prSet presAssocID="{834B8F54-1630-4015-AEE1-20693CB9E4A4}" presName="horzSpace2" presStyleCnt="0"/>
      <dgm:spPr/>
    </dgm:pt>
    <dgm:pt modelId="{1D370656-3595-46F3-9BDC-24664E904DF6}" type="pres">
      <dgm:prSet presAssocID="{834B8F54-1630-4015-AEE1-20693CB9E4A4}" presName="tx2" presStyleLbl="revTx" presStyleIdx="5" presStyleCnt="8"/>
      <dgm:spPr/>
    </dgm:pt>
    <dgm:pt modelId="{6666C81F-D8B3-4BB0-BF9B-21E90A69D735}" type="pres">
      <dgm:prSet presAssocID="{834B8F54-1630-4015-AEE1-20693CB9E4A4}" presName="vert2" presStyleCnt="0"/>
      <dgm:spPr/>
    </dgm:pt>
    <dgm:pt modelId="{B4D45966-4F06-4320-B7EB-81C2ECE6E88F}" type="pres">
      <dgm:prSet presAssocID="{834B8F54-1630-4015-AEE1-20693CB9E4A4}" presName="thinLine2b" presStyleLbl="callout" presStyleIdx="2" presStyleCnt="4"/>
      <dgm:spPr/>
    </dgm:pt>
    <dgm:pt modelId="{68D33492-0613-4059-9E2F-83F2FDB8C5F4}" type="pres">
      <dgm:prSet presAssocID="{834B8F54-1630-4015-AEE1-20693CB9E4A4}" presName="vertSpace2b" presStyleCnt="0"/>
      <dgm:spPr/>
    </dgm:pt>
    <dgm:pt modelId="{0405C838-B0C1-42B3-8F01-D8052E2048E7}" type="pres">
      <dgm:prSet presAssocID="{3CDD638D-915B-4E6B-94F2-44B005BEE297}" presName="thickLine" presStyleLbl="alignNode1" presStyleIdx="3" presStyleCnt="4"/>
      <dgm:spPr/>
    </dgm:pt>
    <dgm:pt modelId="{1B4D585C-68E6-420A-A218-E4F65488737D}" type="pres">
      <dgm:prSet presAssocID="{3CDD638D-915B-4E6B-94F2-44B005BEE297}" presName="horz1" presStyleCnt="0"/>
      <dgm:spPr/>
    </dgm:pt>
    <dgm:pt modelId="{E17B50D5-D9AF-48EF-B718-1D6CDCC22445}" type="pres">
      <dgm:prSet presAssocID="{3CDD638D-915B-4E6B-94F2-44B005BEE297}" presName="tx1" presStyleLbl="revTx" presStyleIdx="6" presStyleCnt="8"/>
      <dgm:spPr/>
    </dgm:pt>
    <dgm:pt modelId="{58F8CE8F-9133-4BC7-9942-9BEF9B23A090}" type="pres">
      <dgm:prSet presAssocID="{3CDD638D-915B-4E6B-94F2-44B005BEE297}" presName="vert1" presStyleCnt="0"/>
      <dgm:spPr/>
    </dgm:pt>
    <dgm:pt modelId="{3F8B1444-DBAD-4681-BD3A-F6692C884A6A}" type="pres">
      <dgm:prSet presAssocID="{5AEC0394-0F62-4047-94B7-E6ABD691645C}" presName="vertSpace2a" presStyleCnt="0"/>
      <dgm:spPr/>
    </dgm:pt>
    <dgm:pt modelId="{49255DA8-8221-435A-B47C-902599DE90DD}" type="pres">
      <dgm:prSet presAssocID="{5AEC0394-0F62-4047-94B7-E6ABD691645C}" presName="horz2" presStyleCnt="0"/>
      <dgm:spPr/>
    </dgm:pt>
    <dgm:pt modelId="{48091F33-8CFA-4EE9-9D5C-76BD7F52271F}" type="pres">
      <dgm:prSet presAssocID="{5AEC0394-0F62-4047-94B7-E6ABD691645C}" presName="horzSpace2" presStyleCnt="0"/>
      <dgm:spPr/>
    </dgm:pt>
    <dgm:pt modelId="{66C1EBCF-C63B-4A06-B54E-8F4E1A952DE0}" type="pres">
      <dgm:prSet presAssocID="{5AEC0394-0F62-4047-94B7-E6ABD691645C}" presName="tx2" presStyleLbl="revTx" presStyleIdx="7" presStyleCnt="8"/>
      <dgm:spPr/>
    </dgm:pt>
    <dgm:pt modelId="{04A7ED7D-4324-4A51-A03D-07046954F764}" type="pres">
      <dgm:prSet presAssocID="{5AEC0394-0F62-4047-94B7-E6ABD691645C}" presName="vert2" presStyleCnt="0"/>
      <dgm:spPr/>
    </dgm:pt>
    <dgm:pt modelId="{D2CA9018-DBB8-4902-A193-15872EDB78D1}" type="pres">
      <dgm:prSet presAssocID="{5AEC0394-0F62-4047-94B7-E6ABD691645C}" presName="thinLine2b" presStyleLbl="callout" presStyleIdx="3" presStyleCnt="4"/>
      <dgm:spPr/>
    </dgm:pt>
    <dgm:pt modelId="{5FD58649-4755-4115-AF01-4506A4120FE4}" type="pres">
      <dgm:prSet presAssocID="{5AEC0394-0F62-4047-94B7-E6ABD691645C}" presName="vertSpace2b" presStyleCnt="0"/>
      <dgm:spPr/>
    </dgm:pt>
  </dgm:ptLst>
  <dgm:cxnLst>
    <dgm:cxn modelId="{21CEC50B-F721-4E2B-9713-404A2FC19413}" type="presOf" srcId="{5AEC0394-0F62-4047-94B7-E6ABD691645C}" destId="{66C1EBCF-C63B-4A06-B54E-8F4E1A952DE0}" srcOrd="0" destOrd="0" presId="urn:microsoft.com/office/officeart/2008/layout/LinedList"/>
    <dgm:cxn modelId="{085D8615-F2CA-4650-8C0F-380F8B5CAB78}" srcId="{8BF32F29-06B0-4434-BB9B-472D527E40D1}" destId="{834B8F54-1630-4015-AEE1-20693CB9E4A4}" srcOrd="0" destOrd="0" parTransId="{23D5D1B4-2B4A-43B4-BCE4-8CD80B435998}" sibTransId="{D22C0D09-863F-4F55-9EB9-EE244B5EAE14}"/>
    <dgm:cxn modelId="{E358EA23-6653-4ADD-BDAF-46A7E315B364}" type="presOf" srcId="{6B03CE4E-6358-4455-8857-CDB7C03BFB69}" destId="{B6680C70-BCF0-4C21-916F-9545E705425F}" srcOrd="0" destOrd="0" presId="urn:microsoft.com/office/officeart/2008/layout/LinedList"/>
    <dgm:cxn modelId="{E02C2129-DBDB-43BA-823C-F6AD1B04B9CB}" type="presOf" srcId="{834B8F54-1630-4015-AEE1-20693CB9E4A4}" destId="{1D370656-3595-46F3-9BDC-24664E904DF6}" srcOrd="0" destOrd="0" presId="urn:microsoft.com/office/officeart/2008/layout/LinedList"/>
    <dgm:cxn modelId="{8B387A2A-1EF5-4A5F-804D-53669F67E376}" type="presOf" srcId="{8BF32F29-06B0-4434-BB9B-472D527E40D1}" destId="{8A3C8218-15E7-42CD-BDF5-D101096685C4}" srcOrd="0" destOrd="0" presId="urn:microsoft.com/office/officeart/2008/layout/LinedList"/>
    <dgm:cxn modelId="{314C602B-A165-47A7-B039-4DD9E87D7D16}" type="presOf" srcId="{D5B251D4-AC6A-4356-B67E-B74E6E3CB1B4}" destId="{2C083DAF-E960-47E8-A655-7B1E8FDABB10}" srcOrd="0" destOrd="0" presId="urn:microsoft.com/office/officeart/2008/layout/LinedList"/>
    <dgm:cxn modelId="{393F622C-517C-486A-86AB-D4735F5BB8F4}" type="presOf" srcId="{F5A7D703-3A4C-415D-A507-55C57819C9CC}" destId="{395FFA8F-1402-4BAF-8A48-1D40237E8F52}" srcOrd="0" destOrd="0" presId="urn:microsoft.com/office/officeart/2008/layout/LinedList"/>
    <dgm:cxn modelId="{8039CD2E-AA3D-45C4-B65F-EE0A6B7A1361}" srcId="{F5A7D703-3A4C-415D-A507-55C57819C9CC}" destId="{3CDD638D-915B-4E6B-94F2-44B005BEE297}" srcOrd="3" destOrd="0" parTransId="{A0D642BF-AD78-423B-8AC7-75261F86BB63}" sibTransId="{D2FD06D2-3977-4A7C-9915-25AF5A877FB5}"/>
    <dgm:cxn modelId="{5496F133-B485-4610-93C8-9032DE00FC17}" srcId="{6B03CE4E-6358-4455-8857-CDB7C03BFB69}" destId="{ADF429E2-EDDD-46EC-8E4F-26753D0452D5}" srcOrd="0" destOrd="0" parTransId="{1D3D5F01-8576-4B71-B74F-8DB15EA45E0F}" sibTransId="{AE8C11CD-0A02-4C9B-93E8-844AD6E8F1E5}"/>
    <dgm:cxn modelId="{59E9EE39-440E-4FA1-9175-F1C0DF9808C3}" srcId="{06C01A6C-15B7-4E3B-B1E5-E2E7A3149136}" destId="{D5B251D4-AC6A-4356-B67E-B74E6E3CB1B4}" srcOrd="0" destOrd="0" parTransId="{55FEC6DC-9B5F-47DD-9053-F8C11EC8779E}" sibTransId="{3B76E08A-A06F-45EF-B935-5DEA9E05CB4A}"/>
    <dgm:cxn modelId="{35A95360-EEEB-451F-9212-E88881217390}" type="presOf" srcId="{06C01A6C-15B7-4E3B-B1E5-E2E7A3149136}" destId="{B79D3811-0C6A-4CC2-82E0-2F20199C609F}" srcOrd="0" destOrd="0" presId="urn:microsoft.com/office/officeart/2008/layout/LinedList"/>
    <dgm:cxn modelId="{19BF234E-AFE5-48D0-9BA6-E508A8EB23BA}" type="presOf" srcId="{ADF429E2-EDDD-46EC-8E4F-26753D0452D5}" destId="{151C397A-A45A-4B09-B7DC-61CC01302438}" srcOrd="0" destOrd="0" presId="urn:microsoft.com/office/officeart/2008/layout/LinedList"/>
    <dgm:cxn modelId="{7D84B77C-77F4-4ACD-AFD3-406A6E776296}" srcId="{F5A7D703-3A4C-415D-A507-55C57819C9CC}" destId="{6B03CE4E-6358-4455-8857-CDB7C03BFB69}" srcOrd="0" destOrd="0" parTransId="{68B209D4-D1B5-48DC-82E3-134EF3BF909E}" sibTransId="{0EAF483E-A82E-41B8-99A5-8098CDB3FB74}"/>
    <dgm:cxn modelId="{7D410D82-B67E-45AC-9EA3-4BFD86B67BAE}" type="presOf" srcId="{3CDD638D-915B-4E6B-94F2-44B005BEE297}" destId="{E17B50D5-D9AF-48EF-B718-1D6CDCC22445}" srcOrd="0" destOrd="0" presId="urn:microsoft.com/office/officeart/2008/layout/LinedList"/>
    <dgm:cxn modelId="{A410BCB8-E96D-48F3-A412-19B1DEE20872}" srcId="{F5A7D703-3A4C-415D-A507-55C57819C9CC}" destId="{8BF32F29-06B0-4434-BB9B-472D527E40D1}" srcOrd="2" destOrd="0" parTransId="{553BE7EA-C2D2-4650-9A23-1D1A0AF7729C}" sibTransId="{276E2341-D717-4878-B48B-331284DD686C}"/>
    <dgm:cxn modelId="{10772BCD-A6D5-4E49-BFE2-E6541F6AFE48}" srcId="{F5A7D703-3A4C-415D-A507-55C57819C9CC}" destId="{06C01A6C-15B7-4E3B-B1E5-E2E7A3149136}" srcOrd="1" destOrd="0" parTransId="{0529F873-565C-4EC0-9AC7-23B95190290D}" sibTransId="{F8DA0B45-5FF9-4364-B3B3-14054DD3C4D1}"/>
    <dgm:cxn modelId="{8C4FB6F1-8907-4FFE-8064-18C2FFD59753}" srcId="{3CDD638D-915B-4E6B-94F2-44B005BEE297}" destId="{5AEC0394-0F62-4047-94B7-E6ABD691645C}" srcOrd="0" destOrd="0" parTransId="{480BC216-6B64-42F5-B3C4-AC47FB41EA17}" sibTransId="{B67CF06F-9BB1-4DCA-9BDC-7D9C00FAF413}"/>
    <dgm:cxn modelId="{9F8AC488-3CCD-442F-8C2D-C0C6DA793239}" type="presParOf" srcId="{395FFA8F-1402-4BAF-8A48-1D40237E8F52}" destId="{1586C302-303B-4DC9-A9C3-C27143DAD6D8}" srcOrd="0" destOrd="0" presId="urn:microsoft.com/office/officeart/2008/layout/LinedList"/>
    <dgm:cxn modelId="{4E31649B-F58A-4D59-8626-646718A1769C}" type="presParOf" srcId="{395FFA8F-1402-4BAF-8A48-1D40237E8F52}" destId="{440F2ACA-CAAE-4F76-8131-7879756CA359}" srcOrd="1" destOrd="0" presId="urn:microsoft.com/office/officeart/2008/layout/LinedList"/>
    <dgm:cxn modelId="{E375DF56-6E8B-4DDB-AD80-C080A748927F}" type="presParOf" srcId="{440F2ACA-CAAE-4F76-8131-7879756CA359}" destId="{B6680C70-BCF0-4C21-916F-9545E705425F}" srcOrd="0" destOrd="0" presId="urn:microsoft.com/office/officeart/2008/layout/LinedList"/>
    <dgm:cxn modelId="{2F1990B3-C02F-4076-AB4B-F3712DA91594}" type="presParOf" srcId="{440F2ACA-CAAE-4F76-8131-7879756CA359}" destId="{2176D4C3-14BC-49AC-B04D-C4F42EF2C20D}" srcOrd="1" destOrd="0" presId="urn:microsoft.com/office/officeart/2008/layout/LinedList"/>
    <dgm:cxn modelId="{8F51A7F9-C713-49CC-9F12-8D97154D3F73}" type="presParOf" srcId="{2176D4C3-14BC-49AC-B04D-C4F42EF2C20D}" destId="{E999B57F-EB3F-4E6C-9DD3-FD9856435525}" srcOrd="0" destOrd="0" presId="urn:microsoft.com/office/officeart/2008/layout/LinedList"/>
    <dgm:cxn modelId="{2B6A9B5F-304C-4A6C-B8D6-31B81C1EA3A7}" type="presParOf" srcId="{2176D4C3-14BC-49AC-B04D-C4F42EF2C20D}" destId="{38ED7363-6A92-4FFB-AEAD-42F396A7E1A5}" srcOrd="1" destOrd="0" presId="urn:microsoft.com/office/officeart/2008/layout/LinedList"/>
    <dgm:cxn modelId="{54FF65F7-EE18-4AE1-B6B5-8144707697F3}" type="presParOf" srcId="{38ED7363-6A92-4FFB-AEAD-42F396A7E1A5}" destId="{047DE422-06EC-4467-8E79-6EAC4C75637E}" srcOrd="0" destOrd="0" presId="urn:microsoft.com/office/officeart/2008/layout/LinedList"/>
    <dgm:cxn modelId="{B45213C8-F76F-451A-9AAC-4EB2B3F20033}" type="presParOf" srcId="{38ED7363-6A92-4FFB-AEAD-42F396A7E1A5}" destId="{151C397A-A45A-4B09-B7DC-61CC01302438}" srcOrd="1" destOrd="0" presId="urn:microsoft.com/office/officeart/2008/layout/LinedList"/>
    <dgm:cxn modelId="{2538429A-274A-4077-926E-905AEA17F736}" type="presParOf" srcId="{38ED7363-6A92-4FFB-AEAD-42F396A7E1A5}" destId="{07956455-5315-4830-8350-FA3F133DA51D}" srcOrd="2" destOrd="0" presId="urn:microsoft.com/office/officeart/2008/layout/LinedList"/>
    <dgm:cxn modelId="{95DD53EB-5655-486D-A941-6B61450A2AC7}" type="presParOf" srcId="{2176D4C3-14BC-49AC-B04D-C4F42EF2C20D}" destId="{520A8AC6-1836-456F-B4F9-2F98AD76AC2B}" srcOrd="2" destOrd="0" presId="urn:microsoft.com/office/officeart/2008/layout/LinedList"/>
    <dgm:cxn modelId="{95E10E1B-DE62-4128-B7E4-1EADB3E4AF0B}" type="presParOf" srcId="{2176D4C3-14BC-49AC-B04D-C4F42EF2C20D}" destId="{38FDFA72-854F-468A-B342-4984A2A93E00}" srcOrd="3" destOrd="0" presId="urn:microsoft.com/office/officeart/2008/layout/LinedList"/>
    <dgm:cxn modelId="{8CF656BC-39D3-42E4-B84F-32D50591669C}" type="presParOf" srcId="{395FFA8F-1402-4BAF-8A48-1D40237E8F52}" destId="{36134B20-E4AB-41B1-B7A1-9F5D17AC2B04}" srcOrd="2" destOrd="0" presId="urn:microsoft.com/office/officeart/2008/layout/LinedList"/>
    <dgm:cxn modelId="{F466208F-03E5-497D-BC1A-24C2624241F2}" type="presParOf" srcId="{395FFA8F-1402-4BAF-8A48-1D40237E8F52}" destId="{9304E8F5-A989-4257-8179-F246643A8A66}" srcOrd="3" destOrd="0" presId="urn:microsoft.com/office/officeart/2008/layout/LinedList"/>
    <dgm:cxn modelId="{0D1287B5-18CD-4790-8EDF-A0CAAB758D8D}" type="presParOf" srcId="{9304E8F5-A989-4257-8179-F246643A8A66}" destId="{B79D3811-0C6A-4CC2-82E0-2F20199C609F}" srcOrd="0" destOrd="0" presId="urn:microsoft.com/office/officeart/2008/layout/LinedList"/>
    <dgm:cxn modelId="{CDC36357-6D9D-4619-BD48-05EB94919F4B}" type="presParOf" srcId="{9304E8F5-A989-4257-8179-F246643A8A66}" destId="{0A3B4422-2479-4A0B-A2B2-56D3C701F44D}" srcOrd="1" destOrd="0" presId="urn:microsoft.com/office/officeart/2008/layout/LinedList"/>
    <dgm:cxn modelId="{368FFF27-F552-455B-82F2-01761B8F6DAA}" type="presParOf" srcId="{0A3B4422-2479-4A0B-A2B2-56D3C701F44D}" destId="{16528D08-8BE9-46A5-A582-60A7723F8DE7}" srcOrd="0" destOrd="0" presId="urn:microsoft.com/office/officeart/2008/layout/LinedList"/>
    <dgm:cxn modelId="{3BAA46BA-3836-49E6-886F-1EFFFEAA2602}" type="presParOf" srcId="{0A3B4422-2479-4A0B-A2B2-56D3C701F44D}" destId="{83C6BFC7-7A2C-43EB-B491-6E70980BFD96}" srcOrd="1" destOrd="0" presId="urn:microsoft.com/office/officeart/2008/layout/LinedList"/>
    <dgm:cxn modelId="{C409B375-3D27-4249-BAC1-ED53534B120A}" type="presParOf" srcId="{83C6BFC7-7A2C-43EB-B491-6E70980BFD96}" destId="{613B89F1-6166-4C9F-9122-F924C2BA9E94}" srcOrd="0" destOrd="0" presId="urn:microsoft.com/office/officeart/2008/layout/LinedList"/>
    <dgm:cxn modelId="{26F66538-8DF7-48E4-920A-E76B854CEC32}" type="presParOf" srcId="{83C6BFC7-7A2C-43EB-B491-6E70980BFD96}" destId="{2C083DAF-E960-47E8-A655-7B1E8FDABB10}" srcOrd="1" destOrd="0" presId="urn:microsoft.com/office/officeart/2008/layout/LinedList"/>
    <dgm:cxn modelId="{0AC02B83-9B31-4B3E-8100-EB8B1676E9BC}" type="presParOf" srcId="{83C6BFC7-7A2C-43EB-B491-6E70980BFD96}" destId="{457560C5-771E-42E5-961A-086AD38784C5}" srcOrd="2" destOrd="0" presId="urn:microsoft.com/office/officeart/2008/layout/LinedList"/>
    <dgm:cxn modelId="{541ED3CB-9568-4699-8B08-8947CF337DDC}" type="presParOf" srcId="{0A3B4422-2479-4A0B-A2B2-56D3C701F44D}" destId="{F15DDB80-B065-4934-8622-08C1C015F3D8}" srcOrd="2" destOrd="0" presId="urn:microsoft.com/office/officeart/2008/layout/LinedList"/>
    <dgm:cxn modelId="{F5AE64C2-6141-4E65-857D-8EC88B675AA5}" type="presParOf" srcId="{0A3B4422-2479-4A0B-A2B2-56D3C701F44D}" destId="{372E0ED1-65BD-4B90-A978-CF42A2CB8BA1}" srcOrd="3" destOrd="0" presId="urn:microsoft.com/office/officeart/2008/layout/LinedList"/>
    <dgm:cxn modelId="{B9C4349A-899B-4FED-AFAC-086AE83CEA6F}" type="presParOf" srcId="{395FFA8F-1402-4BAF-8A48-1D40237E8F52}" destId="{CE855DFD-2EC2-4774-BD09-2C503BD0E13D}" srcOrd="4" destOrd="0" presId="urn:microsoft.com/office/officeart/2008/layout/LinedList"/>
    <dgm:cxn modelId="{D730FC12-D628-45F9-B8A4-76DF7D542828}" type="presParOf" srcId="{395FFA8F-1402-4BAF-8A48-1D40237E8F52}" destId="{33528835-3462-463E-B7F4-B979A5C7A25F}" srcOrd="5" destOrd="0" presId="urn:microsoft.com/office/officeart/2008/layout/LinedList"/>
    <dgm:cxn modelId="{CF2622FF-6CE6-4D3E-830B-8B5E4352204F}" type="presParOf" srcId="{33528835-3462-463E-B7F4-B979A5C7A25F}" destId="{8A3C8218-15E7-42CD-BDF5-D101096685C4}" srcOrd="0" destOrd="0" presId="urn:microsoft.com/office/officeart/2008/layout/LinedList"/>
    <dgm:cxn modelId="{367DEAE4-9055-4FE9-9825-F2A86A0EE774}" type="presParOf" srcId="{33528835-3462-463E-B7F4-B979A5C7A25F}" destId="{DF73870A-6C08-4249-80A2-3741111A2656}" srcOrd="1" destOrd="0" presId="urn:microsoft.com/office/officeart/2008/layout/LinedList"/>
    <dgm:cxn modelId="{9CE19E51-4262-43F5-8512-FCF75AD21B1C}" type="presParOf" srcId="{DF73870A-6C08-4249-80A2-3741111A2656}" destId="{0E09C1A0-D014-4470-A823-7B69D1473BFB}" srcOrd="0" destOrd="0" presId="urn:microsoft.com/office/officeart/2008/layout/LinedList"/>
    <dgm:cxn modelId="{AAF9B70F-AE2C-40BC-9DA7-A12122ACDDDD}" type="presParOf" srcId="{DF73870A-6C08-4249-80A2-3741111A2656}" destId="{0B391415-5269-4569-9298-EFA0446FA315}" srcOrd="1" destOrd="0" presId="urn:microsoft.com/office/officeart/2008/layout/LinedList"/>
    <dgm:cxn modelId="{E3642ED0-A3BE-4C78-9456-FEC750652082}" type="presParOf" srcId="{0B391415-5269-4569-9298-EFA0446FA315}" destId="{6E3DEC86-3661-4620-B23B-6CC686451784}" srcOrd="0" destOrd="0" presId="urn:microsoft.com/office/officeart/2008/layout/LinedList"/>
    <dgm:cxn modelId="{656B4AA3-5578-4A3F-B3C0-6547D6C94489}" type="presParOf" srcId="{0B391415-5269-4569-9298-EFA0446FA315}" destId="{1D370656-3595-46F3-9BDC-24664E904DF6}" srcOrd="1" destOrd="0" presId="urn:microsoft.com/office/officeart/2008/layout/LinedList"/>
    <dgm:cxn modelId="{43EFE06C-DDCE-40EA-98EB-3C9F00B576A1}" type="presParOf" srcId="{0B391415-5269-4569-9298-EFA0446FA315}" destId="{6666C81F-D8B3-4BB0-BF9B-21E90A69D735}" srcOrd="2" destOrd="0" presId="urn:microsoft.com/office/officeart/2008/layout/LinedList"/>
    <dgm:cxn modelId="{FDB92B4F-4E58-435B-B879-11E47D2ACA4D}" type="presParOf" srcId="{DF73870A-6C08-4249-80A2-3741111A2656}" destId="{B4D45966-4F06-4320-B7EB-81C2ECE6E88F}" srcOrd="2" destOrd="0" presId="urn:microsoft.com/office/officeart/2008/layout/LinedList"/>
    <dgm:cxn modelId="{217FDF14-9EF8-40D0-B55C-4950D149FAFC}" type="presParOf" srcId="{DF73870A-6C08-4249-80A2-3741111A2656}" destId="{68D33492-0613-4059-9E2F-83F2FDB8C5F4}" srcOrd="3" destOrd="0" presId="urn:microsoft.com/office/officeart/2008/layout/LinedList"/>
    <dgm:cxn modelId="{3D4919E3-4A39-4CAE-B789-C5723C9EB1C7}" type="presParOf" srcId="{395FFA8F-1402-4BAF-8A48-1D40237E8F52}" destId="{0405C838-B0C1-42B3-8F01-D8052E2048E7}" srcOrd="6" destOrd="0" presId="urn:microsoft.com/office/officeart/2008/layout/LinedList"/>
    <dgm:cxn modelId="{47943E32-08B9-4672-92D8-81B1CCBD5C7F}" type="presParOf" srcId="{395FFA8F-1402-4BAF-8A48-1D40237E8F52}" destId="{1B4D585C-68E6-420A-A218-E4F65488737D}" srcOrd="7" destOrd="0" presId="urn:microsoft.com/office/officeart/2008/layout/LinedList"/>
    <dgm:cxn modelId="{AE4DD44B-3D79-4120-84D4-15BC25C5C34C}" type="presParOf" srcId="{1B4D585C-68E6-420A-A218-E4F65488737D}" destId="{E17B50D5-D9AF-48EF-B718-1D6CDCC22445}" srcOrd="0" destOrd="0" presId="urn:microsoft.com/office/officeart/2008/layout/LinedList"/>
    <dgm:cxn modelId="{50CE0C39-AC50-4F3C-B87B-701C366F37E0}" type="presParOf" srcId="{1B4D585C-68E6-420A-A218-E4F65488737D}" destId="{58F8CE8F-9133-4BC7-9942-9BEF9B23A090}" srcOrd="1" destOrd="0" presId="urn:microsoft.com/office/officeart/2008/layout/LinedList"/>
    <dgm:cxn modelId="{54552957-0E50-4A97-8211-4FFC82E702FC}" type="presParOf" srcId="{58F8CE8F-9133-4BC7-9942-9BEF9B23A090}" destId="{3F8B1444-DBAD-4681-BD3A-F6692C884A6A}" srcOrd="0" destOrd="0" presId="urn:microsoft.com/office/officeart/2008/layout/LinedList"/>
    <dgm:cxn modelId="{7B975446-97A5-495E-93DA-10A920281E94}" type="presParOf" srcId="{58F8CE8F-9133-4BC7-9942-9BEF9B23A090}" destId="{49255DA8-8221-435A-B47C-902599DE90DD}" srcOrd="1" destOrd="0" presId="urn:microsoft.com/office/officeart/2008/layout/LinedList"/>
    <dgm:cxn modelId="{F0EAA817-8F8A-4787-8D29-572B1B82C916}" type="presParOf" srcId="{49255DA8-8221-435A-B47C-902599DE90DD}" destId="{48091F33-8CFA-4EE9-9D5C-76BD7F52271F}" srcOrd="0" destOrd="0" presId="urn:microsoft.com/office/officeart/2008/layout/LinedList"/>
    <dgm:cxn modelId="{DE6B2A13-973B-4367-A65E-24BE4C2124B7}" type="presParOf" srcId="{49255DA8-8221-435A-B47C-902599DE90DD}" destId="{66C1EBCF-C63B-4A06-B54E-8F4E1A952DE0}" srcOrd="1" destOrd="0" presId="urn:microsoft.com/office/officeart/2008/layout/LinedList"/>
    <dgm:cxn modelId="{60EBF2D5-0209-411D-AE2F-692DC59852B3}" type="presParOf" srcId="{49255DA8-8221-435A-B47C-902599DE90DD}" destId="{04A7ED7D-4324-4A51-A03D-07046954F764}" srcOrd="2" destOrd="0" presId="urn:microsoft.com/office/officeart/2008/layout/LinedList"/>
    <dgm:cxn modelId="{8D1E94C7-F1C9-41A1-BF5E-7029D4D0130E}" type="presParOf" srcId="{58F8CE8F-9133-4BC7-9942-9BEF9B23A090}" destId="{D2CA9018-DBB8-4902-A193-15872EDB78D1}" srcOrd="2" destOrd="0" presId="urn:microsoft.com/office/officeart/2008/layout/LinedList"/>
    <dgm:cxn modelId="{C0CC8423-151E-422C-8370-219D6D5E4F02}" type="presParOf" srcId="{58F8CE8F-9133-4BC7-9942-9BEF9B23A090}" destId="{5FD58649-4755-4115-AF01-4506A4120FE4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6DCBE16-A70B-473E-AF96-E677429D943F}" type="doc">
      <dgm:prSet loTypeId="urn:microsoft.com/office/officeart/2005/8/layout/orgChart1" loCatId="hierarchy" qsTypeId="urn:microsoft.com/office/officeart/2005/8/quickstyle/simple2" qsCatId="simple" csTypeId="urn:microsoft.com/office/officeart/2005/8/colors/accent6_4" csCatId="accent6" phldr="1"/>
      <dgm:spPr/>
      <dgm:t>
        <a:bodyPr/>
        <a:lstStyle/>
        <a:p>
          <a:endParaRPr lang="ru-RU"/>
        </a:p>
      </dgm:t>
    </dgm:pt>
    <dgm:pt modelId="{4C22DB37-4DF7-4954-94BA-5F07052F0673}">
      <dgm:prSet phldrT="[Текст]" custT="1"/>
      <dgm:spPr/>
      <dgm:t>
        <a:bodyPr/>
        <a:lstStyle/>
        <a:p>
          <a:r>
            <a:rPr lang="uk-UA" sz="2800" b="1" dirty="0">
              <a:latin typeface="+mj-lt"/>
            </a:rPr>
            <a:t>Склад правової поведінки</a:t>
          </a:r>
          <a:endParaRPr lang="ru-RU" sz="2800" b="1" dirty="0">
            <a:latin typeface="+mj-lt"/>
          </a:endParaRPr>
        </a:p>
      </dgm:t>
    </dgm:pt>
    <dgm:pt modelId="{A0B8AA1F-0E89-4622-951D-4C41A0CCC356}" type="parTrans" cxnId="{AD112078-6CB0-43D8-85D2-8595A4C664E3}">
      <dgm:prSet/>
      <dgm:spPr/>
      <dgm:t>
        <a:bodyPr/>
        <a:lstStyle/>
        <a:p>
          <a:endParaRPr lang="ru-RU"/>
        </a:p>
      </dgm:t>
    </dgm:pt>
    <dgm:pt modelId="{DDA03AED-8621-4955-96E1-9D306EB3381E}" type="sibTrans" cxnId="{AD112078-6CB0-43D8-85D2-8595A4C664E3}">
      <dgm:prSet/>
      <dgm:spPr/>
      <dgm:t>
        <a:bodyPr/>
        <a:lstStyle/>
        <a:p>
          <a:endParaRPr lang="ru-RU"/>
        </a:p>
      </dgm:t>
    </dgm:pt>
    <dgm:pt modelId="{2990A795-71D2-475D-9DAE-71A89DFE6D15}">
      <dgm:prSet phldrT="[Текст]" custT="1"/>
      <dgm:spPr/>
      <dgm:t>
        <a:bodyPr/>
        <a:lstStyle/>
        <a:p>
          <a:r>
            <a:rPr lang="uk-UA" sz="2400" b="1" dirty="0">
              <a:latin typeface="+mj-lt"/>
            </a:rPr>
            <a:t>Суб</a:t>
          </a:r>
          <a:r>
            <a:rPr lang="uk-UA" sz="2400" i="0" dirty="0">
              <a:latin typeface="+mj-lt"/>
            </a:rPr>
            <a:t>’</a:t>
          </a:r>
          <a:r>
            <a:rPr lang="uk-UA" sz="2400" b="1" dirty="0">
              <a:latin typeface="+mj-lt"/>
            </a:rPr>
            <a:t>єкт</a:t>
          </a:r>
          <a:r>
            <a:rPr lang="uk-UA" sz="2400" dirty="0">
              <a:latin typeface="+mj-lt"/>
            </a:rPr>
            <a:t> </a:t>
          </a:r>
        </a:p>
        <a:p>
          <a:r>
            <a:rPr lang="uk-UA" sz="2400" dirty="0">
              <a:latin typeface="+mj-lt"/>
            </a:rPr>
            <a:t>(фізична/юридична дієздатна особа ) </a:t>
          </a:r>
          <a:endParaRPr lang="ru-RU" sz="2400" dirty="0">
            <a:latin typeface="+mj-lt"/>
          </a:endParaRPr>
        </a:p>
      </dgm:t>
    </dgm:pt>
    <dgm:pt modelId="{CAD6E847-2911-4364-9F34-A06FC0C2435F}" type="parTrans" cxnId="{798F9A31-206A-44A1-9F97-EE8146553163}">
      <dgm:prSet/>
      <dgm:spPr/>
      <dgm:t>
        <a:bodyPr/>
        <a:lstStyle/>
        <a:p>
          <a:endParaRPr lang="ru-RU"/>
        </a:p>
      </dgm:t>
    </dgm:pt>
    <dgm:pt modelId="{E2DB8AD3-804E-49AE-A46E-4372B04AB1EA}" type="sibTrans" cxnId="{798F9A31-206A-44A1-9F97-EE8146553163}">
      <dgm:prSet/>
      <dgm:spPr/>
      <dgm:t>
        <a:bodyPr/>
        <a:lstStyle/>
        <a:p>
          <a:endParaRPr lang="ru-RU"/>
        </a:p>
      </dgm:t>
    </dgm:pt>
    <dgm:pt modelId="{598D2285-1562-49B4-818E-AA5E052714BA}">
      <dgm:prSet phldrT="[Текст]" custT="1"/>
      <dgm:spPr/>
      <dgm:t>
        <a:bodyPr/>
        <a:lstStyle/>
        <a:p>
          <a:r>
            <a:rPr lang="uk-UA" sz="2400" b="1" dirty="0">
              <a:latin typeface="+mj-lt"/>
            </a:rPr>
            <a:t>Об</a:t>
          </a:r>
          <a:r>
            <a:rPr lang="uk-UA" sz="2400" i="0" dirty="0">
              <a:latin typeface="+mj-lt"/>
            </a:rPr>
            <a:t>’</a:t>
          </a:r>
          <a:r>
            <a:rPr lang="uk-UA" sz="2400" b="1" dirty="0">
              <a:latin typeface="+mj-lt"/>
            </a:rPr>
            <a:t>єкт</a:t>
          </a:r>
          <a:endParaRPr lang="ru-RU" sz="2400" b="1" dirty="0">
            <a:latin typeface="+mj-lt"/>
          </a:endParaRPr>
        </a:p>
        <a:p>
          <a:r>
            <a:rPr lang="uk-UA" sz="2400" b="0" dirty="0">
              <a:latin typeface="+mj-lt"/>
            </a:rPr>
            <a:t>(явища на які спрямовані діяння)</a:t>
          </a:r>
          <a:endParaRPr lang="ru-RU" sz="2400" b="0" dirty="0">
            <a:latin typeface="+mj-lt"/>
          </a:endParaRPr>
        </a:p>
      </dgm:t>
    </dgm:pt>
    <dgm:pt modelId="{5AD8FEB3-F076-40E3-BBD6-8BED1814FBE1}" type="parTrans" cxnId="{AB999E82-DD92-48BC-8AA3-9E5EEB9E67F4}">
      <dgm:prSet/>
      <dgm:spPr/>
      <dgm:t>
        <a:bodyPr/>
        <a:lstStyle/>
        <a:p>
          <a:endParaRPr lang="ru-RU"/>
        </a:p>
      </dgm:t>
    </dgm:pt>
    <dgm:pt modelId="{754C9A52-B4A8-4EB1-9BB4-C44F4D4DC003}" type="sibTrans" cxnId="{AB999E82-DD92-48BC-8AA3-9E5EEB9E67F4}">
      <dgm:prSet/>
      <dgm:spPr/>
      <dgm:t>
        <a:bodyPr/>
        <a:lstStyle/>
        <a:p>
          <a:endParaRPr lang="ru-RU"/>
        </a:p>
      </dgm:t>
    </dgm:pt>
    <dgm:pt modelId="{CE1DC04D-D706-4588-A2C2-72A1A394A604}">
      <dgm:prSet phldrT="[Текст]" custT="1"/>
      <dgm:spPr/>
      <dgm:t>
        <a:bodyPr/>
        <a:lstStyle/>
        <a:p>
          <a:r>
            <a:rPr lang="uk-UA" sz="2400" b="1" dirty="0">
              <a:latin typeface="+mj-lt"/>
            </a:rPr>
            <a:t>Об</a:t>
          </a:r>
          <a:r>
            <a:rPr lang="uk-UA" sz="2400" i="0" dirty="0">
              <a:latin typeface="+mj-lt"/>
            </a:rPr>
            <a:t>’</a:t>
          </a:r>
          <a:r>
            <a:rPr lang="uk-UA" sz="2400" b="1" dirty="0">
              <a:latin typeface="+mj-lt"/>
            </a:rPr>
            <a:t>єктивна сторона </a:t>
          </a:r>
        </a:p>
        <a:p>
          <a:r>
            <a:rPr lang="uk-UA" sz="2400" b="0" dirty="0">
              <a:latin typeface="+mj-lt"/>
            </a:rPr>
            <a:t>(безпосередні діяння, наслідки, причинно-наслідковий зв’язок </a:t>
          </a:r>
          <a:endParaRPr lang="ru-RU" sz="2400" b="0" dirty="0">
            <a:latin typeface="+mj-lt"/>
          </a:endParaRPr>
        </a:p>
      </dgm:t>
    </dgm:pt>
    <dgm:pt modelId="{24E2366B-A2EE-401A-B12F-1C0AA9DB3F14}" type="parTrans" cxnId="{CF8B108A-78C0-49EE-AE18-1B7BB7CA8585}">
      <dgm:prSet/>
      <dgm:spPr/>
      <dgm:t>
        <a:bodyPr/>
        <a:lstStyle/>
        <a:p>
          <a:endParaRPr lang="ru-RU"/>
        </a:p>
      </dgm:t>
    </dgm:pt>
    <dgm:pt modelId="{55631CD7-FE1F-4CAB-A244-60BDEA6582C6}" type="sibTrans" cxnId="{CF8B108A-78C0-49EE-AE18-1B7BB7CA8585}">
      <dgm:prSet/>
      <dgm:spPr/>
      <dgm:t>
        <a:bodyPr/>
        <a:lstStyle/>
        <a:p>
          <a:endParaRPr lang="ru-RU"/>
        </a:p>
      </dgm:t>
    </dgm:pt>
    <dgm:pt modelId="{E8C0737B-2A20-4164-B513-B4A20F6C3B76}">
      <dgm:prSet custT="1"/>
      <dgm:spPr/>
      <dgm:t>
        <a:bodyPr/>
        <a:lstStyle/>
        <a:p>
          <a:r>
            <a:rPr lang="uk-UA" sz="2400" b="1" dirty="0">
              <a:latin typeface="+mj-lt"/>
            </a:rPr>
            <a:t>Суб</a:t>
          </a:r>
          <a:r>
            <a:rPr lang="uk-UA" sz="2400" i="0" dirty="0">
              <a:latin typeface="+mj-lt"/>
            </a:rPr>
            <a:t>’</a:t>
          </a:r>
          <a:r>
            <a:rPr lang="uk-UA" sz="2400" b="1" dirty="0">
              <a:latin typeface="+mj-lt"/>
            </a:rPr>
            <a:t>єктивна сторона</a:t>
          </a:r>
        </a:p>
        <a:p>
          <a:r>
            <a:rPr lang="uk-UA" sz="2400" b="0" dirty="0">
              <a:latin typeface="+mj-lt"/>
            </a:rPr>
            <a:t>(внутрішнє ставлення суб</a:t>
          </a:r>
          <a:r>
            <a:rPr lang="uk-UA" sz="2400" i="0" dirty="0">
              <a:latin typeface="+mj-lt"/>
            </a:rPr>
            <a:t>’</a:t>
          </a:r>
          <a:r>
            <a:rPr lang="uk-UA" sz="2400" b="0" dirty="0">
              <a:latin typeface="+mj-lt"/>
            </a:rPr>
            <a:t>єкта до свого діяння та наслідків)</a:t>
          </a:r>
          <a:endParaRPr lang="ru-RU" sz="2400" b="0" dirty="0">
            <a:latin typeface="+mj-lt"/>
          </a:endParaRPr>
        </a:p>
      </dgm:t>
    </dgm:pt>
    <dgm:pt modelId="{AA393A0A-C066-444E-AD68-6F0E9DAEE1F3}" type="parTrans" cxnId="{5467CA82-A20B-469B-883D-31D51BAB5841}">
      <dgm:prSet/>
      <dgm:spPr/>
      <dgm:t>
        <a:bodyPr/>
        <a:lstStyle/>
        <a:p>
          <a:endParaRPr lang="ru-RU"/>
        </a:p>
      </dgm:t>
    </dgm:pt>
    <dgm:pt modelId="{6B4EB36A-650B-4B93-A82E-0C7CCB93A12B}" type="sibTrans" cxnId="{5467CA82-A20B-469B-883D-31D51BAB5841}">
      <dgm:prSet/>
      <dgm:spPr/>
      <dgm:t>
        <a:bodyPr/>
        <a:lstStyle/>
        <a:p>
          <a:endParaRPr lang="ru-RU"/>
        </a:p>
      </dgm:t>
    </dgm:pt>
    <dgm:pt modelId="{19AD49E7-EBDB-413F-96E0-3B94D50044DE}" type="pres">
      <dgm:prSet presAssocID="{F6DCBE16-A70B-473E-AF96-E677429D943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8974236-2A02-432D-9781-B78322360763}" type="pres">
      <dgm:prSet presAssocID="{4C22DB37-4DF7-4954-94BA-5F07052F0673}" presName="hierRoot1" presStyleCnt="0">
        <dgm:presLayoutVars>
          <dgm:hierBranch val="init"/>
        </dgm:presLayoutVars>
      </dgm:prSet>
      <dgm:spPr/>
    </dgm:pt>
    <dgm:pt modelId="{DCEE3AB7-3A85-4F64-894E-326CF97BBEB3}" type="pres">
      <dgm:prSet presAssocID="{4C22DB37-4DF7-4954-94BA-5F07052F0673}" presName="rootComposite1" presStyleCnt="0"/>
      <dgm:spPr/>
    </dgm:pt>
    <dgm:pt modelId="{4BB54876-5729-4340-9499-66C1596D11F5}" type="pres">
      <dgm:prSet presAssocID="{4C22DB37-4DF7-4954-94BA-5F07052F0673}" presName="rootText1" presStyleLbl="node0" presStyleIdx="0" presStyleCnt="1" custScaleX="149188">
        <dgm:presLayoutVars>
          <dgm:chPref val="3"/>
        </dgm:presLayoutVars>
      </dgm:prSet>
      <dgm:spPr/>
    </dgm:pt>
    <dgm:pt modelId="{08201BF7-09D8-4C61-B9FA-738A225C11B7}" type="pres">
      <dgm:prSet presAssocID="{4C22DB37-4DF7-4954-94BA-5F07052F0673}" presName="rootConnector1" presStyleLbl="node1" presStyleIdx="0" presStyleCnt="0"/>
      <dgm:spPr/>
    </dgm:pt>
    <dgm:pt modelId="{0477087B-3526-4301-9F6B-B96B4A3072D8}" type="pres">
      <dgm:prSet presAssocID="{4C22DB37-4DF7-4954-94BA-5F07052F0673}" presName="hierChild2" presStyleCnt="0"/>
      <dgm:spPr/>
    </dgm:pt>
    <dgm:pt modelId="{3F801F4E-E378-48E7-A16E-6E59F6675CAA}" type="pres">
      <dgm:prSet presAssocID="{CAD6E847-2911-4364-9F34-A06FC0C2435F}" presName="Name37" presStyleLbl="parChTrans1D2" presStyleIdx="0" presStyleCnt="4"/>
      <dgm:spPr/>
    </dgm:pt>
    <dgm:pt modelId="{C2AF4D2E-D369-4EB2-A4EC-AD68AFB0E97A}" type="pres">
      <dgm:prSet presAssocID="{2990A795-71D2-475D-9DAE-71A89DFE6D15}" presName="hierRoot2" presStyleCnt="0">
        <dgm:presLayoutVars>
          <dgm:hierBranch val="init"/>
        </dgm:presLayoutVars>
      </dgm:prSet>
      <dgm:spPr/>
    </dgm:pt>
    <dgm:pt modelId="{87CD103B-9E65-44D9-820F-EB0D508211F3}" type="pres">
      <dgm:prSet presAssocID="{2990A795-71D2-475D-9DAE-71A89DFE6D15}" presName="rootComposite" presStyleCnt="0"/>
      <dgm:spPr/>
    </dgm:pt>
    <dgm:pt modelId="{BEA450FB-03E6-40E3-92D6-4DD3CDAA77D1}" type="pres">
      <dgm:prSet presAssocID="{2990A795-71D2-475D-9DAE-71A89DFE6D15}" presName="rootText" presStyleLbl="node2" presStyleIdx="0" presStyleCnt="4" custScaleY="165743">
        <dgm:presLayoutVars>
          <dgm:chPref val="3"/>
        </dgm:presLayoutVars>
      </dgm:prSet>
      <dgm:spPr/>
    </dgm:pt>
    <dgm:pt modelId="{277CBFFB-14A2-48E1-B863-2D1383C90DD0}" type="pres">
      <dgm:prSet presAssocID="{2990A795-71D2-475D-9DAE-71A89DFE6D15}" presName="rootConnector" presStyleLbl="node2" presStyleIdx="0" presStyleCnt="4"/>
      <dgm:spPr/>
    </dgm:pt>
    <dgm:pt modelId="{F2FF7D0B-F580-4C83-B0BE-23D14D61CEF9}" type="pres">
      <dgm:prSet presAssocID="{2990A795-71D2-475D-9DAE-71A89DFE6D15}" presName="hierChild4" presStyleCnt="0"/>
      <dgm:spPr/>
    </dgm:pt>
    <dgm:pt modelId="{79A4A0ED-9232-414F-8F9B-8496D7E9C3D2}" type="pres">
      <dgm:prSet presAssocID="{2990A795-71D2-475D-9DAE-71A89DFE6D15}" presName="hierChild5" presStyleCnt="0"/>
      <dgm:spPr/>
    </dgm:pt>
    <dgm:pt modelId="{31BA7CAC-D559-42C0-8266-7AAE9DBE04AB}" type="pres">
      <dgm:prSet presAssocID="{AA393A0A-C066-444E-AD68-6F0E9DAEE1F3}" presName="Name37" presStyleLbl="parChTrans1D2" presStyleIdx="1" presStyleCnt="4"/>
      <dgm:spPr/>
    </dgm:pt>
    <dgm:pt modelId="{D9A4D839-FBBE-4003-A010-A28EF78E3788}" type="pres">
      <dgm:prSet presAssocID="{E8C0737B-2A20-4164-B513-B4A20F6C3B76}" presName="hierRoot2" presStyleCnt="0">
        <dgm:presLayoutVars>
          <dgm:hierBranch val="init"/>
        </dgm:presLayoutVars>
      </dgm:prSet>
      <dgm:spPr/>
    </dgm:pt>
    <dgm:pt modelId="{1A9EDCB7-37FA-4A21-8AC4-DD3095032B99}" type="pres">
      <dgm:prSet presAssocID="{E8C0737B-2A20-4164-B513-B4A20F6C3B76}" presName="rootComposite" presStyleCnt="0"/>
      <dgm:spPr/>
    </dgm:pt>
    <dgm:pt modelId="{3BEC9B9D-ECEB-49FD-A0AF-EE47A15FD526}" type="pres">
      <dgm:prSet presAssocID="{E8C0737B-2A20-4164-B513-B4A20F6C3B76}" presName="rootText" presStyleLbl="node2" presStyleIdx="1" presStyleCnt="4" custScaleY="231486">
        <dgm:presLayoutVars>
          <dgm:chPref val="3"/>
        </dgm:presLayoutVars>
      </dgm:prSet>
      <dgm:spPr/>
    </dgm:pt>
    <dgm:pt modelId="{0B1C92F6-5FF7-4641-8AF7-5C5B054E8D1C}" type="pres">
      <dgm:prSet presAssocID="{E8C0737B-2A20-4164-B513-B4A20F6C3B76}" presName="rootConnector" presStyleLbl="node2" presStyleIdx="1" presStyleCnt="4"/>
      <dgm:spPr/>
    </dgm:pt>
    <dgm:pt modelId="{8EF849DD-167B-4DC5-9E25-4901B2BF1712}" type="pres">
      <dgm:prSet presAssocID="{E8C0737B-2A20-4164-B513-B4A20F6C3B76}" presName="hierChild4" presStyleCnt="0"/>
      <dgm:spPr/>
    </dgm:pt>
    <dgm:pt modelId="{7430EB97-62EF-4BFA-8874-DDFC4C917C65}" type="pres">
      <dgm:prSet presAssocID="{E8C0737B-2A20-4164-B513-B4A20F6C3B76}" presName="hierChild5" presStyleCnt="0"/>
      <dgm:spPr/>
    </dgm:pt>
    <dgm:pt modelId="{A0FE1FB6-49F5-41B4-A05B-28660CC5F158}" type="pres">
      <dgm:prSet presAssocID="{5AD8FEB3-F076-40E3-BBD6-8BED1814FBE1}" presName="Name37" presStyleLbl="parChTrans1D2" presStyleIdx="2" presStyleCnt="4"/>
      <dgm:spPr/>
    </dgm:pt>
    <dgm:pt modelId="{323E1DE7-8145-4072-84BF-FDC228045944}" type="pres">
      <dgm:prSet presAssocID="{598D2285-1562-49B4-818E-AA5E052714BA}" presName="hierRoot2" presStyleCnt="0">
        <dgm:presLayoutVars>
          <dgm:hierBranch val="init"/>
        </dgm:presLayoutVars>
      </dgm:prSet>
      <dgm:spPr/>
    </dgm:pt>
    <dgm:pt modelId="{27DE0A7C-1598-40A1-97B5-AD546FFA1936}" type="pres">
      <dgm:prSet presAssocID="{598D2285-1562-49B4-818E-AA5E052714BA}" presName="rootComposite" presStyleCnt="0"/>
      <dgm:spPr/>
    </dgm:pt>
    <dgm:pt modelId="{D9B12017-A75D-49F8-A23F-164790DFE0FC}" type="pres">
      <dgm:prSet presAssocID="{598D2285-1562-49B4-818E-AA5E052714BA}" presName="rootText" presStyleLbl="node2" presStyleIdx="2" presStyleCnt="4" custScaleY="177213">
        <dgm:presLayoutVars>
          <dgm:chPref val="3"/>
        </dgm:presLayoutVars>
      </dgm:prSet>
      <dgm:spPr/>
    </dgm:pt>
    <dgm:pt modelId="{89DB5ABA-8255-4633-93BA-87CE811AD90C}" type="pres">
      <dgm:prSet presAssocID="{598D2285-1562-49B4-818E-AA5E052714BA}" presName="rootConnector" presStyleLbl="node2" presStyleIdx="2" presStyleCnt="4"/>
      <dgm:spPr/>
    </dgm:pt>
    <dgm:pt modelId="{1E60FE24-3F99-4F6B-AAA4-879354E63676}" type="pres">
      <dgm:prSet presAssocID="{598D2285-1562-49B4-818E-AA5E052714BA}" presName="hierChild4" presStyleCnt="0"/>
      <dgm:spPr/>
    </dgm:pt>
    <dgm:pt modelId="{2BBB986B-9E2A-4BCB-8DC4-9E2334C82D0A}" type="pres">
      <dgm:prSet presAssocID="{598D2285-1562-49B4-818E-AA5E052714BA}" presName="hierChild5" presStyleCnt="0"/>
      <dgm:spPr/>
    </dgm:pt>
    <dgm:pt modelId="{FD7977BA-3022-401C-A35E-69C4B72935B0}" type="pres">
      <dgm:prSet presAssocID="{24E2366B-A2EE-401A-B12F-1C0AA9DB3F14}" presName="Name37" presStyleLbl="parChTrans1D2" presStyleIdx="3" presStyleCnt="4"/>
      <dgm:spPr/>
    </dgm:pt>
    <dgm:pt modelId="{A48B6EC5-E2CA-4324-B418-441F071D8E28}" type="pres">
      <dgm:prSet presAssocID="{CE1DC04D-D706-4588-A2C2-72A1A394A604}" presName="hierRoot2" presStyleCnt="0">
        <dgm:presLayoutVars>
          <dgm:hierBranch val="init"/>
        </dgm:presLayoutVars>
      </dgm:prSet>
      <dgm:spPr/>
    </dgm:pt>
    <dgm:pt modelId="{2CFCFD11-0AEA-4293-BD1E-0033FE18A104}" type="pres">
      <dgm:prSet presAssocID="{CE1DC04D-D706-4588-A2C2-72A1A394A604}" presName="rootComposite" presStyleCnt="0"/>
      <dgm:spPr/>
    </dgm:pt>
    <dgm:pt modelId="{D55EAF49-5EDB-47DE-8F38-B1E648A70675}" type="pres">
      <dgm:prSet presAssocID="{CE1DC04D-D706-4588-A2C2-72A1A394A604}" presName="rootText" presStyleLbl="node2" presStyleIdx="3" presStyleCnt="4" custScaleY="233518">
        <dgm:presLayoutVars>
          <dgm:chPref val="3"/>
        </dgm:presLayoutVars>
      </dgm:prSet>
      <dgm:spPr/>
    </dgm:pt>
    <dgm:pt modelId="{31DA2F1C-E70A-41ED-8462-65FA8BB2025F}" type="pres">
      <dgm:prSet presAssocID="{CE1DC04D-D706-4588-A2C2-72A1A394A604}" presName="rootConnector" presStyleLbl="node2" presStyleIdx="3" presStyleCnt="4"/>
      <dgm:spPr/>
    </dgm:pt>
    <dgm:pt modelId="{57BEB199-91F8-478E-816D-D1830E0D648D}" type="pres">
      <dgm:prSet presAssocID="{CE1DC04D-D706-4588-A2C2-72A1A394A604}" presName="hierChild4" presStyleCnt="0"/>
      <dgm:spPr/>
    </dgm:pt>
    <dgm:pt modelId="{C57AC18F-3237-47A2-9F42-08D16DF4FC87}" type="pres">
      <dgm:prSet presAssocID="{CE1DC04D-D706-4588-A2C2-72A1A394A604}" presName="hierChild5" presStyleCnt="0"/>
      <dgm:spPr/>
    </dgm:pt>
    <dgm:pt modelId="{95ED510F-D23D-474E-ACAE-B0F67E126867}" type="pres">
      <dgm:prSet presAssocID="{4C22DB37-4DF7-4954-94BA-5F07052F0673}" presName="hierChild3" presStyleCnt="0"/>
      <dgm:spPr/>
    </dgm:pt>
  </dgm:ptLst>
  <dgm:cxnLst>
    <dgm:cxn modelId="{D004EC03-94B0-4E38-8CB3-2FE9D8DAA8E5}" type="presOf" srcId="{5AD8FEB3-F076-40E3-BBD6-8BED1814FBE1}" destId="{A0FE1FB6-49F5-41B4-A05B-28660CC5F158}" srcOrd="0" destOrd="0" presId="urn:microsoft.com/office/officeart/2005/8/layout/orgChart1"/>
    <dgm:cxn modelId="{1B8C7C06-9177-466C-BEB8-5736399DD19F}" type="presOf" srcId="{F6DCBE16-A70B-473E-AF96-E677429D943F}" destId="{19AD49E7-EBDB-413F-96E0-3B94D50044DE}" srcOrd="0" destOrd="0" presId="urn:microsoft.com/office/officeart/2005/8/layout/orgChart1"/>
    <dgm:cxn modelId="{BA517209-F0DE-46F8-8DE4-0607DE39B633}" type="presOf" srcId="{598D2285-1562-49B4-818E-AA5E052714BA}" destId="{D9B12017-A75D-49F8-A23F-164790DFE0FC}" srcOrd="0" destOrd="0" presId="urn:microsoft.com/office/officeart/2005/8/layout/orgChart1"/>
    <dgm:cxn modelId="{798F9A31-206A-44A1-9F97-EE8146553163}" srcId="{4C22DB37-4DF7-4954-94BA-5F07052F0673}" destId="{2990A795-71D2-475D-9DAE-71A89DFE6D15}" srcOrd="0" destOrd="0" parTransId="{CAD6E847-2911-4364-9F34-A06FC0C2435F}" sibTransId="{E2DB8AD3-804E-49AE-A46E-4372B04AB1EA}"/>
    <dgm:cxn modelId="{2B4D1236-15A6-4BF0-9857-5C547D6E088A}" type="presOf" srcId="{E8C0737B-2A20-4164-B513-B4A20F6C3B76}" destId="{3BEC9B9D-ECEB-49FD-A0AF-EE47A15FD526}" srcOrd="0" destOrd="0" presId="urn:microsoft.com/office/officeart/2005/8/layout/orgChart1"/>
    <dgm:cxn modelId="{F67C4D46-216D-4D2A-B12B-AE05EBF9798E}" type="presOf" srcId="{2990A795-71D2-475D-9DAE-71A89DFE6D15}" destId="{BEA450FB-03E6-40E3-92D6-4DD3CDAA77D1}" srcOrd="0" destOrd="0" presId="urn:microsoft.com/office/officeart/2005/8/layout/orgChart1"/>
    <dgm:cxn modelId="{3AE9066D-FC1F-45D7-B33A-5ADEEF307F6E}" type="presOf" srcId="{4C22DB37-4DF7-4954-94BA-5F07052F0673}" destId="{08201BF7-09D8-4C61-B9FA-738A225C11B7}" srcOrd="1" destOrd="0" presId="urn:microsoft.com/office/officeart/2005/8/layout/orgChart1"/>
    <dgm:cxn modelId="{E0134377-1E7B-4C67-82D7-9E2A483A355F}" type="presOf" srcId="{CE1DC04D-D706-4588-A2C2-72A1A394A604}" destId="{D55EAF49-5EDB-47DE-8F38-B1E648A70675}" srcOrd="0" destOrd="0" presId="urn:microsoft.com/office/officeart/2005/8/layout/orgChart1"/>
    <dgm:cxn modelId="{AD112078-6CB0-43D8-85D2-8595A4C664E3}" srcId="{F6DCBE16-A70B-473E-AF96-E677429D943F}" destId="{4C22DB37-4DF7-4954-94BA-5F07052F0673}" srcOrd="0" destOrd="0" parTransId="{A0B8AA1F-0E89-4622-951D-4C41A0CCC356}" sibTransId="{DDA03AED-8621-4955-96E1-9D306EB3381E}"/>
    <dgm:cxn modelId="{A60AF559-7273-4C15-AA1B-4147255BEC87}" type="presOf" srcId="{598D2285-1562-49B4-818E-AA5E052714BA}" destId="{89DB5ABA-8255-4633-93BA-87CE811AD90C}" srcOrd="1" destOrd="0" presId="urn:microsoft.com/office/officeart/2005/8/layout/orgChart1"/>
    <dgm:cxn modelId="{AB999E82-DD92-48BC-8AA3-9E5EEB9E67F4}" srcId="{4C22DB37-4DF7-4954-94BA-5F07052F0673}" destId="{598D2285-1562-49B4-818E-AA5E052714BA}" srcOrd="2" destOrd="0" parTransId="{5AD8FEB3-F076-40E3-BBD6-8BED1814FBE1}" sibTransId="{754C9A52-B4A8-4EB1-9BB4-C44F4D4DC003}"/>
    <dgm:cxn modelId="{5467CA82-A20B-469B-883D-31D51BAB5841}" srcId="{4C22DB37-4DF7-4954-94BA-5F07052F0673}" destId="{E8C0737B-2A20-4164-B513-B4A20F6C3B76}" srcOrd="1" destOrd="0" parTransId="{AA393A0A-C066-444E-AD68-6F0E9DAEE1F3}" sibTransId="{6B4EB36A-650B-4B93-A82E-0C7CCB93A12B}"/>
    <dgm:cxn modelId="{CF8B108A-78C0-49EE-AE18-1B7BB7CA8585}" srcId="{4C22DB37-4DF7-4954-94BA-5F07052F0673}" destId="{CE1DC04D-D706-4588-A2C2-72A1A394A604}" srcOrd="3" destOrd="0" parTransId="{24E2366B-A2EE-401A-B12F-1C0AA9DB3F14}" sibTransId="{55631CD7-FE1F-4CAB-A244-60BDEA6582C6}"/>
    <dgm:cxn modelId="{766EDCA5-C7DB-4B21-8CD6-70BB256DF6D6}" type="presOf" srcId="{24E2366B-A2EE-401A-B12F-1C0AA9DB3F14}" destId="{FD7977BA-3022-401C-A35E-69C4B72935B0}" srcOrd="0" destOrd="0" presId="urn:microsoft.com/office/officeart/2005/8/layout/orgChart1"/>
    <dgm:cxn modelId="{D5A9EAB6-11FF-48DF-9682-A24AB4206C6D}" type="presOf" srcId="{2990A795-71D2-475D-9DAE-71A89DFE6D15}" destId="{277CBFFB-14A2-48E1-B863-2D1383C90DD0}" srcOrd="1" destOrd="0" presId="urn:microsoft.com/office/officeart/2005/8/layout/orgChart1"/>
    <dgm:cxn modelId="{969459C0-908E-4E68-AF8B-1D4E491C77B9}" type="presOf" srcId="{E8C0737B-2A20-4164-B513-B4A20F6C3B76}" destId="{0B1C92F6-5FF7-4641-8AF7-5C5B054E8D1C}" srcOrd="1" destOrd="0" presId="urn:microsoft.com/office/officeart/2005/8/layout/orgChart1"/>
    <dgm:cxn modelId="{033EFFC4-3287-4599-BC0E-95294022AD4A}" type="presOf" srcId="{4C22DB37-4DF7-4954-94BA-5F07052F0673}" destId="{4BB54876-5729-4340-9499-66C1596D11F5}" srcOrd="0" destOrd="0" presId="urn:microsoft.com/office/officeart/2005/8/layout/orgChart1"/>
    <dgm:cxn modelId="{407DB5CC-EE3D-427C-94D1-4A34EC839791}" type="presOf" srcId="{CE1DC04D-D706-4588-A2C2-72A1A394A604}" destId="{31DA2F1C-E70A-41ED-8462-65FA8BB2025F}" srcOrd="1" destOrd="0" presId="urn:microsoft.com/office/officeart/2005/8/layout/orgChart1"/>
    <dgm:cxn modelId="{BAFFCFD7-12D1-4B31-9C3B-FE791CBF69AE}" type="presOf" srcId="{CAD6E847-2911-4364-9F34-A06FC0C2435F}" destId="{3F801F4E-E378-48E7-A16E-6E59F6675CAA}" srcOrd="0" destOrd="0" presId="urn:microsoft.com/office/officeart/2005/8/layout/orgChart1"/>
    <dgm:cxn modelId="{908866DB-ED87-445A-B407-EECF2ACC8B2A}" type="presOf" srcId="{AA393A0A-C066-444E-AD68-6F0E9DAEE1F3}" destId="{31BA7CAC-D559-42C0-8266-7AAE9DBE04AB}" srcOrd="0" destOrd="0" presId="urn:microsoft.com/office/officeart/2005/8/layout/orgChart1"/>
    <dgm:cxn modelId="{47F793E8-BBB5-47A1-B79E-2F205BF05EED}" type="presParOf" srcId="{19AD49E7-EBDB-413F-96E0-3B94D50044DE}" destId="{A8974236-2A02-432D-9781-B78322360763}" srcOrd="0" destOrd="0" presId="urn:microsoft.com/office/officeart/2005/8/layout/orgChart1"/>
    <dgm:cxn modelId="{96C59BBE-CF82-42C5-B5E3-C50673EA3998}" type="presParOf" srcId="{A8974236-2A02-432D-9781-B78322360763}" destId="{DCEE3AB7-3A85-4F64-894E-326CF97BBEB3}" srcOrd="0" destOrd="0" presId="urn:microsoft.com/office/officeart/2005/8/layout/orgChart1"/>
    <dgm:cxn modelId="{8DAA0063-D3CA-4C4D-88C5-43558920A001}" type="presParOf" srcId="{DCEE3AB7-3A85-4F64-894E-326CF97BBEB3}" destId="{4BB54876-5729-4340-9499-66C1596D11F5}" srcOrd="0" destOrd="0" presId="urn:microsoft.com/office/officeart/2005/8/layout/orgChart1"/>
    <dgm:cxn modelId="{73890699-B956-4899-8A0C-09A8A35BF308}" type="presParOf" srcId="{DCEE3AB7-3A85-4F64-894E-326CF97BBEB3}" destId="{08201BF7-09D8-4C61-B9FA-738A225C11B7}" srcOrd="1" destOrd="0" presId="urn:microsoft.com/office/officeart/2005/8/layout/orgChart1"/>
    <dgm:cxn modelId="{CA3541F5-989A-45BC-A9AE-FD5075ACCC79}" type="presParOf" srcId="{A8974236-2A02-432D-9781-B78322360763}" destId="{0477087B-3526-4301-9F6B-B96B4A3072D8}" srcOrd="1" destOrd="0" presId="urn:microsoft.com/office/officeart/2005/8/layout/orgChart1"/>
    <dgm:cxn modelId="{8BBF5AAD-3F3D-485A-B6EC-D4A9E92C6F97}" type="presParOf" srcId="{0477087B-3526-4301-9F6B-B96B4A3072D8}" destId="{3F801F4E-E378-48E7-A16E-6E59F6675CAA}" srcOrd="0" destOrd="0" presId="urn:microsoft.com/office/officeart/2005/8/layout/orgChart1"/>
    <dgm:cxn modelId="{98A71555-9D0E-4C93-845C-0A7EC6996A59}" type="presParOf" srcId="{0477087B-3526-4301-9F6B-B96B4A3072D8}" destId="{C2AF4D2E-D369-4EB2-A4EC-AD68AFB0E97A}" srcOrd="1" destOrd="0" presId="urn:microsoft.com/office/officeart/2005/8/layout/orgChart1"/>
    <dgm:cxn modelId="{76EFC6B4-3BCA-46AC-BF8D-E6CD49D6B1E2}" type="presParOf" srcId="{C2AF4D2E-D369-4EB2-A4EC-AD68AFB0E97A}" destId="{87CD103B-9E65-44D9-820F-EB0D508211F3}" srcOrd="0" destOrd="0" presId="urn:microsoft.com/office/officeart/2005/8/layout/orgChart1"/>
    <dgm:cxn modelId="{FBDFFE03-8E97-4A2E-9459-F129B9924333}" type="presParOf" srcId="{87CD103B-9E65-44D9-820F-EB0D508211F3}" destId="{BEA450FB-03E6-40E3-92D6-4DD3CDAA77D1}" srcOrd="0" destOrd="0" presId="urn:microsoft.com/office/officeart/2005/8/layout/orgChart1"/>
    <dgm:cxn modelId="{309E23E0-E12C-4590-BB21-EF2DE3307C39}" type="presParOf" srcId="{87CD103B-9E65-44D9-820F-EB0D508211F3}" destId="{277CBFFB-14A2-48E1-B863-2D1383C90DD0}" srcOrd="1" destOrd="0" presId="urn:microsoft.com/office/officeart/2005/8/layout/orgChart1"/>
    <dgm:cxn modelId="{6686AD8F-6728-4876-9135-53DA547215D4}" type="presParOf" srcId="{C2AF4D2E-D369-4EB2-A4EC-AD68AFB0E97A}" destId="{F2FF7D0B-F580-4C83-B0BE-23D14D61CEF9}" srcOrd="1" destOrd="0" presId="urn:microsoft.com/office/officeart/2005/8/layout/orgChart1"/>
    <dgm:cxn modelId="{4267338A-3EEF-4BC4-85CF-F4D81B0E0E45}" type="presParOf" srcId="{C2AF4D2E-D369-4EB2-A4EC-AD68AFB0E97A}" destId="{79A4A0ED-9232-414F-8F9B-8496D7E9C3D2}" srcOrd="2" destOrd="0" presId="urn:microsoft.com/office/officeart/2005/8/layout/orgChart1"/>
    <dgm:cxn modelId="{3DB59AB8-C9F4-49F7-9A33-7CA3FF542D69}" type="presParOf" srcId="{0477087B-3526-4301-9F6B-B96B4A3072D8}" destId="{31BA7CAC-D559-42C0-8266-7AAE9DBE04AB}" srcOrd="2" destOrd="0" presId="urn:microsoft.com/office/officeart/2005/8/layout/orgChart1"/>
    <dgm:cxn modelId="{B991BE6A-3EF9-4DD5-9CEA-8BBDBC14741E}" type="presParOf" srcId="{0477087B-3526-4301-9F6B-B96B4A3072D8}" destId="{D9A4D839-FBBE-4003-A010-A28EF78E3788}" srcOrd="3" destOrd="0" presId="urn:microsoft.com/office/officeart/2005/8/layout/orgChart1"/>
    <dgm:cxn modelId="{01608ED6-75D1-4FEB-96D9-9B8482B8BB45}" type="presParOf" srcId="{D9A4D839-FBBE-4003-A010-A28EF78E3788}" destId="{1A9EDCB7-37FA-4A21-8AC4-DD3095032B99}" srcOrd="0" destOrd="0" presId="urn:microsoft.com/office/officeart/2005/8/layout/orgChart1"/>
    <dgm:cxn modelId="{33132E30-3A17-4660-8018-4F32368C1115}" type="presParOf" srcId="{1A9EDCB7-37FA-4A21-8AC4-DD3095032B99}" destId="{3BEC9B9D-ECEB-49FD-A0AF-EE47A15FD526}" srcOrd="0" destOrd="0" presId="urn:microsoft.com/office/officeart/2005/8/layout/orgChart1"/>
    <dgm:cxn modelId="{693218A1-1CF0-46FC-825D-972FF209450D}" type="presParOf" srcId="{1A9EDCB7-37FA-4A21-8AC4-DD3095032B99}" destId="{0B1C92F6-5FF7-4641-8AF7-5C5B054E8D1C}" srcOrd="1" destOrd="0" presId="urn:microsoft.com/office/officeart/2005/8/layout/orgChart1"/>
    <dgm:cxn modelId="{E0149D3E-B70C-49A7-96F4-746279F00607}" type="presParOf" srcId="{D9A4D839-FBBE-4003-A010-A28EF78E3788}" destId="{8EF849DD-167B-4DC5-9E25-4901B2BF1712}" srcOrd="1" destOrd="0" presId="urn:microsoft.com/office/officeart/2005/8/layout/orgChart1"/>
    <dgm:cxn modelId="{10B22BD8-ACFF-4CDE-8A82-0E8B0528A225}" type="presParOf" srcId="{D9A4D839-FBBE-4003-A010-A28EF78E3788}" destId="{7430EB97-62EF-4BFA-8874-DDFC4C917C65}" srcOrd="2" destOrd="0" presId="urn:microsoft.com/office/officeart/2005/8/layout/orgChart1"/>
    <dgm:cxn modelId="{BC7DE76C-8C93-4C0B-A08B-E66175096BC0}" type="presParOf" srcId="{0477087B-3526-4301-9F6B-B96B4A3072D8}" destId="{A0FE1FB6-49F5-41B4-A05B-28660CC5F158}" srcOrd="4" destOrd="0" presId="urn:microsoft.com/office/officeart/2005/8/layout/orgChart1"/>
    <dgm:cxn modelId="{E3A4EB51-8879-44D1-A261-27879977B57B}" type="presParOf" srcId="{0477087B-3526-4301-9F6B-B96B4A3072D8}" destId="{323E1DE7-8145-4072-84BF-FDC228045944}" srcOrd="5" destOrd="0" presId="urn:microsoft.com/office/officeart/2005/8/layout/orgChart1"/>
    <dgm:cxn modelId="{DEA7C839-E6C8-4C96-BF29-1E17BD9DB83A}" type="presParOf" srcId="{323E1DE7-8145-4072-84BF-FDC228045944}" destId="{27DE0A7C-1598-40A1-97B5-AD546FFA1936}" srcOrd="0" destOrd="0" presId="urn:microsoft.com/office/officeart/2005/8/layout/orgChart1"/>
    <dgm:cxn modelId="{9D2970CA-07EA-4B9F-894F-56AF4F3A9931}" type="presParOf" srcId="{27DE0A7C-1598-40A1-97B5-AD546FFA1936}" destId="{D9B12017-A75D-49F8-A23F-164790DFE0FC}" srcOrd="0" destOrd="0" presId="urn:microsoft.com/office/officeart/2005/8/layout/orgChart1"/>
    <dgm:cxn modelId="{06C2FCE0-8139-40F5-A1A2-A45EEE982233}" type="presParOf" srcId="{27DE0A7C-1598-40A1-97B5-AD546FFA1936}" destId="{89DB5ABA-8255-4633-93BA-87CE811AD90C}" srcOrd="1" destOrd="0" presId="urn:microsoft.com/office/officeart/2005/8/layout/orgChart1"/>
    <dgm:cxn modelId="{53A6E1AC-F20F-49DE-9289-1BD1B34F3940}" type="presParOf" srcId="{323E1DE7-8145-4072-84BF-FDC228045944}" destId="{1E60FE24-3F99-4F6B-AAA4-879354E63676}" srcOrd="1" destOrd="0" presId="urn:microsoft.com/office/officeart/2005/8/layout/orgChart1"/>
    <dgm:cxn modelId="{032A4066-A454-4BA9-B004-781E35CC9F52}" type="presParOf" srcId="{323E1DE7-8145-4072-84BF-FDC228045944}" destId="{2BBB986B-9E2A-4BCB-8DC4-9E2334C82D0A}" srcOrd="2" destOrd="0" presId="urn:microsoft.com/office/officeart/2005/8/layout/orgChart1"/>
    <dgm:cxn modelId="{C2330F5B-0A9D-4C33-B790-FCF07794FB8B}" type="presParOf" srcId="{0477087B-3526-4301-9F6B-B96B4A3072D8}" destId="{FD7977BA-3022-401C-A35E-69C4B72935B0}" srcOrd="6" destOrd="0" presId="urn:microsoft.com/office/officeart/2005/8/layout/orgChart1"/>
    <dgm:cxn modelId="{8C4DFE9C-472F-4930-BFBB-ADFF136CFE9B}" type="presParOf" srcId="{0477087B-3526-4301-9F6B-B96B4A3072D8}" destId="{A48B6EC5-E2CA-4324-B418-441F071D8E28}" srcOrd="7" destOrd="0" presId="urn:microsoft.com/office/officeart/2005/8/layout/orgChart1"/>
    <dgm:cxn modelId="{6869D44A-18D8-43CC-870C-622593532179}" type="presParOf" srcId="{A48B6EC5-E2CA-4324-B418-441F071D8E28}" destId="{2CFCFD11-0AEA-4293-BD1E-0033FE18A104}" srcOrd="0" destOrd="0" presId="urn:microsoft.com/office/officeart/2005/8/layout/orgChart1"/>
    <dgm:cxn modelId="{2431A426-0605-4C76-8A47-56BE80D48A80}" type="presParOf" srcId="{2CFCFD11-0AEA-4293-BD1E-0033FE18A104}" destId="{D55EAF49-5EDB-47DE-8F38-B1E648A70675}" srcOrd="0" destOrd="0" presId="urn:microsoft.com/office/officeart/2005/8/layout/orgChart1"/>
    <dgm:cxn modelId="{7C0BFC86-63A5-46E4-8FAB-8CAA0404E9B7}" type="presParOf" srcId="{2CFCFD11-0AEA-4293-BD1E-0033FE18A104}" destId="{31DA2F1C-E70A-41ED-8462-65FA8BB2025F}" srcOrd="1" destOrd="0" presId="urn:microsoft.com/office/officeart/2005/8/layout/orgChart1"/>
    <dgm:cxn modelId="{AC0148C4-8639-4567-A2B3-AA8DC9BC0D9D}" type="presParOf" srcId="{A48B6EC5-E2CA-4324-B418-441F071D8E28}" destId="{57BEB199-91F8-478E-816D-D1830E0D648D}" srcOrd="1" destOrd="0" presId="urn:microsoft.com/office/officeart/2005/8/layout/orgChart1"/>
    <dgm:cxn modelId="{86F8FB6A-411D-4622-9B61-F0A3BF784FF8}" type="presParOf" srcId="{A48B6EC5-E2CA-4324-B418-441F071D8E28}" destId="{C57AC18F-3237-47A2-9F42-08D16DF4FC87}" srcOrd="2" destOrd="0" presId="urn:microsoft.com/office/officeart/2005/8/layout/orgChart1"/>
    <dgm:cxn modelId="{A73B8558-5DEE-4568-8662-1970286E2BE7}" type="presParOf" srcId="{A8974236-2A02-432D-9781-B78322360763}" destId="{95ED510F-D23D-474E-ACAE-B0F67E12686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8614FD-7084-40BE-9D18-E1A64A0FB9DF}">
      <dsp:nvSpPr>
        <dsp:cNvPr id="0" name=""/>
        <dsp:cNvSpPr/>
      </dsp:nvSpPr>
      <dsp:spPr>
        <a:xfrm>
          <a:off x="147621" y="199096"/>
          <a:ext cx="2184796" cy="131087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200" i="0" kern="1200">
              <a:latin typeface="+mj-lt"/>
            </a:rPr>
            <a:t>Нормативна поведінка</a:t>
          </a:r>
          <a:endParaRPr lang="uk-UA" sz="2200" i="0" kern="1200" baseline="0" dirty="0">
            <a:latin typeface="+mj-lt"/>
            <a:cs typeface="Times New Roman" panose="02020603050405020304" pitchFamily="18" charset="0"/>
          </a:endParaRPr>
        </a:p>
      </dsp:txBody>
      <dsp:txXfrm>
        <a:off x="147621" y="199096"/>
        <a:ext cx="2184796" cy="1310878"/>
      </dsp:txXfrm>
    </dsp:sp>
    <dsp:sp modelId="{34077EA4-8AD7-4D9D-8139-DB6AF283F9CA}">
      <dsp:nvSpPr>
        <dsp:cNvPr id="0" name=""/>
        <dsp:cNvSpPr/>
      </dsp:nvSpPr>
      <dsp:spPr>
        <a:xfrm>
          <a:off x="2550897" y="199096"/>
          <a:ext cx="2184796" cy="131087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200" i="0" kern="1200" dirty="0">
              <a:latin typeface="+mj-lt"/>
            </a:rPr>
            <a:t>Правова поведінка</a:t>
          </a:r>
          <a:endParaRPr lang="ru-RU" sz="2200" i="0" kern="1200" dirty="0">
            <a:latin typeface="+mj-lt"/>
          </a:endParaRPr>
        </a:p>
      </dsp:txBody>
      <dsp:txXfrm>
        <a:off x="2550897" y="199096"/>
        <a:ext cx="2184796" cy="1310878"/>
      </dsp:txXfrm>
    </dsp:sp>
    <dsp:sp modelId="{77C2E7A7-BE7C-4B92-87AE-49C5E83DB55A}">
      <dsp:nvSpPr>
        <dsp:cNvPr id="0" name=""/>
        <dsp:cNvSpPr/>
      </dsp:nvSpPr>
      <dsp:spPr>
        <a:xfrm>
          <a:off x="4954174" y="199096"/>
          <a:ext cx="2184796" cy="131087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200" i="0" kern="1200">
              <a:latin typeface="+mj-lt"/>
            </a:rPr>
            <a:t>Правомірна поведінка </a:t>
          </a:r>
          <a:endParaRPr lang="uk-UA" sz="2200" i="0" kern="1200" baseline="0" dirty="0">
            <a:latin typeface="+mj-lt"/>
            <a:cs typeface="Times New Roman" panose="02020603050405020304" pitchFamily="18" charset="0"/>
          </a:endParaRPr>
        </a:p>
      </dsp:txBody>
      <dsp:txXfrm>
        <a:off x="4954174" y="199096"/>
        <a:ext cx="2184796" cy="1310878"/>
      </dsp:txXfrm>
    </dsp:sp>
    <dsp:sp modelId="{4FD0F721-2CC4-41A9-ABAD-44536F94AFB3}">
      <dsp:nvSpPr>
        <dsp:cNvPr id="0" name=""/>
        <dsp:cNvSpPr/>
      </dsp:nvSpPr>
      <dsp:spPr>
        <a:xfrm>
          <a:off x="7357451" y="199096"/>
          <a:ext cx="2184796" cy="131087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200" i="0" kern="1200">
              <a:latin typeface="+mj-lt"/>
            </a:rPr>
            <a:t>Склад правомірної поведінки</a:t>
          </a:r>
          <a:endParaRPr lang="uk-UA" sz="2200" i="0" kern="1200" baseline="0" dirty="0">
            <a:latin typeface="+mj-lt"/>
            <a:cs typeface="Times New Roman" panose="02020603050405020304" pitchFamily="18" charset="0"/>
          </a:endParaRPr>
        </a:p>
      </dsp:txBody>
      <dsp:txXfrm>
        <a:off x="7357451" y="199096"/>
        <a:ext cx="2184796" cy="1310878"/>
      </dsp:txXfrm>
    </dsp:sp>
    <dsp:sp modelId="{A8C748B1-4A9D-4D08-A7B2-C9615FAB5A17}">
      <dsp:nvSpPr>
        <dsp:cNvPr id="0" name=""/>
        <dsp:cNvSpPr/>
      </dsp:nvSpPr>
      <dsp:spPr>
        <a:xfrm>
          <a:off x="9760727" y="199096"/>
          <a:ext cx="2184796" cy="131087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200" i="0" kern="1200">
              <a:latin typeface="+mj-lt"/>
            </a:rPr>
            <a:t>Маргінальна поведінка</a:t>
          </a:r>
          <a:endParaRPr lang="uk-UA" sz="2200" i="0" kern="1200" baseline="0" dirty="0">
            <a:latin typeface="+mj-lt"/>
            <a:cs typeface="Times New Roman" panose="02020603050405020304" pitchFamily="18" charset="0"/>
          </a:endParaRPr>
        </a:p>
      </dsp:txBody>
      <dsp:txXfrm>
        <a:off x="9760727" y="199096"/>
        <a:ext cx="2184796" cy="1310878"/>
      </dsp:txXfrm>
    </dsp:sp>
    <dsp:sp modelId="{087C7AE2-F84E-402B-B98F-122062860B03}">
      <dsp:nvSpPr>
        <dsp:cNvPr id="0" name=""/>
        <dsp:cNvSpPr/>
      </dsp:nvSpPr>
      <dsp:spPr>
        <a:xfrm>
          <a:off x="147621" y="1728454"/>
          <a:ext cx="2184796" cy="131087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200" i="0" kern="1200">
              <a:latin typeface="+mj-lt"/>
            </a:rPr>
            <a:t>Конформістська поведінка</a:t>
          </a:r>
          <a:endParaRPr lang="uk-UA" sz="2200" i="0" kern="1200" baseline="0" dirty="0">
            <a:latin typeface="+mj-lt"/>
            <a:cs typeface="Times New Roman" panose="02020603050405020304" pitchFamily="18" charset="0"/>
          </a:endParaRPr>
        </a:p>
      </dsp:txBody>
      <dsp:txXfrm>
        <a:off x="147621" y="1728454"/>
        <a:ext cx="2184796" cy="1310878"/>
      </dsp:txXfrm>
    </dsp:sp>
    <dsp:sp modelId="{757CB513-9995-4050-A677-4D21F87312DE}">
      <dsp:nvSpPr>
        <dsp:cNvPr id="0" name=""/>
        <dsp:cNvSpPr/>
      </dsp:nvSpPr>
      <dsp:spPr>
        <a:xfrm>
          <a:off x="2550897" y="1728454"/>
          <a:ext cx="2184796" cy="131087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200" i="0" kern="1200">
              <a:latin typeface="+mj-lt"/>
            </a:rPr>
            <a:t> Звичайна правомірна поведінка</a:t>
          </a:r>
          <a:endParaRPr lang="uk-UA" sz="2200" i="0" kern="1200" baseline="0" dirty="0">
            <a:latin typeface="+mj-lt"/>
            <a:cs typeface="Times New Roman" panose="02020603050405020304" pitchFamily="18" charset="0"/>
          </a:endParaRPr>
        </a:p>
      </dsp:txBody>
      <dsp:txXfrm>
        <a:off x="2550897" y="1728454"/>
        <a:ext cx="2184796" cy="1310878"/>
      </dsp:txXfrm>
    </dsp:sp>
    <dsp:sp modelId="{52274A85-13E1-4C05-AA1F-297AA6951F08}">
      <dsp:nvSpPr>
        <dsp:cNvPr id="0" name=""/>
        <dsp:cNvSpPr/>
      </dsp:nvSpPr>
      <dsp:spPr>
        <a:xfrm>
          <a:off x="4954174" y="1728454"/>
          <a:ext cx="2184796" cy="131087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200" i="0" kern="1200">
              <a:latin typeface="+mj-lt"/>
            </a:rPr>
            <a:t>Соціально-правова активність</a:t>
          </a:r>
          <a:endParaRPr lang="uk-UA" sz="2200" i="0" kern="1200" baseline="0" dirty="0">
            <a:latin typeface="+mj-lt"/>
            <a:cs typeface="Times New Roman" panose="02020603050405020304" pitchFamily="18" charset="0"/>
          </a:endParaRPr>
        </a:p>
      </dsp:txBody>
      <dsp:txXfrm>
        <a:off x="4954174" y="1728454"/>
        <a:ext cx="2184796" cy="1310878"/>
      </dsp:txXfrm>
    </dsp:sp>
    <dsp:sp modelId="{51B913C9-FB60-4027-8A99-BA42F0E055A0}">
      <dsp:nvSpPr>
        <dsp:cNvPr id="0" name=""/>
        <dsp:cNvSpPr/>
      </dsp:nvSpPr>
      <dsp:spPr>
        <a:xfrm>
          <a:off x="7357451" y="1728454"/>
          <a:ext cx="2184796" cy="131087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200" i="0" kern="1200">
              <a:latin typeface="+mj-lt"/>
            </a:rPr>
            <a:t>Правомірна поведінка працівника поліції </a:t>
          </a:r>
          <a:endParaRPr lang="uk-UA" sz="2200" i="0" kern="1200" baseline="0" dirty="0">
            <a:latin typeface="+mj-lt"/>
            <a:cs typeface="Times New Roman" panose="02020603050405020304" pitchFamily="18" charset="0"/>
          </a:endParaRPr>
        </a:p>
      </dsp:txBody>
      <dsp:txXfrm>
        <a:off x="7357451" y="1728454"/>
        <a:ext cx="2184796" cy="1310878"/>
      </dsp:txXfrm>
    </dsp:sp>
    <dsp:sp modelId="{400D4EFC-AA68-4C80-AB23-2AF9007B3CCA}">
      <dsp:nvSpPr>
        <dsp:cNvPr id="0" name=""/>
        <dsp:cNvSpPr/>
      </dsp:nvSpPr>
      <dsp:spPr>
        <a:xfrm>
          <a:off x="9760727" y="1728454"/>
          <a:ext cx="2184796" cy="131087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000" i="0" kern="1200">
              <a:latin typeface="+mj-lt"/>
            </a:rPr>
            <a:t>Правопорушення </a:t>
          </a:r>
          <a:endParaRPr lang="uk-UA" sz="2000" i="0" kern="1200" baseline="0" dirty="0">
            <a:latin typeface="+mj-lt"/>
            <a:cs typeface="Times New Roman" panose="02020603050405020304" pitchFamily="18" charset="0"/>
          </a:endParaRPr>
        </a:p>
      </dsp:txBody>
      <dsp:txXfrm>
        <a:off x="9760727" y="1728454"/>
        <a:ext cx="2184796" cy="1310878"/>
      </dsp:txXfrm>
    </dsp:sp>
    <dsp:sp modelId="{D4E63A78-AA72-4E35-86B1-2C259FE77B40}">
      <dsp:nvSpPr>
        <dsp:cNvPr id="0" name=""/>
        <dsp:cNvSpPr/>
      </dsp:nvSpPr>
      <dsp:spPr>
        <a:xfrm>
          <a:off x="128690" y="3292537"/>
          <a:ext cx="2450642" cy="131087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200" i="0" kern="1200">
              <a:latin typeface="+mj-lt"/>
            </a:rPr>
            <a:t>Юридичний склад правопорушення</a:t>
          </a:r>
          <a:endParaRPr lang="uk-UA" sz="2200" i="0" kern="1200" baseline="0" dirty="0">
            <a:latin typeface="+mj-lt"/>
            <a:cs typeface="Times New Roman" panose="02020603050405020304" pitchFamily="18" charset="0"/>
          </a:endParaRPr>
        </a:p>
      </dsp:txBody>
      <dsp:txXfrm>
        <a:off x="128690" y="3292537"/>
        <a:ext cx="2450642" cy="1310878"/>
      </dsp:txXfrm>
    </dsp:sp>
    <dsp:sp modelId="{F50FB119-0147-4386-85B3-72F540E68080}">
      <dsp:nvSpPr>
        <dsp:cNvPr id="0" name=""/>
        <dsp:cNvSpPr/>
      </dsp:nvSpPr>
      <dsp:spPr>
        <a:xfrm>
          <a:off x="2670482" y="3257812"/>
          <a:ext cx="2211473" cy="131087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200" i="0" kern="1200">
              <a:latin typeface="+mj-lt"/>
            </a:rPr>
            <a:t>Злочин</a:t>
          </a:r>
          <a:endParaRPr lang="uk-UA" sz="2200" i="0" kern="1200" baseline="0" dirty="0">
            <a:latin typeface="+mj-lt"/>
            <a:cs typeface="Times New Roman" panose="02020603050405020304" pitchFamily="18" charset="0"/>
          </a:endParaRPr>
        </a:p>
      </dsp:txBody>
      <dsp:txXfrm>
        <a:off x="2670482" y="3257812"/>
        <a:ext cx="2211473" cy="1310878"/>
      </dsp:txXfrm>
    </dsp:sp>
    <dsp:sp modelId="{231F6A7C-8AD6-4C4A-9B6B-43036585934F}">
      <dsp:nvSpPr>
        <dsp:cNvPr id="0" name=""/>
        <dsp:cNvSpPr/>
      </dsp:nvSpPr>
      <dsp:spPr>
        <a:xfrm>
          <a:off x="5100435" y="3257812"/>
          <a:ext cx="2184796" cy="131087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200" i="0" kern="1200" baseline="0">
              <a:latin typeface="+mj-lt"/>
              <a:cs typeface="Times New Roman" panose="02020603050405020304" pitchFamily="18" charset="0"/>
            </a:rPr>
            <a:t>Проступок</a:t>
          </a:r>
          <a:endParaRPr lang="uk-UA" sz="2200" i="0" kern="1200" baseline="0" dirty="0">
            <a:latin typeface="+mj-lt"/>
            <a:cs typeface="Times New Roman" panose="02020603050405020304" pitchFamily="18" charset="0"/>
          </a:endParaRPr>
        </a:p>
      </dsp:txBody>
      <dsp:txXfrm>
        <a:off x="5100435" y="3257812"/>
        <a:ext cx="2184796" cy="1310878"/>
      </dsp:txXfrm>
    </dsp:sp>
    <dsp:sp modelId="{A7D902A0-150F-409B-AE5A-BB7E3B37FD9C}">
      <dsp:nvSpPr>
        <dsp:cNvPr id="0" name=""/>
        <dsp:cNvSpPr/>
      </dsp:nvSpPr>
      <dsp:spPr>
        <a:xfrm>
          <a:off x="7503712" y="3257812"/>
          <a:ext cx="2184796" cy="131087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200" i="0" kern="1200" baseline="0">
              <a:latin typeface="+mj-lt"/>
              <a:cs typeface="Times New Roman" panose="02020603050405020304" pitchFamily="18" charset="0"/>
            </a:rPr>
            <a:t>Зловживання правом</a:t>
          </a:r>
          <a:endParaRPr lang="uk-UA" sz="2200" i="0" kern="1200" baseline="0" dirty="0">
            <a:latin typeface="+mj-lt"/>
            <a:cs typeface="Times New Roman" panose="02020603050405020304" pitchFamily="18" charset="0"/>
          </a:endParaRPr>
        </a:p>
      </dsp:txBody>
      <dsp:txXfrm>
        <a:off x="7503712" y="3257812"/>
        <a:ext cx="2184796" cy="1310878"/>
      </dsp:txXfrm>
    </dsp:sp>
    <dsp:sp modelId="{35426E4E-60D4-487A-ACF7-AFE886C2B0F1}">
      <dsp:nvSpPr>
        <dsp:cNvPr id="0" name=""/>
        <dsp:cNvSpPr/>
      </dsp:nvSpPr>
      <dsp:spPr>
        <a:xfrm>
          <a:off x="9906988" y="3257812"/>
          <a:ext cx="2184796" cy="131087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200" i="0" kern="1200">
              <a:latin typeface="+mj-lt"/>
            </a:rPr>
            <a:t>Об’єктивно протиправна поведінка</a:t>
          </a:r>
          <a:endParaRPr lang="uk-UA" sz="2200" i="0" kern="1200" baseline="0" dirty="0">
            <a:latin typeface="+mj-lt"/>
            <a:cs typeface="Times New Roman" panose="02020603050405020304" pitchFamily="18" charset="0"/>
          </a:endParaRPr>
        </a:p>
      </dsp:txBody>
      <dsp:txXfrm>
        <a:off x="9906988" y="3257812"/>
        <a:ext cx="2184796" cy="131087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85907A-CD76-4F49-A409-62E7E3A267CC}">
      <dsp:nvSpPr>
        <dsp:cNvPr id="0" name=""/>
        <dsp:cNvSpPr/>
      </dsp:nvSpPr>
      <dsp:spPr>
        <a:xfrm>
          <a:off x="0" y="0"/>
          <a:ext cx="10053705" cy="1287846"/>
        </a:xfrm>
        <a:prstGeom prst="roundRect">
          <a:avLst>
            <a:gd name="adj" fmla="val 10000"/>
          </a:avLst>
        </a:prstGeom>
        <a:solidFill>
          <a:schemeClr val="accent6">
            <a:alpha val="8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12700" dir="5400000" sx="102000" sy="102000" rotWithShape="0">
            <a:srgbClr val="000000">
              <a:alpha val="32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000" b="1" i="0" kern="1200" dirty="0">
              <a:effectLst/>
              <a:latin typeface="+mj-lt"/>
              <a:ea typeface="+mn-ea"/>
              <a:cs typeface="+mn-cs"/>
            </a:rPr>
            <a:t>Основні ознаки правомірної поведінки</a:t>
          </a:r>
          <a:endParaRPr lang="ru-RU" sz="4000" kern="1200" dirty="0">
            <a:latin typeface="+mj-lt"/>
          </a:endParaRPr>
        </a:p>
      </dsp:txBody>
      <dsp:txXfrm>
        <a:off x="37720" y="37720"/>
        <a:ext cx="9978265" cy="1212406"/>
      </dsp:txXfrm>
    </dsp:sp>
    <dsp:sp modelId="{010E33A6-4239-4493-A066-CBD469C7620B}">
      <dsp:nvSpPr>
        <dsp:cNvPr id="0" name=""/>
        <dsp:cNvSpPr/>
      </dsp:nvSpPr>
      <dsp:spPr>
        <a:xfrm>
          <a:off x="2347" y="1624881"/>
          <a:ext cx="2043940" cy="2396349"/>
        </a:xfrm>
        <a:prstGeom prst="roundRect">
          <a:avLst>
            <a:gd name="adj" fmla="val 10000"/>
          </a:avLst>
        </a:prstGeom>
        <a:solidFill>
          <a:schemeClr val="accent6">
            <a:alpha val="7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12700" dir="5400000" sx="102000" sy="102000" rotWithShape="0">
            <a:srgbClr val="000000">
              <a:alpha val="32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0" i="0" u="none" kern="1200" dirty="0">
              <a:solidFill>
                <a:schemeClr val="bg2">
                  <a:lumMod val="25000"/>
                </a:schemeClr>
              </a:solidFill>
              <a:latin typeface="+mj-lt"/>
            </a:rPr>
            <a:t>відповідність поведінки нормам права  </a:t>
          </a:r>
          <a:endParaRPr lang="ru-RU" sz="2400" b="0" kern="1200" dirty="0">
            <a:solidFill>
              <a:schemeClr val="bg2">
                <a:lumMod val="25000"/>
              </a:schemeClr>
            </a:solidFill>
            <a:latin typeface="+mj-lt"/>
          </a:endParaRPr>
        </a:p>
      </dsp:txBody>
      <dsp:txXfrm>
        <a:off x="62212" y="1684746"/>
        <a:ext cx="1924210" cy="2276619"/>
      </dsp:txXfrm>
    </dsp:sp>
    <dsp:sp modelId="{028B3E83-7CBC-4DB3-9015-2B521D5AD4ED}">
      <dsp:nvSpPr>
        <dsp:cNvPr id="0" name=""/>
        <dsp:cNvSpPr/>
      </dsp:nvSpPr>
      <dsp:spPr>
        <a:xfrm>
          <a:off x="2200581" y="1624881"/>
          <a:ext cx="1656477" cy="2396349"/>
        </a:xfrm>
        <a:prstGeom prst="roundRect">
          <a:avLst>
            <a:gd name="adj" fmla="val 10000"/>
          </a:avLst>
        </a:prstGeom>
        <a:solidFill>
          <a:schemeClr val="accent6">
            <a:alpha val="7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12700" dir="5400000" sx="102000" sy="102000" rotWithShape="0">
            <a:srgbClr val="000000">
              <a:alpha val="32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0" i="0" u="none" kern="1200" dirty="0">
              <a:solidFill>
                <a:schemeClr val="bg2">
                  <a:lumMod val="25000"/>
                </a:schemeClr>
              </a:solidFill>
              <a:latin typeface="+mj-lt"/>
            </a:rPr>
            <a:t>соціально корисна</a:t>
          </a:r>
          <a:endParaRPr lang="uk-UA" sz="2400" b="0" kern="1200" dirty="0">
            <a:solidFill>
              <a:schemeClr val="bg2">
                <a:lumMod val="25000"/>
              </a:schemeClr>
            </a:solidFill>
            <a:latin typeface="+mj-lt"/>
          </a:endParaRPr>
        </a:p>
      </dsp:txBody>
      <dsp:txXfrm>
        <a:off x="2249098" y="1673398"/>
        <a:ext cx="1559443" cy="2299315"/>
      </dsp:txXfrm>
    </dsp:sp>
    <dsp:sp modelId="{D2FFED3A-0F13-46EE-ACFE-4A2CE039939A}">
      <dsp:nvSpPr>
        <dsp:cNvPr id="0" name=""/>
        <dsp:cNvSpPr/>
      </dsp:nvSpPr>
      <dsp:spPr>
        <a:xfrm>
          <a:off x="4011353" y="1624881"/>
          <a:ext cx="1836836" cy="2396349"/>
        </a:xfrm>
        <a:prstGeom prst="roundRect">
          <a:avLst>
            <a:gd name="adj" fmla="val 10000"/>
          </a:avLst>
        </a:prstGeom>
        <a:solidFill>
          <a:schemeClr val="accent6">
            <a:alpha val="7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12700" dir="5400000" sx="102000" sy="102000" rotWithShape="0">
            <a:srgbClr val="000000">
              <a:alpha val="32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0" i="0" u="none" kern="1200" dirty="0">
              <a:solidFill>
                <a:schemeClr val="bg2">
                  <a:lumMod val="25000"/>
                </a:schemeClr>
              </a:solidFill>
              <a:latin typeface="+mj-lt"/>
            </a:rPr>
            <a:t>має свідомо вольовий характер</a:t>
          </a:r>
          <a:endParaRPr lang="uk-UA" sz="2400" b="0" kern="1200" dirty="0">
            <a:solidFill>
              <a:schemeClr val="bg2">
                <a:lumMod val="25000"/>
              </a:schemeClr>
            </a:solidFill>
            <a:latin typeface="+mj-lt"/>
          </a:endParaRPr>
        </a:p>
      </dsp:txBody>
      <dsp:txXfrm>
        <a:off x="4065152" y="1678680"/>
        <a:ext cx="1729238" cy="2288751"/>
      </dsp:txXfrm>
    </dsp:sp>
    <dsp:sp modelId="{5FF39AB2-EA15-41F6-9102-C7A5FAFEAE31}">
      <dsp:nvSpPr>
        <dsp:cNvPr id="0" name=""/>
        <dsp:cNvSpPr/>
      </dsp:nvSpPr>
      <dsp:spPr>
        <a:xfrm>
          <a:off x="6002484" y="1624881"/>
          <a:ext cx="1836836" cy="2396349"/>
        </a:xfrm>
        <a:prstGeom prst="roundRect">
          <a:avLst>
            <a:gd name="adj" fmla="val 10000"/>
          </a:avLst>
        </a:prstGeom>
        <a:solidFill>
          <a:schemeClr val="accent6">
            <a:alpha val="7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12700" dir="5400000" sx="102000" sy="102000" rotWithShape="0">
            <a:srgbClr val="000000">
              <a:alpha val="32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0" i="0" u="none" kern="1200" dirty="0">
              <a:solidFill>
                <a:schemeClr val="bg2">
                  <a:lumMod val="25000"/>
                </a:schemeClr>
              </a:solidFill>
              <a:latin typeface="+mj-lt"/>
            </a:rPr>
            <a:t>спричиняє юридичні наслідки</a:t>
          </a:r>
          <a:endParaRPr lang="uk-UA" sz="2400" b="0" kern="1200" dirty="0">
            <a:solidFill>
              <a:schemeClr val="bg2">
                <a:lumMod val="25000"/>
              </a:schemeClr>
            </a:solidFill>
            <a:latin typeface="+mj-lt"/>
          </a:endParaRPr>
        </a:p>
      </dsp:txBody>
      <dsp:txXfrm>
        <a:off x="6056283" y="1678680"/>
        <a:ext cx="1729238" cy="2288751"/>
      </dsp:txXfrm>
    </dsp:sp>
    <dsp:sp modelId="{BA5EA83F-9CE1-42E7-AD0F-3A6919B623C9}">
      <dsp:nvSpPr>
        <dsp:cNvPr id="0" name=""/>
        <dsp:cNvSpPr/>
      </dsp:nvSpPr>
      <dsp:spPr>
        <a:xfrm>
          <a:off x="7993615" y="1624881"/>
          <a:ext cx="2062437" cy="2396349"/>
        </a:xfrm>
        <a:prstGeom prst="roundRect">
          <a:avLst>
            <a:gd name="adj" fmla="val 10000"/>
          </a:avLst>
        </a:prstGeom>
        <a:solidFill>
          <a:schemeClr val="accent6">
            <a:alpha val="7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12700" dir="5400000" sx="102000" sy="102000" rotWithShape="0">
            <a:srgbClr val="000000">
              <a:alpha val="32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0" i="0" u="none" kern="1200" dirty="0">
              <a:solidFill>
                <a:schemeClr val="bg2">
                  <a:lumMod val="25000"/>
                </a:schemeClr>
              </a:solidFill>
              <a:latin typeface="+mj-lt"/>
            </a:rPr>
            <a:t>охороняється державою</a:t>
          </a:r>
          <a:endParaRPr lang="uk-UA" sz="2400" b="0" kern="1200" dirty="0">
            <a:solidFill>
              <a:schemeClr val="bg2">
                <a:lumMod val="25000"/>
              </a:schemeClr>
            </a:solidFill>
            <a:latin typeface="+mj-lt"/>
          </a:endParaRPr>
        </a:p>
      </dsp:txBody>
      <dsp:txXfrm>
        <a:off x="8054022" y="1685288"/>
        <a:ext cx="1941623" cy="2275535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5C73BB-3BDF-4F03-A2D6-DFA63AC5F996}">
      <dsp:nvSpPr>
        <dsp:cNvPr id="0" name=""/>
        <dsp:cNvSpPr/>
      </dsp:nvSpPr>
      <dsp:spPr>
        <a:xfrm>
          <a:off x="4794929" y="2679278"/>
          <a:ext cx="2576973" cy="12264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5759"/>
              </a:lnTo>
              <a:lnTo>
                <a:pt x="2576973" y="835759"/>
              </a:lnTo>
              <a:lnTo>
                <a:pt x="2576973" y="1226405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A98FD3-3110-423E-8026-CC670B0B0FBE}">
      <dsp:nvSpPr>
        <dsp:cNvPr id="0" name=""/>
        <dsp:cNvSpPr/>
      </dsp:nvSpPr>
      <dsp:spPr>
        <a:xfrm>
          <a:off x="2217955" y="2679278"/>
          <a:ext cx="2576973" cy="1226405"/>
        </a:xfrm>
        <a:custGeom>
          <a:avLst/>
          <a:gdLst/>
          <a:ahLst/>
          <a:cxnLst/>
          <a:rect l="0" t="0" r="0" b="0"/>
          <a:pathLst>
            <a:path>
              <a:moveTo>
                <a:pt x="2576973" y="0"/>
              </a:moveTo>
              <a:lnTo>
                <a:pt x="2576973" y="835759"/>
              </a:lnTo>
              <a:lnTo>
                <a:pt x="0" y="835759"/>
              </a:lnTo>
              <a:lnTo>
                <a:pt x="0" y="1226405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CE0811-10A7-4B40-A57C-80D834096168}">
      <dsp:nvSpPr>
        <dsp:cNvPr id="0" name=""/>
        <dsp:cNvSpPr/>
      </dsp:nvSpPr>
      <dsp:spPr>
        <a:xfrm>
          <a:off x="2686496" y="1568"/>
          <a:ext cx="4216866" cy="26777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12700" dir="5400000" sx="102000" sy="102000" rotWithShape="0">
            <a:srgbClr val="000000">
              <a:alpha val="32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4F466F1-AA2E-494A-96B4-D7EF08C5F410}">
      <dsp:nvSpPr>
        <dsp:cNvPr id="0" name=""/>
        <dsp:cNvSpPr/>
      </dsp:nvSpPr>
      <dsp:spPr>
        <a:xfrm>
          <a:off x="3155037" y="446682"/>
          <a:ext cx="4216866" cy="26777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000" b="1" i="0" kern="1200" dirty="0">
              <a:latin typeface="+mj-lt"/>
            </a:rPr>
            <a:t>Правомірна поведінка містить завжди два моменти</a:t>
          </a:r>
          <a:endParaRPr lang="ru-RU" sz="4000" i="0" kern="1200" dirty="0">
            <a:latin typeface="+mj-lt"/>
          </a:endParaRPr>
        </a:p>
      </dsp:txBody>
      <dsp:txXfrm>
        <a:off x="3233464" y="525109"/>
        <a:ext cx="4060012" cy="2520856"/>
      </dsp:txXfrm>
    </dsp:sp>
    <dsp:sp modelId="{BF618529-FADD-4C6F-9B46-6DDB77EF4783}">
      <dsp:nvSpPr>
        <dsp:cNvPr id="0" name=""/>
        <dsp:cNvSpPr/>
      </dsp:nvSpPr>
      <dsp:spPr>
        <a:xfrm>
          <a:off x="109522" y="3905684"/>
          <a:ext cx="4216866" cy="105006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12700" dir="5400000" sx="102000" sy="102000" rotWithShape="0">
            <a:srgbClr val="000000">
              <a:alpha val="32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22CA9F6-4C3E-43D9-93D3-95EDF5611CD9}">
      <dsp:nvSpPr>
        <dsp:cNvPr id="0" name=""/>
        <dsp:cNvSpPr/>
      </dsp:nvSpPr>
      <dsp:spPr>
        <a:xfrm>
          <a:off x="578063" y="4350797"/>
          <a:ext cx="4216866" cy="10500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4000" i="0" kern="1200" dirty="0">
              <a:latin typeface="+mj-lt"/>
            </a:rPr>
            <a:t>інформаційний</a:t>
          </a:r>
          <a:endParaRPr lang="ru-RU" sz="4000" kern="1200" dirty="0">
            <a:latin typeface="+mj-lt"/>
          </a:endParaRPr>
        </a:p>
      </dsp:txBody>
      <dsp:txXfrm>
        <a:off x="608818" y="4381552"/>
        <a:ext cx="4155356" cy="988554"/>
      </dsp:txXfrm>
    </dsp:sp>
    <dsp:sp modelId="{BF562DB8-151A-469F-BE2A-C685F70A36D0}">
      <dsp:nvSpPr>
        <dsp:cNvPr id="0" name=""/>
        <dsp:cNvSpPr/>
      </dsp:nvSpPr>
      <dsp:spPr>
        <a:xfrm>
          <a:off x="5263470" y="3905684"/>
          <a:ext cx="4216866" cy="109593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12700" dir="5400000" sx="102000" sy="102000" rotWithShape="0">
            <a:srgbClr val="000000">
              <a:alpha val="32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ED5999A-7DCF-4A4D-87BD-99BF3EF45D1E}">
      <dsp:nvSpPr>
        <dsp:cNvPr id="0" name=""/>
        <dsp:cNvSpPr/>
      </dsp:nvSpPr>
      <dsp:spPr>
        <a:xfrm>
          <a:off x="5732011" y="4350797"/>
          <a:ext cx="4216866" cy="10959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4000" i="0" kern="1200" dirty="0">
              <a:latin typeface="+mj-lt"/>
            </a:rPr>
            <a:t>поведінковий</a:t>
          </a:r>
          <a:endParaRPr lang="ru-RU" sz="4000" kern="1200" dirty="0">
            <a:latin typeface="+mj-lt"/>
          </a:endParaRPr>
        </a:p>
      </dsp:txBody>
      <dsp:txXfrm>
        <a:off x="5764110" y="4382896"/>
        <a:ext cx="4152668" cy="1031735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9CCC77-C4B1-4AB4-80C0-AB1F798D2F00}">
      <dsp:nvSpPr>
        <dsp:cNvPr id="0" name=""/>
        <dsp:cNvSpPr/>
      </dsp:nvSpPr>
      <dsp:spPr>
        <a:xfrm>
          <a:off x="1202262" y="791817"/>
          <a:ext cx="2369715" cy="1421829"/>
        </a:xfrm>
        <a:prstGeom prst="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12700" dir="5400000" sx="102000" sy="102000" rotWithShape="0">
            <a:srgbClr val="000000">
              <a:alpha val="32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0" i="0" u="none" kern="1200">
              <a:latin typeface="+mj-lt"/>
            </a:rPr>
            <a:t>переконаність у справедливості та корисності норм права</a:t>
          </a:r>
          <a:endParaRPr lang="ru-RU" sz="2400" kern="1200" dirty="0">
            <a:latin typeface="+mj-lt"/>
          </a:endParaRPr>
        </a:p>
      </dsp:txBody>
      <dsp:txXfrm>
        <a:off x="1202262" y="791817"/>
        <a:ext cx="2369715" cy="1421829"/>
      </dsp:txXfrm>
    </dsp:sp>
    <dsp:sp modelId="{D747F0DC-3984-4ACC-8A09-BE8FAEF0CE4D}">
      <dsp:nvSpPr>
        <dsp:cNvPr id="0" name=""/>
        <dsp:cNvSpPr/>
      </dsp:nvSpPr>
      <dsp:spPr>
        <a:xfrm>
          <a:off x="3808950" y="645617"/>
          <a:ext cx="2440499" cy="1714228"/>
        </a:xfrm>
        <a:prstGeom prst="rect">
          <a:avLst/>
        </a:prstGeom>
        <a:solidFill>
          <a:schemeClr val="accent1">
            <a:shade val="50000"/>
            <a:hueOff val="116466"/>
            <a:satOff val="-6514"/>
            <a:lumOff val="12971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12700" dir="5400000" sx="102000" sy="102000" rotWithShape="0">
            <a:srgbClr val="000000">
              <a:alpha val="32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0" i="0" u="none" kern="1200">
              <a:latin typeface="+mj-lt"/>
            </a:rPr>
            <a:t>відповідальність перед суспільством і державою за вчинки</a:t>
          </a:r>
          <a:endParaRPr lang="uk-UA" sz="2400" kern="1200" dirty="0">
            <a:latin typeface="+mj-lt"/>
          </a:endParaRPr>
        </a:p>
      </dsp:txBody>
      <dsp:txXfrm>
        <a:off x="3808950" y="645617"/>
        <a:ext cx="2440499" cy="1714228"/>
      </dsp:txXfrm>
    </dsp:sp>
    <dsp:sp modelId="{2B08B4D2-1A53-4F0F-97B2-DA0C9514AB50}">
      <dsp:nvSpPr>
        <dsp:cNvPr id="0" name=""/>
        <dsp:cNvSpPr/>
      </dsp:nvSpPr>
      <dsp:spPr>
        <a:xfrm>
          <a:off x="6486421" y="791817"/>
          <a:ext cx="2369715" cy="1421829"/>
        </a:xfrm>
        <a:prstGeom prst="rect">
          <a:avLst/>
        </a:prstGeom>
        <a:solidFill>
          <a:schemeClr val="accent1">
            <a:shade val="50000"/>
            <a:hueOff val="232932"/>
            <a:satOff val="-13028"/>
            <a:lumOff val="25941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12700" dir="5400000" sx="102000" sy="102000" rotWithShape="0">
            <a:srgbClr val="000000">
              <a:alpha val="32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0" i="0" u="none" kern="1200" dirty="0">
              <a:solidFill>
                <a:schemeClr val="bg2">
                  <a:lumMod val="25000"/>
                </a:schemeClr>
              </a:solidFill>
              <a:latin typeface="+mj-lt"/>
            </a:rPr>
            <a:t>усвідомлення громадянського обов’язку</a:t>
          </a:r>
        </a:p>
      </dsp:txBody>
      <dsp:txXfrm>
        <a:off x="6486421" y="791817"/>
        <a:ext cx="2369715" cy="1421829"/>
      </dsp:txXfrm>
    </dsp:sp>
    <dsp:sp modelId="{5FA13622-756F-4A94-A4C0-5CD34102D446}">
      <dsp:nvSpPr>
        <dsp:cNvPr id="0" name=""/>
        <dsp:cNvSpPr/>
      </dsp:nvSpPr>
      <dsp:spPr>
        <a:xfrm>
          <a:off x="591" y="2596817"/>
          <a:ext cx="2369715" cy="1421829"/>
        </a:xfrm>
        <a:prstGeom prst="rect">
          <a:avLst/>
        </a:prstGeom>
        <a:solidFill>
          <a:schemeClr val="accent1">
            <a:shade val="50000"/>
            <a:hueOff val="349398"/>
            <a:satOff val="-19542"/>
            <a:lumOff val="38912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12700" dir="5400000" sx="102000" sy="102000" rotWithShape="0">
            <a:srgbClr val="000000">
              <a:alpha val="32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0" i="0" u="none" kern="1200" dirty="0">
              <a:solidFill>
                <a:schemeClr val="bg2">
                  <a:lumMod val="25000"/>
                </a:schemeClr>
              </a:solidFill>
              <a:latin typeface="+mj-lt"/>
            </a:rPr>
            <a:t>егоїстичний особистий інтерес</a:t>
          </a:r>
        </a:p>
      </dsp:txBody>
      <dsp:txXfrm>
        <a:off x="591" y="2596817"/>
        <a:ext cx="2369715" cy="1421829"/>
      </dsp:txXfrm>
    </dsp:sp>
    <dsp:sp modelId="{5D49EDFD-8FCC-4624-BFD3-C76B9EE64C15}">
      <dsp:nvSpPr>
        <dsp:cNvPr id="0" name=""/>
        <dsp:cNvSpPr/>
      </dsp:nvSpPr>
      <dsp:spPr>
        <a:xfrm>
          <a:off x="2607279" y="2596817"/>
          <a:ext cx="2369715" cy="1421829"/>
        </a:xfrm>
        <a:prstGeom prst="rect">
          <a:avLst/>
        </a:prstGeom>
        <a:solidFill>
          <a:schemeClr val="accent1">
            <a:shade val="50000"/>
            <a:hueOff val="349398"/>
            <a:satOff val="-19542"/>
            <a:lumOff val="38912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12700" dir="5400000" sx="102000" sy="102000" rotWithShape="0">
            <a:srgbClr val="000000">
              <a:alpha val="32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0" i="0" u="none" kern="1200" dirty="0">
              <a:solidFill>
                <a:schemeClr val="bg2">
                  <a:lumMod val="25000"/>
                </a:schemeClr>
              </a:solidFill>
              <a:latin typeface="+mj-lt"/>
            </a:rPr>
            <a:t>вчинення звичних для особи дій</a:t>
          </a:r>
        </a:p>
      </dsp:txBody>
      <dsp:txXfrm>
        <a:off x="2607279" y="2596817"/>
        <a:ext cx="2369715" cy="1421829"/>
      </dsp:txXfrm>
    </dsp:sp>
    <dsp:sp modelId="{610FC45C-82ED-4F4E-A5C8-EBBAA957F875}">
      <dsp:nvSpPr>
        <dsp:cNvPr id="0" name=""/>
        <dsp:cNvSpPr/>
      </dsp:nvSpPr>
      <dsp:spPr>
        <a:xfrm>
          <a:off x="5213966" y="2596817"/>
          <a:ext cx="2123170" cy="1421829"/>
        </a:xfrm>
        <a:prstGeom prst="rect">
          <a:avLst/>
        </a:prstGeom>
        <a:solidFill>
          <a:schemeClr val="accent1">
            <a:shade val="50000"/>
            <a:hueOff val="232932"/>
            <a:satOff val="-13028"/>
            <a:lumOff val="25941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12700" dir="5400000" sx="102000" sy="102000" rotWithShape="0">
            <a:srgbClr val="000000">
              <a:alpha val="32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0" i="0" u="none" kern="1200" dirty="0">
              <a:latin typeface="+mj-lt"/>
            </a:rPr>
            <a:t>прагнення діяти як усі</a:t>
          </a:r>
        </a:p>
      </dsp:txBody>
      <dsp:txXfrm>
        <a:off x="5213966" y="2596817"/>
        <a:ext cx="2123170" cy="1421829"/>
      </dsp:txXfrm>
    </dsp:sp>
    <dsp:sp modelId="{3133FEDE-771A-4067-A5AE-52DE5BFABF43}">
      <dsp:nvSpPr>
        <dsp:cNvPr id="0" name=""/>
        <dsp:cNvSpPr/>
      </dsp:nvSpPr>
      <dsp:spPr>
        <a:xfrm>
          <a:off x="7574108" y="2596817"/>
          <a:ext cx="2483699" cy="1421829"/>
        </a:xfrm>
        <a:prstGeom prst="rect">
          <a:avLst/>
        </a:prstGeom>
        <a:solidFill>
          <a:schemeClr val="accent1">
            <a:shade val="50000"/>
            <a:hueOff val="116466"/>
            <a:satOff val="-6514"/>
            <a:lumOff val="12971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12700" dir="5400000" sx="102000" sy="102000" rotWithShape="0">
            <a:srgbClr val="000000">
              <a:alpha val="32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0" i="0" u="none" kern="1200" dirty="0">
              <a:latin typeface="+mj-lt"/>
            </a:rPr>
            <a:t>острах перед відповідальністю та інше</a:t>
          </a:r>
        </a:p>
      </dsp:txBody>
      <dsp:txXfrm>
        <a:off x="7574108" y="2596817"/>
        <a:ext cx="2483699" cy="1421829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FEB3B5-8758-4FFA-B81C-3E84BE57D026}">
      <dsp:nvSpPr>
        <dsp:cNvPr id="0" name=""/>
        <dsp:cNvSpPr/>
      </dsp:nvSpPr>
      <dsp:spPr>
        <a:xfrm>
          <a:off x="5029200" y="2384767"/>
          <a:ext cx="3558195" cy="6175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8769"/>
              </a:lnTo>
              <a:lnTo>
                <a:pt x="3558195" y="308769"/>
              </a:lnTo>
              <a:lnTo>
                <a:pt x="3558195" y="617538"/>
              </a:lnTo>
            </a:path>
          </a:pathLst>
        </a:custGeom>
        <a:noFill/>
        <a:ln w="19050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796AA2-1FC5-4565-8422-9962016F45EA}">
      <dsp:nvSpPr>
        <dsp:cNvPr id="0" name=""/>
        <dsp:cNvSpPr/>
      </dsp:nvSpPr>
      <dsp:spPr>
        <a:xfrm>
          <a:off x="4983480" y="2384767"/>
          <a:ext cx="91440" cy="61753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17538"/>
              </a:lnTo>
            </a:path>
          </a:pathLst>
        </a:custGeom>
        <a:noFill/>
        <a:ln w="19050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860363-7A7B-410A-8AFE-EB4555953EAB}">
      <dsp:nvSpPr>
        <dsp:cNvPr id="0" name=""/>
        <dsp:cNvSpPr/>
      </dsp:nvSpPr>
      <dsp:spPr>
        <a:xfrm>
          <a:off x="1471004" y="2384767"/>
          <a:ext cx="3558195" cy="617538"/>
        </a:xfrm>
        <a:custGeom>
          <a:avLst/>
          <a:gdLst/>
          <a:ahLst/>
          <a:cxnLst/>
          <a:rect l="0" t="0" r="0" b="0"/>
          <a:pathLst>
            <a:path>
              <a:moveTo>
                <a:pt x="3558195" y="0"/>
              </a:moveTo>
              <a:lnTo>
                <a:pt x="3558195" y="308769"/>
              </a:lnTo>
              <a:lnTo>
                <a:pt x="0" y="308769"/>
              </a:lnTo>
              <a:lnTo>
                <a:pt x="0" y="617538"/>
              </a:lnTo>
            </a:path>
          </a:pathLst>
        </a:custGeom>
        <a:noFill/>
        <a:ln w="19050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7089F8-9C02-43B3-AA4C-049D73818269}">
      <dsp:nvSpPr>
        <dsp:cNvPr id="0" name=""/>
        <dsp:cNvSpPr/>
      </dsp:nvSpPr>
      <dsp:spPr>
        <a:xfrm>
          <a:off x="4068920" y="914439"/>
          <a:ext cx="1920558" cy="1470328"/>
        </a:xfrm>
        <a:prstGeom prst="arc">
          <a:avLst>
            <a:gd name="adj1" fmla="val 13200000"/>
            <a:gd name="adj2" fmla="val 19200000"/>
          </a:avLst>
        </a:pr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86B2D5-6853-434D-B1FA-3C1622C1556D}">
      <dsp:nvSpPr>
        <dsp:cNvPr id="0" name=""/>
        <dsp:cNvSpPr/>
      </dsp:nvSpPr>
      <dsp:spPr>
        <a:xfrm>
          <a:off x="4068920" y="914439"/>
          <a:ext cx="1920558" cy="1470328"/>
        </a:xfrm>
        <a:prstGeom prst="arc">
          <a:avLst>
            <a:gd name="adj1" fmla="val 2400000"/>
            <a:gd name="adj2" fmla="val 8400000"/>
          </a:avLst>
        </a:pr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C61F2D-8271-4C20-8CA9-B236BDDFD104}">
      <dsp:nvSpPr>
        <dsp:cNvPr id="0" name=""/>
        <dsp:cNvSpPr/>
      </dsp:nvSpPr>
      <dsp:spPr>
        <a:xfrm>
          <a:off x="3108641" y="1179098"/>
          <a:ext cx="3841116" cy="941010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000" b="1" kern="1200" dirty="0">
              <a:latin typeface="+mj-lt"/>
            </a:rPr>
            <a:t>Методи впливу</a:t>
          </a:r>
          <a:endParaRPr lang="ru-RU" sz="4000" b="1" kern="1200" dirty="0">
            <a:latin typeface="+mj-lt"/>
          </a:endParaRPr>
        </a:p>
      </dsp:txBody>
      <dsp:txXfrm>
        <a:off x="3108641" y="1179098"/>
        <a:ext cx="3841116" cy="941010"/>
      </dsp:txXfrm>
    </dsp:sp>
    <dsp:sp modelId="{50A62985-2922-4979-AB5A-86F64655CC8C}">
      <dsp:nvSpPr>
        <dsp:cNvPr id="0" name=""/>
        <dsp:cNvSpPr/>
      </dsp:nvSpPr>
      <dsp:spPr>
        <a:xfrm>
          <a:off x="735839" y="3002306"/>
          <a:ext cx="1470328" cy="1470328"/>
        </a:xfrm>
        <a:prstGeom prst="arc">
          <a:avLst>
            <a:gd name="adj1" fmla="val 13200000"/>
            <a:gd name="adj2" fmla="val 19200000"/>
          </a:avLst>
        </a:pr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2C498D-107D-4025-AC15-E53CAD743CE4}">
      <dsp:nvSpPr>
        <dsp:cNvPr id="0" name=""/>
        <dsp:cNvSpPr/>
      </dsp:nvSpPr>
      <dsp:spPr>
        <a:xfrm>
          <a:off x="735839" y="3002306"/>
          <a:ext cx="1470328" cy="1470328"/>
        </a:xfrm>
        <a:prstGeom prst="arc">
          <a:avLst>
            <a:gd name="adj1" fmla="val 2400000"/>
            <a:gd name="adj2" fmla="val 8400000"/>
          </a:avLst>
        </a:pr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5CC615-D78B-4B33-BB9B-6DC5DB09D69B}">
      <dsp:nvSpPr>
        <dsp:cNvPr id="0" name=""/>
        <dsp:cNvSpPr/>
      </dsp:nvSpPr>
      <dsp:spPr>
        <a:xfrm>
          <a:off x="675" y="3266965"/>
          <a:ext cx="2940657" cy="941010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i="0" kern="1200" dirty="0">
              <a:latin typeface="+mj-lt"/>
            </a:rPr>
            <a:t>переконання</a:t>
          </a:r>
          <a:endParaRPr lang="ru-RU" sz="3200" i="0" kern="1200" dirty="0">
            <a:latin typeface="+mj-lt"/>
          </a:endParaRPr>
        </a:p>
      </dsp:txBody>
      <dsp:txXfrm>
        <a:off x="675" y="3266965"/>
        <a:ext cx="2940657" cy="941010"/>
      </dsp:txXfrm>
    </dsp:sp>
    <dsp:sp modelId="{8557F613-DBAB-4427-9D50-5F2D26E46139}">
      <dsp:nvSpPr>
        <dsp:cNvPr id="0" name=""/>
        <dsp:cNvSpPr/>
      </dsp:nvSpPr>
      <dsp:spPr>
        <a:xfrm>
          <a:off x="4294035" y="3002306"/>
          <a:ext cx="1470328" cy="1470328"/>
        </a:xfrm>
        <a:prstGeom prst="arc">
          <a:avLst>
            <a:gd name="adj1" fmla="val 13200000"/>
            <a:gd name="adj2" fmla="val 19200000"/>
          </a:avLst>
        </a:pr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F890B9-1CB0-4F41-8597-962BD36216D8}">
      <dsp:nvSpPr>
        <dsp:cNvPr id="0" name=""/>
        <dsp:cNvSpPr/>
      </dsp:nvSpPr>
      <dsp:spPr>
        <a:xfrm>
          <a:off x="4294035" y="3002306"/>
          <a:ext cx="1470328" cy="1470328"/>
        </a:xfrm>
        <a:prstGeom prst="arc">
          <a:avLst>
            <a:gd name="adj1" fmla="val 2400000"/>
            <a:gd name="adj2" fmla="val 8400000"/>
          </a:avLst>
        </a:pr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E5A3EA-25A2-4398-A44F-F31655748360}">
      <dsp:nvSpPr>
        <dsp:cNvPr id="0" name=""/>
        <dsp:cNvSpPr/>
      </dsp:nvSpPr>
      <dsp:spPr>
        <a:xfrm>
          <a:off x="3558871" y="3266965"/>
          <a:ext cx="2940657" cy="941010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3200" i="0" kern="1200" dirty="0">
              <a:latin typeface="+mj-lt"/>
            </a:rPr>
            <a:t>правове виховання</a:t>
          </a:r>
          <a:endParaRPr lang="ru-RU" sz="3200" kern="1200" dirty="0">
            <a:latin typeface="+mj-lt"/>
          </a:endParaRPr>
        </a:p>
      </dsp:txBody>
      <dsp:txXfrm>
        <a:off x="3558871" y="3266965"/>
        <a:ext cx="2940657" cy="941010"/>
      </dsp:txXfrm>
    </dsp:sp>
    <dsp:sp modelId="{6C0BA580-0C01-4457-9B66-DF00B33F194B}">
      <dsp:nvSpPr>
        <dsp:cNvPr id="0" name=""/>
        <dsp:cNvSpPr/>
      </dsp:nvSpPr>
      <dsp:spPr>
        <a:xfrm>
          <a:off x="7852231" y="3002306"/>
          <a:ext cx="1470328" cy="1470328"/>
        </a:xfrm>
        <a:prstGeom prst="arc">
          <a:avLst>
            <a:gd name="adj1" fmla="val 13200000"/>
            <a:gd name="adj2" fmla="val 19200000"/>
          </a:avLst>
        </a:pr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077C61-8C15-4EE6-B6F2-B71AE246198E}">
      <dsp:nvSpPr>
        <dsp:cNvPr id="0" name=""/>
        <dsp:cNvSpPr/>
      </dsp:nvSpPr>
      <dsp:spPr>
        <a:xfrm>
          <a:off x="7852231" y="3002306"/>
          <a:ext cx="1470328" cy="1470328"/>
        </a:xfrm>
        <a:prstGeom prst="arc">
          <a:avLst>
            <a:gd name="adj1" fmla="val 2400000"/>
            <a:gd name="adj2" fmla="val 8400000"/>
          </a:avLst>
        </a:pr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4E3478-9E90-4C9A-811D-08F218ADE4E7}">
      <dsp:nvSpPr>
        <dsp:cNvPr id="0" name=""/>
        <dsp:cNvSpPr/>
      </dsp:nvSpPr>
      <dsp:spPr>
        <a:xfrm>
          <a:off x="7117066" y="3266965"/>
          <a:ext cx="2940657" cy="941010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3200" i="0" kern="1200" dirty="0">
              <a:latin typeface="+mj-lt"/>
            </a:rPr>
            <a:t>профілактика правопорушень</a:t>
          </a:r>
          <a:endParaRPr lang="ru-RU" sz="3200" kern="1200" dirty="0">
            <a:latin typeface="+mj-lt"/>
          </a:endParaRPr>
        </a:p>
      </dsp:txBody>
      <dsp:txXfrm>
        <a:off x="7117066" y="3266965"/>
        <a:ext cx="2940657" cy="94101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61A990-D529-4D6A-9FC0-3F13FF9C600E}">
      <dsp:nvSpPr>
        <dsp:cNvPr id="0" name=""/>
        <dsp:cNvSpPr/>
      </dsp:nvSpPr>
      <dsp:spPr>
        <a:xfrm>
          <a:off x="8662" y="487563"/>
          <a:ext cx="2765077" cy="1106031"/>
        </a:xfrm>
        <a:prstGeom prst="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12700" dir="5400000" sx="102000" sy="102000" rotWithShape="0">
            <a:srgbClr val="000000">
              <a:alpha val="32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i="0" kern="1200" dirty="0">
              <a:latin typeface="+mj-lt"/>
            </a:rPr>
            <a:t>За сферою суспільних відносин</a:t>
          </a:r>
          <a:endParaRPr lang="ru-RU" sz="2400" i="0" kern="1200" dirty="0">
            <a:latin typeface="+mj-lt"/>
          </a:endParaRPr>
        </a:p>
      </dsp:txBody>
      <dsp:txXfrm>
        <a:off x="8662" y="487563"/>
        <a:ext cx="2765077" cy="1106031"/>
      </dsp:txXfrm>
    </dsp:sp>
    <dsp:sp modelId="{CC7A89AA-1FE2-4A3B-820E-6E7A05AC02CA}">
      <dsp:nvSpPr>
        <dsp:cNvPr id="0" name=""/>
        <dsp:cNvSpPr/>
      </dsp:nvSpPr>
      <dsp:spPr>
        <a:xfrm>
          <a:off x="8662" y="1593595"/>
          <a:ext cx="2765077" cy="2810880"/>
        </a:xfrm>
        <a:prstGeom prst="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000" kern="1200" dirty="0">
              <a:latin typeface="+mj-lt"/>
            </a:rPr>
            <a:t>економічні </a:t>
          </a:r>
          <a:endParaRPr lang="ru-RU" sz="2000" kern="1200" dirty="0">
            <a:latin typeface="+mj-lt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000" kern="1200" dirty="0">
              <a:latin typeface="+mj-lt"/>
            </a:rPr>
            <a:t>політичні</a:t>
          </a:r>
          <a:endParaRPr lang="ru-RU" sz="2000" kern="1200" dirty="0">
            <a:latin typeface="+mj-lt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000" kern="1200" dirty="0">
              <a:latin typeface="+mj-lt"/>
            </a:rPr>
            <a:t>соціальні</a:t>
          </a:r>
          <a:endParaRPr lang="ru-RU" sz="2000" kern="1200" dirty="0">
            <a:latin typeface="+mj-lt"/>
          </a:endParaRPr>
        </a:p>
      </dsp:txBody>
      <dsp:txXfrm>
        <a:off x="8662" y="1593595"/>
        <a:ext cx="2765077" cy="2810880"/>
      </dsp:txXfrm>
    </dsp:sp>
    <dsp:sp modelId="{236E5B12-845D-4D1A-A8EA-9AFD9B1575DE}">
      <dsp:nvSpPr>
        <dsp:cNvPr id="0" name=""/>
        <dsp:cNvSpPr/>
      </dsp:nvSpPr>
      <dsp:spPr>
        <a:xfrm>
          <a:off x="3160850" y="487563"/>
          <a:ext cx="3736698" cy="1106031"/>
        </a:xfrm>
        <a:prstGeom prst="rect">
          <a:avLst/>
        </a:prstGeom>
        <a:solidFill>
          <a:schemeClr val="accent1">
            <a:shade val="50000"/>
            <a:hueOff val="271754"/>
            <a:satOff val="-15199"/>
            <a:lumOff val="30265"/>
            <a:alphaOff val="0"/>
          </a:schemeClr>
        </a:solidFill>
        <a:ln w="19050" cap="flat" cmpd="sng" algn="ctr">
          <a:solidFill>
            <a:schemeClr val="accent1">
              <a:shade val="50000"/>
              <a:hueOff val="271754"/>
              <a:satOff val="-15199"/>
              <a:lumOff val="30265"/>
              <a:alphaOff val="0"/>
            </a:schemeClr>
          </a:solidFill>
          <a:prstDash val="solid"/>
        </a:ln>
        <a:effectLst>
          <a:outerShdw blurRad="63500" dist="12700" dir="5400000" sx="102000" sy="102000" rotWithShape="0">
            <a:srgbClr val="000000">
              <a:alpha val="32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1" i="0" kern="1200" dirty="0">
              <a:latin typeface="+mj-lt"/>
            </a:rPr>
            <a:t>За зовнішньою формою вираження (об’єктивною стороною)</a:t>
          </a:r>
          <a:endParaRPr lang="ru-RU" sz="2000" kern="1200" dirty="0">
            <a:latin typeface="+mj-lt"/>
          </a:endParaRPr>
        </a:p>
      </dsp:txBody>
      <dsp:txXfrm>
        <a:off x="3160850" y="487563"/>
        <a:ext cx="3736698" cy="1106031"/>
      </dsp:txXfrm>
    </dsp:sp>
    <dsp:sp modelId="{CD30056E-45F3-4B82-9735-C8A8DE79366F}">
      <dsp:nvSpPr>
        <dsp:cNvPr id="0" name=""/>
        <dsp:cNvSpPr/>
      </dsp:nvSpPr>
      <dsp:spPr>
        <a:xfrm>
          <a:off x="3160850" y="1593595"/>
          <a:ext cx="3736698" cy="2810880"/>
        </a:xfrm>
        <a:prstGeom prst="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000" kern="1200" dirty="0">
              <a:latin typeface="+mj-lt"/>
            </a:rPr>
            <a:t>дія (діяльність)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000" kern="1200" dirty="0">
              <a:latin typeface="+mj-lt"/>
            </a:rPr>
            <a:t>бездіяльність</a:t>
          </a:r>
        </a:p>
      </dsp:txBody>
      <dsp:txXfrm>
        <a:off x="3160850" y="1593595"/>
        <a:ext cx="3736698" cy="2810880"/>
      </dsp:txXfrm>
    </dsp:sp>
    <dsp:sp modelId="{64A9AB5E-BF62-461A-86C6-3854E808D024}">
      <dsp:nvSpPr>
        <dsp:cNvPr id="0" name=""/>
        <dsp:cNvSpPr/>
      </dsp:nvSpPr>
      <dsp:spPr>
        <a:xfrm>
          <a:off x="7284660" y="487563"/>
          <a:ext cx="2765077" cy="1106031"/>
        </a:xfrm>
        <a:prstGeom prst="rect">
          <a:avLst/>
        </a:prstGeom>
        <a:solidFill>
          <a:schemeClr val="accent1">
            <a:shade val="50000"/>
            <a:hueOff val="271754"/>
            <a:satOff val="-15199"/>
            <a:lumOff val="30265"/>
            <a:alphaOff val="0"/>
          </a:schemeClr>
        </a:solidFill>
        <a:ln w="19050" cap="flat" cmpd="sng" algn="ctr">
          <a:solidFill>
            <a:schemeClr val="accent1">
              <a:shade val="50000"/>
              <a:hueOff val="271754"/>
              <a:satOff val="-15199"/>
              <a:lumOff val="30265"/>
              <a:alphaOff val="0"/>
            </a:schemeClr>
          </a:solidFill>
          <a:prstDash val="solid"/>
        </a:ln>
        <a:effectLst>
          <a:outerShdw blurRad="63500" dist="12700" dir="5400000" sx="102000" sy="102000" rotWithShape="0">
            <a:srgbClr val="000000">
              <a:alpha val="32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1" i="0" kern="1200" dirty="0">
              <a:latin typeface="+mj-lt"/>
            </a:rPr>
            <a:t>З точки зору фактичного змісту правовідносин</a:t>
          </a:r>
          <a:endParaRPr lang="uk-UA" sz="2000" i="0" kern="1200" dirty="0">
            <a:latin typeface="+mj-lt"/>
          </a:endParaRPr>
        </a:p>
      </dsp:txBody>
      <dsp:txXfrm>
        <a:off x="7284660" y="487563"/>
        <a:ext cx="2765077" cy="1106031"/>
      </dsp:txXfrm>
    </dsp:sp>
    <dsp:sp modelId="{E208E507-FA00-4D94-8E8A-2182CF597DC9}">
      <dsp:nvSpPr>
        <dsp:cNvPr id="0" name=""/>
        <dsp:cNvSpPr/>
      </dsp:nvSpPr>
      <dsp:spPr>
        <a:xfrm>
          <a:off x="7284660" y="1593595"/>
          <a:ext cx="2765077" cy="2810880"/>
        </a:xfrm>
        <a:prstGeom prst="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000" i="0" kern="1200" dirty="0">
              <a:latin typeface="+mj-lt"/>
            </a:rPr>
            <a:t> діяння, що спрямовані на використання суб’єктивних прав</a:t>
          </a:r>
        </a:p>
        <a:p>
          <a:pPr marL="228600" marR="0" lvl="1" indent="-228600" algn="l" defTabSz="8890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Char char="•"/>
            <a:tabLst/>
            <a:defRPr/>
          </a:pPr>
          <a:r>
            <a:rPr lang="uk-UA" sz="2000" i="0" kern="1200" dirty="0">
              <a:latin typeface="+mj-lt"/>
            </a:rPr>
            <a:t> діяння, що спрямовані на виконання юридичних обов’язків</a:t>
          </a:r>
        </a:p>
      </dsp:txBody>
      <dsp:txXfrm>
        <a:off x="7284660" y="1593595"/>
        <a:ext cx="2765077" cy="2810880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61A990-D529-4D6A-9FC0-3F13FF9C600E}">
      <dsp:nvSpPr>
        <dsp:cNvPr id="0" name=""/>
        <dsp:cNvSpPr/>
      </dsp:nvSpPr>
      <dsp:spPr>
        <a:xfrm>
          <a:off x="122021" y="120236"/>
          <a:ext cx="3064668" cy="1225867"/>
        </a:xfrm>
        <a:prstGeom prst="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12700" dir="5400000" sx="102000" sy="102000" rotWithShape="0">
            <a:srgbClr val="000000">
              <a:alpha val="32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i="0" kern="1200" dirty="0">
              <a:latin typeface="+mj-lt"/>
            </a:rPr>
            <a:t>За причинами вияву</a:t>
          </a:r>
          <a:endParaRPr lang="ru-RU" sz="2400" i="0" kern="1200" dirty="0">
            <a:latin typeface="+mj-lt"/>
          </a:endParaRPr>
        </a:p>
      </dsp:txBody>
      <dsp:txXfrm>
        <a:off x="122021" y="120236"/>
        <a:ext cx="3064668" cy="1225867"/>
      </dsp:txXfrm>
    </dsp:sp>
    <dsp:sp modelId="{CC7A89AA-1FE2-4A3B-820E-6E7A05AC02CA}">
      <dsp:nvSpPr>
        <dsp:cNvPr id="0" name=""/>
        <dsp:cNvSpPr/>
      </dsp:nvSpPr>
      <dsp:spPr>
        <a:xfrm>
          <a:off x="108751" y="1333768"/>
          <a:ext cx="3064668" cy="2822203"/>
        </a:xfrm>
        <a:prstGeom prst="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000" i="0" kern="1200" dirty="0">
              <a:latin typeface="+mj-lt"/>
            </a:rPr>
            <a:t>поведінка, зумовлена внутрішніми причинами і потребами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000" i="0" kern="1200" dirty="0">
              <a:latin typeface="+mj-lt"/>
            </a:rPr>
            <a:t>поведінка, зумовлена зовнішніми обставинами</a:t>
          </a:r>
        </a:p>
      </dsp:txBody>
      <dsp:txXfrm>
        <a:off x="108751" y="1333768"/>
        <a:ext cx="3064668" cy="2822203"/>
      </dsp:txXfrm>
    </dsp:sp>
    <dsp:sp modelId="{F39C0F64-5D96-4717-9AED-DD228ED3549D}">
      <dsp:nvSpPr>
        <dsp:cNvPr id="0" name=""/>
        <dsp:cNvSpPr/>
      </dsp:nvSpPr>
      <dsp:spPr>
        <a:xfrm>
          <a:off x="3584882" y="131392"/>
          <a:ext cx="3064668" cy="1225867"/>
        </a:xfrm>
        <a:prstGeom prst="rect">
          <a:avLst/>
        </a:prstGeom>
        <a:solidFill>
          <a:schemeClr val="accent1">
            <a:shade val="50000"/>
            <a:hueOff val="271754"/>
            <a:satOff val="-15199"/>
            <a:lumOff val="30265"/>
            <a:alphaOff val="0"/>
          </a:schemeClr>
        </a:solidFill>
        <a:ln w="19050" cap="flat" cmpd="sng" algn="ctr">
          <a:solidFill>
            <a:schemeClr val="accent1">
              <a:shade val="50000"/>
              <a:hueOff val="271754"/>
              <a:satOff val="-15199"/>
              <a:lumOff val="30265"/>
              <a:alphaOff val="0"/>
            </a:schemeClr>
          </a:solidFill>
          <a:prstDash val="solid"/>
        </a:ln>
        <a:effectLst>
          <a:outerShdw blurRad="63500" dist="12700" dir="5400000" sx="102000" sy="102000" rotWithShape="0">
            <a:srgbClr val="000000">
              <a:alpha val="32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1" i="0" kern="1200" dirty="0">
              <a:latin typeface="+mj-lt"/>
            </a:rPr>
            <a:t>За ступенем активності процесу залучення особистості у правове регулювання</a:t>
          </a:r>
          <a:endParaRPr lang="uk-UA" sz="2000" i="0" kern="1200" dirty="0">
            <a:latin typeface="+mj-lt"/>
          </a:endParaRPr>
        </a:p>
      </dsp:txBody>
      <dsp:txXfrm>
        <a:off x="3584882" y="131392"/>
        <a:ext cx="3064668" cy="1225867"/>
      </dsp:txXfrm>
    </dsp:sp>
    <dsp:sp modelId="{091DF61A-467D-443E-BCBA-E6B0F7B11FBA}">
      <dsp:nvSpPr>
        <dsp:cNvPr id="0" name=""/>
        <dsp:cNvSpPr/>
      </dsp:nvSpPr>
      <dsp:spPr>
        <a:xfrm>
          <a:off x="3571888" y="1388773"/>
          <a:ext cx="3064668" cy="2822203"/>
        </a:xfrm>
        <a:prstGeom prst="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000" i="0" kern="1200" dirty="0">
              <a:latin typeface="+mj-lt"/>
            </a:rPr>
            <a:t>соціально-правова активність (активно правова поведінка, правова активність)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000" i="0" kern="1200" dirty="0">
              <a:latin typeface="+mj-lt"/>
            </a:rPr>
            <a:t>звична правомірна поведінка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000" i="0" kern="1200" dirty="0">
              <a:latin typeface="+mj-lt"/>
            </a:rPr>
            <a:t>конформістська поведінка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000" i="0" kern="1200" dirty="0">
              <a:latin typeface="+mj-lt"/>
            </a:rPr>
            <a:t>маргінальна поведінка</a:t>
          </a:r>
        </a:p>
      </dsp:txBody>
      <dsp:txXfrm>
        <a:off x="3571888" y="1388773"/>
        <a:ext cx="3064668" cy="2822203"/>
      </dsp:txXfrm>
    </dsp:sp>
    <dsp:sp modelId="{D6DB9A77-EB1B-4374-8FFB-F6929559306A}">
      <dsp:nvSpPr>
        <dsp:cNvPr id="0" name=""/>
        <dsp:cNvSpPr/>
      </dsp:nvSpPr>
      <dsp:spPr>
        <a:xfrm>
          <a:off x="6993731" y="143822"/>
          <a:ext cx="3064668" cy="1225867"/>
        </a:xfrm>
        <a:prstGeom prst="rect">
          <a:avLst/>
        </a:prstGeom>
        <a:solidFill>
          <a:schemeClr val="accent1">
            <a:shade val="50000"/>
            <a:hueOff val="271754"/>
            <a:satOff val="-15199"/>
            <a:lumOff val="30265"/>
            <a:alphaOff val="0"/>
          </a:schemeClr>
        </a:solidFill>
        <a:ln w="19050" cap="flat" cmpd="sng" algn="ctr">
          <a:solidFill>
            <a:schemeClr val="accent1">
              <a:shade val="50000"/>
              <a:hueOff val="271754"/>
              <a:satOff val="-15199"/>
              <a:lumOff val="30265"/>
              <a:alphaOff val="0"/>
            </a:schemeClr>
          </a:solidFill>
          <a:prstDash val="solid"/>
        </a:ln>
        <a:effectLst>
          <a:outerShdw blurRad="63500" dist="12700" dir="5400000" sx="102000" sy="102000" rotWithShape="0">
            <a:srgbClr val="000000">
              <a:alpha val="32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1" i="0" kern="1200" dirty="0">
              <a:latin typeface="+mj-lt"/>
            </a:rPr>
            <a:t>За характером правових приписів</a:t>
          </a:r>
          <a:endParaRPr lang="uk-UA" sz="2000" i="0" kern="1200" dirty="0">
            <a:latin typeface="+mj-lt"/>
          </a:endParaRPr>
        </a:p>
      </dsp:txBody>
      <dsp:txXfrm>
        <a:off x="6993731" y="143822"/>
        <a:ext cx="3064668" cy="1225867"/>
      </dsp:txXfrm>
    </dsp:sp>
    <dsp:sp modelId="{FB03EEB2-7399-404C-943B-A9956D8130F8}">
      <dsp:nvSpPr>
        <dsp:cNvPr id="0" name=""/>
        <dsp:cNvSpPr/>
      </dsp:nvSpPr>
      <dsp:spPr>
        <a:xfrm>
          <a:off x="6993731" y="1397606"/>
          <a:ext cx="3064668" cy="2822203"/>
        </a:xfrm>
        <a:prstGeom prst="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000" i="0" kern="1200" noProof="0" dirty="0">
              <a:latin typeface="+mj-lt"/>
            </a:rPr>
            <a:t>соціально необхідна (належна)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000" i="0" kern="1200" dirty="0">
              <a:latin typeface="+mj-lt"/>
            </a:rPr>
            <a:t>соціально допустима (можлива)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000" i="0" kern="1200" dirty="0">
              <a:latin typeface="+mj-lt"/>
            </a:rPr>
            <a:t>бажана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000" i="0" kern="1200" dirty="0">
              <a:latin typeface="+mj-lt"/>
            </a:rPr>
            <a:t>небажана</a:t>
          </a:r>
          <a:endParaRPr lang="ru-RU" sz="2000" kern="1200" dirty="0"/>
        </a:p>
      </dsp:txBody>
      <dsp:txXfrm>
        <a:off x="6993731" y="1397606"/>
        <a:ext cx="3064668" cy="2822203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EEBA87-6DC1-421E-92A7-7D55F0A84328}">
      <dsp:nvSpPr>
        <dsp:cNvPr id="0" name=""/>
        <dsp:cNvSpPr/>
      </dsp:nvSpPr>
      <dsp:spPr>
        <a:xfrm>
          <a:off x="7465759" y="4724252"/>
          <a:ext cx="66128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61289" y="45720"/>
              </a:lnTo>
            </a:path>
          </a:pathLst>
        </a:custGeom>
        <a:noFill/>
        <a:ln w="1905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DB695C-DE84-4D17-A2E1-4F6143A71D83}">
      <dsp:nvSpPr>
        <dsp:cNvPr id="0" name=""/>
        <dsp:cNvSpPr/>
      </dsp:nvSpPr>
      <dsp:spPr>
        <a:xfrm>
          <a:off x="3498022" y="3348200"/>
          <a:ext cx="661289" cy="14217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30644" y="0"/>
              </a:lnTo>
              <a:lnTo>
                <a:pt x="330644" y="1421772"/>
              </a:lnTo>
              <a:lnTo>
                <a:pt x="661289" y="1421772"/>
              </a:lnTo>
            </a:path>
          </a:pathLst>
        </a:custGeom>
        <a:noFill/>
        <a:ln w="1905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F0ED64-1491-4C84-B027-5FC4BDC0BD84}">
      <dsp:nvSpPr>
        <dsp:cNvPr id="0" name=""/>
        <dsp:cNvSpPr/>
      </dsp:nvSpPr>
      <dsp:spPr>
        <a:xfrm>
          <a:off x="7465759" y="1926427"/>
          <a:ext cx="661289" cy="14217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30644" y="0"/>
              </a:lnTo>
              <a:lnTo>
                <a:pt x="330644" y="1421772"/>
              </a:lnTo>
              <a:lnTo>
                <a:pt x="661289" y="1421772"/>
              </a:lnTo>
            </a:path>
          </a:pathLst>
        </a:custGeom>
        <a:noFill/>
        <a:ln w="1905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CE6034-8C2C-4C3D-A365-94736F2D28E7}">
      <dsp:nvSpPr>
        <dsp:cNvPr id="0" name=""/>
        <dsp:cNvSpPr/>
      </dsp:nvSpPr>
      <dsp:spPr>
        <a:xfrm>
          <a:off x="7465759" y="1880707"/>
          <a:ext cx="66128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61289" y="45720"/>
              </a:lnTo>
            </a:path>
          </a:pathLst>
        </a:custGeom>
        <a:noFill/>
        <a:ln w="1905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BEF5C6-3C5E-4D35-BDCC-18BD8E24BA30}">
      <dsp:nvSpPr>
        <dsp:cNvPr id="0" name=""/>
        <dsp:cNvSpPr/>
      </dsp:nvSpPr>
      <dsp:spPr>
        <a:xfrm>
          <a:off x="7465759" y="504655"/>
          <a:ext cx="661289" cy="1421772"/>
        </a:xfrm>
        <a:custGeom>
          <a:avLst/>
          <a:gdLst/>
          <a:ahLst/>
          <a:cxnLst/>
          <a:rect l="0" t="0" r="0" b="0"/>
          <a:pathLst>
            <a:path>
              <a:moveTo>
                <a:pt x="0" y="1421772"/>
              </a:moveTo>
              <a:lnTo>
                <a:pt x="330644" y="1421772"/>
              </a:lnTo>
              <a:lnTo>
                <a:pt x="330644" y="0"/>
              </a:lnTo>
              <a:lnTo>
                <a:pt x="661289" y="0"/>
              </a:lnTo>
            </a:path>
          </a:pathLst>
        </a:custGeom>
        <a:noFill/>
        <a:ln w="1905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199022-CBF7-49BA-A90D-144FF153826B}">
      <dsp:nvSpPr>
        <dsp:cNvPr id="0" name=""/>
        <dsp:cNvSpPr/>
      </dsp:nvSpPr>
      <dsp:spPr>
        <a:xfrm>
          <a:off x="3498022" y="1926427"/>
          <a:ext cx="661289" cy="1421772"/>
        </a:xfrm>
        <a:custGeom>
          <a:avLst/>
          <a:gdLst/>
          <a:ahLst/>
          <a:cxnLst/>
          <a:rect l="0" t="0" r="0" b="0"/>
          <a:pathLst>
            <a:path>
              <a:moveTo>
                <a:pt x="0" y="1421772"/>
              </a:moveTo>
              <a:lnTo>
                <a:pt x="330644" y="1421772"/>
              </a:lnTo>
              <a:lnTo>
                <a:pt x="330644" y="0"/>
              </a:lnTo>
              <a:lnTo>
                <a:pt x="661289" y="0"/>
              </a:lnTo>
            </a:path>
          </a:pathLst>
        </a:custGeom>
        <a:noFill/>
        <a:ln w="1905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BB6A1D-D90E-4205-A51E-D3EF7B28FF0B}">
      <dsp:nvSpPr>
        <dsp:cNvPr id="0" name=""/>
        <dsp:cNvSpPr/>
      </dsp:nvSpPr>
      <dsp:spPr>
        <a:xfrm>
          <a:off x="191575" y="2843966"/>
          <a:ext cx="3306447" cy="1008466"/>
        </a:xfrm>
        <a:prstGeom prst="rect">
          <a:avLst/>
        </a:prstGeom>
        <a:solidFill>
          <a:schemeClr val="accent6">
            <a:alpha val="8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12700" dir="5400000" sx="102000" sy="102000" rotWithShape="0">
            <a:srgbClr val="000000">
              <a:alpha val="32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i="0" kern="1200" dirty="0">
              <a:latin typeface="+mj-lt"/>
            </a:rPr>
            <a:t>За формально-юридичними ознаками</a:t>
          </a:r>
          <a:endParaRPr lang="uk-UA" sz="2400" i="0" kern="1200" dirty="0">
            <a:latin typeface="+mj-lt"/>
          </a:endParaRPr>
        </a:p>
      </dsp:txBody>
      <dsp:txXfrm>
        <a:off x="191575" y="2843966"/>
        <a:ext cx="3306447" cy="1008466"/>
      </dsp:txXfrm>
    </dsp:sp>
    <dsp:sp modelId="{9E304397-70DA-4B0A-A051-C9CC2143A5ED}">
      <dsp:nvSpPr>
        <dsp:cNvPr id="0" name=""/>
        <dsp:cNvSpPr/>
      </dsp:nvSpPr>
      <dsp:spPr>
        <a:xfrm>
          <a:off x="4159312" y="1422194"/>
          <a:ext cx="3306447" cy="1008466"/>
        </a:xfrm>
        <a:prstGeom prst="rect">
          <a:avLst/>
        </a:prstGeom>
        <a:solidFill>
          <a:schemeClr val="accent6">
            <a:alpha val="7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12700" dir="5400000" sx="102000" sy="102000" rotWithShape="0">
            <a:srgbClr val="000000">
              <a:alpha val="32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i="0" kern="1200" dirty="0">
              <a:latin typeface="+mj-lt"/>
            </a:rPr>
            <a:t>активна форма</a:t>
          </a:r>
        </a:p>
      </dsp:txBody>
      <dsp:txXfrm>
        <a:off x="4159312" y="1422194"/>
        <a:ext cx="3306447" cy="1008466"/>
      </dsp:txXfrm>
    </dsp:sp>
    <dsp:sp modelId="{01CA10B6-6834-4BD2-BD0E-72C6EB516AF6}">
      <dsp:nvSpPr>
        <dsp:cNvPr id="0" name=""/>
        <dsp:cNvSpPr/>
      </dsp:nvSpPr>
      <dsp:spPr>
        <a:xfrm>
          <a:off x="8127049" y="422"/>
          <a:ext cx="3306447" cy="1008466"/>
        </a:xfrm>
        <a:prstGeom prst="rect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12700" dir="5400000" sx="102000" sy="102000" rotWithShape="0">
            <a:srgbClr val="000000">
              <a:alpha val="32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latin typeface="+mj-lt"/>
            </a:rPr>
            <a:t>виконання</a:t>
          </a:r>
        </a:p>
      </dsp:txBody>
      <dsp:txXfrm>
        <a:off x="8127049" y="422"/>
        <a:ext cx="3306447" cy="1008466"/>
      </dsp:txXfrm>
    </dsp:sp>
    <dsp:sp modelId="{6B8311A7-F334-46AC-92AD-9BCCD5D658EB}">
      <dsp:nvSpPr>
        <dsp:cNvPr id="0" name=""/>
        <dsp:cNvSpPr/>
      </dsp:nvSpPr>
      <dsp:spPr>
        <a:xfrm>
          <a:off x="8127049" y="1422194"/>
          <a:ext cx="3306447" cy="1008466"/>
        </a:xfrm>
        <a:prstGeom prst="rect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12700" dir="5400000" sx="102000" sy="102000" rotWithShape="0">
            <a:srgbClr val="000000">
              <a:alpha val="32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latin typeface="+mj-lt"/>
            </a:rPr>
            <a:t>використання</a:t>
          </a:r>
        </a:p>
      </dsp:txBody>
      <dsp:txXfrm>
        <a:off x="8127049" y="1422194"/>
        <a:ext cx="3306447" cy="1008466"/>
      </dsp:txXfrm>
    </dsp:sp>
    <dsp:sp modelId="{C554A1EE-4604-4B10-90FB-FB0108845229}">
      <dsp:nvSpPr>
        <dsp:cNvPr id="0" name=""/>
        <dsp:cNvSpPr/>
      </dsp:nvSpPr>
      <dsp:spPr>
        <a:xfrm>
          <a:off x="8127049" y="2843966"/>
          <a:ext cx="3306447" cy="1008466"/>
        </a:xfrm>
        <a:prstGeom prst="rect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12700" dir="5400000" sx="102000" sy="102000" rotWithShape="0">
            <a:srgbClr val="000000">
              <a:alpha val="32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latin typeface="+mj-lt"/>
            </a:rPr>
            <a:t>застосування</a:t>
          </a:r>
        </a:p>
      </dsp:txBody>
      <dsp:txXfrm>
        <a:off x="8127049" y="2843966"/>
        <a:ext cx="3306447" cy="1008466"/>
      </dsp:txXfrm>
    </dsp:sp>
    <dsp:sp modelId="{CEAFA602-9336-4A80-A5D5-ED6D64680A97}">
      <dsp:nvSpPr>
        <dsp:cNvPr id="0" name=""/>
        <dsp:cNvSpPr/>
      </dsp:nvSpPr>
      <dsp:spPr>
        <a:xfrm>
          <a:off x="4159312" y="4265739"/>
          <a:ext cx="3306447" cy="1008466"/>
        </a:xfrm>
        <a:prstGeom prst="rect">
          <a:avLst/>
        </a:prstGeom>
        <a:solidFill>
          <a:schemeClr val="accent6">
            <a:alpha val="7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12700" dir="5400000" sx="102000" sy="102000" rotWithShape="0">
            <a:srgbClr val="000000">
              <a:alpha val="32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i="0" kern="1200" dirty="0">
              <a:latin typeface="+mj-lt"/>
            </a:rPr>
            <a:t>пасивна форма</a:t>
          </a:r>
        </a:p>
      </dsp:txBody>
      <dsp:txXfrm>
        <a:off x="4159312" y="4265739"/>
        <a:ext cx="3306447" cy="1008466"/>
      </dsp:txXfrm>
    </dsp:sp>
    <dsp:sp modelId="{D2756D83-3EC6-4E10-A178-03BDE7619088}">
      <dsp:nvSpPr>
        <dsp:cNvPr id="0" name=""/>
        <dsp:cNvSpPr/>
      </dsp:nvSpPr>
      <dsp:spPr>
        <a:xfrm>
          <a:off x="8127049" y="4265739"/>
          <a:ext cx="3306447" cy="1008466"/>
        </a:xfrm>
        <a:prstGeom prst="rect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12700" dir="5400000" sx="102000" sy="102000" rotWithShape="0">
            <a:srgbClr val="000000">
              <a:alpha val="32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latin typeface="+mj-lt"/>
            </a:rPr>
            <a:t>додержання</a:t>
          </a:r>
        </a:p>
      </dsp:txBody>
      <dsp:txXfrm>
        <a:off x="8127049" y="4265739"/>
        <a:ext cx="3306447" cy="1008466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D5DDCC-072D-4000-A066-990F5E837A49}">
      <dsp:nvSpPr>
        <dsp:cNvPr id="0" name=""/>
        <dsp:cNvSpPr/>
      </dsp:nvSpPr>
      <dsp:spPr>
        <a:xfrm>
          <a:off x="50" y="494893"/>
          <a:ext cx="4853963" cy="187200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12700" dir="5400000" sx="102000" sy="102000" rotWithShape="0">
            <a:srgbClr val="000000">
              <a:alpha val="32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b="1" i="0" kern="1200" dirty="0">
              <a:latin typeface="+mj-lt"/>
            </a:rPr>
            <a:t>За ставленням до юридичних наслідків, на які розраховує особа</a:t>
          </a:r>
          <a:r>
            <a:rPr lang="uk-UA" sz="2800" i="0" kern="1200" dirty="0">
              <a:latin typeface="+mj-lt"/>
            </a:rPr>
            <a:t> </a:t>
          </a:r>
        </a:p>
      </dsp:txBody>
      <dsp:txXfrm>
        <a:off x="50" y="494893"/>
        <a:ext cx="4853963" cy="1872000"/>
      </dsp:txXfrm>
    </dsp:sp>
    <dsp:sp modelId="{3FD07DBE-EF46-433C-ACF2-833FBAD1A55F}">
      <dsp:nvSpPr>
        <dsp:cNvPr id="0" name=""/>
        <dsp:cNvSpPr/>
      </dsp:nvSpPr>
      <dsp:spPr>
        <a:xfrm>
          <a:off x="50" y="2366893"/>
          <a:ext cx="4853963" cy="2854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800" i="0" kern="1200" dirty="0">
              <a:solidFill>
                <a:schemeClr val="bg2">
                  <a:lumMod val="25000"/>
                </a:schemeClr>
              </a:solidFill>
              <a:latin typeface="+mj-lt"/>
            </a:rPr>
            <a:t>юридичні вчинки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800" i="0" kern="1200" dirty="0">
              <a:solidFill>
                <a:schemeClr val="bg2">
                  <a:lumMod val="25000"/>
                </a:schemeClr>
              </a:solidFill>
              <a:latin typeface="+mj-lt"/>
            </a:rPr>
            <a:t>індивідуальні юридичні акти</a:t>
          </a:r>
        </a:p>
      </dsp:txBody>
      <dsp:txXfrm>
        <a:off x="50" y="2366893"/>
        <a:ext cx="4853963" cy="2854800"/>
      </dsp:txXfrm>
    </dsp:sp>
    <dsp:sp modelId="{663A8B26-19C0-44E5-AEF1-D3668BE7E352}">
      <dsp:nvSpPr>
        <dsp:cNvPr id="0" name=""/>
        <dsp:cNvSpPr/>
      </dsp:nvSpPr>
      <dsp:spPr>
        <a:xfrm>
          <a:off x="5533569" y="494893"/>
          <a:ext cx="4853963" cy="1872000"/>
        </a:xfrm>
        <a:prstGeom prst="rect">
          <a:avLst/>
        </a:prstGeom>
        <a:solidFill>
          <a:schemeClr val="accent1">
            <a:shade val="80000"/>
            <a:hueOff val="346308"/>
            <a:satOff val="-18790"/>
            <a:lumOff val="29354"/>
            <a:alphaOff val="0"/>
          </a:schemeClr>
        </a:solidFill>
        <a:ln w="19050" cap="flat" cmpd="sng" algn="ctr">
          <a:solidFill>
            <a:schemeClr val="accent1">
              <a:shade val="80000"/>
              <a:hueOff val="346308"/>
              <a:satOff val="-18790"/>
              <a:lumOff val="29354"/>
              <a:alphaOff val="0"/>
            </a:schemeClr>
          </a:solidFill>
          <a:prstDash val="solid"/>
        </a:ln>
        <a:effectLst>
          <a:outerShdw blurRad="63500" dist="12700" dir="5400000" sx="102000" sy="102000" rotWithShape="0">
            <a:srgbClr val="000000">
              <a:alpha val="32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b="1" i="0" kern="1200" dirty="0">
              <a:solidFill>
                <a:schemeClr val="bg2">
                  <a:lumMod val="25000"/>
                </a:schemeClr>
              </a:solidFill>
              <a:latin typeface="+mj-lt"/>
            </a:rPr>
            <a:t>За ставленням держави до правомірної поведінки</a:t>
          </a:r>
          <a:endParaRPr lang="uk-UA" sz="2800" i="0" kern="1200" dirty="0">
            <a:solidFill>
              <a:schemeClr val="bg2">
                <a:lumMod val="25000"/>
              </a:schemeClr>
            </a:solidFill>
            <a:latin typeface="+mj-lt"/>
          </a:endParaRPr>
        </a:p>
      </dsp:txBody>
      <dsp:txXfrm>
        <a:off x="5533569" y="494893"/>
        <a:ext cx="4853963" cy="1872000"/>
      </dsp:txXfrm>
    </dsp:sp>
    <dsp:sp modelId="{6454FBB0-E7C7-4994-80C1-BD858F131CD6}">
      <dsp:nvSpPr>
        <dsp:cNvPr id="0" name=""/>
        <dsp:cNvSpPr/>
      </dsp:nvSpPr>
      <dsp:spPr>
        <a:xfrm>
          <a:off x="5533569" y="2366893"/>
          <a:ext cx="4853963" cy="2854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800" i="0" kern="1200" dirty="0">
              <a:solidFill>
                <a:schemeClr val="bg2">
                  <a:lumMod val="25000"/>
                </a:schemeClr>
              </a:solidFill>
              <a:latin typeface="+mj-lt"/>
            </a:rPr>
            <a:t> </a:t>
          </a:r>
          <a:r>
            <a:rPr lang="uk-UA" sz="2800" i="0" kern="1200" dirty="0" err="1">
              <a:solidFill>
                <a:schemeClr val="bg2">
                  <a:lumMod val="25000"/>
                </a:schemeClr>
              </a:solidFill>
              <a:latin typeface="+mj-lt"/>
            </a:rPr>
            <a:t>схвалювальна</a:t>
          </a:r>
          <a:endParaRPr lang="uk-UA" sz="2800" i="0" kern="1200" dirty="0">
            <a:solidFill>
              <a:schemeClr val="bg2">
                <a:lumMod val="25000"/>
              </a:schemeClr>
            </a:solidFill>
            <a:latin typeface="+mj-lt"/>
          </a:endParaRPr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800" i="0" kern="1200" dirty="0">
              <a:solidFill>
                <a:schemeClr val="bg2">
                  <a:lumMod val="25000"/>
                </a:schemeClr>
              </a:solidFill>
              <a:latin typeface="+mj-lt"/>
            </a:rPr>
            <a:t> заохочувальна</a:t>
          </a:r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800" i="0" kern="1200" dirty="0">
              <a:solidFill>
                <a:schemeClr val="bg2">
                  <a:lumMod val="25000"/>
                </a:schemeClr>
              </a:solidFill>
              <a:latin typeface="+mj-lt"/>
            </a:rPr>
            <a:t> допустима</a:t>
          </a:r>
        </a:p>
      </dsp:txBody>
      <dsp:txXfrm>
        <a:off x="5533569" y="2366893"/>
        <a:ext cx="4853963" cy="2854800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F78998-DA6A-44CB-98B7-61275F854F7D}">
      <dsp:nvSpPr>
        <dsp:cNvPr id="0" name=""/>
        <dsp:cNvSpPr/>
      </dsp:nvSpPr>
      <dsp:spPr>
        <a:xfrm>
          <a:off x="437000" y="1488718"/>
          <a:ext cx="1647966" cy="164796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DC4050BD-F9B3-4EBF-AD6B-4730B588A7A3}">
      <dsp:nvSpPr>
        <dsp:cNvPr id="0" name=""/>
        <dsp:cNvSpPr/>
      </dsp:nvSpPr>
      <dsp:spPr>
        <a:xfrm>
          <a:off x="1260983" y="1488718"/>
          <a:ext cx="8792505" cy="16479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45720" rIns="0" bIns="4572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600" b="1" i="0" kern="1200" dirty="0">
              <a:latin typeface="+mj-lt"/>
            </a:rPr>
            <a:t>Правомірна поведінка працівників поліції </a:t>
          </a:r>
          <a:r>
            <a:rPr lang="uk-UA" sz="3600" i="0" kern="1200" dirty="0">
              <a:latin typeface="+mj-lt"/>
            </a:rPr>
            <a:t>– це сукупність вчинків, що відповідають нормам права, базуються на переконанні в необхідності їх захисту, відображає позитивне суб’єктивне ставлення працівників поліції до норм права, цінностей, що гарантовані державою та спрямовані на реалізацію потреб громадянського суспільства щодо охорони прав і свобод людини та громадянина</a:t>
          </a:r>
          <a:endParaRPr lang="ru-RU" sz="3600" i="0" kern="1200" dirty="0"/>
        </a:p>
      </dsp:txBody>
      <dsp:txXfrm>
        <a:off x="1260983" y="1488718"/>
        <a:ext cx="8792505" cy="1647966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823EAB-0D1D-4C5B-B7BD-F9DBFF4811B8}">
      <dsp:nvSpPr>
        <dsp:cNvPr id="0" name=""/>
        <dsp:cNvSpPr/>
      </dsp:nvSpPr>
      <dsp:spPr>
        <a:xfrm>
          <a:off x="0" y="239"/>
          <a:ext cx="100583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9B4E39-29FB-4A03-8C5F-F8FC09B1F79E}">
      <dsp:nvSpPr>
        <dsp:cNvPr id="0" name=""/>
        <dsp:cNvSpPr/>
      </dsp:nvSpPr>
      <dsp:spPr>
        <a:xfrm>
          <a:off x="0" y="239"/>
          <a:ext cx="10058399" cy="6283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0" i="0" u="none" kern="1200" dirty="0">
              <a:latin typeface="+mj-lt"/>
            </a:rPr>
            <a:t>вдосконалення правотворчості у сфері правоохоронної діяльності (усунення протиріч і прогалин у правових актах, дотримання їх ієрархії)</a:t>
          </a:r>
          <a:endParaRPr lang="ru-RU" sz="2000" b="0" kern="1200" dirty="0">
            <a:latin typeface="+mj-lt"/>
          </a:endParaRPr>
        </a:p>
      </dsp:txBody>
      <dsp:txXfrm>
        <a:off x="0" y="239"/>
        <a:ext cx="10058399" cy="628311"/>
      </dsp:txXfrm>
    </dsp:sp>
    <dsp:sp modelId="{A0E1AB9A-1507-42E4-AE5B-4677B3F96CB5}">
      <dsp:nvSpPr>
        <dsp:cNvPr id="0" name=""/>
        <dsp:cNvSpPr/>
      </dsp:nvSpPr>
      <dsp:spPr>
        <a:xfrm>
          <a:off x="0" y="628550"/>
          <a:ext cx="100583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084478-3590-4604-BA0F-9536A56B4CEA}">
      <dsp:nvSpPr>
        <dsp:cNvPr id="0" name=""/>
        <dsp:cNvSpPr/>
      </dsp:nvSpPr>
      <dsp:spPr>
        <a:xfrm>
          <a:off x="0" y="628550"/>
          <a:ext cx="10048577" cy="10310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0" i="0" u="none" kern="1200" dirty="0">
              <a:latin typeface="+mj-lt"/>
            </a:rPr>
            <a:t>створення і практичне впровадження системи необхідного матеріального і морального стимулювання діяльності працівників поліції з урахуванням характеру і особливостей виконуваних ними службових обов’язків</a:t>
          </a:r>
          <a:endParaRPr lang="ru-RU" sz="2000" b="0" kern="1200" dirty="0">
            <a:latin typeface="+mj-lt"/>
          </a:endParaRPr>
        </a:p>
      </dsp:txBody>
      <dsp:txXfrm>
        <a:off x="0" y="628550"/>
        <a:ext cx="10048577" cy="1031077"/>
      </dsp:txXfrm>
    </dsp:sp>
    <dsp:sp modelId="{490E795A-9833-43C3-ADF7-CC8C0118316A}">
      <dsp:nvSpPr>
        <dsp:cNvPr id="0" name=""/>
        <dsp:cNvSpPr/>
      </dsp:nvSpPr>
      <dsp:spPr>
        <a:xfrm>
          <a:off x="0" y="1659628"/>
          <a:ext cx="100583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FC66B9-A755-4D46-955C-34189682DDAA}">
      <dsp:nvSpPr>
        <dsp:cNvPr id="0" name=""/>
        <dsp:cNvSpPr/>
      </dsp:nvSpPr>
      <dsp:spPr>
        <a:xfrm>
          <a:off x="0" y="1659628"/>
          <a:ext cx="10058399" cy="6283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0" i="0" u="none" kern="1200" dirty="0">
              <a:latin typeface="+mj-lt"/>
            </a:rPr>
            <a:t>розробка державної програми протидії злочинам і корупції в правоохоронних органах</a:t>
          </a:r>
          <a:endParaRPr lang="ru-RU" sz="2000" b="0" kern="1200" dirty="0">
            <a:latin typeface="+mj-lt"/>
          </a:endParaRPr>
        </a:p>
      </dsp:txBody>
      <dsp:txXfrm>
        <a:off x="0" y="1659628"/>
        <a:ext cx="10058399" cy="628311"/>
      </dsp:txXfrm>
    </dsp:sp>
    <dsp:sp modelId="{F5C77DAD-5232-412B-B660-5908F1277819}">
      <dsp:nvSpPr>
        <dsp:cNvPr id="0" name=""/>
        <dsp:cNvSpPr/>
      </dsp:nvSpPr>
      <dsp:spPr>
        <a:xfrm>
          <a:off x="0" y="2287940"/>
          <a:ext cx="100583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AFCD36-251C-437F-9066-D25D154FB81C}">
      <dsp:nvSpPr>
        <dsp:cNvPr id="0" name=""/>
        <dsp:cNvSpPr/>
      </dsp:nvSpPr>
      <dsp:spPr>
        <a:xfrm>
          <a:off x="0" y="2287940"/>
          <a:ext cx="10058399" cy="6283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0" i="0" u="none" kern="1200" dirty="0">
              <a:latin typeface="+mj-lt"/>
            </a:rPr>
            <a:t>вдосконалення системи надання соціально-правових пільг працівникам поліції та членам їх сімей</a:t>
          </a:r>
          <a:endParaRPr lang="ru-RU" sz="2000" b="0" kern="1200" dirty="0">
            <a:latin typeface="+mj-lt"/>
          </a:endParaRPr>
        </a:p>
      </dsp:txBody>
      <dsp:txXfrm>
        <a:off x="0" y="2287940"/>
        <a:ext cx="10058399" cy="628311"/>
      </dsp:txXfrm>
    </dsp:sp>
    <dsp:sp modelId="{5E9739CA-29E1-4695-8484-BC86E661C3A5}">
      <dsp:nvSpPr>
        <dsp:cNvPr id="0" name=""/>
        <dsp:cNvSpPr/>
      </dsp:nvSpPr>
      <dsp:spPr>
        <a:xfrm>
          <a:off x="0" y="2916251"/>
          <a:ext cx="100583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CAA170-B4F5-4A35-8FBE-E71B205FB83B}">
      <dsp:nvSpPr>
        <dsp:cNvPr id="0" name=""/>
        <dsp:cNvSpPr/>
      </dsp:nvSpPr>
      <dsp:spPr>
        <a:xfrm>
          <a:off x="0" y="2916251"/>
          <a:ext cx="10058399" cy="6283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0" i="0" u="none" kern="1200" dirty="0">
              <a:latin typeface="+mj-lt"/>
            </a:rPr>
            <a:t>організація і проведення на належному рівні </a:t>
          </a:r>
          <a:r>
            <a:rPr lang="uk-UA" sz="2000" b="0" i="0" u="none" kern="1200" dirty="0" err="1">
              <a:latin typeface="+mj-lt"/>
            </a:rPr>
            <a:t>правовиховної</a:t>
          </a:r>
          <a:r>
            <a:rPr lang="uk-UA" sz="2000" b="0" i="0" u="none" kern="1200" dirty="0">
              <a:latin typeface="+mj-lt"/>
            </a:rPr>
            <a:t> роботи з особовим складом</a:t>
          </a:r>
          <a:endParaRPr lang="ru-RU" sz="2000" b="0" kern="1200" dirty="0">
            <a:latin typeface="+mj-lt"/>
          </a:endParaRPr>
        </a:p>
      </dsp:txBody>
      <dsp:txXfrm>
        <a:off x="0" y="2916251"/>
        <a:ext cx="10058399" cy="628311"/>
      </dsp:txXfrm>
    </dsp:sp>
    <dsp:sp modelId="{BECD04A9-A5EA-48B2-A6E9-6A952BD4F6ED}">
      <dsp:nvSpPr>
        <dsp:cNvPr id="0" name=""/>
        <dsp:cNvSpPr/>
      </dsp:nvSpPr>
      <dsp:spPr>
        <a:xfrm>
          <a:off x="0" y="3544562"/>
          <a:ext cx="100583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ADB070-5ADB-4537-94C9-91887FC01BFC}">
      <dsp:nvSpPr>
        <dsp:cNvPr id="0" name=""/>
        <dsp:cNvSpPr/>
      </dsp:nvSpPr>
      <dsp:spPr>
        <a:xfrm>
          <a:off x="0" y="3544562"/>
          <a:ext cx="10058399" cy="6283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0" i="0" u="none" kern="1200" dirty="0">
              <a:latin typeface="+mj-lt"/>
            </a:rPr>
            <a:t>підвищення освітнього, культурного і професійного рівня підготовки працівників поліції</a:t>
          </a:r>
          <a:endParaRPr lang="ru-RU" sz="2000" b="0" kern="1200" dirty="0">
            <a:latin typeface="+mj-lt"/>
          </a:endParaRPr>
        </a:p>
      </dsp:txBody>
      <dsp:txXfrm>
        <a:off x="0" y="3544562"/>
        <a:ext cx="10058399" cy="628311"/>
      </dsp:txXfrm>
    </dsp:sp>
    <dsp:sp modelId="{58CF9674-9877-4EDD-B95C-1043925A39E0}">
      <dsp:nvSpPr>
        <dsp:cNvPr id="0" name=""/>
        <dsp:cNvSpPr/>
      </dsp:nvSpPr>
      <dsp:spPr>
        <a:xfrm>
          <a:off x="0" y="4172874"/>
          <a:ext cx="100583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49CDE0-6DE3-4B2B-8D55-9E71D115154F}">
      <dsp:nvSpPr>
        <dsp:cNvPr id="0" name=""/>
        <dsp:cNvSpPr/>
      </dsp:nvSpPr>
      <dsp:spPr>
        <a:xfrm>
          <a:off x="0" y="4172874"/>
          <a:ext cx="10058399" cy="6283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0" i="0" u="none" kern="1200" dirty="0">
              <a:latin typeface="+mj-lt"/>
            </a:rPr>
            <a:t>зміна системи оцінки діяльності поліції та посилення контролю за дотриманням законності в діяльності працівників поліції</a:t>
          </a:r>
          <a:endParaRPr lang="ru-RU" sz="2000" b="0" kern="1200" dirty="0">
            <a:latin typeface="+mj-lt"/>
          </a:endParaRPr>
        </a:p>
      </dsp:txBody>
      <dsp:txXfrm>
        <a:off x="0" y="4172874"/>
        <a:ext cx="10058399" cy="6283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B59B7A-1948-4220-A731-8466FD7671A6}">
      <dsp:nvSpPr>
        <dsp:cNvPr id="0" name=""/>
        <dsp:cNvSpPr/>
      </dsp:nvSpPr>
      <dsp:spPr>
        <a:xfrm>
          <a:off x="0" y="208988"/>
          <a:ext cx="10241596" cy="121680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9800000"/>
          </a:lightRig>
        </a:scene3d>
        <a:sp3d prstMaterial="plastic">
          <a:bevelT w="25400" h="1905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b="1" kern="1200" dirty="0">
              <a:latin typeface="+mj-lt"/>
            </a:rPr>
            <a:t>11.</a:t>
          </a:r>
          <a:r>
            <a:rPr lang="uk-UA" sz="3200" b="1" kern="1200" dirty="0">
              <a:latin typeface="+mj-lt"/>
            </a:rPr>
            <a:t>1 Поняття, ознаки та види правової поведінки</a:t>
          </a:r>
          <a:endParaRPr lang="uk-UA" sz="3200" kern="1200" dirty="0">
            <a:solidFill>
              <a:schemeClr val="bg1"/>
            </a:solidFill>
            <a:latin typeface="+mj-lt"/>
            <a:cs typeface="Times New Roman" panose="02020603050405020304" pitchFamily="18" charset="0"/>
          </a:endParaRPr>
        </a:p>
      </dsp:txBody>
      <dsp:txXfrm>
        <a:off x="59399" y="268387"/>
        <a:ext cx="10122798" cy="1098002"/>
      </dsp:txXfrm>
    </dsp:sp>
    <dsp:sp modelId="{42204797-5B53-4EB8-BB44-D402646BBA94}">
      <dsp:nvSpPr>
        <dsp:cNvPr id="0" name=""/>
        <dsp:cNvSpPr/>
      </dsp:nvSpPr>
      <dsp:spPr>
        <a:xfrm>
          <a:off x="0" y="1612988"/>
          <a:ext cx="10241596" cy="1216800"/>
        </a:xfrm>
        <a:prstGeom prst="roundRect">
          <a:avLst/>
        </a:prstGeom>
        <a:gradFill rotWithShape="0">
          <a:gsLst>
            <a:gs pos="0">
              <a:schemeClr val="accent3">
                <a:hueOff val="730060"/>
                <a:satOff val="-13582"/>
                <a:lumOff val="-4118"/>
                <a:alphaOff val="0"/>
              </a:schemeClr>
            </a:gs>
            <a:gs pos="100000">
              <a:schemeClr val="accent3">
                <a:hueOff val="730060"/>
                <a:satOff val="-13582"/>
                <a:lumOff val="-4118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3">
                <a:hueOff val="730060"/>
                <a:satOff val="-13582"/>
                <a:lumOff val="-4118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9800000"/>
          </a:lightRig>
        </a:scene3d>
        <a:sp3d prstMaterial="plastic">
          <a:bevelT w="25400" h="1905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b="1" kern="1200" dirty="0">
              <a:latin typeface="+mj-lt"/>
            </a:rPr>
            <a:t>11.2 Поняття, ознаки та види правомірної поведінки</a:t>
          </a:r>
          <a:endParaRPr lang="uk-UA" sz="3200" kern="1200" dirty="0">
            <a:solidFill>
              <a:schemeClr val="bg1"/>
            </a:solidFill>
            <a:latin typeface="+mj-lt"/>
            <a:cs typeface="Times New Roman" panose="02020603050405020304" pitchFamily="18" charset="0"/>
          </a:endParaRPr>
        </a:p>
      </dsp:txBody>
      <dsp:txXfrm>
        <a:off x="59399" y="1672387"/>
        <a:ext cx="10122798" cy="1098002"/>
      </dsp:txXfrm>
    </dsp:sp>
    <dsp:sp modelId="{50605140-2F08-4B9A-8FEF-2A28A3237121}">
      <dsp:nvSpPr>
        <dsp:cNvPr id="0" name=""/>
        <dsp:cNvSpPr/>
      </dsp:nvSpPr>
      <dsp:spPr>
        <a:xfrm>
          <a:off x="0" y="3016988"/>
          <a:ext cx="10241596" cy="1216800"/>
        </a:xfrm>
        <a:prstGeom prst="roundRect">
          <a:avLst/>
        </a:prstGeom>
        <a:gradFill rotWithShape="0">
          <a:gsLst>
            <a:gs pos="0">
              <a:schemeClr val="accent3">
                <a:hueOff val="1460120"/>
                <a:satOff val="-27164"/>
                <a:lumOff val="-8235"/>
                <a:alphaOff val="0"/>
              </a:schemeClr>
            </a:gs>
            <a:gs pos="100000">
              <a:schemeClr val="accent3">
                <a:hueOff val="1460120"/>
                <a:satOff val="-27164"/>
                <a:lumOff val="-8235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3">
                <a:hueOff val="1460120"/>
                <a:satOff val="-27164"/>
                <a:lumOff val="-8235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9800000"/>
          </a:lightRig>
        </a:scene3d>
        <a:sp3d prstMaterial="plastic">
          <a:bevelT w="25400" h="1905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b="1" kern="1200" dirty="0">
              <a:latin typeface="+mj-lt"/>
            </a:rPr>
            <a:t>11.3 Поняття та види правопорушень</a:t>
          </a:r>
          <a:endParaRPr lang="uk-UA" sz="3200" kern="1200" dirty="0">
            <a:solidFill>
              <a:schemeClr val="bg1"/>
            </a:solidFill>
            <a:latin typeface="+mj-lt"/>
            <a:cs typeface="Times New Roman" panose="02020603050405020304" pitchFamily="18" charset="0"/>
          </a:endParaRPr>
        </a:p>
      </dsp:txBody>
      <dsp:txXfrm>
        <a:off x="59399" y="3076387"/>
        <a:ext cx="10122798" cy="1098002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9FA0CE-784C-4495-A3B6-D69B46C48065}">
      <dsp:nvSpPr>
        <dsp:cNvPr id="0" name=""/>
        <dsp:cNvSpPr/>
      </dsp:nvSpPr>
      <dsp:spPr>
        <a:xfrm>
          <a:off x="2852867" y="352"/>
          <a:ext cx="4352664" cy="4352664"/>
        </a:xfrm>
        <a:prstGeom prst="arc">
          <a:avLst>
            <a:gd name="adj1" fmla="val 13200000"/>
            <a:gd name="adj2" fmla="val 1920000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7AB8E5-C4DC-42C1-8B75-CB69996BE36D}">
      <dsp:nvSpPr>
        <dsp:cNvPr id="0" name=""/>
        <dsp:cNvSpPr/>
      </dsp:nvSpPr>
      <dsp:spPr>
        <a:xfrm>
          <a:off x="2852867" y="352"/>
          <a:ext cx="4352664" cy="4352664"/>
        </a:xfrm>
        <a:prstGeom prst="arc">
          <a:avLst>
            <a:gd name="adj1" fmla="val 2400000"/>
            <a:gd name="adj2" fmla="val 840000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CDD02D-EBFC-49C3-AEB4-D9555F91619B}">
      <dsp:nvSpPr>
        <dsp:cNvPr id="0" name=""/>
        <dsp:cNvSpPr/>
      </dsp:nvSpPr>
      <dsp:spPr>
        <a:xfrm>
          <a:off x="676535" y="783831"/>
          <a:ext cx="8705329" cy="2785705"/>
        </a:xfrm>
        <a:prstGeom prst="rect">
          <a:avLst/>
        </a:prstGeom>
        <a:noFill/>
        <a:ln w="1905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900" b="1" i="0" u="none" kern="1200" dirty="0">
              <a:latin typeface="+mj-lt"/>
            </a:rPr>
            <a:t>Правопорушення</a:t>
          </a:r>
          <a:r>
            <a:rPr lang="uk-UA" sz="3900" b="0" i="0" u="none" kern="1200" dirty="0">
              <a:latin typeface="+mj-lt"/>
            </a:rPr>
            <a:t> – це винне, протиправне, суспільно-небезпечне чи суспільно-шкідливе діяння (дія чи бездіяльність) </a:t>
          </a:r>
          <a:r>
            <a:rPr lang="uk-UA" sz="3900" b="0" i="0" u="none" kern="1200" dirty="0" err="1">
              <a:latin typeface="+mj-lt"/>
            </a:rPr>
            <a:t>деліктоздатного</a:t>
          </a:r>
          <a:r>
            <a:rPr lang="uk-UA" sz="3900" b="0" i="0" u="none" kern="1200" dirty="0">
              <a:latin typeface="+mj-lt"/>
            </a:rPr>
            <a:t> суб’єкта, що тягне юридичну відповідальність</a:t>
          </a:r>
          <a:endParaRPr lang="ru-RU" sz="3900" b="0" i="0" u="none" kern="1200" dirty="0"/>
        </a:p>
      </dsp:txBody>
      <dsp:txXfrm>
        <a:off x="676535" y="783831"/>
        <a:ext cx="8705329" cy="2785705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5E4756-DC27-4CD7-A255-3734D3D9995F}">
      <dsp:nvSpPr>
        <dsp:cNvPr id="0" name=""/>
        <dsp:cNvSpPr/>
      </dsp:nvSpPr>
      <dsp:spPr>
        <a:xfrm>
          <a:off x="1137803" y="0"/>
          <a:ext cx="4716844" cy="4716844"/>
        </a:xfrm>
        <a:prstGeom prst="triangle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12700" dir="5400000" sx="102000" sy="102000" rotWithShape="0">
            <a:srgbClr val="000000">
              <a:alpha val="32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1F2FF02-3B7F-43CA-BAEE-F8D14B23227F}">
      <dsp:nvSpPr>
        <dsp:cNvPr id="0" name=""/>
        <dsp:cNvSpPr/>
      </dsp:nvSpPr>
      <dsp:spPr>
        <a:xfrm>
          <a:off x="172783" y="472145"/>
          <a:ext cx="9712833" cy="335338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000" b="1" i="0" kern="1200" dirty="0">
              <a:latin typeface="+mj-lt"/>
            </a:rPr>
            <a:t>Правопорушення</a:t>
          </a:r>
          <a:r>
            <a:rPr lang="uk-UA" sz="4000" i="0" kern="1200" dirty="0">
              <a:latin typeface="+mj-lt"/>
            </a:rPr>
            <a:t> – це винне, протиправне, суспільно-небезпечне чи суспільно-шкідливе діяння (дія чи бездіяльність) </a:t>
          </a:r>
          <a:r>
            <a:rPr lang="uk-UA" sz="4000" i="0" kern="1200" dirty="0" err="1">
              <a:latin typeface="+mj-lt"/>
            </a:rPr>
            <a:t>деліктоздатного</a:t>
          </a:r>
          <a:r>
            <a:rPr lang="uk-UA" sz="4000" i="0" kern="1200" dirty="0">
              <a:latin typeface="+mj-lt"/>
            </a:rPr>
            <a:t> суб’єкта, що тягне юридичну відповідальність</a:t>
          </a:r>
          <a:endParaRPr lang="ru-RU" sz="4000" i="0" kern="1200" dirty="0"/>
        </a:p>
      </dsp:txBody>
      <dsp:txXfrm>
        <a:off x="336482" y="635844"/>
        <a:ext cx="9385435" cy="3025983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381099-18F4-41CA-92BB-17278895B441}">
      <dsp:nvSpPr>
        <dsp:cNvPr id="0" name=""/>
        <dsp:cNvSpPr/>
      </dsp:nvSpPr>
      <dsp:spPr>
        <a:xfrm>
          <a:off x="3457" y="2100"/>
          <a:ext cx="4831018" cy="1877795"/>
        </a:xfrm>
        <a:prstGeom prst="roundRect">
          <a:avLst>
            <a:gd name="adj" fmla="val 10000"/>
          </a:avLst>
        </a:prstGeom>
        <a:solidFill>
          <a:schemeClr val="accent1">
            <a:shade val="6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12700" dir="5400000" sx="102000" sy="102000" rotWithShape="0">
            <a:srgbClr val="000000">
              <a:alpha val="32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marR="0" lvl="0" indent="0" algn="ctr" defTabSz="14224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uk-UA" sz="3200" b="0" i="0" kern="1200" dirty="0">
              <a:latin typeface="+mj-lt"/>
            </a:rPr>
            <a:t>має протиправний, неправомірний, характер</a:t>
          </a:r>
          <a:endParaRPr lang="ru-RU" sz="3200" kern="1200" dirty="0"/>
        </a:p>
      </dsp:txBody>
      <dsp:txXfrm>
        <a:off x="58456" y="57099"/>
        <a:ext cx="4721020" cy="1767797"/>
      </dsp:txXfrm>
    </dsp:sp>
    <dsp:sp modelId="{96503B45-BD1C-4A0B-8007-0240626CFF58}">
      <dsp:nvSpPr>
        <dsp:cNvPr id="0" name=""/>
        <dsp:cNvSpPr/>
      </dsp:nvSpPr>
      <dsp:spPr>
        <a:xfrm>
          <a:off x="3457" y="2142828"/>
          <a:ext cx="2318146" cy="1877795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12700" dir="5400000" sx="102000" sy="102000" rotWithShape="0">
            <a:srgbClr val="000000">
              <a:alpha val="32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900" b="0" i="0" kern="1200" dirty="0">
              <a:latin typeface="+mj-lt"/>
            </a:rPr>
            <a:t>виражається в поведінці </a:t>
          </a:r>
          <a:endParaRPr lang="ru-RU" sz="2900" b="0" i="0" kern="1200" dirty="0">
            <a:latin typeface="+mj-lt"/>
          </a:endParaRPr>
        </a:p>
      </dsp:txBody>
      <dsp:txXfrm>
        <a:off x="58456" y="2197827"/>
        <a:ext cx="2208148" cy="1767797"/>
      </dsp:txXfrm>
    </dsp:sp>
    <dsp:sp modelId="{D4D824EF-171A-4121-A75B-23D26D71A676}">
      <dsp:nvSpPr>
        <dsp:cNvPr id="0" name=""/>
        <dsp:cNvSpPr/>
      </dsp:nvSpPr>
      <dsp:spPr>
        <a:xfrm>
          <a:off x="2516328" y="2142828"/>
          <a:ext cx="2318146" cy="1877795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12700" dir="5400000" sx="102000" sy="102000" rotWithShape="0">
            <a:srgbClr val="000000">
              <a:alpha val="32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900" b="0" i="0" kern="1200" dirty="0">
              <a:latin typeface="+mj-lt"/>
            </a:rPr>
            <a:t>має свідомо вольовий характер</a:t>
          </a:r>
          <a:endParaRPr lang="ru-RU" sz="2900" b="0" i="0" kern="1200" dirty="0">
            <a:latin typeface="+mj-lt"/>
          </a:endParaRPr>
        </a:p>
      </dsp:txBody>
      <dsp:txXfrm>
        <a:off x="2571327" y="2197827"/>
        <a:ext cx="2208148" cy="1767797"/>
      </dsp:txXfrm>
    </dsp:sp>
    <dsp:sp modelId="{D0EF0118-81B4-4C1D-94C5-05FD17B41767}">
      <dsp:nvSpPr>
        <dsp:cNvPr id="0" name=""/>
        <dsp:cNvSpPr/>
      </dsp:nvSpPr>
      <dsp:spPr>
        <a:xfrm>
          <a:off x="5223924" y="2100"/>
          <a:ext cx="4831018" cy="1877795"/>
        </a:xfrm>
        <a:prstGeom prst="roundRect">
          <a:avLst>
            <a:gd name="adj" fmla="val 10000"/>
          </a:avLst>
        </a:prstGeom>
        <a:solidFill>
          <a:schemeClr val="accent1">
            <a:shade val="6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12700" dir="5400000" sx="102000" sy="102000" rotWithShape="0">
            <a:srgbClr val="000000">
              <a:alpha val="32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marR="0" lvl="0" indent="0" algn="ctr" defTabSz="14224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uk-UA" sz="3200" b="0" i="0" kern="1200" dirty="0">
              <a:latin typeface="+mj-lt"/>
            </a:rPr>
            <a:t>має суспільно шкідливий або суспільно небезпечний характер</a:t>
          </a:r>
          <a:endParaRPr lang="ru-RU" sz="3200" b="0" i="0" kern="1200" dirty="0">
            <a:latin typeface="+mj-lt"/>
          </a:endParaRPr>
        </a:p>
      </dsp:txBody>
      <dsp:txXfrm>
        <a:off x="5278923" y="57099"/>
        <a:ext cx="4721020" cy="1767797"/>
      </dsp:txXfrm>
    </dsp:sp>
    <dsp:sp modelId="{EE8EE83B-A202-4E5E-A105-F20B6F7797CB}">
      <dsp:nvSpPr>
        <dsp:cNvPr id="0" name=""/>
        <dsp:cNvSpPr/>
      </dsp:nvSpPr>
      <dsp:spPr>
        <a:xfrm>
          <a:off x="5223924" y="2142828"/>
          <a:ext cx="2318146" cy="1877795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12700" dir="5400000" sx="102000" sy="102000" rotWithShape="0">
            <a:srgbClr val="000000">
              <a:alpha val="32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marR="0" lvl="0" indent="0" algn="ctr" defTabSz="12890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uk-UA" sz="2900" b="0" i="0" kern="1200" dirty="0">
              <a:latin typeface="+mj-lt"/>
            </a:rPr>
            <a:t>є винним</a:t>
          </a:r>
          <a:endParaRPr lang="ru-RU" sz="2900" b="0" i="0" kern="1200" dirty="0">
            <a:latin typeface="+mj-lt"/>
          </a:endParaRPr>
        </a:p>
      </dsp:txBody>
      <dsp:txXfrm>
        <a:off x="5278923" y="2197827"/>
        <a:ext cx="2208148" cy="1767797"/>
      </dsp:txXfrm>
    </dsp:sp>
    <dsp:sp modelId="{B10E8966-4C20-49A4-A0F0-010DE5155C92}">
      <dsp:nvSpPr>
        <dsp:cNvPr id="0" name=""/>
        <dsp:cNvSpPr/>
      </dsp:nvSpPr>
      <dsp:spPr>
        <a:xfrm>
          <a:off x="7736795" y="2142828"/>
          <a:ext cx="2318146" cy="1877795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12700" dir="5400000" sx="102000" sy="102000" rotWithShape="0">
            <a:srgbClr val="000000">
              <a:alpha val="32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marR="0" lvl="0" indent="0" algn="ctr" defTabSz="12890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uk-UA" sz="2900" b="0" i="0" kern="1200" dirty="0">
              <a:latin typeface="+mj-lt"/>
            </a:rPr>
            <a:t>є караним</a:t>
          </a:r>
          <a:endParaRPr lang="ru-RU" sz="2900" b="0" i="0" kern="1200" dirty="0">
            <a:latin typeface="+mj-lt"/>
          </a:endParaRPr>
        </a:p>
      </dsp:txBody>
      <dsp:txXfrm>
        <a:off x="7791794" y="2197827"/>
        <a:ext cx="2208148" cy="1767797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4338ED-3064-4DC7-905C-44FBC60BDB45}">
      <dsp:nvSpPr>
        <dsp:cNvPr id="0" name=""/>
        <dsp:cNvSpPr/>
      </dsp:nvSpPr>
      <dsp:spPr>
        <a:xfrm>
          <a:off x="0" y="0"/>
          <a:ext cx="5189755" cy="835200"/>
        </a:xfrm>
        <a:prstGeom prst="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12700" dir="5400000" sx="102000" sy="102000" rotWithShape="0">
            <a:srgbClr val="000000">
              <a:alpha val="32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i="0" kern="1200">
              <a:latin typeface="+mj-lt"/>
            </a:rPr>
            <a:t>1. Суб’єкт правопорушення</a:t>
          </a:r>
          <a:endParaRPr lang="ru-RU" sz="2400" i="0" kern="1200" dirty="0"/>
        </a:p>
      </dsp:txBody>
      <dsp:txXfrm>
        <a:off x="0" y="0"/>
        <a:ext cx="5189755" cy="835200"/>
      </dsp:txXfrm>
    </dsp:sp>
    <dsp:sp modelId="{2D504C43-AB06-46D3-AFFF-45FFC5FF11F9}">
      <dsp:nvSpPr>
        <dsp:cNvPr id="0" name=""/>
        <dsp:cNvSpPr/>
      </dsp:nvSpPr>
      <dsp:spPr>
        <a:xfrm>
          <a:off x="17" y="791838"/>
          <a:ext cx="5202657" cy="3272463"/>
        </a:xfrm>
        <a:prstGeom prst="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400" kern="1200" dirty="0">
              <a:latin typeface="+mj-lt"/>
            </a:rPr>
            <a:t>– </a:t>
          </a:r>
          <a:r>
            <a:rPr lang="uk-UA" sz="2400" kern="1200" noProof="0" dirty="0">
              <a:latin typeface="+mj-lt"/>
            </a:rPr>
            <a:t>це </a:t>
          </a:r>
          <a:r>
            <a:rPr lang="uk-UA" sz="2400" kern="1200" noProof="0" dirty="0" err="1">
              <a:latin typeface="+mj-lt"/>
            </a:rPr>
            <a:t>деліктоспроможна</a:t>
          </a:r>
          <a:r>
            <a:rPr lang="uk-UA" sz="2400" kern="1200" noProof="0" dirty="0">
              <a:latin typeface="+mj-lt"/>
            </a:rPr>
            <a:t> особа, яка скоїла правопорушення</a:t>
          </a:r>
        </a:p>
        <a:p>
          <a:pPr marL="457200" lvl="2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400" kern="1200" noProof="0" dirty="0">
              <a:latin typeface="+mj-lt"/>
            </a:rPr>
            <a:t>індивідуальний</a:t>
          </a:r>
          <a:r>
            <a:rPr lang="ru-RU" sz="2400" kern="1200" dirty="0">
              <a:latin typeface="+mj-lt"/>
            </a:rPr>
            <a:t> суб</a:t>
          </a:r>
          <a:r>
            <a:rPr lang="en-US" sz="2400" kern="1200" dirty="0">
              <a:latin typeface="+mj-lt"/>
            </a:rPr>
            <a:t>’</a:t>
          </a:r>
          <a:r>
            <a:rPr lang="uk-UA" sz="2400" kern="1200" dirty="0" err="1">
              <a:latin typeface="+mj-lt"/>
            </a:rPr>
            <a:t>єкт</a:t>
          </a:r>
          <a:endParaRPr lang="ru-RU" sz="2400" kern="1200" dirty="0">
            <a:latin typeface="+mj-lt"/>
          </a:endParaRPr>
        </a:p>
        <a:p>
          <a:pPr marL="457200" lvl="2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400" kern="1200" dirty="0">
              <a:latin typeface="+mj-lt"/>
            </a:rPr>
            <a:t>колективний суб</a:t>
          </a:r>
          <a:r>
            <a:rPr lang="en-US" sz="2400" kern="1200" dirty="0">
              <a:latin typeface="+mj-lt"/>
            </a:rPr>
            <a:t>’</a:t>
          </a:r>
          <a:r>
            <a:rPr lang="uk-UA" sz="2400" kern="1200" dirty="0" err="1">
              <a:latin typeface="+mj-lt"/>
            </a:rPr>
            <a:t>єкт</a:t>
          </a:r>
          <a:endParaRPr lang="ru-RU" sz="2400" kern="1200" dirty="0">
            <a:latin typeface="+mj-lt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400" b="1" kern="1200" dirty="0">
              <a:solidFill>
                <a:schemeClr val="bg2">
                  <a:lumMod val="25000"/>
                </a:schemeClr>
              </a:solidFill>
              <a:latin typeface="+mj-lt"/>
            </a:rPr>
            <a:t>Вимоги</a:t>
          </a:r>
          <a:r>
            <a:rPr lang="uk-UA" sz="2400" b="1" i="1" kern="1200" dirty="0">
              <a:solidFill>
                <a:schemeClr val="bg2">
                  <a:lumMod val="25000"/>
                </a:schemeClr>
              </a:solidFill>
              <a:latin typeface="+mj-lt"/>
            </a:rPr>
            <a:t> </a:t>
          </a:r>
          <a:r>
            <a:rPr lang="uk-UA" sz="2400" b="1" kern="1200" dirty="0">
              <a:solidFill>
                <a:schemeClr val="bg2">
                  <a:lumMod val="25000"/>
                </a:schemeClr>
              </a:solidFill>
              <a:latin typeface="+mj-lt"/>
            </a:rPr>
            <a:t>суб’єкта правопорушення: </a:t>
          </a:r>
          <a:endParaRPr lang="ru-RU" sz="2400" kern="1200" dirty="0">
            <a:solidFill>
              <a:schemeClr val="bg2">
                <a:lumMod val="25000"/>
              </a:schemeClr>
            </a:solidFill>
            <a:latin typeface="+mj-lt"/>
          </a:endParaRPr>
        </a:p>
        <a:p>
          <a:pPr marL="457200" lvl="2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400" kern="1200" dirty="0">
              <a:latin typeface="+mj-lt"/>
            </a:rPr>
            <a:t>досягнення особою певного віку</a:t>
          </a:r>
          <a:endParaRPr lang="ru-RU" sz="2400" kern="1200" dirty="0">
            <a:latin typeface="+mj-lt"/>
          </a:endParaRPr>
        </a:p>
        <a:p>
          <a:pPr marL="457200" lvl="2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400" kern="1200" dirty="0">
              <a:latin typeface="+mj-lt"/>
            </a:rPr>
            <a:t>осудність</a:t>
          </a:r>
          <a:endParaRPr lang="ru-RU" sz="2400" kern="1200" dirty="0">
            <a:latin typeface="+mj-lt"/>
          </a:endParaRPr>
        </a:p>
      </dsp:txBody>
      <dsp:txXfrm>
        <a:off x="17" y="791838"/>
        <a:ext cx="5202657" cy="3272463"/>
      </dsp:txXfrm>
    </dsp:sp>
    <dsp:sp modelId="{37C43339-A80E-43E0-A81A-4A206F22FC9F}">
      <dsp:nvSpPr>
        <dsp:cNvPr id="0" name=""/>
        <dsp:cNvSpPr/>
      </dsp:nvSpPr>
      <dsp:spPr>
        <a:xfrm>
          <a:off x="5799536" y="21931"/>
          <a:ext cx="4258121" cy="835200"/>
        </a:xfrm>
        <a:prstGeom prst="rect">
          <a:avLst/>
        </a:prstGeom>
        <a:solidFill>
          <a:schemeClr val="accent5"/>
        </a:solidFill>
        <a:ln w="19050" cap="flat" cmpd="sng" algn="ctr">
          <a:solidFill>
            <a:schemeClr val="accent5">
              <a:shade val="50000"/>
            </a:scheme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i="0" kern="1200" dirty="0">
              <a:solidFill>
                <a:schemeClr val="bg2">
                  <a:lumMod val="25000"/>
                </a:schemeClr>
              </a:solidFill>
              <a:latin typeface="+mj-lt"/>
            </a:rPr>
            <a:t>Спеціальні ознаки суб’єкта (спеціальний суб’єкт)</a:t>
          </a:r>
          <a:endParaRPr lang="ru-RU" sz="2400" b="1" i="0" kern="1200" dirty="0">
            <a:solidFill>
              <a:schemeClr val="bg2">
                <a:lumMod val="25000"/>
              </a:schemeClr>
            </a:solidFill>
            <a:latin typeface="+mj-lt"/>
          </a:endParaRPr>
        </a:p>
      </dsp:txBody>
      <dsp:txXfrm>
        <a:off x="5799536" y="21931"/>
        <a:ext cx="4258121" cy="835200"/>
      </dsp:txXfrm>
    </dsp:sp>
    <dsp:sp modelId="{96363D31-7E5E-47B0-A0D1-26A51933A3DC}">
      <dsp:nvSpPr>
        <dsp:cNvPr id="0" name=""/>
        <dsp:cNvSpPr/>
      </dsp:nvSpPr>
      <dsp:spPr>
        <a:xfrm>
          <a:off x="5799536" y="875419"/>
          <a:ext cx="4258121" cy="3858354"/>
        </a:xfrm>
        <a:prstGeom prst="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000" i="0" kern="1200" dirty="0">
              <a:latin typeface="+mj-lt"/>
            </a:rPr>
            <a:t>громадянство</a:t>
          </a:r>
          <a:endParaRPr lang="ru-RU" sz="2000" i="0" kern="1200" dirty="0">
            <a:latin typeface="+mj-lt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000" i="0" kern="1200" dirty="0">
              <a:latin typeface="+mj-lt"/>
            </a:rPr>
            <a:t>посадова особа</a:t>
          </a:r>
          <a:endParaRPr lang="ru-RU" sz="2000" i="0" kern="1200" dirty="0">
            <a:latin typeface="+mj-lt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000" i="0" kern="1200" dirty="0">
              <a:latin typeface="+mj-lt"/>
            </a:rPr>
            <a:t>військовослужбовець</a:t>
          </a:r>
          <a:endParaRPr lang="ru-RU" sz="2000" i="0" kern="1200" dirty="0">
            <a:latin typeface="+mj-lt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000" i="0" kern="1200" dirty="0">
              <a:latin typeface="+mj-lt"/>
            </a:rPr>
            <a:t>фах</a:t>
          </a:r>
          <a:endParaRPr lang="ru-RU" sz="2000" i="0" kern="1200" dirty="0">
            <a:latin typeface="+mj-lt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000" i="0" kern="1200" dirty="0">
              <a:latin typeface="+mj-lt"/>
            </a:rPr>
            <a:t>особливо небезпечний рецидивіст</a:t>
          </a:r>
          <a:endParaRPr lang="ru-RU" sz="2000" i="0" kern="1200" dirty="0">
            <a:latin typeface="+mj-lt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000" i="0" kern="1200" dirty="0">
              <a:latin typeface="+mj-lt"/>
            </a:rPr>
            <a:t>особа, що відбуває покарання у вигляді позбавлення волі</a:t>
          </a:r>
          <a:endParaRPr lang="ru-RU" sz="2000" i="0" kern="1200" dirty="0">
            <a:latin typeface="+mj-lt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000" i="0" kern="1200" dirty="0">
              <a:latin typeface="+mj-lt"/>
            </a:rPr>
            <a:t>особа, що підлягає призову на строкову військову службу</a:t>
          </a:r>
          <a:endParaRPr lang="ru-RU" sz="2000" i="0" kern="1200" dirty="0">
            <a:latin typeface="+mj-lt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000" i="0" kern="1200" dirty="0">
              <a:latin typeface="+mj-lt"/>
            </a:rPr>
            <a:t>працівник транспорту</a:t>
          </a:r>
          <a:endParaRPr lang="ru-RU" sz="2000" i="0" kern="1200" dirty="0">
            <a:latin typeface="+mj-lt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000" i="0" kern="1200" dirty="0">
              <a:latin typeface="+mj-lt"/>
            </a:rPr>
            <a:t>член виборчої комісії</a:t>
          </a:r>
          <a:endParaRPr lang="ru-RU" sz="2000" i="0" kern="1200" dirty="0">
            <a:latin typeface="+mj-lt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000" i="0" kern="1200" dirty="0">
              <a:latin typeface="+mj-lt"/>
            </a:rPr>
            <a:t>родинні відносини (батьки, діти)</a:t>
          </a:r>
          <a:endParaRPr lang="ru-RU" sz="2000" i="0" kern="1200" dirty="0">
            <a:latin typeface="+mj-lt"/>
          </a:endParaRPr>
        </a:p>
      </dsp:txBody>
      <dsp:txXfrm>
        <a:off x="5799536" y="875419"/>
        <a:ext cx="4258121" cy="3858354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899148-2A06-4D55-BC09-BB56976E3F5B}">
      <dsp:nvSpPr>
        <dsp:cNvPr id="0" name=""/>
        <dsp:cNvSpPr/>
      </dsp:nvSpPr>
      <dsp:spPr>
        <a:xfrm>
          <a:off x="6901" y="84020"/>
          <a:ext cx="2735130" cy="1143523"/>
        </a:xfrm>
        <a:prstGeom prst="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12700" dir="5400000" sx="102000" sy="102000" rotWithShape="0">
            <a:srgbClr val="000000">
              <a:alpha val="32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i="0" kern="1200" dirty="0">
              <a:latin typeface="+mj-lt"/>
            </a:rPr>
            <a:t>2. Об’єкт правопорушення</a:t>
          </a:r>
          <a:endParaRPr lang="ru-RU" sz="2400" i="0" kern="1200" dirty="0"/>
        </a:p>
      </dsp:txBody>
      <dsp:txXfrm>
        <a:off x="6901" y="84020"/>
        <a:ext cx="2735130" cy="1143523"/>
      </dsp:txXfrm>
    </dsp:sp>
    <dsp:sp modelId="{53971004-AE91-46AC-91EF-0BCB192EAC20}">
      <dsp:nvSpPr>
        <dsp:cNvPr id="0" name=""/>
        <dsp:cNvSpPr/>
      </dsp:nvSpPr>
      <dsp:spPr>
        <a:xfrm>
          <a:off x="7543" y="1227544"/>
          <a:ext cx="2733846" cy="4019387"/>
        </a:xfrm>
        <a:prstGeom prst="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000" i="0" kern="1200" dirty="0">
              <a:latin typeface="+mj-lt"/>
            </a:rPr>
            <a:t>– це певні блага чи соціальні цінності, на які посягає правопорушення </a:t>
          </a:r>
          <a:endParaRPr lang="ru-RU" sz="2000" i="0" kern="1200" dirty="0"/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000" i="0" kern="1200" dirty="0">
              <a:latin typeface="+mj-lt"/>
            </a:rPr>
            <a:t>загальний об’єкт </a:t>
          </a:r>
          <a:endParaRPr lang="ru-RU" sz="2000" i="0" kern="1200" dirty="0"/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000" i="0" kern="1200" dirty="0">
              <a:latin typeface="+mj-lt"/>
            </a:rPr>
            <a:t>родовий (видовий) об’єкт</a:t>
          </a:r>
          <a:endParaRPr lang="ru-RU" sz="2000" i="0" kern="1200" dirty="0">
            <a:latin typeface="+mj-lt"/>
          </a:endParaRP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000" i="0" kern="1200" dirty="0">
              <a:latin typeface="+mj-lt"/>
            </a:rPr>
            <a:t>безпосередній об’єкт</a:t>
          </a:r>
          <a:r>
            <a:rPr lang="uk-UA" sz="1700" i="0" kern="1200" dirty="0">
              <a:latin typeface="+mj-lt"/>
            </a:rPr>
            <a:t> </a:t>
          </a:r>
          <a:endParaRPr lang="ru-RU" sz="1700" i="0" kern="1200" dirty="0">
            <a:latin typeface="+mj-lt"/>
          </a:endParaRPr>
        </a:p>
      </dsp:txBody>
      <dsp:txXfrm>
        <a:off x="7543" y="1227544"/>
        <a:ext cx="2733846" cy="4019387"/>
      </dsp:txXfrm>
    </dsp:sp>
    <dsp:sp modelId="{E493E625-27E6-408F-AC5E-0AF4089F31A2}">
      <dsp:nvSpPr>
        <dsp:cNvPr id="0" name=""/>
        <dsp:cNvSpPr/>
      </dsp:nvSpPr>
      <dsp:spPr>
        <a:xfrm>
          <a:off x="3215021" y="84020"/>
          <a:ext cx="3378497" cy="1143523"/>
        </a:xfrm>
        <a:prstGeom prst="rect">
          <a:avLst/>
        </a:prstGeom>
        <a:solidFill>
          <a:schemeClr val="accent1">
            <a:shade val="50000"/>
            <a:hueOff val="271754"/>
            <a:satOff val="-15199"/>
            <a:lumOff val="30265"/>
            <a:alphaOff val="0"/>
          </a:schemeClr>
        </a:solidFill>
        <a:ln w="19050" cap="flat" cmpd="sng" algn="ctr">
          <a:solidFill>
            <a:schemeClr val="accent1">
              <a:shade val="50000"/>
              <a:hueOff val="271754"/>
              <a:satOff val="-15199"/>
              <a:lumOff val="30265"/>
              <a:alphaOff val="0"/>
            </a:schemeClr>
          </a:solidFill>
          <a:prstDash val="solid"/>
        </a:ln>
        <a:effectLst>
          <a:outerShdw blurRad="63500" dist="12700" dir="5400000" sx="102000" sy="102000" rotWithShape="0">
            <a:srgbClr val="000000">
              <a:alpha val="32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i="0" kern="1200" dirty="0">
              <a:solidFill>
                <a:schemeClr val="bg2">
                  <a:lumMod val="25000"/>
                </a:schemeClr>
              </a:solidFill>
              <a:latin typeface="+mj-lt"/>
            </a:rPr>
            <a:t>3. Суб’єктивна сторона правопорушення</a:t>
          </a:r>
          <a:endParaRPr lang="ru-RU" sz="2400" i="0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3215021" y="84020"/>
        <a:ext cx="3378497" cy="1143523"/>
      </dsp:txXfrm>
    </dsp:sp>
    <dsp:sp modelId="{8119539B-17B3-4B23-9675-D086D8AA7D54}">
      <dsp:nvSpPr>
        <dsp:cNvPr id="0" name=""/>
        <dsp:cNvSpPr/>
      </dsp:nvSpPr>
      <dsp:spPr>
        <a:xfrm>
          <a:off x="3215021" y="1227544"/>
          <a:ext cx="3378497" cy="4019387"/>
        </a:xfrm>
        <a:prstGeom prst="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700" b="1" kern="1200" dirty="0">
              <a:latin typeface="+mj-lt"/>
            </a:rPr>
            <a:t> </a:t>
          </a:r>
          <a:r>
            <a:rPr lang="uk-UA" sz="2000" kern="1200" dirty="0">
              <a:latin typeface="+mj-lt"/>
            </a:rPr>
            <a:t>– це сукупність ознак, які характеризують суб’єктивне (внутрішнє) ставлення особи до свого діяння та його наслідків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000" b="1" i="0" kern="1200" dirty="0">
              <a:latin typeface="+mj-lt"/>
            </a:rPr>
            <a:t>Ознаки (елементи)</a:t>
          </a:r>
          <a:r>
            <a:rPr lang="uk-UA" sz="2000" i="0" kern="1200" dirty="0">
              <a:latin typeface="+mj-lt"/>
            </a:rPr>
            <a:t> </a:t>
          </a:r>
          <a:r>
            <a:rPr lang="uk-UA" sz="2000" kern="1200" dirty="0">
              <a:latin typeface="+mj-lt"/>
            </a:rPr>
            <a:t>суб’єктивної сторони:</a:t>
          </a:r>
          <a:endParaRPr lang="ru-RU" sz="2000" kern="1200" dirty="0"/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000" kern="1200" dirty="0">
              <a:latin typeface="+mj-lt"/>
            </a:rPr>
            <a:t>вина (прямий, непрямій умисел, злочинна самовпевненість)</a:t>
          </a:r>
          <a:endParaRPr lang="ru-RU" sz="2000" kern="1200" dirty="0">
            <a:latin typeface="+mj-lt"/>
          </a:endParaRP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000" kern="1200" dirty="0">
              <a:latin typeface="+mj-lt"/>
            </a:rPr>
            <a:t>мотив </a:t>
          </a:r>
          <a:endParaRPr lang="ru-RU" sz="2000" kern="1200" dirty="0">
            <a:latin typeface="+mj-lt"/>
          </a:endParaRP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000" kern="1200" dirty="0">
              <a:latin typeface="+mj-lt"/>
            </a:rPr>
            <a:t>мета </a:t>
          </a:r>
          <a:endParaRPr lang="ru-RU" sz="2000" kern="1200" dirty="0">
            <a:latin typeface="+mj-lt"/>
          </a:endParaRPr>
        </a:p>
      </dsp:txBody>
      <dsp:txXfrm>
        <a:off x="3215021" y="1227544"/>
        <a:ext cx="3378497" cy="4019387"/>
      </dsp:txXfrm>
    </dsp:sp>
    <dsp:sp modelId="{BE6E1FA2-11A9-4591-9F36-AB15B1A54D7C}">
      <dsp:nvSpPr>
        <dsp:cNvPr id="0" name=""/>
        <dsp:cNvSpPr/>
      </dsp:nvSpPr>
      <dsp:spPr>
        <a:xfrm>
          <a:off x="7066509" y="84020"/>
          <a:ext cx="3378497" cy="1143523"/>
        </a:xfrm>
        <a:prstGeom prst="rect">
          <a:avLst/>
        </a:prstGeom>
        <a:solidFill>
          <a:schemeClr val="accent1">
            <a:shade val="50000"/>
            <a:hueOff val="271754"/>
            <a:satOff val="-15199"/>
            <a:lumOff val="30265"/>
            <a:alphaOff val="0"/>
          </a:schemeClr>
        </a:solidFill>
        <a:ln w="19050" cap="flat" cmpd="sng" algn="ctr">
          <a:solidFill>
            <a:schemeClr val="accent1">
              <a:shade val="50000"/>
              <a:hueOff val="271754"/>
              <a:satOff val="-15199"/>
              <a:lumOff val="30265"/>
              <a:alphaOff val="0"/>
            </a:schemeClr>
          </a:solidFill>
          <a:prstDash val="solid"/>
        </a:ln>
        <a:effectLst>
          <a:outerShdw blurRad="63500" dist="12700" dir="5400000" sx="102000" sy="102000" rotWithShape="0">
            <a:srgbClr val="000000">
              <a:alpha val="32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i="0" kern="1200" dirty="0">
              <a:solidFill>
                <a:schemeClr val="bg2">
                  <a:lumMod val="25000"/>
                </a:schemeClr>
              </a:solidFill>
              <a:latin typeface="+mj-lt"/>
            </a:rPr>
            <a:t>4. Об’єктивна сторона правопорушення</a:t>
          </a:r>
          <a:endParaRPr lang="ru-RU" sz="2400" i="0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7066509" y="84020"/>
        <a:ext cx="3378497" cy="1143523"/>
      </dsp:txXfrm>
    </dsp:sp>
    <dsp:sp modelId="{5ABC8847-18D4-4135-8A70-C6AD6746B153}">
      <dsp:nvSpPr>
        <dsp:cNvPr id="0" name=""/>
        <dsp:cNvSpPr/>
      </dsp:nvSpPr>
      <dsp:spPr>
        <a:xfrm>
          <a:off x="7066779" y="1252383"/>
          <a:ext cx="3378497" cy="4019387"/>
        </a:xfrm>
        <a:prstGeom prst="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700" kern="1200" dirty="0">
              <a:latin typeface="+mj-lt"/>
            </a:rPr>
            <a:t>– це сукупність зовнішніх ознак, що характеризують дане правопорушення, до яких належить:</a:t>
          </a:r>
          <a:endParaRPr lang="ru-RU" sz="1700" kern="1200" dirty="0"/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700" kern="1200" dirty="0">
              <a:latin typeface="+mj-lt"/>
            </a:rPr>
            <a:t>діяння (у вигляді дії чи бездіяльності)</a:t>
          </a:r>
          <a:endParaRPr lang="ru-RU" sz="1700" kern="1200" dirty="0"/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700" kern="1200" dirty="0">
              <a:latin typeface="+mj-lt"/>
            </a:rPr>
            <a:t>протиправність (формальний аспект)</a:t>
          </a:r>
          <a:endParaRPr lang="ru-RU" sz="1700" kern="1200" dirty="0">
            <a:latin typeface="+mj-lt"/>
          </a:endParaRP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700" kern="1200" dirty="0">
              <a:latin typeface="+mj-lt"/>
            </a:rPr>
            <a:t>наслідки діяння (змістовний аспект)</a:t>
          </a:r>
          <a:endParaRPr lang="ru-RU" sz="1700" kern="1200" dirty="0">
            <a:latin typeface="+mj-lt"/>
          </a:endParaRP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700" kern="1200" dirty="0">
              <a:latin typeface="+mj-lt"/>
            </a:rPr>
            <a:t>причинний зв’язок між діянням та наслідками, які воно спричиняє</a:t>
          </a:r>
          <a:endParaRPr lang="ru-RU" sz="1700" kern="1200" dirty="0">
            <a:latin typeface="+mj-lt"/>
          </a:endParaRP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700" kern="1200" dirty="0">
              <a:latin typeface="+mj-lt"/>
            </a:rPr>
            <a:t>місце, час, спосіб, засоби, обставини та ситуація скоєння правопорушення</a:t>
          </a:r>
          <a:endParaRPr lang="ru-RU" sz="1700" kern="1200" dirty="0"/>
        </a:p>
      </dsp:txBody>
      <dsp:txXfrm>
        <a:off x="7066779" y="1252383"/>
        <a:ext cx="3378497" cy="4019387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4919B0-62F9-4D4E-9917-4CD44B228095}">
      <dsp:nvSpPr>
        <dsp:cNvPr id="0" name=""/>
        <dsp:cNvSpPr/>
      </dsp:nvSpPr>
      <dsp:spPr>
        <a:xfrm>
          <a:off x="5029199" y="2228762"/>
          <a:ext cx="2696503" cy="9359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7988"/>
              </a:lnTo>
              <a:lnTo>
                <a:pt x="2696503" y="467988"/>
              </a:lnTo>
              <a:lnTo>
                <a:pt x="2696503" y="935976"/>
              </a:lnTo>
            </a:path>
          </a:pathLst>
        </a:custGeom>
        <a:noFill/>
        <a:ln w="1905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2AE1FB-55AD-41DC-B3D1-C8073CF27C57}">
      <dsp:nvSpPr>
        <dsp:cNvPr id="0" name=""/>
        <dsp:cNvSpPr/>
      </dsp:nvSpPr>
      <dsp:spPr>
        <a:xfrm>
          <a:off x="2332696" y="2228762"/>
          <a:ext cx="2696503" cy="935976"/>
        </a:xfrm>
        <a:custGeom>
          <a:avLst/>
          <a:gdLst/>
          <a:ahLst/>
          <a:cxnLst/>
          <a:rect l="0" t="0" r="0" b="0"/>
          <a:pathLst>
            <a:path>
              <a:moveTo>
                <a:pt x="2696503" y="0"/>
              </a:moveTo>
              <a:lnTo>
                <a:pt x="2696503" y="467988"/>
              </a:lnTo>
              <a:lnTo>
                <a:pt x="0" y="467988"/>
              </a:lnTo>
              <a:lnTo>
                <a:pt x="0" y="935976"/>
              </a:lnTo>
            </a:path>
          </a:pathLst>
        </a:custGeom>
        <a:noFill/>
        <a:ln w="1905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D1CF67-315D-486B-84BF-66A690CC7FCF}">
      <dsp:nvSpPr>
        <dsp:cNvPr id="0" name=""/>
        <dsp:cNvSpPr/>
      </dsp:nvSpPr>
      <dsp:spPr>
        <a:xfrm>
          <a:off x="2800684" y="247"/>
          <a:ext cx="4457030" cy="2228515"/>
        </a:xfrm>
        <a:prstGeom prst="rect">
          <a:avLst/>
        </a:prstGeom>
        <a:solidFill>
          <a:schemeClr val="accent1">
            <a:alpha val="8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12700" dir="5400000" sx="102000" sy="102000" rotWithShape="0">
            <a:srgbClr val="000000">
              <a:alpha val="32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500" b="1" i="0" kern="1200" dirty="0">
              <a:solidFill>
                <a:schemeClr val="bg2">
                  <a:lumMod val="25000"/>
                </a:schemeClr>
              </a:solidFill>
              <a:latin typeface="+mj-lt"/>
            </a:rPr>
            <a:t>Залежно від того, чи пов’язується закінчення правопорушення з настанням суспільно небезпечних (шкідливих) наслідків діяння або ні</a:t>
          </a:r>
          <a:r>
            <a:rPr lang="uk-UA" sz="2500" i="0" kern="1200" dirty="0">
              <a:solidFill>
                <a:schemeClr val="bg2">
                  <a:lumMod val="25000"/>
                </a:schemeClr>
              </a:solidFill>
              <a:latin typeface="+mj-lt"/>
            </a:rPr>
            <a:t>, розрізняють: </a:t>
          </a:r>
          <a:endParaRPr lang="ru-RU" sz="2500" i="0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2800684" y="247"/>
        <a:ext cx="4457030" cy="2228515"/>
      </dsp:txXfrm>
    </dsp:sp>
    <dsp:sp modelId="{681F3E52-915D-4C87-8AA8-8209BC884B7A}">
      <dsp:nvSpPr>
        <dsp:cNvPr id="0" name=""/>
        <dsp:cNvSpPr/>
      </dsp:nvSpPr>
      <dsp:spPr>
        <a:xfrm>
          <a:off x="104181" y="3164738"/>
          <a:ext cx="4457030" cy="2228515"/>
        </a:xfrm>
        <a:prstGeom prst="rect">
          <a:avLst/>
        </a:prstGeom>
        <a:solidFill>
          <a:schemeClr val="accent1">
            <a:alpha val="7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12700" dir="5400000" sx="102000" sy="102000" rotWithShape="0">
            <a:srgbClr val="000000">
              <a:alpha val="32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500" b="1" i="0" kern="1200" dirty="0">
              <a:solidFill>
                <a:schemeClr val="bg2">
                  <a:lumMod val="25000"/>
                </a:schemeClr>
              </a:solidFill>
              <a:latin typeface="+mj-lt"/>
            </a:rPr>
            <a:t>правопорушення з формальним складом</a:t>
          </a:r>
          <a:r>
            <a:rPr lang="uk-UA" sz="2500" i="0" kern="1200" dirty="0">
              <a:solidFill>
                <a:schemeClr val="bg2">
                  <a:lumMod val="25000"/>
                </a:schemeClr>
              </a:solidFill>
              <a:latin typeface="+mj-lt"/>
            </a:rPr>
            <a:t>, для якого обов’язковою ознакою об’єктивної сторони є лише суспільно небезпечне(шкідливе) діяння</a:t>
          </a:r>
          <a:endParaRPr lang="ru-RU" sz="2500" i="0" kern="1200" dirty="0">
            <a:solidFill>
              <a:schemeClr val="bg2">
                <a:lumMod val="25000"/>
              </a:schemeClr>
            </a:solidFill>
            <a:latin typeface="+mj-lt"/>
          </a:endParaRPr>
        </a:p>
      </dsp:txBody>
      <dsp:txXfrm>
        <a:off x="104181" y="3164738"/>
        <a:ext cx="4457030" cy="2228515"/>
      </dsp:txXfrm>
    </dsp:sp>
    <dsp:sp modelId="{7AD1C9AC-2C31-4E51-B6FD-B92740B2FDB9}">
      <dsp:nvSpPr>
        <dsp:cNvPr id="0" name=""/>
        <dsp:cNvSpPr/>
      </dsp:nvSpPr>
      <dsp:spPr>
        <a:xfrm>
          <a:off x="5497188" y="3164738"/>
          <a:ext cx="4457030" cy="2228515"/>
        </a:xfrm>
        <a:prstGeom prst="rect">
          <a:avLst/>
        </a:prstGeom>
        <a:solidFill>
          <a:schemeClr val="accent1">
            <a:alpha val="7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12700" dir="5400000" sx="102000" sy="102000" rotWithShape="0">
            <a:srgbClr val="000000">
              <a:alpha val="32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500" b="1" i="0" kern="1200" dirty="0">
              <a:solidFill>
                <a:schemeClr val="bg2">
                  <a:lumMod val="25000"/>
                </a:schemeClr>
              </a:solidFill>
              <a:latin typeface="+mj-lt"/>
            </a:rPr>
            <a:t>правопорушення з матеріальним складом</a:t>
          </a:r>
          <a:r>
            <a:rPr lang="uk-UA" sz="2500" i="0" kern="1200" dirty="0">
              <a:solidFill>
                <a:schemeClr val="bg2">
                  <a:lumMod val="25000"/>
                </a:schemeClr>
              </a:solidFill>
              <a:latin typeface="+mj-lt"/>
            </a:rPr>
            <a:t>, яке вважається закінченим з моменту настання зазначених в нормі суспільно небезпечних (шкідливих) наслідків</a:t>
          </a:r>
          <a:endParaRPr lang="ru-RU" sz="2500" i="0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5497188" y="3164738"/>
        <a:ext cx="4457030" cy="2228515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E08C47-48B3-43A8-AD62-A1E7C392473B}">
      <dsp:nvSpPr>
        <dsp:cNvPr id="0" name=""/>
        <dsp:cNvSpPr/>
      </dsp:nvSpPr>
      <dsp:spPr>
        <a:xfrm>
          <a:off x="5105" y="1068"/>
          <a:ext cx="4471378" cy="1503650"/>
        </a:xfrm>
        <a:prstGeom prst="roundRect">
          <a:avLst>
            <a:gd name="adj" fmla="val 10000"/>
          </a:avLst>
        </a:prstGeom>
        <a:solidFill>
          <a:schemeClr val="accent1">
            <a:shade val="6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12700" dir="5400000" sx="102000" sy="102000" rotWithShape="0">
            <a:srgbClr val="000000">
              <a:alpha val="32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b="1" i="0" kern="1200">
              <a:latin typeface="+mj-lt"/>
            </a:rPr>
            <a:t>За характером нормативно-правового припису</a:t>
          </a:r>
          <a:endParaRPr lang="ru-RU" sz="2800" i="0" kern="1200" dirty="0"/>
        </a:p>
      </dsp:txBody>
      <dsp:txXfrm>
        <a:off x="49145" y="45108"/>
        <a:ext cx="4383298" cy="1415570"/>
      </dsp:txXfrm>
    </dsp:sp>
    <dsp:sp modelId="{E9F3670B-519E-46EC-934F-3FE234C2DFC6}">
      <dsp:nvSpPr>
        <dsp:cNvPr id="0" name=""/>
        <dsp:cNvSpPr/>
      </dsp:nvSpPr>
      <dsp:spPr>
        <a:xfrm>
          <a:off x="5105" y="1821728"/>
          <a:ext cx="2145574" cy="2199927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12700" dir="5400000" sx="102000" sy="102000" rotWithShape="0">
            <a:srgbClr val="000000">
              <a:alpha val="32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i="0" kern="1200" dirty="0">
              <a:latin typeface="+mj-lt"/>
            </a:rPr>
            <a:t>матеріальні</a:t>
          </a:r>
          <a:endParaRPr lang="ru-RU" sz="2400" i="0" kern="1200" dirty="0">
            <a:latin typeface="+mj-lt"/>
          </a:endParaRPr>
        </a:p>
      </dsp:txBody>
      <dsp:txXfrm>
        <a:off x="67947" y="1884570"/>
        <a:ext cx="2019890" cy="2074243"/>
      </dsp:txXfrm>
    </dsp:sp>
    <dsp:sp modelId="{B142CE7E-1936-435A-83A2-1FCD1B878233}">
      <dsp:nvSpPr>
        <dsp:cNvPr id="0" name=""/>
        <dsp:cNvSpPr/>
      </dsp:nvSpPr>
      <dsp:spPr>
        <a:xfrm>
          <a:off x="2330909" y="1821728"/>
          <a:ext cx="2145574" cy="2199927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12700" dir="5400000" sx="102000" sy="102000" rotWithShape="0">
            <a:srgbClr val="000000">
              <a:alpha val="32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i="0" kern="1200" dirty="0">
              <a:latin typeface="+mj-lt"/>
            </a:rPr>
            <a:t>процесуальні</a:t>
          </a:r>
          <a:endParaRPr lang="ru-RU" sz="2400" i="0" kern="1200" dirty="0">
            <a:latin typeface="+mj-lt"/>
          </a:endParaRPr>
        </a:p>
      </dsp:txBody>
      <dsp:txXfrm>
        <a:off x="2393751" y="1884570"/>
        <a:ext cx="2019890" cy="2074243"/>
      </dsp:txXfrm>
    </dsp:sp>
    <dsp:sp modelId="{030F894F-11CC-4307-B248-839484FF1C08}">
      <dsp:nvSpPr>
        <dsp:cNvPr id="0" name=""/>
        <dsp:cNvSpPr/>
      </dsp:nvSpPr>
      <dsp:spPr>
        <a:xfrm>
          <a:off x="4836940" y="1068"/>
          <a:ext cx="5509278" cy="1503650"/>
        </a:xfrm>
        <a:prstGeom prst="roundRect">
          <a:avLst>
            <a:gd name="adj" fmla="val 10000"/>
          </a:avLst>
        </a:prstGeom>
        <a:solidFill>
          <a:schemeClr val="accent1">
            <a:shade val="6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12700" dir="5400000" sx="102000" sy="102000" rotWithShape="0">
            <a:srgbClr val="000000">
              <a:alpha val="32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b="1" i="0" kern="1200" dirty="0">
              <a:latin typeface="+mj-lt"/>
            </a:rPr>
            <a:t>За ступенем суспільної небезпеки</a:t>
          </a:r>
          <a:endParaRPr lang="ru-RU" sz="2800" i="0" kern="1200" dirty="0">
            <a:latin typeface="+mj-lt"/>
          </a:endParaRPr>
        </a:p>
      </dsp:txBody>
      <dsp:txXfrm>
        <a:off x="4880980" y="45108"/>
        <a:ext cx="5421198" cy="1415570"/>
      </dsp:txXfrm>
    </dsp:sp>
    <dsp:sp modelId="{00BEB8CE-0C4E-4E13-B94A-21D57C399BCE}">
      <dsp:nvSpPr>
        <dsp:cNvPr id="0" name=""/>
        <dsp:cNvSpPr/>
      </dsp:nvSpPr>
      <dsp:spPr>
        <a:xfrm>
          <a:off x="4836940" y="1821728"/>
          <a:ext cx="2715933" cy="2199927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12700" dir="5400000" sx="102000" sy="102000" rotWithShape="0">
            <a:srgbClr val="000000">
              <a:alpha val="32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i="0" kern="1200" dirty="0">
              <a:latin typeface="+mj-lt"/>
            </a:rPr>
            <a:t>проступки (шкідливі правопорушення)</a:t>
          </a:r>
          <a:endParaRPr lang="ru-RU" sz="2400" i="0" kern="1200" dirty="0">
            <a:latin typeface="+mj-lt"/>
          </a:endParaRPr>
        </a:p>
      </dsp:txBody>
      <dsp:txXfrm>
        <a:off x="4901374" y="1886162"/>
        <a:ext cx="2587065" cy="2071059"/>
      </dsp:txXfrm>
    </dsp:sp>
    <dsp:sp modelId="{5D1DE450-0318-42AA-9972-A77858DF3A12}">
      <dsp:nvSpPr>
        <dsp:cNvPr id="0" name=""/>
        <dsp:cNvSpPr/>
      </dsp:nvSpPr>
      <dsp:spPr>
        <a:xfrm>
          <a:off x="7733101" y="1821728"/>
          <a:ext cx="2613117" cy="2199927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12700" dir="5400000" sx="102000" sy="102000" rotWithShape="0">
            <a:srgbClr val="000000">
              <a:alpha val="32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ctr" defTabSz="10668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uk-UA" sz="2400" i="0" kern="1200" dirty="0">
              <a:latin typeface="+mj-lt"/>
            </a:rPr>
            <a:t> злочини                                              (небезпечні правопорушення) </a:t>
          </a:r>
          <a:endParaRPr lang="ru-RU" sz="2400" i="0" kern="1200" dirty="0">
            <a:latin typeface="+mj-lt"/>
          </a:endParaRPr>
        </a:p>
      </dsp:txBody>
      <dsp:txXfrm>
        <a:off x="7797535" y="1886162"/>
        <a:ext cx="2484249" cy="2071059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E79CD0-2CA9-4FA2-9DF5-86EC33E8E9D3}">
      <dsp:nvSpPr>
        <dsp:cNvPr id="0" name=""/>
        <dsp:cNvSpPr/>
      </dsp:nvSpPr>
      <dsp:spPr>
        <a:xfrm>
          <a:off x="49165" y="61876"/>
          <a:ext cx="4700141" cy="1468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12700" dir="5400000" sx="102000" sy="102000" rotWithShape="0">
            <a:srgbClr val="000000">
              <a:alpha val="32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b="1" i="0" kern="1200" dirty="0">
              <a:latin typeface="+mj-lt"/>
            </a:rPr>
            <a:t>За галузями права</a:t>
          </a:r>
          <a:r>
            <a:rPr lang="uk-UA" sz="2800" i="0" kern="1200" dirty="0">
              <a:latin typeface="+mj-lt"/>
            </a:rPr>
            <a:t> </a:t>
          </a:r>
          <a:endParaRPr lang="ru-RU" sz="2800" i="0" kern="1200" dirty="0"/>
        </a:p>
      </dsp:txBody>
      <dsp:txXfrm>
        <a:off x="49165" y="61876"/>
        <a:ext cx="4700141" cy="1468800"/>
      </dsp:txXfrm>
    </dsp:sp>
    <dsp:sp modelId="{E5B9A557-934F-43A1-AA58-E5F6AFAA93CA}">
      <dsp:nvSpPr>
        <dsp:cNvPr id="0" name=""/>
        <dsp:cNvSpPr/>
      </dsp:nvSpPr>
      <dsp:spPr>
        <a:xfrm>
          <a:off x="32809" y="1481089"/>
          <a:ext cx="4700141" cy="27999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400" i="0" kern="1200" dirty="0">
              <a:latin typeface="+mj-lt"/>
            </a:rPr>
            <a:t>кримінальні </a:t>
          </a:r>
          <a:endParaRPr lang="ru-RU" sz="2400" i="0" kern="1200" dirty="0">
            <a:latin typeface="+mj-lt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400" i="0" kern="1200" dirty="0">
              <a:latin typeface="+mj-lt"/>
            </a:rPr>
            <a:t>адміністративні</a:t>
          </a:r>
          <a:endParaRPr lang="ru-RU" sz="2400" i="0" kern="1200" dirty="0">
            <a:latin typeface="+mj-lt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400" i="0" kern="1200" dirty="0">
              <a:latin typeface="+mj-lt"/>
            </a:rPr>
            <a:t>цивільні</a:t>
          </a:r>
          <a:endParaRPr lang="ru-RU" sz="2400" i="0" kern="1200" dirty="0">
            <a:latin typeface="+mj-lt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400" i="0" kern="1200" dirty="0">
              <a:latin typeface="+mj-lt"/>
            </a:rPr>
            <a:t>трудові</a:t>
          </a:r>
          <a:endParaRPr lang="ru-RU" sz="2400" i="0" kern="1200" dirty="0">
            <a:latin typeface="+mj-lt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400" i="0" kern="1200" dirty="0">
              <a:latin typeface="+mj-lt"/>
            </a:rPr>
            <a:t>фінансові </a:t>
          </a:r>
          <a:endParaRPr lang="ru-RU" sz="2400" i="0" kern="1200" dirty="0">
            <a:latin typeface="+mj-lt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400" i="0" kern="1200" dirty="0">
              <a:latin typeface="+mj-lt"/>
            </a:rPr>
            <a:t>процесуальні та інші правопорушення</a:t>
          </a:r>
          <a:endParaRPr lang="ru-RU" sz="2400" i="0" kern="1200" dirty="0">
            <a:latin typeface="+mj-lt"/>
          </a:endParaRPr>
        </a:p>
      </dsp:txBody>
      <dsp:txXfrm>
        <a:off x="32809" y="1481089"/>
        <a:ext cx="4700141" cy="2799900"/>
      </dsp:txXfrm>
    </dsp:sp>
    <dsp:sp modelId="{DC8DA433-07BD-4CEC-A818-221509768A92}">
      <dsp:nvSpPr>
        <dsp:cNvPr id="0" name=""/>
        <dsp:cNvSpPr/>
      </dsp:nvSpPr>
      <dsp:spPr>
        <a:xfrm>
          <a:off x="5358258" y="61876"/>
          <a:ext cx="4700141" cy="1468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12700" dir="5400000" sx="102000" sy="102000" rotWithShape="0">
            <a:srgbClr val="000000">
              <a:alpha val="32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b="1" i="0" kern="1200" dirty="0">
              <a:latin typeface="+mj-lt"/>
            </a:rPr>
            <a:t>За сферою суспільних відносин</a:t>
          </a:r>
          <a:endParaRPr lang="ru-RU" sz="2800" i="0" kern="1200" dirty="0">
            <a:latin typeface="+mj-lt"/>
          </a:endParaRPr>
        </a:p>
      </dsp:txBody>
      <dsp:txXfrm>
        <a:off x="5358258" y="61876"/>
        <a:ext cx="4700141" cy="1468800"/>
      </dsp:txXfrm>
    </dsp:sp>
    <dsp:sp modelId="{9F161616-DAE4-4963-84A1-2E21D7E4B32E}">
      <dsp:nvSpPr>
        <dsp:cNvPr id="0" name=""/>
        <dsp:cNvSpPr/>
      </dsp:nvSpPr>
      <dsp:spPr>
        <a:xfrm>
          <a:off x="5358258" y="1481089"/>
          <a:ext cx="4700141" cy="27999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400" i="0" u="none" kern="1200" dirty="0">
              <a:latin typeface="+mj-lt"/>
            </a:rPr>
            <a:t>економічній</a:t>
          </a:r>
          <a:endParaRPr lang="ru-RU" sz="2400" i="0" u="none" kern="1200" dirty="0">
            <a:latin typeface="+mj-lt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400" i="0" kern="1200" dirty="0">
              <a:latin typeface="+mj-lt"/>
            </a:rPr>
            <a:t>політичній</a:t>
          </a:r>
          <a:endParaRPr lang="ru-RU" sz="2400" i="0" kern="1200" dirty="0">
            <a:latin typeface="+mj-lt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400" i="0" kern="1200" dirty="0">
              <a:latin typeface="+mj-lt"/>
            </a:rPr>
            <a:t>екологічній</a:t>
          </a:r>
          <a:endParaRPr lang="ru-RU" sz="2400" i="0" kern="1200" dirty="0">
            <a:latin typeface="+mj-lt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400" i="0" kern="1200" dirty="0">
              <a:latin typeface="+mj-lt"/>
            </a:rPr>
            <a:t>соціально-побутовій</a:t>
          </a:r>
          <a:endParaRPr lang="ru-RU" sz="2400" i="0" kern="1200" dirty="0">
            <a:latin typeface="+mj-lt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400" i="0" kern="1200" dirty="0">
              <a:latin typeface="+mj-lt"/>
            </a:rPr>
            <a:t>освітньо-навчальній та інших сферах</a:t>
          </a:r>
          <a:endParaRPr lang="ru-RU" sz="2400" i="0" kern="1200" dirty="0">
            <a:latin typeface="+mj-lt"/>
          </a:endParaRPr>
        </a:p>
      </dsp:txBody>
      <dsp:txXfrm>
        <a:off x="5358258" y="1481089"/>
        <a:ext cx="4700141" cy="2799900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E79CD0-2CA9-4FA2-9DF5-86EC33E8E9D3}">
      <dsp:nvSpPr>
        <dsp:cNvPr id="0" name=""/>
        <dsp:cNvSpPr/>
      </dsp:nvSpPr>
      <dsp:spPr>
        <a:xfrm>
          <a:off x="44600" y="117317"/>
          <a:ext cx="5796115" cy="9871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b="1" i="0" kern="1200" dirty="0">
              <a:latin typeface="+mj-lt"/>
            </a:rPr>
            <a:t>За об’єктами посягання</a:t>
          </a:r>
          <a:endParaRPr lang="ru-RU" sz="2800" i="0" kern="1200" dirty="0"/>
        </a:p>
      </dsp:txBody>
      <dsp:txXfrm>
        <a:off x="44600" y="117317"/>
        <a:ext cx="5796115" cy="987152"/>
      </dsp:txXfrm>
    </dsp:sp>
    <dsp:sp modelId="{E5B9A557-934F-43A1-AA58-E5F6AFAA93CA}">
      <dsp:nvSpPr>
        <dsp:cNvPr id="0" name=""/>
        <dsp:cNvSpPr/>
      </dsp:nvSpPr>
      <dsp:spPr>
        <a:xfrm>
          <a:off x="31623" y="1071143"/>
          <a:ext cx="5796115" cy="353936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400" i="0" kern="1200" dirty="0">
              <a:latin typeface="+mj-lt"/>
            </a:rPr>
            <a:t> злочини проти життя та здоров’я особи </a:t>
          </a:r>
          <a:endParaRPr lang="ru-RU" sz="2400" i="0" kern="1200" dirty="0">
            <a:latin typeface="+mj-lt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400" i="0" kern="1200" dirty="0">
              <a:latin typeface="+mj-lt"/>
            </a:rPr>
            <a:t> злочини проти довкілля</a:t>
          </a:r>
          <a:endParaRPr lang="ru-RU" sz="2400" i="0" kern="1200" dirty="0">
            <a:latin typeface="+mj-lt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400" i="0" kern="1200" dirty="0">
              <a:latin typeface="+mj-lt"/>
            </a:rPr>
            <a:t> злочини проти власності</a:t>
          </a:r>
          <a:endParaRPr lang="ru-RU" sz="2400" i="0" kern="1200" dirty="0">
            <a:latin typeface="+mj-lt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400" i="0" kern="1200" dirty="0">
              <a:latin typeface="+mj-lt"/>
            </a:rPr>
            <a:t> адміністративні правопорушення, що посягають на громадський порядок і громадську безпеку</a:t>
          </a:r>
          <a:endParaRPr lang="ru-RU" sz="2400" i="0" kern="1200" dirty="0">
            <a:latin typeface="+mj-lt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400" i="0" kern="1200" dirty="0">
              <a:latin typeface="+mj-lt"/>
            </a:rPr>
            <a:t> адміністративні правопорушення, що посягають на встановлений порядок управління та інші</a:t>
          </a:r>
          <a:endParaRPr lang="ru-RU" sz="2400" i="0" kern="1200" dirty="0">
            <a:latin typeface="+mj-lt"/>
          </a:endParaRPr>
        </a:p>
      </dsp:txBody>
      <dsp:txXfrm>
        <a:off x="31623" y="1071143"/>
        <a:ext cx="5796115" cy="3539361"/>
      </dsp:txXfrm>
    </dsp:sp>
    <dsp:sp modelId="{E6B11137-CA6A-4364-8986-5C3A34ED861C}">
      <dsp:nvSpPr>
        <dsp:cNvPr id="0" name=""/>
        <dsp:cNvSpPr/>
      </dsp:nvSpPr>
      <dsp:spPr>
        <a:xfrm>
          <a:off x="6323803" y="83990"/>
          <a:ext cx="3728964" cy="9871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b="1" i="0" kern="1200" dirty="0">
              <a:latin typeface="+mj-lt"/>
            </a:rPr>
            <a:t>За суб’єктами </a:t>
          </a:r>
          <a:endParaRPr lang="ru-RU" sz="2800" i="0" kern="1200" dirty="0">
            <a:latin typeface="+mj-lt"/>
          </a:endParaRPr>
        </a:p>
      </dsp:txBody>
      <dsp:txXfrm>
        <a:off x="6323803" y="83990"/>
        <a:ext cx="3728964" cy="987152"/>
      </dsp:txXfrm>
    </dsp:sp>
    <dsp:sp modelId="{AD693BEA-E060-4912-B313-1C7236CCABC8}">
      <dsp:nvSpPr>
        <dsp:cNvPr id="0" name=""/>
        <dsp:cNvSpPr/>
      </dsp:nvSpPr>
      <dsp:spPr>
        <a:xfrm>
          <a:off x="6323803" y="1071143"/>
          <a:ext cx="3728964" cy="353936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400" i="0" kern="1200" dirty="0">
              <a:latin typeface="+mj-lt"/>
            </a:rPr>
            <a:t> вчинені фізичними особами</a:t>
          </a:r>
          <a:endParaRPr lang="ru-RU" sz="2400" i="0" kern="1200" dirty="0">
            <a:latin typeface="+mj-lt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400" i="0" kern="1200" dirty="0">
              <a:latin typeface="+mj-lt"/>
            </a:rPr>
            <a:t> вчинені юридичними особами</a:t>
          </a:r>
          <a:endParaRPr lang="ru-RU" sz="2400" i="0" kern="1200" dirty="0">
            <a:latin typeface="+mj-lt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400" i="0" kern="1200" dirty="0">
              <a:latin typeface="+mj-lt"/>
            </a:rPr>
            <a:t> вчинені державою </a:t>
          </a:r>
          <a:endParaRPr lang="ru-RU" sz="2400" i="0" kern="1200" dirty="0">
            <a:latin typeface="+mj-lt"/>
          </a:endParaRPr>
        </a:p>
      </dsp:txBody>
      <dsp:txXfrm>
        <a:off x="6323803" y="1071143"/>
        <a:ext cx="3728964" cy="3539361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B5000A-C773-4218-BA45-905FA6E8ADC6}">
      <dsp:nvSpPr>
        <dsp:cNvPr id="0" name=""/>
        <dsp:cNvSpPr/>
      </dsp:nvSpPr>
      <dsp:spPr>
        <a:xfrm>
          <a:off x="2245088" y="2011362"/>
          <a:ext cx="448535" cy="14465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4267" y="0"/>
              </a:lnTo>
              <a:lnTo>
                <a:pt x="224267" y="1446526"/>
              </a:lnTo>
              <a:lnTo>
                <a:pt x="448535" y="1446526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66F8E1-653F-4953-8D6E-CEF3E974ADDB}">
      <dsp:nvSpPr>
        <dsp:cNvPr id="0" name=""/>
        <dsp:cNvSpPr/>
      </dsp:nvSpPr>
      <dsp:spPr>
        <a:xfrm>
          <a:off x="2245088" y="2011362"/>
          <a:ext cx="448535" cy="4821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4267" y="0"/>
              </a:lnTo>
              <a:lnTo>
                <a:pt x="224267" y="482175"/>
              </a:lnTo>
              <a:lnTo>
                <a:pt x="448535" y="482175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DCB6DC-9F7A-4E4C-B0C3-8EFC20D0F634}">
      <dsp:nvSpPr>
        <dsp:cNvPr id="0" name=""/>
        <dsp:cNvSpPr/>
      </dsp:nvSpPr>
      <dsp:spPr>
        <a:xfrm>
          <a:off x="2245088" y="1529186"/>
          <a:ext cx="448535" cy="482175"/>
        </a:xfrm>
        <a:custGeom>
          <a:avLst/>
          <a:gdLst/>
          <a:ahLst/>
          <a:cxnLst/>
          <a:rect l="0" t="0" r="0" b="0"/>
          <a:pathLst>
            <a:path>
              <a:moveTo>
                <a:pt x="0" y="482175"/>
              </a:moveTo>
              <a:lnTo>
                <a:pt x="224267" y="482175"/>
              </a:lnTo>
              <a:lnTo>
                <a:pt x="224267" y="0"/>
              </a:lnTo>
              <a:lnTo>
                <a:pt x="448535" y="0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744945-E521-4609-8E1D-828297ACCE81}">
      <dsp:nvSpPr>
        <dsp:cNvPr id="0" name=""/>
        <dsp:cNvSpPr/>
      </dsp:nvSpPr>
      <dsp:spPr>
        <a:xfrm>
          <a:off x="2245088" y="564835"/>
          <a:ext cx="448535" cy="1446526"/>
        </a:xfrm>
        <a:custGeom>
          <a:avLst/>
          <a:gdLst/>
          <a:ahLst/>
          <a:cxnLst/>
          <a:rect l="0" t="0" r="0" b="0"/>
          <a:pathLst>
            <a:path>
              <a:moveTo>
                <a:pt x="0" y="1446526"/>
              </a:moveTo>
              <a:lnTo>
                <a:pt x="224267" y="1446526"/>
              </a:lnTo>
              <a:lnTo>
                <a:pt x="224267" y="0"/>
              </a:lnTo>
              <a:lnTo>
                <a:pt x="448535" y="0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AAB83F-4718-4777-B663-22C7C9C00772}">
      <dsp:nvSpPr>
        <dsp:cNvPr id="0" name=""/>
        <dsp:cNvSpPr/>
      </dsp:nvSpPr>
      <dsp:spPr>
        <a:xfrm>
          <a:off x="2411" y="1669354"/>
          <a:ext cx="2242676" cy="68401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12700" dir="5400000" sx="102000" sy="102000" rotWithShape="0">
            <a:srgbClr val="000000">
              <a:alpha val="32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kern="1200" dirty="0">
              <a:latin typeface="+mj-lt"/>
            </a:rPr>
            <a:t>Види проступків</a:t>
          </a:r>
          <a:endParaRPr lang="ru-RU" sz="2400" kern="1200" dirty="0"/>
        </a:p>
      </dsp:txBody>
      <dsp:txXfrm>
        <a:off x="2411" y="1669354"/>
        <a:ext cx="2242676" cy="684016"/>
      </dsp:txXfrm>
    </dsp:sp>
    <dsp:sp modelId="{6F8EBD63-F142-4613-9D98-40CED4C4265F}">
      <dsp:nvSpPr>
        <dsp:cNvPr id="0" name=""/>
        <dsp:cNvSpPr/>
      </dsp:nvSpPr>
      <dsp:spPr>
        <a:xfrm>
          <a:off x="2693623" y="222827"/>
          <a:ext cx="2242676" cy="68401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12700" dir="5400000" sx="102000" sy="102000" rotWithShape="0">
            <a:srgbClr val="000000">
              <a:alpha val="32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i="0" kern="1200" dirty="0">
              <a:latin typeface="+mj-lt"/>
            </a:rPr>
            <a:t>конституційні</a:t>
          </a:r>
          <a:endParaRPr lang="ru-RU" sz="2400" i="0" kern="1200" dirty="0">
            <a:latin typeface="+mj-lt"/>
          </a:endParaRPr>
        </a:p>
      </dsp:txBody>
      <dsp:txXfrm>
        <a:off x="2693623" y="222827"/>
        <a:ext cx="2242676" cy="684016"/>
      </dsp:txXfrm>
    </dsp:sp>
    <dsp:sp modelId="{4781EC22-C3CC-4D39-87DE-4A174BADDAA1}">
      <dsp:nvSpPr>
        <dsp:cNvPr id="0" name=""/>
        <dsp:cNvSpPr/>
      </dsp:nvSpPr>
      <dsp:spPr>
        <a:xfrm>
          <a:off x="2693623" y="1187178"/>
          <a:ext cx="2242676" cy="68401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12700" dir="5400000" sx="102000" sy="102000" rotWithShape="0">
            <a:srgbClr val="000000">
              <a:alpha val="32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i="0" kern="1200" dirty="0">
              <a:latin typeface="+mj-lt"/>
            </a:rPr>
            <a:t>адміністративні </a:t>
          </a:r>
          <a:endParaRPr lang="ru-RU" sz="2400" i="0" kern="1200" dirty="0">
            <a:latin typeface="+mj-lt"/>
          </a:endParaRPr>
        </a:p>
      </dsp:txBody>
      <dsp:txXfrm>
        <a:off x="2693623" y="1187178"/>
        <a:ext cx="2242676" cy="684016"/>
      </dsp:txXfrm>
    </dsp:sp>
    <dsp:sp modelId="{85DCC8A2-8399-48BB-97BA-26228CCBB98A}">
      <dsp:nvSpPr>
        <dsp:cNvPr id="0" name=""/>
        <dsp:cNvSpPr/>
      </dsp:nvSpPr>
      <dsp:spPr>
        <a:xfrm>
          <a:off x="2693623" y="2151529"/>
          <a:ext cx="2242676" cy="68401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12700" dir="5400000" sx="102000" sy="102000" rotWithShape="0">
            <a:srgbClr val="000000">
              <a:alpha val="32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i="0" kern="1200" dirty="0">
              <a:latin typeface="+mj-lt"/>
            </a:rPr>
            <a:t>цивільно-правові</a:t>
          </a:r>
          <a:endParaRPr lang="ru-RU" sz="2400" i="0" kern="1200" dirty="0">
            <a:latin typeface="+mj-lt"/>
          </a:endParaRPr>
        </a:p>
      </dsp:txBody>
      <dsp:txXfrm>
        <a:off x="2693623" y="2151529"/>
        <a:ext cx="2242676" cy="684016"/>
      </dsp:txXfrm>
    </dsp:sp>
    <dsp:sp modelId="{BDF9BBA9-F389-48F5-B80B-4516CB2E7D68}">
      <dsp:nvSpPr>
        <dsp:cNvPr id="0" name=""/>
        <dsp:cNvSpPr/>
      </dsp:nvSpPr>
      <dsp:spPr>
        <a:xfrm>
          <a:off x="2693623" y="3115880"/>
          <a:ext cx="2242676" cy="68401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12700" dir="5400000" sx="102000" sy="102000" rotWithShape="0">
            <a:srgbClr val="000000">
              <a:alpha val="32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i="0" kern="1200" dirty="0">
              <a:latin typeface="+mj-lt"/>
            </a:rPr>
            <a:t>дисциплінарні </a:t>
          </a:r>
        </a:p>
      </dsp:txBody>
      <dsp:txXfrm>
        <a:off x="2693623" y="3115880"/>
        <a:ext cx="2242676" cy="6840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42DB95-CE5F-4D14-AF6C-15D2ED5981AC}">
      <dsp:nvSpPr>
        <dsp:cNvPr id="0" name=""/>
        <dsp:cNvSpPr/>
      </dsp:nvSpPr>
      <dsp:spPr>
        <a:xfrm>
          <a:off x="329878" y="1165"/>
          <a:ext cx="3092610" cy="1855566"/>
        </a:xfrm>
        <a:prstGeom prst="rect">
          <a:avLst/>
        </a:prstGeom>
        <a:solidFill>
          <a:schemeClr val="accent3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000" i="0" kern="1200" dirty="0">
              <a:latin typeface="+mj-lt"/>
            </a:rPr>
            <a:t>Соціальна значимість</a:t>
          </a:r>
          <a:r>
            <a:rPr lang="uk-UA" sz="3000" b="1" i="0" kern="1200" dirty="0">
              <a:latin typeface="+mj-lt"/>
            </a:rPr>
            <a:t> </a:t>
          </a:r>
          <a:endParaRPr lang="ru-RU" sz="3000" i="0" kern="1200" dirty="0">
            <a:latin typeface="+mj-lt"/>
          </a:endParaRPr>
        </a:p>
      </dsp:txBody>
      <dsp:txXfrm>
        <a:off x="329878" y="1165"/>
        <a:ext cx="3092610" cy="1855566"/>
      </dsp:txXfrm>
    </dsp:sp>
    <dsp:sp modelId="{33EA938B-3617-46D3-9E27-1C9450F95E00}">
      <dsp:nvSpPr>
        <dsp:cNvPr id="0" name=""/>
        <dsp:cNvSpPr/>
      </dsp:nvSpPr>
      <dsp:spPr>
        <a:xfrm>
          <a:off x="3731750" y="1165"/>
          <a:ext cx="3092610" cy="1855566"/>
        </a:xfrm>
        <a:prstGeom prst="rect">
          <a:avLst/>
        </a:prstGeom>
        <a:solidFill>
          <a:schemeClr val="accent3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000" i="0" kern="1200" dirty="0">
              <a:latin typeface="+mj-lt"/>
            </a:rPr>
            <a:t>Виявляється зовні у формі дій чи бездіяльності</a:t>
          </a:r>
          <a:endParaRPr lang="ru-RU" sz="3000" i="0" kern="1200" dirty="0">
            <a:latin typeface="+mj-lt"/>
          </a:endParaRPr>
        </a:p>
      </dsp:txBody>
      <dsp:txXfrm>
        <a:off x="3731750" y="1165"/>
        <a:ext cx="3092610" cy="1855566"/>
      </dsp:txXfrm>
    </dsp:sp>
    <dsp:sp modelId="{3A38E617-8ADB-405B-87E2-BEDC345DEBCD}">
      <dsp:nvSpPr>
        <dsp:cNvPr id="0" name=""/>
        <dsp:cNvSpPr/>
      </dsp:nvSpPr>
      <dsp:spPr>
        <a:xfrm>
          <a:off x="7133621" y="1165"/>
          <a:ext cx="3092610" cy="1855566"/>
        </a:xfrm>
        <a:prstGeom prst="rect">
          <a:avLst/>
        </a:prstGeom>
        <a:solidFill>
          <a:schemeClr val="accent3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000" i="0" kern="1200" dirty="0">
              <a:latin typeface="+mj-lt"/>
            </a:rPr>
            <a:t>Має свідомо-вольовий характер</a:t>
          </a:r>
          <a:endParaRPr lang="ru-RU" sz="3000" i="0" kern="1200" dirty="0">
            <a:latin typeface="+mj-lt"/>
          </a:endParaRPr>
        </a:p>
      </dsp:txBody>
      <dsp:txXfrm>
        <a:off x="7133621" y="1165"/>
        <a:ext cx="3092610" cy="1855566"/>
      </dsp:txXfrm>
    </dsp:sp>
    <dsp:sp modelId="{B91DCDED-DF96-418F-BAC0-175CB629EF93}">
      <dsp:nvSpPr>
        <dsp:cNvPr id="0" name=""/>
        <dsp:cNvSpPr/>
      </dsp:nvSpPr>
      <dsp:spPr>
        <a:xfrm>
          <a:off x="329878" y="2165993"/>
          <a:ext cx="3092610" cy="1855566"/>
        </a:xfrm>
        <a:prstGeom prst="rect">
          <a:avLst/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000" i="0" kern="1200" dirty="0">
              <a:latin typeface="+mj-lt"/>
            </a:rPr>
            <a:t>Правова регламентація</a:t>
          </a:r>
          <a:r>
            <a:rPr lang="uk-UA" sz="3000" b="1" i="0" kern="1200" dirty="0">
              <a:latin typeface="+mj-lt"/>
            </a:rPr>
            <a:t> </a:t>
          </a:r>
          <a:endParaRPr lang="ru-RU" sz="3000" i="0" kern="1200" dirty="0">
            <a:latin typeface="+mj-lt"/>
          </a:endParaRPr>
        </a:p>
      </dsp:txBody>
      <dsp:txXfrm>
        <a:off x="329878" y="2165993"/>
        <a:ext cx="3092610" cy="1855566"/>
      </dsp:txXfrm>
    </dsp:sp>
    <dsp:sp modelId="{31ABA5C1-0D87-4077-B7C8-022AF8E7101F}">
      <dsp:nvSpPr>
        <dsp:cNvPr id="0" name=""/>
        <dsp:cNvSpPr/>
      </dsp:nvSpPr>
      <dsp:spPr>
        <a:xfrm>
          <a:off x="3731750" y="2165993"/>
          <a:ext cx="3092610" cy="1855566"/>
        </a:xfrm>
        <a:prstGeom prst="rect">
          <a:avLst/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000" i="0" kern="1200" dirty="0">
              <a:latin typeface="+mj-lt"/>
            </a:rPr>
            <a:t>Спричиняє юридичні наслідки</a:t>
          </a:r>
          <a:endParaRPr lang="ru-RU" sz="3000" i="0" kern="1200" dirty="0">
            <a:latin typeface="+mj-lt"/>
          </a:endParaRPr>
        </a:p>
      </dsp:txBody>
      <dsp:txXfrm>
        <a:off x="3731750" y="2165993"/>
        <a:ext cx="3092610" cy="1855566"/>
      </dsp:txXfrm>
    </dsp:sp>
    <dsp:sp modelId="{AC40AF55-A6E6-4EF8-86B4-8039230A476D}">
      <dsp:nvSpPr>
        <dsp:cNvPr id="0" name=""/>
        <dsp:cNvSpPr/>
      </dsp:nvSpPr>
      <dsp:spPr>
        <a:xfrm>
          <a:off x="7133621" y="2165993"/>
          <a:ext cx="3092610" cy="1855566"/>
        </a:xfrm>
        <a:prstGeom prst="rect">
          <a:avLst/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000" i="0" kern="1200" dirty="0">
              <a:latin typeface="+mj-lt"/>
            </a:rPr>
            <a:t>Гарантованість з боку держави</a:t>
          </a:r>
          <a:endParaRPr lang="ru-RU" sz="3000" i="0" kern="1200" dirty="0">
            <a:latin typeface="+mj-lt"/>
          </a:endParaRPr>
        </a:p>
      </dsp:txBody>
      <dsp:txXfrm>
        <a:off x="7133621" y="2165993"/>
        <a:ext cx="3092610" cy="1855566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F6ED09-8643-4379-88B3-1BADB9059D9F}">
      <dsp:nvSpPr>
        <dsp:cNvPr id="0" name=""/>
        <dsp:cNvSpPr/>
      </dsp:nvSpPr>
      <dsp:spPr>
        <a:xfrm>
          <a:off x="2244366" y="2011362"/>
          <a:ext cx="448391" cy="9640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4195" y="0"/>
              </a:lnTo>
              <a:lnTo>
                <a:pt x="224195" y="964041"/>
              </a:lnTo>
              <a:lnTo>
                <a:pt x="448391" y="964041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0E3A92-1DC9-4347-A618-43DDFBB114B0}">
      <dsp:nvSpPr>
        <dsp:cNvPr id="0" name=""/>
        <dsp:cNvSpPr/>
      </dsp:nvSpPr>
      <dsp:spPr>
        <a:xfrm>
          <a:off x="2244366" y="1965642"/>
          <a:ext cx="44839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48391" y="45720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5293B1-DA88-456D-86DF-E2AAEF8F4AD9}">
      <dsp:nvSpPr>
        <dsp:cNvPr id="0" name=""/>
        <dsp:cNvSpPr/>
      </dsp:nvSpPr>
      <dsp:spPr>
        <a:xfrm>
          <a:off x="2244366" y="1047321"/>
          <a:ext cx="448391" cy="964041"/>
        </a:xfrm>
        <a:custGeom>
          <a:avLst/>
          <a:gdLst/>
          <a:ahLst/>
          <a:cxnLst/>
          <a:rect l="0" t="0" r="0" b="0"/>
          <a:pathLst>
            <a:path>
              <a:moveTo>
                <a:pt x="0" y="964041"/>
              </a:moveTo>
              <a:lnTo>
                <a:pt x="224195" y="964041"/>
              </a:lnTo>
              <a:lnTo>
                <a:pt x="224195" y="0"/>
              </a:lnTo>
              <a:lnTo>
                <a:pt x="448391" y="0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11C4BF-B9AA-4D4B-B96A-38AA6BB7521F}">
      <dsp:nvSpPr>
        <dsp:cNvPr id="0" name=""/>
        <dsp:cNvSpPr/>
      </dsp:nvSpPr>
      <dsp:spPr>
        <a:xfrm>
          <a:off x="2410" y="940369"/>
          <a:ext cx="2241956" cy="21419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12700" dir="5400000" sx="102000" sy="102000" rotWithShape="0">
            <a:srgbClr val="000000">
              <a:alpha val="32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100" b="1" i="0" kern="1200" dirty="0">
              <a:latin typeface="+mj-lt"/>
            </a:rPr>
            <a:t>Правопорушення залежно від характеру цивільно-правового порушення</a:t>
          </a:r>
          <a:endParaRPr lang="ru-RU" sz="2100" b="1" i="0" kern="1200" dirty="0">
            <a:latin typeface="+mj-lt"/>
          </a:endParaRPr>
        </a:p>
      </dsp:txBody>
      <dsp:txXfrm>
        <a:off x="2410" y="940369"/>
        <a:ext cx="2241956" cy="2141986"/>
      </dsp:txXfrm>
    </dsp:sp>
    <dsp:sp modelId="{33F5C28B-A219-4898-A909-AF5D8840C9DD}">
      <dsp:nvSpPr>
        <dsp:cNvPr id="0" name=""/>
        <dsp:cNvSpPr/>
      </dsp:nvSpPr>
      <dsp:spPr>
        <a:xfrm>
          <a:off x="2692758" y="705423"/>
          <a:ext cx="2241956" cy="68379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12700" dir="5400000" sx="102000" sy="102000" rotWithShape="0">
            <a:srgbClr val="000000">
              <a:alpha val="32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i="0" kern="1200" dirty="0">
              <a:latin typeface="+mj-lt"/>
            </a:rPr>
            <a:t>договірні</a:t>
          </a:r>
          <a:endParaRPr lang="ru-RU" sz="2400" i="0" kern="1200" dirty="0">
            <a:latin typeface="+mj-lt"/>
          </a:endParaRPr>
        </a:p>
      </dsp:txBody>
      <dsp:txXfrm>
        <a:off x="2692758" y="705423"/>
        <a:ext cx="2241956" cy="683796"/>
      </dsp:txXfrm>
    </dsp:sp>
    <dsp:sp modelId="{D0135BD0-201D-4061-89BA-2AC87C46A773}">
      <dsp:nvSpPr>
        <dsp:cNvPr id="0" name=""/>
        <dsp:cNvSpPr/>
      </dsp:nvSpPr>
      <dsp:spPr>
        <a:xfrm>
          <a:off x="2692758" y="1669464"/>
          <a:ext cx="2241956" cy="68379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12700" dir="5400000" sx="102000" sy="102000" rotWithShape="0">
            <a:srgbClr val="000000">
              <a:alpha val="32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i="0" kern="1200" dirty="0">
              <a:latin typeface="+mj-lt"/>
            </a:rPr>
            <a:t>позадоговірні</a:t>
          </a:r>
          <a:endParaRPr lang="ru-RU" sz="2400" i="0" kern="1200" dirty="0">
            <a:latin typeface="+mj-lt"/>
          </a:endParaRPr>
        </a:p>
      </dsp:txBody>
      <dsp:txXfrm>
        <a:off x="2692758" y="1669464"/>
        <a:ext cx="2241956" cy="683796"/>
      </dsp:txXfrm>
    </dsp:sp>
    <dsp:sp modelId="{1DF2ACD7-19B0-4206-8E38-71459C49A11A}">
      <dsp:nvSpPr>
        <dsp:cNvPr id="0" name=""/>
        <dsp:cNvSpPr/>
      </dsp:nvSpPr>
      <dsp:spPr>
        <a:xfrm>
          <a:off x="2692758" y="2633505"/>
          <a:ext cx="2241956" cy="68379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12700" dir="5400000" sx="102000" sy="102000" rotWithShape="0">
            <a:srgbClr val="000000">
              <a:alpha val="32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i="0" kern="1200" dirty="0">
              <a:latin typeface="+mj-lt"/>
            </a:rPr>
            <a:t>процесуальні</a:t>
          </a:r>
          <a:endParaRPr lang="ru-RU" sz="2400" i="0" kern="1200" dirty="0">
            <a:latin typeface="+mj-lt"/>
          </a:endParaRPr>
        </a:p>
      </dsp:txBody>
      <dsp:txXfrm>
        <a:off x="2692758" y="2633505"/>
        <a:ext cx="2241956" cy="683796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15EA7D-7118-4C32-8F35-A8AD08F2D82B}">
      <dsp:nvSpPr>
        <dsp:cNvPr id="0" name=""/>
        <dsp:cNvSpPr/>
      </dsp:nvSpPr>
      <dsp:spPr>
        <a:xfrm>
          <a:off x="3614" y="1449"/>
          <a:ext cx="10051170" cy="2983502"/>
        </a:xfrm>
        <a:prstGeom prst="roundRect">
          <a:avLst>
            <a:gd name="adj" fmla="val 10000"/>
          </a:avLst>
        </a:prstGeom>
        <a:solidFill>
          <a:schemeClr val="accent1">
            <a:shade val="6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12700" dir="5400000" sx="102000" sy="102000" rotWithShape="0">
            <a:srgbClr val="000000">
              <a:alpha val="32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b="1" i="0" kern="1200" noProof="0" dirty="0">
              <a:latin typeface="+mj-lt"/>
            </a:rPr>
            <a:t>Міжнародні правопорушення </a:t>
          </a:r>
          <a:r>
            <a:rPr lang="uk-UA" sz="3200" i="0" kern="1200" noProof="0" dirty="0">
              <a:latin typeface="+mj-lt"/>
            </a:rPr>
            <a:t>– дія або бездіяльність суб’єктів міжнародного права, що суперечать нормам і принципам міжнародного права або власним зобов’язанням і заподіюють шкоду іншому суб’єкту, групі суб’єктів міжнародного права або всьому міжнародному співтовариству</a:t>
          </a:r>
          <a:endParaRPr lang="uk-UA" sz="3200" kern="1200" noProof="0" dirty="0">
            <a:latin typeface="+mj-lt"/>
          </a:endParaRPr>
        </a:p>
      </dsp:txBody>
      <dsp:txXfrm>
        <a:off x="90998" y="88833"/>
        <a:ext cx="9876402" cy="2808734"/>
      </dsp:txXfrm>
    </dsp:sp>
    <dsp:sp modelId="{D59936D3-AC9C-44B7-B49C-5FF64CA527AD}">
      <dsp:nvSpPr>
        <dsp:cNvPr id="0" name=""/>
        <dsp:cNvSpPr/>
      </dsp:nvSpPr>
      <dsp:spPr>
        <a:xfrm>
          <a:off x="3614" y="3347997"/>
          <a:ext cx="3172717" cy="1698040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12700" dir="5400000" sx="102000" sy="102000" rotWithShape="0">
            <a:srgbClr val="000000">
              <a:alpha val="32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000" i="0" kern="1200" dirty="0">
              <a:latin typeface="+mj-lt"/>
            </a:rPr>
            <a:t>міжнародні злочини                     </a:t>
          </a:r>
          <a:endParaRPr lang="ru-RU" sz="3000" kern="1200" dirty="0"/>
        </a:p>
      </dsp:txBody>
      <dsp:txXfrm>
        <a:off x="53348" y="3397731"/>
        <a:ext cx="3073249" cy="1598572"/>
      </dsp:txXfrm>
    </dsp:sp>
    <dsp:sp modelId="{5188A6C9-4902-4110-B192-AA427E68E807}">
      <dsp:nvSpPr>
        <dsp:cNvPr id="0" name=""/>
        <dsp:cNvSpPr/>
      </dsp:nvSpPr>
      <dsp:spPr>
        <a:xfrm>
          <a:off x="3442841" y="3347997"/>
          <a:ext cx="3172717" cy="1698040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12700" dir="5400000" sx="102000" sy="102000" rotWithShape="0">
            <a:srgbClr val="000000">
              <a:alpha val="32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000" i="0" kern="1200" dirty="0">
              <a:latin typeface="+mj-lt"/>
            </a:rPr>
            <a:t>міжнародні делікти</a:t>
          </a:r>
          <a:endParaRPr lang="ru-RU" sz="3000" i="0" kern="1200" dirty="0">
            <a:latin typeface="+mj-lt"/>
          </a:endParaRPr>
        </a:p>
      </dsp:txBody>
      <dsp:txXfrm>
        <a:off x="3492575" y="3397731"/>
        <a:ext cx="3073249" cy="1598572"/>
      </dsp:txXfrm>
    </dsp:sp>
    <dsp:sp modelId="{5B5D3FF0-434C-44B7-96CA-C1DAD37324C8}">
      <dsp:nvSpPr>
        <dsp:cNvPr id="0" name=""/>
        <dsp:cNvSpPr/>
      </dsp:nvSpPr>
      <dsp:spPr>
        <a:xfrm>
          <a:off x="6882067" y="3347997"/>
          <a:ext cx="3172717" cy="1698040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12700" dir="5400000" sx="102000" sy="102000" rotWithShape="0">
            <a:srgbClr val="000000">
              <a:alpha val="32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000" i="0" kern="1200" dirty="0">
              <a:latin typeface="+mj-lt"/>
            </a:rPr>
            <a:t>статусні правопорушення</a:t>
          </a:r>
          <a:endParaRPr lang="ru-RU" sz="3000" i="0" kern="1200" dirty="0">
            <a:latin typeface="+mj-lt"/>
          </a:endParaRPr>
        </a:p>
      </dsp:txBody>
      <dsp:txXfrm>
        <a:off x="6931801" y="3397731"/>
        <a:ext cx="3073249" cy="1598572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7EF698-0BC3-40FE-92AA-6977C179DFB2}">
      <dsp:nvSpPr>
        <dsp:cNvPr id="0" name=""/>
        <dsp:cNvSpPr/>
      </dsp:nvSpPr>
      <dsp:spPr>
        <a:xfrm rot="16200000">
          <a:off x="2505456" y="-2500545"/>
          <a:ext cx="5047487" cy="10048577"/>
        </a:xfrm>
        <a:prstGeom prst="flowChartManualOperation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i="0" kern="1200">
              <a:effectLst/>
              <a:latin typeface="+mj-lt"/>
              <a:ea typeface="+mn-ea"/>
              <a:cs typeface="+mn-cs"/>
            </a:rPr>
            <a:t>Ознаки зловживання правом</a:t>
          </a:r>
          <a:endParaRPr lang="ru-RU" sz="2400" i="0" kern="1200" dirty="0">
            <a:latin typeface="+mj-lt"/>
          </a:endParaRP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400" b="0" i="0" u="none" kern="1200" dirty="0">
              <a:latin typeface="+mj-lt"/>
            </a:rPr>
            <a:t>наявність в особи суб’єктивного права</a:t>
          </a:r>
          <a:endParaRPr lang="ru-RU" sz="2400" b="0" i="0" kern="1200" dirty="0">
            <a:latin typeface="+mj-lt"/>
          </a:endParaRP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400" b="0" i="0" u="none" kern="1200" dirty="0">
              <a:latin typeface="+mj-lt"/>
            </a:rPr>
            <a:t>діяльність, спрямована на здійснення цього права</a:t>
          </a: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400" b="0" i="0" u="none" kern="1200" dirty="0">
              <a:latin typeface="+mj-lt"/>
            </a:rPr>
            <a:t>використання цього права не за його соціальним призначенням, а з заподіянням шкоди суспільним або особистим інтересам</a:t>
          </a: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400" b="0" i="0" u="none" kern="1200" dirty="0">
              <a:latin typeface="+mj-lt"/>
            </a:rPr>
            <a:t>відсутність порушення конкретних юридичних заборон (тобто їх додержання) або невиконання обов’язків (тобто їх виконання)</a:t>
          </a: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400" b="0" i="0" u="none" kern="1200" dirty="0">
              <a:latin typeface="+mj-lt"/>
            </a:rPr>
            <a:t>встановлення факту зловживання правом компетентними правозастосовними органами</a:t>
          </a: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400" b="0" i="0" u="none" kern="1200" dirty="0">
              <a:latin typeface="+mj-lt"/>
            </a:rPr>
            <a:t>настання юридичних наслідків</a:t>
          </a:r>
        </a:p>
      </dsp:txBody>
      <dsp:txXfrm rot="5400000">
        <a:off x="4911" y="1009497"/>
        <a:ext cx="10048577" cy="3028493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758E66-55C6-4029-B39D-F1DDAB23E2AB}">
      <dsp:nvSpPr>
        <dsp:cNvPr id="0" name=""/>
        <dsp:cNvSpPr/>
      </dsp:nvSpPr>
      <dsp:spPr>
        <a:xfrm>
          <a:off x="0" y="1029505"/>
          <a:ext cx="2514599" cy="514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66040" rIns="184912" bIns="66040" numCol="1" spcCol="1270" anchor="ctr" anchorCtr="0">
          <a:noAutofit/>
        </a:bodyPr>
        <a:lstStyle/>
        <a:p>
          <a:pPr marL="0" lvl="0" indent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600" b="1" i="0" kern="1200" dirty="0">
              <a:solidFill>
                <a:schemeClr val="bg2">
                  <a:lumMod val="25000"/>
                </a:schemeClr>
              </a:solidFill>
              <a:latin typeface="+mj-lt"/>
            </a:rPr>
            <a:t>За суб’єктами</a:t>
          </a:r>
          <a:endParaRPr lang="ru-RU" sz="2600" i="0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0" y="1029505"/>
        <a:ext cx="2514599" cy="514800"/>
      </dsp:txXfrm>
    </dsp:sp>
    <dsp:sp modelId="{DD5C2B28-4270-45E8-9728-9751B15C203B}">
      <dsp:nvSpPr>
        <dsp:cNvPr id="0" name=""/>
        <dsp:cNvSpPr/>
      </dsp:nvSpPr>
      <dsp:spPr>
        <a:xfrm>
          <a:off x="2514599" y="611230"/>
          <a:ext cx="502920" cy="1351350"/>
        </a:xfrm>
        <a:prstGeom prst="leftBrace">
          <a:avLst>
            <a:gd name="adj1" fmla="val 35000"/>
            <a:gd name="adj2" fmla="val 50000"/>
          </a:avLst>
        </a:pr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08920E-7937-4CB9-A583-ADFA95EB5CCB}">
      <dsp:nvSpPr>
        <dsp:cNvPr id="0" name=""/>
        <dsp:cNvSpPr/>
      </dsp:nvSpPr>
      <dsp:spPr>
        <a:xfrm>
          <a:off x="3218687" y="611230"/>
          <a:ext cx="6839712" cy="1351350"/>
        </a:xfrm>
        <a:prstGeom prst="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600" i="0" kern="1200" dirty="0">
              <a:solidFill>
                <a:schemeClr val="bg2">
                  <a:lumMod val="25000"/>
                </a:schemeClr>
              </a:solidFill>
              <a:latin typeface="+mj-lt"/>
            </a:rPr>
            <a:t>фізичних осіб</a:t>
          </a:r>
          <a:endParaRPr lang="ru-RU" sz="2600" i="0" kern="1200" dirty="0">
            <a:solidFill>
              <a:schemeClr val="bg2">
                <a:lumMod val="25000"/>
              </a:schemeClr>
            </a:solidFill>
            <a:latin typeface="+mj-lt"/>
          </a:endParaRP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600" i="0" kern="1200" dirty="0">
              <a:solidFill>
                <a:schemeClr val="bg2">
                  <a:lumMod val="25000"/>
                </a:schemeClr>
              </a:solidFill>
              <a:latin typeface="+mj-lt"/>
            </a:rPr>
            <a:t>державних службовців </a:t>
          </a:r>
          <a:endParaRPr lang="ru-RU" sz="2600" i="0" kern="1200" dirty="0">
            <a:solidFill>
              <a:schemeClr val="bg2">
                <a:lumMod val="25000"/>
              </a:schemeClr>
            </a:solidFill>
            <a:latin typeface="+mj-lt"/>
          </a:endParaRP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600" i="0" kern="1200" dirty="0">
              <a:solidFill>
                <a:schemeClr val="bg2">
                  <a:lumMod val="25000"/>
                </a:schemeClr>
              </a:solidFill>
              <a:latin typeface="+mj-lt"/>
            </a:rPr>
            <a:t>юридичних осіб  </a:t>
          </a:r>
          <a:endParaRPr lang="ru-RU" sz="2600" i="0" kern="1200" dirty="0">
            <a:solidFill>
              <a:schemeClr val="bg2">
                <a:lumMod val="25000"/>
              </a:schemeClr>
            </a:solidFill>
            <a:latin typeface="+mj-lt"/>
          </a:endParaRPr>
        </a:p>
      </dsp:txBody>
      <dsp:txXfrm>
        <a:off x="3218687" y="611230"/>
        <a:ext cx="6839712" cy="1351350"/>
      </dsp:txXfrm>
    </dsp:sp>
    <dsp:sp modelId="{9FF53859-84B3-4B8F-A0BD-793CE1A7C4F2}">
      <dsp:nvSpPr>
        <dsp:cNvPr id="0" name=""/>
        <dsp:cNvSpPr/>
      </dsp:nvSpPr>
      <dsp:spPr>
        <a:xfrm>
          <a:off x="0" y="2056180"/>
          <a:ext cx="2512144" cy="15122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66040" rIns="184912" bIns="66040" numCol="1" spcCol="1270" anchor="ctr" anchorCtr="0">
          <a:noAutofit/>
        </a:bodyPr>
        <a:lstStyle/>
        <a:p>
          <a:pPr marL="0" lvl="0" indent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600" b="1" i="0" kern="1200" dirty="0">
              <a:solidFill>
                <a:schemeClr val="bg2">
                  <a:lumMod val="25000"/>
                </a:schemeClr>
              </a:solidFill>
              <a:latin typeface="+mj-lt"/>
            </a:rPr>
            <a:t>За характером суб’єктивного права</a:t>
          </a:r>
          <a:endParaRPr lang="ru-RU" sz="2600" i="0" kern="1200" dirty="0">
            <a:solidFill>
              <a:schemeClr val="bg2">
                <a:lumMod val="25000"/>
              </a:schemeClr>
            </a:solidFill>
            <a:latin typeface="+mj-lt"/>
          </a:endParaRPr>
        </a:p>
      </dsp:txBody>
      <dsp:txXfrm>
        <a:off x="0" y="2056180"/>
        <a:ext cx="2512144" cy="1512225"/>
      </dsp:txXfrm>
    </dsp:sp>
    <dsp:sp modelId="{4496759D-F22C-402C-862E-96A6C16A8CA7}">
      <dsp:nvSpPr>
        <dsp:cNvPr id="0" name=""/>
        <dsp:cNvSpPr/>
      </dsp:nvSpPr>
      <dsp:spPr>
        <a:xfrm>
          <a:off x="2512144" y="2056180"/>
          <a:ext cx="502428" cy="1512225"/>
        </a:xfrm>
        <a:prstGeom prst="leftBrace">
          <a:avLst>
            <a:gd name="adj1" fmla="val 35000"/>
            <a:gd name="adj2" fmla="val 50000"/>
          </a:avLst>
        </a:pr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675B88-D60E-48D5-B841-D2B9C15CF3B2}">
      <dsp:nvSpPr>
        <dsp:cNvPr id="0" name=""/>
        <dsp:cNvSpPr/>
      </dsp:nvSpPr>
      <dsp:spPr>
        <a:xfrm>
          <a:off x="3215544" y="2056180"/>
          <a:ext cx="6833032" cy="1512225"/>
        </a:xfrm>
        <a:prstGeom prst="rect">
          <a:avLst/>
        </a:prstGeom>
        <a:solidFill>
          <a:schemeClr val="accent1">
            <a:alpha val="90000"/>
            <a:hueOff val="0"/>
            <a:satOff val="0"/>
            <a:lumOff val="0"/>
            <a:alphaOff val="-2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600" i="0" kern="1200" dirty="0">
              <a:solidFill>
                <a:schemeClr val="bg2">
                  <a:lumMod val="25000"/>
                </a:schemeClr>
              </a:solidFill>
              <a:latin typeface="+mj-lt"/>
            </a:rPr>
            <a:t>зловживання індивідуальним правом </a:t>
          </a:r>
          <a:endParaRPr lang="ru-RU" sz="2600" i="0" kern="1200" dirty="0">
            <a:solidFill>
              <a:schemeClr val="bg2">
                <a:lumMod val="25000"/>
              </a:schemeClr>
            </a:solidFill>
            <a:latin typeface="+mj-lt"/>
          </a:endParaRP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600" i="0" kern="1200" dirty="0">
              <a:solidFill>
                <a:schemeClr val="bg2">
                  <a:lumMod val="25000"/>
                </a:schemeClr>
              </a:solidFill>
              <a:latin typeface="+mj-lt"/>
            </a:rPr>
            <a:t>зловживання колективним правом </a:t>
          </a:r>
          <a:endParaRPr lang="ru-RU" sz="2600" i="0" kern="1200" dirty="0">
            <a:solidFill>
              <a:schemeClr val="bg2">
                <a:lumMod val="25000"/>
              </a:schemeClr>
            </a:solidFill>
            <a:latin typeface="+mj-lt"/>
          </a:endParaRPr>
        </a:p>
      </dsp:txBody>
      <dsp:txXfrm>
        <a:off x="3215544" y="2056180"/>
        <a:ext cx="6833032" cy="1512225"/>
      </dsp:txXfrm>
    </dsp:sp>
    <dsp:sp modelId="{C40CF502-C1FD-49F8-8F05-0F4A558D9061}">
      <dsp:nvSpPr>
        <dsp:cNvPr id="0" name=""/>
        <dsp:cNvSpPr/>
      </dsp:nvSpPr>
      <dsp:spPr>
        <a:xfrm>
          <a:off x="0" y="3662005"/>
          <a:ext cx="2512144" cy="1158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66040" rIns="184912" bIns="66040" numCol="1" spcCol="1270" anchor="ctr" anchorCtr="0">
          <a:noAutofit/>
        </a:bodyPr>
        <a:lstStyle/>
        <a:p>
          <a:pPr marL="0" lvl="0" indent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600" b="1" i="0" kern="1200" dirty="0">
              <a:solidFill>
                <a:schemeClr val="bg2">
                  <a:lumMod val="25000"/>
                </a:schemeClr>
              </a:solidFill>
              <a:latin typeface="+mj-lt"/>
            </a:rPr>
            <a:t>За суб’єктивною стороною</a:t>
          </a:r>
          <a:endParaRPr lang="ru-RU" sz="2600" i="0" kern="1200" dirty="0">
            <a:solidFill>
              <a:schemeClr val="bg2">
                <a:lumMod val="25000"/>
              </a:schemeClr>
            </a:solidFill>
            <a:latin typeface="+mj-lt"/>
          </a:endParaRPr>
        </a:p>
      </dsp:txBody>
      <dsp:txXfrm>
        <a:off x="0" y="3662005"/>
        <a:ext cx="2512144" cy="1158300"/>
      </dsp:txXfrm>
    </dsp:sp>
    <dsp:sp modelId="{992BB797-84FC-4CE8-9B32-08E8BD8211B6}">
      <dsp:nvSpPr>
        <dsp:cNvPr id="0" name=""/>
        <dsp:cNvSpPr/>
      </dsp:nvSpPr>
      <dsp:spPr>
        <a:xfrm>
          <a:off x="2512144" y="3662005"/>
          <a:ext cx="502428" cy="1158300"/>
        </a:xfrm>
        <a:prstGeom prst="leftBrace">
          <a:avLst>
            <a:gd name="adj1" fmla="val 35000"/>
            <a:gd name="adj2" fmla="val 50000"/>
          </a:avLst>
        </a:pr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6F81B4-04BE-4F26-9FC4-939F5C1BADC6}">
      <dsp:nvSpPr>
        <dsp:cNvPr id="0" name=""/>
        <dsp:cNvSpPr/>
      </dsp:nvSpPr>
      <dsp:spPr>
        <a:xfrm>
          <a:off x="3215544" y="3662005"/>
          <a:ext cx="6833032" cy="1158300"/>
        </a:xfrm>
        <a:prstGeom prst="rect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600" i="0" kern="1200" dirty="0">
              <a:solidFill>
                <a:schemeClr val="bg2">
                  <a:lumMod val="25000"/>
                </a:schemeClr>
              </a:solidFill>
              <a:latin typeface="+mj-lt"/>
            </a:rPr>
            <a:t>умисне</a:t>
          </a:r>
          <a:endParaRPr lang="ru-RU" sz="2600" i="0" kern="1200" dirty="0">
            <a:solidFill>
              <a:schemeClr val="bg2">
                <a:lumMod val="25000"/>
              </a:schemeClr>
            </a:solidFill>
            <a:latin typeface="+mj-lt"/>
          </a:endParaRP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600" i="0" kern="1200" dirty="0">
              <a:solidFill>
                <a:schemeClr val="bg2">
                  <a:lumMod val="25000"/>
                </a:schemeClr>
              </a:solidFill>
              <a:latin typeface="+mj-lt"/>
            </a:rPr>
            <a:t>необережне</a:t>
          </a:r>
          <a:endParaRPr lang="ru-RU" sz="2600" i="0" kern="1200" dirty="0">
            <a:solidFill>
              <a:schemeClr val="bg2">
                <a:lumMod val="25000"/>
              </a:schemeClr>
            </a:solidFill>
            <a:latin typeface="+mj-lt"/>
          </a:endParaRPr>
        </a:p>
      </dsp:txBody>
      <dsp:txXfrm>
        <a:off x="3215544" y="3662005"/>
        <a:ext cx="6833032" cy="1158300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758E66-55C6-4029-B39D-F1DDAB23E2AB}">
      <dsp:nvSpPr>
        <dsp:cNvPr id="0" name=""/>
        <dsp:cNvSpPr/>
      </dsp:nvSpPr>
      <dsp:spPr>
        <a:xfrm>
          <a:off x="0" y="490939"/>
          <a:ext cx="2514599" cy="128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60960" rIns="170688" bIns="60960" numCol="1" spcCol="1270" anchor="ctr" anchorCtr="0">
          <a:noAutofit/>
        </a:bodyPr>
        <a:lstStyle/>
        <a:p>
          <a:pPr marL="0" lvl="0" indent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i="0" kern="1200" dirty="0">
              <a:solidFill>
                <a:schemeClr val="bg2">
                  <a:lumMod val="25000"/>
                </a:schemeClr>
              </a:solidFill>
              <a:latin typeface="+mj-lt"/>
            </a:rPr>
            <a:t>За правовою кваліфікацією</a:t>
          </a:r>
          <a:r>
            <a:rPr lang="uk-UA" sz="2400" i="0" kern="1200" dirty="0">
              <a:solidFill>
                <a:schemeClr val="bg2">
                  <a:lumMod val="25000"/>
                </a:schemeClr>
              </a:solidFill>
              <a:latin typeface="+mj-lt"/>
            </a:rPr>
            <a:t> </a:t>
          </a:r>
          <a:endParaRPr lang="ru-RU" sz="2400" i="0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0" y="490939"/>
        <a:ext cx="2514599" cy="1287000"/>
      </dsp:txXfrm>
    </dsp:sp>
    <dsp:sp modelId="{DD5C2B28-4270-45E8-9728-9751B15C203B}">
      <dsp:nvSpPr>
        <dsp:cNvPr id="0" name=""/>
        <dsp:cNvSpPr/>
      </dsp:nvSpPr>
      <dsp:spPr>
        <a:xfrm>
          <a:off x="2514599" y="330064"/>
          <a:ext cx="502920" cy="1608750"/>
        </a:xfrm>
        <a:prstGeom prst="leftBrace">
          <a:avLst>
            <a:gd name="adj1" fmla="val 35000"/>
            <a:gd name="adj2" fmla="val 50000"/>
          </a:avLst>
        </a:pr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08920E-7937-4CB9-A583-ADFA95EB5CCB}">
      <dsp:nvSpPr>
        <dsp:cNvPr id="0" name=""/>
        <dsp:cNvSpPr/>
      </dsp:nvSpPr>
      <dsp:spPr>
        <a:xfrm>
          <a:off x="3218687" y="330064"/>
          <a:ext cx="6839712" cy="1608750"/>
        </a:xfrm>
        <a:prstGeom prst="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400" i="0" kern="1200" dirty="0">
              <a:latin typeface="+mj-lt"/>
            </a:rPr>
            <a:t>правомірне (легальне) зловживання правом </a:t>
          </a:r>
          <a:endParaRPr lang="ru-RU" sz="2400" i="0" kern="1200" dirty="0">
            <a:latin typeface="+mj-lt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400" i="0" kern="1200" dirty="0">
              <a:latin typeface="+mj-lt"/>
            </a:rPr>
            <a:t>аморальним </a:t>
          </a:r>
          <a:endParaRPr lang="ru-RU" sz="2400" i="0" kern="1200" dirty="0">
            <a:latin typeface="+mj-lt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400" i="0" kern="1200" dirty="0">
              <a:latin typeface="+mj-lt"/>
            </a:rPr>
            <a:t>недоцільним </a:t>
          </a:r>
          <a:endParaRPr lang="ru-RU" sz="2400" i="0" kern="1200" dirty="0">
            <a:latin typeface="+mj-lt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400" i="0" kern="1200" dirty="0">
              <a:latin typeface="+mj-lt"/>
            </a:rPr>
            <a:t>протиправне зловживання правом </a:t>
          </a:r>
          <a:endParaRPr lang="ru-RU" sz="2400" i="0" kern="1200" dirty="0">
            <a:latin typeface="+mj-lt"/>
          </a:endParaRPr>
        </a:p>
      </dsp:txBody>
      <dsp:txXfrm>
        <a:off x="3218687" y="330064"/>
        <a:ext cx="6839712" cy="1608750"/>
      </dsp:txXfrm>
    </dsp:sp>
    <dsp:sp modelId="{D59BC10E-0194-43B3-AB61-5AACBB6B0481}">
      <dsp:nvSpPr>
        <dsp:cNvPr id="0" name=""/>
        <dsp:cNvSpPr/>
      </dsp:nvSpPr>
      <dsp:spPr>
        <a:xfrm>
          <a:off x="0" y="2172814"/>
          <a:ext cx="2514599" cy="128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60960" rIns="170688" bIns="60960" numCol="1" spcCol="1270" anchor="ctr" anchorCtr="0">
          <a:noAutofit/>
        </a:bodyPr>
        <a:lstStyle/>
        <a:p>
          <a:pPr marL="0" lvl="0" indent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i="0" kern="1200" dirty="0">
              <a:solidFill>
                <a:schemeClr val="bg2">
                  <a:lumMod val="25000"/>
                </a:schemeClr>
              </a:solidFill>
              <a:latin typeface="+mj-lt"/>
            </a:rPr>
            <a:t>За галузевою ознакою</a:t>
          </a:r>
          <a:endParaRPr lang="ru-RU" sz="2400" i="0" kern="1200" dirty="0">
            <a:solidFill>
              <a:schemeClr val="bg2">
                <a:lumMod val="25000"/>
              </a:schemeClr>
            </a:solidFill>
            <a:latin typeface="+mj-lt"/>
          </a:endParaRPr>
        </a:p>
      </dsp:txBody>
      <dsp:txXfrm>
        <a:off x="0" y="2172814"/>
        <a:ext cx="2514599" cy="1287000"/>
      </dsp:txXfrm>
    </dsp:sp>
    <dsp:sp modelId="{F3FBBF3B-D3AD-481C-A855-79C9B77C784D}">
      <dsp:nvSpPr>
        <dsp:cNvPr id="0" name=""/>
        <dsp:cNvSpPr/>
      </dsp:nvSpPr>
      <dsp:spPr>
        <a:xfrm>
          <a:off x="2514599" y="2172814"/>
          <a:ext cx="502920" cy="1287000"/>
        </a:xfrm>
        <a:prstGeom prst="leftBrace">
          <a:avLst>
            <a:gd name="adj1" fmla="val 35000"/>
            <a:gd name="adj2" fmla="val 50000"/>
          </a:avLst>
        </a:pr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48F4F5-21B4-4F4F-8E24-F6E4177C354E}">
      <dsp:nvSpPr>
        <dsp:cNvPr id="0" name=""/>
        <dsp:cNvSpPr/>
      </dsp:nvSpPr>
      <dsp:spPr>
        <a:xfrm>
          <a:off x="3218687" y="2172814"/>
          <a:ext cx="6839712" cy="1287000"/>
        </a:xfrm>
        <a:prstGeom prst="rect">
          <a:avLst/>
        </a:prstGeom>
        <a:solidFill>
          <a:schemeClr val="accent1">
            <a:shade val="50000"/>
            <a:hueOff val="271754"/>
            <a:satOff val="-15199"/>
            <a:lumOff val="3026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400" i="0" kern="1200" dirty="0">
              <a:solidFill>
                <a:schemeClr val="bg2">
                  <a:lumMod val="25000"/>
                </a:schemeClr>
              </a:solidFill>
              <a:latin typeface="+mj-lt"/>
            </a:rPr>
            <a:t>у сфері конституційного права </a:t>
          </a:r>
          <a:endParaRPr lang="ru-RU" sz="2400" i="0" kern="1200" dirty="0">
            <a:solidFill>
              <a:schemeClr val="bg2">
                <a:lumMod val="25000"/>
              </a:schemeClr>
            </a:solidFill>
            <a:latin typeface="+mj-lt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400" i="0" kern="1200" dirty="0">
              <a:solidFill>
                <a:schemeClr val="bg2">
                  <a:lumMod val="25000"/>
                </a:schemeClr>
              </a:solidFill>
              <a:latin typeface="+mj-lt"/>
            </a:rPr>
            <a:t> у сфері цивільного права </a:t>
          </a:r>
          <a:endParaRPr lang="ru-RU" sz="2400" i="0" kern="1200" dirty="0">
            <a:solidFill>
              <a:schemeClr val="bg2">
                <a:lumMod val="25000"/>
              </a:schemeClr>
            </a:solidFill>
            <a:latin typeface="+mj-lt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400" i="0" kern="1200" dirty="0">
              <a:solidFill>
                <a:schemeClr val="bg2">
                  <a:lumMod val="25000"/>
                </a:schemeClr>
              </a:solidFill>
              <a:latin typeface="+mj-lt"/>
            </a:rPr>
            <a:t>у сфері сімейного права </a:t>
          </a:r>
          <a:endParaRPr lang="ru-RU" sz="2400" i="0" kern="1200" dirty="0">
            <a:solidFill>
              <a:schemeClr val="bg2">
                <a:lumMod val="25000"/>
              </a:schemeClr>
            </a:solidFill>
            <a:latin typeface="+mj-lt"/>
          </a:endParaRPr>
        </a:p>
      </dsp:txBody>
      <dsp:txXfrm>
        <a:off x="3218687" y="2172814"/>
        <a:ext cx="6839712" cy="1287000"/>
      </dsp:txXfrm>
    </dsp:sp>
    <dsp:sp modelId="{2D71C4BF-4CFB-46CA-980B-12E664FA45A5}">
      <dsp:nvSpPr>
        <dsp:cNvPr id="0" name=""/>
        <dsp:cNvSpPr/>
      </dsp:nvSpPr>
      <dsp:spPr>
        <a:xfrm>
          <a:off x="0" y="3693814"/>
          <a:ext cx="2514599" cy="1407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60960" rIns="170688" bIns="60960" numCol="1" spcCol="1270" anchor="ctr" anchorCtr="0">
          <a:noAutofit/>
        </a:bodyPr>
        <a:lstStyle/>
        <a:p>
          <a:pPr marL="0" lvl="0" indent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i="0" kern="1200" noProof="0" dirty="0">
              <a:solidFill>
                <a:schemeClr val="bg2">
                  <a:lumMod val="25000"/>
                </a:schemeClr>
              </a:solidFill>
              <a:latin typeface="+mj-lt"/>
            </a:rPr>
            <a:t>За субординацією в правовому регулюванні</a:t>
          </a:r>
          <a:endParaRPr lang="uk-UA" sz="2400" i="0" kern="1200" noProof="0" dirty="0">
            <a:solidFill>
              <a:schemeClr val="bg2">
                <a:lumMod val="25000"/>
              </a:schemeClr>
            </a:solidFill>
            <a:latin typeface="+mj-lt"/>
          </a:endParaRPr>
        </a:p>
      </dsp:txBody>
      <dsp:txXfrm>
        <a:off x="0" y="3693814"/>
        <a:ext cx="2514599" cy="1407656"/>
      </dsp:txXfrm>
    </dsp:sp>
    <dsp:sp modelId="{92E8414F-7C62-435E-8693-B2D722B1A83A}">
      <dsp:nvSpPr>
        <dsp:cNvPr id="0" name=""/>
        <dsp:cNvSpPr/>
      </dsp:nvSpPr>
      <dsp:spPr>
        <a:xfrm>
          <a:off x="2514599" y="3693814"/>
          <a:ext cx="502920" cy="1407656"/>
        </a:xfrm>
        <a:prstGeom prst="leftBrace">
          <a:avLst>
            <a:gd name="adj1" fmla="val 35000"/>
            <a:gd name="adj2" fmla="val 50000"/>
          </a:avLst>
        </a:pr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786D7A-9854-4678-8ED3-27DD05AF5CBF}">
      <dsp:nvSpPr>
        <dsp:cNvPr id="0" name=""/>
        <dsp:cNvSpPr/>
      </dsp:nvSpPr>
      <dsp:spPr>
        <a:xfrm>
          <a:off x="3218687" y="3693814"/>
          <a:ext cx="6839712" cy="1407656"/>
        </a:xfrm>
        <a:prstGeom prst="rect">
          <a:avLst/>
        </a:prstGeom>
        <a:solidFill>
          <a:schemeClr val="accent1">
            <a:shade val="50000"/>
            <a:hueOff val="271754"/>
            <a:satOff val="-15199"/>
            <a:lumOff val="3026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400" i="0" kern="1200" noProof="0" dirty="0">
              <a:solidFill>
                <a:schemeClr val="bg2">
                  <a:lumMod val="25000"/>
                </a:schemeClr>
              </a:solidFill>
              <a:latin typeface="+mj-lt"/>
            </a:rPr>
            <a:t>зловживання матеріальними правами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400" i="0" kern="1200" noProof="0" dirty="0">
              <a:solidFill>
                <a:schemeClr val="bg2">
                  <a:lumMod val="25000"/>
                </a:schemeClr>
              </a:solidFill>
              <a:latin typeface="+mj-lt"/>
            </a:rPr>
            <a:t>зловживання процесуальними правами </a:t>
          </a:r>
        </a:p>
      </dsp:txBody>
      <dsp:txXfrm>
        <a:off x="3218687" y="3693814"/>
        <a:ext cx="6839712" cy="1407656"/>
      </dsp:txXfrm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450DCF-0BCD-4CE1-AF6A-4D284A5300FF}">
      <dsp:nvSpPr>
        <dsp:cNvPr id="0" name=""/>
        <dsp:cNvSpPr/>
      </dsp:nvSpPr>
      <dsp:spPr>
        <a:xfrm>
          <a:off x="0" y="0"/>
          <a:ext cx="1020502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5F69CC-A09F-4561-B261-AC7D9996DB05}">
      <dsp:nvSpPr>
        <dsp:cNvPr id="0" name=""/>
        <dsp:cNvSpPr/>
      </dsp:nvSpPr>
      <dsp:spPr>
        <a:xfrm>
          <a:off x="0" y="0"/>
          <a:ext cx="2464876" cy="46459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i="0" u="none" kern="1200" dirty="0">
              <a:solidFill>
                <a:schemeClr val="bg2">
                  <a:lumMod val="25000"/>
                </a:schemeClr>
              </a:solidFill>
              <a:latin typeface="+mj-lt"/>
            </a:rPr>
            <a:t>Ознаки об’єктивно-протиправного діяння</a:t>
          </a:r>
          <a:endParaRPr lang="ru-RU" sz="2400" i="0" kern="1200" dirty="0">
            <a:solidFill>
              <a:schemeClr val="bg2">
                <a:lumMod val="25000"/>
              </a:schemeClr>
            </a:solidFill>
            <a:latin typeface="+mj-lt"/>
          </a:endParaRPr>
        </a:p>
      </dsp:txBody>
      <dsp:txXfrm>
        <a:off x="0" y="0"/>
        <a:ext cx="2464876" cy="4645977"/>
      </dsp:txXfrm>
    </dsp:sp>
    <dsp:sp modelId="{303307D3-EC1F-4616-8D82-32240EEAC885}">
      <dsp:nvSpPr>
        <dsp:cNvPr id="0" name=""/>
        <dsp:cNvSpPr/>
      </dsp:nvSpPr>
      <dsp:spPr>
        <a:xfrm>
          <a:off x="2609879" y="46845"/>
          <a:ext cx="7588489" cy="9369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600" b="0" i="0" u="none" kern="1200" dirty="0">
              <a:solidFill>
                <a:schemeClr val="bg2">
                  <a:lumMod val="25000"/>
                </a:schemeClr>
              </a:solidFill>
              <a:latin typeface="+mj-lt"/>
            </a:rPr>
            <a:t>суперечність нормам права</a:t>
          </a:r>
        </a:p>
      </dsp:txBody>
      <dsp:txXfrm>
        <a:off x="2609879" y="46845"/>
        <a:ext cx="7588489" cy="936908"/>
      </dsp:txXfrm>
    </dsp:sp>
    <dsp:sp modelId="{5159FEBB-15C1-4562-9A55-488B314364FE}">
      <dsp:nvSpPr>
        <dsp:cNvPr id="0" name=""/>
        <dsp:cNvSpPr/>
      </dsp:nvSpPr>
      <dsp:spPr>
        <a:xfrm>
          <a:off x="2464876" y="983753"/>
          <a:ext cx="773349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3CCC2E-D084-4F08-B0C9-B0470AEE315B}">
      <dsp:nvSpPr>
        <dsp:cNvPr id="0" name=""/>
        <dsp:cNvSpPr/>
      </dsp:nvSpPr>
      <dsp:spPr>
        <a:xfrm>
          <a:off x="2609879" y="1030599"/>
          <a:ext cx="7588489" cy="9369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600" b="0" i="0" u="none" kern="1200" dirty="0">
              <a:solidFill>
                <a:schemeClr val="bg2">
                  <a:lumMod val="25000"/>
                </a:schemeClr>
              </a:solidFill>
              <a:latin typeface="+mj-lt"/>
            </a:rPr>
            <a:t>шкода, що наноситься </a:t>
          </a:r>
          <a:r>
            <a:rPr lang="uk-UA" sz="2600" b="0" i="0" u="none" kern="1200" dirty="0" err="1">
              <a:solidFill>
                <a:schemeClr val="bg2">
                  <a:lumMod val="25000"/>
                </a:schemeClr>
              </a:solidFill>
              <a:latin typeface="+mj-lt"/>
            </a:rPr>
            <a:t>правоохоронюваним</a:t>
          </a:r>
          <a:r>
            <a:rPr lang="uk-UA" sz="2600" b="0" i="0" u="none" kern="1200" dirty="0">
              <a:solidFill>
                <a:schemeClr val="bg2">
                  <a:lumMod val="25000"/>
                </a:schemeClr>
              </a:solidFill>
              <a:latin typeface="+mj-lt"/>
            </a:rPr>
            <a:t> інтересам</a:t>
          </a:r>
        </a:p>
      </dsp:txBody>
      <dsp:txXfrm>
        <a:off x="2609879" y="1030599"/>
        <a:ext cx="7588489" cy="936908"/>
      </dsp:txXfrm>
    </dsp:sp>
    <dsp:sp modelId="{BF610325-A223-4E50-B433-E9A96D8F0CAB}">
      <dsp:nvSpPr>
        <dsp:cNvPr id="0" name=""/>
        <dsp:cNvSpPr/>
      </dsp:nvSpPr>
      <dsp:spPr>
        <a:xfrm>
          <a:off x="2464876" y="1967507"/>
          <a:ext cx="773349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8CE151-5E6F-4B1D-ACED-BB7DC2A92B0F}">
      <dsp:nvSpPr>
        <dsp:cNvPr id="0" name=""/>
        <dsp:cNvSpPr/>
      </dsp:nvSpPr>
      <dsp:spPr>
        <a:xfrm>
          <a:off x="2609879" y="2014353"/>
          <a:ext cx="7588489" cy="9369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600" b="0" i="0" u="none" kern="1200" dirty="0">
              <a:solidFill>
                <a:schemeClr val="bg2">
                  <a:lumMod val="25000"/>
                </a:schemeClr>
              </a:solidFill>
              <a:latin typeface="+mj-lt"/>
            </a:rPr>
            <a:t>відсутність складу правопорушення (суб’єкта та/або суб’єктивної сторони)</a:t>
          </a:r>
          <a:endParaRPr lang="uk-UA" sz="2600" i="0" kern="1200" dirty="0">
            <a:solidFill>
              <a:schemeClr val="bg2">
                <a:lumMod val="25000"/>
              </a:schemeClr>
            </a:solidFill>
            <a:latin typeface="+mj-lt"/>
          </a:endParaRPr>
        </a:p>
      </dsp:txBody>
      <dsp:txXfrm>
        <a:off x="2609879" y="2014353"/>
        <a:ext cx="7588489" cy="936908"/>
      </dsp:txXfrm>
    </dsp:sp>
    <dsp:sp modelId="{21AE5C85-C3DB-410D-ADB0-8E06C8CEB192}">
      <dsp:nvSpPr>
        <dsp:cNvPr id="0" name=""/>
        <dsp:cNvSpPr/>
      </dsp:nvSpPr>
      <dsp:spPr>
        <a:xfrm>
          <a:off x="2464876" y="2951261"/>
          <a:ext cx="773349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F9C447-C1F2-42B4-9C98-63BF5AED2F9B}">
      <dsp:nvSpPr>
        <dsp:cNvPr id="0" name=""/>
        <dsp:cNvSpPr/>
      </dsp:nvSpPr>
      <dsp:spPr>
        <a:xfrm>
          <a:off x="2609879" y="2998107"/>
          <a:ext cx="7588489" cy="1598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600" b="0" i="0" u="none" kern="1200" dirty="0">
              <a:solidFill>
                <a:schemeClr val="bg2">
                  <a:lumMod val="25000"/>
                </a:schemeClr>
              </a:solidFill>
              <a:latin typeface="+mj-lt"/>
            </a:rPr>
            <a:t>негативна реакція з боку держави (примусове відшкодування шкоди, примусові заходи медичного характеру, примусові заходи виховного характеру)</a:t>
          </a:r>
          <a:endParaRPr lang="uk-UA" sz="2600" i="0" kern="1200" dirty="0">
            <a:solidFill>
              <a:schemeClr val="bg2">
                <a:lumMod val="25000"/>
              </a:schemeClr>
            </a:solidFill>
            <a:latin typeface="+mj-lt"/>
          </a:endParaRPr>
        </a:p>
      </dsp:txBody>
      <dsp:txXfrm>
        <a:off x="2609879" y="2998107"/>
        <a:ext cx="7588489" cy="1598187"/>
      </dsp:txXfrm>
    </dsp:sp>
    <dsp:sp modelId="{226791DC-CB2E-409C-874E-75B34F93DE73}">
      <dsp:nvSpPr>
        <dsp:cNvPr id="0" name=""/>
        <dsp:cNvSpPr/>
      </dsp:nvSpPr>
      <dsp:spPr>
        <a:xfrm>
          <a:off x="2464876" y="4596294"/>
          <a:ext cx="773349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43E108-CA2E-4AEC-8EB8-E51D4ECA4184}">
      <dsp:nvSpPr>
        <dsp:cNvPr id="0" name=""/>
        <dsp:cNvSpPr/>
      </dsp:nvSpPr>
      <dsp:spPr>
        <a:xfrm>
          <a:off x="2766472" y="1533403"/>
          <a:ext cx="1473733" cy="7013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7958"/>
              </a:lnTo>
              <a:lnTo>
                <a:pt x="1473733" y="477958"/>
              </a:lnTo>
              <a:lnTo>
                <a:pt x="1473733" y="70136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5AABF4-39D4-4D3B-9301-55B8107CE5D9}">
      <dsp:nvSpPr>
        <dsp:cNvPr id="0" name=""/>
        <dsp:cNvSpPr/>
      </dsp:nvSpPr>
      <dsp:spPr>
        <a:xfrm>
          <a:off x="1292738" y="1533403"/>
          <a:ext cx="1473733" cy="701363"/>
        </a:xfrm>
        <a:custGeom>
          <a:avLst/>
          <a:gdLst/>
          <a:ahLst/>
          <a:cxnLst/>
          <a:rect l="0" t="0" r="0" b="0"/>
          <a:pathLst>
            <a:path>
              <a:moveTo>
                <a:pt x="1473733" y="0"/>
              </a:moveTo>
              <a:lnTo>
                <a:pt x="1473733" y="477958"/>
              </a:lnTo>
              <a:lnTo>
                <a:pt x="0" y="477958"/>
              </a:lnTo>
              <a:lnTo>
                <a:pt x="0" y="70136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5754F7-DE12-40E0-83F1-3AA6D19FE420}">
      <dsp:nvSpPr>
        <dsp:cNvPr id="0" name=""/>
        <dsp:cNvSpPr/>
      </dsp:nvSpPr>
      <dsp:spPr>
        <a:xfrm>
          <a:off x="1560690" y="2060"/>
          <a:ext cx="2411564" cy="15313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12700" dir="5400000" sx="102000" sy="102000" rotWithShape="0">
            <a:srgbClr val="000000">
              <a:alpha val="32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847DEAC-4FED-45A5-9DAC-23942F1EC9AD}">
      <dsp:nvSpPr>
        <dsp:cNvPr id="0" name=""/>
        <dsp:cNvSpPr/>
      </dsp:nvSpPr>
      <dsp:spPr>
        <a:xfrm>
          <a:off x="1828642" y="256614"/>
          <a:ext cx="2411564" cy="15313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700" b="1" i="0" kern="1200" dirty="0">
              <a:latin typeface="+mj-lt"/>
            </a:rPr>
            <a:t>Залежно від кількості суб’єктів</a:t>
          </a:r>
          <a:endParaRPr lang="ru-RU" sz="2700" i="0" kern="1200" dirty="0">
            <a:latin typeface="+mj-lt"/>
          </a:endParaRPr>
        </a:p>
      </dsp:txBody>
      <dsp:txXfrm>
        <a:off x="1873494" y="301466"/>
        <a:ext cx="2321860" cy="1441639"/>
      </dsp:txXfrm>
    </dsp:sp>
    <dsp:sp modelId="{DD7889BE-EC8A-4EBC-B698-8993DB0C0B79}">
      <dsp:nvSpPr>
        <dsp:cNvPr id="0" name=""/>
        <dsp:cNvSpPr/>
      </dsp:nvSpPr>
      <dsp:spPr>
        <a:xfrm>
          <a:off x="86956" y="2234767"/>
          <a:ext cx="2411564" cy="15313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12700" dir="5400000" sx="102000" sy="102000" rotWithShape="0">
            <a:srgbClr val="000000">
              <a:alpha val="32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6A6FC53-947E-4DBA-8E48-8FB02274F4F4}">
      <dsp:nvSpPr>
        <dsp:cNvPr id="0" name=""/>
        <dsp:cNvSpPr/>
      </dsp:nvSpPr>
      <dsp:spPr>
        <a:xfrm>
          <a:off x="354908" y="2489321"/>
          <a:ext cx="2411564" cy="15313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700" kern="1200" dirty="0">
              <a:latin typeface="+mj-lt"/>
            </a:rPr>
            <a:t>індивідуальна</a:t>
          </a:r>
          <a:endParaRPr lang="ru-RU" sz="2700" kern="1200" dirty="0">
            <a:latin typeface="+mj-lt"/>
          </a:endParaRPr>
        </a:p>
      </dsp:txBody>
      <dsp:txXfrm>
        <a:off x="399760" y="2534173"/>
        <a:ext cx="2321860" cy="1441639"/>
      </dsp:txXfrm>
    </dsp:sp>
    <dsp:sp modelId="{154ECF05-DF27-4A30-AA7B-1FE9C39C3C60}">
      <dsp:nvSpPr>
        <dsp:cNvPr id="0" name=""/>
        <dsp:cNvSpPr/>
      </dsp:nvSpPr>
      <dsp:spPr>
        <a:xfrm>
          <a:off x="3034424" y="2234767"/>
          <a:ext cx="2411564" cy="15313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12700" dir="5400000" sx="102000" sy="102000" rotWithShape="0">
            <a:srgbClr val="000000">
              <a:alpha val="32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26C26ED-4A0A-4847-9577-C21CBD872164}">
      <dsp:nvSpPr>
        <dsp:cNvPr id="0" name=""/>
        <dsp:cNvSpPr/>
      </dsp:nvSpPr>
      <dsp:spPr>
        <a:xfrm>
          <a:off x="3302375" y="2489321"/>
          <a:ext cx="2411564" cy="15313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700" kern="1200" dirty="0">
              <a:latin typeface="+mj-lt"/>
            </a:rPr>
            <a:t>колективна</a:t>
          </a:r>
          <a:endParaRPr lang="ru-RU" sz="2700" kern="1200" dirty="0">
            <a:latin typeface="+mj-lt"/>
          </a:endParaRPr>
        </a:p>
      </dsp:txBody>
      <dsp:txXfrm>
        <a:off x="3347227" y="2534173"/>
        <a:ext cx="2321860" cy="144163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904E6C-1F3E-48AC-AB9B-24BDCDF99E1F}">
      <dsp:nvSpPr>
        <dsp:cNvPr id="0" name=""/>
        <dsp:cNvSpPr/>
      </dsp:nvSpPr>
      <dsp:spPr>
        <a:xfrm>
          <a:off x="2852850" y="1533208"/>
          <a:ext cx="1474334" cy="7016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8153"/>
              </a:lnTo>
              <a:lnTo>
                <a:pt x="1474334" y="478153"/>
              </a:lnTo>
              <a:lnTo>
                <a:pt x="1474334" y="701649"/>
              </a:lnTo>
            </a:path>
          </a:pathLst>
        </a:custGeom>
        <a:noFill/>
        <a:ln w="1905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244373-FBB5-4235-8EF6-E95193B2E67F}">
      <dsp:nvSpPr>
        <dsp:cNvPr id="0" name=""/>
        <dsp:cNvSpPr/>
      </dsp:nvSpPr>
      <dsp:spPr>
        <a:xfrm>
          <a:off x="1378515" y="1533208"/>
          <a:ext cx="1474334" cy="701649"/>
        </a:xfrm>
        <a:custGeom>
          <a:avLst/>
          <a:gdLst/>
          <a:ahLst/>
          <a:cxnLst/>
          <a:rect l="0" t="0" r="0" b="0"/>
          <a:pathLst>
            <a:path>
              <a:moveTo>
                <a:pt x="1474334" y="0"/>
              </a:moveTo>
              <a:lnTo>
                <a:pt x="1474334" y="478153"/>
              </a:lnTo>
              <a:lnTo>
                <a:pt x="0" y="478153"/>
              </a:lnTo>
              <a:lnTo>
                <a:pt x="0" y="701649"/>
              </a:lnTo>
            </a:path>
          </a:pathLst>
        </a:custGeom>
        <a:noFill/>
        <a:ln w="1905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E61151-DD95-49AD-A95F-950B26D19200}">
      <dsp:nvSpPr>
        <dsp:cNvPr id="0" name=""/>
        <dsp:cNvSpPr/>
      </dsp:nvSpPr>
      <dsp:spPr>
        <a:xfrm>
          <a:off x="1646576" y="1240"/>
          <a:ext cx="2412548" cy="1531968"/>
        </a:xfrm>
        <a:prstGeom prst="roundRect">
          <a:avLst>
            <a:gd name="adj" fmla="val 10000"/>
          </a:avLst>
        </a:prstGeom>
        <a:solidFill>
          <a:schemeClr val="accent6">
            <a:shade val="6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12700" dir="5400000" sx="102000" sy="102000" rotWithShape="0">
            <a:srgbClr val="000000">
              <a:alpha val="32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71593E0-945A-41A5-B053-F362756BBAFB}">
      <dsp:nvSpPr>
        <dsp:cNvPr id="0" name=""/>
        <dsp:cNvSpPr/>
      </dsp:nvSpPr>
      <dsp:spPr>
        <a:xfrm>
          <a:off x="1914637" y="255898"/>
          <a:ext cx="2412548" cy="15319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b="1" i="0" kern="1200" dirty="0">
              <a:latin typeface="+mj-lt"/>
            </a:rPr>
            <a:t>Відповідно до вимог норм права</a:t>
          </a:r>
          <a:endParaRPr lang="ru-RU" sz="2800" i="0" kern="1200" dirty="0">
            <a:latin typeface="+mj-lt"/>
          </a:endParaRPr>
        </a:p>
      </dsp:txBody>
      <dsp:txXfrm>
        <a:off x="1959507" y="300768"/>
        <a:ext cx="2322808" cy="1442228"/>
      </dsp:txXfrm>
    </dsp:sp>
    <dsp:sp modelId="{E70E5ECC-7E1F-47DF-94F9-BE7CAE6A365E}">
      <dsp:nvSpPr>
        <dsp:cNvPr id="0" name=""/>
        <dsp:cNvSpPr/>
      </dsp:nvSpPr>
      <dsp:spPr>
        <a:xfrm>
          <a:off x="172241" y="2234858"/>
          <a:ext cx="2412548" cy="1531968"/>
        </a:xfrm>
        <a:prstGeom prst="roundRect">
          <a:avLst>
            <a:gd name="adj" fmla="val 10000"/>
          </a:avLst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12700" dir="5400000" sx="102000" sy="102000" rotWithShape="0">
            <a:srgbClr val="000000">
              <a:alpha val="32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4A9C9CD-E396-4E1B-8C4F-7A46AF23FEC4}">
      <dsp:nvSpPr>
        <dsp:cNvPr id="0" name=""/>
        <dsp:cNvSpPr/>
      </dsp:nvSpPr>
      <dsp:spPr>
        <a:xfrm>
          <a:off x="440302" y="2489516"/>
          <a:ext cx="2412548" cy="15319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>
              <a:latin typeface="+mj-lt"/>
            </a:rPr>
            <a:t>правомірна</a:t>
          </a:r>
          <a:endParaRPr lang="ru-RU" sz="2800" kern="1200" dirty="0">
            <a:latin typeface="+mj-lt"/>
          </a:endParaRPr>
        </a:p>
      </dsp:txBody>
      <dsp:txXfrm>
        <a:off x="485172" y="2534386"/>
        <a:ext cx="2322808" cy="1442228"/>
      </dsp:txXfrm>
    </dsp:sp>
    <dsp:sp modelId="{16E7C66E-3969-4688-9896-FA39CB9F1690}">
      <dsp:nvSpPr>
        <dsp:cNvPr id="0" name=""/>
        <dsp:cNvSpPr/>
      </dsp:nvSpPr>
      <dsp:spPr>
        <a:xfrm>
          <a:off x="3120911" y="2234858"/>
          <a:ext cx="2412548" cy="1531968"/>
        </a:xfrm>
        <a:prstGeom prst="roundRect">
          <a:avLst>
            <a:gd name="adj" fmla="val 10000"/>
          </a:avLst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12700" dir="5400000" sx="102000" sy="102000" rotWithShape="0">
            <a:srgbClr val="000000">
              <a:alpha val="32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ABF9E46-AD60-4744-97DD-58248AE9B377}">
      <dsp:nvSpPr>
        <dsp:cNvPr id="0" name=""/>
        <dsp:cNvSpPr/>
      </dsp:nvSpPr>
      <dsp:spPr>
        <a:xfrm>
          <a:off x="3388972" y="2489516"/>
          <a:ext cx="2412548" cy="15319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>
              <a:latin typeface="+mj-lt"/>
            </a:rPr>
            <a:t>неправомірна</a:t>
          </a:r>
          <a:endParaRPr lang="ru-RU" sz="2800" kern="1200" dirty="0">
            <a:latin typeface="+mj-lt"/>
          </a:endParaRPr>
        </a:p>
      </dsp:txBody>
      <dsp:txXfrm>
        <a:off x="3433842" y="2534386"/>
        <a:ext cx="2322808" cy="144222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FFA8D5-058E-44F5-AD87-FF805F3446DA}">
      <dsp:nvSpPr>
        <dsp:cNvPr id="0" name=""/>
        <dsp:cNvSpPr/>
      </dsp:nvSpPr>
      <dsp:spPr>
        <a:xfrm>
          <a:off x="2906626" y="2405225"/>
          <a:ext cx="1590643" cy="5521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6062"/>
              </a:lnTo>
              <a:lnTo>
                <a:pt x="1590643" y="276062"/>
              </a:lnTo>
              <a:lnTo>
                <a:pt x="1590643" y="552124"/>
              </a:lnTo>
            </a:path>
          </a:pathLst>
        </a:custGeom>
        <a:noFill/>
        <a:ln w="1905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B2FB0C-F4E0-4250-A829-E5065C5BE460}">
      <dsp:nvSpPr>
        <dsp:cNvPr id="0" name=""/>
        <dsp:cNvSpPr/>
      </dsp:nvSpPr>
      <dsp:spPr>
        <a:xfrm>
          <a:off x="1315982" y="2405225"/>
          <a:ext cx="1590643" cy="552124"/>
        </a:xfrm>
        <a:custGeom>
          <a:avLst/>
          <a:gdLst/>
          <a:ahLst/>
          <a:cxnLst/>
          <a:rect l="0" t="0" r="0" b="0"/>
          <a:pathLst>
            <a:path>
              <a:moveTo>
                <a:pt x="1590643" y="0"/>
              </a:moveTo>
              <a:lnTo>
                <a:pt x="1590643" y="276062"/>
              </a:lnTo>
              <a:lnTo>
                <a:pt x="0" y="276062"/>
              </a:lnTo>
              <a:lnTo>
                <a:pt x="0" y="552124"/>
              </a:lnTo>
            </a:path>
          </a:pathLst>
        </a:custGeom>
        <a:noFill/>
        <a:ln w="1905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B235DF-5337-499D-B5AE-5A7E7D3D4DFA}">
      <dsp:nvSpPr>
        <dsp:cNvPr id="0" name=""/>
        <dsp:cNvSpPr/>
      </dsp:nvSpPr>
      <dsp:spPr>
        <a:xfrm>
          <a:off x="1592045" y="1090643"/>
          <a:ext cx="2629162" cy="1314581"/>
        </a:xfrm>
        <a:prstGeom prst="rect">
          <a:avLst/>
        </a:prstGeom>
        <a:solidFill>
          <a:schemeClr val="accent6">
            <a:alpha val="8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12700" dir="5400000" sx="102000" sy="102000" rotWithShape="0">
            <a:srgbClr val="000000">
              <a:alpha val="32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b="1" i="0" kern="1200" dirty="0">
              <a:latin typeface="+mj-lt"/>
            </a:rPr>
            <a:t>Залежно від характеру діяльності</a:t>
          </a:r>
          <a:endParaRPr lang="ru-RU" sz="3200" i="0" kern="1200" dirty="0">
            <a:latin typeface="+mj-lt"/>
          </a:endParaRPr>
        </a:p>
      </dsp:txBody>
      <dsp:txXfrm>
        <a:off x="1592045" y="1090643"/>
        <a:ext cx="2629162" cy="1314581"/>
      </dsp:txXfrm>
    </dsp:sp>
    <dsp:sp modelId="{A971B175-F5CA-4AF8-9AEB-F5DA7427086E}">
      <dsp:nvSpPr>
        <dsp:cNvPr id="0" name=""/>
        <dsp:cNvSpPr/>
      </dsp:nvSpPr>
      <dsp:spPr>
        <a:xfrm>
          <a:off x="1401" y="2957349"/>
          <a:ext cx="2629162" cy="1314581"/>
        </a:xfrm>
        <a:prstGeom prst="rect">
          <a:avLst/>
        </a:prstGeom>
        <a:solidFill>
          <a:schemeClr val="accent6">
            <a:alpha val="7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12700" dir="5400000" sx="102000" sy="102000" rotWithShape="0">
            <a:srgbClr val="000000">
              <a:alpha val="32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kern="1200" dirty="0">
              <a:latin typeface="+mj-lt"/>
            </a:rPr>
            <a:t>дія</a:t>
          </a:r>
          <a:endParaRPr lang="ru-RU" sz="3200" kern="1200" dirty="0">
            <a:latin typeface="+mj-lt"/>
          </a:endParaRPr>
        </a:p>
      </dsp:txBody>
      <dsp:txXfrm>
        <a:off x="1401" y="2957349"/>
        <a:ext cx="2629162" cy="1314581"/>
      </dsp:txXfrm>
    </dsp:sp>
    <dsp:sp modelId="{4D0CD719-8C2C-4D42-AC62-F4CE53E95FE6}">
      <dsp:nvSpPr>
        <dsp:cNvPr id="0" name=""/>
        <dsp:cNvSpPr/>
      </dsp:nvSpPr>
      <dsp:spPr>
        <a:xfrm>
          <a:off x="3182688" y="2957349"/>
          <a:ext cx="2629162" cy="1314581"/>
        </a:xfrm>
        <a:prstGeom prst="rect">
          <a:avLst/>
        </a:prstGeom>
        <a:solidFill>
          <a:schemeClr val="accent6">
            <a:alpha val="7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12700" dir="5400000" sx="102000" sy="102000" rotWithShape="0">
            <a:srgbClr val="000000">
              <a:alpha val="32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kern="1200" dirty="0">
              <a:latin typeface="+mj-lt"/>
            </a:rPr>
            <a:t>бездіяльність</a:t>
          </a:r>
          <a:endParaRPr lang="ru-RU" sz="3200" kern="1200" dirty="0">
            <a:latin typeface="+mj-lt"/>
          </a:endParaRPr>
        </a:p>
      </dsp:txBody>
      <dsp:txXfrm>
        <a:off x="3182688" y="2957349"/>
        <a:ext cx="2629162" cy="131458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427D30-E807-4438-88A3-3E5490BE1387}">
      <dsp:nvSpPr>
        <dsp:cNvPr id="0" name=""/>
        <dsp:cNvSpPr/>
      </dsp:nvSpPr>
      <dsp:spPr>
        <a:xfrm>
          <a:off x="1357286" y="2681287"/>
          <a:ext cx="668391" cy="12736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34195" y="0"/>
              </a:lnTo>
              <a:lnTo>
                <a:pt x="334195" y="1273611"/>
              </a:lnTo>
              <a:lnTo>
                <a:pt x="668391" y="1273611"/>
              </a:lnTo>
            </a:path>
          </a:pathLst>
        </a:custGeom>
        <a:noFill/>
        <a:ln w="1905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1655523" y="3282134"/>
        <a:ext cx="71917" cy="71917"/>
      </dsp:txXfrm>
    </dsp:sp>
    <dsp:sp modelId="{5F165367-E1D6-4534-A2A1-84D551A22408}">
      <dsp:nvSpPr>
        <dsp:cNvPr id="0" name=""/>
        <dsp:cNvSpPr/>
      </dsp:nvSpPr>
      <dsp:spPr>
        <a:xfrm>
          <a:off x="1357286" y="2635567"/>
          <a:ext cx="66839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68391" y="45720"/>
              </a:lnTo>
            </a:path>
          </a:pathLst>
        </a:custGeom>
        <a:noFill/>
        <a:ln w="1905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1674772" y="2664577"/>
        <a:ext cx="33419" cy="33419"/>
      </dsp:txXfrm>
    </dsp:sp>
    <dsp:sp modelId="{B783AE61-88BA-477E-8B5D-89171E2D04DC}">
      <dsp:nvSpPr>
        <dsp:cNvPr id="0" name=""/>
        <dsp:cNvSpPr/>
      </dsp:nvSpPr>
      <dsp:spPr>
        <a:xfrm>
          <a:off x="1357286" y="1407675"/>
          <a:ext cx="668391" cy="1273611"/>
        </a:xfrm>
        <a:custGeom>
          <a:avLst/>
          <a:gdLst/>
          <a:ahLst/>
          <a:cxnLst/>
          <a:rect l="0" t="0" r="0" b="0"/>
          <a:pathLst>
            <a:path>
              <a:moveTo>
                <a:pt x="0" y="1273611"/>
              </a:moveTo>
              <a:lnTo>
                <a:pt x="334195" y="1273611"/>
              </a:lnTo>
              <a:lnTo>
                <a:pt x="334195" y="0"/>
              </a:lnTo>
              <a:lnTo>
                <a:pt x="668391" y="0"/>
              </a:lnTo>
            </a:path>
          </a:pathLst>
        </a:custGeom>
        <a:noFill/>
        <a:ln w="1905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1655523" y="2008523"/>
        <a:ext cx="71917" cy="71917"/>
      </dsp:txXfrm>
    </dsp:sp>
    <dsp:sp modelId="{D387DA7D-0505-4AC3-83B2-0DC8369E6021}">
      <dsp:nvSpPr>
        <dsp:cNvPr id="0" name=""/>
        <dsp:cNvSpPr/>
      </dsp:nvSpPr>
      <dsp:spPr>
        <a:xfrm rot="16200000">
          <a:off x="-1833445" y="2171842"/>
          <a:ext cx="5362575" cy="1018889"/>
        </a:xfrm>
        <a:prstGeom prst="rect">
          <a:avLst/>
        </a:prstGeom>
        <a:solidFill>
          <a:schemeClr val="accent6">
            <a:shade val="6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12700" dir="5400000" sx="102000" sy="102000" rotWithShape="0">
            <a:srgbClr val="000000">
              <a:alpha val="32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600" b="1" i="0" kern="1200" dirty="0">
              <a:latin typeface="+mj-lt"/>
            </a:rPr>
            <a:t>За формою</a:t>
          </a:r>
          <a:br>
            <a:rPr lang="uk-UA" sz="3600" b="1" i="0" kern="1200" dirty="0">
              <a:latin typeface="+mj-lt"/>
            </a:rPr>
          </a:br>
          <a:r>
            <a:rPr lang="uk-UA" sz="3600" b="1" i="0" kern="1200" dirty="0">
              <a:latin typeface="+mj-lt"/>
            </a:rPr>
            <a:t>зовнішнього вияву</a:t>
          </a:r>
          <a:endParaRPr lang="ru-RU" sz="3600" i="0" kern="1200" dirty="0">
            <a:latin typeface="+mj-lt"/>
          </a:endParaRPr>
        </a:p>
      </dsp:txBody>
      <dsp:txXfrm>
        <a:off x="-1833445" y="2171842"/>
        <a:ext cx="5362575" cy="1018889"/>
      </dsp:txXfrm>
    </dsp:sp>
    <dsp:sp modelId="{29213940-230D-47D8-8747-300D1AFACE82}">
      <dsp:nvSpPr>
        <dsp:cNvPr id="0" name=""/>
        <dsp:cNvSpPr/>
      </dsp:nvSpPr>
      <dsp:spPr>
        <a:xfrm>
          <a:off x="2025677" y="898231"/>
          <a:ext cx="3341956" cy="1018889"/>
        </a:xfrm>
        <a:prstGeom prst="rect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12700" dir="5400000" sx="102000" sy="102000" rotWithShape="0">
            <a:srgbClr val="000000">
              <a:alpha val="32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600" kern="1200" dirty="0">
              <a:latin typeface="+mj-lt"/>
            </a:rPr>
            <a:t>фізична</a:t>
          </a:r>
          <a:endParaRPr lang="ru-RU" sz="3600" kern="1200" dirty="0">
            <a:latin typeface="+mj-lt"/>
          </a:endParaRPr>
        </a:p>
      </dsp:txBody>
      <dsp:txXfrm>
        <a:off x="2025677" y="898231"/>
        <a:ext cx="3341956" cy="1018889"/>
      </dsp:txXfrm>
    </dsp:sp>
    <dsp:sp modelId="{0A3A484C-2DF3-437B-9C07-8B8A43480975}">
      <dsp:nvSpPr>
        <dsp:cNvPr id="0" name=""/>
        <dsp:cNvSpPr/>
      </dsp:nvSpPr>
      <dsp:spPr>
        <a:xfrm>
          <a:off x="2025677" y="2171842"/>
          <a:ext cx="3341956" cy="1018889"/>
        </a:xfrm>
        <a:prstGeom prst="rect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12700" dir="5400000" sx="102000" sy="102000" rotWithShape="0">
            <a:srgbClr val="000000">
              <a:alpha val="32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600" kern="1200" dirty="0">
              <a:latin typeface="+mj-lt"/>
            </a:rPr>
            <a:t>усна</a:t>
          </a:r>
          <a:endParaRPr lang="ru-RU" sz="3600" kern="1200" dirty="0">
            <a:latin typeface="+mj-lt"/>
          </a:endParaRPr>
        </a:p>
      </dsp:txBody>
      <dsp:txXfrm>
        <a:off x="2025677" y="2171842"/>
        <a:ext cx="3341956" cy="1018889"/>
      </dsp:txXfrm>
    </dsp:sp>
    <dsp:sp modelId="{66788F75-416F-4E11-B699-311329BDD7DD}">
      <dsp:nvSpPr>
        <dsp:cNvPr id="0" name=""/>
        <dsp:cNvSpPr/>
      </dsp:nvSpPr>
      <dsp:spPr>
        <a:xfrm>
          <a:off x="2025677" y="3445454"/>
          <a:ext cx="3341956" cy="1018889"/>
        </a:xfrm>
        <a:prstGeom prst="rect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12700" dir="5400000" sx="102000" sy="102000" rotWithShape="0">
            <a:srgbClr val="000000">
              <a:alpha val="32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600" kern="1200" dirty="0">
              <a:latin typeface="+mj-lt"/>
            </a:rPr>
            <a:t>письмова</a:t>
          </a:r>
          <a:endParaRPr lang="ru-RU" sz="3600" kern="1200" dirty="0">
            <a:latin typeface="+mj-lt"/>
          </a:endParaRPr>
        </a:p>
      </dsp:txBody>
      <dsp:txXfrm>
        <a:off x="2025677" y="3445454"/>
        <a:ext cx="3341956" cy="101888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86C302-303B-4DC9-A9C3-C27143DAD6D8}">
      <dsp:nvSpPr>
        <dsp:cNvPr id="0" name=""/>
        <dsp:cNvSpPr/>
      </dsp:nvSpPr>
      <dsp:spPr>
        <a:xfrm>
          <a:off x="0" y="0"/>
          <a:ext cx="11227541" cy="0"/>
        </a:xfrm>
        <a:prstGeom prst="line">
          <a:avLst/>
        </a:prstGeom>
        <a:gradFill rotWithShape="0">
          <a:gsLst>
            <a:gs pos="0">
              <a:schemeClr val="accent6">
                <a:shade val="80000"/>
                <a:hueOff val="0"/>
                <a:satOff val="0"/>
                <a:lumOff val="0"/>
                <a:alphaOff val="0"/>
              </a:schemeClr>
            </a:gs>
            <a:gs pos="100000">
              <a:schemeClr val="accent6">
                <a:shade val="80000"/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6">
                <a:shade val="80000"/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9800000"/>
          </a:lightRig>
        </a:scene3d>
        <a:sp3d prstMaterial="plastic">
          <a:bevelT w="25400" h="1905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6680C70-BCF0-4C21-916F-9545E705425F}">
      <dsp:nvSpPr>
        <dsp:cNvPr id="0" name=""/>
        <dsp:cNvSpPr/>
      </dsp:nvSpPr>
      <dsp:spPr>
        <a:xfrm>
          <a:off x="0" y="0"/>
          <a:ext cx="2245508" cy="13127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kern="1200" dirty="0">
              <a:solidFill>
                <a:schemeClr val="bg2">
                  <a:lumMod val="25000"/>
                </a:schemeClr>
              </a:solidFill>
              <a:latin typeface="+mj-lt"/>
            </a:rPr>
            <a:t>Правомірна поведінка</a:t>
          </a:r>
          <a:r>
            <a:rPr lang="uk-UA" sz="2400" i="1" kern="1200" dirty="0">
              <a:solidFill>
                <a:schemeClr val="bg2">
                  <a:lumMod val="25000"/>
                </a:schemeClr>
              </a:solidFill>
              <a:latin typeface="+mj-lt"/>
            </a:rPr>
            <a:t> </a:t>
          </a:r>
          <a:endParaRPr lang="ru-RU" sz="2400" kern="1200" dirty="0">
            <a:solidFill>
              <a:schemeClr val="bg2">
                <a:lumMod val="25000"/>
              </a:schemeClr>
            </a:solidFill>
            <a:latin typeface="+mj-lt"/>
          </a:endParaRPr>
        </a:p>
      </dsp:txBody>
      <dsp:txXfrm>
        <a:off x="0" y="0"/>
        <a:ext cx="2245508" cy="1312717"/>
      </dsp:txXfrm>
    </dsp:sp>
    <dsp:sp modelId="{151C397A-A45A-4B09-B7DC-61CC01302438}">
      <dsp:nvSpPr>
        <dsp:cNvPr id="0" name=""/>
        <dsp:cNvSpPr/>
      </dsp:nvSpPr>
      <dsp:spPr>
        <a:xfrm>
          <a:off x="2413921" y="44355"/>
          <a:ext cx="8813619" cy="12227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185738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900" i="0" kern="1200" dirty="0">
              <a:latin typeface="+mj-lt"/>
            </a:rPr>
            <a:t>– це суспільно-необхідна, бажана і допустима з точки зору інтересів громадянського суспільства поведінка індивідуальних чи колективних суб’єктів, яка полягає в дотриманні (виконанні, використанні) норм права, що охороняються і гарантуються державою</a:t>
          </a:r>
          <a:endParaRPr lang="ru-RU" sz="1900" i="0" kern="1200" dirty="0">
            <a:latin typeface="+mj-lt"/>
          </a:endParaRPr>
        </a:p>
      </dsp:txBody>
      <dsp:txXfrm>
        <a:off x="2413921" y="44355"/>
        <a:ext cx="8813619" cy="1222721"/>
      </dsp:txXfrm>
    </dsp:sp>
    <dsp:sp modelId="{520A8AC6-1836-456F-B4F9-2F98AD76AC2B}">
      <dsp:nvSpPr>
        <dsp:cNvPr id="0" name=""/>
        <dsp:cNvSpPr/>
      </dsp:nvSpPr>
      <dsp:spPr>
        <a:xfrm>
          <a:off x="2245508" y="1267076"/>
          <a:ext cx="8982032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12700" dir="5400000" sx="102000" sy="102000" rotWithShape="0">
            <a:srgbClr val="000000">
              <a:alpha val="32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36134B20-E4AB-41B1-B7A1-9F5D17AC2B04}">
      <dsp:nvSpPr>
        <dsp:cNvPr id="0" name=""/>
        <dsp:cNvSpPr/>
      </dsp:nvSpPr>
      <dsp:spPr>
        <a:xfrm>
          <a:off x="0" y="1312717"/>
          <a:ext cx="11227541" cy="0"/>
        </a:xfrm>
        <a:prstGeom prst="line">
          <a:avLst/>
        </a:prstGeom>
        <a:gradFill rotWithShape="0">
          <a:gsLst>
            <a:gs pos="0">
              <a:schemeClr val="accent6">
                <a:shade val="80000"/>
                <a:hueOff val="173197"/>
                <a:satOff val="-7419"/>
                <a:lumOff val="10233"/>
                <a:alphaOff val="0"/>
              </a:schemeClr>
            </a:gs>
            <a:gs pos="100000">
              <a:schemeClr val="accent6">
                <a:shade val="80000"/>
                <a:hueOff val="173197"/>
                <a:satOff val="-7419"/>
                <a:lumOff val="10233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6">
                <a:shade val="80000"/>
                <a:hueOff val="173197"/>
                <a:satOff val="-7419"/>
                <a:lumOff val="10233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 w="12700" cap="flat" cmpd="sng" algn="ctr">
          <a:solidFill>
            <a:schemeClr val="accent6">
              <a:shade val="80000"/>
              <a:hueOff val="173197"/>
              <a:satOff val="-7419"/>
              <a:lumOff val="10233"/>
              <a:alphaOff val="0"/>
            </a:schemeClr>
          </a:solidFill>
          <a:prstDash val="solid"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9800000"/>
          </a:lightRig>
        </a:scene3d>
        <a:sp3d prstMaterial="plastic">
          <a:bevelT w="25400" h="1905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79D3811-0C6A-4CC2-82E0-2F20199C609F}">
      <dsp:nvSpPr>
        <dsp:cNvPr id="0" name=""/>
        <dsp:cNvSpPr/>
      </dsp:nvSpPr>
      <dsp:spPr>
        <a:xfrm>
          <a:off x="0" y="1312717"/>
          <a:ext cx="2245508" cy="13127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1" kern="1200" dirty="0">
              <a:solidFill>
                <a:schemeClr val="bg2">
                  <a:lumMod val="25000"/>
                </a:schemeClr>
              </a:solidFill>
              <a:latin typeface="+mj-lt"/>
            </a:rPr>
            <a:t>Зловживання правом</a:t>
          </a:r>
          <a:r>
            <a:rPr lang="uk-UA" sz="2400" i="1" kern="1200" dirty="0">
              <a:solidFill>
                <a:schemeClr val="bg2">
                  <a:lumMod val="25000"/>
                </a:schemeClr>
              </a:solidFill>
              <a:latin typeface="+mj-lt"/>
            </a:rPr>
            <a:t> </a:t>
          </a:r>
          <a:endParaRPr lang="ru-RU" sz="2400" kern="1200" dirty="0">
            <a:solidFill>
              <a:schemeClr val="bg2">
                <a:lumMod val="25000"/>
              </a:schemeClr>
            </a:solidFill>
            <a:latin typeface="+mj-lt"/>
          </a:endParaRPr>
        </a:p>
        <a:p>
          <a:pPr marL="285750" lvl="0" indent="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1600" kern="1200" dirty="0"/>
        </a:p>
      </dsp:txBody>
      <dsp:txXfrm>
        <a:off x="0" y="1312717"/>
        <a:ext cx="2245508" cy="1312717"/>
      </dsp:txXfrm>
    </dsp:sp>
    <dsp:sp modelId="{2C083DAF-E960-47E8-A655-7B1E8FDABB10}">
      <dsp:nvSpPr>
        <dsp:cNvPr id="0" name=""/>
        <dsp:cNvSpPr/>
      </dsp:nvSpPr>
      <dsp:spPr>
        <a:xfrm>
          <a:off x="2413921" y="1372328"/>
          <a:ext cx="8813619" cy="11922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185738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i="0" kern="1200" dirty="0">
              <a:latin typeface="+mj-lt"/>
            </a:rPr>
            <a:t>– це особливий вид правової поведінки, що полягає у використанні суб’єктом права своїх прав у недозволені способи, що суперечать соціальному призначенню права, внаслідок чого завдаються збитки (шкода) окремій особі, суспільству, державі</a:t>
          </a:r>
          <a:endParaRPr lang="ru-RU" sz="2000" i="0" kern="1200" dirty="0">
            <a:latin typeface="+mj-lt"/>
          </a:endParaRPr>
        </a:p>
      </dsp:txBody>
      <dsp:txXfrm>
        <a:off x="2413921" y="1372328"/>
        <a:ext cx="8813619" cy="1192214"/>
      </dsp:txXfrm>
    </dsp:sp>
    <dsp:sp modelId="{F15DDB80-B065-4934-8622-08C1C015F3D8}">
      <dsp:nvSpPr>
        <dsp:cNvPr id="0" name=""/>
        <dsp:cNvSpPr/>
      </dsp:nvSpPr>
      <dsp:spPr>
        <a:xfrm>
          <a:off x="2245508" y="2564542"/>
          <a:ext cx="8982032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12700" dir="5400000" sx="102000" sy="102000" rotWithShape="0">
            <a:srgbClr val="000000">
              <a:alpha val="32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E855DFD-2EC2-4774-BD09-2C503BD0E13D}">
      <dsp:nvSpPr>
        <dsp:cNvPr id="0" name=""/>
        <dsp:cNvSpPr/>
      </dsp:nvSpPr>
      <dsp:spPr>
        <a:xfrm>
          <a:off x="0" y="2625434"/>
          <a:ext cx="11227541" cy="0"/>
        </a:xfrm>
        <a:prstGeom prst="line">
          <a:avLst/>
        </a:prstGeom>
        <a:gradFill rotWithShape="0">
          <a:gsLst>
            <a:gs pos="0">
              <a:schemeClr val="accent6">
                <a:shade val="80000"/>
                <a:hueOff val="346395"/>
                <a:satOff val="-14838"/>
                <a:lumOff val="20465"/>
                <a:alphaOff val="0"/>
              </a:schemeClr>
            </a:gs>
            <a:gs pos="100000">
              <a:schemeClr val="accent6">
                <a:shade val="80000"/>
                <a:hueOff val="346395"/>
                <a:satOff val="-14838"/>
                <a:lumOff val="20465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6">
                <a:shade val="80000"/>
                <a:hueOff val="346395"/>
                <a:satOff val="-14838"/>
                <a:lumOff val="20465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 w="12700" cap="flat" cmpd="sng" algn="ctr">
          <a:solidFill>
            <a:schemeClr val="accent6">
              <a:shade val="80000"/>
              <a:hueOff val="346395"/>
              <a:satOff val="-14838"/>
              <a:lumOff val="20465"/>
              <a:alphaOff val="0"/>
            </a:schemeClr>
          </a:solidFill>
          <a:prstDash val="solid"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9800000"/>
          </a:lightRig>
        </a:scene3d>
        <a:sp3d prstMaterial="plastic">
          <a:bevelT w="25400" h="1905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A3C8218-15E7-42CD-BDF5-D101096685C4}">
      <dsp:nvSpPr>
        <dsp:cNvPr id="0" name=""/>
        <dsp:cNvSpPr/>
      </dsp:nvSpPr>
      <dsp:spPr>
        <a:xfrm>
          <a:off x="0" y="2625434"/>
          <a:ext cx="2245508" cy="13127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1" kern="1200" dirty="0">
              <a:solidFill>
                <a:schemeClr val="bg2">
                  <a:lumMod val="25000"/>
                </a:schemeClr>
              </a:solidFill>
              <a:latin typeface="+mj-lt"/>
            </a:rPr>
            <a:t>Правопорушення</a:t>
          </a:r>
          <a:endParaRPr lang="ru-RU" sz="2000" kern="1200" dirty="0">
            <a:solidFill>
              <a:schemeClr val="bg2">
                <a:lumMod val="25000"/>
              </a:schemeClr>
            </a:solidFill>
            <a:latin typeface="+mj-lt"/>
          </a:endParaRPr>
        </a:p>
      </dsp:txBody>
      <dsp:txXfrm>
        <a:off x="0" y="2625434"/>
        <a:ext cx="2245508" cy="1312717"/>
      </dsp:txXfrm>
    </dsp:sp>
    <dsp:sp modelId="{1D370656-3595-46F3-9BDC-24664E904DF6}">
      <dsp:nvSpPr>
        <dsp:cNvPr id="0" name=""/>
        <dsp:cNvSpPr/>
      </dsp:nvSpPr>
      <dsp:spPr>
        <a:xfrm>
          <a:off x="2413921" y="2685045"/>
          <a:ext cx="8813619" cy="11922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185738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000" i="0" kern="1200" dirty="0">
              <a:latin typeface="+mj-lt"/>
            </a:rPr>
            <a:t>– це суспільно небезпечне або шкідливе неправомірне (протиправне) винне діяння (дія або бездіяльність) </a:t>
          </a:r>
          <a:r>
            <a:rPr lang="uk-UA" sz="2000" i="0" kern="1200" dirty="0" err="1">
              <a:latin typeface="+mj-lt"/>
            </a:rPr>
            <a:t>деліктоздатної</a:t>
          </a:r>
          <a:r>
            <a:rPr lang="uk-UA" sz="2000" i="0" kern="1200" dirty="0">
              <a:latin typeface="+mj-lt"/>
            </a:rPr>
            <a:t> особи, яке спричиняє юридичну відповідальність</a:t>
          </a:r>
          <a:endParaRPr lang="ru-RU" sz="2000" i="0" kern="1200" dirty="0">
            <a:latin typeface="+mj-lt"/>
          </a:endParaRPr>
        </a:p>
        <a:p>
          <a:pPr marL="57150" lvl="0" indent="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1600" kern="1200" dirty="0"/>
        </a:p>
      </dsp:txBody>
      <dsp:txXfrm>
        <a:off x="2413921" y="2685045"/>
        <a:ext cx="8813619" cy="1192214"/>
      </dsp:txXfrm>
    </dsp:sp>
    <dsp:sp modelId="{B4D45966-4F06-4320-B7EB-81C2ECE6E88F}">
      <dsp:nvSpPr>
        <dsp:cNvPr id="0" name=""/>
        <dsp:cNvSpPr/>
      </dsp:nvSpPr>
      <dsp:spPr>
        <a:xfrm>
          <a:off x="2245508" y="3877259"/>
          <a:ext cx="8982032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12700" dir="5400000" sx="102000" sy="102000" rotWithShape="0">
            <a:srgbClr val="000000">
              <a:alpha val="32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0405C838-B0C1-42B3-8F01-D8052E2048E7}">
      <dsp:nvSpPr>
        <dsp:cNvPr id="0" name=""/>
        <dsp:cNvSpPr/>
      </dsp:nvSpPr>
      <dsp:spPr>
        <a:xfrm>
          <a:off x="0" y="3938152"/>
          <a:ext cx="11227541" cy="0"/>
        </a:xfrm>
        <a:prstGeom prst="line">
          <a:avLst/>
        </a:prstGeom>
        <a:gradFill rotWithShape="0">
          <a:gsLst>
            <a:gs pos="0">
              <a:schemeClr val="accent6">
                <a:shade val="80000"/>
                <a:hueOff val="519592"/>
                <a:satOff val="-22257"/>
                <a:lumOff val="30698"/>
                <a:alphaOff val="0"/>
              </a:schemeClr>
            </a:gs>
            <a:gs pos="100000">
              <a:schemeClr val="accent6">
                <a:shade val="80000"/>
                <a:hueOff val="519592"/>
                <a:satOff val="-22257"/>
                <a:lumOff val="30698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6">
                <a:shade val="80000"/>
                <a:hueOff val="519592"/>
                <a:satOff val="-22257"/>
                <a:lumOff val="30698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 w="12700" cap="flat" cmpd="sng" algn="ctr">
          <a:solidFill>
            <a:schemeClr val="accent6">
              <a:shade val="80000"/>
              <a:hueOff val="519592"/>
              <a:satOff val="-22257"/>
              <a:lumOff val="30698"/>
              <a:alphaOff val="0"/>
            </a:schemeClr>
          </a:solidFill>
          <a:prstDash val="solid"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9800000"/>
          </a:lightRig>
        </a:scene3d>
        <a:sp3d prstMaterial="plastic">
          <a:bevelT w="25400" h="1905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17B50D5-D9AF-48EF-B718-1D6CDCC22445}">
      <dsp:nvSpPr>
        <dsp:cNvPr id="0" name=""/>
        <dsp:cNvSpPr/>
      </dsp:nvSpPr>
      <dsp:spPr>
        <a:xfrm>
          <a:off x="0" y="3938152"/>
          <a:ext cx="2245508" cy="13127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1" kern="1200" dirty="0">
              <a:solidFill>
                <a:schemeClr val="bg2">
                  <a:lumMod val="25000"/>
                </a:schemeClr>
              </a:solidFill>
              <a:latin typeface="+mj-lt"/>
            </a:rPr>
            <a:t>Об’єктивно протиправне діяння </a:t>
          </a:r>
          <a:endParaRPr lang="ru-RU" sz="2400" kern="1200" dirty="0">
            <a:solidFill>
              <a:schemeClr val="bg2">
                <a:lumMod val="25000"/>
              </a:schemeClr>
            </a:solidFill>
            <a:latin typeface="+mj-lt"/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kern="1200" dirty="0"/>
        </a:p>
      </dsp:txBody>
      <dsp:txXfrm>
        <a:off x="0" y="3938152"/>
        <a:ext cx="2245508" cy="1312717"/>
      </dsp:txXfrm>
    </dsp:sp>
    <dsp:sp modelId="{66C1EBCF-C63B-4A06-B54E-8F4E1A952DE0}">
      <dsp:nvSpPr>
        <dsp:cNvPr id="0" name=""/>
        <dsp:cNvSpPr/>
      </dsp:nvSpPr>
      <dsp:spPr>
        <a:xfrm>
          <a:off x="2413921" y="3997763"/>
          <a:ext cx="8813619" cy="11922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185738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i="0" kern="1200" dirty="0">
              <a:latin typeface="+mj-lt"/>
            </a:rPr>
            <a:t>– це </a:t>
          </a:r>
          <a:r>
            <a:rPr lang="uk-UA" sz="2000" b="0" i="0" kern="1200" dirty="0">
              <a:latin typeface="+mj-lt"/>
            </a:rPr>
            <a:t>протиправне соціально шкідливе діяння (дія або бездіяльність) особи, що не становить складу правопорушення, але здобуває негативне реагування держави у вигляді примусових заходів</a:t>
          </a:r>
          <a:endParaRPr lang="ru-RU" sz="2000" b="0" i="0" kern="1200" dirty="0">
            <a:latin typeface="+mj-lt"/>
          </a:endParaRPr>
        </a:p>
      </dsp:txBody>
      <dsp:txXfrm>
        <a:off x="2413921" y="3997763"/>
        <a:ext cx="8813619" cy="1192214"/>
      </dsp:txXfrm>
    </dsp:sp>
    <dsp:sp modelId="{D2CA9018-DBB8-4902-A193-15872EDB78D1}">
      <dsp:nvSpPr>
        <dsp:cNvPr id="0" name=""/>
        <dsp:cNvSpPr/>
      </dsp:nvSpPr>
      <dsp:spPr>
        <a:xfrm>
          <a:off x="2245508" y="5189977"/>
          <a:ext cx="8982032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12700" dir="5400000" sx="102000" sy="102000" rotWithShape="0">
            <a:srgbClr val="000000">
              <a:alpha val="32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7977BA-3022-401C-A35E-69C4B72935B0}">
      <dsp:nvSpPr>
        <dsp:cNvPr id="0" name=""/>
        <dsp:cNvSpPr/>
      </dsp:nvSpPr>
      <dsp:spPr>
        <a:xfrm>
          <a:off x="5650004" y="1809306"/>
          <a:ext cx="4425118" cy="5119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998"/>
              </a:lnTo>
              <a:lnTo>
                <a:pt x="4425118" y="255998"/>
              </a:lnTo>
              <a:lnTo>
                <a:pt x="4425118" y="511997"/>
              </a:lnTo>
            </a:path>
          </a:pathLst>
        </a:custGeom>
        <a:noFill/>
        <a:ln w="1905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FE1FB6-49F5-41B4-A05B-28660CC5F158}">
      <dsp:nvSpPr>
        <dsp:cNvPr id="0" name=""/>
        <dsp:cNvSpPr/>
      </dsp:nvSpPr>
      <dsp:spPr>
        <a:xfrm>
          <a:off x="5650004" y="1809306"/>
          <a:ext cx="1475039" cy="5119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998"/>
              </a:lnTo>
              <a:lnTo>
                <a:pt x="1475039" y="255998"/>
              </a:lnTo>
              <a:lnTo>
                <a:pt x="1475039" y="511997"/>
              </a:lnTo>
            </a:path>
          </a:pathLst>
        </a:custGeom>
        <a:noFill/>
        <a:ln w="1905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BA7CAC-D559-42C0-8266-7AAE9DBE04AB}">
      <dsp:nvSpPr>
        <dsp:cNvPr id="0" name=""/>
        <dsp:cNvSpPr/>
      </dsp:nvSpPr>
      <dsp:spPr>
        <a:xfrm>
          <a:off x="4174964" y="1809306"/>
          <a:ext cx="1475039" cy="511997"/>
        </a:xfrm>
        <a:custGeom>
          <a:avLst/>
          <a:gdLst/>
          <a:ahLst/>
          <a:cxnLst/>
          <a:rect l="0" t="0" r="0" b="0"/>
          <a:pathLst>
            <a:path>
              <a:moveTo>
                <a:pt x="1475039" y="0"/>
              </a:moveTo>
              <a:lnTo>
                <a:pt x="1475039" y="255998"/>
              </a:lnTo>
              <a:lnTo>
                <a:pt x="0" y="255998"/>
              </a:lnTo>
              <a:lnTo>
                <a:pt x="0" y="511997"/>
              </a:lnTo>
            </a:path>
          </a:pathLst>
        </a:custGeom>
        <a:noFill/>
        <a:ln w="1905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801F4E-E378-48E7-A16E-6E59F6675CAA}">
      <dsp:nvSpPr>
        <dsp:cNvPr id="0" name=""/>
        <dsp:cNvSpPr/>
      </dsp:nvSpPr>
      <dsp:spPr>
        <a:xfrm>
          <a:off x="1224885" y="1809306"/>
          <a:ext cx="4425118" cy="511997"/>
        </a:xfrm>
        <a:custGeom>
          <a:avLst/>
          <a:gdLst/>
          <a:ahLst/>
          <a:cxnLst/>
          <a:rect l="0" t="0" r="0" b="0"/>
          <a:pathLst>
            <a:path>
              <a:moveTo>
                <a:pt x="4425118" y="0"/>
              </a:moveTo>
              <a:lnTo>
                <a:pt x="4425118" y="255998"/>
              </a:lnTo>
              <a:lnTo>
                <a:pt x="0" y="255998"/>
              </a:lnTo>
              <a:lnTo>
                <a:pt x="0" y="511997"/>
              </a:lnTo>
            </a:path>
          </a:pathLst>
        </a:custGeom>
        <a:noFill/>
        <a:ln w="1905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B54876-5729-4340-9499-66C1596D11F5}">
      <dsp:nvSpPr>
        <dsp:cNvPr id="0" name=""/>
        <dsp:cNvSpPr/>
      </dsp:nvSpPr>
      <dsp:spPr>
        <a:xfrm>
          <a:off x="3831341" y="590265"/>
          <a:ext cx="3637325" cy="1219040"/>
        </a:xfrm>
        <a:prstGeom prst="rect">
          <a:avLst/>
        </a:prstGeom>
        <a:solidFill>
          <a:schemeClr val="accent6">
            <a:shade val="6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12700" dir="5400000" sx="102000" sy="102000" rotWithShape="0">
            <a:srgbClr val="000000">
              <a:alpha val="32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b="1" kern="1200" dirty="0">
              <a:latin typeface="+mj-lt"/>
            </a:rPr>
            <a:t>Склад правової поведінки</a:t>
          </a:r>
          <a:endParaRPr lang="ru-RU" sz="2800" b="1" kern="1200" dirty="0">
            <a:latin typeface="+mj-lt"/>
          </a:endParaRPr>
        </a:p>
      </dsp:txBody>
      <dsp:txXfrm>
        <a:off x="3831341" y="590265"/>
        <a:ext cx="3637325" cy="1219040"/>
      </dsp:txXfrm>
    </dsp:sp>
    <dsp:sp modelId="{BEA450FB-03E6-40E3-92D6-4DD3CDAA77D1}">
      <dsp:nvSpPr>
        <dsp:cNvPr id="0" name=""/>
        <dsp:cNvSpPr/>
      </dsp:nvSpPr>
      <dsp:spPr>
        <a:xfrm>
          <a:off x="5845" y="2321303"/>
          <a:ext cx="2438081" cy="2020474"/>
        </a:xfrm>
        <a:prstGeom prst="rect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12700" dir="5400000" sx="102000" sy="102000" rotWithShape="0">
            <a:srgbClr val="000000">
              <a:alpha val="32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kern="1200" dirty="0">
              <a:latin typeface="+mj-lt"/>
            </a:rPr>
            <a:t>Суб</a:t>
          </a:r>
          <a:r>
            <a:rPr lang="uk-UA" sz="2400" i="0" kern="1200" dirty="0">
              <a:latin typeface="+mj-lt"/>
            </a:rPr>
            <a:t>’</a:t>
          </a:r>
          <a:r>
            <a:rPr lang="uk-UA" sz="2400" b="1" kern="1200" dirty="0">
              <a:latin typeface="+mj-lt"/>
            </a:rPr>
            <a:t>єкт</a:t>
          </a:r>
          <a:r>
            <a:rPr lang="uk-UA" sz="2400" kern="1200" dirty="0">
              <a:latin typeface="+mj-lt"/>
            </a:rPr>
            <a:t>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latin typeface="+mj-lt"/>
            </a:rPr>
            <a:t>(фізична/юридична дієздатна особа ) </a:t>
          </a:r>
          <a:endParaRPr lang="ru-RU" sz="2400" kern="1200" dirty="0">
            <a:latin typeface="+mj-lt"/>
          </a:endParaRPr>
        </a:p>
      </dsp:txBody>
      <dsp:txXfrm>
        <a:off x="5845" y="2321303"/>
        <a:ext cx="2438081" cy="2020474"/>
      </dsp:txXfrm>
    </dsp:sp>
    <dsp:sp modelId="{3BEC9B9D-ECEB-49FD-A0AF-EE47A15FD526}">
      <dsp:nvSpPr>
        <dsp:cNvPr id="0" name=""/>
        <dsp:cNvSpPr/>
      </dsp:nvSpPr>
      <dsp:spPr>
        <a:xfrm>
          <a:off x="2955923" y="2321303"/>
          <a:ext cx="2438081" cy="2821908"/>
        </a:xfrm>
        <a:prstGeom prst="rect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12700" dir="5400000" sx="102000" sy="102000" rotWithShape="0">
            <a:srgbClr val="000000">
              <a:alpha val="32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kern="1200" dirty="0">
              <a:latin typeface="+mj-lt"/>
            </a:rPr>
            <a:t>Суб</a:t>
          </a:r>
          <a:r>
            <a:rPr lang="uk-UA" sz="2400" i="0" kern="1200" dirty="0">
              <a:latin typeface="+mj-lt"/>
            </a:rPr>
            <a:t>’</a:t>
          </a:r>
          <a:r>
            <a:rPr lang="uk-UA" sz="2400" b="1" kern="1200" dirty="0">
              <a:latin typeface="+mj-lt"/>
            </a:rPr>
            <a:t>єктивна сторона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0" kern="1200" dirty="0">
              <a:latin typeface="+mj-lt"/>
            </a:rPr>
            <a:t>(внутрішнє ставлення суб</a:t>
          </a:r>
          <a:r>
            <a:rPr lang="uk-UA" sz="2400" i="0" kern="1200" dirty="0">
              <a:latin typeface="+mj-lt"/>
            </a:rPr>
            <a:t>’</a:t>
          </a:r>
          <a:r>
            <a:rPr lang="uk-UA" sz="2400" b="0" kern="1200" dirty="0">
              <a:latin typeface="+mj-lt"/>
            </a:rPr>
            <a:t>єкта до свого діяння та наслідків)</a:t>
          </a:r>
          <a:endParaRPr lang="ru-RU" sz="2400" b="0" kern="1200" dirty="0">
            <a:latin typeface="+mj-lt"/>
          </a:endParaRPr>
        </a:p>
      </dsp:txBody>
      <dsp:txXfrm>
        <a:off x="2955923" y="2321303"/>
        <a:ext cx="2438081" cy="2821908"/>
      </dsp:txXfrm>
    </dsp:sp>
    <dsp:sp modelId="{D9B12017-A75D-49F8-A23F-164790DFE0FC}">
      <dsp:nvSpPr>
        <dsp:cNvPr id="0" name=""/>
        <dsp:cNvSpPr/>
      </dsp:nvSpPr>
      <dsp:spPr>
        <a:xfrm>
          <a:off x="5906002" y="2321303"/>
          <a:ext cx="2438081" cy="2160298"/>
        </a:xfrm>
        <a:prstGeom prst="rect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12700" dir="5400000" sx="102000" sy="102000" rotWithShape="0">
            <a:srgbClr val="000000">
              <a:alpha val="32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kern="1200" dirty="0">
              <a:latin typeface="+mj-lt"/>
            </a:rPr>
            <a:t>Об</a:t>
          </a:r>
          <a:r>
            <a:rPr lang="uk-UA" sz="2400" i="0" kern="1200" dirty="0">
              <a:latin typeface="+mj-lt"/>
            </a:rPr>
            <a:t>’</a:t>
          </a:r>
          <a:r>
            <a:rPr lang="uk-UA" sz="2400" b="1" kern="1200" dirty="0">
              <a:latin typeface="+mj-lt"/>
            </a:rPr>
            <a:t>єкт</a:t>
          </a:r>
          <a:endParaRPr lang="ru-RU" sz="2400" b="1" kern="1200" dirty="0">
            <a:latin typeface="+mj-lt"/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0" kern="1200" dirty="0">
              <a:latin typeface="+mj-lt"/>
            </a:rPr>
            <a:t>(явища на які спрямовані діяння)</a:t>
          </a:r>
          <a:endParaRPr lang="ru-RU" sz="2400" b="0" kern="1200" dirty="0">
            <a:latin typeface="+mj-lt"/>
          </a:endParaRPr>
        </a:p>
      </dsp:txBody>
      <dsp:txXfrm>
        <a:off x="5906002" y="2321303"/>
        <a:ext cx="2438081" cy="2160298"/>
      </dsp:txXfrm>
    </dsp:sp>
    <dsp:sp modelId="{D55EAF49-5EDB-47DE-8F38-B1E648A70675}">
      <dsp:nvSpPr>
        <dsp:cNvPr id="0" name=""/>
        <dsp:cNvSpPr/>
      </dsp:nvSpPr>
      <dsp:spPr>
        <a:xfrm>
          <a:off x="8856081" y="2321303"/>
          <a:ext cx="2438081" cy="2846679"/>
        </a:xfrm>
        <a:prstGeom prst="rect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12700" dir="5400000" sx="102000" sy="102000" rotWithShape="0">
            <a:srgbClr val="000000">
              <a:alpha val="32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kern="1200" dirty="0">
              <a:latin typeface="+mj-lt"/>
            </a:rPr>
            <a:t>Об</a:t>
          </a:r>
          <a:r>
            <a:rPr lang="uk-UA" sz="2400" i="0" kern="1200" dirty="0">
              <a:latin typeface="+mj-lt"/>
            </a:rPr>
            <a:t>’</a:t>
          </a:r>
          <a:r>
            <a:rPr lang="uk-UA" sz="2400" b="1" kern="1200" dirty="0">
              <a:latin typeface="+mj-lt"/>
            </a:rPr>
            <a:t>єктивна сторона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0" kern="1200" dirty="0">
              <a:latin typeface="+mj-lt"/>
            </a:rPr>
            <a:t>(безпосередні діяння, наслідки, причинно-наслідковий зв’язок </a:t>
          </a:r>
          <a:endParaRPr lang="ru-RU" sz="2400" b="0" kern="1200" dirty="0">
            <a:latin typeface="+mj-lt"/>
          </a:endParaRPr>
        </a:p>
      </dsp:txBody>
      <dsp:txXfrm>
        <a:off x="8856081" y="2321303"/>
        <a:ext cx="2438081" cy="28466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diagrams.loki3.com/BracketList+Icon">
  <dgm:title val="Список с вертикальной скобкой"/>
  <dgm:desc val="Служит для отображения сгруппированных блоков данных.  Хорошо подходит для размещения большого количества текста уровня 2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diagrams.loki3.com/BracketList+Icon">
  <dgm:title val="Список с вертикальной скобкой"/>
  <dgm:desc val="Служит для отображения сгруппированных блоков данных.  Хорошо подходит для размещения большого количества текста уровня 2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3294E-2C30-4A42-94AF-CC2BD5B97733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91F8DF-2197-4DED-BCE0-32C56EC4590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67517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1F8DF-2197-4DED-BCE0-32C56EC4590D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88590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A159-E1FB-45F8-A5C3-C5279AA555F6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780D0-9E40-4B88-A993-BA7C3ADA4CC8}" type="slidenum">
              <a:rPr lang="uk-UA" smtClean="0"/>
              <a:t>‹#›</a:t>
            </a:fld>
            <a:endParaRPr lang="uk-U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2682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A159-E1FB-45F8-A5C3-C5279AA555F6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780D0-9E40-4B88-A993-BA7C3ADA4CC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41010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A159-E1FB-45F8-A5C3-C5279AA555F6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780D0-9E40-4B88-A993-BA7C3ADA4CC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25327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A159-E1FB-45F8-A5C3-C5279AA555F6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780D0-9E40-4B88-A993-BA7C3ADA4CC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92361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A159-E1FB-45F8-A5C3-C5279AA555F6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780D0-9E40-4B88-A993-BA7C3ADA4CC8}" type="slidenum">
              <a:rPr lang="uk-UA" smtClean="0"/>
              <a:t>‹#›</a:t>
            </a:fld>
            <a:endParaRPr lang="uk-U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722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A159-E1FB-45F8-A5C3-C5279AA555F6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780D0-9E40-4B88-A993-BA7C3ADA4CC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39111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A159-E1FB-45F8-A5C3-C5279AA555F6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780D0-9E40-4B88-A993-BA7C3ADA4CC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45296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A159-E1FB-45F8-A5C3-C5279AA555F6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780D0-9E40-4B88-A993-BA7C3ADA4CC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20624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A159-E1FB-45F8-A5C3-C5279AA555F6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780D0-9E40-4B88-A993-BA7C3ADA4CC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33178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424A159-E1FB-45F8-A5C3-C5279AA555F6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4780D0-9E40-4B88-A993-BA7C3ADA4CC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18754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A159-E1FB-45F8-A5C3-C5279AA555F6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780D0-9E40-4B88-A993-BA7C3ADA4CC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42092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424A159-E1FB-45F8-A5C3-C5279AA555F6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E4780D0-9E40-4B88-A993-BA7C3ADA4CC8}" type="slidenum">
              <a:rPr lang="uk-UA" smtClean="0"/>
              <a:t>‹#›</a:t>
            </a:fld>
            <a:endParaRPr lang="uk-U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1547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9" r:id="rId1"/>
    <p:sldLayoutId id="2147484050" r:id="rId2"/>
    <p:sldLayoutId id="2147484051" r:id="rId3"/>
    <p:sldLayoutId id="2147484052" r:id="rId4"/>
    <p:sldLayoutId id="2147484053" r:id="rId5"/>
    <p:sldLayoutId id="2147484054" r:id="rId6"/>
    <p:sldLayoutId id="2147484055" r:id="rId7"/>
    <p:sldLayoutId id="2147484056" r:id="rId8"/>
    <p:sldLayoutId id="2147484057" r:id="rId9"/>
    <p:sldLayoutId id="2147484058" r:id="rId10"/>
    <p:sldLayoutId id="21474840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7.xml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7.xml"/><Relationship Id="rId5" Type="http://schemas.openxmlformats.org/officeDocument/2006/relationships/diagramColors" Target="../diagrams/colors27.xml"/><Relationship Id="rId4" Type="http://schemas.openxmlformats.org/officeDocument/2006/relationships/diagramQuickStyle" Target="../diagrams/quickStyle2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8.xml"/><Relationship Id="rId2" Type="http://schemas.openxmlformats.org/officeDocument/2006/relationships/diagramData" Target="../diagrams/data2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8.xml"/><Relationship Id="rId5" Type="http://schemas.openxmlformats.org/officeDocument/2006/relationships/diagramColors" Target="../diagrams/colors28.xml"/><Relationship Id="rId4" Type="http://schemas.openxmlformats.org/officeDocument/2006/relationships/diagramQuickStyle" Target="../diagrams/quickStyle28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0.xml"/><Relationship Id="rId3" Type="http://schemas.openxmlformats.org/officeDocument/2006/relationships/diagramLayout" Target="../diagrams/layout29.xml"/><Relationship Id="rId7" Type="http://schemas.openxmlformats.org/officeDocument/2006/relationships/diagramData" Target="../diagrams/data30.xml"/><Relationship Id="rId2" Type="http://schemas.openxmlformats.org/officeDocument/2006/relationships/diagramData" Target="../diagrams/data29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9.xml"/><Relationship Id="rId11" Type="http://schemas.microsoft.com/office/2007/relationships/diagramDrawing" Target="../diagrams/drawing30.xml"/><Relationship Id="rId5" Type="http://schemas.openxmlformats.org/officeDocument/2006/relationships/diagramColors" Target="../diagrams/colors29.xml"/><Relationship Id="rId10" Type="http://schemas.openxmlformats.org/officeDocument/2006/relationships/diagramColors" Target="../diagrams/colors30.xml"/><Relationship Id="rId4" Type="http://schemas.openxmlformats.org/officeDocument/2006/relationships/diagramQuickStyle" Target="../diagrams/quickStyle29.xml"/><Relationship Id="rId9" Type="http://schemas.openxmlformats.org/officeDocument/2006/relationships/diagramQuickStyle" Target="../diagrams/quickStyle30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1.xml"/><Relationship Id="rId2" Type="http://schemas.openxmlformats.org/officeDocument/2006/relationships/diagramData" Target="../diagrams/data3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1.xml"/><Relationship Id="rId5" Type="http://schemas.openxmlformats.org/officeDocument/2006/relationships/diagramColors" Target="../diagrams/colors31.xml"/><Relationship Id="rId4" Type="http://schemas.openxmlformats.org/officeDocument/2006/relationships/diagramQuickStyle" Target="../diagrams/quickStyle3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2.xml"/><Relationship Id="rId2" Type="http://schemas.openxmlformats.org/officeDocument/2006/relationships/diagramData" Target="../diagrams/data3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2.xml"/><Relationship Id="rId5" Type="http://schemas.openxmlformats.org/officeDocument/2006/relationships/diagramColors" Target="../diagrams/colors32.xml"/><Relationship Id="rId4" Type="http://schemas.openxmlformats.org/officeDocument/2006/relationships/diagramQuickStyle" Target="../diagrams/quickStyle3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3.xml"/><Relationship Id="rId2" Type="http://schemas.openxmlformats.org/officeDocument/2006/relationships/diagramData" Target="../diagrams/data3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3.xml"/><Relationship Id="rId5" Type="http://schemas.openxmlformats.org/officeDocument/2006/relationships/diagramColors" Target="../diagrams/colors33.xml"/><Relationship Id="rId4" Type="http://schemas.openxmlformats.org/officeDocument/2006/relationships/diagramQuickStyle" Target="../diagrams/quickStyle3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4.xml"/><Relationship Id="rId2" Type="http://schemas.openxmlformats.org/officeDocument/2006/relationships/diagramData" Target="../diagrams/data3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4.xml"/><Relationship Id="rId5" Type="http://schemas.openxmlformats.org/officeDocument/2006/relationships/diagramColors" Target="../diagrams/colors34.xml"/><Relationship Id="rId4" Type="http://schemas.openxmlformats.org/officeDocument/2006/relationships/diagramQuickStyle" Target="../diagrams/quickStyle3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5.xml"/><Relationship Id="rId2" Type="http://schemas.openxmlformats.org/officeDocument/2006/relationships/diagramData" Target="../diagrams/data3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5.xml"/><Relationship Id="rId5" Type="http://schemas.openxmlformats.org/officeDocument/2006/relationships/diagramColors" Target="../diagrams/colors35.xml"/><Relationship Id="rId4" Type="http://schemas.openxmlformats.org/officeDocument/2006/relationships/diagramQuickStyle" Target="../diagrams/quickStyle3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gerb_14-01-2013_en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5185" y="1911121"/>
            <a:ext cx="1895689" cy="263331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Заголовок 1"/>
          <p:cNvSpPr txBox="1">
            <a:spLocks/>
          </p:cNvSpPr>
          <p:nvPr/>
        </p:nvSpPr>
        <p:spPr>
          <a:xfrm>
            <a:off x="140043" y="491329"/>
            <a:ext cx="11002264" cy="110140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Національна академія внутрішніх справ</a:t>
            </a:r>
            <a:br>
              <a:rPr lang="uk-UA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теорії держави та права</a:t>
            </a: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8858617" y="4862818"/>
            <a:ext cx="2447558" cy="91057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1200"/>
              </a:spcBef>
            </a:pPr>
            <a:endParaRPr lang="uk-UA" sz="2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4883293" y="5916033"/>
            <a:ext cx="1515763" cy="42491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1200"/>
              </a:spcBef>
            </a:pPr>
            <a:endParaRPr lang="uk-UA" sz="2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2408" y="1735374"/>
            <a:ext cx="7423912" cy="4038019"/>
          </a:xfrm>
          <a:effectLst>
            <a:softEdge rad="50800"/>
          </a:effectLst>
        </p:spPr>
      </p:pic>
    </p:spTree>
    <p:extLst>
      <p:ext uri="{BB962C8B-B14F-4D97-AF65-F5344CB8AC3E}">
        <p14:creationId xmlns:p14="http://schemas.microsoft.com/office/powerpoint/2010/main" val="1599666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2910191"/>
              </p:ext>
            </p:extLst>
          </p:nvPr>
        </p:nvGraphicFramePr>
        <p:xfrm>
          <a:off x="559761" y="585216"/>
          <a:ext cx="11300008" cy="57582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050471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2744" y="647128"/>
            <a:ext cx="10521388" cy="1198605"/>
          </a:xfrm>
        </p:spPr>
        <p:txBody>
          <a:bodyPr>
            <a:normAutofit fontScale="90000"/>
          </a:bodyPr>
          <a:lstStyle/>
          <a:p>
            <a:r>
              <a:rPr lang="uk-UA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11.2 Поняття, ознаки та види правомірної поведінки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2528" y="2138341"/>
            <a:ext cx="10431604" cy="4369715"/>
          </a:xfrm>
        </p:spPr>
        <p:txBody>
          <a:bodyPr>
            <a:normAutofit/>
          </a:bodyPr>
          <a:lstStyle/>
          <a:p>
            <a:pPr marL="90488" indent="0">
              <a:buNone/>
            </a:pPr>
            <a:r>
              <a:rPr lang="uk-UA" sz="4200" b="1" dirty="0">
                <a:solidFill>
                  <a:schemeClr val="tx1"/>
                </a:solidFill>
                <a:latin typeface="+mj-lt"/>
              </a:rPr>
              <a:t>Правомірна поведінка </a:t>
            </a:r>
            <a:r>
              <a:rPr lang="uk-UA" sz="4200" dirty="0">
                <a:solidFill>
                  <a:schemeClr val="tx1"/>
                </a:solidFill>
                <a:latin typeface="+mj-lt"/>
              </a:rPr>
              <a:t>–</a:t>
            </a:r>
            <a:r>
              <a:rPr lang="uk-UA" sz="4200" b="1" dirty="0">
                <a:solidFill>
                  <a:schemeClr val="tx1"/>
                </a:solidFill>
                <a:latin typeface="+mj-lt"/>
              </a:rPr>
              <a:t> </a:t>
            </a:r>
            <a:r>
              <a:rPr lang="uk-UA" sz="4200" dirty="0">
                <a:solidFill>
                  <a:schemeClr val="tx1"/>
                </a:solidFill>
                <a:latin typeface="+mj-lt"/>
              </a:rPr>
              <a:t>це вид правової поведінки, що характеризується соціальною корисністю або допустимістю, відповідає інтересам суспільств і держави та моделям можливої поведінки, зафіксованим в нормах права, має позитивні юридичні наслідки, гарантується з боку держави</a:t>
            </a:r>
            <a:endParaRPr lang="ru-RU" sz="42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245364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0381786"/>
              </p:ext>
            </p:extLst>
          </p:nvPr>
        </p:nvGraphicFramePr>
        <p:xfrm>
          <a:off x="1115251" y="1471359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258728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9023611"/>
              </p:ext>
            </p:extLst>
          </p:nvPr>
        </p:nvGraphicFramePr>
        <p:xfrm>
          <a:off x="1106107" y="420688"/>
          <a:ext cx="10058400" cy="5448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038904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b="1" dirty="0">
                <a:solidFill>
                  <a:schemeClr val="bg2">
                    <a:lumMod val="25000"/>
                  </a:schemeClr>
                </a:solidFill>
              </a:rPr>
              <a:t>Мотиви правомірної поведінки особи</a:t>
            </a:r>
            <a:endParaRPr lang="ru-RU" sz="4000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9082008"/>
              </p:ext>
            </p:extLst>
          </p:nvPr>
        </p:nvGraphicFramePr>
        <p:xfrm>
          <a:off x="1096963" y="1846263"/>
          <a:ext cx="10058400" cy="46642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002621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0597020"/>
              </p:ext>
            </p:extLst>
          </p:nvPr>
        </p:nvGraphicFramePr>
        <p:xfrm>
          <a:off x="1096963" y="481915"/>
          <a:ext cx="10058400" cy="53870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648251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3539" y="323860"/>
            <a:ext cx="10643933" cy="1005840"/>
          </a:xfrm>
        </p:spPr>
        <p:txBody>
          <a:bodyPr>
            <a:normAutofit/>
          </a:bodyPr>
          <a:lstStyle/>
          <a:p>
            <a:r>
              <a:rPr lang="uk-UA" sz="3600" b="1" dirty="0">
                <a:solidFill>
                  <a:schemeClr val="bg2">
                    <a:lumMod val="25000"/>
                  </a:schemeClr>
                </a:solidFill>
              </a:rPr>
              <a:t>Класифікація правомірної поведінки</a:t>
            </a:r>
            <a:endParaRPr lang="ru-RU" sz="3600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7051320"/>
              </p:ext>
            </p:extLst>
          </p:nvPr>
        </p:nvGraphicFramePr>
        <p:xfrm>
          <a:off x="1133539" y="1508760"/>
          <a:ext cx="10058400" cy="48920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613524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3539" y="323860"/>
            <a:ext cx="10643933" cy="1005840"/>
          </a:xfrm>
        </p:spPr>
        <p:txBody>
          <a:bodyPr>
            <a:normAutofit/>
          </a:bodyPr>
          <a:lstStyle/>
          <a:p>
            <a:r>
              <a:rPr lang="uk-UA" sz="3600" b="1" dirty="0">
                <a:solidFill>
                  <a:schemeClr val="bg2">
                    <a:lumMod val="25000"/>
                  </a:schemeClr>
                </a:solidFill>
              </a:rPr>
              <a:t>Класифікація правомірної поведінки</a:t>
            </a:r>
            <a:endParaRPr lang="ru-RU" sz="3600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7554490"/>
              </p:ext>
            </p:extLst>
          </p:nvPr>
        </p:nvGraphicFramePr>
        <p:xfrm>
          <a:off x="1133539" y="1508760"/>
          <a:ext cx="10058400" cy="48920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00350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5200814"/>
              </p:ext>
            </p:extLst>
          </p:nvPr>
        </p:nvGraphicFramePr>
        <p:xfrm>
          <a:off x="152400" y="594360"/>
          <a:ext cx="11625072" cy="52746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631570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5347689"/>
              </p:ext>
            </p:extLst>
          </p:nvPr>
        </p:nvGraphicFramePr>
        <p:xfrm>
          <a:off x="1271016" y="664464"/>
          <a:ext cx="10387584" cy="5716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82885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 11. ПРАВОВА ПОВЕДІНКА ОСОБИ</a:t>
            </a:r>
            <a:endParaRPr lang="uk-UA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97280" y="2001520"/>
            <a:ext cx="10069975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3200" kern="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Практичне значення поняття </a:t>
            </a:r>
            <a:r>
              <a:rPr lang="uk-UA" sz="3200" b="1" kern="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«правової поведінки»</a:t>
            </a:r>
            <a:r>
              <a:rPr lang="uk-UA" sz="3200" kern="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є доволі комплексним, оскільки одночасно належить до філософії права, соціології та психології. Це особливий вид соціальної поведінки особистості або групи осіб відповідно до чинних у суспільстві норм права. Від рівня засвоєння поняття, ознак, видів </a:t>
            </a:r>
            <a:r>
              <a:rPr lang="uk-UA" sz="3200" b="1" kern="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правової поведінки</a:t>
            </a:r>
            <a:r>
              <a:rPr lang="uk-UA" sz="3200" kern="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залежить уміння особи правильно оцінювати практичну ситуацію та реалізовувати норми права</a:t>
            </a:r>
          </a:p>
        </p:txBody>
      </p:sp>
    </p:spTree>
    <p:extLst>
      <p:ext uri="{BB962C8B-B14F-4D97-AF65-F5344CB8AC3E}">
        <p14:creationId xmlns:p14="http://schemas.microsoft.com/office/powerpoint/2010/main" val="2226130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0969715"/>
              </p:ext>
            </p:extLst>
          </p:nvPr>
        </p:nvGraphicFramePr>
        <p:xfrm>
          <a:off x="1096963" y="1243585"/>
          <a:ext cx="10058400" cy="46254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952855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dirty="0">
                <a:solidFill>
                  <a:schemeClr val="bg2">
                    <a:lumMod val="50000"/>
                  </a:schemeClr>
                </a:solidFill>
              </a:rPr>
              <a:t>Основні напрями стимулювання правомірної поведінки працівників поліції</a:t>
            </a:r>
            <a:endParaRPr lang="ru-RU" sz="3600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3388598"/>
              </p:ext>
            </p:extLst>
          </p:nvPr>
        </p:nvGraphicFramePr>
        <p:xfrm>
          <a:off x="1096963" y="1846263"/>
          <a:ext cx="10058400" cy="4801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03226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11.</a:t>
            </a:r>
            <a:r>
              <a:rPr lang="en-US" sz="4000" b="1" dirty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3</a:t>
            </a:r>
            <a:r>
              <a:rPr lang="ru-RU" sz="4000" b="1" dirty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 </a:t>
            </a:r>
            <a:r>
              <a:rPr lang="uk-UA" sz="4000" b="1" dirty="0">
                <a:solidFill>
                  <a:schemeClr val="accent6">
                    <a:lumMod val="50000"/>
                  </a:schemeClr>
                </a:solidFill>
              </a:rPr>
              <a:t>Поняття та види правопорушень</a:t>
            </a:r>
            <a:endParaRPr lang="ru-RU" sz="4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2228207"/>
              </p:ext>
            </p:extLst>
          </p:nvPr>
        </p:nvGraphicFramePr>
        <p:xfrm>
          <a:off x="1096963" y="1846263"/>
          <a:ext cx="10058400" cy="43533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103894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5372078"/>
              </p:ext>
            </p:extLst>
          </p:nvPr>
        </p:nvGraphicFramePr>
        <p:xfrm>
          <a:off x="1096963" y="1152145"/>
          <a:ext cx="10058400" cy="47168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843023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uk-UA" sz="4400" b="1" dirty="0">
                <a:solidFill>
                  <a:schemeClr val="bg2">
                    <a:lumMod val="25000"/>
                  </a:schemeClr>
                </a:solidFill>
              </a:rPr>
              <a:t>Ознаки правопорушень</a:t>
            </a:r>
            <a:endParaRPr lang="ru-RU" sz="4400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5232901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88272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uk-UA" sz="3200" b="1" dirty="0">
                <a:solidFill>
                  <a:schemeClr val="bg2">
                    <a:lumMod val="25000"/>
                  </a:schemeClr>
                </a:solidFill>
              </a:rPr>
              <a:t>Юридичний склад правопорушення </a:t>
            </a:r>
            <a:r>
              <a:rPr lang="uk-UA" sz="3200" dirty="0">
                <a:solidFill>
                  <a:schemeClr val="bg2">
                    <a:lumMod val="25000"/>
                  </a:schemeClr>
                </a:solidFill>
              </a:rPr>
              <a:t>– це система ознак правопорушення, необхідних і достатніх для застосування заходів юридичної відповідальності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3768927"/>
              </p:ext>
            </p:extLst>
          </p:nvPr>
        </p:nvGraphicFramePr>
        <p:xfrm>
          <a:off x="1097280" y="1992567"/>
          <a:ext cx="10058400" cy="47374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365013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801533"/>
          </a:xfrm>
        </p:spPr>
        <p:txBody>
          <a:bodyPr>
            <a:normAutofit/>
          </a:bodyPr>
          <a:lstStyle/>
          <a:p>
            <a:r>
              <a:rPr lang="uk-UA" sz="3200" b="1" dirty="0">
                <a:solidFill>
                  <a:schemeClr val="bg2">
                    <a:lumMod val="50000"/>
                  </a:schemeClr>
                </a:solidFill>
              </a:rPr>
              <a:t>Юридичний склад правопорушення (продовження)</a:t>
            </a:r>
            <a:endParaRPr lang="uk-UA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5951315"/>
              </p:ext>
            </p:extLst>
          </p:nvPr>
        </p:nvGraphicFramePr>
        <p:xfrm>
          <a:off x="1096962" y="1280160"/>
          <a:ext cx="10451909" cy="5330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709666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2018182"/>
              </p:ext>
            </p:extLst>
          </p:nvPr>
        </p:nvGraphicFramePr>
        <p:xfrm>
          <a:off x="1106107" y="758952"/>
          <a:ext cx="10058400" cy="53935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601930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0938" y="531845"/>
            <a:ext cx="10058400" cy="655009"/>
          </a:xfrm>
        </p:spPr>
        <p:txBody>
          <a:bodyPr>
            <a:normAutofit/>
          </a:bodyPr>
          <a:lstStyle/>
          <a:p>
            <a:r>
              <a:rPr lang="uk-UA" sz="4000" b="1" dirty="0"/>
              <a:t>Класифікація правопорушень</a:t>
            </a:r>
            <a:endParaRPr lang="uk-UA" sz="4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478655"/>
              </p:ext>
            </p:extLst>
          </p:nvPr>
        </p:nvGraphicFramePr>
        <p:xfrm>
          <a:off x="1180938" y="1808941"/>
          <a:ext cx="10351325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920783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937549"/>
            <a:ext cx="10058400" cy="799812"/>
          </a:xfrm>
        </p:spPr>
        <p:txBody>
          <a:bodyPr/>
          <a:lstStyle/>
          <a:p>
            <a:r>
              <a:rPr lang="uk-UA" b="1" dirty="0"/>
              <a:t>Класифікація правопорушень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4244991"/>
              </p:ext>
            </p:extLst>
          </p:nvPr>
        </p:nvGraphicFramePr>
        <p:xfrm>
          <a:off x="1096963" y="1846263"/>
          <a:ext cx="10058400" cy="4293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94166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6962" y="640080"/>
            <a:ext cx="10058400" cy="883920"/>
          </a:xfrm>
        </p:spPr>
        <p:txBody>
          <a:bodyPr>
            <a:normAutofit/>
          </a:bodyPr>
          <a:lstStyle/>
          <a:p>
            <a:r>
              <a:rPr lang="uk-UA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терміни теми</a:t>
            </a:r>
            <a:endParaRPr lang="uk-UA" sz="5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5244045"/>
              </p:ext>
            </p:extLst>
          </p:nvPr>
        </p:nvGraphicFramePr>
        <p:xfrm>
          <a:off x="0" y="1556951"/>
          <a:ext cx="12093146" cy="47677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1782903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Класифікація правопорушень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45998"/>
              </p:ext>
            </p:extLst>
          </p:nvPr>
        </p:nvGraphicFramePr>
        <p:xfrm>
          <a:off x="1096963" y="1846263"/>
          <a:ext cx="10058400" cy="469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2482200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>
                <a:solidFill>
                  <a:schemeClr val="bg2">
                    <a:lumMod val="25000"/>
                  </a:schemeClr>
                </a:solidFill>
              </a:rPr>
              <a:t>Проступок (провина, делікт)</a:t>
            </a:r>
            <a:r>
              <a:rPr lang="uk-UA" sz="2800" dirty="0">
                <a:solidFill>
                  <a:schemeClr val="bg2">
                    <a:lumMod val="25000"/>
                  </a:schemeClr>
                </a:solidFill>
              </a:rPr>
              <a:t> – це правопорушення, яке завдає шкоду особі, суспільству, державі, здійснюється у різних сферах суспільного життя, має різні об’єкти впливу та юридичні наслідки</a:t>
            </a:r>
            <a:endParaRPr lang="ru-RU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63022393"/>
              </p:ext>
            </p:extLst>
          </p:nvPr>
        </p:nvGraphicFramePr>
        <p:xfrm>
          <a:off x="859219" y="2084007"/>
          <a:ext cx="493871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1" name="Объект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10325352"/>
              </p:ext>
            </p:extLst>
          </p:nvPr>
        </p:nvGraphicFramePr>
        <p:xfrm>
          <a:off x="6218555" y="2084007"/>
          <a:ext cx="4937125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6852881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8601277"/>
              </p:ext>
            </p:extLst>
          </p:nvPr>
        </p:nvGraphicFramePr>
        <p:xfrm>
          <a:off x="1096963" y="1179576"/>
          <a:ext cx="10058400" cy="50474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3944211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b="1" dirty="0">
                <a:solidFill>
                  <a:schemeClr val="bg2">
                    <a:lumMod val="25000"/>
                  </a:schemeClr>
                </a:solidFill>
              </a:rPr>
              <a:t>Зловживання правом</a:t>
            </a:r>
            <a:r>
              <a:rPr lang="uk-UA" sz="2400" dirty="0">
                <a:solidFill>
                  <a:schemeClr val="bg2">
                    <a:lumMod val="25000"/>
                  </a:schemeClr>
                </a:solidFill>
              </a:rPr>
              <a:t> – це особливий вид правової поведінки, що полягає у використанні суб’єктом права своїх прав у недозволені способи, що суперечать соціальному призначенню права, внаслідок чого завдаються збитки (шкода) окремій особі, суспільству, державі</a:t>
            </a:r>
            <a:endParaRPr lang="ru-RU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8585443"/>
              </p:ext>
            </p:extLst>
          </p:nvPr>
        </p:nvGraphicFramePr>
        <p:xfrm>
          <a:off x="1096963" y="1673352"/>
          <a:ext cx="10058400" cy="50474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2002426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310896"/>
            <a:ext cx="10058400" cy="667512"/>
          </a:xfrm>
        </p:spPr>
        <p:txBody>
          <a:bodyPr>
            <a:normAutofit/>
          </a:bodyPr>
          <a:lstStyle/>
          <a:p>
            <a:r>
              <a:rPr lang="uk-UA" sz="4000" b="1" dirty="0">
                <a:solidFill>
                  <a:schemeClr val="bg2">
                    <a:lumMod val="25000"/>
                  </a:schemeClr>
                </a:solidFill>
              </a:rPr>
              <a:t>Класифікація видів зловживання правом</a:t>
            </a:r>
            <a:endParaRPr lang="ru-RU" sz="4000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8246611"/>
              </p:ext>
            </p:extLst>
          </p:nvPr>
        </p:nvGraphicFramePr>
        <p:xfrm>
          <a:off x="1096963" y="1152144"/>
          <a:ext cx="10058400" cy="5431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3120953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6963" y="603504"/>
            <a:ext cx="10058400" cy="667512"/>
          </a:xfrm>
        </p:spPr>
        <p:txBody>
          <a:bodyPr>
            <a:normAutofit fontScale="90000"/>
          </a:bodyPr>
          <a:lstStyle/>
          <a:p>
            <a:r>
              <a:rPr lang="uk-UA" sz="4000" b="1" dirty="0">
                <a:solidFill>
                  <a:schemeClr val="bg2">
                    <a:lumMod val="25000"/>
                  </a:schemeClr>
                </a:solidFill>
              </a:rPr>
              <a:t>Класифікація видів зловживання правом (продовження)</a:t>
            </a:r>
            <a:endParaRPr lang="ru-RU" sz="4000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8158403"/>
              </p:ext>
            </p:extLst>
          </p:nvPr>
        </p:nvGraphicFramePr>
        <p:xfrm>
          <a:off x="1096963" y="1152144"/>
          <a:ext cx="10058400" cy="5431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6158412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6962" y="486946"/>
            <a:ext cx="10058400" cy="1450757"/>
          </a:xfrm>
        </p:spPr>
        <p:txBody>
          <a:bodyPr>
            <a:noAutofit/>
          </a:bodyPr>
          <a:lstStyle/>
          <a:p>
            <a:r>
              <a:rPr lang="uk-UA" sz="2800" b="1" dirty="0">
                <a:solidFill>
                  <a:schemeClr val="bg2">
                    <a:lumMod val="25000"/>
                  </a:schemeClr>
                </a:solidFill>
              </a:rPr>
              <a:t>Об’єктивно протиправне діяння </a:t>
            </a:r>
            <a:r>
              <a:rPr lang="uk-UA" sz="2800" dirty="0">
                <a:solidFill>
                  <a:schemeClr val="bg2">
                    <a:lumMod val="25000"/>
                  </a:schemeClr>
                </a:solidFill>
              </a:rPr>
              <a:t>– протиправне соціально шкідливе діяння (дія або бездіяльність) особи, що не становить складу правопорушення, але здобуває негативне реагування держави у вигляді примусових заходів</a:t>
            </a:r>
            <a:endParaRPr lang="ru-RU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6165293"/>
              </p:ext>
            </p:extLst>
          </p:nvPr>
        </p:nvGraphicFramePr>
        <p:xfrm>
          <a:off x="1096962" y="2212023"/>
          <a:ext cx="10205021" cy="46459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737053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50982" y="170856"/>
            <a:ext cx="10058400" cy="1450757"/>
          </a:xfrm>
        </p:spPr>
        <p:txBody>
          <a:bodyPr>
            <a:normAutofit/>
          </a:bodyPr>
          <a:lstStyle/>
          <a:p>
            <a:r>
              <a:rPr lang="uk-UA" sz="4000" b="1" dirty="0">
                <a:solidFill>
                  <a:schemeClr val="accent1">
                    <a:lumMod val="50000"/>
                  </a:schemeClr>
                </a:solidFill>
              </a:rPr>
              <a:t>Список використаних джерел</a:t>
            </a:r>
            <a:endParaRPr lang="uk-UA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78421" y="1621613"/>
            <a:ext cx="11318789" cy="5068554"/>
          </a:xfrm>
        </p:spPr>
        <p:txBody>
          <a:bodyPr>
            <a:normAutofit fontScale="92500" lnSpcReduction="10000"/>
          </a:bodyPr>
          <a:lstStyle/>
          <a:p>
            <a:pPr marL="457200" lvl="0" indent="-4572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uk-UA" sz="26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Загальна теорія держави і права : [підруч. для </a:t>
            </a:r>
            <a:r>
              <a:rPr lang="uk-UA" sz="26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студ</a:t>
            </a:r>
            <a:r>
              <a:rPr lang="uk-UA" sz="26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. юрид. вищих навч. закладів] / [М. В. Цвік, О. В. Петришин, Л. В. Авраменко та ін.] ; за ред. д-ра юрид. наук, проф., акад. </a:t>
            </a:r>
            <a:r>
              <a:rPr lang="uk-UA" sz="26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АПрН</a:t>
            </a:r>
            <a:r>
              <a:rPr lang="uk-UA" sz="26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 України М. В. Цвіка, д-ра юрид. наук, проф., акад. </a:t>
            </a:r>
            <a:r>
              <a:rPr lang="uk-UA" sz="26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АІІрН</a:t>
            </a:r>
            <a:r>
              <a:rPr lang="uk-UA" sz="26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 України О. В. Петришина. – Х. : Право, 2011. – 584 с.</a:t>
            </a:r>
          </a:p>
          <a:p>
            <a:pPr marL="457200" lvl="0" indent="-4572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uk-UA" sz="26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Загальна теорія права : підруч. / [М. І. Козюбра, С. П. Погребняк, О. В. Цельєв та ін.] ; за заг. ред. М. І. Козюбри. – К. : </a:t>
            </a:r>
            <a:r>
              <a:rPr lang="uk-UA" sz="26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Ваіте</a:t>
            </a:r>
            <a:r>
              <a:rPr lang="uk-UA" sz="26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, 2015. – 392 с.</a:t>
            </a:r>
          </a:p>
          <a:p>
            <a:pPr marL="457200" lvl="0" indent="-4572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6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Теорія</a:t>
            </a:r>
            <a:r>
              <a:rPr lang="ru-RU" sz="26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 держави та права : </a:t>
            </a:r>
            <a:r>
              <a:rPr lang="ru-RU" sz="26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навч</a:t>
            </a:r>
            <a:r>
              <a:rPr lang="ru-RU" sz="26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. </a:t>
            </a:r>
            <a:r>
              <a:rPr lang="ru-RU" sz="26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посіб</a:t>
            </a:r>
            <a:r>
              <a:rPr lang="ru-RU" sz="26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. / В. П. Власенко та </a:t>
            </a:r>
            <a:r>
              <a:rPr lang="ru-RU" sz="26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ін</a:t>
            </a:r>
            <a:r>
              <a:rPr lang="ru-RU" sz="26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. / За </a:t>
            </a:r>
            <a:r>
              <a:rPr lang="ru-RU" sz="26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заг</a:t>
            </a:r>
            <a:r>
              <a:rPr lang="ru-RU" sz="26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. ред. С. Д. Гусарєва. </a:t>
            </a:r>
            <a:r>
              <a:rPr lang="ru-RU" sz="26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Київ</a:t>
            </a:r>
            <a:r>
              <a:rPr lang="ru-RU" sz="26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 : 7БЦ, 2022. 472 с.</a:t>
            </a:r>
            <a:endParaRPr lang="uk-UA" sz="2600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pPr marL="457200" lvl="0" indent="-4572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uk-UA" sz="26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Теорія держави і права : підруч. / [Ю. А. </a:t>
            </a:r>
            <a:r>
              <a:rPr lang="uk-UA" sz="26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Ведєрніков</a:t>
            </a:r>
            <a:r>
              <a:rPr lang="uk-UA" sz="26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, І. А. Сердюк, О. М. </a:t>
            </a:r>
            <a:r>
              <a:rPr lang="uk-UA" sz="26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Куракін</a:t>
            </a:r>
            <a:r>
              <a:rPr lang="uk-UA" sz="26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 та ін.] ; кер. </a:t>
            </a:r>
            <a:r>
              <a:rPr lang="uk-UA" sz="26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авт</a:t>
            </a:r>
            <a:r>
              <a:rPr lang="uk-UA" sz="26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. </a:t>
            </a:r>
            <a:r>
              <a:rPr lang="uk-UA" sz="26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кол</a:t>
            </a:r>
            <a:r>
              <a:rPr lang="uk-UA" sz="26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. канд. юрид. наук, проф. Ю. А. </a:t>
            </a:r>
            <a:r>
              <a:rPr lang="uk-UA" sz="26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Ведєрніков</a:t>
            </a:r>
            <a:r>
              <a:rPr lang="uk-UA" sz="26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. – Дніпропетровськ : </a:t>
            </a:r>
            <a:r>
              <a:rPr lang="uk-UA" sz="26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Дніпроп</a:t>
            </a:r>
            <a:r>
              <a:rPr lang="uk-UA" sz="26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. </a:t>
            </a:r>
            <a:r>
              <a:rPr lang="uk-UA" sz="26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держ</a:t>
            </a:r>
            <a:r>
              <a:rPr lang="uk-UA" sz="26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. ун-т </a:t>
            </a:r>
            <a:r>
              <a:rPr lang="uk-UA" sz="26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внутр</a:t>
            </a:r>
            <a:r>
              <a:rPr lang="uk-UA" sz="26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. справ, 2015. – С.159 – 160.</a:t>
            </a:r>
          </a:p>
          <a:p>
            <a:pPr marL="457200" lvl="0" indent="-4572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uk-UA" sz="26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Теорія держави та права : підруч. / [Є. О. Гіда, Є. В. Білозьоров, А. М. Завальний та ін. ] ; за заг. ред. Є. О. Гіди. – К. : ФОП О. С. Ліпкан, 2011. – 576 с.</a:t>
            </a:r>
          </a:p>
          <a:p>
            <a:pPr marL="457200" lvl="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uk-UA" sz="26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48311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3103264"/>
              </p:ext>
            </p:extLst>
          </p:nvPr>
        </p:nvGraphicFramePr>
        <p:xfrm>
          <a:off x="1096962" y="1846263"/>
          <a:ext cx="10241597" cy="44427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Навчальні питання теми</a:t>
            </a:r>
            <a:endParaRPr lang="uk-UA" sz="5400" dirty="0"/>
          </a:p>
        </p:txBody>
      </p:sp>
    </p:spTree>
    <p:extLst>
      <p:ext uri="{BB962C8B-B14F-4D97-AF65-F5344CB8AC3E}">
        <p14:creationId xmlns:p14="http://schemas.microsoft.com/office/powerpoint/2010/main" val="3490360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8734" y="286603"/>
            <a:ext cx="10567686" cy="1450757"/>
          </a:xfrm>
        </p:spPr>
        <p:txBody>
          <a:bodyPr>
            <a:normAutofit/>
          </a:bodyPr>
          <a:lstStyle/>
          <a:p>
            <a:pPr lvl="0"/>
            <a:r>
              <a:rPr lang="uk-UA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11.1 Поняття, ознаки та види правової поведінки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578734" y="2127865"/>
            <a:ext cx="11368216" cy="3622696"/>
          </a:xfrm>
          <a:ln>
            <a:noFill/>
          </a:ln>
          <a:effectLst>
            <a:outerShdw blurRad="63500" dist="12700" dir="5400000" sx="102000" sy="102000" rotWithShape="0">
              <a:srgbClr val="000000">
                <a:alpha val="32000"/>
              </a:srgbClr>
            </a:outerShdw>
            <a:softEdge rad="1270000"/>
          </a:effectLst>
        </p:spPr>
        <p:style>
          <a:lnRef idx="1">
            <a:schemeClr val="accent1"/>
          </a:lnRef>
          <a:fillRef idx="1003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48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П</a:t>
            </a:r>
            <a:r>
              <a:rPr lang="uk-UA" sz="4800" b="1" dirty="0" err="1">
                <a:solidFill>
                  <a:schemeClr val="bg2">
                    <a:lumMod val="25000"/>
                  </a:schemeClr>
                </a:solidFill>
                <a:latin typeface="+mj-lt"/>
              </a:rPr>
              <a:t>равова</a:t>
            </a:r>
            <a:r>
              <a:rPr lang="uk-UA" sz="48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 поведінка </a:t>
            </a:r>
            <a:r>
              <a:rPr lang="uk-UA" sz="48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– </a:t>
            </a:r>
            <a:r>
              <a:rPr lang="uk-UA" sz="46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це соціально значима поведінка суб’єктів у формі дії або бездіяльності, яка контролюється їх свідомістю та волею, передбачена нормами права і тягне за собою певні юридичні наслідки гарантовані державою</a:t>
            </a:r>
          </a:p>
        </p:txBody>
      </p:sp>
    </p:spTree>
    <p:extLst>
      <p:ext uri="{BB962C8B-B14F-4D97-AF65-F5344CB8AC3E}">
        <p14:creationId xmlns:p14="http://schemas.microsoft.com/office/powerpoint/2010/main" val="852409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6820" y="567158"/>
            <a:ext cx="9475161" cy="1134319"/>
          </a:xfrm>
        </p:spPr>
        <p:txBody>
          <a:bodyPr/>
          <a:lstStyle/>
          <a:p>
            <a:r>
              <a:rPr lang="uk-UA" b="1" dirty="0"/>
              <a:t>Ознаки правової поведінки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5773079"/>
              </p:ext>
            </p:extLst>
          </p:nvPr>
        </p:nvGraphicFramePr>
        <p:xfrm>
          <a:off x="925974" y="1904136"/>
          <a:ext cx="10556111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23672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9038" y="454950"/>
            <a:ext cx="10058400" cy="975038"/>
          </a:xfrm>
        </p:spPr>
        <p:txBody>
          <a:bodyPr/>
          <a:lstStyle/>
          <a:p>
            <a:r>
              <a:rPr lang="uk-UA" b="1" dirty="0"/>
              <a:t>Види правової поведінки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04900449"/>
              </p:ext>
            </p:extLst>
          </p:nvPr>
        </p:nvGraphicFramePr>
        <p:xfrm>
          <a:off x="234778" y="1846263"/>
          <a:ext cx="5800897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Объект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20082820"/>
              </p:ext>
            </p:extLst>
          </p:nvPr>
        </p:nvGraphicFramePr>
        <p:xfrm>
          <a:off x="6218238" y="1846263"/>
          <a:ext cx="59737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793061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028485321"/>
              </p:ext>
            </p:extLst>
          </p:nvPr>
        </p:nvGraphicFramePr>
        <p:xfrm>
          <a:off x="222422" y="506413"/>
          <a:ext cx="5813253" cy="5362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91746213"/>
              </p:ext>
            </p:extLst>
          </p:nvPr>
        </p:nvGraphicFramePr>
        <p:xfrm>
          <a:off x="6218238" y="506413"/>
          <a:ext cx="5706032" cy="5362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2069523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4089" y="0"/>
            <a:ext cx="9893808" cy="1230733"/>
          </a:xfrm>
        </p:spPr>
        <p:txBody>
          <a:bodyPr>
            <a:noAutofit/>
          </a:bodyPr>
          <a:lstStyle/>
          <a:p>
            <a:br>
              <a:rPr lang="en-US" sz="3600" b="1" dirty="0"/>
            </a:br>
            <a:r>
              <a:rPr lang="uk-UA" sz="3600" b="1" dirty="0"/>
              <a:t>З урахуванням соціального змісту та юридичної оцінки вчинку суб’єкта права</a:t>
            </a:r>
            <a:endParaRPr lang="ru-RU" sz="36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5996508"/>
              </p:ext>
            </p:extLst>
          </p:nvPr>
        </p:nvGraphicFramePr>
        <p:xfrm>
          <a:off x="632227" y="1515690"/>
          <a:ext cx="11227541" cy="52508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29532685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Синий и зеленый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Times New Roman/Arial">
      <a:maj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устая тень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TM03090430[[fn=Окаймление]]</Template>
  <TotalTime>1920</TotalTime>
  <Words>1966</Words>
  <Application>Microsoft Office PowerPoint</Application>
  <PresentationFormat>Широкоэкранный</PresentationFormat>
  <Paragraphs>277</Paragraphs>
  <Slides>37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41" baseType="lpstr">
      <vt:lpstr>Arial</vt:lpstr>
      <vt:lpstr>Calibri</vt:lpstr>
      <vt:lpstr>Times New Roman</vt:lpstr>
      <vt:lpstr>Ретро</vt:lpstr>
      <vt:lpstr>Презентация PowerPoint</vt:lpstr>
      <vt:lpstr>ТЕМА 11. ПРАВОВА ПОВЕДІНКА ОСОБИ</vt:lpstr>
      <vt:lpstr>Основні терміни теми</vt:lpstr>
      <vt:lpstr>Навчальні питання теми</vt:lpstr>
      <vt:lpstr>11.1 Поняття, ознаки та види правової поведінки</vt:lpstr>
      <vt:lpstr>Ознаки правової поведінки</vt:lpstr>
      <vt:lpstr>Види правової поведінки</vt:lpstr>
      <vt:lpstr>Презентация PowerPoint</vt:lpstr>
      <vt:lpstr> З урахуванням соціального змісту та юридичної оцінки вчинку суб’єкта права</vt:lpstr>
      <vt:lpstr>Презентация PowerPoint</vt:lpstr>
      <vt:lpstr>11.2 Поняття, ознаки та види правомірної поведінки</vt:lpstr>
      <vt:lpstr>Презентация PowerPoint</vt:lpstr>
      <vt:lpstr>Презентация PowerPoint</vt:lpstr>
      <vt:lpstr>Мотиви правомірної поведінки особи</vt:lpstr>
      <vt:lpstr>Презентация PowerPoint</vt:lpstr>
      <vt:lpstr>Класифікація правомірної поведінки</vt:lpstr>
      <vt:lpstr>Класифікація правомірної поведінки</vt:lpstr>
      <vt:lpstr>Презентация PowerPoint</vt:lpstr>
      <vt:lpstr>Презентация PowerPoint</vt:lpstr>
      <vt:lpstr>Презентация PowerPoint</vt:lpstr>
      <vt:lpstr>Основні напрями стимулювання правомірної поведінки працівників поліції</vt:lpstr>
      <vt:lpstr>11.3 Поняття та види правопорушень</vt:lpstr>
      <vt:lpstr>Презентация PowerPoint</vt:lpstr>
      <vt:lpstr>Ознаки правопорушень</vt:lpstr>
      <vt:lpstr>Юридичний склад правопорушення – це система ознак правопорушення, необхідних і достатніх для застосування заходів юридичної відповідальності</vt:lpstr>
      <vt:lpstr>Юридичний склад правопорушення (продовження)</vt:lpstr>
      <vt:lpstr>Презентация PowerPoint</vt:lpstr>
      <vt:lpstr>Класифікація правопорушень</vt:lpstr>
      <vt:lpstr>Класифікація правопорушень</vt:lpstr>
      <vt:lpstr>Класифікація правопорушень</vt:lpstr>
      <vt:lpstr>Проступок (провина, делікт) – це правопорушення, яке завдає шкоду особі, суспільству, державі, здійснюється у різних сферах суспільного життя, має різні об’єкти впливу та юридичні наслідки</vt:lpstr>
      <vt:lpstr>Презентация PowerPoint</vt:lpstr>
      <vt:lpstr>Зловживання правом – це особливий вид правової поведінки, що полягає у використанні суб’єктом права своїх прав у недозволені способи, що суперечать соціальному призначенню права, внаслідок чого завдаються збитки (шкода) окремій особі, суспільству, державі</vt:lpstr>
      <vt:lpstr>Класифікація видів зловживання правом</vt:lpstr>
      <vt:lpstr>Класифікація видів зловживання правом (продовження)</vt:lpstr>
      <vt:lpstr>Об’єктивно протиправне діяння – протиправне соціально шкідливе діяння (дія або бездіяльність) особи, що не становить складу правопорушення, але здобуває негативне реагування держави у вигляді примусових заходів</vt:lpstr>
      <vt:lpstr>Список використаних джерел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Національна академія внутрішніх справ  Мультимедійний навчальний посібник з навчальної дисципліни «Теорія держави та права»</dc:title>
  <dc:creator>Юрій Кривицький</dc:creator>
  <cp:lastModifiedBy>Ivanov Ivan</cp:lastModifiedBy>
  <cp:revision>175</cp:revision>
  <dcterms:created xsi:type="dcterms:W3CDTF">2016-01-25T12:15:19Z</dcterms:created>
  <dcterms:modified xsi:type="dcterms:W3CDTF">2024-10-15T12:07:24Z</dcterms:modified>
</cp:coreProperties>
</file>