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32"/>
  </p:notesMasterIdLst>
  <p:sldIdLst>
    <p:sldId id="297" r:id="rId2"/>
    <p:sldId id="257" r:id="rId3"/>
    <p:sldId id="258" r:id="rId4"/>
    <p:sldId id="260" r:id="rId5"/>
    <p:sldId id="261" r:id="rId6"/>
    <p:sldId id="300" r:id="rId7"/>
    <p:sldId id="301" r:id="rId8"/>
    <p:sldId id="302" r:id="rId9"/>
    <p:sldId id="303" r:id="rId10"/>
    <p:sldId id="263" r:id="rId11"/>
    <p:sldId id="271" r:id="rId12"/>
    <p:sldId id="266" r:id="rId13"/>
    <p:sldId id="304" r:id="rId14"/>
    <p:sldId id="305" r:id="rId15"/>
    <p:sldId id="306" r:id="rId16"/>
    <p:sldId id="307" r:id="rId17"/>
    <p:sldId id="309" r:id="rId18"/>
    <p:sldId id="310" r:id="rId19"/>
    <p:sldId id="311" r:id="rId20"/>
    <p:sldId id="312" r:id="rId21"/>
    <p:sldId id="264" r:id="rId22"/>
    <p:sldId id="313" r:id="rId23"/>
    <p:sldId id="314" r:id="rId24"/>
    <p:sldId id="315" r:id="rId25"/>
    <p:sldId id="316" r:id="rId26"/>
    <p:sldId id="317" r:id="rId27"/>
    <p:sldId id="273" r:id="rId28"/>
    <p:sldId id="281" r:id="rId29"/>
    <p:sldId id="318" r:id="rId30"/>
    <p:sldId id="298" r:id="rId3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A5D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6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849DC97E-BB2C-4DF6-9882-2B51A307FB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Предмет теорії держави та права</a:t>
          </a:r>
        </a:p>
      </dgm:t>
    </dgm:pt>
    <dgm:pt modelId="{58C4495F-D310-4917-9F90-644D6C18B6EB}" type="parTrans" cxnId="{70CB54B3-912D-446A-B360-86C06F55C24F}">
      <dgm:prSet/>
      <dgm:spPr/>
      <dgm:t>
        <a:bodyPr/>
        <a:lstStyle/>
        <a:p>
          <a:endParaRPr lang="uk-UA"/>
        </a:p>
      </dgm:t>
    </dgm:pt>
    <dgm:pt modelId="{38BC555E-A644-4CA2-90EE-B319691985DC}" type="sibTrans" cxnId="{70CB54B3-912D-446A-B360-86C06F55C24F}">
      <dgm:prSet/>
      <dgm:spPr/>
      <dgm:t>
        <a:bodyPr/>
        <a:lstStyle/>
        <a:p>
          <a:endParaRPr lang="uk-UA"/>
        </a:p>
      </dgm:t>
    </dgm:pt>
    <dgm:pt modelId="{D796DDCA-8FEC-4275-8300-9EEBC27EFB4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Праводержавні (юридичні) закономірності</a:t>
          </a:r>
        </a:p>
      </dgm:t>
    </dgm:pt>
    <dgm:pt modelId="{DD774088-4CAD-47D0-BC64-E0C71D0C9E49}" type="parTrans" cxnId="{C759571B-B8FD-4500-9F12-6E7FDEEC372D}">
      <dgm:prSet/>
      <dgm:spPr/>
      <dgm:t>
        <a:bodyPr/>
        <a:lstStyle/>
        <a:p>
          <a:endParaRPr lang="uk-UA"/>
        </a:p>
      </dgm:t>
    </dgm:pt>
    <dgm:pt modelId="{5A375663-8573-4E9F-B902-AAFAC9F3597B}" type="sibTrans" cxnId="{C759571B-B8FD-4500-9F12-6E7FDEEC372D}">
      <dgm:prSet/>
      <dgm:spPr/>
      <dgm:t>
        <a:bodyPr/>
        <a:lstStyle/>
        <a:p>
          <a:endParaRPr lang="uk-UA"/>
        </a:p>
      </dgm:t>
    </dgm:pt>
    <dgm:pt modelId="{72C30047-826B-4192-81E2-C71C1DC98FB6}">
      <dgm:prSet phldrT="[Текст]" custT="1"/>
      <dgm:spPr/>
      <dgm:t>
        <a:bodyPr/>
        <a:lstStyle/>
        <a:p>
          <a:r>
            <a:rPr lang="uk-UA" sz="2400" b="0" i="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Юридична наука </a:t>
          </a:r>
          <a:r>
            <a:rPr lang="uk-UA" sz="2400" b="0" dirty="0">
              <a:latin typeface="+mj-lt"/>
            </a:rPr>
            <a:t>(правознавство, юриспруденція)</a:t>
          </a:r>
          <a:endParaRPr lang="uk-UA" sz="2400" b="0" i="0" baseline="0" noProof="0" dirty="0">
            <a:solidFill>
              <a:schemeClr val="bg1"/>
            </a:solidFill>
            <a:latin typeface="+mj-lt"/>
            <a:cs typeface="Times New Roman" panose="02020603050405020304" pitchFamily="18" charset="0"/>
          </a:endParaRPr>
        </a:p>
      </dgm:t>
    </dgm:pt>
    <dgm:pt modelId="{3DFFDEED-0D37-4BB8-983B-B697516BD48D}" type="parTrans" cxnId="{86CB69C9-B31B-4C0C-B058-D0A2038A6303}">
      <dgm:prSet/>
      <dgm:spPr/>
      <dgm:t>
        <a:bodyPr/>
        <a:lstStyle/>
        <a:p>
          <a:endParaRPr lang="uk-UA"/>
        </a:p>
      </dgm:t>
    </dgm:pt>
    <dgm:pt modelId="{30BB3CA4-4DFA-45F2-BD84-1500C45E2190}" type="sibTrans" cxnId="{86CB69C9-B31B-4C0C-B058-D0A2038A6303}">
      <dgm:prSet/>
      <dgm:spPr/>
      <dgm:t>
        <a:bodyPr/>
        <a:lstStyle/>
        <a:p>
          <a:endParaRPr lang="uk-UA"/>
        </a:p>
      </dgm:t>
    </dgm:pt>
    <dgm:pt modelId="{C83EE3AA-EF67-4A18-8B91-4D1B1EF81B4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Поняттєво-категоріальний апарат теорії держави та права</a:t>
          </a:r>
        </a:p>
      </dgm:t>
    </dgm:pt>
    <dgm:pt modelId="{C77DDFA6-5FFF-439E-8211-6053F531E1CA}" type="parTrans" cxnId="{03C7694E-525E-4320-95C9-4F3FD5C10E5F}">
      <dgm:prSet/>
      <dgm:spPr/>
      <dgm:t>
        <a:bodyPr/>
        <a:lstStyle/>
        <a:p>
          <a:endParaRPr lang="uk-UA"/>
        </a:p>
      </dgm:t>
    </dgm:pt>
    <dgm:pt modelId="{88F45124-C565-45CC-89CF-1A88D9A1A2DC}" type="sibTrans" cxnId="{03C7694E-525E-4320-95C9-4F3FD5C10E5F}">
      <dgm:prSet/>
      <dgm:spPr/>
      <dgm:t>
        <a:bodyPr/>
        <a:lstStyle/>
        <a:p>
          <a:endParaRPr lang="uk-UA"/>
        </a:p>
      </dgm:t>
    </dgm:pt>
    <dgm:pt modelId="{1F502989-8861-442B-9C68-FF3B2BF76CB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Методологія теорії держави та права</a:t>
          </a:r>
        </a:p>
      </dgm:t>
    </dgm:pt>
    <dgm:pt modelId="{B907608A-1927-48D6-ADEB-0DD38C88D9BC}" type="parTrans" cxnId="{89B2BB1B-A2B3-4035-93D7-F179BB8F0EB9}">
      <dgm:prSet/>
      <dgm:spPr/>
      <dgm:t>
        <a:bodyPr/>
        <a:lstStyle/>
        <a:p>
          <a:endParaRPr lang="uk-UA"/>
        </a:p>
      </dgm:t>
    </dgm:pt>
    <dgm:pt modelId="{440E3CC5-95A9-42E5-A7F6-513D97C8E614}" type="sibTrans" cxnId="{89B2BB1B-A2B3-4035-93D7-F179BB8F0EB9}">
      <dgm:prSet/>
      <dgm:spPr/>
      <dgm:t>
        <a:bodyPr/>
        <a:lstStyle/>
        <a:p>
          <a:endParaRPr lang="uk-UA"/>
        </a:p>
      </dgm:t>
    </dgm:pt>
    <dgm:pt modelId="{5190140F-8992-4A64-8E7F-265EAA0F76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Метод теорії держави та права </a:t>
          </a:r>
        </a:p>
      </dgm:t>
    </dgm:pt>
    <dgm:pt modelId="{5205974C-CAB2-4A7C-83F1-85BA7018E8B3}" type="parTrans" cxnId="{A18BB5D9-3067-483F-AFA5-880AC7FD6911}">
      <dgm:prSet/>
      <dgm:spPr/>
      <dgm:t>
        <a:bodyPr/>
        <a:lstStyle/>
        <a:p>
          <a:endParaRPr lang="uk-UA"/>
        </a:p>
      </dgm:t>
    </dgm:pt>
    <dgm:pt modelId="{A4B3E884-D7EA-43C9-92B5-92C2471AB22A}" type="sibTrans" cxnId="{A18BB5D9-3067-483F-AFA5-880AC7FD6911}">
      <dgm:prSet/>
      <dgm:spPr/>
      <dgm:t>
        <a:bodyPr/>
        <a:lstStyle/>
        <a:p>
          <a:endParaRPr lang="uk-UA"/>
        </a:p>
      </dgm:t>
    </dgm:pt>
    <dgm:pt modelId="{D04E4F42-6F54-45FA-BB29-B3AB6D1C7D0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Функції теорії держави та права</a:t>
          </a:r>
        </a:p>
      </dgm:t>
    </dgm:pt>
    <dgm:pt modelId="{0EA35F4E-43D9-4514-950A-748F7EA4E1FF}" type="parTrans" cxnId="{CDFB61C5-C42F-4F24-A274-50B409D74A19}">
      <dgm:prSet/>
      <dgm:spPr/>
      <dgm:t>
        <a:bodyPr/>
        <a:lstStyle/>
        <a:p>
          <a:endParaRPr lang="uk-UA"/>
        </a:p>
      </dgm:t>
    </dgm:pt>
    <dgm:pt modelId="{48B47CE6-9580-4E5C-8C01-D5388B3150F8}" type="sibTrans" cxnId="{CDFB61C5-C42F-4F24-A274-50B409D74A19}">
      <dgm:prSet/>
      <dgm:spPr/>
      <dgm:t>
        <a:bodyPr/>
        <a:lstStyle/>
        <a:p>
          <a:endParaRPr lang="uk-UA"/>
        </a:p>
      </dgm:t>
    </dgm:pt>
    <dgm:pt modelId="{B1DEDE20-1E12-4EB6-8C73-BB969AD90E6D}">
      <dgm:prSet phldrT="[Текст]" custT="1"/>
      <dgm:spPr/>
      <dgm:t>
        <a:bodyPr/>
        <a:lstStyle/>
        <a:p>
          <a:r>
            <a:rPr lang="uk-UA" sz="2400" i="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Теорія держави та права</a:t>
          </a:r>
        </a:p>
      </dgm:t>
    </dgm:pt>
    <dgm:pt modelId="{B73C1D60-97DC-4A42-9B36-A5FBB5BF049D}" type="parTrans" cxnId="{7D87D915-73CE-4A2B-99BD-2400A31B1E6D}">
      <dgm:prSet/>
      <dgm:spPr/>
      <dgm:t>
        <a:bodyPr/>
        <a:lstStyle/>
        <a:p>
          <a:endParaRPr lang="ru-RU"/>
        </a:p>
      </dgm:t>
    </dgm:pt>
    <dgm:pt modelId="{16CC6BAD-4811-4D4F-8E29-F0ACBFFA977C}" type="sibTrans" cxnId="{7D87D915-73CE-4A2B-99BD-2400A31B1E6D}">
      <dgm:prSet/>
      <dgm:spPr/>
      <dgm:t>
        <a:bodyPr/>
        <a:lstStyle/>
        <a:p>
          <a:endParaRPr lang="ru-RU"/>
        </a:p>
      </dgm:t>
    </dgm:pt>
    <dgm:pt modelId="{DEDB464C-3721-4062-9BBA-902D534AC10A}" type="pres">
      <dgm:prSet presAssocID="{331EAF46-9925-4148-B945-76F2224F016E}" presName="diagram" presStyleCnt="0">
        <dgm:presLayoutVars>
          <dgm:dir/>
          <dgm:resizeHandles val="exact"/>
        </dgm:presLayoutVars>
      </dgm:prSet>
      <dgm:spPr/>
    </dgm:pt>
    <dgm:pt modelId="{648614FD-7084-40BE-9D18-E1A64A0FB9DF}" type="pres">
      <dgm:prSet presAssocID="{72C30047-826B-4192-81E2-C71C1DC98FB6}" presName="node" presStyleLbl="node1" presStyleIdx="0" presStyleCnt="8">
        <dgm:presLayoutVars>
          <dgm:bulletEnabled val="1"/>
        </dgm:presLayoutVars>
      </dgm:prSet>
      <dgm:spPr/>
    </dgm:pt>
    <dgm:pt modelId="{9C38036A-F101-4C63-892D-EFA0A1413E34}" type="pres">
      <dgm:prSet presAssocID="{30BB3CA4-4DFA-45F2-BD84-1500C45E2190}" presName="sibTrans" presStyleCnt="0"/>
      <dgm:spPr/>
    </dgm:pt>
    <dgm:pt modelId="{F1813277-E107-42FC-AACA-BBF77E96C2B2}" type="pres">
      <dgm:prSet presAssocID="{B1DEDE20-1E12-4EB6-8C73-BB969AD90E6D}" presName="node" presStyleLbl="node1" presStyleIdx="1" presStyleCnt="8">
        <dgm:presLayoutVars>
          <dgm:bulletEnabled val="1"/>
        </dgm:presLayoutVars>
      </dgm:prSet>
      <dgm:spPr/>
    </dgm:pt>
    <dgm:pt modelId="{7B1C47BA-6D6E-474A-9A71-722F1ED709F3}" type="pres">
      <dgm:prSet presAssocID="{16CC6BAD-4811-4D4F-8E29-F0ACBFFA977C}" presName="sibTrans" presStyleCnt="0"/>
      <dgm:spPr/>
    </dgm:pt>
    <dgm:pt modelId="{4FD0F721-2CC4-41A9-ABAD-44536F94AFB3}" type="pres">
      <dgm:prSet presAssocID="{849DC97E-BB2C-4DF6-9882-2B51A307FB7A}" presName="node" presStyleLbl="node1" presStyleIdx="2" presStyleCnt="8">
        <dgm:presLayoutVars>
          <dgm:bulletEnabled val="1"/>
        </dgm:presLayoutVars>
      </dgm:prSet>
      <dgm:spPr/>
    </dgm:pt>
    <dgm:pt modelId="{466C5432-8ADB-4D0C-A34D-8C8F327B494A}" type="pres">
      <dgm:prSet presAssocID="{38BC555E-A644-4CA2-90EE-B319691985DC}" presName="sibTrans" presStyleCnt="0"/>
      <dgm:spPr/>
    </dgm:pt>
    <dgm:pt modelId="{A8C748B1-4A9D-4D08-A7B2-C9615FAB5A17}" type="pres">
      <dgm:prSet presAssocID="{D796DDCA-8FEC-4275-8300-9EEBC27EFB4A}" presName="node" presStyleLbl="node1" presStyleIdx="3" presStyleCnt="8">
        <dgm:presLayoutVars>
          <dgm:bulletEnabled val="1"/>
        </dgm:presLayoutVars>
      </dgm:prSet>
      <dgm:spPr/>
    </dgm:pt>
    <dgm:pt modelId="{E36B0E0A-43A1-4895-8374-944D03D3980F}" type="pres">
      <dgm:prSet presAssocID="{5A375663-8573-4E9F-B902-AAFAC9F3597B}" presName="sibTrans" presStyleCnt="0"/>
      <dgm:spPr/>
    </dgm:pt>
    <dgm:pt modelId="{087C7AE2-F84E-402B-B98F-122062860B03}" type="pres">
      <dgm:prSet presAssocID="{C83EE3AA-EF67-4A18-8B91-4D1B1EF81B43}" presName="node" presStyleLbl="node1" presStyleIdx="4" presStyleCnt="8">
        <dgm:presLayoutVars>
          <dgm:bulletEnabled val="1"/>
        </dgm:presLayoutVars>
      </dgm:prSet>
      <dgm:spPr/>
    </dgm:pt>
    <dgm:pt modelId="{5EAB26FD-C52B-4139-8AD3-EE00A5357A1D}" type="pres">
      <dgm:prSet presAssocID="{88F45124-C565-45CC-89CF-1A88D9A1A2DC}" presName="sibTrans" presStyleCnt="0"/>
      <dgm:spPr/>
    </dgm:pt>
    <dgm:pt modelId="{757CB513-9995-4050-A677-4D21F87312DE}" type="pres">
      <dgm:prSet presAssocID="{1F502989-8861-442B-9C68-FF3B2BF76CB1}" presName="node" presStyleLbl="node1" presStyleIdx="5" presStyleCnt="8">
        <dgm:presLayoutVars>
          <dgm:bulletEnabled val="1"/>
        </dgm:presLayoutVars>
      </dgm:prSet>
      <dgm:spPr/>
    </dgm:pt>
    <dgm:pt modelId="{02A34F6D-4200-43C6-8303-95DAD767A312}" type="pres">
      <dgm:prSet presAssocID="{440E3CC5-95A9-42E5-A7F6-513D97C8E614}" presName="sibTrans" presStyleCnt="0"/>
      <dgm:spPr/>
    </dgm:pt>
    <dgm:pt modelId="{52274A85-13E1-4C05-AA1F-297AA6951F08}" type="pres">
      <dgm:prSet presAssocID="{5190140F-8992-4A64-8E7F-265EAA0F769A}" presName="node" presStyleLbl="node1" presStyleIdx="6" presStyleCnt="8">
        <dgm:presLayoutVars>
          <dgm:bulletEnabled val="1"/>
        </dgm:presLayoutVars>
      </dgm:prSet>
      <dgm:spPr/>
    </dgm:pt>
    <dgm:pt modelId="{0135DFB5-867D-42DC-B6DC-23202EF44E09}" type="pres">
      <dgm:prSet presAssocID="{A4B3E884-D7EA-43C9-92B5-92C2471AB22A}" presName="sibTrans" presStyleCnt="0"/>
      <dgm:spPr/>
    </dgm:pt>
    <dgm:pt modelId="{51B913C9-FB60-4027-8A99-BA42F0E055A0}" type="pres">
      <dgm:prSet presAssocID="{D04E4F42-6F54-45FA-BB29-B3AB6D1C7D02}" presName="node" presStyleLbl="node1" presStyleIdx="7" presStyleCnt="8">
        <dgm:presLayoutVars>
          <dgm:bulletEnabled val="1"/>
        </dgm:presLayoutVars>
      </dgm:prSet>
      <dgm:spPr/>
    </dgm:pt>
  </dgm:ptLst>
  <dgm:cxnLst>
    <dgm:cxn modelId="{7D87D915-73CE-4A2B-99BD-2400A31B1E6D}" srcId="{331EAF46-9925-4148-B945-76F2224F016E}" destId="{B1DEDE20-1E12-4EB6-8C73-BB969AD90E6D}" srcOrd="1" destOrd="0" parTransId="{B73C1D60-97DC-4A42-9B36-A5FBB5BF049D}" sibTransId="{16CC6BAD-4811-4D4F-8E29-F0ACBFFA977C}"/>
    <dgm:cxn modelId="{C759571B-B8FD-4500-9F12-6E7FDEEC372D}" srcId="{331EAF46-9925-4148-B945-76F2224F016E}" destId="{D796DDCA-8FEC-4275-8300-9EEBC27EFB4A}" srcOrd="3" destOrd="0" parTransId="{DD774088-4CAD-47D0-BC64-E0C71D0C9E49}" sibTransId="{5A375663-8573-4E9F-B902-AAFAC9F3597B}"/>
    <dgm:cxn modelId="{89B2BB1B-A2B3-4035-93D7-F179BB8F0EB9}" srcId="{331EAF46-9925-4148-B945-76F2224F016E}" destId="{1F502989-8861-442B-9C68-FF3B2BF76CB1}" srcOrd="5" destOrd="0" parTransId="{B907608A-1927-48D6-ADEB-0DD38C88D9BC}" sibTransId="{440E3CC5-95A9-42E5-A7F6-513D97C8E614}"/>
    <dgm:cxn modelId="{AED9691E-3AA8-41AE-9C73-433792169763}" type="presOf" srcId="{B1DEDE20-1E12-4EB6-8C73-BB969AD90E6D}" destId="{F1813277-E107-42FC-AACA-BBF77E96C2B2}" srcOrd="0" destOrd="0" presId="urn:microsoft.com/office/officeart/2005/8/layout/default"/>
    <dgm:cxn modelId="{3DC26433-23D1-4530-8BFC-1B0A7D23BEF1}" type="presOf" srcId="{331EAF46-9925-4148-B945-76F2224F016E}" destId="{DEDB464C-3721-4062-9BBA-902D534AC10A}" srcOrd="0" destOrd="0" presId="urn:microsoft.com/office/officeart/2005/8/layout/default"/>
    <dgm:cxn modelId="{BB96F461-22A5-4011-8E93-3C20124856AB}" type="presOf" srcId="{5190140F-8992-4A64-8E7F-265EAA0F769A}" destId="{52274A85-13E1-4C05-AA1F-297AA6951F08}" srcOrd="0" destOrd="0" presId="urn:microsoft.com/office/officeart/2005/8/layout/default"/>
    <dgm:cxn modelId="{BECD6F43-BC03-4F3C-949F-881B91229ECE}" type="presOf" srcId="{D04E4F42-6F54-45FA-BB29-B3AB6D1C7D02}" destId="{51B913C9-FB60-4027-8A99-BA42F0E055A0}" srcOrd="0" destOrd="0" presId="urn:microsoft.com/office/officeart/2005/8/layout/default"/>
    <dgm:cxn modelId="{03C7694E-525E-4320-95C9-4F3FD5C10E5F}" srcId="{331EAF46-9925-4148-B945-76F2224F016E}" destId="{C83EE3AA-EF67-4A18-8B91-4D1B1EF81B43}" srcOrd="4" destOrd="0" parTransId="{C77DDFA6-5FFF-439E-8211-6053F531E1CA}" sibTransId="{88F45124-C565-45CC-89CF-1A88D9A1A2DC}"/>
    <dgm:cxn modelId="{BB5E9B72-F086-4769-A7D7-FB800C0C2BB7}" type="presOf" srcId="{849DC97E-BB2C-4DF6-9882-2B51A307FB7A}" destId="{4FD0F721-2CC4-41A9-ABAD-44536F94AFB3}" srcOrd="0" destOrd="0" presId="urn:microsoft.com/office/officeart/2005/8/layout/default"/>
    <dgm:cxn modelId="{860CB056-474C-4501-8AFD-88419209F40E}" type="presOf" srcId="{C83EE3AA-EF67-4A18-8B91-4D1B1EF81B43}" destId="{087C7AE2-F84E-402B-B98F-122062860B03}" srcOrd="0" destOrd="0" presId="urn:microsoft.com/office/officeart/2005/8/layout/default"/>
    <dgm:cxn modelId="{1592C17A-F021-4F2E-AD08-B6D324678672}" type="presOf" srcId="{D796DDCA-8FEC-4275-8300-9EEBC27EFB4A}" destId="{A8C748B1-4A9D-4D08-A7B2-C9615FAB5A17}" srcOrd="0" destOrd="0" presId="urn:microsoft.com/office/officeart/2005/8/layout/default"/>
    <dgm:cxn modelId="{8D0590A9-E4E5-487C-AECB-5EA46F76721B}" type="presOf" srcId="{1F502989-8861-442B-9C68-FF3B2BF76CB1}" destId="{757CB513-9995-4050-A677-4D21F87312DE}" srcOrd="0" destOrd="0" presId="urn:microsoft.com/office/officeart/2005/8/layout/default"/>
    <dgm:cxn modelId="{70CB54B3-912D-446A-B360-86C06F55C24F}" srcId="{331EAF46-9925-4148-B945-76F2224F016E}" destId="{849DC97E-BB2C-4DF6-9882-2B51A307FB7A}" srcOrd="2" destOrd="0" parTransId="{58C4495F-D310-4917-9F90-644D6C18B6EB}" sibTransId="{38BC555E-A644-4CA2-90EE-B319691985DC}"/>
    <dgm:cxn modelId="{CDFB61C5-C42F-4F24-A274-50B409D74A19}" srcId="{331EAF46-9925-4148-B945-76F2224F016E}" destId="{D04E4F42-6F54-45FA-BB29-B3AB6D1C7D02}" srcOrd="7" destOrd="0" parTransId="{0EA35F4E-43D9-4514-950A-748F7EA4E1FF}" sibTransId="{48B47CE6-9580-4E5C-8C01-D5388B3150F8}"/>
    <dgm:cxn modelId="{86CB69C9-B31B-4C0C-B058-D0A2038A6303}" srcId="{331EAF46-9925-4148-B945-76F2224F016E}" destId="{72C30047-826B-4192-81E2-C71C1DC98FB6}" srcOrd="0" destOrd="0" parTransId="{3DFFDEED-0D37-4BB8-983B-B697516BD48D}" sibTransId="{30BB3CA4-4DFA-45F2-BD84-1500C45E2190}"/>
    <dgm:cxn modelId="{A18BB5D9-3067-483F-AFA5-880AC7FD6911}" srcId="{331EAF46-9925-4148-B945-76F2224F016E}" destId="{5190140F-8992-4A64-8E7F-265EAA0F769A}" srcOrd="6" destOrd="0" parTransId="{5205974C-CAB2-4A7C-83F1-85BA7018E8B3}" sibTransId="{A4B3E884-D7EA-43C9-92B5-92C2471AB22A}"/>
    <dgm:cxn modelId="{3436B5FC-5E46-4E03-BEE6-DCCF1A269435}" type="presOf" srcId="{72C30047-826B-4192-81E2-C71C1DC98FB6}" destId="{648614FD-7084-40BE-9D18-E1A64A0FB9DF}" srcOrd="0" destOrd="0" presId="urn:microsoft.com/office/officeart/2005/8/layout/default"/>
    <dgm:cxn modelId="{8E0D14E3-9B01-4E59-A917-E4556FBC9AB1}" type="presParOf" srcId="{DEDB464C-3721-4062-9BBA-902D534AC10A}" destId="{648614FD-7084-40BE-9D18-E1A64A0FB9DF}" srcOrd="0" destOrd="0" presId="urn:microsoft.com/office/officeart/2005/8/layout/default"/>
    <dgm:cxn modelId="{FA9B057E-2D8F-466E-9DE4-C8972D68B031}" type="presParOf" srcId="{DEDB464C-3721-4062-9BBA-902D534AC10A}" destId="{9C38036A-F101-4C63-892D-EFA0A1413E34}" srcOrd="1" destOrd="0" presId="urn:microsoft.com/office/officeart/2005/8/layout/default"/>
    <dgm:cxn modelId="{74DBD912-06DA-4DA8-A9AD-A7AC9367B2D1}" type="presParOf" srcId="{DEDB464C-3721-4062-9BBA-902D534AC10A}" destId="{F1813277-E107-42FC-AACA-BBF77E96C2B2}" srcOrd="2" destOrd="0" presId="urn:microsoft.com/office/officeart/2005/8/layout/default"/>
    <dgm:cxn modelId="{F498A2EF-B8F2-4F1A-A3C7-3A41A66CCAA2}" type="presParOf" srcId="{DEDB464C-3721-4062-9BBA-902D534AC10A}" destId="{7B1C47BA-6D6E-474A-9A71-722F1ED709F3}" srcOrd="3" destOrd="0" presId="urn:microsoft.com/office/officeart/2005/8/layout/default"/>
    <dgm:cxn modelId="{51CB2787-4D60-46D9-A450-3845A95D2028}" type="presParOf" srcId="{DEDB464C-3721-4062-9BBA-902D534AC10A}" destId="{4FD0F721-2CC4-41A9-ABAD-44536F94AFB3}" srcOrd="4" destOrd="0" presId="urn:microsoft.com/office/officeart/2005/8/layout/default"/>
    <dgm:cxn modelId="{531ABF08-FBAB-46A4-83EC-7294B3140DFD}" type="presParOf" srcId="{DEDB464C-3721-4062-9BBA-902D534AC10A}" destId="{466C5432-8ADB-4D0C-A34D-8C8F327B494A}" srcOrd="5" destOrd="0" presId="urn:microsoft.com/office/officeart/2005/8/layout/default"/>
    <dgm:cxn modelId="{F8E0C3D3-5645-48C4-9B19-D8504B647DE0}" type="presParOf" srcId="{DEDB464C-3721-4062-9BBA-902D534AC10A}" destId="{A8C748B1-4A9D-4D08-A7B2-C9615FAB5A17}" srcOrd="6" destOrd="0" presId="urn:microsoft.com/office/officeart/2005/8/layout/default"/>
    <dgm:cxn modelId="{DBC0C4A0-143F-4692-8AE1-3C041D8DC229}" type="presParOf" srcId="{DEDB464C-3721-4062-9BBA-902D534AC10A}" destId="{E36B0E0A-43A1-4895-8374-944D03D3980F}" srcOrd="7" destOrd="0" presId="urn:microsoft.com/office/officeart/2005/8/layout/default"/>
    <dgm:cxn modelId="{6A4B30C4-1BA8-44B7-AE9B-121AA1A3BA43}" type="presParOf" srcId="{DEDB464C-3721-4062-9BBA-902D534AC10A}" destId="{087C7AE2-F84E-402B-B98F-122062860B03}" srcOrd="8" destOrd="0" presId="urn:microsoft.com/office/officeart/2005/8/layout/default"/>
    <dgm:cxn modelId="{BB795C6C-ABFD-4719-AFE7-888CE4CD9E52}" type="presParOf" srcId="{DEDB464C-3721-4062-9BBA-902D534AC10A}" destId="{5EAB26FD-C52B-4139-8AD3-EE00A5357A1D}" srcOrd="9" destOrd="0" presId="urn:microsoft.com/office/officeart/2005/8/layout/default"/>
    <dgm:cxn modelId="{DA289ABF-E7B8-4069-A54A-09B3446C643D}" type="presParOf" srcId="{DEDB464C-3721-4062-9BBA-902D534AC10A}" destId="{757CB513-9995-4050-A677-4D21F87312DE}" srcOrd="10" destOrd="0" presId="urn:microsoft.com/office/officeart/2005/8/layout/default"/>
    <dgm:cxn modelId="{2FF34909-DCF2-4D92-A6B0-90D952901D8B}" type="presParOf" srcId="{DEDB464C-3721-4062-9BBA-902D534AC10A}" destId="{02A34F6D-4200-43C6-8303-95DAD767A312}" srcOrd="11" destOrd="0" presId="urn:microsoft.com/office/officeart/2005/8/layout/default"/>
    <dgm:cxn modelId="{A4F5EF1F-CF5C-43FB-BD61-6082C717FED4}" type="presParOf" srcId="{DEDB464C-3721-4062-9BBA-902D534AC10A}" destId="{52274A85-13E1-4C05-AA1F-297AA6951F08}" srcOrd="12" destOrd="0" presId="urn:microsoft.com/office/officeart/2005/8/layout/default"/>
    <dgm:cxn modelId="{8BD08E66-6673-4DF6-B917-E27D20393132}" type="presParOf" srcId="{DEDB464C-3721-4062-9BBA-902D534AC10A}" destId="{0135DFB5-867D-42DC-B6DC-23202EF44E09}" srcOrd="13" destOrd="0" presId="urn:microsoft.com/office/officeart/2005/8/layout/default"/>
    <dgm:cxn modelId="{367F038C-7E8D-418C-A555-ECA2B0F0968C}" type="presParOf" srcId="{DEDB464C-3721-4062-9BBA-902D534AC10A}" destId="{51B913C9-FB60-4027-8A99-BA42F0E055A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268CD1-4A43-4A1E-999C-DF12100767DC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15B714B0-5C82-4C3B-8CE7-54B18F37F22B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аналіз</a:t>
          </a:r>
        </a:p>
      </dgm:t>
    </dgm:pt>
    <dgm:pt modelId="{94EBD955-BC23-4223-BC0B-E0CF31F88656}" type="parTrans" cxnId="{CC547A1D-285C-466E-8934-77B78BC6B4D6}">
      <dgm:prSet/>
      <dgm:spPr/>
      <dgm:t>
        <a:bodyPr/>
        <a:lstStyle/>
        <a:p>
          <a:endParaRPr lang="uk-UA"/>
        </a:p>
      </dgm:t>
    </dgm:pt>
    <dgm:pt modelId="{F3FB6B7F-8258-435B-8847-ACF8B95D3D01}" type="sibTrans" cxnId="{CC547A1D-285C-466E-8934-77B78BC6B4D6}">
      <dgm:prSet/>
      <dgm:spPr/>
      <dgm:t>
        <a:bodyPr/>
        <a:lstStyle/>
        <a:p>
          <a:endParaRPr lang="uk-UA"/>
        </a:p>
      </dgm:t>
    </dgm:pt>
    <dgm:pt modelId="{D810D052-3E1F-4975-83B8-B882A5D0CF7F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синтез</a:t>
          </a:r>
        </a:p>
      </dgm:t>
    </dgm:pt>
    <dgm:pt modelId="{9A399306-4C5D-4296-BDD8-93C858702850}" type="parTrans" cxnId="{3FA5AABE-98DE-44C9-882A-1AEEBAA14437}">
      <dgm:prSet/>
      <dgm:spPr/>
      <dgm:t>
        <a:bodyPr/>
        <a:lstStyle/>
        <a:p>
          <a:endParaRPr lang="uk-UA"/>
        </a:p>
      </dgm:t>
    </dgm:pt>
    <dgm:pt modelId="{848A0968-3C6A-4A1D-ACCB-7C0DE72BCD7C}" type="sibTrans" cxnId="{3FA5AABE-98DE-44C9-882A-1AEEBAA14437}">
      <dgm:prSet/>
      <dgm:spPr/>
      <dgm:t>
        <a:bodyPr/>
        <a:lstStyle/>
        <a:p>
          <a:endParaRPr lang="uk-UA"/>
        </a:p>
      </dgm:t>
    </dgm:pt>
    <dgm:pt modelId="{451554CC-F5E0-4B1E-829B-A9C652724BDB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абстрагування</a:t>
          </a:r>
        </a:p>
      </dgm:t>
    </dgm:pt>
    <dgm:pt modelId="{4A577B23-6DB2-4A46-B951-2CA58A3700AA}" type="parTrans" cxnId="{6A554E29-A03B-44D6-95D0-B76BF1BCCB94}">
      <dgm:prSet/>
      <dgm:spPr/>
      <dgm:t>
        <a:bodyPr/>
        <a:lstStyle/>
        <a:p>
          <a:endParaRPr lang="uk-UA"/>
        </a:p>
      </dgm:t>
    </dgm:pt>
    <dgm:pt modelId="{2760554A-BE06-43B5-9C6F-601B437CA17D}" type="sibTrans" cxnId="{6A554E29-A03B-44D6-95D0-B76BF1BCCB94}">
      <dgm:prSet/>
      <dgm:spPr/>
      <dgm:t>
        <a:bodyPr/>
        <a:lstStyle/>
        <a:p>
          <a:endParaRPr lang="uk-UA"/>
        </a:p>
      </dgm:t>
    </dgm:pt>
    <dgm:pt modelId="{6CD3EA94-0138-4013-B425-E545D6FAA28D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узагальнення</a:t>
          </a:r>
        </a:p>
      </dgm:t>
    </dgm:pt>
    <dgm:pt modelId="{990C9B20-9096-4B19-BBCD-1F46EBD24EA2}" type="parTrans" cxnId="{83333CE2-BF7A-49DD-914A-7D95FA5E252E}">
      <dgm:prSet/>
      <dgm:spPr/>
      <dgm:t>
        <a:bodyPr/>
        <a:lstStyle/>
        <a:p>
          <a:endParaRPr lang="uk-UA"/>
        </a:p>
      </dgm:t>
    </dgm:pt>
    <dgm:pt modelId="{E872AC22-6A88-4F3E-ACA7-C6A973ED860C}" type="sibTrans" cxnId="{83333CE2-BF7A-49DD-914A-7D95FA5E252E}">
      <dgm:prSet/>
      <dgm:spPr/>
      <dgm:t>
        <a:bodyPr/>
        <a:lstStyle/>
        <a:p>
          <a:endParaRPr lang="uk-UA"/>
        </a:p>
      </dgm:t>
    </dgm:pt>
    <dgm:pt modelId="{80301253-90DE-40CD-8CBD-FE26252E7CF1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індукція</a:t>
          </a:r>
        </a:p>
      </dgm:t>
    </dgm:pt>
    <dgm:pt modelId="{988790A5-5FF9-4025-BED2-091A4729DCEE}" type="parTrans" cxnId="{81DFE891-7465-46BB-BFCB-65561C1C793B}">
      <dgm:prSet/>
      <dgm:spPr/>
      <dgm:t>
        <a:bodyPr/>
        <a:lstStyle/>
        <a:p>
          <a:endParaRPr lang="uk-UA"/>
        </a:p>
      </dgm:t>
    </dgm:pt>
    <dgm:pt modelId="{08FEDF98-6983-4B1D-AFAF-0E383DA30769}" type="sibTrans" cxnId="{81DFE891-7465-46BB-BFCB-65561C1C793B}">
      <dgm:prSet/>
      <dgm:spPr/>
      <dgm:t>
        <a:bodyPr/>
        <a:lstStyle/>
        <a:p>
          <a:endParaRPr lang="uk-UA"/>
        </a:p>
      </dgm:t>
    </dgm:pt>
    <dgm:pt modelId="{C869CA57-1B73-4631-92B3-206B8DD33055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дедукція</a:t>
          </a:r>
        </a:p>
      </dgm:t>
    </dgm:pt>
    <dgm:pt modelId="{A92E65E6-01BD-4276-9684-9635402F1234}" type="parTrans" cxnId="{1434B1A1-00E1-45D4-9901-FB1FA5C85C7B}">
      <dgm:prSet/>
      <dgm:spPr/>
      <dgm:t>
        <a:bodyPr/>
        <a:lstStyle/>
        <a:p>
          <a:endParaRPr lang="uk-UA"/>
        </a:p>
      </dgm:t>
    </dgm:pt>
    <dgm:pt modelId="{44F155BB-F33A-499E-B1E4-C9682F8209A5}" type="sibTrans" cxnId="{1434B1A1-00E1-45D4-9901-FB1FA5C85C7B}">
      <dgm:prSet/>
      <dgm:spPr/>
      <dgm:t>
        <a:bodyPr/>
        <a:lstStyle/>
        <a:p>
          <a:endParaRPr lang="uk-UA"/>
        </a:p>
      </dgm:t>
    </dgm:pt>
    <dgm:pt modelId="{A013532A-1A90-47BC-B992-3C7245C66A21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аналогія</a:t>
          </a:r>
        </a:p>
      </dgm:t>
    </dgm:pt>
    <dgm:pt modelId="{A1E69CD9-5357-4B6B-A654-A735ACA096F3}" type="parTrans" cxnId="{DC58F6DE-C48F-4C9D-92EF-569F11944C18}">
      <dgm:prSet/>
      <dgm:spPr/>
      <dgm:t>
        <a:bodyPr/>
        <a:lstStyle/>
        <a:p>
          <a:endParaRPr lang="uk-UA"/>
        </a:p>
      </dgm:t>
    </dgm:pt>
    <dgm:pt modelId="{E7E701D6-470C-4DFE-A90A-1CEF74733563}" type="sibTrans" cxnId="{DC58F6DE-C48F-4C9D-92EF-569F11944C18}">
      <dgm:prSet/>
      <dgm:spPr/>
      <dgm:t>
        <a:bodyPr/>
        <a:lstStyle/>
        <a:p>
          <a:endParaRPr lang="uk-UA"/>
        </a:p>
      </dgm:t>
    </dgm:pt>
    <dgm:pt modelId="{CA7F7631-F57D-46A9-A3E9-80704794F2B1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порівняння</a:t>
          </a:r>
        </a:p>
      </dgm:t>
    </dgm:pt>
    <dgm:pt modelId="{2B3975F5-C188-40EA-9FD4-50B974F9929D}" type="parTrans" cxnId="{7D4EBCA7-31B9-4463-A1D7-55AD0DAC440F}">
      <dgm:prSet/>
      <dgm:spPr/>
      <dgm:t>
        <a:bodyPr/>
        <a:lstStyle/>
        <a:p>
          <a:endParaRPr lang="ru-RU"/>
        </a:p>
      </dgm:t>
    </dgm:pt>
    <dgm:pt modelId="{84EBA87A-9FCC-415D-8013-1B9695996171}" type="sibTrans" cxnId="{7D4EBCA7-31B9-4463-A1D7-55AD0DAC440F}">
      <dgm:prSet/>
      <dgm:spPr/>
      <dgm:t>
        <a:bodyPr/>
        <a:lstStyle/>
        <a:p>
          <a:endParaRPr lang="ru-RU"/>
        </a:p>
      </dgm:t>
    </dgm:pt>
    <dgm:pt modelId="{D27067B9-E0EE-4775-AEC2-F2681D3BF3F2}" type="pres">
      <dgm:prSet presAssocID="{39268CD1-4A43-4A1E-999C-DF12100767DC}" presName="diagram" presStyleCnt="0">
        <dgm:presLayoutVars>
          <dgm:dir/>
          <dgm:resizeHandles val="exact"/>
        </dgm:presLayoutVars>
      </dgm:prSet>
      <dgm:spPr/>
    </dgm:pt>
    <dgm:pt modelId="{371003CB-27EE-41D9-90D3-07F13277653A}" type="pres">
      <dgm:prSet presAssocID="{15B714B0-5C82-4C3B-8CE7-54B18F37F22B}" presName="node" presStyleLbl="node1" presStyleIdx="0" presStyleCnt="8">
        <dgm:presLayoutVars>
          <dgm:bulletEnabled val="1"/>
        </dgm:presLayoutVars>
      </dgm:prSet>
      <dgm:spPr/>
    </dgm:pt>
    <dgm:pt modelId="{46FAA68C-B729-4321-AFD8-7269B9742CA4}" type="pres">
      <dgm:prSet presAssocID="{F3FB6B7F-8258-435B-8847-ACF8B95D3D01}" presName="sibTrans" presStyleCnt="0"/>
      <dgm:spPr/>
    </dgm:pt>
    <dgm:pt modelId="{0C677D99-C9CE-44AA-AD50-3801F6F23BC3}" type="pres">
      <dgm:prSet presAssocID="{D810D052-3E1F-4975-83B8-B882A5D0CF7F}" presName="node" presStyleLbl="node1" presStyleIdx="1" presStyleCnt="8">
        <dgm:presLayoutVars>
          <dgm:bulletEnabled val="1"/>
        </dgm:presLayoutVars>
      </dgm:prSet>
      <dgm:spPr/>
    </dgm:pt>
    <dgm:pt modelId="{0538DEA1-D403-4122-A0FD-7AE9DDD6BE1F}" type="pres">
      <dgm:prSet presAssocID="{848A0968-3C6A-4A1D-ACCB-7C0DE72BCD7C}" presName="sibTrans" presStyleCnt="0"/>
      <dgm:spPr/>
    </dgm:pt>
    <dgm:pt modelId="{D505478A-7D09-4540-B5D9-DAE7953150AC}" type="pres">
      <dgm:prSet presAssocID="{451554CC-F5E0-4B1E-829B-A9C652724BDB}" presName="node" presStyleLbl="node1" presStyleIdx="2" presStyleCnt="8" custScaleX="121646">
        <dgm:presLayoutVars>
          <dgm:bulletEnabled val="1"/>
        </dgm:presLayoutVars>
      </dgm:prSet>
      <dgm:spPr/>
    </dgm:pt>
    <dgm:pt modelId="{A138C462-FC20-439E-84D7-32301E21798C}" type="pres">
      <dgm:prSet presAssocID="{2760554A-BE06-43B5-9C6F-601B437CA17D}" presName="sibTrans" presStyleCnt="0"/>
      <dgm:spPr/>
    </dgm:pt>
    <dgm:pt modelId="{33BA0A82-6A5E-4667-9DD7-83DB57520040}" type="pres">
      <dgm:prSet presAssocID="{6CD3EA94-0138-4013-B425-E545D6FAA28D}" presName="node" presStyleLbl="node1" presStyleIdx="3" presStyleCnt="8" custScaleX="110403">
        <dgm:presLayoutVars>
          <dgm:bulletEnabled val="1"/>
        </dgm:presLayoutVars>
      </dgm:prSet>
      <dgm:spPr/>
    </dgm:pt>
    <dgm:pt modelId="{155733DE-BB95-4957-AC93-77D5124DAF4E}" type="pres">
      <dgm:prSet presAssocID="{E872AC22-6A88-4F3E-ACA7-C6A973ED860C}" presName="sibTrans" presStyleCnt="0"/>
      <dgm:spPr/>
    </dgm:pt>
    <dgm:pt modelId="{C8BA28EA-03FB-4310-B08D-74418E84182F}" type="pres">
      <dgm:prSet presAssocID="{80301253-90DE-40CD-8CBD-FE26252E7CF1}" presName="node" presStyleLbl="node1" presStyleIdx="4" presStyleCnt="8">
        <dgm:presLayoutVars>
          <dgm:bulletEnabled val="1"/>
        </dgm:presLayoutVars>
      </dgm:prSet>
      <dgm:spPr/>
    </dgm:pt>
    <dgm:pt modelId="{AAE41EC6-2682-4B7A-BE83-EAC95460B14F}" type="pres">
      <dgm:prSet presAssocID="{08FEDF98-6983-4B1D-AFAF-0E383DA30769}" presName="sibTrans" presStyleCnt="0"/>
      <dgm:spPr/>
    </dgm:pt>
    <dgm:pt modelId="{D076BFFE-AF36-4FF2-B4B4-447B1EFFF6CA}" type="pres">
      <dgm:prSet presAssocID="{C869CA57-1B73-4631-92B3-206B8DD33055}" presName="node" presStyleLbl="node1" presStyleIdx="5" presStyleCnt="8">
        <dgm:presLayoutVars>
          <dgm:bulletEnabled val="1"/>
        </dgm:presLayoutVars>
      </dgm:prSet>
      <dgm:spPr/>
    </dgm:pt>
    <dgm:pt modelId="{0F222CD9-8424-4E7B-AEAF-8BE38F6C3D94}" type="pres">
      <dgm:prSet presAssocID="{44F155BB-F33A-499E-B1E4-C9682F8209A5}" presName="sibTrans" presStyleCnt="0"/>
      <dgm:spPr/>
    </dgm:pt>
    <dgm:pt modelId="{C9F5B02E-90D2-43B2-B789-F44035728906}" type="pres">
      <dgm:prSet presAssocID="{A013532A-1A90-47BC-B992-3C7245C66A21}" presName="node" presStyleLbl="node1" presStyleIdx="6" presStyleCnt="8">
        <dgm:presLayoutVars>
          <dgm:bulletEnabled val="1"/>
        </dgm:presLayoutVars>
      </dgm:prSet>
      <dgm:spPr/>
    </dgm:pt>
    <dgm:pt modelId="{7C8BA293-DCFE-405A-899E-45636A0D3CA9}" type="pres">
      <dgm:prSet presAssocID="{E7E701D6-470C-4DFE-A90A-1CEF74733563}" presName="sibTrans" presStyleCnt="0"/>
      <dgm:spPr/>
    </dgm:pt>
    <dgm:pt modelId="{0645A2EC-C897-4EFD-9AE5-2E34A32F12D4}" type="pres">
      <dgm:prSet presAssocID="{CA7F7631-F57D-46A9-A3E9-80704794F2B1}" presName="node" presStyleLbl="node1" presStyleIdx="7" presStyleCnt="8">
        <dgm:presLayoutVars>
          <dgm:bulletEnabled val="1"/>
        </dgm:presLayoutVars>
      </dgm:prSet>
      <dgm:spPr/>
    </dgm:pt>
  </dgm:ptLst>
  <dgm:cxnLst>
    <dgm:cxn modelId="{CC547A1D-285C-466E-8934-77B78BC6B4D6}" srcId="{39268CD1-4A43-4A1E-999C-DF12100767DC}" destId="{15B714B0-5C82-4C3B-8CE7-54B18F37F22B}" srcOrd="0" destOrd="0" parTransId="{94EBD955-BC23-4223-BC0B-E0CF31F88656}" sibTransId="{F3FB6B7F-8258-435B-8847-ACF8B95D3D01}"/>
    <dgm:cxn modelId="{9E645024-108C-4249-82D5-2BCF9182B7A9}" type="presOf" srcId="{6CD3EA94-0138-4013-B425-E545D6FAA28D}" destId="{33BA0A82-6A5E-4667-9DD7-83DB57520040}" srcOrd="0" destOrd="0" presId="urn:microsoft.com/office/officeart/2005/8/layout/default"/>
    <dgm:cxn modelId="{6A554E29-A03B-44D6-95D0-B76BF1BCCB94}" srcId="{39268CD1-4A43-4A1E-999C-DF12100767DC}" destId="{451554CC-F5E0-4B1E-829B-A9C652724BDB}" srcOrd="2" destOrd="0" parTransId="{4A577B23-6DB2-4A46-B951-2CA58A3700AA}" sibTransId="{2760554A-BE06-43B5-9C6F-601B437CA17D}"/>
    <dgm:cxn modelId="{7C0C572F-B444-413A-ABFF-56AB2DB34DE5}" type="presOf" srcId="{15B714B0-5C82-4C3B-8CE7-54B18F37F22B}" destId="{371003CB-27EE-41D9-90D3-07F13277653A}" srcOrd="0" destOrd="0" presId="urn:microsoft.com/office/officeart/2005/8/layout/default"/>
    <dgm:cxn modelId="{FD82733C-A962-4339-AE3B-D155D0220CC9}" type="presOf" srcId="{39268CD1-4A43-4A1E-999C-DF12100767DC}" destId="{D27067B9-E0EE-4775-AEC2-F2681D3BF3F2}" srcOrd="0" destOrd="0" presId="urn:microsoft.com/office/officeart/2005/8/layout/default"/>
    <dgm:cxn modelId="{CC20AC4D-45A4-4B71-ABEB-F18BD009246A}" type="presOf" srcId="{A013532A-1A90-47BC-B992-3C7245C66A21}" destId="{C9F5B02E-90D2-43B2-B789-F44035728906}" srcOrd="0" destOrd="0" presId="urn:microsoft.com/office/officeart/2005/8/layout/default"/>
    <dgm:cxn modelId="{24DCE86D-7703-4304-AEE8-5592DED0B056}" type="presOf" srcId="{C869CA57-1B73-4631-92B3-206B8DD33055}" destId="{D076BFFE-AF36-4FF2-B4B4-447B1EFFF6CA}" srcOrd="0" destOrd="0" presId="urn:microsoft.com/office/officeart/2005/8/layout/default"/>
    <dgm:cxn modelId="{81DFE891-7465-46BB-BFCB-65561C1C793B}" srcId="{39268CD1-4A43-4A1E-999C-DF12100767DC}" destId="{80301253-90DE-40CD-8CBD-FE26252E7CF1}" srcOrd="4" destOrd="0" parTransId="{988790A5-5FF9-4025-BED2-091A4729DCEE}" sibTransId="{08FEDF98-6983-4B1D-AFAF-0E383DA30769}"/>
    <dgm:cxn modelId="{4D138E9A-C697-4E21-978B-1AA9AB975394}" type="presOf" srcId="{80301253-90DE-40CD-8CBD-FE26252E7CF1}" destId="{C8BA28EA-03FB-4310-B08D-74418E84182F}" srcOrd="0" destOrd="0" presId="urn:microsoft.com/office/officeart/2005/8/layout/default"/>
    <dgm:cxn modelId="{42B1A2A0-9A17-4E95-8D61-238E4CD395BD}" type="presOf" srcId="{CA7F7631-F57D-46A9-A3E9-80704794F2B1}" destId="{0645A2EC-C897-4EFD-9AE5-2E34A32F12D4}" srcOrd="0" destOrd="0" presId="urn:microsoft.com/office/officeart/2005/8/layout/default"/>
    <dgm:cxn modelId="{1434B1A1-00E1-45D4-9901-FB1FA5C85C7B}" srcId="{39268CD1-4A43-4A1E-999C-DF12100767DC}" destId="{C869CA57-1B73-4631-92B3-206B8DD33055}" srcOrd="5" destOrd="0" parTransId="{A92E65E6-01BD-4276-9684-9635402F1234}" sibTransId="{44F155BB-F33A-499E-B1E4-C9682F8209A5}"/>
    <dgm:cxn modelId="{7D4EBCA7-31B9-4463-A1D7-55AD0DAC440F}" srcId="{39268CD1-4A43-4A1E-999C-DF12100767DC}" destId="{CA7F7631-F57D-46A9-A3E9-80704794F2B1}" srcOrd="7" destOrd="0" parTransId="{2B3975F5-C188-40EA-9FD4-50B974F9929D}" sibTransId="{84EBA87A-9FCC-415D-8013-1B9695996171}"/>
    <dgm:cxn modelId="{3FA5AABE-98DE-44C9-882A-1AEEBAA14437}" srcId="{39268CD1-4A43-4A1E-999C-DF12100767DC}" destId="{D810D052-3E1F-4975-83B8-B882A5D0CF7F}" srcOrd="1" destOrd="0" parTransId="{9A399306-4C5D-4296-BDD8-93C858702850}" sibTransId="{848A0968-3C6A-4A1D-ACCB-7C0DE72BCD7C}"/>
    <dgm:cxn modelId="{DC58F6DE-C48F-4C9D-92EF-569F11944C18}" srcId="{39268CD1-4A43-4A1E-999C-DF12100767DC}" destId="{A013532A-1A90-47BC-B992-3C7245C66A21}" srcOrd="6" destOrd="0" parTransId="{A1E69CD9-5357-4B6B-A654-A735ACA096F3}" sibTransId="{E7E701D6-470C-4DFE-A90A-1CEF74733563}"/>
    <dgm:cxn modelId="{83333CE2-BF7A-49DD-914A-7D95FA5E252E}" srcId="{39268CD1-4A43-4A1E-999C-DF12100767DC}" destId="{6CD3EA94-0138-4013-B425-E545D6FAA28D}" srcOrd="3" destOrd="0" parTransId="{990C9B20-9096-4B19-BBCD-1F46EBD24EA2}" sibTransId="{E872AC22-6A88-4F3E-ACA7-C6A973ED860C}"/>
    <dgm:cxn modelId="{65D0F3ED-3909-484D-B9CD-CC8BEA9C898E}" type="presOf" srcId="{451554CC-F5E0-4B1E-829B-A9C652724BDB}" destId="{D505478A-7D09-4540-B5D9-DAE7953150AC}" srcOrd="0" destOrd="0" presId="urn:microsoft.com/office/officeart/2005/8/layout/default"/>
    <dgm:cxn modelId="{307F0AFF-CCD0-4851-83F5-2A46640B7623}" type="presOf" srcId="{D810D052-3E1F-4975-83B8-B882A5D0CF7F}" destId="{0C677D99-C9CE-44AA-AD50-3801F6F23BC3}" srcOrd="0" destOrd="0" presId="urn:microsoft.com/office/officeart/2005/8/layout/default"/>
    <dgm:cxn modelId="{CF9172AA-EC2E-4600-AC87-ED64371FE6F9}" type="presParOf" srcId="{D27067B9-E0EE-4775-AEC2-F2681D3BF3F2}" destId="{371003CB-27EE-41D9-90D3-07F13277653A}" srcOrd="0" destOrd="0" presId="urn:microsoft.com/office/officeart/2005/8/layout/default"/>
    <dgm:cxn modelId="{A03387C6-242C-4086-8C17-E363D90AC5EF}" type="presParOf" srcId="{D27067B9-E0EE-4775-AEC2-F2681D3BF3F2}" destId="{46FAA68C-B729-4321-AFD8-7269B9742CA4}" srcOrd="1" destOrd="0" presId="urn:microsoft.com/office/officeart/2005/8/layout/default"/>
    <dgm:cxn modelId="{DD4DA167-C875-419E-A499-EB259F845CBE}" type="presParOf" srcId="{D27067B9-E0EE-4775-AEC2-F2681D3BF3F2}" destId="{0C677D99-C9CE-44AA-AD50-3801F6F23BC3}" srcOrd="2" destOrd="0" presId="urn:microsoft.com/office/officeart/2005/8/layout/default"/>
    <dgm:cxn modelId="{14DD94A7-3D63-4038-BE9D-A4AFDF2B0D72}" type="presParOf" srcId="{D27067B9-E0EE-4775-AEC2-F2681D3BF3F2}" destId="{0538DEA1-D403-4122-A0FD-7AE9DDD6BE1F}" srcOrd="3" destOrd="0" presId="urn:microsoft.com/office/officeart/2005/8/layout/default"/>
    <dgm:cxn modelId="{D2E1536E-704A-428E-807B-5938D9C479DD}" type="presParOf" srcId="{D27067B9-E0EE-4775-AEC2-F2681D3BF3F2}" destId="{D505478A-7D09-4540-B5D9-DAE7953150AC}" srcOrd="4" destOrd="0" presId="urn:microsoft.com/office/officeart/2005/8/layout/default"/>
    <dgm:cxn modelId="{AF034A21-5E3D-447D-9A8E-C154CEBD2866}" type="presParOf" srcId="{D27067B9-E0EE-4775-AEC2-F2681D3BF3F2}" destId="{A138C462-FC20-439E-84D7-32301E21798C}" srcOrd="5" destOrd="0" presId="urn:microsoft.com/office/officeart/2005/8/layout/default"/>
    <dgm:cxn modelId="{5D03F798-8686-4CA1-9EF1-7419B908E7E3}" type="presParOf" srcId="{D27067B9-E0EE-4775-AEC2-F2681D3BF3F2}" destId="{33BA0A82-6A5E-4667-9DD7-83DB57520040}" srcOrd="6" destOrd="0" presId="urn:microsoft.com/office/officeart/2005/8/layout/default"/>
    <dgm:cxn modelId="{1BC77492-12B7-40CB-B604-690ECA256639}" type="presParOf" srcId="{D27067B9-E0EE-4775-AEC2-F2681D3BF3F2}" destId="{155733DE-BB95-4957-AC93-77D5124DAF4E}" srcOrd="7" destOrd="0" presId="urn:microsoft.com/office/officeart/2005/8/layout/default"/>
    <dgm:cxn modelId="{AEBC4860-A949-4783-9FC3-3E71CF16EC72}" type="presParOf" srcId="{D27067B9-E0EE-4775-AEC2-F2681D3BF3F2}" destId="{C8BA28EA-03FB-4310-B08D-74418E84182F}" srcOrd="8" destOrd="0" presId="urn:microsoft.com/office/officeart/2005/8/layout/default"/>
    <dgm:cxn modelId="{216858B9-DFEC-404F-9EAB-282F1378B79E}" type="presParOf" srcId="{D27067B9-E0EE-4775-AEC2-F2681D3BF3F2}" destId="{AAE41EC6-2682-4B7A-BE83-EAC95460B14F}" srcOrd="9" destOrd="0" presId="urn:microsoft.com/office/officeart/2005/8/layout/default"/>
    <dgm:cxn modelId="{FAF0511F-031A-49EF-A353-173302FC3F02}" type="presParOf" srcId="{D27067B9-E0EE-4775-AEC2-F2681D3BF3F2}" destId="{D076BFFE-AF36-4FF2-B4B4-447B1EFFF6CA}" srcOrd="10" destOrd="0" presId="urn:microsoft.com/office/officeart/2005/8/layout/default"/>
    <dgm:cxn modelId="{74D0EFC4-A5EC-46F5-BEDF-F07BCCD42E9D}" type="presParOf" srcId="{D27067B9-E0EE-4775-AEC2-F2681D3BF3F2}" destId="{0F222CD9-8424-4E7B-AEAF-8BE38F6C3D94}" srcOrd="11" destOrd="0" presId="urn:microsoft.com/office/officeart/2005/8/layout/default"/>
    <dgm:cxn modelId="{8ED09D63-C8B9-4DCE-997D-6E86E78496FD}" type="presParOf" srcId="{D27067B9-E0EE-4775-AEC2-F2681D3BF3F2}" destId="{C9F5B02E-90D2-43B2-B789-F44035728906}" srcOrd="12" destOrd="0" presId="urn:microsoft.com/office/officeart/2005/8/layout/default"/>
    <dgm:cxn modelId="{28D16453-3700-4623-AC75-672CCD7579A7}" type="presParOf" srcId="{D27067B9-E0EE-4775-AEC2-F2681D3BF3F2}" destId="{7C8BA293-DCFE-405A-899E-45636A0D3CA9}" srcOrd="13" destOrd="0" presId="urn:microsoft.com/office/officeart/2005/8/layout/default"/>
    <dgm:cxn modelId="{627CDEAE-0700-4CDB-A248-2A37AD9D34D2}" type="presParOf" srcId="{D27067B9-E0EE-4775-AEC2-F2681D3BF3F2}" destId="{0645A2EC-C897-4EFD-9AE5-2E34A32F12D4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3BA4F2-C6C4-4BA9-8723-5D6EEC757B61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4329F91B-14DA-43EA-9431-982E82101511}">
      <dgm:prSet phldrT="[Текст]" custT="1"/>
      <dgm:spPr/>
      <dgm:t>
        <a:bodyPr/>
        <a:lstStyle/>
        <a:p>
          <a:r>
            <a:rPr lang="uk-UA" sz="2500" b="1" noProof="0" dirty="0">
              <a:latin typeface="+mj-lt"/>
            </a:rPr>
            <a:t>Діалектичний метод </a:t>
          </a:r>
        </a:p>
      </dgm:t>
    </dgm:pt>
    <dgm:pt modelId="{CB6403CE-96AF-4C09-867E-E7AA3FA6EC91}" type="parTrans" cxnId="{84DB943C-7E83-4398-AF94-7ADD51EF6D8B}">
      <dgm:prSet/>
      <dgm:spPr/>
      <dgm:t>
        <a:bodyPr/>
        <a:lstStyle/>
        <a:p>
          <a:endParaRPr lang="uk-UA"/>
        </a:p>
      </dgm:t>
    </dgm:pt>
    <dgm:pt modelId="{BF3E2862-3062-4F7D-9E6F-26DD185468B5}" type="sibTrans" cxnId="{84DB943C-7E83-4398-AF94-7ADD51EF6D8B}">
      <dgm:prSet/>
      <dgm:spPr/>
      <dgm:t>
        <a:bodyPr/>
        <a:lstStyle/>
        <a:p>
          <a:endParaRPr lang="uk-UA"/>
        </a:p>
      </dgm:t>
    </dgm:pt>
    <dgm:pt modelId="{CC8FF2B4-8470-45C6-B5E8-493F8F2B0095}">
      <dgm:prSet phldrT="[Текст]" custT="1"/>
      <dgm:spPr/>
      <dgm:t>
        <a:bodyPr/>
        <a:lstStyle/>
        <a:p>
          <a:r>
            <a:rPr lang="uk-UA" sz="24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це універсальний метод, в основі якого лежить </a:t>
          </a:r>
          <a:r>
            <a:rPr lang="uk-UA" sz="2400" b="1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діалектика,</a:t>
          </a:r>
          <a:r>
            <a:rPr lang="uk-UA" sz="24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 тобто вчення про найбільш загальні закони розвитку природи, суспільства та мислення</a:t>
          </a:r>
        </a:p>
      </dgm:t>
    </dgm:pt>
    <dgm:pt modelId="{2BCE6F0E-01F4-4217-8C26-75E5A09C5028}" type="parTrans" cxnId="{74F3D934-C3E1-4CCF-B710-6CE34C6F433B}">
      <dgm:prSet/>
      <dgm:spPr/>
      <dgm:t>
        <a:bodyPr/>
        <a:lstStyle/>
        <a:p>
          <a:endParaRPr lang="uk-UA"/>
        </a:p>
      </dgm:t>
    </dgm:pt>
    <dgm:pt modelId="{5D84767C-547F-472F-BCF0-78C1AEF0F7E7}" type="sibTrans" cxnId="{74F3D934-C3E1-4CCF-B710-6CE34C6F433B}">
      <dgm:prSet/>
      <dgm:spPr/>
      <dgm:t>
        <a:bodyPr/>
        <a:lstStyle/>
        <a:p>
          <a:endParaRPr lang="uk-UA"/>
        </a:p>
      </dgm:t>
    </dgm:pt>
    <dgm:pt modelId="{DF6D598A-E5AD-4D1B-BD23-5A3537C080E1}" type="pres">
      <dgm:prSet presAssocID="{143BA4F2-C6C4-4BA9-8723-5D6EEC757B61}" presName="Name0" presStyleCnt="0">
        <dgm:presLayoutVars>
          <dgm:dir/>
          <dgm:animLvl val="lvl"/>
          <dgm:resizeHandles val="exact"/>
        </dgm:presLayoutVars>
      </dgm:prSet>
      <dgm:spPr/>
    </dgm:pt>
    <dgm:pt modelId="{8E54BAC0-8F7A-45B9-95BC-1C40B75CA32C}" type="pres">
      <dgm:prSet presAssocID="{4329F91B-14DA-43EA-9431-982E82101511}" presName="linNode" presStyleCnt="0"/>
      <dgm:spPr/>
    </dgm:pt>
    <dgm:pt modelId="{D0D7719E-DB6A-412F-A32F-143A705870DC}" type="pres">
      <dgm:prSet presAssocID="{4329F91B-14DA-43EA-9431-982E82101511}" presName="parentText" presStyleLbl="node1" presStyleIdx="0" presStyleCnt="1" custScaleX="111455" custScaleY="82184">
        <dgm:presLayoutVars>
          <dgm:chMax val="1"/>
          <dgm:bulletEnabled val="1"/>
        </dgm:presLayoutVars>
      </dgm:prSet>
      <dgm:spPr/>
    </dgm:pt>
    <dgm:pt modelId="{01E29FBB-E5AA-49C2-B4D8-3D9A871C74BB}" type="pres">
      <dgm:prSet presAssocID="{4329F91B-14DA-43EA-9431-982E82101511}" presName="descendantText" presStyleLbl="alignAccFollowNode1" presStyleIdx="0" presStyleCnt="1" custScaleY="93076">
        <dgm:presLayoutVars>
          <dgm:bulletEnabled val="1"/>
        </dgm:presLayoutVars>
      </dgm:prSet>
      <dgm:spPr/>
    </dgm:pt>
  </dgm:ptLst>
  <dgm:cxnLst>
    <dgm:cxn modelId="{74F3D934-C3E1-4CCF-B710-6CE34C6F433B}" srcId="{4329F91B-14DA-43EA-9431-982E82101511}" destId="{CC8FF2B4-8470-45C6-B5E8-493F8F2B0095}" srcOrd="0" destOrd="0" parTransId="{2BCE6F0E-01F4-4217-8C26-75E5A09C5028}" sibTransId="{5D84767C-547F-472F-BCF0-78C1AEF0F7E7}"/>
    <dgm:cxn modelId="{84DB943C-7E83-4398-AF94-7ADD51EF6D8B}" srcId="{143BA4F2-C6C4-4BA9-8723-5D6EEC757B61}" destId="{4329F91B-14DA-43EA-9431-982E82101511}" srcOrd="0" destOrd="0" parTransId="{CB6403CE-96AF-4C09-867E-E7AA3FA6EC91}" sibTransId="{BF3E2862-3062-4F7D-9E6F-26DD185468B5}"/>
    <dgm:cxn modelId="{4C0A758B-4C03-4CC6-A47B-B1B487EAD112}" type="presOf" srcId="{4329F91B-14DA-43EA-9431-982E82101511}" destId="{D0D7719E-DB6A-412F-A32F-143A705870DC}" srcOrd="0" destOrd="0" presId="urn:microsoft.com/office/officeart/2005/8/layout/vList5"/>
    <dgm:cxn modelId="{BD2F8FA9-B10E-49D0-8BEE-59A9257D4E52}" type="presOf" srcId="{143BA4F2-C6C4-4BA9-8723-5D6EEC757B61}" destId="{DF6D598A-E5AD-4D1B-BD23-5A3537C080E1}" srcOrd="0" destOrd="0" presId="urn:microsoft.com/office/officeart/2005/8/layout/vList5"/>
    <dgm:cxn modelId="{6EDB3DE2-282F-4367-A8AE-E81D138C9FD7}" type="presOf" srcId="{CC8FF2B4-8470-45C6-B5E8-493F8F2B0095}" destId="{01E29FBB-E5AA-49C2-B4D8-3D9A871C74BB}" srcOrd="0" destOrd="0" presId="urn:microsoft.com/office/officeart/2005/8/layout/vList5"/>
    <dgm:cxn modelId="{6585DFCE-1865-4F9E-A897-4D6A399DB235}" type="presParOf" srcId="{DF6D598A-E5AD-4D1B-BD23-5A3537C080E1}" destId="{8E54BAC0-8F7A-45B9-95BC-1C40B75CA32C}" srcOrd="0" destOrd="0" presId="urn:microsoft.com/office/officeart/2005/8/layout/vList5"/>
    <dgm:cxn modelId="{00B29F98-F810-4CD3-A9AD-7C1FCE9199B5}" type="presParOf" srcId="{8E54BAC0-8F7A-45B9-95BC-1C40B75CA32C}" destId="{D0D7719E-DB6A-412F-A32F-143A705870DC}" srcOrd="0" destOrd="0" presId="urn:microsoft.com/office/officeart/2005/8/layout/vList5"/>
    <dgm:cxn modelId="{0073A109-ABE5-4960-B427-71F0B465C964}" type="presParOf" srcId="{8E54BAC0-8F7A-45B9-95BC-1C40B75CA32C}" destId="{01E29FBB-E5AA-49C2-B4D8-3D9A871C74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43BA4F2-C6C4-4BA9-8723-5D6EEC757B61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4329F91B-14DA-43EA-9431-982E82101511}">
      <dgm:prSet phldrT="[Текст]" custT="1"/>
      <dgm:spPr/>
      <dgm:t>
        <a:bodyPr/>
        <a:lstStyle/>
        <a:p>
          <a:r>
            <a:rPr lang="uk-UA" sz="2600" b="1" noProof="0" dirty="0">
              <a:latin typeface="+mj-lt"/>
            </a:rPr>
            <a:t>Метафізичний метод </a:t>
          </a:r>
        </a:p>
      </dgm:t>
    </dgm:pt>
    <dgm:pt modelId="{CB6403CE-96AF-4C09-867E-E7AA3FA6EC91}" type="parTrans" cxnId="{84DB943C-7E83-4398-AF94-7ADD51EF6D8B}">
      <dgm:prSet/>
      <dgm:spPr/>
      <dgm:t>
        <a:bodyPr/>
        <a:lstStyle/>
        <a:p>
          <a:endParaRPr lang="uk-UA"/>
        </a:p>
      </dgm:t>
    </dgm:pt>
    <dgm:pt modelId="{BF3E2862-3062-4F7D-9E6F-26DD185468B5}" type="sibTrans" cxnId="{84DB943C-7E83-4398-AF94-7ADD51EF6D8B}">
      <dgm:prSet/>
      <dgm:spPr/>
      <dgm:t>
        <a:bodyPr/>
        <a:lstStyle/>
        <a:p>
          <a:endParaRPr lang="uk-UA"/>
        </a:p>
      </dgm:t>
    </dgm:pt>
    <dgm:pt modelId="{CC8FF2B4-8470-45C6-B5E8-493F8F2B0095}">
      <dgm:prSet phldrT="[Текст]" custT="1"/>
      <dgm:spPr/>
      <dgm:t>
        <a:bodyPr/>
        <a:lstStyle/>
        <a:p>
          <a:r>
            <a:rPr lang="uk-UA" sz="24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це універсальний метод, в основі якого знаходиться </a:t>
          </a:r>
          <a:r>
            <a:rPr lang="uk-UA" sz="2400" b="1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метафізика,</a:t>
          </a:r>
          <a:r>
            <a:rPr lang="uk-UA" sz="24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 тобто філософське вчення про </a:t>
          </a:r>
          <a:r>
            <a:rPr lang="uk-UA" sz="2400" noProof="0" dirty="0" err="1">
              <a:solidFill>
                <a:schemeClr val="accent1">
                  <a:lumMod val="50000"/>
                </a:schemeClr>
              </a:solidFill>
              <a:latin typeface="+mj-lt"/>
            </a:rPr>
            <a:t>надпочуттєві</a:t>
          </a:r>
          <a:r>
            <a:rPr lang="uk-UA" sz="24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 принципи буття</a:t>
          </a:r>
        </a:p>
      </dgm:t>
    </dgm:pt>
    <dgm:pt modelId="{2BCE6F0E-01F4-4217-8C26-75E5A09C5028}" type="parTrans" cxnId="{74F3D934-C3E1-4CCF-B710-6CE34C6F433B}">
      <dgm:prSet/>
      <dgm:spPr/>
      <dgm:t>
        <a:bodyPr/>
        <a:lstStyle/>
        <a:p>
          <a:endParaRPr lang="uk-UA"/>
        </a:p>
      </dgm:t>
    </dgm:pt>
    <dgm:pt modelId="{5D84767C-547F-472F-BCF0-78C1AEF0F7E7}" type="sibTrans" cxnId="{74F3D934-C3E1-4CCF-B710-6CE34C6F433B}">
      <dgm:prSet/>
      <dgm:spPr/>
      <dgm:t>
        <a:bodyPr/>
        <a:lstStyle/>
        <a:p>
          <a:endParaRPr lang="uk-UA"/>
        </a:p>
      </dgm:t>
    </dgm:pt>
    <dgm:pt modelId="{DF6D598A-E5AD-4D1B-BD23-5A3537C080E1}" type="pres">
      <dgm:prSet presAssocID="{143BA4F2-C6C4-4BA9-8723-5D6EEC757B61}" presName="Name0" presStyleCnt="0">
        <dgm:presLayoutVars>
          <dgm:dir/>
          <dgm:animLvl val="lvl"/>
          <dgm:resizeHandles val="exact"/>
        </dgm:presLayoutVars>
      </dgm:prSet>
      <dgm:spPr/>
    </dgm:pt>
    <dgm:pt modelId="{8E54BAC0-8F7A-45B9-95BC-1C40B75CA32C}" type="pres">
      <dgm:prSet presAssocID="{4329F91B-14DA-43EA-9431-982E82101511}" presName="linNode" presStyleCnt="0"/>
      <dgm:spPr/>
    </dgm:pt>
    <dgm:pt modelId="{D0D7719E-DB6A-412F-A32F-143A705870DC}" type="pres">
      <dgm:prSet presAssocID="{4329F91B-14DA-43EA-9431-982E82101511}" presName="parentText" presStyleLbl="node1" presStyleIdx="0" presStyleCnt="1" custScaleX="117760" custScaleY="82184" custLinFactNeighborX="2683" custLinFactNeighborY="-1628">
        <dgm:presLayoutVars>
          <dgm:chMax val="1"/>
          <dgm:bulletEnabled val="1"/>
        </dgm:presLayoutVars>
      </dgm:prSet>
      <dgm:spPr/>
    </dgm:pt>
    <dgm:pt modelId="{01E29FBB-E5AA-49C2-B4D8-3D9A871C74BB}" type="pres">
      <dgm:prSet presAssocID="{4329F91B-14DA-43EA-9431-982E82101511}" presName="descendantText" presStyleLbl="alignAccFollowNode1" presStyleIdx="0" presStyleCnt="1" custScaleY="92504">
        <dgm:presLayoutVars>
          <dgm:bulletEnabled val="1"/>
        </dgm:presLayoutVars>
      </dgm:prSet>
      <dgm:spPr/>
    </dgm:pt>
  </dgm:ptLst>
  <dgm:cxnLst>
    <dgm:cxn modelId="{D2DB5623-350C-439C-ABAC-25AC9845BEA9}" type="presOf" srcId="{143BA4F2-C6C4-4BA9-8723-5D6EEC757B61}" destId="{DF6D598A-E5AD-4D1B-BD23-5A3537C080E1}" srcOrd="0" destOrd="0" presId="urn:microsoft.com/office/officeart/2005/8/layout/vList5"/>
    <dgm:cxn modelId="{74F3D934-C3E1-4CCF-B710-6CE34C6F433B}" srcId="{4329F91B-14DA-43EA-9431-982E82101511}" destId="{CC8FF2B4-8470-45C6-B5E8-493F8F2B0095}" srcOrd="0" destOrd="0" parTransId="{2BCE6F0E-01F4-4217-8C26-75E5A09C5028}" sibTransId="{5D84767C-547F-472F-BCF0-78C1AEF0F7E7}"/>
    <dgm:cxn modelId="{84DB943C-7E83-4398-AF94-7ADD51EF6D8B}" srcId="{143BA4F2-C6C4-4BA9-8723-5D6EEC757B61}" destId="{4329F91B-14DA-43EA-9431-982E82101511}" srcOrd="0" destOrd="0" parTransId="{CB6403CE-96AF-4C09-867E-E7AA3FA6EC91}" sibTransId="{BF3E2862-3062-4F7D-9E6F-26DD185468B5}"/>
    <dgm:cxn modelId="{EF0BB755-B8EF-41BF-95A3-043E1CA529AE}" type="presOf" srcId="{CC8FF2B4-8470-45C6-B5E8-493F8F2B0095}" destId="{01E29FBB-E5AA-49C2-B4D8-3D9A871C74BB}" srcOrd="0" destOrd="0" presId="urn:microsoft.com/office/officeart/2005/8/layout/vList5"/>
    <dgm:cxn modelId="{FA3DDC82-8D42-4388-8B93-8A143924DCDE}" type="presOf" srcId="{4329F91B-14DA-43EA-9431-982E82101511}" destId="{D0D7719E-DB6A-412F-A32F-143A705870DC}" srcOrd="0" destOrd="0" presId="urn:microsoft.com/office/officeart/2005/8/layout/vList5"/>
    <dgm:cxn modelId="{D79156AC-2678-4281-81C5-0F74085ED6E4}" type="presParOf" srcId="{DF6D598A-E5AD-4D1B-BD23-5A3537C080E1}" destId="{8E54BAC0-8F7A-45B9-95BC-1C40B75CA32C}" srcOrd="0" destOrd="0" presId="urn:microsoft.com/office/officeart/2005/8/layout/vList5"/>
    <dgm:cxn modelId="{6A86DA8D-E323-443E-B51B-3748CB56D144}" type="presParOf" srcId="{8E54BAC0-8F7A-45B9-95BC-1C40B75CA32C}" destId="{D0D7719E-DB6A-412F-A32F-143A705870DC}" srcOrd="0" destOrd="0" presId="urn:microsoft.com/office/officeart/2005/8/layout/vList5"/>
    <dgm:cxn modelId="{E3A13229-A8D7-48FA-9969-362AA88823E2}" type="presParOf" srcId="{8E54BAC0-8F7A-45B9-95BC-1C40B75CA32C}" destId="{01E29FBB-E5AA-49C2-B4D8-3D9A871C74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FFB4B6-8A5F-4D2C-BA9C-87A1DF750FB2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A2D64CAD-E5DD-4120-B046-DF073F960C32}">
      <dgm:prSet phldrT="[Текст]" custT="1"/>
      <dgm:spPr/>
      <dgm:t>
        <a:bodyPr/>
        <a:lstStyle/>
        <a:p>
          <a:r>
            <a:rPr lang="uk-UA" sz="3200" b="1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Загальнонаукові методи </a:t>
          </a:r>
        </a:p>
      </dgm:t>
    </dgm:pt>
    <dgm:pt modelId="{C0BD9192-7A15-4BAF-B18B-82B78B1EF734}" type="parTrans" cxnId="{83884D6E-D556-4E03-A556-1DEE56D905C2}">
      <dgm:prSet/>
      <dgm:spPr/>
      <dgm:t>
        <a:bodyPr/>
        <a:lstStyle/>
        <a:p>
          <a:endParaRPr lang="uk-UA"/>
        </a:p>
      </dgm:t>
    </dgm:pt>
    <dgm:pt modelId="{9F2C3C44-E738-434B-A6B8-06F788DB95DD}" type="sibTrans" cxnId="{83884D6E-D556-4E03-A556-1DEE56D905C2}">
      <dgm:prSet/>
      <dgm:spPr/>
      <dgm:t>
        <a:bodyPr/>
        <a:lstStyle/>
        <a:p>
          <a:endParaRPr lang="uk-UA"/>
        </a:p>
      </dgm:t>
    </dgm:pt>
    <dgm:pt modelId="{F04B4116-2528-4690-8687-24B3E995BF23}">
      <dgm:prSet phldrT="[Текст]" custT="1"/>
      <dgm:spPr/>
      <dgm:t>
        <a:bodyPr/>
        <a:lstStyle/>
        <a:p>
          <a:r>
            <a:rPr lang="ru-RU" sz="2800">
              <a:latin typeface="+mj-lt"/>
            </a:rPr>
            <a:t>історичний метод</a:t>
          </a:r>
          <a:endParaRPr lang="uk-UA" sz="2800" dirty="0">
            <a:latin typeface="+mj-lt"/>
          </a:endParaRPr>
        </a:p>
      </dgm:t>
    </dgm:pt>
    <dgm:pt modelId="{18D2A9CA-F550-40E8-B82E-C8796DAEEC59}" type="parTrans" cxnId="{8F754A4E-27B3-4BAA-AC4D-659ABB58D02B}">
      <dgm:prSet/>
      <dgm:spPr/>
      <dgm:t>
        <a:bodyPr/>
        <a:lstStyle/>
        <a:p>
          <a:endParaRPr lang="uk-UA"/>
        </a:p>
      </dgm:t>
    </dgm:pt>
    <dgm:pt modelId="{A65FA16B-E93B-4455-9868-88A106A83082}" type="sibTrans" cxnId="{8F754A4E-27B3-4BAA-AC4D-659ABB58D02B}">
      <dgm:prSet/>
      <dgm:spPr/>
      <dgm:t>
        <a:bodyPr/>
        <a:lstStyle/>
        <a:p>
          <a:endParaRPr lang="uk-UA"/>
        </a:p>
      </dgm:t>
    </dgm:pt>
    <dgm:pt modelId="{1ED203EC-6540-4477-A549-D3684A8696A1}">
      <dgm:prSet phldrT="[Текст]" custT="1"/>
      <dgm:spPr/>
      <dgm:t>
        <a:bodyPr/>
        <a:lstStyle/>
        <a:p>
          <a:r>
            <a:rPr lang="ru-RU" sz="2800">
              <a:latin typeface="+mj-lt"/>
            </a:rPr>
            <a:t>системний метод</a:t>
          </a:r>
          <a:endParaRPr lang="uk-UA" sz="2800" dirty="0">
            <a:latin typeface="+mj-lt"/>
          </a:endParaRPr>
        </a:p>
      </dgm:t>
    </dgm:pt>
    <dgm:pt modelId="{711D3ACD-0024-42D6-992E-80EEE506BE7C}" type="parTrans" cxnId="{465A19B4-8C8A-4538-B257-18ACD0E05BCA}">
      <dgm:prSet/>
      <dgm:spPr/>
      <dgm:t>
        <a:bodyPr/>
        <a:lstStyle/>
        <a:p>
          <a:endParaRPr lang="uk-UA"/>
        </a:p>
      </dgm:t>
    </dgm:pt>
    <dgm:pt modelId="{3D15D3D3-0A84-48E2-A3C1-A894DB3EAF07}" type="sibTrans" cxnId="{465A19B4-8C8A-4538-B257-18ACD0E05BCA}">
      <dgm:prSet/>
      <dgm:spPr/>
      <dgm:t>
        <a:bodyPr/>
        <a:lstStyle/>
        <a:p>
          <a:endParaRPr lang="uk-UA"/>
        </a:p>
      </dgm:t>
    </dgm:pt>
    <dgm:pt modelId="{0751BE04-AFD2-44C6-879B-A6B66369062D}">
      <dgm:prSet phldrT="[Текст]" custT="1"/>
      <dgm:spPr/>
      <dgm:t>
        <a:bodyPr/>
        <a:lstStyle/>
        <a:p>
          <a:r>
            <a:rPr lang="ru-RU" sz="2800">
              <a:latin typeface="+mj-lt"/>
            </a:rPr>
            <a:t>функціональний метод </a:t>
          </a:r>
          <a:endParaRPr lang="uk-UA" sz="2800" dirty="0">
            <a:latin typeface="+mj-lt"/>
          </a:endParaRPr>
        </a:p>
      </dgm:t>
    </dgm:pt>
    <dgm:pt modelId="{4026A5F2-85AA-4D6A-86DC-4AD3EF292729}" type="parTrans" cxnId="{7A453E47-1F24-4AEA-9E40-CD0C8DC3569F}">
      <dgm:prSet/>
      <dgm:spPr/>
      <dgm:t>
        <a:bodyPr/>
        <a:lstStyle/>
        <a:p>
          <a:endParaRPr lang="uk-UA"/>
        </a:p>
      </dgm:t>
    </dgm:pt>
    <dgm:pt modelId="{75F4C128-288E-4288-840D-094582ACDEAC}" type="sibTrans" cxnId="{7A453E47-1F24-4AEA-9E40-CD0C8DC3569F}">
      <dgm:prSet/>
      <dgm:spPr/>
      <dgm:t>
        <a:bodyPr/>
        <a:lstStyle/>
        <a:p>
          <a:endParaRPr lang="uk-UA"/>
        </a:p>
      </dgm:t>
    </dgm:pt>
    <dgm:pt modelId="{BCA67A3B-61F8-4550-A3B5-D21FB9253FC3}">
      <dgm:prSet phldrT="[Текст]" custT="1"/>
      <dgm:spPr/>
      <dgm:t>
        <a:bodyPr/>
        <a:lstStyle/>
        <a:p>
          <a:r>
            <a:rPr lang="uk-UA" sz="2800" noProof="0" dirty="0">
              <a:latin typeface="+mj-lt"/>
            </a:rPr>
            <a:t>синергетичний метод</a:t>
          </a:r>
        </a:p>
      </dgm:t>
    </dgm:pt>
    <dgm:pt modelId="{8E826193-523B-46C5-BB1F-190C2B781041}" type="parTrans" cxnId="{F06E703B-F809-4FC1-961D-31FBACD57EDA}">
      <dgm:prSet/>
      <dgm:spPr/>
      <dgm:t>
        <a:bodyPr/>
        <a:lstStyle/>
        <a:p>
          <a:endParaRPr lang="uk-UA"/>
        </a:p>
      </dgm:t>
    </dgm:pt>
    <dgm:pt modelId="{31D6A68A-4C9B-4C03-8DFB-F80915E4B94A}" type="sibTrans" cxnId="{F06E703B-F809-4FC1-961D-31FBACD57EDA}">
      <dgm:prSet/>
      <dgm:spPr/>
      <dgm:t>
        <a:bodyPr/>
        <a:lstStyle/>
        <a:p>
          <a:endParaRPr lang="uk-UA"/>
        </a:p>
      </dgm:t>
    </dgm:pt>
    <dgm:pt modelId="{61343419-9508-47A8-AE0D-EF579E59A69D}">
      <dgm:prSet phldrT="[Текст]" custT="1"/>
      <dgm:spPr/>
      <dgm:t>
        <a:bodyPr/>
        <a:lstStyle/>
        <a:p>
          <a:r>
            <a:rPr lang="uk-UA" sz="2800" noProof="0" dirty="0">
              <a:latin typeface="+mj-lt"/>
            </a:rPr>
            <a:t>структурний метод</a:t>
          </a:r>
        </a:p>
      </dgm:t>
    </dgm:pt>
    <dgm:pt modelId="{53702357-559D-44E2-9435-D1EE47394C83}" type="parTrans" cxnId="{1897D340-4CD9-445B-8604-3FD9A1CF6E1A}">
      <dgm:prSet/>
      <dgm:spPr/>
      <dgm:t>
        <a:bodyPr/>
        <a:lstStyle/>
        <a:p>
          <a:endParaRPr lang="uk-UA"/>
        </a:p>
      </dgm:t>
    </dgm:pt>
    <dgm:pt modelId="{EF0897AD-33EC-4E10-A77F-A1DB68629E79}" type="sibTrans" cxnId="{1897D340-4CD9-445B-8604-3FD9A1CF6E1A}">
      <dgm:prSet/>
      <dgm:spPr/>
      <dgm:t>
        <a:bodyPr/>
        <a:lstStyle/>
        <a:p>
          <a:endParaRPr lang="uk-UA"/>
        </a:p>
      </dgm:t>
    </dgm:pt>
    <dgm:pt modelId="{BBC6E9FD-BA21-46DA-A471-7B666BEA9A01}" type="pres">
      <dgm:prSet presAssocID="{BDFFB4B6-8A5F-4D2C-BA9C-87A1DF750FB2}" presName="Name0" presStyleCnt="0">
        <dgm:presLayoutVars>
          <dgm:dir/>
        </dgm:presLayoutVars>
      </dgm:prSet>
      <dgm:spPr/>
    </dgm:pt>
    <dgm:pt modelId="{3968426D-71D3-4C01-9EEC-12016703387E}" type="pres">
      <dgm:prSet presAssocID="{A2D64CAD-E5DD-4120-B046-DF073F960C32}" presName="withChildren" presStyleCnt="0"/>
      <dgm:spPr/>
    </dgm:pt>
    <dgm:pt modelId="{EA3A8D65-BC66-43CF-B812-7E5869F188CD}" type="pres">
      <dgm:prSet presAssocID="{A2D64CAD-E5DD-4120-B046-DF073F960C32}" presName="bigCircle" presStyleLbl="vennNode1" presStyleIdx="0" presStyleCnt="6" custLinFactNeighborX="-876" custLinFactNeighborY="-4633"/>
      <dgm:spPr/>
    </dgm:pt>
    <dgm:pt modelId="{CD349991-EC5D-43D5-A5A5-135B0BC0F20D}" type="pres">
      <dgm:prSet presAssocID="{A2D64CAD-E5DD-4120-B046-DF073F960C32}" presName="medCircle" presStyleLbl="vennNode1" presStyleIdx="1" presStyleCnt="6"/>
      <dgm:spPr/>
    </dgm:pt>
    <dgm:pt modelId="{EC40C0BD-E949-440D-B869-42A63D79C258}" type="pres">
      <dgm:prSet presAssocID="{A2D64CAD-E5DD-4120-B046-DF073F960C32}" presName="txLvl1" presStyleLbl="revTx" presStyleIdx="0" presStyleCnt="6"/>
      <dgm:spPr/>
    </dgm:pt>
    <dgm:pt modelId="{09F70553-0AE7-4B06-93D8-A7693BDBF68E}" type="pres">
      <dgm:prSet presAssocID="{A2D64CAD-E5DD-4120-B046-DF073F960C32}" presName="lin" presStyleCnt="0"/>
      <dgm:spPr/>
    </dgm:pt>
    <dgm:pt modelId="{A1D7171E-3AF5-48B0-B7A2-8D50AA419725}" type="pres">
      <dgm:prSet presAssocID="{F04B4116-2528-4690-8687-24B3E995BF23}" presName="txLvl2" presStyleLbl="revTx" presStyleIdx="1" presStyleCnt="6"/>
      <dgm:spPr/>
    </dgm:pt>
    <dgm:pt modelId="{7F7B3E96-DE7C-4338-90FC-D5B30ADB5493}" type="pres">
      <dgm:prSet presAssocID="{A65FA16B-E93B-4455-9868-88A106A83082}" presName="smCircle" presStyleLbl="vennNode1" presStyleIdx="2" presStyleCnt="6"/>
      <dgm:spPr/>
    </dgm:pt>
    <dgm:pt modelId="{802E5D4F-6A6A-4755-AAC9-8A892625A347}" type="pres">
      <dgm:prSet presAssocID="{1ED203EC-6540-4477-A549-D3684A8696A1}" presName="txLvl2" presStyleLbl="revTx" presStyleIdx="2" presStyleCnt="6"/>
      <dgm:spPr/>
    </dgm:pt>
    <dgm:pt modelId="{8AD265EE-DE0D-43A5-9B6A-946A526AB5A5}" type="pres">
      <dgm:prSet presAssocID="{3D15D3D3-0A84-48E2-A3C1-A894DB3EAF07}" presName="smCircle" presStyleLbl="vennNode1" presStyleIdx="3" presStyleCnt="6"/>
      <dgm:spPr/>
    </dgm:pt>
    <dgm:pt modelId="{5BA3F1F0-9059-4ACB-A1D2-34A918A92AD2}" type="pres">
      <dgm:prSet presAssocID="{0751BE04-AFD2-44C6-879B-A6B66369062D}" presName="txLvl2" presStyleLbl="revTx" presStyleIdx="3" presStyleCnt="6"/>
      <dgm:spPr/>
    </dgm:pt>
    <dgm:pt modelId="{0C152530-8774-4F3D-BBFD-9E6372B2793E}" type="pres">
      <dgm:prSet presAssocID="{75F4C128-288E-4288-840D-094582ACDEAC}" presName="smCircle" presStyleLbl="vennNode1" presStyleIdx="4" presStyleCnt="6"/>
      <dgm:spPr/>
    </dgm:pt>
    <dgm:pt modelId="{EB684C91-63B3-4D2D-BFA8-B87F09F1CDA5}" type="pres">
      <dgm:prSet presAssocID="{BCA67A3B-61F8-4550-A3B5-D21FB9253FC3}" presName="txLvl2" presStyleLbl="revTx" presStyleIdx="4" presStyleCnt="6"/>
      <dgm:spPr/>
    </dgm:pt>
    <dgm:pt modelId="{DB5EFFE6-CEEC-4713-8CE0-F14C5A3F1C1F}" type="pres">
      <dgm:prSet presAssocID="{31D6A68A-4C9B-4C03-8DFB-F80915E4B94A}" presName="smCircle" presStyleLbl="vennNode1" presStyleIdx="5" presStyleCnt="6"/>
      <dgm:spPr/>
    </dgm:pt>
    <dgm:pt modelId="{DBFE2FC8-6391-4790-A6D0-CE58885C2678}" type="pres">
      <dgm:prSet presAssocID="{61343419-9508-47A8-AE0D-EF579E59A69D}" presName="txLvl2" presStyleLbl="revTx" presStyleIdx="5" presStyleCnt="6"/>
      <dgm:spPr/>
    </dgm:pt>
  </dgm:ptLst>
  <dgm:cxnLst>
    <dgm:cxn modelId="{8FC5680F-F677-46F1-9323-FB7DE8A02C3C}" type="presOf" srcId="{61343419-9508-47A8-AE0D-EF579E59A69D}" destId="{DBFE2FC8-6391-4790-A6D0-CE58885C2678}" srcOrd="0" destOrd="0" presId="urn:microsoft.com/office/officeart/2008/layout/VerticalCircleList"/>
    <dgm:cxn modelId="{C29D1C19-F670-48E0-BE06-24C3483E6A6D}" type="presOf" srcId="{A2D64CAD-E5DD-4120-B046-DF073F960C32}" destId="{EC40C0BD-E949-440D-B869-42A63D79C258}" srcOrd="0" destOrd="0" presId="urn:microsoft.com/office/officeart/2008/layout/VerticalCircleList"/>
    <dgm:cxn modelId="{DC7F142B-E502-469C-9AAC-86D0E74736EE}" type="presOf" srcId="{BCA67A3B-61F8-4550-A3B5-D21FB9253FC3}" destId="{EB684C91-63B3-4D2D-BFA8-B87F09F1CDA5}" srcOrd="0" destOrd="0" presId="urn:microsoft.com/office/officeart/2008/layout/VerticalCircleList"/>
    <dgm:cxn modelId="{F06E703B-F809-4FC1-961D-31FBACD57EDA}" srcId="{A2D64CAD-E5DD-4120-B046-DF073F960C32}" destId="{BCA67A3B-61F8-4550-A3B5-D21FB9253FC3}" srcOrd="3" destOrd="0" parTransId="{8E826193-523B-46C5-BB1F-190C2B781041}" sibTransId="{31D6A68A-4C9B-4C03-8DFB-F80915E4B94A}"/>
    <dgm:cxn modelId="{1897D340-4CD9-445B-8604-3FD9A1CF6E1A}" srcId="{A2D64CAD-E5DD-4120-B046-DF073F960C32}" destId="{61343419-9508-47A8-AE0D-EF579E59A69D}" srcOrd="4" destOrd="0" parTransId="{53702357-559D-44E2-9435-D1EE47394C83}" sibTransId="{EF0897AD-33EC-4E10-A77F-A1DB68629E79}"/>
    <dgm:cxn modelId="{7A453E47-1F24-4AEA-9E40-CD0C8DC3569F}" srcId="{A2D64CAD-E5DD-4120-B046-DF073F960C32}" destId="{0751BE04-AFD2-44C6-879B-A6B66369062D}" srcOrd="2" destOrd="0" parTransId="{4026A5F2-85AA-4D6A-86DC-4AD3EF292729}" sibTransId="{75F4C128-288E-4288-840D-094582ACDEAC}"/>
    <dgm:cxn modelId="{8F754A4E-27B3-4BAA-AC4D-659ABB58D02B}" srcId="{A2D64CAD-E5DD-4120-B046-DF073F960C32}" destId="{F04B4116-2528-4690-8687-24B3E995BF23}" srcOrd="0" destOrd="0" parTransId="{18D2A9CA-F550-40E8-B82E-C8796DAEEC59}" sibTransId="{A65FA16B-E93B-4455-9868-88A106A83082}"/>
    <dgm:cxn modelId="{83884D6E-D556-4E03-A556-1DEE56D905C2}" srcId="{BDFFB4B6-8A5F-4D2C-BA9C-87A1DF750FB2}" destId="{A2D64CAD-E5DD-4120-B046-DF073F960C32}" srcOrd="0" destOrd="0" parTransId="{C0BD9192-7A15-4BAF-B18B-82B78B1EF734}" sibTransId="{9F2C3C44-E738-434B-A6B8-06F788DB95DD}"/>
    <dgm:cxn modelId="{932B2052-3F36-4AE8-A0AF-26A22E5E871A}" type="presOf" srcId="{0751BE04-AFD2-44C6-879B-A6B66369062D}" destId="{5BA3F1F0-9059-4ACB-A1D2-34A918A92AD2}" srcOrd="0" destOrd="0" presId="urn:microsoft.com/office/officeart/2008/layout/VerticalCircleList"/>
    <dgm:cxn modelId="{465A19B4-8C8A-4538-B257-18ACD0E05BCA}" srcId="{A2D64CAD-E5DD-4120-B046-DF073F960C32}" destId="{1ED203EC-6540-4477-A549-D3684A8696A1}" srcOrd="1" destOrd="0" parTransId="{711D3ACD-0024-42D6-992E-80EEE506BE7C}" sibTransId="{3D15D3D3-0A84-48E2-A3C1-A894DB3EAF07}"/>
    <dgm:cxn modelId="{4B33F2BE-F7D8-4C6A-8E59-5FFB13B15E8C}" type="presOf" srcId="{BDFFB4B6-8A5F-4D2C-BA9C-87A1DF750FB2}" destId="{BBC6E9FD-BA21-46DA-A471-7B666BEA9A01}" srcOrd="0" destOrd="0" presId="urn:microsoft.com/office/officeart/2008/layout/VerticalCircleList"/>
    <dgm:cxn modelId="{FB57BEDE-B79C-44F5-B63D-3EC2FB609343}" type="presOf" srcId="{1ED203EC-6540-4477-A549-D3684A8696A1}" destId="{802E5D4F-6A6A-4755-AAC9-8A892625A347}" srcOrd="0" destOrd="0" presId="urn:microsoft.com/office/officeart/2008/layout/VerticalCircleList"/>
    <dgm:cxn modelId="{F31C6CE1-D917-4B36-B9AF-8ACA97144AFE}" type="presOf" srcId="{F04B4116-2528-4690-8687-24B3E995BF23}" destId="{A1D7171E-3AF5-48B0-B7A2-8D50AA419725}" srcOrd="0" destOrd="0" presId="urn:microsoft.com/office/officeart/2008/layout/VerticalCircleList"/>
    <dgm:cxn modelId="{80510B24-7880-42A9-9F93-FE8680079345}" type="presParOf" srcId="{BBC6E9FD-BA21-46DA-A471-7B666BEA9A01}" destId="{3968426D-71D3-4C01-9EEC-12016703387E}" srcOrd="0" destOrd="0" presId="urn:microsoft.com/office/officeart/2008/layout/VerticalCircleList"/>
    <dgm:cxn modelId="{0B44DAE7-B3E3-4052-A26F-FB80C7EDF799}" type="presParOf" srcId="{3968426D-71D3-4C01-9EEC-12016703387E}" destId="{EA3A8D65-BC66-43CF-B812-7E5869F188CD}" srcOrd="0" destOrd="0" presId="urn:microsoft.com/office/officeart/2008/layout/VerticalCircleList"/>
    <dgm:cxn modelId="{FCF37944-706A-4908-AEE8-D1B233F9C01A}" type="presParOf" srcId="{3968426D-71D3-4C01-9EEC-12016703387E}" destId="{CD349991-EC5D-43D5-A5A5-135B0BC0F20D}" srcOrd="1" destOrd="0" presId="urn:microsoft.com/office/officeart/2008/layout/VerticalCircleList"/>
    <dgm:cxn modelId="{B25CB1D6-3772-4643-AEAD-206F3F2CC15E}" type="presParOf" srcId="{3968426D-71D3-4C01-9EEC-12016703387E}" destId="{EC40C0BD-E949-440D-B869-42A63D79C258}" srcOrd="2" destOrd="0" presId="urn:microsoft.com/office/officeart/2008/layout/VerticalCircleList"/>
    <dgm:cxn modelId="{D5CE9B06-6A64-4F63-9589-4D1E8888D4B7}" type="presParOf" srcId="{3968426D-71D3-4C01-9EEC-12016703387E}" destId="{09F70553-0AE7-4B06-93D8-A7693BDBF68E}" srcOrd="3" destOrd="0" presId="urn:microsoft.com/office/officeart/2008/layout/VerticalCircleList"/>
    <dgm:cxn modelId="{90FD6E09-73AA-4A71-A0C3-169F96F0114A}" type="presParOf" srcId="{09F70553-0AE7-4B06-93D8-A7693BDBF68E}" destId="{A1D7171E-3AF5-48B0-B7A2-8D50AA419725}" srcOrd="0" destOrd="0" presId="urn:microsoft.com/office/officeart/2008/layout/VerticalCircleList"/>
    <dgm:cxn modelId="{AE1A077F-AC36-427B-B112-15849E1490C0}" type="presParOf" srcId="{09F70553-0AE7-4B06-93D8-A7693BDBF68E}" destId="{7F7B3E96-DE7C-4338-90FC-D5B30ADB5493}" srcOrd="1" destOrd="0" presId="urn:microsoft.com/office/officeart/2008/layout/VerticalCircleList"/>
    <dgm:cxn modelId="{2BF0FE40-BBE5-4CC9-89EB-30BDE6A68149}" type="presParOf" srcId="{09F70553-0AE7-4B06-93D8-A7693BDBF68E}" destId="{802E5D4F-6A6A-4755-AAC9-8A892625A347}" srcOrd="2" destOrd="0" presId="urn:microsoft.com/office/officeart/2008/layout/VerticalCircleList"/>
    <dgm:cxn modelId="{1438E592-F217-46C0-9439-967EF954C214}" type="presParOf" srcId="{09F70553-0AE7-4B06-93D8-A7693BDBF68E}" destId="{8AD265EE-DE0D-43A5-9B6A-946A526AB5A5}" srcOrd="3" destOrd="0" presId="urn:microsoft.com/office/officeart/2008/layout/VerticalCircleList"/>
    <dgm:cxn modelId="{48019FF2-BF33-4BAD-8542-734DC3F71EBA}" type="presParOf" srcId="{09F70553-0AE7-4B06-93D8-A7693BDBF68E}" destId="{5BA3F1F0-9059-4ACB-A1D2-34A918A92AD2}" srcOrd="4" destOrd="0" presId="urn:microsoft.com/office/officeart/2008/layout/VerticalCircleList"/>
    <dgm:cxn modelId="{A90847E3-ECA3-4BAD-B9BA-EE4A45F99834}" type="presParOf" srcId="{09F70553-0AE7-4B06-93D8-A7693BDBF68E}" destId="{0C152530-8774-4F3D-BBFD-9E6372B2793E}" srcOrd="5" destOrd="0" presId="urn:microsoft.com/office/officeart/2008/layout/VerticalCircleList"/>
    <dgm:cxn modelId="{7098EDC6-A563-44A1-BA99-FB9F5C81C0E2}" type="presParOf" srcId="{09F70553-0AE7-4B06-93D8-A7693BDBF68E}" destId="{EB684C91-63B3-4D2D-BFA8-B87F09F1CDA5}" srcOrd="6" destOrd="0" presId="urn:microsoft.com/office/officeart/2008/layout/VerticalCircleList"/>
    <dgm:cxn modelId="{9C03F207-F00C-4FB0-BDC0-14A8D40E61E5}" type="presParOf" srcId="{09F70553-0AE7-4B06-93D8-A7693BDBF68E}" destId="{DB5EFFE6-CEEC-4713-8CE0-F14C5A3F1C1F}" srcOrd="7" destOrd="0" presId="urn:microsoft.com/office/officeart/2008/layout/VerticalCircleList"/>
    <dgm:cxn modelId="{7D78A90C-6232-42E9-97C9-DF556C1CAD5A}" type="presParOf" srcId="{09F70553-0AE7-4B06-93D8-A7693BDBF68E}" destId="{DBFE2FC8-6391-4790-A6D0-CE58885C2678}" srcOrd="8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6470941-2DBC-443A-940A-2A883F974DFE}" type="doc">
      <dgm:prSet loTypeId="urn:microsoft.com/office/officeart/2005/8/layout/lProcess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045EB0DD-0F31-49B0-B7D4-C062F2E65A51}">
      <dgm:prSet phldrT="[Текст]" custT="1"/>
      <dgm:spPr/>
      <dgm:t>
        <a:bodyPr/>
        <a:lstStyle/>
        <a:p>
          <a:r>
            <a:rPr lang="uk-UA" sz="3600" b="1" i="0" dirty="0">
              <a:solidFill>
                <a:schemeClr val="accent1">
                  <a:lumMod val="50000"/>
                </a:schemeClr>
              </a:solidFill>
              <a:latin typeface="+mj-lt"/>
            </a:rPr>
            <a:t>Неюридичні методи</a:t>
          </a:r>
        </a:p>
      </dgm:t>
    </dgm:pt>
    <dgm:pt modelId="{1678E71A-37EC-4B28-8D6B-C79DBE20F706}" type="parTrans" cxnId="{5360F0A3-8553-410F-BEC5-8DAAAF0D264F}">
      <dgm:prSet/>
      <dgm:spPr/>
      <dgm:t>
        <a:bodyPr/>
        <a:lstStyle/>
        <a:p>
          <a:endParaRPr lang="uk-UA"/>
        </a:p>
      </dgm:t>
    </dgm:pt>
    <dgm:pt modelId="{1684CBD6-E92B-425A-A31A-BF480D5143E8}" type="sibTrans" cxnId="{5360F0A3-8553-410F-BEC5-8DAAAF0D264F}">
      <dgm:prSet/>
      <dgm:spPr/>
      <dgm:t>
        <a:bodyPr/>
        <a:lstStyle/>
        <a:p>
          <a:endParaRPr lang="uk-UA"/>
        </a:p>
      </dgm:t>
    </dgm:pt>
    <dgm:pt modelId="{68448912-CC08-4C83-8A30-4BE260811570}">
      <dgm:prSet phldrT="[Текст]" custT="1"/>
      <dgm:spPr/>
      <dgm:t>
        <a:bodyPr/>
        <a:lstStyle/>
        <a:p>
          <a:r>
            <a:rPr lang="uk-UA" sz="2900" i="0" dirty="0">
              <a:latin typeface="+mj-lt"/>
            </a:rPr>
            <a:t>соціологічний</a:t>
          </a:r>
        </a:p>
      </dgm:t>
    </dgm:pt>
    <dgm:pt modelId="{B693BCDE-C3B7-4451-A49F-570016E3264E}" type="parTrans" cxnId="{890C0D9F-8B2C-4DFF-9663-F7D234789DC5}">
      <dgm:prSet/>
      <dgm:spPr/>
      <dgm:t>
        <a:bodyPr/>
        <a:lstStyle/>
        <a:p>
          <a:endParaRPr lang="uk-UA"/>
        </a:p>
      </dgm:t>
    </dgm:pt>
    <dgm:pt modelId="{5B374BED-2B6E-4F60-A53D-95B4C9C9C841}" type="sibTrans" cxnId="{890C0D9F-8B2C-4DFF-9663-F7D234789DC5}">
      <dgm:prSet/>
      <dgm:spPr/>
      <dgm:t>
        <a:bodyPr/>
        <a:lstStyle/>
        <a:p>
          <a:endParaRPr lang="uk-UA"/>
        </a:p>
      </dgm:t>
    </dgm:pt>
    <dgm:pt modelId="{E274C25C-4692-414B-92E0-D5FEB2C8321F}">
      <dgm:prSet phldrT="[Текст]" custT="1"/>
      <dgm:spPr/>
      <dgm:t>
        <a:bodyPr/>
        <a:lstStyle/>
        <a:p>
          <a:r>
            <a:rPr lang="uk-UA" sz="3600" b="1" i="0" dirty="0">
              <a:solidFill>
                <a:schemeClr val="accent1">
                  <a:lumMod val="50000"/>
                </a:schemeClr>
              </a:solidFill>
              <a:latin typeface="+mj-lt"/>
            </a:rPr>
            <a:t>Юридичні (власні) методи</a:t>
          </a:r>
        </a:p>
      </dgm:t>
    </dgm:pt>
    <dgm:pt modelId="{93E343E5-C282-46D5-81B3-F7B4FC8ADD69}" type="parTrans" cxnId="{A6B5EAEC-5D79-4B2F-B78E-4B3835CF2BE1}">
      <dgm:prSet/>
      <dgm:spPr/>
      <dgm:t>
        <a:bodyPr/>
        <a:lstStyle/>
        <a:p>
          <a:endParaRPr lang="uk-UA"/>
        </a:p>
      </dgm:t>
    </dgm:pt>
    <dgm:pt modelId="{C0FE9A71-AEBD-4921-9748-694EEBB4CA39}" type="sibTrans" cxnId="{A6B5EAEC-5D79-4B2F-B78E-4B3835CF2BE1}">
      <dgm:prSet/>
      <dgm:spPr/>
      <dgm:t>
        <a:bodyPr/>
        <a:lstStyle/>
        <a:p>
          <a:endParaRPr lang="uk-UA"/>
        </a:p>
      </dgm:t>
    </dgm:pt>
    <dgm:pt modelId="{76C99DC2-54D3-4997-AC95-DC3CB562EE05}">
      <dgm:prSet phldrT="[Текст]" custT="1"/>
      <dgm:spPr/>
      <dgm:t>
        <a:bodyPr/>
        <a:lstStyle/>
        <a:p>
          <a:r>
            <a:rPr lang="uk-UA" sz="2900" i="0" dirty="0">
              <a:latin typeface="+mj-lt"/>
            </a:rPr>
            <a:t>формально-юридичний</a:t>
          </a:r>
        </a:p>
      </dgm:t>
    </dgm:pt>
    <dgm:pt modelId="{6DED26AB-B258-4E92-A042-DAB6BB461732}" type="parTrans" cxnId="{F226C109-191C-4BFA-B92A-352F30EE3C29}">
      <dgm:prSet/>
      <dgm:spPr/>
      <dgm:t>
        <a:bodyPr/>
        <a:lstStyle/>
        <a:p>
          <a:endParaRPr lang="uk-UA"/>
        </a:p>
      </dgm:t>
    </dgm:pt>
    <dgm:pt modelId="{9102F645-B38A-4AAD-8DCF-1BDE1BD57F01}" type="sibTrans" cxnId="{F226C109-191C-4BFA-B92A-352F30EE3C29}">
      <dgm:prSet/>
      <dgm:spPr/>
      <dgm:t>
        <a:bodyPr/>
        <a:lstStyle/>
        <a:p>
          <a:endParaRPr lang="uk-UA"/>
        </a:p>
      </dgm:t>
    </dgm:pt>
    <dgm:pt modelId="{3E3F1220-136E-4085-9B6E-AFDD30EEB474}">
      <dgm:prSet phldrT="[Текст]" custT="1"/>
      <dgm:spPr/>
      <dgm:t>
        <a:bodyPr/>
        <a:lstStyle/>
        <a:p>
          <a:r>
            <a:rPr lang="uk-UA" sz="2900" i="0" dirty="0">
              <a:latin typeface="+mj-lt"/>
            </a:rPr>
            <a:t>теоретико-юридичний </a:t>
          </a:r>
        </a:p>
      </dgm:t>
    </dgm:pt>
    <dgm:pt modelId="{0C4FF402-24E7-4582-A750-6479F7C57CBC}" type="parTrans" cxnId="{3EF6A284-6D2F-4E77-AD9B-EDCC031A3500}">
      <dgm:prSet/>
      <dgm:spPr/>
      <dgm:t>
        <a:bodyPr/>
        <a:lstStyle/>
        <a:p>
          <a:endParaRPr lang="uk-UA"/>
        </a:p>
      </dgm:t>
    </dgm:pt>
    <dgm:pt modelId="{7686FDD2-3EF8-4C7E-86D4-718FBE13A511}" type="sibTrans" cxnId="{3EF6A284-6D2F-4E77-AD9B-EDCC031A3500}">
      <dgm:prSet/>
      <dgm:spPr/>
      <dgm:t>
        <a:bodyPr/>
        <a:lstStyle/>
        <a:p>
          <a:endParaRPr lang="uk-UA"/>
        </a:p>
      </dgm:t>
    </dgm:pt>
    <dgm:pt modelId="{AFC928C2-9F73-4329-9C75-89D88EFEC8E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900" b="0" i="0" dirty="0">
              <a:latin typeface="+mj-lt"/>
            </a:rPr>
            <a:t>кібернетичний</a:t>
          </a:r>
          <a:endParaRPr lang="uk-UA" sz="2900" i="0" dirty="0">
            <a:latin typeface="+mj-lt"/>
          </a:endParaRPr>
        </a:p>
      </dgm:t>
    </dgm:pt>
    <dgm:pt modelId="{197C62EB-99DC-46B1-8150-D3BEA2734652}" type="parTrans" cxnId="{AF6E04F1-39EF-4FBF-9506-10A3272A7664}">
      <dgm:prSet/>
      <dgm:spPr/>
      <dgm:t>
        <a:bodyPr/>
        <a:lstStyle/>
        <a:p>
          <a:endParaRPr lang="uk-UA"/>
        </a:p>
      </dgm:t>
    </dgm:pt>
    <dgm:pt modelId="{6E337E78-D622-4CC8-A13D-8D9B51F65C87}" type="sibTrans" cxnId="{AF6E04F1-39EF-4FBF-9506-10A3272A7664}">
      <dgm:prSet/>
      <dgm:spPr/>
      <dgm:t>
        <a:bodyPr/>
        <a:lstStyle/>
        <a:p>
          <a:endParaRPr lang="uk-UA"/>
        </a:p>
      </dgm:t>
    </dgm:pt>
    <dgm:pt modelId="{171FA7F9-3366-4C40-97E4-429014E8CD4C}">
      <dgm:prSet phldrT="[Текст]" custT="1"/>
      <dgm:spPr/>
      <dgm:t>
        <a:bodyPr/>
        <a:lstStyle/>
        <a:p>
          <a:r>
            <a:rPr lang="uk-UA" sz="2900" i="0" dirty="0">
              <a:latin typeface="+mj-lt"/>
            </a:rPr>
            <a:t>статистичний</a:t>
          </a:r>
        </a:p>
      </dgm:t>
    </dgm:pt>
    <dgm:pt modelId="{44B18E82-ACC1-4A14-BACF-228BB15FD0FF}" type="parTrans" cxnId="{C0A51977-2E17-4E97-9FE3-26D69D4FEC71}">
      <dgm:prSet/>
      <dgm:spPr/>
      <dgm:t>
        <a:bodyPr/>
        <a:lstStyle/>
        <a:p>
          <a:endParaRPr lang="uk-UA"/>
        </a:p>
      </dgm:t>
    </dgm:pt>
    <dgm:pt modelId="{5B8B360F-566F-4225-AA09-9A5BBE2AB90D}" type="sibTrans" cxnId="{C0A51977-2E17-4E97-9FE3-26D69D4FEC71}">
      <dgm:prSet/>
      <dgm:spPr/>
      <dgm:t>
        <a:bodyPr/>
        <a:lstStyle/>
        <a:p>
          <a:endParaRPr lang="uk-UA"/>
        </a:p>
      </dgm:t>
    </dgm:pt>
    <dgm:pt modelId="{263C9721-DD45-484C-87B8-4E912D78CB36}">
      <dgm:prSet phldrT="[Текст]" custT="1"/>
      <dgm:spPr/>
      <dgm:t>
        <a:bodyPr/>
        <a:lstStyle/>
        <a:p>
          <a:r>
            <a:rPr lang="ru-RU" sz="2900" i="0">
              <a:latin typeface="+mj-lt"/>
            </a:rPr>
            <a:t>порівняльно-правовий (компаративний)</a:t>
          </a:r>
          <a:endParaRPr lang="uk-UA" sz="2900" i="0" dirty="0">
            <a:latin typeface="+mj-lt"/>
          </a:endParaRPr>
        </a:p>
      </dgm:t>
    </dgm:pt>
    <dgm:pt modelId="{B0922E0B-F2AD-4787-BAAB-E9A94EB19FE7}" type="parTrans" cxnId="{507ECE91-D2F3-492A-8227-AEF2FB299758}">
      <dgm:prSet/>
      <dgm:spPr/>
      <dgm:t>
        <a:bodyPr/>
        <a:lstStyle/>
        <a:p>
          <a:endParaRPr lang="uk-UA"/>
        </a:p>
      </dgm:t>
    </dgm:pt>
    <dgm:pt modelId="{4AEEB6D0-E0F4-4B23-AA73-7375E37AEE5A}" type="sibTrans" cxnId="{507ECE91-D2F3-492A-8227-AEF2FB299758}">
      <dgm:prSet/>
      <dgm:spPr/>
      <dgm:t>
        <a:bodyPr/>
        <a:lstStyle/>
        <a:p>
          <a:endParaRPr lang="uk-UA"/>
        </a:p>
      </dgm:t>
    </dgm:pt>
    <dgm:pt modelId="{37008A90-BD9E-40D7-843E-FDB7912601ED}" type="pres">
      <dgm:prSet presAssocID="{46470941-2DBC-443A-940A-2A883F974DFE}" presName="theList" presStyleCnt="0">
        <dgm:presLayoutVars>
          <dgm:dir/>
          <dgm:animLvl val="lvl"/>
          <dgm:resizeHandles val="exact"/>
        </dgm:presLayoutVars>
      </dgm:prSet>
      <dgm:spPr/>
    </dgm:pt>
    <dgm:pt modelId="{D461F3D3-4006-4D2E-8848-406A9A47E51F}" type="pres">
      <dgm:prSet presAssocID="{045EB0DD-0F31-49B0-B7D4-C062F2E65A51}" presName="compNode" presStyleCnt="0"/>
      <dgm:spPr/>
    </dgm:pt>
    <dgm:pt modelId="{87D92F3A-EE45-4272-A9F8-35CC0FEA4EE1}" type="pres">
      <dgm:prSet presAssocID="{045EB0DD-0F31-49B0-B7D4-C062F2E65A51}" presName="aNode" presStyleLbl="bgShp" presStyleIdx="0" presStyleCnt="2"/>
      <dgm:spPr/>
    </dgm:pt>
    <dgm:pt modelId="{CD8F54AA-B92E-4DA4-BBFD-2031EF680A5F}" type="pres">
      <dgm:prSet presAssocID="{045EB0DD-0F31-49B0-B7D4-C062F2E65A51}" presName="textNode" presStyleLbl="bgShp" presStyleIdx="0" presStyleCnt="2"/>
      <dgm:spPr/>
    </dgm:pt>
    <dgm:pt modelId="{3F23F63F-E638-4E49-9753-2E46A85EFAA6}" type="pres">
      <dgm:prSet presAssocID="{045EB0DD-0F31-49B0-B7D4-C062F2E65A51}" presName="compChildNode" presStyleCnt="0"/>
      <dgm:spPr/>
    </dgm:pt>
    <dgm:pt modelId="{2E259F32-1515-43A7-9469-274112AC072A}" type="pres">
      <dgm:prSet presAssocID="{045EB0DD-0F31-49B0-B7D4-C062F2E65A51}" presName="theInnerList" presStyleCnt="0"/>
      <dgm:spPr/>
    </dgm:pt>
    <dgm:pt modelId="{C690EC44-DD42-4687-9BDD-B8DAE38B376A}" type="pres">
      <dgm:prSet presAssocID="{68448912-CC08-4C83-8A30-4BE260811570}" presName="childNode" presStyleLbl="node1" presStyleIdx="0" presStyleCnt="6">
        <dgm:presLayoutVars>
          <dgm:bulletEnabled val="1"/>
        </dgm:presLayoutVars>
      </dgm:prSet>
      <dgm:spPr/>
    </dgm:pt>
    <dgm:pt modelId="{5F86A48A-D003-459B-8DC9-9948CD5AB681}" type="pres">
      <dgm:prSet presAssocID="{68448912-CC08-4C83-8A30-4BE260811570}" presName="aSpace2" presStyleCnt="0"/>
      <dgm:spPr/>
    </dgm:pt>
    <dgm:pt modelId="{9E2DBD35-1297-4A97-BD63-2BBBF4D224AD}" type="pres">
      <dgm:prSet presAssocID="{171FA7F9-3366-4C40-97E4-429014E8CD4C}" presName="childNode" presStyleLbl="node1" presStyleIdx="1" presStyleCnt="6">
        <dgm:presLayoutVars>
          <dgm:bulletEnabled val="1"/>
        </dgm:presLayoutVars>
      </dgm:prSet>
      <dgm:spPr/>
    </dgm:pt>
    <dgm:pt modelId="{F7C4C82E-F949-40C1-9F85-F46C5158B065}" type="pres">
      <dgm:prSet presAssocID="{171FA7F9-3366-4C40-97E4-429014E8CD4C}" presName="aSpace2" presStyleCnt="0"/>
      <dgm:spPr/>
    </dgm:pt>
    <dgm:pt modelId="{8CF59E8F-F952-40C3-83EB-E3EC81B48979}" type="pres">
      <dgm:prSet presAssocID="{AFC928C2-9F73-4329-9C75-89D88EFEC8E6}" presName="childNode" presStyleLbl="node1" presStyleIdx="2" presStyleCnt="6">
        <dgm:presLayoutVars>
          <dgm:bulletEnabled val="1"/>
        </dgm:presLayoutVars>
      </dgm:prSet>
      <dgm:spPr/>
    </dgm:pt>
    <dgm:pt modelId="{AE6C888F-2046-4353-993F-31B732853F6F}" type="pres">
      <dgm:prSet presAssocID="{045EB0DD-0F31-49B0-B7D4-C062F2E65A51}" presName="aSpace" presStyleCnt="0"/>
      <dgm:spPr/>
    </dgm:pt>
    <dgm:pt modelId="{D6DB893F-C26B-4826-8D5E-3E5D2FF11B2E}" type="pres">
      <dgm:prSet presAssocID="{E274C25C-4692-414B-92E0-D5FEB2C8321F}" presName="compNode" presStyleCnt="0"/>
      <dgm:spPr/>
    </dgm:pt>
    <dgm:pt modelId="{B4F97E73-C98E-43C1-8FE7-D4EB2A9C33B1}" type="pres">
      <dgm:prSet presAssocID="{E274C25C-4692-414B-92E0-D5FEB2C8321F}" presName="aNode" presStyleLbl="bgShp" presStyleIdx="1" presStyleCnt="2"/>
      <dgm:spPr/>
    </dgm:pt>
    <dgm:pt modelId="{6FCADD6D-BFD8-4F26-853B-36169824C5A0}" type="pres">
      <dgm:prSet presAssocID="{E274C25C-4692-414B-92E0-D5FEB2C8321F}" presName="textNode" presStyleLbl="bgShp" presStyleIdx="1" presStyleCnt="2"/>
      <dgm:spPr/>
    </dgm:pt>
    <dgm:pt modelId="{D211AB29-3825-446B-B2EE-A80BA80D9D05}" type="pres">
      <dgm:prSet presAssocID="{E274C25C-4692-414B-92E0-D5FEB2C8321F}" presName="compChildNode" presStyleCnt="0"/>
      <dgm:spPr/>
    </dgm:pt>
    <dgm:pt modelId="{D2584E4D-A2BE-474D-B81E-1A84282111F9}" type="pres">
      <dgm:prSet presAssocID="{E274C25C-4692-414B-92E0-D5FEB2C8321F}" presName="theInnerList" presStyleCnt="0"/>
      <dgm:spPr/>
    </dgm:pt>
    <dgm:pt modelId="{61937C0A-5C5F-4E43-B3E0-612BD7612AE2}" type="pres">
      <dgm:prSet presAssocID="{76C99DC2-54D3-4997-AC95-DC3CB562EE05}" presName="childNode" presStyleLbl="node1" presStyleIdx="3" presStyleCnt="6">
        <dgm:presLayoutVars>
          <dgm:bulletEnabled val="1"/>
        </dgm:presLayoutVars>
      </dgm:prSet>
      <dgm:spPr/>
    </dgm:pt>
    <dgm:pt modelId="{D1AB493A-A3C8-41BF-8CF0-0B4F64256D0A}" type="pres">
      <dgm:prSet presAssocID="{76C99DC2-54D3-4997-AC95-DC3CB562EE05}" presName="aSpace2" presStyleCnt="0"/>
      <dgm:spPr/>
    </dgm:pt>
    <dgm:pt modelId="{BE7A5E14-4605-4EDD-9723-F76753D91C4A}" type="pres">
      <dgm:prSet presAssocID="{3E3F1220-136E-4085-9B6E-AFDD30EEB474}" presName="childNode" presStyleLbl="node1" presStyleIdx="4" presStyleCnt="6">
        <dgm:presLayoutVars>
          <dgm:bulletEnabled val="1"/>
        </dgm:presLayoutVars>
      </dgm:prSet>
      <dgm:spPr/>
    </dgm:pt>
    <dgm:pt modelId="{DD115F22-9A43-41DF-92E0-528310F56F8A}" type="pres">
      <dgm:prSet presAssocID="{3E3F1220-136E-4085-9B6E-AFDD30EEB474}" presName="aSpace2" presStyleCnt="0"/>
      <dgm:spPr/>
    </dgm:pt>
    <dgm:pt modelId="{EC77B2FC-67F0-480F-A7B8-A92DE22CF5E0}" type="pres">
      <dgm:prSet presAssocID="{263C9721-DD45-484C-87B8-4E912D78CB36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9D336702-EE52-48E9-A7C6-0A9456EEB6FD}" type="presOf" srcId="{045EB0DD-0F31-49B0-B7D4-C062F2E65A51}" destId="{87D92F3A-EE45-4272-A9F8-35CC0FEA4EE1}" srcOrd="0" destOrd="0" presId="urn:microsoft.com/office/officeart/2005/8/layout/lProcess2"/>
    <dgm:cxn modelId="{F226C109-191C-4BFA-B92A-352F30EE3C29}" srcId="{E274C25C-4692-414B-92E0-D5FEB2C8321F}" destId="{76C99DC2-54D3-4997-AC95-DC3CB562EE05}" srcOrd="0" destOrd="0" parTransId="{6DED26AB-B258-4E92-A042-DAB6BB461732}" sibTransId="{9102F645-B38A-4AAD-8DCF-1BDE1BD57F01}"/>
    <dgm:cxn modelId="{EB435319-7D81-43D4-AF1A-FFF6AE538CC6}" type="presOf" srcId="{E274C25C-4692-414B-92E0-D5FEB2C8321F}" destId="{6FCADD6D-BFD8-4F26-853B-36169824C5A0}" srcOrd="1" destOrd="0" presId="urn:microsoft.com/office/officeart/2005/8/layout/lProcess2"/>
    <dgm:cxn modelId="{20DB6120-186A-4224-B791-E9C67D36CA62}" type="presOf" srcId="{AFC928C2-9F73-4329-9C75-89D88EFEC8E6}" destId="{8CF59E8F-F952-40C3-83EB-E3EC81B48979}" srcOrd="0" destOrd="0" presId="urn:microsoft.com/office/officeart/2005/8/layout/lProcess2"/>
    <dgm:cxn modelId="{C658D233-A771-4330-BEB7-E7A14398C17E}" type="presOf" srcId="{E274C25C-4692-414B-92E0-D5FEB2C8321F}" destId="{B4F97E73-C98E-43C1-8FE7-D4EB2A9C33B1}" srcOrd="0" destOrd="0" presId="urn:microsoft.com/office/officeart/2005/8/layout/lProcess2"/>
    <dgm:cxn modelId="{A7201D4C-40A4-4FBB-AA07-AB4E484A029E}" type="presOf" srcId="{46470941-2DBC-443A-940A-2A883F974DFE}" destId="{37008A90-BD9E-40D7-843E-FDB7912601ED}" srcOrd="0" destOrd="0" presId="urn:microsoft.com/office/officeart/2005/8/layout/lProcess2"/>
    <dgm:cxn modelId="{C0A51977-2E17-4E97-9FE3-26D69D4FEC71}" srcId="{045EB0DD-0F31-49B0-B7D4-C062F2E65A51}" destId="{171FA7F9-3366-4C40-97E4-429014E8CD4C}" srcOrd="1" destOrd="0" parTransId="{44B18E82-ACC1-4A14-BACF-228BB15FD0FF}" sibTransId="{5B8B360F-566F-4225-AA09-9A5BBE2AB90D}"/>
    <dgm:cxn modelId="{3EF6A284-6D2F-4E77-AD9B-EDCC031A3500}" srcId="{E274C25C-4692-414B-92E0-D5FEB2C8321F}" destId="{3E3F1220-136E-4085-9B6E-AFDD30EEB474}" srcOrd="1" destOrd="0" parTransId="{0C4FF402-24E7-4582-A750-6479F7C57CBC}" sibTransId="{7686FDD2-3EF8-4C7E-86D4-718FBE13A511}"/>
    <dgm:cxn modelId="{507ECE91-D2F3-492A-8227-AEF2FB299758}" srcId="{E274C25C-4692-414B-92E0-D5FEB2C8321F}" destId="{263C9721-DD45-484C-87B8-4E912D78CB36}" srcOrd="2" destOrd="0" parTransId="{B0922E0B-F2AD-4787-BAAB-E9A94EB19FE7}" sibTransId="{4AEEB6D0-E0F4-4B23-AA73-7375E37AEE5A}"/>
    <dgm:cxn modelId="{5482DB96-B3D8-4E79-AD72-9052E440C555}" type="presOf" srcId="{3E3F1220-136E-4085-9B6E-AFDD30EEB474}" destId="{BE7A5E14-4605-4EDD-9723-F76753D91C4A}" srcOrd="0" destOrd="0" presId="urn:microsoft.com/office/officeart/2005/8/layout/lProcess2"/>
    <dgm:cxn modelId="{A675959B-9E2D-46ED-97E5-117D1B9E2503}" type="presOf" srcId="{171FA7F9-3366-4C40-97E4-429014E8CD4C}" destId="{9E2DBD35-1297-4A97-BD63-2BBBF4D224AD}" srcOrd="0" destOrd="0" presId="urn:microsoft.com/office/officeart/2005/8/layout/lProcess2"/>
    <dgm:cxn modelId="{890C0D9F-8B2C-4DFF-9663-F7D234789DC5}" srcId="{045EB0DD-0F31-49B0-B7D4-C062F2E65A51}" destId="{68448912-CC08-4C83-8A30-4BE260811570}" srcOrd="0" destOrd="0" parTransId="{B693BCDE-C3B7-4451-A49F-570016E3264E}" sibTransId="{5B374BED-2B6E-4F60-A53D-95B4C9C9C841}"/>
    <dgm:cxn modelId="{5360F0A3-8553-410F-BEC5-8DAAAF0D264F}" srcId="{46470941-2DBC-443A-940A-2A883F974DFE}" destId="{045EB0DD-0F31-49B0-B7D4-C062F2E65A51}" srcOrd="0" destOrd="0" parTransId="{1678E71A-37EC-4B28-8D6B-C79DBE20F706}" sibTransId="{1684CBD6-E92B-425A-A31A-BF480D5143E8}"/>
    <dgm:cxn modelId="{A5AA46C4-02E5-416D-A487-8431D3CF041D}" type="presOf" srcId="{68448912-CC08-4C83-8A30-4BE260811570}" destId="{C690EC44-DD42-4687-9BDD-B8DAE38B376A}" srcOrd="0" destOrd="0" presId="urn:microsoft.com/office/officeart/2005/8/layout/lProcess2"/>
    <dgm:cxn modelId="{CD3882E5-1F0F-44E6-A67E-3EF07F6418D1}" type="presOf" srcId="{045EB0DD-0F31-49B0-B7D4-C062F2E65A51}" destId="{CD8F54AA-B92E-4DA4-BBFD-2031EF680A5F}" srcOrd="1" destOrd="0" presId="urn:microsoft.com/office/officeart/2005/8/layout/lProcess2"/>
    <dgm:cxn modelId="{251C70E6-4CBB-4B10-A6F3-F7909EE52867}" type="presOf" srcId="{76C99DC2-54D3-4997-AC95-DC3CB562EE05}" destId="{61937C0A-5C5F-4E43-B3E0-612BD7612AE2}" srcOrd="0" destOrd="0" presId="urn:microsoft.com/office/officeart/2005/8/layout/lProcess2"/>
    <dgm:cxn modelId="{A6B5EAEC-5D79-4B2F-B78E-4B3835CF2BE1}" srcId="{46470941-2DBC-443A-940A-2A883F974DFE}" destId="{E274C25C-4692-414B-92E0-D5FEB2C8321F}" srcOrd="1" destOrd="0" parTransId="{93E343E5-C282-46D5-81B3-F7B4FC8ADD69}" sibTransId="{C0FE9A71-AEBD-4921-9748-694EEBB4CA39}"/>
    <dgm:cxn modelId="{B1A9C4F0-BD33-474E-9F0E-385B756E7FB5}" type="presOf" srcId="{263C9721-DD45-484C-87B8-4E912D78CB36}" destId="{EC77B2FC-67F0-480F-A7B8-A92DE22CF5E0}" srcOrd="0" destOrd="0" presId="urn:microsoft.com/office/officeart/2005/8/layout/lProcess2"/>
    <dgm:cxn modelId="{AF6E04F1-39EF-4FBF-9506-10A3272A7664}" srcId="{045EB0DD-0F31-49B0-B7D4-C062F2E65A51}" destId="{AFC928C2-9F73-4329-9C75-89D88EFEC8E6}" srcOrd="2" destOrd="0" parTransId="{197C62EB-99DC-46B1-8150-D3BEA2734652}" sibTransId="{6E337E78-D622-4CC8-A13D-8D9B51F65C87}"/>
    <dgm:cxn modelId="{E5E45BF8-0FEE-4A52-9339-C089BCCAE6EB}" type="presParOf" srcId="{37008A90-BD9E-40D7-843E-FDB7912601ED}" destId="{D461F3D3-4006-4D2E-8848-406A9A47E51F}" srcOrd="0" destOrd="0" presId="urn:microsoft.com/office/officeart/2005/8/layout/lProcess2"/>
    <dgm:cxn modelId="{D0148385-5744-4294-974E-C32AFA2EF2E0}" type="presParOf" srcId="{D461F3D3-4006-4D2E-8848-406A9A47E51F}" destId="{87D92F3A-EE45-4272-A9F8-35CC0FEA4EE1}" srcOrd="0" destOrd="0" presId="urn:microsoft.com/office/officeart/2005/8/layout/lProcess2"/>
    <dgm:cxn modelId="{C28A4871-F9B9-4E95-8759-838156AF91AA}" type="presParOf" srcId="{D461F3D3-4006-4D2E-8848-406A9A47E51F}" destId="{CD8F54AA-B92E-4DA4-BBFD-2031EF680A5F}" srcOrd="1" destOrd="0" presId="urn:microsoft.com/office/officeart/2005/8/layout/lProcess2"/>
    <dgm:cxn modelId="{58050D71-1BAE-44FE-A6A6-50862B817F24}" type="presParOf" srcId="{D461F3D3-4006-4D2E-8848-406A9A47E51F}" destId="{3F23F63F-E638-4E49-9753-2E46A85EFAA6}" srcOrd="2" destOrd="0" presId="urn:microsoft.com/office/officeart/2005/8/layout/lProcess2"/>
    <dgm:cxn modelId="{96DE644B-1845-49C5-B9FC-1733CE96AECC}" type="presParOf" srcId="{3F23F63F-E638-4E49-9753-2E46A85EFAA6}" destId="{2E259F32-1515-43A7-9469-274112AC072A}" srcOrd="0" destOrd="0" presId="urn:microsoft.com/office/officeart/2005/8/layout/lProcess2"/>
    <dgm:cxn modelId="{9EEE6FE3-C209-4006-BCA1-6FEA321B0295}" type="presParOf" srcId="{2E259F32-1515-43A7-9469-274112AC072A}" destId="{C690EC44-DD42-4687-9BDD-B8DAE38B376A}" srcOrd="0" destOrd="0" presId="urn:microsoft.com/office/officeart/2005/8/layout/lProcess2"/>
    <dgm:cxn modelId="{75B80C18-B390-4973-93E9-9C0E428C0899}" type="presParOf" srcId="{2E259F32-1515-43A7-9469-274112AC072A}" destId="{5F86A48A-D003-459B-8DC9-9948CD5AB681}" srcOrd="1" destOrd="0" presId="urn:microsoft.com/office/officeart/2005/8/layout/lProcess2"/>
    <dgm:cxn modelId="{F37C72C1-7DA5-4218-97B2-69C9DF78EB8B}" type="presParOf" srcId="{2E259F32-1515-43A7-9469-274112AC072A}" destId="{9E2DBD35-1297-4A97-BD63-2BBBF4D224AD}" srcOrd="2" destOrd="0" presId="urn:microsoft.com/office/officeart/2005/8/layout/lProcess2"/>
    <dgm:cxn modelId="{A789F5BC-559A-4249-8BB2-ADE379C69C89}" type="presParOf" srcId="{2E259F32-1515-43A7-9469-274112AC072A}" destId="{F7C4C82E-F949-40C1-9F85-F46C5158B065}" srcOrd="3" destOrd="0" presId="urn:microsoft.com/office/officeart/2005/8/layout/lProcess2"/>
    <dgm:cxn modelId="{45BA4FB4-D86A-451C-9B5B-B7F5310794A7}" type="presParOf" srcId="{2E259F32-1515-43A7-9469-274112AC072A}" destId="{8CF59E8F-F952-40C3-83EB-E3EC81B48979}" srcOrd="4" destOrd="0" presId="urn:microsoft.com/office/officeart/2005/8/layout/lProcess2"/>
    <dgm:cxn modelId="{B0CCDA86-9EFE-4EC5-BC9E-AFEEBF0102D5}" type="presParOf" srcId="{37008A90-BD9E-40D7-843E-FDB7912601ED}" destId="{AE6C888F-2046-4353-993F-31B732853F6F}" srcOrd="1" destOrd="0" presId="urn:microsoft.com/office/officeart/2005/8/layout/lProcess2"/>
    <dgm:cxn modelId="{0154E009-6C6A-44C4-8C24-0687951BE537}" type="presParOf" srcId="{37008A90-BD9E-40D7-843E-FDB7912601ED}" destId="{D6DB893F-C26B-4826-8D5E-3E5D2FF11B2E}" srcOrd="2" destOrd="0" presId="urn:microsoft.com/office/officeart/2005/8/layout/lProcess2"/>
    <dgm:cxn modelId="{CE4107FD-3A9E-49E3-BB07-3F19F0CA3C30}" type="presParOf" srcId="{D6DB893F-C26B-4826-8D5E-3E5D2FF11B2E}" destId="{B4F97E73-C98E-43C1-8FE7-D4EB2A9C33B1}" srcOrd="0" destOrd="0" presId="urn:microsoft.com/office/officeart/2005/8/layout/lProcess2"/>
    <dgm:cxn modelId="{715A8090-8F78-4D79-829C-67E2E94179C6}" type="presParOf" srcId="{D6DB893F-C26B-4826-8D5E-3E5D2FF11B2E}" destId="{6FCADD6D-BFD8-4F26-853B-36169824C5A0}" srcOrd="1" destOrd="0" presId="urn:microsoft.com/office/officeart/2005/8/layout/lProcess2"/>
    <dgm:cxn modelId="{72C59E1B-81C8-4DAB-BCB7-4333DD57DD05}" type="presParOf" srcId="{D6DB893F-C26B-4826-8D5E-3E5D2FF11B2E}" destId="{D211AB29-3825-446B-B2EE-A80BA80D9D05}" srcOrd="2" destOrd="0" presId="urn:microsoft.com/office/officeart/2005/8/layout/lProcess2"/>
    <dgm:cxn modelId="{67C2F723-820C-4C87-9E7F-34D04F839165}" type="presParOf" srcId="{D211AB29-3825-446B-B2EE-A80BA80D9D05}" destId="{D2584E4D-A2BE-474D-B81E-1A84282111F9}" srcOrd="0" destOrd="0" presId="urn:microsoft.com/office/officeart/2005/8/layout/lProcess2"/>
    <dgm:cxn modelId="{5117B55A-D291-49A9-A011-F50AE7D9C53D}" type="presParOf" srcId="{D2584E4D-A2BE-474D-B81E-1A84282111F9}" destId="{61937C0A-5C5F-4E43-B3E0-612BD7612AE2}" srcOrd="0" destOrd="0" presId="urn:microsoft.com/office/officeart/2005/8/layout/lProcess2"/>
    <dgm:cxn modelId="{116E23ED-7E65-4C7A-9C70-ADC8EDA67C95}" type="presParOf" srcId="{D2584E4D-A2BE-474D-B81E-1A84282111F9}" destId="{D1AB493A-A3C8-41BF-8CF0-0B4F64256D0A}" srcOrd="1" destOrd="0" presId="urn:microsoft.com/office/officeart/2005/8/layout/lProcess2"/>
    <dgm:cxn modelId="{47ED3200-B6DB-463C-A86B-FEF7BA5FAD86}" type="presParOf" srcId="{D2584E4D-A2BE-474D-B81E-1A84282111F9}" destId="{BE7A5E14-4605-4EDD-9723-F76753D91C4A}" srcOrd="2" destOrd="0" presId="urn:microsoft.com/office/officeart/2005/8/layout/lProcess2"/>
    <dgm:cxn modelId="{BA638D3F-8B40-444A-B5A1-44BB0A8DD795}" type="presParOf" srcId="{D2584E4D-A2BE-474D-B81E-1A84282111F9}" destId="{DD115F22-9A43-41DF-92E0-528310F56F8A}" srcOrd="3" destOrd="0" presId="urn:microsoft.com/office/officeart/2005/8/layout/lProcess2"/>
    <dgm:cxn modelId="{84FFE47E-55A7-4FD9-B0B3-4468377B8238}" type="presParOf" srcId="{D2584E4D-A2BE-474D-B81E-1A84282111F9}" destId="{EC77B2FC-67F0-480F-A7B8-A92DE22CF5E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6164FBC-D7F5-412A-A5CF-52829D59D278}" type="doc">
      <dgm:prSet loTypeId="urn:microsoft.com/office/officeart/2008/layout/RadialCluster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1A0A9148-D069-4336-8ADE-918A8DF9704E}">
      <dgm:prSet phldrT="[Текст]" custT="1"/>
      <dgm:spPr/>
      <dgm:t>
        <a:bodyPr/>
        <a:lstStyle/>
        <a:p>
          <a:r>
            <a:rPr lang="uk-UA" sz="2800" b="1" noProof="0" dirty="0">
              <a:latin typeface="+mj-lt"/>
            </a:rPr>
            <a:t>Принципи наукового пізнання </a:t>
          </a:r>
        </a:p>
      </dgm:t>
    </dgm:pt>
    <dgm:pt modelId="{CEB31AD0-072F-4917-A880-902BCF91EA8A}" type="parTrans" cxnId="{CAF6B87D-8E86-4679-87EC-F3823DCE9BEA}">
      <dgm:prSet/>
      <dgm:spPr/>
      <dgm:t>
        <a:bodyPr/>
        <a:lstStyle/>
        <a:p>
          <a:endParaRPr lang="uk-UA"/>
        </a:p>
      </dgm:t>
    </dgm:pt>
    <dgm:pt modelId="{25C7C977-01C5-436D-AF89-7DEE7778A86B}" type="sibTrans" cxnId="{CAF6B87D-8E86-4679-87EC-F3823DCE9BEA}">
      <dgm:prSet/>
      <dgm:spPr/>
      <dgm:t>
        <a:bodyPr/>
        <a:lstStyle/>
        <a:p>
          <a:endParaRPr lang="uk-UA"/>
        </a:p>
      </dgm:t>
    </dgm:pt>
    <dgm:pt modelId="{1A009B89-BEE8-4595-A56A-1E7EC4DEECB9}">
      <dgm:prSet custT="1"/>
      <dgm:spPr/>
      <dgm:t>
        <a:bodyPr/>
        <a:lstStyle/>
        <a:p>
          <a:r>
            <a:rPr lang="uk-UA" sz="2800" dirty="0">
              <a:latin typeface="+mj-lt"/>
            </a:rPr>
            <a:t>історизму</a:t>
          </a:r>
        </a:p>
      </dgm:t>
    </dgm:pt>
    <dgm:pt modelId="{EA31882D-EA97-4134-833D-962BC26540D1}" type="parTrans" cxnId="{72E41C5D-BBA8-4172-8190-D73BB5CC2981}">
      <dgm:prSet/>
      <dgm:spPr/>
      <dgm:t>
        <a:bodyPr/>
        <a:lstStyle/>
        <a:p>
          <a:endParaRPr lang="uk-UA"/>
        </a:p>
      </dgm:t>
    </dgm:pt>
    <dgm:pt modelId="{B9089A79-0C0C-43B9-8DE7-DBB62EC0B279}" type="sibTrans" cxnId="{72E41C5D-BBA8-4172-8190-D73BB5CC2981}">
      <dgm:prSet/>
      <dgm:spPr/>
      <dgm:t>
        <a:bodyPr/>
        <a:lstStyle/>
        <a:p>
          <a:endParaRPr lang="uk-UA"/>
        </a:p>
      </dgm:t>
    </dgm:pt>
    <dgm:pt modelId="{4918981A-B1A6-4B79-A88A-D3F37C1C4BCC}">
      <dgm:prSet custT="1"/>
      <dgm:spPr/>
      <dgm:t>
        <a:bodyPr/>
        <a:lstStyle/>
        <a:p>
          <a:r>
            <a:rPr lang="uk-UA" sz="2800" dirty="0">
              <a:latin typeface="+mj-lt"/>
            </a:rPr>
            <a:t>усебічності</a:t>
          </a:r>
        </a:p>
      </dgm:t>
    </dgm:pt>
    <dgm:pt modelId="{D228CE8B-C5E1-469A-A1C9-F6701CF2759F}" type="parTrans" cxnId="{C885D653-0161-456C-A44C-E97DBCDA1018}">
      <dgm:prSet/>
      <dgm:spPr/>
      <dgm:t>
        <a:bodyPr/>
        <a:lstStyle/>
        <a:p>
          <a:endParaRPr lang="uk-UA"/>
        </a:p>
      </dgm:t>
    </dgm:pt>
    <dgm:pt modelId="{7654631E-4694-4FFB-AFB6-1E490F467AF2}" type="sibTrans" cxnId="{C885D653-0161-456C-A44C-E97DBCDA1018}">
      <dgm:prSet/>
      <dgm:spPr/>
      <dgm:t>
        <a:bodyPr/>
        <a:lstStyle/>
        <a:p>
          <a:endParaRPr lang="uk-UA"/>
        </a:p>
      </dgm:t>
    </dgm:pt>
    <dgm:pt modelId="{2594C694-4F68-475D-8E26-937798FB1091}">
      <dgm:prSet custT="1"/>
      <dgm:spPr/>
      <dgm:t>
        <a:bodyPr/>
        <a:lstStyle/>
        <a:p>
          <a:r>
            <a:rPr lang="uk-UA" sz="2800" noProof="0" dirty="0">
              <a:latin typeface="+mj-lt"/>
            </a:rPr>
            <a:t>об’єктивності</a:t>
          </a:r>
        </a:p>
      </dgm:t>
    </dgm:pt>
    <dgm:pt modelId="{6F9DBF91-8B26-4469-A20F-DA6E08DF0ACB}" type="parTrans" cxnId="{543468C4-FF69-4E11-98EA-625E10EC153A}">
      <dgm:prSet/>
      <dgm:spPr/>
      <dgm:t>
        <a:bodyPr/>
        <a:lstStyle/>
        <a:p>
          <a:endParaRPr lang="uk-UA"/>
        </a:p>
      </dgm:t>
    </dgm:pt>
    <dgm:pt modelId="{3AD394A2-47A4-45D5-9097-3B68445F2D34}" type="sibTrans" cxnId="{543468C4-FF69-4E11-98EA-625E10EC153A}">
      <dgm:prSet/>
      <dgm:spPr/>
      <dgm:t>
        <a:bodyPr/>
        <a:lstStyle/>
        <a:p>
          <a:endParaRPr lang="uk-UA"/>
        </a:p>
      </dgm:t>
    </dgm:pt>
    <dgm:pt modelId="{2A15CA1F-E373-4BD0-AE55-5F3303BAAC2C}">
      <dgm:prSet custT="1"/>
      <dgm:spPr/>
      <dgm:t>
        <a:bodyPr/>
        <a:lstStyle/>
        <a:p>
          <a:r>
            <a:rPr lang="uk-UA" sz="2800" dirty="0">
              <a:latin typeface="+mj-lt"/>
            </a:rPr>
            <a:t>науковості</a:t>
          </a:r>
        </a:p>
      </dgm:t>
    </dgm:pt>
    <dgm:pt modelId="{1C4540C4-42C7-482F-87A0-987883F769B5}" type="sibTrans" cxnId="{BEC65CDC-7605-4AD0-9F45-8BFBCC26CD7E}">
      <dgm:prSet/>
      <dgm:spPr/>
      <dgm:t>
        <a:bodyPr/>
        <a:lstStyle/>
        <a:p>
          <a:endParaRPr lang="uk-UA"/>
        </a:p>
      </dgm:t>
    </dgm:pt>
    <dgm:pt modelId="{B79005E1-E745-4ADB-AE2C-7355C3F380E6}" type="parTrans" cxnId="{BEC65CDC-7605-4AD0-9F45-8BFBCC26CD7E}">
      <dgm:prSet/>
      <dgm:spPr/>
      <dgm:t>
        <a:bodyPr/>
        <a:lstStyle/>
        <a:p>
          <a:endParaRPr lang="uk-UA"/>
        </a:p>
      </dgm:t>
    </dgm:pt>
    <dgm:pt modelId="{F8511E86-F88B-4749-B002-0F6AB57C8E87}" type="pres">
      <dgm:prSet presAssocID="{36164FBC-D7F5-412A-A5CF-52829D59D27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2C971CA-71B5-490F-ABBD-F62E9B738F71}" type="pres">
      <dgm:prSet presAssocID="{1A0A9148-D069-4336-8ADE-918A8DF9704E}" presName="singleCycle" presStyleCnt="0"/>
      <dgm:spPr/>
    </dgm:pt>
    <dgm:pt modelId="{72E38F3B-359F-4704-BDCC-822C4A31AA8C}" type="pres">
      <dgm:prSet presAssocID="{1A0A9148-D069-4336-8ADE-918A8DF9704E}" presName="singleCenter" presStyleLbl="node1" presStyleIdx="0" presStyleCnt="5" custScaleX="275482">
        <dgm:presLayoutVars>
          <dgm:chMax val="7"/>
          <dgm:chPref val="7"/>
        </dgm:presLayoutVars>
      </dgm:prSet>
      <dgm:spPr/>
    </dgm:pt>
    <dgm:pt modelId="{4F54F2CE-61D7-40B2-88FC-B226054C5D99}" type="pres">
      <dgm:prSet presAssocID="{B79005E1-E745-4ADB-AE2C-7355C3F380E6}" presName="Name56" presStyleLbl="parChTrans1D2" presStyleIdx="0" presStyleCnt="4"/>
      <dgm:spPr/>
    </dgm:pt>
    <dgm:pt modelId="{67BE3CC8-2A35-4406-A221-92E948E599ED}" type="pres">
      <dgm:prSet presAssocID="{2A15CA1F-E373-4BD0-AE55-5F3303BAAC2C}" presName="text0" presStyleLbl="node1" presStyleIdx="1" presStyleCnt="5" custScaleX="275482">
        <dgm:presLayoutVars>
          <dgm:bulletEnabled val="1"/>
        </dgm:presLayoutVars>
      </dgm:prSet>
      <dgm:spPr/>
    </dgm:pt>
    <dgm:pt modelId="{2BC65077-7824-41F7-B0CF-CD12FE2BC8C2}" type="pres">
      <dgm:prSet presAssocID="{EA31882D-EA97-4134-833D-962BC26540D1}" presName="Name56" presStyleLbl="parChTrans1D2" presStyleIdx="1" presStyleCnt="4"/>
      <dgm:spPr/>
    </dgm:pt>
    <dgm:pt modelId="{B362AB17-9D8A-4DA5-A7F6-01BC14178FF0}" type="pres">
      <dgm:prSet presAssocID="{1A009B89-BEE8-4595-A56A-1E7EC4DEECB9}" presName="text0" presStyleLbl="node1" presStyleIdx="2" presStyleCnt="5" custScaleX="275482" custRadScaleRad="220428" custRadScaleInc="-120">
        <dgm:presLayoutVars>
          <dgm:bulletEnabled val="1"/>
        </dgm:presLayoutVars>
      </dgm:prSet>
      <dgm:spPr/>
    </dgm:pt>
    <dgm:pt modelId="{DFF437CA-0982-4C18-A9F5-10779C8B2310}" type="pres">
      <dgm:prSet presAssocID="{D228CE8B-C5E1-469A-A1C9-F6701CF2759F}" presName="Name56" presStyleLbl="parChTrans1D2" presStyleIdx="2" presStyleCnt="4"/>
      <dgm:spPr/>
    </dgm:pt>
    <dgm:pt modelId="{2BD95C8D-9819-404C-A653-CB6276960EED}" type="pres">
      <dgm:prSet presAssocID="{4918981A-B1A6-4B79-A88A-D3F37C1C4BCC}" presName="text0" presStyleLbl="node1" presStyleIdx="3" presStyleCnt="5" custScaleX="275482" custRadScaleRad="97572" custRadScaleInc="-24">
        <dgm:presLayoutVars>
          <dgm:bulletEnabled val="1"/>
        </dgm:presLayoutVars>
      </dgm:prSet>
      <dgm:spPr/>
    </dgm:pt>
    <dgm:pt modelId="{D77B7F28-C9E6-41C1-9227-F3C80CCE59DA}" type="pres">
      <dgm:prSet presAssocID="{6F9DBF91-8B26-4469-A20F-DA6E08DF0ACB}" presName="Name56" presStyleLbl="parChTrans1D2" presStyleIdx="3" presStyleCnt="4"/>
      <dgm:spPr/>
    </dgm:pt>
    <dgm:pt modelId="{DF320D62-25E1-40D4-8791-70AA25B368A9}" type="pres">
      <dgm:prSet presAssocID="{2594C694-4F68-475D-8E26-937798FB1091}" presName="text0" presStyleLbl="node1" presStyleIdx="4" presStyleCnt="5" custScaleX="275482" custRadScaleRad="245712" custRadScaleInc="821">
        <dgm:presLayoutVars>
          <dgm:bulletEnabled val="1"/>
        </dgm:presLayoutVars>
      </dgm:prSet>
      <dgm:spPr/>
    </dgm:pt>
  </dgm:ptLst>
  <dgm:cxnLst>
    <dgm:cxn modelId="{429D3008-2F5A-4647-8DD0-DD8A98A819A5}" type="presOf" srcId="{4918981A-B1A6-4B79-A88A-D3F37C1C4BCC}" destId="{2BD95C8D-9819-404C-A653-CB6276960EED}" srcOrd="0" destOrd="0" presId="urn:microsoft.com/office/officeart/2008/layout/RadialCluster"/>
    <dgm:cxn modelId="{ACDD8C20-A486-49FD-A7CA-F222944498E6}" type="presOf" srcId="{D228CE8B-C5E1-469A-A1C9-F6701CF2759F}" destId="{DFF437CA-0982-4C18-A9F5-10779C8B2310}" srcOrd="0" destOrd="0" presId="urn:microsoft.com/office/officeart/2008/layout/RadialCluster"/>
    <dgm:cxn modelId="{72E41C5D-BBA8-4172-8190-D73BB5CC2981}" srcId="{1A0A9148-D069-4336-8ADE-918A8DF9704E}" destId="{1A009B89-BEE8-4595-A56A-1E7EC4DEECB9}" srcOrd="1" destOrd="0" parTransId="{EA31882D-EA97-4134-833D-962BC26540D1}" sibTransId="{B9089A79-0C0C-43B9-8DE7-DBB62EC0B279}"/>
    <dgm:cxn modelId="{56C97045-2A49-4BBA-8101-09EADEC6B762}" type="presOf" srcId="{EA31882D-EA97-4134-833D-962BC26540D1}" destId="{2BC65077-7824-41F7-B0CF-CD12FE2BC8C2}" srcOrd="0" destOrd="0" presId="urn:microsoft.com/office/officeart/2008/layout/RadialCluster"/>
    <dgm:cxn modelId="{C885D653-0161-456C-A44C-E97DBCDA1018}" srcId="{1A0A9148-D069-4336-8ADE-918A8DF9704E}" destId="{4918981A-B1A6-4B79-A88A-D3F37C1C4BCC}" srcOrd="2" destOrd="0" parTransId="{D228CE8B-C5E1-469A-A1C9-F6701CF2759F}" sibTransId="{7654631E-4694-4FFB-AFB6-1E490F467AF2}"/>
    <dgm:cxn modelId="{23F86759-7CA8-4519-AE9E-5275FF443B78}" type="presOf" srcId="{B79005E1-E745-4ADB-AE2C-7355C3F380E6}" destId="{4F54F2CE-61D7-40B2-88FC-B226054C5D99}" srcOrd="0" destOrd="0" presId="urn:microsoft.com/office/officeart/2008/layout/RadialCluster"/>
    <dgm:cxn modelId="{CAF6B87D-8E86-4679-87EC-F3823DCE9BEA}" srcId="{36164FBC-D7F5-412A-A5CF-52829D59D278}" destId="{1A0A9148-D069-4336-8ADE-918A8DF9704E}" srcOrd="0" destOrd="0" parTransId="{CEB31AD0-072F-4917-A880-902BCF91EA8A}" sibTransId="{25C7C977-01C5-436D-AF89-7DEE7778A86B}"/>
    <dgm:cxn modelId="{F4848D87-BA85-431F-89C6-8657A415E05D}" type="presOf" srcId="{2594C694-4F68-475D-8E26-937798FB1091}" destId="{DF320D62-25E1-40D4-8791-70AA25B368A9}" srcOrd="0" destOrd="0" presId="urn:microsoft.com/office/officeart/2008/layout/RadialCluster"/>
    <dgm:cxn modelId="{8B328995-A148-4796-BEFF-6A9390134B85}" type="presOf" srcId="{1A009B89-BEE8-4595-A56A-1E7EC4DEECB9}" destId="{B362AB17-9D8A-4DA5-A7F6-01BC14178FF0}" srcOrd="0" destOrd="0" presId="urn:microsoft.com/office/officeart/2008/layout/RadialCluster"/>
    <dgm:cxn modelId="{EC3A1DA1-77A1-42FF-A62E-2E81596F093D}" type="presOf" srcId="{36164FBC-D7F5-412A-A5CF-52829D59D278}" destId="{F8511E86-F88B-4749-B002-0F6AB57C8E87}" srcOrd="0" destOrd="0" presId="urn:microsoft.com/office/officeart/2008/layout/RadialCluster"/>
    <dgm:cxn modelId="{ECFE43A2-511B-4390-AFC6-3C08FD61EA55}" type="presOf" srcId="{1A0A9148-D069-4336-8ADE-918A8DF9704E}" destId="{72E38F3B-359F-4704-BDCC-822C4A31AA8C}" srcOrd="0" destOrd="0" presId="urn:microsoft.com/office/officeart/2008/layout/RadialCluster"/>
    <dgm:cxn modelId="{C6FAA5A4-9156-41B9-9D5A-E96C89E655C4}" type="presOf" srcId="{6F9DBF91-8B26-4469-A20F-DA6E08DF0ACB}" destId="{D77B7F28-C9E6-41C1-9227-F3C80CCE59DA}" srcOrd="0" destOrd="0" presId="urn:microsoft.com/office/officeart/2008/layout/RadialCluster"/>
    <dgm:cxn modelId="{71A98EC3-164C-4180-ACA3-6E477BBFB280}" type="presOf" srcId="{2A15CA1F-E373-4BD0-AE55-5F3303BAAC2C}" destId="{67BE3CC8-2A35-4406-A221-92E948E599ED}" srcOrd="0" destOrd="0" presId="urn:microsoft.com/office/officeart/2008/layout/RadialCluster"/>
    <dgm:cxn modelId="{543468C4-FF69-4E11-98EA-625E10EC153A}" srcId="{1A0A9148-D069-4336-8ADE-918A8DF9704E}" destId="{2594C694-4F68-475D-8E26-937798FB1091}" srcOrd="3" destOrd="0" parTransId="{6F9DBF91-8B26-4469-A20F-DA6E08DF0ACB}" sibTransId="{3AD394A2-47A4-45D5-9097-3B68445F2D34}"/>
    <dgm:cxn modelId="{BEC65CDC-7605-4AD0-9F45-8BFBCC26CD7E}" srcId="{1A0A9148-D069-4336-8ADE-918A8DF9704E}" destId="{2A15CA1F-E373-4BD0-AE55-5F3303BAAC2C}" srcOrd="0" destOrd="0" parTransId="{B79005E1-E745-4ADB-AE2C-7355C3F380E6}" sibTransId="{1C4540C4-42C7-482F-87A0-987883F769B5}"/>
    <dgm:cxn modelId="{CDBED1B1-116B-4A5D-ABA2-6AE9781C233D}" type="presParOf" srcId="{F8511E86-F88B-4749-B002-0F6AB57C8E87}" destId="{E2C971CA-71B5-490F-ABBD-F62E9B738F71}" srcOrd="0" destOrd="0" presId="urn:microsoft.com/office/officeart/2008/layout/RadialCluster"/>
    <dgm:cxn modelId="{A866D4EB-31F8-48FC-9000-D0AE3E137490}" type="presParOf" srcId="{E2C971CA-71B5-490F-ABBD-F62E9B738F71}" destId="{72E38F3B-359F-4704-BDCC-822C4A31AA8C}" srcOrd="0" destOrd="0" presId="urn:microsoft.com/office/officeart/2008/layout/RadialCluster"/>
    <dgm:cxn modelId="{2079C0E8-6C2D-4187-A218-3A9C81CD78CB}" type="presParOf" srcId="{E2C971CA-71B5-490F-ABBD-F62E9B738F71}" destId="{4F54F2CE-61D7-40B2-88FC-B226054C5D99}" srcOrd="1" destOrd="0" presId="urn:microsoft.com/office/officeart/2008/layout/RadialCluster"/>
    <dgm:cxn modelId="{962AC1C2-002F-4CCE-AD1D-BA7A01AD27C0}" type="presParOf" srcId="{E2C971CA-71B5-490F-ABBD-F62E9B738F71}" destId="{67BE3CC8-2A35-4406-A221-92E948E599ED}" srcOrd="2" destOrd="0" presId="urn:microsoft.com/office/officeart/2008/layout/RadialCluster"/>
    <dgm:cxn modelId="{55A512E2-5521-4805-A71E-FBCAE0EFB66F}" type="presParOf" srcId="{E2C971CA-71B5-490F-ABBD-F62E9B738F71}" destId="{2BC65077-7824-41F7-B0CF-CD12FE2BC8C2}" srcOrd="3" destOrd="0" presId="urn:microsoft.com/office/officeart/2008/layout/RadialCluster"/>
    <dgm:cxn modelId="{6B686207-D181-4881-8079-FB6490CB6035}" type="presParOf" srcId="{E2C971CA-71B5-490F-ABBD-F62E9B738F71}" destId="{B362AB17-9D8A-4DA5-A7F6-01BC14178FF0}" srcOrd="4" destOrd="0" presId="urn:microsoft.com/office/officeart/2008/layout/RadialCluster"/>
    <dgm:cxn modelId="{8F728949-0589-4AB7-B97C-9A6F25AEDB87}" type="presParOf" srcId="{E2C971CA-71B5-490F-ABBD-F62E9B738F71}" destId="{DFF437CA-0982-4C18-A9F5-10779C8B2310}" srcOrd="5" destOrd="0" presId="urn:microsoft.com/office/officeart/2008/layout/RadialCluster"/>
    <dgm:cxn modelId="{BF404797-74C6-4FCE-A944-3D89E79336EF}" type="presParOf" srcId="{E2C971CA-71B5-490F-ABBD-F62E9B738F71}" destId="{2BD95C8D-9819-404C-A653-CB6276960EED}" srcOrd="6" destOrd="0" presId="urn:microsoft.com/office/officeart/2008/layout/RadialCluster"/>
    <dgm:cxn modelId="{EFA28A27-B73B-4EB1-9FC9-06BF9678A586}" type="presParOf" srcId="{E2C971CA-71B5-490F-ABBD-F62E9B738F71}" destId="{D77B7F28-C9E6-41C1-9227-F3C80CCE59DA}" srcOrd="7" destOrd="0" presId="urn:microsoft.com/office/officeart/2008/layout/RadialCluster"/>
    <dgm:cxn modelId="{719CAFAB-25A0-4DF4-97C2-37C346FEEA85}" type="presParOf" srcId="{E2C971CA-71B5-490F-ABBD-F62E9B738F71}" destId="{DF320D62-25E1-40D4-8791-70AA25B368A9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2398880-7CA6-4AFC-A15D-06E6D2223C05}" type="doc">
      <dgm:prSet loTypeId="urn:microsoft.com/office/officeart/2005/8/layout/lProcess1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3A9244EA-8C41-4591-B325-C3340B77BB88}">
      <dgm:prSet custT="1"/>
      <dgm:spPr/>
      <dgm:t>
        <a:bodyPr/>
        <a:lstStyle/>
        <a:p>
          <a:pPr algn="ctr"/>
          <a:r>
            <a:rPr lang="uk-UA" sz="3600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Функції теорії держави та права </a:t>
          </a:r>
          <a:r>
            <a:rPr lang="uk-UA" sz="3600" b="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основні напрями її наукової та навчальної дії на правову реальність, що визначають і характеризують сутність, зміст, соціальне призначення, мету і завдання теорії держави та права в системі юридичних наук</a:t>
          </a:r>
        </a:p>
      </dgm:t>
    </dgm:pt>
    <dgm:pt modelId="{687CCDF2-898E-4CF3-912B-D5A8CC06F15F}" type="sibTrans" cxnId="{00843B09-9BB6-4282-B9DB-12F0559EBF5B}">
      <dgm:prSet/>
      <dgm:spPr/>
      <dgm:t>
        <a:bodyPr/>
        <a:lstStyle/>
        <a:p>
          <a:endParaRPr lang="uk-UA"/>
        </a:p>
      </dgm:t>
    </dgm:pt>
    <dgm:pt modelId="{517BD5F2-14F9-4D2D-A123-768DDD0E9225}" type="parTrans" cxnId="{00843B09-9BB6-4282-B9DB-12F0559EBF5B}">
      <dgm:prSet/>
      <dgm:spPr/>
      <dgm:t>
        <a:bodyPr/>
        <a:lstStyle/>
        <a:p>
          <a:endParaRPr lang="uk-UA"/>
        </a:p>
      </dgm:t>
    </dgm:pt>
    <dgm:pt modelId="{84ACD716-67F1-41EB-9D1D-1ED6394A6CE2}" type="pres">
      <dgm:prSet presAssocID="{02398880-7CA6-4AFC-A15D-06E6D2223C05}" presName="Name0" presStyleCnt="0">
        <dgm:presLayoutVars>
          <dgm:dir/>
          <dgm:animLvl val="lvl"/>
          <dgm:resizeHandles val="exact"/>
        </dgm:presLayoutVars>
      </dgm:prSet>
      <dgm:spPr/>
    </dgm:pt>
    <dgm:pt modelId="{BEE56CFD-30D9-493D-B87B-C5C6F736739B}" type="pres">
      <dgm:prSet presAssocID="{3A9244EA-8C41-4591-B325-C3340B77BB88}" presName="vertFlow" presStyleCnt="0"/>
      <dgm:spPr/>
    </dgm:pt>
    <dgm:pt modelId="{8249CB26-47EB-4A5A-ABCB-14A3DE4BFDF5}" type="pres">
      <dgm:prSet presAssocID="{3A9244EA-8C41-4591-B325-C3340B77BB88}" presName="header" presStyleLbl="node1" presStyleIdx="0" presStyleCnt="1" custScaleY="160212" custLinFactNeighborX="20" custLinFactNeighborY="-5922"/>
      <dgm:spPr/>
    </dgm:pt>
  </dgm:ptLst>
  <dgm:cxnLst>
    <dgm:cxn modelId="{00843B09-9BB6-4282-B9DB-12F0559EBF5B}" srcId="{02398880-7CA6-4AFC-A15D-06E6D2223C05}" destId="{3A9244EA-8C41-4591-B325-C3340B77BB88}" srcOrd="0" destOrd="0" parTransId="{517BD5F2-14F9-4D2D-A123-768DDD0E9225}" sibTransId="{687CCDF2-898E-4CF3-912B-D5A8CC06F15F}"/>
    <dgm:cxn modelId="{0D2EEA48-4621-4FD6-9151-878A90F0CF71}" type="presOf" srcId="{02398880-7CA6-4AFC-A15D-06E6D2223C05}" destId="{84ACD716-67F1-41EB-9D1D-1ED6394A6CE2}" srcOrd="0" destOrd="0" presId="urn:microsoft.com/office/officeart/2005/8/layout/lProcess1"/>
    <dgm:cxn modelId="{DD704B53-E6E2-47A8-9D01-D8DC6CAB9F83}" type="presOf" srcId="{3A9244EA-8C41-4591-B325-C3340B77BB88}" destId="{8249CB26-47EB-4A5A-ABCB-14A3DE4BFDF5}" srcOrd="0" destOrd="0" presId="urn:microsoft.com/office/officeart/2005/8/layout/lProcess1"/>
    <dgm:cxn modelId="{BB730017-15C6-4DC0-8D45-81E4B6C0D688}" type="presParOf" srcId="{84ACD716-67F1-41EB-9D1D-1ED6394A6CE2}" destId="{BEE56CFD-30D9-493D-B87B-C5C6F736739B}" srcOrd="0" destOrd="0" presId="urn:microsoft.com/office/officeart/2005/8/layout/lProcess1"/>
    <dgm:cxn modelId="{CC4E8844-F920-4258-BCF6-9B13303DEEEC}" type="presParOf" srcId="{BEE56CFD-30D9-493D-B87B-C5C6F736739B}" destId="{8249CB26-47EB-4A5A-ABCB-14A3DE4BFDF5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11B5042-A7F3-4871-B0BC-838541D2397F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21CCBC1C-4C5D-44F8-B1ED-05E7EB6B6191}">
      <dgm:prSet phldrT="[Текст]" custT="1"/>
      <dgm:spPr/>
      <dgm:t>
        <a:bodyPr/>
        <a:lstStyle/>
        <a:p>
          <a:r>
            <a:rPr lang="uk-UA" sz="2600" noProof="0" dirty="0">
              <a:latin typeface="+mj-lt"/>
            </a:rPr>
            <a:t>основні напрями наукової та навчальної дії стосовно пізнання предмета загальнотеоретичного правознавства</a:t>
          </a:r>
        </a:p>
      </dgm:t>
    </dgm:pt>
    <dgm:pt modelId="{4B6C7C30-89EC-4E30-B5BE-022EEC35B0A7}" type="parTrans" cxnId="{11FF6BED-2154-49D4-86D5-07D6CDF8542F}">
      <dgm:prSet/>
      <dgm:spPr/>
      <dgm:t>
        <a:bodyPr/>
        <a:lstStyle/>
        <a:p>
          <a:endParaRPr lang="uk-UA"/>
        </a:p>
      </dgm:t>
    </dgm:pt>
    <dgm:pt modelId="{0A70DA6E-CEB9-4DD0-9716-2D1354CF4758}" type="sibTrans" cxnId="{11FF6BED-2154-49D4-86D5-07D6CDF8542F}">
      <dgm:prSet/>
      <dgm:spPr/>
      <dgm:t>
        <a:bodyPr/>
        <a:lstStyle/>
        <a:p>
          <a:endParaRPr lang="uk-UA"/>
        </a:p>
      </dgm:t>
    </dgm:pt>
    <dgm:pt modelId="{DD922A9D-2E38-407D-A75C-494BCFAFEA76}">
      <dgm:prSet custT="1"/>
      <dgm:spPr/>
      <dgm:t>
        <a:bodyPr/>
        <a:lstStyle/>
        <a:p>
          <a:r>
            <a:rPr lang="uk-UA" sz="2600" noProof="0" dirty="0">
              <a:latin typeface="+mj-lt"/>
            </a:rPr>
            <a:t>напрями фундаментальної наукової діяльності, змістом якої є формування професійних компетентностей у майбутнього юриста та правоохоронця</a:t>
          </a:r>
        </a:p>
      </dgm:t>
    </dgm:pt>
    <dgm:pt modelId="{3AAA4962-1FAC-41B2-9322-327762218473}" type="parTrans" cxnId="{EBEAE52E-20C5-42B5-A670-8E487041CCF3}">
      <dgm:prSet/>
      <dgm:spPr/>
      <dgm:t>
        <a:bodyPr/>
        <a:lstStyle/>
        <a:p>
          <a:endParaRPr lang="uk-UA"/>
        </a:p>
      </dgm:t>
    </dgm:pt>
    <dgm:pt modelId="{CDA3B263-3798-4711-AA5D-09F8498218C9}" type="sibTrans" cxnId="{EBEAE52E-20C5-42B5-A670-8E487041CCF3}">
      <dgm:prSet/>
      <dgm:spPr/>
      <dgm:t>
        <a:bodyPr/>
        <a:lstStyle/>
        <a:p>
          <a:endParaRPr lang="uk-UA"/>
        </a:p>
      </dgm:t>
    </dgm:pt>
    <dgm:pt modelId="{4C0BAC76-2364-4886-B99A-1A61E5EC3819}">
      <dgm:prSet custT="1"/>
      <dgm:spPr/>
      <dgm:t>
        <a:bodyPr/>
        <a:lstStyle/>
        <a:p>
          <a:r>
            <a:rPr lang="uk-UA" sz="2600" noProof="0" dirty="0">
              <a:latin typeface="+mj-lt"/>
            </a:rPr>
            <a:t>вектори дії, що визначають і характеризують сутність, зміст, призначення, мету і завдання теорії держави та права як юридичної науки</a:t>
          </a:r>
        </a:p>
      </dgm:t>
    </dgm:pt>
    <dgm:pt modelId="{327D14CD-F5AC-4454-B295-D1D280F40F20}" type="parTrans" cxnId="{6F451F17-3A1E-483B-8BA6-C17F3F870A55}">
      <dgm:prSet/>
      <dgm:spPr/>
      <dgm:t>
        <a:bodyPr/>
        <a:lstStyle/>
        <a:p>
          <a:endParaRPr lang="uk-UA"/>
        </a:p>
      </dgm:t>
    </dgm:pt>
    <dgm:pt modelId="{F9C6604C-E6FC-4015-8288-D974269A888D}" type="sibTrans" cxnId="{6F451F17-3A1E-483B-8BA6-C17F3F870A55}">
      <dgm:prSet/>
      <dgm:spPr/>
      <dgm:t>
        <a:bodyPr/>
        <a:lstStyle/>
        <a:p>
          <a:endParaRPr lang="uk-UA"/>
        </a:p>
      </dgm:t>
    </dgm:pt>
    <dgm:pt modelId="{0B7B3328-BBA9-4100-B9BA-3FADF7FF0CA6}" type="pres">
      <dgm:prSet presAssocID="{E11B5042-A7F3-4871-B0BC-838541D2397F}" presName="linear" presStyleCnt="0">
        <dgm:presLayoutVars>
          <dgm:animLvl val="lvl"/>
          <dgm:resizeHandles val="exact"/>
        </dgm:presLayoutVars>
      </dgm:prSet>
      <dgm:spPr/>
    </dgm:pt>
    <dgm:pt modelId="{1B077B81-A43D-4DA5-9F40-D55A7C373CDE}" type="pres">
      <dgm:prSet presAssocID="{21CCBC1C-4C5D-44F8-B1ED-05E7EB6B61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265B52A-367D-4E02-BDD4-ED0155259A1B}" type="pres">
      <dgm:prSet presAssocID="{0A70DA6E-CEB9-4DD0-9716-2D1354CF4758}" presName="spacer" presStyleCnt="0"/>
      <dgm:spPr/>
    </dgm:pt>
    <dgm:pt modelId="{4FD0C0E7-26C4-48EA-AC58-9D842BF2B1BF}" type="pres">
      <dgm:prSet presAssocID="{DD922A9D-2E38-407D-A75C-494BCFAFEA7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896E145-B4F1-417C-A857-386E347ADAF9}" type="pres">
      <dgm:prSet presAssocID="{CDA3B263-3798-4711-AA5D-09F8498218C9}" presName="spacer" presStyleCnt="0"/>
      <dgm:spPr/>
    </dgm:pt>
    <dgm:pt modelId="{E803692C-9706-42F2-A86F-5865715D4E4B}" type="pres">
      <dgm:prSet presAssocID="{4C0BAC76-2364-4886-B99A-1A61E5EC381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F3FC306-69BC-4317-AF44-F7154A21AD27}" type="presOf" srcId="{DD922A9D-2E38-407D-A75C-494BCFAFEA76}" destId="{4FD0C0E7-26C4-48EA-AC58-9D842BF2B1BF}" srcOrd="0" destOrd="0" presId="urn:microsoft.com/office/officeart/2005/8/layout/vList2"/>
    <dgm:cxn modelId="{6F451F17-3A1E-483B-8BA6-C17F3F870A55}" srcId="{E11B5042-A7F3-4871-B0BC-838541D2397F}" destId="{4C0BAC76-2364-4886-B99A-1A61E5EC3819}" srcOrd="2" destOrd="0" parTransId="{327D14CD-F5AC-4454-B295-D1D280F40F20}" sibTransId="{F9C6604C-E6FC-4015-8288-D974269A888D}"/>
    <dgm:cxn modelId="{686C451E-EF60-4528-9C76-48011C83CA48}" type="presOf" srcId="{4C0BAC76-2364-4886-B99A-1A61E5EC3819}" destId="{E803692C-9706-42F2-A86F-5865715D4E4B}" srcOrd="0" destOrd="0" presId="urn:microsoft.com/office/officeart/2005/8/layout/vList2"/>
    <dgm:cxn modelId="{EBEAE52E-20C5-42B5-A670-8E487041CCF3}" srcId="{E11B5042-A7F3-4871-B0BC-838541D2397F}" destId="{DD922A9D-2E38-407D-A75C-494BCFAFEA76}" srcOrd="1" destOrd="0" parTransId="{3AAA4962-1FAC-41B2-9322-327762218473}" sibTransId="{CDA3B263-3798-4711-AA5D-09F8498218C9}"/>
    <dgm:cxn modelId="{5AD1683D-74A1-40F5-8F23-4A5DB6CF81EF}" type="presOf" srcId="{E11B5042-A7F3-4871-B0BC-838541D2397F}" destId="{0B7B3328-BBA9-4100-B9BA-3FADF7FF0CA6}" srcOrd="0" destOrd="0" presId="urn:microsoft.com/office/officeart/2005/8/layout/vList2"/>
    <dgm:cxn modelId="{15C355BD-FFF3-4B87-A513-05AA0B7CE1D1}" type="presOf" srcId="{21CCBC1C-4C5D-44F8-B1ED-05E7EB6B6191}" destId="{1B077B81-A43D-4DA5-9F40-D55A7C373CDE}" srcOrd="0" destOrd="0" presId="urn:microsoft.com/office/officeart/2005/8/layout/vList2"/>
    <dgm:cxn modelId="{11FF6BED-2154-49D4-86D5-07D6CDF8542F}" srcId="{E11B5042-A7F3-4871-B0BC-838541D2397F}" destId="{21CCBC1C-4C5D-44F8-B1ED-05E7EB6B6191}" srcOrd="0" destOrd="0" parTransId="{4B6C7C30-89EC-4E30-B5BE-022EEC35B0A7}" sibTransId="{0A70DA6E-CEB9-4DD0-9716-2D1354CF4758}"/>
    <dgm:cxn modelId="{C6898210-0D19-4898-AC02-11DB523F6791}" type="presParOf" srcId="{0B7B3328-BBA9-4100-B9BA-3FADF7FF0CA6}" destId="{1B077B81-A43D-4DA5-9F40-D55A7C373CDE}" srcOrd="0" destOrd="0" presId="urn:microsoft.com/office/officeart/2005/8/layout/vList2"/>
    <dgm:cxn modelId="{D7C112D4-6068-4F4E-BF27-9455E1DAFAF3}" type="presParOf" srcId="{0B7B3328-BBA9-4100-B9BA-3FADF7FF0CA6}" destId="{0265B52A-367D-4E02-BDD4-ED0155259A1B}" srcOrd="1" destOrd="0" presId="urn:microsoft.com/office/officeart/2005/8/layout/vList2"/>
    <dgm:cxn modelId="{FF03617C-81DA-4186-9527-2A9C322ED2B6}" type="presParOf" srcId="{0B7B3328-BBA9-4100-B9BA-3FADF7FF0CA6}" destId="{4FD0C0E7-26C4-48EA-AC58-9D842BF2B1BF}" srcOrd="2" destOrd="0" presId="urn:microsoft.com/office/officeart/2005/8/layout/vList2"/>
    <dgm:cxn modelId="{FCBA7F3D-39D4-4850-8B39-DC1153723EA5}" type="presParOf" srcId="{0B7B3328-BBA9-4100-B9BA-3FADF7FF0CA6}" destId="{B896E145-B4F1-417C-A857-386E347ADAF9}" srcOrd="3" destOrd="0" presId="urn:microsoft.com/office/officeart/2005/8/layout/vList2"/>
    <dgm:cxn modelId="{1E14ADA3-1FE1-4428-AFB3-B97389E53235}" type="presParOf" srcId="{0B7B3328-BBA9-4100-B9BA-3FADF7FF0CA6}" destId="{E803692C-9706-42F2-A86F-5865715D4E4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E71346C-352D-4C37-B525-0DDEAC39ADE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6D906DD-AD97-4FB8-B2A5-C98E9FC6E4EE}">
      <dgm:prSet phldrT="[Текст]"/>
      <dgm:spPr/>
      <dgm:t>
        <a:bodyPr/>
        <a:lstStyle/>
        <a:p>
          <a:r>
            <a:rPr lang="uk-UA" dirty="0">
              <a:latin typeface="+mj-lt"/>
            </a:rPr>
            <a:t>онтологічна</a:t>
          </a:r>
          <a:endParaRPr lang="ru-RU" dirty="0">
            <a:latin typeface="+mj-lt"/>
          </a:endParaRPr>
        </a:p>
      </dgm:t>
    </dgm:pt>
    <dgm:pt modelId="{CD0C4F91-ECE5-462D-AAAB-BC1147317A25}" type="parTrans" cxnId="{5F66A837-FE84-451D-A38F-E763E0608BF5}">
      <dgm:prSet/>
      <dgm:spPr/>
      <dgm:t>
        <a:bodyPr/>
        <a:lstStyle/>
        <a:p>
          <a:endParaRPr lang="ru-RU"/>
        </a:p>
      </dgm:t>
    </dgm:pt>
    <dgm:pt modelId="{F24D23AE-63E6-4796-BD62-F58C5597363B}" type="sibTrans" cxnId="{5F66A837-FE84-451D-A38F-E763E0608BF5}">
      <dgm:prSet/>
      <dgm:spPr/>
      <dgm:t>
        <a:bodyPr/>
        <a:lstStyle/>
        <a:p>
          <a:endParaRPr lang="ru-RU"/>
        </a:p>
      </dgm:t>
    </dgm:pt>
    <dgm:pt modelId="{322CF498-F459-46C8-B095-15DB2A2C8B39}">
      <dgm:prSet phldrT="[Текст]"/>
      <dgm:spPr/>
      <dgm:t>
        <a:bodyPr/>
        <a:lstStyle/>
        <a:p>
          <a:r>
            <a:rPr lang="uk-UA" dirty="0">
              <a:latin typeface="+mj-lt"/>
            </a:rPr>
            <a:t>гносеологічна</a:t>
          </a:r>
          <a:endParaRPr lang="ru-RU" dirty="0">
            <a:latin typeface="+mj-lt"/>
          </a:endParaRPr>
        </a:p>
      </dgm:t>
    </dgm:pt>
    <dgm:pt modelId="{08049D40-5E10-499A-A265-9A911A195B81}" type="parTrans" cxnId="{EA5D64A8-9143-48BB-8809-4242DECCFE0E}">
      <dgm:prSet/>
      <dgm:spPr/>
      <dgm:t>
        <a:bodyPr/>
        <a:lstStyle/>
        <a:p>
          <a:endParaRPr lang="ru-RU"/>
        </a:p>
      </dgm:t>
    </dgm:pt>
    <dgm:pt modelId="{C48F3B65-8D23-46A5-AB24-895D8CA2C8A4}" type="sibTrans" cxnId="{EA5D64A8-9143-48BB-8809-4242DECCFE0E}">
      <dgm:prSet/>
      <dgm:spPr/>
      <dgm:t>
        <a:bodyPr/>
        <a:lstStyle/>
        <a:p>
          <a:endParaRPr lang="ru-RU"/>
        </a:p>
      </dgm:t>
    </dgm:pt>
    <dgm:pt modelId="{E1CB57A9-AE0A-4AE8-BC23-707E4FCD2751}">
      <dgm:prSet phldrT="[Текст]"/>
      <dgm:spPr/>
      <dgm:t>
        <a:bodyPr/>
        <a:lstStyle/>
        <a:p>
          <a:r>
            <a:rPr lang="uk-UA" dirty="0">
              <a:latin typeface="+mj-lt"/>
            </a:rPr>
            <a:t>евристична</a:t>
          </a:r>
          <a:endParaRPr lang="ru-RU" dirty="0">
            <a:latin typeface="+mj-lt"/>
          </a:endParaRPr>
        </a:p>
      </dgm:t>
    </dgm:pt>
    <dgm:pt modelId="{14F43189-062A-4847-8865-E5B5E78E20BB}" type="parTrans" cxnId="{BAF2DB90-4696-42E8-9152-0D5E1BFC15FD}">
      <dgm:prSet/>
      <dgm:spPr/>
      <dgm:t>
        <a:bodyPr/>
        <a:lstStyle/>
        <a:p>
          <a:endParaRPr lang="ru-RU"/>
        </a:p>
      </dgm:t>
    </dgm:pt>
    <dgm:pt modelId="{0E9E1D24-27D4-4991-A59F-355C074940A2}" type="sibTrans" cxnId="{BAF2DB90-4696-42E8-9152-0D5E1BFC15FD}">
      <dgm:prSet/>
      <dgm:spPr/>
      <dgm:t>
        <a:bodyPr/>
        <a:lstStyle/>
        <a:p>
          <a:endParaRPr lang="ru-RU"/>
        </a:p>
      </dgm:t>
    </dgm:pt>
    <dgm:pt modelId="{19631F10-D2E2-43DA-A2DC-A5CA3408DC5F}">
      <dgm:prSet phldrT="[Текст]"/>
      <dgm:spPr/>
      <dgm:t>
        <a:bodyPr/>
        <a:lstStyle/>
        <a:p>
          <a:r>
            <a:rPr lang="uk-UA" dirty="0">
              <a:latin typeface="+mj-lt"/>
            </a:rPr>
            <a:t>прогностична</a:t>
          </a:r>
          <a:endParaRPr lang="ru-RU" dirty="0">
            <a:latin typeface="+mj-lt"/>
          </a:endParaRPr>
        </a:p>
      </dgm:t>
    </dgm:pt>
    <dgm:pt modelId="{DC8B438C-DC41-4020-AFFA-14A7C811047B}" type="parTrans" cxnId="{1C698202-19C7-47BB-9ABC-83A0B3595A7C}">
      <dgm:prSet/>
      <dgm:spPr/>
      <dgm:t>
        <a:bodyPr/>
        <a:lstStyle/>
        <a:p>
          <a:endParaRPr lang="ru-RU"/>
        </a:p>
      </dgm:t>
    </dgm:pt>
    <dgm:pt modelId="{59AFC0BC-78EC-4BD2-A456-770BE140466D}" type="sibTrans" cxnId="{1C698202-19C7-47BB-9ABC-83A0B3595A7C}">
      <dgm:prSet/>
      <dgm:spPr/>
      <dgm:t>
        <a:bodyPr/>
        <a:lstStyle/>
        <a:p>
          <a:endParaRPr lang="ru-RU"/>
        </a:p>
      </dgm:t>
    </dgm:pt>
    <dgm:pt modelId="{0D962A6D-90EE-429A-BC31-4B899AEC8242}">
      <dgm:prSet phldrT="[Текст]"/>
      <dgm:spPr/>
      <dgm:t>
        <a:bodyPr/>
        <a:lstStyle/>
        <a:p>
          <a:r>
            <a:rPr lang="uk-UA" dirty="0">
              <a:latin typeface="+mj-lt"/>
            </a:rPr>
            <a:t>аксіологічна</a:t>
          </a:r>
          <a:endParaRPr lang="ru-RU" dirty="0">
            <a:latin typeface="+mj-lt"/>
          </a:endParaRPr>
        </a:p>
      </dgm:t>
    </dgm:pt>
    <dgm:pt modelId="{0DF6E8A9-87BB-4822-9FF5-1B6E53BA6AEA}" type="parTrans" cxnId="{8D3BBF8B-4A60-42A7-AC36-00FAADC72676}">
      <dgm:prSet/>
      <dgm:spPr/>
      <dgm:t>
        <a:bodyPr/>
        <a:lstStyle/>
        <a:p>
          <a:endParaRPr lang="ru-RU"/>
        </a:p>
      </dgm:t>
    </dgm:pt>
    <dgm:pt modelId="{20CE0C53-DC61-434C-90E9-60018801D219}" type="sibTrans" cxnId="{8D3BBF8B-4A60-42A7-AC36-00FAADC72676}">
      <dgm:prSet/>
      <dgm:spPr/>
      <dgm:t>
        <a:bodyPr/>
        <a:lstStyle/>
        <a:p>
          <a:endParaRPr lang="ru-RU"/>
        </a:p>
      </dgm:t>
    </dgm:pt>
    <dgm:pt modelId="{AABEC3AA-0C97-470A-ADF4-B0F39276A86D}">
      <dgm:prSet phldrT="[Текст]"/>
      <dgm:spPr/>
      <dgm:t>
        <a:bodyPr/>
        <a:lstStyle/>
        <a:p>
          <a:r>
            <a:rPr lang="uk-UA" dirty="0">
              <a:latin typeface="+mj-lt"/>
            </a:rPr>
            <a:t>методологічна</a:t>
          </a:r>
          <a:endParaRPr lang="ru-RU" dirty="0">
            <a:latin typeface="+mj-lt"/>
          </a:endParaRPr>
        </a:p>
      </dgm:t>
    </dgm:pt>
    <dgm:pt modelId="{88DF761A-9BB1-470E-9DD9-EEE7048429B5}" type="parTrans" cxnId="{4018CD3E-18BE-4491-8B2A-2BF791528CC0}">
      <dgm:prSet/>
      <dgm:spPr/>
      <dgm:t>
        <a:bodyPr/>
        <a:lstStyle/>
        <a:p>
          <a:endParaRPr lang="ru-RU"/>
        </a:p>
      </dgm:t>
    </dgm:pt>
    <dgm:pt modelId="{FB9174F3-3DDF-48B6-9804-6CFAB0D4A3F4}" type="sibTrans" cxnId="{4018CD3E-18BE-4491-8B2A-2BF791528CC0}">
      <dgm:prSet/>
      <dgm:spPr/>
      <dgm:t>
        <a:bodyPr/>
        <a:lstStyle/>
        <a:p>
          <a:endParaRPr lang="ru-RU"/>
        </a:p>
      </dgm:t>
    </dgm:pt>
    <dgm:pt modelId="{285E61A8-A710-40A6-B435-883E9C57BD94}" type="pres">
      <dgm:prSet presAssocID="{8E71346C-352D-4C37-B525-0DDEAC39ADED}" presName="diagram" presStyleCnt="0">
        <dgm:presLayoutVars>
          <dgm:dir/>
          <dgm:resizeHandles val="exact"/>
        </dgm:presLayoutVars>
      </dgm:prSet>
      <dgm:spPr/>
    </dgm:pt>
    <dgm:pt modelId="{75D3062F-6FC9-4BF5-9501-DA004C2CA873}" type="pres">
      <dgm:prSet presAssocID="{86D906DD-AD97-4FB8-B2A5-C98E9FC6E4EE}" presName="node" presStyleLbl="node1" presStyleIdx="0" presStyleCnt="6">
        <dgm:presLayoutVars>
          <dgm:bulletEnabled val="1"/>
        </dgm:presLayoutVars>
      </dgm:prSet>
      <dgm:spPr/>
    </dgm:pt>
    <dgm:pt modelId="{6BD6E8C5-B266-4036-9F85-8B7556EC7223}" type="pres">
      <dgm:prSet presAssocID="{F24D23AE-63E6-4796-BD62-F58C5597363B}" presName="sibTrans" presStyleCnt="0"/>
      <dgm:spPr/>
    </dgm:pt>
    <dgm:pt modelId="{586BB485-3D43-434C-BC59-27FB774648B2}" type="pres">
      <dgm:prSet presAssocID="{322CF498-F459-46C8-B095-15DB2A2C8B39}" presName="node" presStyleLbl="node1" presStyleIdx="1" presStyleCnt="6">
        <dgm:presLayoutVars>
          <dgm:bulletEnabled val="1"/>
        </dgm:presLayoutVars>
      </dgm:prSet>
      <dgm:spPr/>
    </dgm:pt>
    <dgm:pt modelId="{E5CB5328-9F65-4536-B1A2-736A542B5AFF}" type="pres">
      <dgm:prSet presAssocID="{C48F3B65-8D23-46A5-AB24-895D8CA2C8A4}" presName="sibTrans" presStyleCnt="0"/>
      <dgm:spPr/>
    </dgm:pt>
    <dgm:pt modelId="{36E93E38-C152-4246-8BE0-9F8A05FDB561}" type="pres">
      <dgm:prSet presAssocID="{E1CB57A9-AE0A-4AE8-BC23-707E4FCD2751}" presName="node" presStyleLbl="node1" presStyleIdx="2" presStyleCnt="6">
        <dgm:presLayoutVars>
          <dgm:bulletEnabled val="1"/>
        </dgm:presLayoutVars>
      </dgm:prSet>
      <dgm:spPr/>
    </dgm:pt>
    <dgm:pt modelId="{10740812-1587-492E-817D-101F597E190C}" type="pres">
      <dgm:prSet presAssocID="{0E9E1D24-27D4-4991-A59F-355C074940A2}" presName="sibTrans" presStyleCnt="0"/>
      <dgm:spPr/>
    </dgm:pt>
    <dgm:pt modelId="{23DE879D-50A1-4195-A706-6C351997CC3D}" type="pres">
      <dgm:prSet presAssocID="{19631F10-D2E2-43DA-A2DC-A5CA3408DC5F}" presName="node" presStyleLbl="node1" presStyleIdx="3" presStyleCnt="6">
        <dgm:presLayoutVars>
          <dgm:bulletEnabled val="1"/>
        </dgm:presLayoutVars>
      </dgm:prSet>
      <dgm:spPr/>
    </dgm:pt>
    <dgm:pt modelId="{6E948CE5-8892-4A33-A1B8-FB6917EB3AE3}" type="pres">
      <dgm:prSet presAssocID="{59AFC0BC-78EC-4BD2-A456-770BE140466D}" presName="sibTrans" presStyleCnt="0"/>
      <dgm:spPr/>
    </dgm:pt>
    <dgm:pt modelId="{AE066002-7662-4296-8C16-1FC0EDAC5ADD}" type="pres">
      <dgm:prSet presAssocID="{0D962A6D-90EE-429A-BC31-4B899AEC8242}" presName="node" presStyleLbl="node1" presStyleIdx="4" presStyleCnt="6">
        <dgm:presLayoutVars>
          <dgm:bulletEnabled val="1"/>
        </dgm:presLayoutVars>
      </dgm:prSet>
      <dgm:spPr/>
    </dgm:pt>
    <dgm:pt modelId="{75163487-D326-454F-9B72-40EADD052DA1}" type="pres">
      <dgm:prSet presAssocID="{20CE0C53-DC61-434C-90E9-60018801D219}" presName="sibTrans" presStyleCnt="0"/>
      <dgm:spPr/>
    </dgm:pt>
    <dgm:pt modelId="{4BCF80EA-07D1-42AE-8CC0-E8D46401E055}" type="pres">
      <dgm:prSet presAssocID="{AABEC3AA-0C97-470A-ADF4-B0F39276A86D}" presName="node" presStyleLbl="node1" presStyleIdx="5" presStyleCnt="6">
        <dgm:presLayoutVars>
          <dgm:bulletEnabled val="1"/>
        </dgm:presLayoutVars>
      </dgm:prSet>
      <dgm:spPr/>
    </dgm:pt>
  </dgm:ptLst>
  <dgm:cxnLst>
    <dgm:cxn modelId="{1C698202-19C7-47BB-9ABC-83A0B3595A7C}" srcId="{8E71346C-352D-4C37-B525-0DDEAC39ADED}" destId="{19631F10-D2E2-43DA-A2DC-A5CA3408DC5F}" srcOrd="3" destOrd="0" parTransId="{DC8B438C-DC41-4020-AFFA-14A7C811047B}" sibTransId="{59AFC0BC-78EC-4BD2-A456-770BE140466D}"/>
    <dgm:cxn modelId="{0D2DCA02-050D-4B18-9378-5A9D8F32EB84}" type="presOf" srcId="{19631F10-D2E2-43DA-A2DC-A5CA3408DC5F}" destId="{23DE879D-50A1-4195-A706-6C351997CC3D}" srcOrd="0" destOrd="0" presId="urn:microsoft.com/office/officeart/2005/8/layout/default"/>
    <dgm:cxn modelId="{1A748419-019F-41CA-AE79-88C54D9CE398}" type="presOf" srcId="{AABEC3AA-0C97-470A-ADF4-B0F39276A86D}" destId="{4BCF80EA-07D1-42AE-8CC0-E8D46401E055}" srcOrd="0" destOrd="0" presId="urn:microsoft.com/office/officeart/2005/8/layout/default"/>
    <dgm:cxn modelId="{5F66A837-FE84-451D-A38F-E763E0608BF5}" srcId="{8E71346C-352D-4C37-B525-0DDEAC39ADED}" destId="{86D906DD-AD97-4FB8-B2A5-C98E9FC6E4EE}" srcOrd="0" destOrd="0" parTransId="{CD0C4F91-ECE5-462D-AAAB-BC1147317A25}" sibTransId="{F24D23AE-63E6-4796-BD62-F58C5597363B}"/>
    <dgm:cxn modelId="{4018CD3E-18BE-4491-8B2A-2BF791528CC0}" srcId="{8E71346C-352D-4C37-B525-0DDEAC39ADED}" destId="{AABEC3AA-0C97-470A-ADF4-B0F39276A86D}" srcOrd="5" destOrd="0" parTransId="{88DF761A-9BB1-470E-9DD9-EEE7048429B5}" sibTransId="{FB9174F3-3DDF-48B6-9804-6CFAB0D4A3F4}"/>
    <dgm:cxn modelId="{B5DC2D66-3D82-4644-92FE-261BF1932CC3}" type="presOf" srcId="{86D906DD-AD97-4FB8-B2A5-C98E9FC6E4EE}" destId="{75D3062F-6FC9-4BF5-9501-DA004C2CA873}" srcOrd="0" destOrd="0" presId="urn:microsoft.com/office/officeart/2005/8/layout/default"/>
    <dgm:cxn modelId="{3B159E4B-8389-4903-B84D-F6205C0DC7A8}" type="presOf" srcId="{322CF498-F459-46C8-B095-15DB2A2C8B39}" destId="{586BB485-3D43-434C-BC59-27FB774648B2}" srcOrd="0" destOrd="0" presId="urn:microsoft.com/office/officeart/2005/8/layout/default"/>
    <dgm:cxn modelId="{8D3BBF8B-4A60-42A7-AC36-00FAADC72676}" srcId="{8E71346C-352D-4C37-B525-0DDEAC39ADED}" destId="{0D962A6D-90EE-429A-BC31-4B899AEC8242}" srcOrd="4" destOrd="0" parTransId="{0DF6E8A9-87BB-4822-9FF5-1B6E53BA6AEA}" sibTransId="{20CE0C53-DC61-434C-90E9-60018801D219}"/>
    <dgm:cxn modelId="{BAF2DB90-4696-42E8-9152-0D5E1BFC15FD}" srcId="{8E71346C-352D-4C37-B525-0DDEAC39ADED}" destId="{E1CB57A9-AE0A-4AE8-BC23-707E4FCD2751}" srcOrd="2" destOrd="0" parTransId="{14F43189-062A-4847-8865-E5B5E78E20BB}" sibTransId="{0E9E1D24-27D4-4991-A59F-355C074940A2}"/>
    <dgm:cxn modelId="{EA5D64A8-9143-48BB-8809-4242DECCFE0E}" srcId="{8E71346C-352D-4C37-B525-0DDEAC39ADED}" destId="{322CF498-F459-46C8-B095-15DB2A2C8B39}" srcOrd="1" destOrd="0" parTransId="{08049D40-5E10-499A-A265-9A911A195B81}" sibTransId="{C48F3B65-8D23-46A5-AB24-895D8CA2C8A4}"/>
    <dgm:cxn modelId="{D6D977C2-5440-4B06-B23D-CBDA784732BE}" type="presOf" srcId="{8E71346C-352D-4C37-B525-0DDEAC39ADED}" destId="{285E61A8-A710-40A6-B435-883E9C57BD94}" srcOrd="0" destOrd="0" presId="urn:microsoft.com/office/officeart/2005/8/layout/default"/>
    <dgm:cxn modelId="{120629E6-65A2-4669-ADDE-72BCDDB921AE}" type="presOf" srcId="{E1CB57A9-AE0A-4AE8-BC23-707E4FCD2751}" destId="{36E93E38-C152-4246-8BE0-9F8A05FDB561}" srcOrd="0" destOrd="0" presId="urn:microsoft.com/office/officeart/2005/8/layout/default"/>
    <dgm:cxn modelId="{40A6ACF7-8862-4215-B7F1-11F028477002}" type="presOf" srcId="{0D962A6D-90EE-429A-BC31-4B899AEC8242}" destId="{AE066002-7662-4296-8C16-1FC0EDAC5ADD}" srcOrd="0" destOrd="0" presId="urn:microsoft.com/office/officeart/2005/8/layout/default"/>
    <dgm:cxn modelId="{568A8D40-396E-4203-BE0F-E33B5D688431}" type="presParOf" srcId="{285E61A8-A710-40A6-B435-883E9C57BD94}" destId="{75D3062F-6FC9-4BF5-9501-DA004C2CA873}" srcOrd="0" destOrd="0" presId="urn:microsoft.com/office/officeart/2005/8/layout/default"/>
    <dgm:cxn modelId="{673408D8-C1B9-45CF-8179-F6751D1F6CFB}" type="presParOf" srcId="{285E61A8-A710-40A6-B435-883E9C57BD94}" destId="{6BD6E8C5-B266-4036-9F85-8B7556EC7223}" srcOrd="1" destOrd="0" presId="urn:microsoft.com/office/officeart/2005/8/layout/default"/>
    <dgm:cxn modelId="{6117FF74-5958-461F-B7A6-42B566F01305}" type="presParOf" srcId="{285E61A8-A710-40A6-B435-883E9C57BD94}" destId="{586BB485-3D43-434C-BC59-27FB774648B2}" srcOrd="2" destOrd="0" presId="urn:microsoft.com/office/officeart/2005/8/layout/default"/>
    <dgm:cxn modelId="{26FFE01E-FF98-4430-AF30-7FB8A4BCBDF0}" type="presParOf" srcId="{285E61A8-A710-40A6-B435-883E9C57BD94}" destId="{E5CB5328-9F65-4536-B1A2-736A542B5AFF}" srcOrd="3" destOrd="0" presId="urn:microsoft.com/office/officeart/2005/8/layout/default"/>
    <dgm:cxn modelId="{87EFB135-64D8-4979-8B12-EE5327B8F5A9}" type="presParOf" srcId="{285E61A8-A710-40A6-B435-883E9C57BD94}" destId="{36E93E38-C152-4246-8BE0-9F8A05FDB561}" srcOrd="4" destOrd="0" presId="urn:microsoft.com/office/officeart/2005/8/layout/default"/>
    <dgm:cxn modelId="{C11F143B-DC07-4589-95F2-23D360598CBF}" type="presParOf" srcId="{285E61A8-A710-40A6-B435-883E9C57BD94}" destId="{10740812-1587-492E-817D-101F597E190C}" srcOrd="5" destOrd="0" presId="urn:microsoft.com/office/officeart/2005/8/layout/default"/>
    <dgm:cxn modelId="{59B76BCF-CF06-465A-913D-1CF013807E36}" type="presParOf" srcId="{285E61A8-A710-40A6-B435-883E9C57BD94}" destId="{23DE879D-50A1-4195-A706-6C351997CC3D}" srcOrd="6" destOrd="0" presId="urn:microsoft.com/office/officeart/2005/8/layout/default"/>
    <dgm:cxn modelId="{1F1487B9-A17E-45D0-A00B-5711708DA1F7}" type="presParOf" srcId="{285E61A8-A710-40A6-B435-883E9C57BD94}" destId="{6E948CE5-8892-4A33-A1B8-FB6917EB3AE3}" srcOrd="7" destOrd="0" presId="urn:microsoft.com/office/officeart/2005/8/layout/default"/>
    <dgm:cxn modelId="{9424DBE5-3790-4816-96FA-9FD8D4219605}" type="presParOf" srcId="{285E61A8-A710-40A6-B435-883E9C57BD94}" destId="{AE066002-7662-4296-8C16-1FC0EDAC5ADD}" srcOrd="8" destOrd="0" presId="urn:microsoft.com/office/officeart/2005/8/layout/default"/>
    <dgm:cxn modelId="{CA3BA6A3-CC44-4F16-AFD6-F05B9F8B03ED}" type="presParOf" srcId="{285E61A8-A710-40A6-B435-883E9C57BD94}" destId="{75163487-D326-454F-9B72-40EADD052DA1}" srcOrd="9" destOrd="0" presId="urn:microsoft.com/office/officeart/2005/8/layout/default"/>
    <dgm:cxn modelId="{AD830FF3-0DE8-4110-B69A-7766DD584105}" type="presParOf" srcId="{285E61A8-A710-40A6-B435-883E9C57BD94}" destId="{4BCF80EA-07D1-42AE-8CC0-E8D46401E05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E71346C-352D-4C37-B525-0DDEAC39ADE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6D906DD-AD97-4FB8-B2A5-C98E9FC6E4EE}">
      <dgm:prSet phldrT="[Текст]"/>
      <dgm:spPr/>
      <dgm:t>
        <a:bodyPr/>
        <a:lstStyle/>
        <a:p>
          <a:r>
            <a:rPr lang="uk-UA" dirty="0">
              <a:latin typeface="+mj-lt"/>
            </a:rPr>
            <a:t>ідеологічна</a:t>
          </a:r>
          <a:endParaRPr lang="ru-RU" dirty="0">
            <a:latin typeface="+mj-lt"/>
          </a:endParaRPr>
        </a:p>
      </dgm:t>
    </dgm:pt>
    <dgm:pt modelId="{CD0C4F91-ECE5-462D-AAAB-BC1147317A25}" type="parTrans" cxnId="{5F66A837-FE84-451D-A38F-E763E0608BF5}">
      <dgm:prSet/>
      <dgm:spPr/>
      <dgm:t>
        <a:bodyPr/>
        <a:lstStyle/>
        <a:p>
          <a:endParaRPr lang="ru-RU"/>
        </a:p>
      </dgm:t>
    </dgm:pt>
    <dgm:pt modelId="{F24D23AE-63E6-4796-BD62-F58C5597363B}" type="sibTrans" cxnId="{5F66A837-FE84-451D-A38F-E763E0608BF5}">
      <dgm:prSet/>
      <dgm:spPr/>
      <dgm:t>
        <a:bodyPr/>
        <a:lstStyle/>
        <a:p>
          <a:endParaRPr lang="ru-RU"/>
        </a:p>
      </dgm:t>
    </dgm:pt>
    <dgm:pt modelId="{322CF498-F459-46C8-B095-15DB2A2C8B39}">
      <dgm:prSet phldrT="[Текст]"/>
      <dgm:spPr/>
      <dgm:t>
        <a:bodyPr/>
        <a:lstStyle/>
        <a:p>
          <a:r>
            <a:rPr lang="uk-UA" dirty="0">
              <a:latin typeface="+mj-lt"/>
            </a:rPr>
            <a:t>виховна</a:t>
          </a:r>
          <a:endParaRPr lang="ru-RU" dirty="0">
            <a:latin typeface="+mj-lt"/>
          </a:endParaRPr>
        </a:p>
      </dgm:t>
    </dgm:pt>
    <dgm:pt modelId="{08049D40-5E10-499A-A265-9A911A195B81}" type="parTrans" cxnId="{EA5D64A8-9143-48BB-8809-4242DECCFE0E}">
      <dgm:prSet/>
      <dgm:spPr/>
      <dgm:t>
        <a:bodyPr/>
        <a:lstStyle/>
        <a:p>
          <a:endParaRPr lang="ru-RU"/>
        </a:p>
      </dgm:t>
    </dgm:pt>
    <dgm:pt modelId="{C48F3B65-8D23-46A5-AB24-895D8CA2C8A4}" type="sibTrans" cxnId="{EA5D64A8-9143-48BB-8809-4242DECCFE0E}">
      <dgm:prSet/>
      <dgm:spPr/>
      <dgm:t>
        <a:bodyPr/>
        <a:lstStyle/>
        <a:p>
          <a:endParaRPr lang="ru-RU"/>
        </a:p>
      </dgm:t>
    </dgm:pt>
    <dgm:pt modelId="{E1CB57A9-AE0A-4AE8-BC23-707E4FCD2751}">
      <dgm:prSet phldrT="[Текст]"/>
      <dgm:spPr/>
      <dgm:t>
        <a:bodyPr/>
        <a:lstStyle/>
        <a:p>
          <a:r>
            <a:rPr lang="uk-UA" dirty="0">
              <a:latin typeface="+mj-lt"/>
            </a:rPr>
            <a:t>комунікативна</a:t>
          </a:r>
          <a:endParaRPr lang="ru-RU" dirty="0">
            <a:latin typeface="+mj-lt"/>
          </a:endParaRPr>
        </a:p>
      </dgm:t>
    </dgm:pt>
    <dgm:pt modelId="{14F43189-062A-4847-8865-E5B5E78E20BB}" type="parTrans" cxnId="{BAF2DB90-4696-42E8-9152-0D5E1BFC15FD}">
      <dgm:prSet/>
      <dgm:spPr/>
      <dgm:t>
        <a:bodyPr/>
        <a:lstStyle/>
        <a:p>
          <a:endParaRPr lang="ru-RU"/>
        </a:p>
      </dgm:t>
    </dgm:pt>
    <dgm:pt modelId="{0E9E1D24-27D4-4991-A59F-355C074940A2}" type="sibTrans" cxnId="{BAF2DB90-4696-42E8-9152-0D5E1BFC15FD}">
      <dgm:prSet/>
      <dgm:spPr/>
      <dgm:t>
        <a:bodyPr/>
        <a:lstStyle/>
        <a:p>
          <a:endParaRPr lang="ru-RU"/>
        </a:p>
      </dgm:t>
    </dgm:pt>
    <dgm:pt modelId="{19631F10-D2E2-43DA-A2DC-A5CA3408DC5F}">
      <dgm:prSet phldrT="[Текст]"/>
      <dgm:spPr/>
      <dgm:t>
        <a:bodyPr/>
        <a:lstStyle/>
        <a:p>
          <a:r>
            <a:rPr lang="uk-UA" dirty="0">
              <a:latin typeface="+mj-lt"/>
            </a:rPr>
            <a:t>прикладна (практична)</a:t>
          </a:r>
          <a:endParaRPr lang="ru-RU" dirty="0">
            <a:latin typeface="+mj-lt"/>
          </a:endParaRPr>
        </a:p>
      </dgm:t>
    </dgm:pt>
    <dgm:pt modelId="{DC8B438C-DC41-4020-AFFA-14A7C811047B}" type="parTrans" cxnId="{1C698202-19C7-47BB-9ABC-83A0B3595A7C}">
      <dgm:prSet/>
      <dgm:spPr/>
      <dgm:t>
        <a:bodyPr/>
        <a:lstStyle/>
        <a:p>
          <a:endParaRPr lang="ru-RU"/>
        </a:p>
      </dgm:t>
    </dgm:pt>
    <dgm:pt modelId="{59AFC0BC-78EC-4BD2-A456-770BE140466D}" type="sibTrans" cxnId="{1C698202-19C7-47BB-9ABC-83A0B3595A7C}">
      <dgm:prSet/>
      <dgm:spPr/>
      <dgm:t>
        <a:bodyPr/>
        <a:lstStyle/>
        <a:p>
          <a:endParaRPr lang="ru-RU"/>
        </a:p>
      </dgm:t>
    </dgm:pt>
    <dgm:pt modelId="{0D962A6D-90EE-429A-BC31-4B899AEC8242}">
      <dgm:prSet phldrT="[Текст]"/>
      <dgm:spPr/>
      <dgm:t>
        <a:bodyPr/>
        <a:lstStyle/>
        <a:p>
          <a:r>
            <a:rPr lang="uk-UA" dirty="0">
              <a:latin typeface="+mj-lt"/>
            </a:rPr>
            <a:t>інтеграційна</a:t>
          </a:r>
          <a:endParaRPr lang="ru-RU" dirty="0">
            <a:latin typeface="+mj-lt"/>
          </a:endParaRPr>
        </a:p>
      </dgm:t>
    </dgm:pt>
    <dgm:pt modelId="{0DF6E8A9-87BB-4822-9FF5-1B6E53BA6AEA}" type="parTrans" cxnId="{8D3BBF8B-4A60-42A7-AC36-00FAADC72676}">
      <dgm:prSet/>
      <dgm:spPr/>
      <dgm:t>
        <a:bodyPr/>
        <a:lstStyle/>
        <a:p>
          <a:endParaRPr lang="ru-RU"/>
        </a:p>
      </dgm:t>
    </dgm:pt>
    <dgm:pt modelId="{20CE0C53-DC61-434C-90E9-60018801D219}" type="sibTrans" cxnId="{8D3BBF8B-4A60-42A7-AC36-00FAADC72676}">
      <dgm:prSet/>
      <dgm:spPr/>
      <dgm:t>
        <a:bodyPr/>
        <a:lstStyle/>
        <a:p>
          <a:endParaRPr lang="ru-RU"/>
        </a:p>
      </dgm:t>
    </dgm:pt>
    <dgm:pt modelId="{1D0E0568-B57A-45DC-BC66-30D5E6DCAE46}">
      <dgm:prSet phldrT="[Текст]"/>
      <dgm:spPr/>
      <dgm:t>
        <a:bodyPr/>
        <a:lstStyle/>
        <a:p>
          <a:r>
            <a:rPr lang="uk-UA" dirty="0">
              <a:latin typeface="+mj-lt"/>
            </a:rPr>
            <a:t>інформаційна</a:t>
          </a:r>
          <a:endParaRPr lang="ru-RU" dirty="0">
            <a:latin typeface="+mj-lt"/>
          </a:endParaRPr>
        </a:p>
      </dgm:t>
    </dgm:pt>
    <dgm:pt modelId="{112D38E3-8DBA-4940-8A6C-505331BDB266}" type="parTrans" cxnId="{35CAD19C-2F68-41CF-A268-6BA1D831D3B3}">
      <dgm:prSet/>
      <dgm:spPr/>
      <dgm:t>
        <a:bodyPr/>
        <a:lstStyle/>
        <a:p>
          <a:endParaRPr lang="ru-RU"/>
        </a:p>
      </dgm:t>
    </dgm:pt>
    <dgm:pt modelId="{53665025-1159-4F98-96A9-EA3D4C7098C7}" type="sibTrans" cxnId="{35CAD19C-2F68-41CF-A268-6BA1D831D3B3}">
      <dgm:prSet/>
      <dgm:spPr/>
      <dgm:t>
        <a:bodyPr/>
        <a:lstStyle/>
        <a:p>
          <a:endParaRPr lang="ru-RU"/>
        </a:p>
      </dgm:t>
    </dgm:pt>
    <dgm:pt modelId="{285E61A8-A710-40A6-B435-883E9C57BD94}" type="pres">
      <dgm:prSet presAssocID="{8E71346C-352D-4C37-B525-0DDEAC39ADED}" presName="diagram" presStyleCnt="0">
        <dgm:presLayoutVars>
          <dgm:dir/>
          <dgm:resizeHandles val="exact"/>
        </dgm:presLayoutVars>
      </dgm:prSet>
      <dgm:spPr/>
    </dgm:pt>
    <dgm:pt modelId="{75D3062F-6FC9-4BF5-9501-DA004C2CA873}" type="pres">
      <dgm:prSet presAssocID="{86D906DD-AD97-4FB8-B2A5-C98E9FC6E4EE}" presName="node" presStyleLbl="node1" presStyleIdx="0" presStyleCnt="6">
        <dgm:presLayoutVars>
          <dgm:bulletEnabled val="1"/>
        </dgm:presLayoutVars>
      </dgm:prSet>
      <dgm:spPr/>
    </dgm:pt>
    <dgm:pt modelId="{6BD6E8C5-B266-4036-9F85-8B7556EC7223}" type="pres">
      <dgm:prSet presAssocID="{F24D23AE-63E6-4796-BD62-F58C5597363B}" presName="sibTrans" presStyleCnt="0"/>
      <dgm:spPr/>
    </dgm:pt>
    <dgm:pt modelId="{586BB485-3D43-434C-BC59-27FB774648B2}" type="pres">
      <dgm:prSet presAssocID="{322CF498-F459-46C8-B095-15DB2A2C8B39}" presName="node" presStyleLbl="node1" presStyleIdx="1" presStyleCnt="6">
        <dgm:presLayoutVars>
          <dgm:bulletEnabled val="1"/>
        </dgm:presLayoutVars>
      </dgm:prSet>
      <dgm:spPr/>
    </dgm:pt>
    <dgm:pt modelId="{E5CB5328-9F65-4536-B1A2-736A542B5AFF}" type="pres">
      <dgm:prSet presAssocID="{C48F3B65-8D23-46A5-AB24-895D8CA2C8A4}" presName="sibTrans" presStyleCnt="0"/>
      <dgm:spPr/>
    </dgm:pt>
    <dgm:pt modelId="{36E93E38-C152-4246-8BE0-9F8A05FDB561}" type="pres">
      <dgm:prSet presAssocID="{E1CB57A9-AE0A-4AE8-BC23-707E4FCD2751}" presName="node" presStyleLbl="node1" presStyleIdx="2" presStyleCnt="6">
        <dgm:presLayoutVars>
          <dgm:bulletEnabled val="1"/>
        </dgm:presLayoutVars>
      </dgm:prSet>
      <dgm:spPr/>
    </dgm:pt>
    <dgm:pt modelId="{10740812-1587-492E-817D-101F597E190C}" type="pres">
      <dgm:prSet presAssocID="{0E9E1D24-27D4-4991-A59F-355C074940A2}" presName="sibTrans" presStyleCnt="0"/>
      <dgm:spPr/>
    </dgm:pt>
    <dgm:pt modelId="{23DE879D-50A1-4195-A706-6C351997CC3D}" type="pres">
      <dgm:prSet presAssocID="{19631F10-D2E2-43DA-A2DC-A5CA3408DC5F}" presName="node" presStyleLbl="node1" presStyleIdx="3" presStyleCnt="6">
        <dgm:presLayoutVars>
          <dgm:bulletEnabled val="1"/>
        </dgm:presLayoutVars>
      </dgm:prSet>
      <dgm:spPr/>
    </dgm:pt>
    <dgm:pt modelId="{6E948CE5-8892-4A33-A1B8-FB6917EB3AE3}" type="pres">
      <dgm:prSet presAssocID="{59AFC0BC-78EC-4BD2-A456-770BE140466D}" presName="sibTrans" presStyleCnt="0"/>
      <dgm:spPr/>
    </dgm:pt>
    <dgm:pt modelId="{AE066002-7662-4296-8C16-1FC0EDAC5ADD}" type="pres">
      <dgm:prSet presAssocID="{0D962A6D-90EE-429A-BC31-4B899AEC8242}" presName="node" presStyleLbl="node1" presStyleIdx="4" presStyleCnt="6">
        <dgm:presLayoutVars>
          <dgm:bulletEnabled val="1"/>
        </dgm:presLayoutVars>
      </dgm:prSet>
      <dgm:spPr/>
    </dgm:pt>
    <dgm:pt modelId="{75163487-D326-454F-9B72-40EADD052DA1}" type="pres">
      <dgm:prSet presAssocID="{20CE0C53-DC61-434C-90E9-60018801D219}" presName="sibTrans" presStyleCnt="0"/>
      <dgm:spPr/>
    </dgm:pt>
    <dgm:pt modelId="{D42BB917-D2F8-42EF-93C6-98C5585D54A4}" type="pres">
      <dgm:prSet presAssocID="{1D0E0568-B57A-45DC-BC66-30D5E6DCAE46}" presName="node" presStyleLbl="node1" presStyleIdx="5" presStyleCnt="6">
        <dgm:presLayoutVars>
          <dgm:bulletEnabled val="1"/>
        </dgm:presLayoutVars>
      </dgm:prSet>
      <dgm:spPr/>
    </dgm:pt>
  </dgm:ptLst>
  <dgm:cxnLst>
    <dgm:cxn modelId="{1C698202-19C7-47BB-9ABC-83A0B3595A7C}" srcId="{8E71346C-352D-4C37-B525-0DDEAC39ADED}" destId="{19631F10-D2E2-43DA-A2DC-A5CA3408DC5F}" srcOrd="3" destOrd="0" parTransId="{DC8B438C-DC41-4020-AFFA-14A7C811047B}" sibTransId="{59AFC0BC-78EC-4BD2-A456-770BE140466D}"/>
    <dgm:cxn modelId="{0D2DCA02-050D-4B18-9378-5A9D8F32EB84}" type="presOf" srcId="{19631F10-D2E2-43DA-A2DC-A5CA3408DC5F}" destId="{23DE879D-50A1-4195-A706-6C351997CC3D}" srcOrd="0" destOrd="0" presId="urn:microsoft.com/office/officeart/2005/8/layout/default"/>
    <dgm:cxn modelId="{B0566F0B-6B92-4672-82DF-B5EB1B3FC154}" type="presOf" srcId="{1D0E0568-B57A-45DC-BC66-30D5E6DCAE46}" destId="{D42BB917-D2F8-42EF-93C6-98C5585D54A4}" srcOrd="0" destOrd="0" presId="urn:microsoft.com/office/officeart/2005/8/layout/default"/>
    <dgm:cxn modelId="{5F66A837-FE84-451D-A38F-E763E0608BF5}" srcId="{8E71346C-352D-4C37-B525-0DDEAC39ADED}" destId="{86D906DD-AD97-4FB8-B2A5-C98E9FC6E4EE}" srcOrd="0" destOrd="0" parTransId="{CD0C4F91-ECE5-462D-AAAB-BC1147317A25}" sibTransId="{F24D23AE-63E6-4796-BD62-F58C5597363B}"/>
    <dgm:cxn modelId="{B5DC2D66-3D82-4644-92FE-261BF1932CC3}" type="presOf" srcId="{86D906DD-AD97-4FB8-B2A5-C98E9FC6E4EE}" destId="{75D3062F-6FC9-4BF5-9501-DA004C2CA873}" srcOrd="0" destOrd="0" presId="urn:microsoft.com/office/officeart/2005/8/layout/default"/>
    <dgm:cxn modelId="{3B159E4B-8389-4903-B84D-F6205C0DC7A8}" type="presOf" srcId="{322CF498-F459-46C8-B095-15DB2A2C8B39}" destId="{586BB485-3D43-434C-BC59-27FB774648B2}" srcOrd="0" destOrd="0" presId="urn:microsoft.com/office/officeart/2005/8/layout/default"/>
    <dgm:cxn modelId="{8D3BBF8B-4A60-42A7-AC36-00FAADC72676}" srcId="{8E71346C-352D-4C37-B525-0DDEAC39ADED}" destId="{0D962A6D-90EE-429A-BC31-4B899AEC8242}" srcOrd="4" destOrd="0" parTransId="{0DF6E8A9-87BB-4822-9FF5-1B6E53BA6AEA}" sibTransId="{20CE0C53-DC61-434C-90E9-60018801D219}"/>
    <dgm:cxn modelId="{BAF2DB90-4696-42E8-9152-0D5E1BFC15FD}" srcId="{8E71346C-352D-4C37-B525-0DDEAC39ADED}" destId="{E1CB57A9-AE0A-4AE8-BC23-707E4FCD2751}" srcOrd="2" destOrd="0" parTransId="{14F43189-062A-4847-8865-E5B5E78E20BB}" sibTransId="{0E9E1D24-27D4-4991-A59F-355C074940A2}"/>
    <dgm:cxn modelId="{35CAD19C-2F68-41CF-A268-6BA1D831D3B3}" srcId="{8E71346C-352D-4C37-B525-0DDEAC39ADED}" destId="{1D0E0568-B57A-45DC-BC66-30D5E6DCAE46}" srcOrd="5" destOrd="0" parTransId="{112D38E3-8DBA-4940-8A6C-505331BDB266}" sibTransId="{53665025-1159-4F98-96A9-EA3D4C7098C7}"/>
    <dgm:cxn modelId="{EA5D64A8-9143-48BB-8809-4242DECCFE0E}" srcId="{8E71346C-352D-4C37-B525-0DDEAC39ADED}" destId="{322CF498-F459-46C8-B095-15DB2A2C8B39}" srcOrd="1" destOrd="0" parTransId="{08049D40-5E10-499A-A265-9A911A195B81}" sibTransId="{C48F3B65-8D23-46A5-AB24-895D8CA2C8A4}"/>
    <dgm:cxn modelId="{D6D977C2-5440-4B06-B23D-CBDA784732BE}" type="presOf" srcId="{8E71346C-352D-4C37-B525-0DDEAC39ADED}" destId="{285E61A8-A710-40A6-B435-883E9C57BD94}" srcOrd="0" destOrd="0" presId="urn:microsoft.com/office/officeart/2005/8/layout/default"/>
    <dgm:cxn modelId="{120629E6-65A2-4669-ADDE-72BCDDB921AE}" type="presOf" srcId="{E1CB57A9-AE0A-4AE8-BC23-707E4FCD2751}" destId="{36E93E38-C152-4246-8BE0-9F8A05FDB561}" srcOrd="0" destOrd="0" presId="urn:microsoft.com/office/officeart/2005/8/layout/default"/>
    <dgm:cxn modelId="{40A6ACF7-8862-4215-B7F1-11F028477002}" type="presOf" srcId="{0D962A6D-90EE-429A-BC31-4B899AEC8242}" destId="{AE066002-7662-4296-8C16-1FC0EDAC5ADD}" srcOrd="0" destOrd="0" presId="urn:microsoft.com/office/officeart/2005/8/layout/default"/>
    <dgm:cxn modelId="{568A8D40-396E-4203-BE0F-E33B5D688431}" type="presParOf" srcId="{285E61A8-A710-40A6-B435-883E9C57BD94}" destId="{75D3062F-6FC9-4BF5-9501-DA004C2CA873}" srcOrd="0" destOrd="0" presId="urn:microsoft.com/office/officeart/2005/8/layout/default"/>
    <dgm:cxn modelId="{673408D8-C1B9-45CF-8179-F6751D1F6CFB}" type="presParOf" srcId="{285E61A8-A710-40A6-B435-883E9C57BD94}" destId="{6BD6E8C5-B266-4036-9F85-8B7556EC7223}" srcOrd="1" destOrd="0" presId="urn:microsoft.com/office/officeart/2005/8/layout/default"/>
    <dgm:cxn modelId="{6117FF74-5958-461F-B7A6-42B566F01305}" type="presParOf" srcId="{285E61A8-A710-40A6-B435-883E9C57BD94}" destId="{586BB485-3D43-434C-BC59-27FB774648B2}" srcOrd="2" destOrd="0" presId="urn:microsoft.com/office/officeart/2005/8/layout/default"/>
    <dgm:cxn modelId="{26FFE01E-FF98-4430-AF30-7FB8A4BCBDF0}" type="presParOf" srcId="{285E61A8-A710-40A6-B435-883E9C57BD94}" destId="{E5CB5328-9F65-4536-B1A2-736A542B5AFF}" srcOrd="3" destOrd="0" presId="urn:microsoft.com/office/officeart/2005/8/layout/default"/>
    <dgm:cxn modelId="{87EFB135-64D8-4979-8B12-EE5327B8F5A9}" type="presParOf" srcId="{285E61A8-A710-40A6-B435-883E9C57BD94}" destId="{36E93E38-C152-4246-8BE0-9F8A05FDB561}" srcOrd="4" destOrd="0" presId="urn:microsoft.com/office/officeart/2005/8/layout/default"/>
    <dgm:cxn modelId="{C11F143B-DC07-4589-95F2-23D360598CBF}" type="presParOf" srcId="{285E61A8-A710-40A6-B435-883E9C57BD94}" destId="{10740812-1587-492E-817D-101F597E190C}" srcOrd="5" destOrd="0" presId="urn:microsoft.com/office/officeart/2005/8/layout/default"/>
    <dgm:cxn modelId="{59B76BCF-CF06-465A-913D-1CF013807E36}" type="presParOf" srcId="{285E61A8-A710-40A6-B435-883E9C57BD94}" destId="{23DE879D-50A1-4195-A706-6C351997CC3D}" srcOrd="6" destOrd="0" presId="urn:microsoft.com/office/officeart/2005/8/layout/default"/>
    <dgm:cxn modelId="{1F1487B9-A17E-45D0-A00B-5711708DA1F7}" type="presParOf" srcId="{285E61A8-A710-40A6-B435-883E9C57BD94}" destId="{6E948CE5-8892-4A33-A1B8-FB6917EB3AE3}" srcOrd="7" destOrd="0" presId="urn:microsoft.com/office/officeart/2005/8/layout/default"/>
    <dgm:cxn modelId="{9424DBE5-3790-4816-96FA-9FD8D4219605}" type="presParOf" srcId="{285E61A8-A710-40A6-B435-883E9C57BD94}" destId="{AE066002-7662-4296-8C16-1FC0EDAC5ADD}" srcOrd="8" destOrd="0" presId="urn:microsoft.com/office/officeart/2005/8/layout/default"/>
    <dgm:cxn modelId="{749A3469-B26B-40CE-88C2-D09D69F7ECCB}" type="presParOf" srcId="{285E61A8-A710-40A6-B435-883E9C57BD94}" destId="{75163487-D326-454F-9B72-40EADD052DA1}" srcOrd="9" destOrd="0" presId="urn:microsoft.com/office/officeart/2005/8/layout/default"/>
    <dgm:cxn modelId="{3571ECB3-EF2E-4B1C-AAB0-D162FB1F6F84}" type="presParOf" srcId="{285E61A8-A710-40A6-B435-883E9C57BD94}" destId="{D42BB917-D2F8-42EF-93C6-98C5585D54A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1DA17-71FA-4D0A-9FDF-6CBA23659EA3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F3D89A4F-B4A8-45F5-A645-CE169C380629}">
      <dgm:prSet custT="1"/>
      <dgm:spPr/>
      <dgm:t>
        <a:bodyPr/>
        <a:lstStyle/>
        <a:p>
          <a:r>
            <a:rPr lang="uk-U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5. </a:t>
          </a:r>
          <a:r>
            <a:rPr lang="uk-UA" sz="3200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Роль теорії держави та права в підготовці працівників правоохоронної діяльності</a:t>
          </a:r>
          <a:endParaRPr lang="uk-UA" sz="3200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0CDA9B-4F8C-4F65-AAC4-CC8215B57FC1}" type="parTrans" cxnId="{2BC26192-DC65-40AC-B7D6-25A313352BAF}">
      <dgm:prSet/>
      <dgm:spPr/>
      <dgm:t>
        <a:bodyPr/>
        <a:lstStyle/>
        <a:p>
          <a:endParaRPr lang="uk-UA"/>
        </a:p>
      </dgm:t>
    </dgm:pt>
    <dgm:pt modelId="{9C69FAB6-4CF8-4770-9A88-6DD14DFC37E4}" type="sibTrans" cxnId="{2BC26192-DC65-40AC-B7D6-25A313352BAF}">
      <dgm:prSet/>
      <dgm:spPr/>
      <dgm:t>
        <a:bodyPr/>
        <a:lstStyle/>
        <a:p>
          <a:endParaRPr lang="uk-UA"/>
        </a:p>
      </dgm:t>
    </dgm:pt>
    <dgm:pt modelId="{6AA33BEB-209A-477A-9C44-A7EF8786023B}">
      <dgm:prSet custT="1"/>
      <dgm:spPr/>
      <dgm:t>
        <a:bodyPr/>
        <a:lstStyle/>
        <a:p>
          <a:r>
            <a:rPr lang="uk-U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4. </a:t>
          </a:r>
          <a:r>
            <a:rPr lang="uk-UA" sz="3200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Функції теорії держави та права</a:t>
          </a:r>
          <a:endParaRPr lang="uk-UA" sz="3200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7B0C2-FB04-4EFA-AD9C-4E4E7290EBC2}" type="parTrans" cxnId="{B6F2375B-FE99-4B3D-ADAE-E65F443EE52C}">
      <dgm:prSet/>
      <dgm:spPr/>
      <dgm:t>
        <a:bodyPr/>
        <a:lstStyle/>
        <a:p>
          <a:endParaRPr lang="uk-UA"/>
        </a:p>
      </dgm:t>
    </dgm:pt>
    <dgm:pt modelId="{FE5B6AE3-6D43-41FA-8CB2-093367C25598}" type="sibTrans" cxnId="{B6F2375B-FE99-4B3D-ADAE-E65F443EE52C}">
      <dgm:prSet/>
      <dgm:spPr/>
      <dgm:t>
        <a:bodyPr/>
        <a:lstStyle/>
        <a:p>
          <a:endParaRPr lang="uk-UA"/>
        </a:p>
      </dgm:t>
    </dgm:pt>
    <dgm:pt modelId="{4EAFFB4C-B5E0-4A4D-81FE-42D3187723F1}">
      <dgm:prSet custT="1"/>
      <dgm:spPr/>
      <dgm:t>
        <a:bodyPr/>
        <a:lstStyle/>
        <a:p>
          <a:r>
            <a:rPr lang="uk-U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1. </a:t>
          </a:r>
          <a:r>
            <a:rPr lang="uk-UA" sz="3200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Теорія держави та права в системі юридичних наук</a:t>
          </a:r>
          <a:endParaRPr lang="uk-UA" sz="3200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AC90A-F572-4109-88F8-916B79A0FA07}" type="parTrans" cxnId="{6BFBB315-AF44-45F6-AEAC-A41EFC85C832}">
      <dgm:prSet/>
      <dgm:spPr/>
      <dgm:t>
        <a:bodyPr/>
        <a:lstStyle/>
        <a:p>
          <a:endParaRPr lang="uk-UA"/>
        </a:p>
      </dgm:t>
    </dgm:pt>
    <dgm:pt modelId="{4BE27B1F-BF6B-4C9D-A3A4-98172DB3D1F9}" type="sibTrans" cxnId="{6BFBB315-AF44-45F6-AEAC-A41EFC85C832}">
      <dgm:prSet/>
      <dgm:spPr/>
      <dgm:t>
        <a:bodyPr/>
        <a:lstStyle/>
        <a:p>
          <a:endParaRPr lang="uk-UA"/>
        </a:p>
      </dgm:t>
    </dgm:pt>
    <dgm:pt modelId="{B0393675-DCDE-41F4-86B3-09D238347AE6}">
      <dgm:prSet custT="1"/>
      <dgm:spPr/>
      <dgm:t>
        <a:bodyPr/>
        <a:lstStyle/>
        <a:p>
          <a:r>
            <a:rPr lang="uk-UA" sz="3200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Об’єкт, предмет і структура теорії держави та права</a:t>
          </a:r>
        </a:p>
      </dgm:t>
    </dgm:pt>
    <dgm:pt modelId="{5C2253B7-C68B-41DE-AF94-536304C0188B}" type="parTrans" cxnId="{80794E0C-AF21-4494-A4EB-83556408EBE8}">
      <dgm:prSet/>
      <dgm:spPr/>
      <dgm:t>
        <a:bodyPr/>
        <a:lstStyle/>
        <a:p>
          <a:endParaRPr lang="ru-RU"/>
        </a:p>
      </dgm:t>
    </dgm:pt>
    <dgm:pt modelId="{52684CE5-AA1B-4DDC-9AC3-3BD05806D8AC}" type="sibTrans" cxnId="{80794E0C-AF21-4494-A4EB-83556408EBE8}">
      <dgm:prSet/>
      <dgm:spPr/>
      <dgm:t>
        <a:bodyPr/>
        <a:lstStyle/>
        <a:p>
          <a:endParaRPr lang="ru-RU"/>
        </a:p>
      </dgm:t>
    </dgm:pt>
    <dgm:pt modelId="{C406FFE8-EC35-4237-92C8-48AA03AB6F5D}">
      <dgm:prSet custT="1"/>
      <dgm:spPr/>
      <dgm:t>
        <a:bodyPr/>
        <a:lstStyle/>
        <a:p>
          <a:r>
            <a:rPr lang="uk-UA" sz="3200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Методологія теорії держави та права</a:t>
          </a:r>
        </a:p>
      </dgm:t>
    </dgm:pt>
    <dgm:pt modelId="{6C2EBAB4-D0C0-4827-BB9D-F355A5E5015D}" type="parTrans" cxnId="{885D9ECA-C5CB-417F-B5D6-2DD213C99E5A}">
      <dgm:prSet/>
      <dgm:spPr/>
      <dgm:t>
        <a:bodyPr/>
        <a:lstStyle/>
        <a:p>
          <a:endParaRPr lang="ru-RU"/>
        </a:p>
      </dgm:t>
    </dgm:pt>
    <dgm:pt modelId="{6ADA19FC-05DB-4DC3-B93C-CDFB4B0366B4}" type="sibTrans" cxnId="{885D9ECA-C5CB-417F-B5D6-2DD213C99E5A}">
      <dgm:prSet/>
      <dgm:spPr/>
      <dgm:t>
        <a:bodyPr/>
        <a:lstStyle/>
        <a:p>
          <a:endParaRPr lang="ru-RU"/>
        </a:p>
      </dgm:t>
    </dgm:pt>
    <dgm:pt modelId="{255D90ED-32F2-4897-AFFE-A47D3E4611AE}" type="pres">
      <dgm:prSet presAssocID="{D331DA17-71FA-4D0A-9FDF-6CBA23659EA3}" presName="linear" presStyleCnt="0">
        <dgm:presLayoutVars>
          <dgm:animLvl val="lvl"/>
          <dgm:resizeHandles val="exact"/>
        </dgm:presLayoutVars>
      </dgm:prSet>
      <dgm:spPr/>
    </dgm:pt>
    <dgm:pt modelId="{02B59B7A-1948-4220-A731-8466FD7671A6}" type="pres">
      <dgm:prSet presAssocID="{4EAFFB4C-B5E0-4A4D-81FE-42D3187723F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EDFB266-BEB6-4D3C-92C2-7E72941F9EF5}" type="pres">
      <dgm:prSet presAssocID="{4BE27B1F-BF6B-4C9D-A3A4-98172DB3D1F9}" presName="spacer" presStyleCnt="0"/>
      <dgm:spPr/>
    </dgm:pt>
    <dgm:pt modelId="{A8E3EA88-B542-4451-BF51-75484D6B2C37}" type="pres">
      <dgm:prSet presAssocID="{B0393675-DCDE-41F4-86B3-09D238347AE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899BB74-8CFC-44CF-84DE-E50E38E6725C}" type="pres">
      <dgm:prSet presAssocID="{52684CE5-AA1B-4DDC-9AC3-3BD05806D8AC}" presName="spacer" presStyleCnt="0"/>
      <dgm:spPr/>
    </dgm:pt>
    <dgm:pt modelId="{6137365C-ABA0-4724-A664-DB55032DF67A}" type="pres">
      <dgm:prSet presAssocID="{C406FFE8-EC35-4237-92C8-48AA03AB6F5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539165A-9C0D-4D06-84D2-5F9207FCE71A}" type="pres">
      <dgm:prSet presAssocID="{6ADA19FC-05DB-4DC3-B93C-CDFB4B0366B4}" presName="spacer" presStyleCnt="0"/>
      <dgm:spPr/>
    </dgm:pt>
    <dgm:pt modelId="{42204797-5B53-4EB8-BB44-D402646BBA94}" type="pres">
      <dgm:prSet presAssocID="{6AA33BEB-209A-477A-9C44-A7EF8786023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F1AD9CA-A16E-42FE-BE98-646A53BF512F}" type="pres">
      <dgm:prSet presAssocID="{FE5B6AE3-6D43-41FA-8CB2-093367C25598}" presName="spacer" presStyleCnt="0"/>
      <dgm:spPr/>
    </dgm:pt>
    <dgm:pt modelId="{50605140-2F08-4B9A-8FEF-2A28A3237121}" type="pres">
      <dgm:prSet presAssocID="{F3D89A4F-B4A8-45F5-A645-CE169C38062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0794E0C-AF21-4494-A4EB-83556408EBE8}" srcId="{D331DA17-71FA-4D0A-9FDF-6CBA23659EA3}" destId="{B0393675-DCDE-41F4-86B3-09D238347AE6}" srcOrd="1" destOrd="0" parTransId="{5C2253B7-C68B-41DE-AF94-536304C0188B}" sibTransId="{52684CE5-AA1B-4DDC-9AC3-3BD05806D8AC}"/>
    <dgm:cxn modelId="{6BFBB315-AF44-45F6-AEAC-A41EFC85C832}" srcId="{D331DA17-71FA-4D0A-9FDF-6CBA23659EA3}" destId="{4EAFFB4C-B5E0-4A4D-81FE-42D3187723F1}" srcOrd="0" destOrd="0" parTransId="{7C1AC90A-F572-4109-88F8-916B79A0FA07}" sibTransId="{4BE27B1F-BF6B-4C9D-A3A4-98172DB3D1F9}"/>
    <dgm:cxn modelId="{BB744133-BCB7-41AC-873C-9D1B9A6054CC}" type="presOf" srcId="{6AA33BEB-209A-477A-9C44-A7EF8786023B}" destId="{42204797-5B53-4EB8-BB44-D402646BBA94}" srcOrd="0" destOrd="0" presId="urn:microsoft.com/office/officeart/2005/8/layout/vList2"/>
    <dgm:cxn modelId="{B6F2375B-FE99-4B3D-ADAE-E65F443EE52C}" srcId="{D331DA17-71FA-4D0A-9FDF-6CBA23659EA3}" destId="{6AA33BEB-209A-477A-9C44-A7EF8786023B}" srcOrd="3" destOrd="0" parTransId="{E0E7B0C2-FB04-4EFA-AD9C-4E4E7290EBC2}" sibTransId="{FE5B6AE3-6D43-41FA-8CB2-093367C25598}"/>
    <dgm:cxn modelId="{1CC66753-DC31-4E33-9E2B-CCE0610DC7B9}" type="presOf" srcId="{D331DA17-71FA-4D0A-9FDF-6CBA23659EA3}" destId="{255D90ED-32F2-4897-AFFE-A47D3E4611AE}" srcOrd="0" destOrd="0" presId="urn:microsoft.com/office/officeart/2005/8/layout/vList2"/>
    <dgm:cxn modelId="{2BC26192-DC65-40AC-B7D6-25A313352BAF}" srcId="{D331DA17-71FA-4D0A-9FDF-6CBA23659EA3}" destId="{F3D89A4F-B4A8-45F5-A645-CE169C380629}" srcOrd="4" destOrd="0" parTransId="{560CDA9B-4F8C-4F65-AAC4-CC8215B57FC1}" sibTransId="{9C69FAB6-4CF8-4770-9A88-6DD14DFC37E4}"/>
    <dgm:cxn modelId="{00238992-C5DC-4DE8-B81E-33F9B8047028}" type="presOf" srcId="{F3D89A4F-B4A8-45F5-A645-CE169C380629}" destId="{50605140-2F08-4B9A-8FEF-2A28A3237121}" srcOrd="0" destOrd="0" presId="urn:microsoft.com/office/officeart/2005/8/layout/vList2"/>
    <dgm:cxn modelId="{B5FB0993-F909-4D7A-BF7C-694FF165C7E2}" type="presOf" srcId="{B0393675-DCDE-41F4-86B3-09D238347AE6}" destId="{A8E3EA88-B542-4451-BF51-75484D6B2C37}" srcOrd="0" destOrd="0" presId="urn:microsoft.com/office/officeart/2005/8/layout/vList2"/>
    <dgm:cxn modelId="{8E2747BC-EA58-4837-ADDC-41E115D66084}" type="presOf" srcId="{C406FFE8-EC35-4237-92C8-48AA03AB6F5D}" destId="{6137365C-ABA0-4724-A664-DB55032DF67A}" srcOrd="0" destOrd="0" presId="urn:microsoft.com/office/officeart/2005/8/layout/vList2"/>
    <dgm:cxn modelId="{F87404BE-3691-4401-AAEC-C20D3FA480E4}" type="presOf" srcId="{4EAFFB4C-B5E0-4A4D-81FE-42D3187723F1}" destId="{02B59B7A-1948-4220-A731-8466FD7671A6}" srcOrd="0" destOrd="0" presId="urn:microsoft.com/office/officeart/2005/8/layout/vList2"/>
    <dgm:cxn modelId="{885D9ECA-C5CB-417F-B5D6-2DD213C99E5A}" srcId="{D331DA17-71FA-4D0A-9FDF-6CBA23659EA3}" destId="{C406FFE8-EC35-4237-92C8-48AA03AB6F5D}" srcOrd="2" destOrd="0" parTransId="{6C2EBAB4-D0C0-4827-BB9D-F355A5E5015D}" sibTransId="{6ADA19FC-05DB-4DC3-B93C-CDFB4B0366B4}"/>
    <dgm:cxn modelId="{FED1638B-3487-4884-A109-71FB1F7AAC20}" type="presParOf" srcId="{255D90ED-32F2-4897-AFFE-A47D3E4611AE}" destId="{02B59B7A-1948-4220-A731-8466FD7671A6}" srcOrd="0" destOrd="0" presId="urn:microsoft.com/office/officeart/2005/8/layout/vList2"/>
    <dgm:cxn modelId="{A0DD1D7E-724C-4D21-A73B-9D3C60371B4E}" type="presParOf" srcId="{255D90ED-32F2-4897-AFFE-A47D3E4611AE}" destId="{DEDFB266-BEB6-4D3C-92C2-7E72941F9EF5}" srcOrd="1" destOrd="0" presId="urn:microsoft.com/office/officeart/2005/8/layout/vList2"/>
    <dgm:cxn modelId="{3FAC2365-1754-4311-859E-AE9B0C27A7A7}" type="presParOf" srcId="{255D90ED-32F2-4897-AFFE-A47D3E4611AE}" destId="{A8E3EA88-B542-4451-BF51-75484D6B2C37}" srcOrd="2" destOrd="0" presId="urn:microsoft.com/office/officeart/2005/8/layout/vList2"/>
    <dgm:cxn modelId="{C3A445F4-BE37-4676-B9D1-D29A094021E8}" type="presParOf" srcId="{255D90ED-32F2-4897-AFFE-A47D3E4611AE}" destId="{9899BB74-8CFC-44CF-84DE-E50E38E6725C}" srcOrd="3" destOrd="0" presId="urn:microsoft.com/office/officeart/2005/8/layout/vList2"/>
    <dgm:cxn modelId="{15E0A43F-A1AF-4B91-A5A1-5DFB6C0F36C0}" type="presParOf" srcId="{255D90ED-32F2-4897-AFFE-A47D3E4611AE}" destId="{6137365C-ABA0-4724-A664-DB55032DF67A}" srcOrd="4" destOrd="0" presId="urn:microsoft.com/office/officeart/2005/8/layout/vList2"/>
    <dgm:cxn modelId="{68489C3B-4B23-48D1-A807-FF84B80D3BC9}" type="presParOf" srcId="{255D90ED-32F2-4897-AFFE-A47D3E4611AE}" destId="{9539165A-9C0D-4D06-84D2-5F9207FCE71A}" srcOrd="5" destOrd="0" presId="urn:microsoft.com/office/officeart/2005/8/layout/vList2"/>
    <dgm:cxn modelId="{032F6843-9F10-477A-ADD9-3A291BA6D1F5}" type="presParOf" srcId="{255D90ED-32F2-4897-AFFE-A47D3E4611AE}" destId="{42204797-5B53-4EB8-BB44-D402646BBA94}" srcOrd="6" destOrd="0" presId="urn:microsoft.com/office/officeart/2005/8/layout/vList2"/>
    <dgm:cxn modelId="{85F8F884-FC8E-4EE0-85DC-F3F3B11F630B}" type="presParOf" srcId="{255D90ED-32F2-4897-AFFE-A47D3E4611AE}" destId="{EF1AD9CA-A16E-42FE-BE98-646A53BF512F}" srcOrd="7" destOrd="0" presId="urn:microsoft.com/office/officeart/2005/8/layout/vList2"/>
    <dgm:cxn modelId="{015C5444-4DC5-460B-9C8C-AF7F74E76E07}" type="presParOf" srcId="{255D90ED-32F2-4897-AFFE-A47D3E4611AE}" destId="{50605140-2F08-4B9A-8FEF-2A28A323712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B09E1DC-2FFA-4547-A61D-8EFC470B7AC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7E448059-5557-41C9-A6BF-55A83ABFC395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uk-UA" sz="2600" noProof="0" dirty="0">
              <a:latin typeface="+mj-lt"/>
            </a:rPr>
            <a:t>виступає в якості загальнотеоретичної юридичної науки та навчальної дисципліни, що знайомить курсантів (слухачів) закладів вищої освіти із специфічними умовами навчання з вихідними поняттями та категоріями юридичної науки;</a:t>
          </a:r>
          <a:endParaRPr lang="uk-UA" sz="2600" noProof="0" dirty="0">
            <a:latin typeface="+mj-lt"/>
            <a:cs typeface="Times New Roman" panose="02020603050405020304" pitchFamily="18" charset="0"/>
          </a:endParaRPr>
        </a:p>
      </dgm:t>
    </dgm:pt>
    <dgm:pt modelId="{2B955574-3079-4E4C-8DB2-2C5C52D1A776}" type="parTrans" cxnId="{87855DD9-78D2-4166-B970-2B86F94E3FFB}">
      <dgm:prSet/>
      <dgm:spPr/>
      <dgm:t>
        <a:bodyPr/>
        <a:lstStyle/>
        <a:p>
          <a:endParaRPr lang="uk-UA"/>
        </a:p>
      </dgm:t>
    </dgm:pt>
    <dgm:pt modelId="{2B5036EE-0DC9-4837-B2CD-3A3A3959D6A8}" type="sibTrans" cxnId="{87855DD9-78D2-4166-B970-2B86F94E3FFB}">
      <dgm:prSet/>
      <dgm:spPr/>
      <dgm:t>
        <a:bodyPr/>
        <a:lstStyle/>
        <a:p>
          <a:endParaRPr lang="uk-UA"/>
        </a:p>
      </dgm:t>
    </dgm:pt>
    <dgm:pt modelId="{996A0365-472A-46BE-8F57-C555EA336F87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uk-UA" sz="2600" dirty="0">
              <a:latin typeface="+mj-lt"/>
            </a:rPr>
            <a:t>сприяє правовому вихованню кваліфікованих працівників правоохоронної діяльності, формуванню їх високої професійної правосвідомості та правової культури;</a:t>
          </a:r>
          <a:endParaRPr lang="uk-UA" sz="2600" dirty="0">
            <a:latin typeface="+mj-lt"/>
            <a:cs typeface="Times New Roman" panose="02020603050405020304" pitchFamily="18" charset="0"/>
          </a:endParaRPr>
        </a:p>
      </dgm:t>
    </dgm:pt>
    <dgm:pt modelId="{DDBB30B6-68E8-4E43-B8D6-8609D45AF745}" type="parTrans" cxnId="{D1B9A788-B2CB-488B-A3F2-D80B92C3C77E}">
      <dgm:prSet/>
      <dgm:spPr/>
      <dgm:t>
        <a:bodyPr/>
        <a:lstStyle/>
        <a:p>
          <a:endParaRPr lang="uk-UA"/>
        </a:p>
      </dgm:t>
    </dgm:pt>
    <dgm:pt modelId="{2718E909-87AA-4343-8A4A-A6CEF22EF72F}" type="sibTrans" cxnId="{D1B9A788-B2CB-488B-A3F2-D80B92C3C77E}">
      <dgm:prSet/>
      <dgm:spPr/>
      <dgm:t>
        <a:bodyPr/>
        <a:lstStyle/>
        <a:p>
          <a:endParaRPr lang="uk-UA"/>
        </a:p>
      </dgm:t>
    </dgm:pt>
    <dgm:pt modelId="{A55301C6-EE36-49FB-8CE1-072BE2D556F7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uk-UA" sz="2600" noProof="0" dirty="0">
              <a:latin typeface="+mj-lt"/>
              <a:cs typeface="Times New Roman" panose="02020603050405020304" pitchFamily="18" charset="0"/>
            </a:rPr>
            <a:t>формує у здобувачів вищої освіти основи методологічного осмислення природи правових і державних явищ, прищеплює їм навички використання юридичних конструкцій, теоретичних моделей і класифікацій праводержавних явищ;</a:t>
          </a:r>
        </a:p>
      </dgm:t>
    </dgm:pt>
    <dgm:pt modelId="{FFA25C07-04C8-4937-AB17-A483917AD6CF}" type="parTrans" cxnId="{3B4294B5-20A0-4EBF-9CE6-C23115925E08}">
      <dgm:prSet/>
      <dgm:spPr/>
      <dgm:t>
        <a:bodyPr/>
        <a:lstStyle/>
        <a:p>
          <a:endParaRPr lang="ru-RU"/>
        </a:p>
      </dgm:t>
    </dgm:pt>
    <dgm:pt modelId="{E66F8156-ED3D-4D43-98B5-A2DD8C3A79B6}" type="sibTrans" cxnId="{3B4294B5-20A0-4EBF-9CE6-C23115925E08}">
      <dgm:prSet/>
      <dgm:spPr/>
      <dgm:t>
        <a:bodyPr/>
        <a:lstStyle/>
        <a:p>
          <a:endParaRPr lang="ru-RU"/>
        </a:p>
      </dgm:t>
    </dgm:pt>
    <dgm:pt modelId="{92D14A63-F2BF-4C2E-A839-B6E10B67C05D}" type="pres">
      <dgm:prSet presAssocID="{6B09E1DC-2FFA-4547-A61D-8EFC470B7ACF}" presName="linear" presStyleCnt="0">
        <dgm:presLayoutVars>
          <dgm:animLvl val="lvl"/>
          <dgm:resizeHandles val="exact"/>
        </dgm:presLayoutVars>
      </dgm:prSet>
      <dgm:spPr/>
    </dgm:pt>
    <dgm:pt modelId="{3C87237D-32EA-48E0-B5E2-FB28A6C57FD1}" type="pres">
      <dgm:prSet presAssocID="{7E448059-5557-41C9-A6BF-55A83ABFC39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EFD7B5-F500-4A84-82A4-FF3D3DD5D41A}" type="pres">
      <dgm:prSet presAssocID="{2B5036EE-0DC9-4837-B2CD-3A3A3959D6A8}" presName="spacer" presStyleCnt="0"/>
      <dgm:spPr/>
    </dgm:pt>
    <dgm:pt modelId="{89030364-3D94-49FE-8D32-D39CA0485519}" type="pres">
      <dgm:prSet presAssocID="{996A0365-472A-46BE-8F57-C555EA336F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40367C-5727-44A7-9767-A5A0874E82B1}" type="pres">
      <dgm:prSet presAssocID="{2718E909-87AA-4343-8A4A-A6CEF22EF72F}" presName="spacer" presStyleCnt="0"/>
      <dgm:spPr/>
    </dgm:pt>
    <dgm:pt modelId="{6B5218D3-E419-4FC9-9312-7267751806AA}" type="pres">
      <dgm:prSet presAssocID="{A55301C6-EE36-49FB-8CE1-072BE2D556F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641FB07-4E75-48B5-B5A5-0DD970A26F67}" type="presOf" srcId="{A55301C6-EE36-49FB-8CE1-072BE2D556F7}" destId="{6B5218D3-E419-4FC9-9312-7267751806AA}" srcOrd="0" destOrd="0" presId="urn:microsoft.com/office/officeart/2005/8/layout/vList2"/>
    <dgm:cxn modelId="{3ADFFA76-7079-4483-A871-B76B402475C1}" type="presOf" srcId="{7E448059-5557-41C9-A6BF-55A83ABFC395}" destId="{3C87237D-32EA-48E0-B5E2-FB28A6C57FD1}" srcOrd="0" destOrd="0" presId="urn:microsoft.com/office/officeart/2005/8/layout/vList2"/>
    <dgm:cxn modelId="{E5944E86-37DD-4B1D-A43D-AFC0EB66B843}" type="presOf" srcId="{996A0365-472A-46BE-8F57-C555EA336F87}" destId="{89030364-3D94-49FE-8D32-D39CA0485519}" srcOrd="0" destOrd="0" presId="urn:microsoft.com/office/officeart/2005/8/layout/vList2"/>
    <dgm:cxn modelId="{D1B9A788-B2CB-488B-A3F2-D80B92C3C77E}" srcId="{6B09E1DC-2FFA-4547-A61D-8EFC470B7ACF}" destId="{996A0365-472A-46BE-8F57-C555EA336F87}" srcOrd="1" destOrd="0" parTransId="{DDBB30B6-68E8-4E43-B8D6-8609D45AF745}" sibTransId="{2718E909-87AA-4343-8A4A-A6CEF22EF72F}"/>
    <dgm:cxn modelId="{9ADA1CA0-6BB4-491F-A30D-CC12E3B4212B}" type="presOf" srcId="{6B09E1DC-2FFA-4547-A61D-8EFC470B7ACF}" destId="{92D14A63-F2BF-4C2E-A839-B6E10B67C05D}" srcOrd="0" destOrd="0" presId="urn:microsoft.com/office/officeart/2005/8/layout/vList2"/>
    <dgm:cxn modelId="{3B4294B5-20A0-4EBF-9CE6-C23115925E08}" srcId="{6B09E1DC-2FFA-4547-A61D-8EFC470B7ACF}" destId="{A55301C6-EE36-49FB-8CE1-072BE2D556F7}" srcOrd="2" destOrd="0" parTransId="{FFA25C07-04C8-4937-AB17-A483917AD6CF}" sibTransId="{E66F8156-ED3D-4D43-98B5-A2DD8C3A79B6}"/>
    <dgm:cxn modelId="{87855DD9-78D2-4166-B970-2B86F94E3FFB}" srcId="{6B09E1DC-2FFA-4547-A61D-8EFC470B7ACF}" destId="{7E448059-5557-41C9-A6BF-55A83ABFC395}" srcOrd="0" destOrd="0" parTransId="{2B955574-3079-4E4C-8DB2-2C5C52D1A776}" sibTransId="{2B5036EE-0DC9-4837-B2CD-3A3A3959D6A8}"/>
    <dgm:cxn modelId="{152AD7BB-B64B-49EA-ACA7-15D67A4857D7}" type="presParOf" srcId="{92D14A63-F2BF-4C2E-A839-B6E10B67C05D}" destId="{3C87237D-32EA-48E0-B5E2-FB28A6C57FD1}" srcOrd="0" destOrd="0" presId="urn:microsoft.com/office/officeart/2005/8/layout/vList2"/>
    <dgm:cxn modelId="{1E17CE83-B88A-437C-815E-1B1DA4EC3511}" type="presParOf" srcId="{92D14A63-F2BF-4C2E-A839-B6E10B67C05D}" destId="{B6EFD7B5-F500-4A84-82A4-FF3D3DD5D41A}" srcOrd="1" destOrd="0" presId="urn:microsoft.com/office/officeart/2005/8/layout/vList2"/>
    <dgm:cxn modelId="{4D7AA2FA-40D8-4862-AF61-3E14D4C6357F}" type="presParOf" srcId="{92D14A63-F2BF-4C2E-A839-B6E10B67C05D}" destId="{89030364-3D94-49FE-8D32-D39CA0485519}" srcOrd="2" destOrd="0" presId="urn:microsoft.com/office/officeart/2005/8/layout/vList2"/>
    <dgm:cxn modelId="{C91A9E34-3F48-4D38-A44D-78E39459BE38}" type="presParOf" srcId="{92D14A63-F2BF-4C2E-A839-B6E10B67C05D}" destId="{6940367C-5727-44A7-9767-A5A0874E82B1}" srcOrd="3" destOrd="0" presId="urn:microsoft.com/office/officeart/2005/8/layout/vList2"/>
    <dgm:cxn modelId="{F4E5C7BC-7548-43CB-B895-F087F0EDBDBE}" type="presParOf" srcId="{92D14A63-F2BF-4C2E-A839-B6E10B67C05D}" destId="{6B5218D3-E419-4FC9-9312-7267751806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B09E1DC-2FFA-4547-A61D-8EFC470B7AC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7E448059-5557-41C9-A6BF-55A83ABFC395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uk-UA" sz="2600" noProof="0" dirty="0">
              <a:latin typeface="+mj-lt"/>
            </a:rPr>
            <a:t>на основі узагальнення історичного позитивного досвіду правового розвитку в конкретних країнах формулює науково обґрунтовані рекомендації про напрями подальшого підвищення ефективності правового регулювання суспільних відносин;</a:t>
          </a:r>
          <a:endParaRPr lang="uk-UA" sz="2600" noProof="0" dirty="0">
            <a:latin typeface="+mj-lt"/>
            <a:cs typeface="Times New Roman" panose="02020603050405020304" pitchFamily="18" charset="0"/>
          </a:endParaRPr>
        </a:p>
      </dgm:t>
    </dgm:pt>
    <dgm:pt modelId="{2B955574-3079-4E4C-8DB2-2C5C52D1A776}" type="parTrans" cxnId="{87855DD9-78D2-4166-B970-2B86F94E3FFB}">
      <dgm:prSet/>
      <dgm:spPr/>
      <dgm:t>
        <a:bodyPr/>
        <a:lstStyle/>
        <a:p>
          <a:endParaRPr lang="uk-UA"/>
        </a:p>
      </dgm:t>
    </dgm:pt>
    <dgm:pt modelId="{2B5036EE-0DC9-4837-B2CD-3A3A3959D6A8}" type="sibTrans" cxnId="{87855DD9-78D2-4166-B970-2B86F94E3FFB}">
      <dgm:prSet/>
      <dgm:spPr/>
      <dgm:t>
        <a:bodyPr/>
        <a:lstStyle/>
        <a:p>
          <a:endParaRPr lang="uk-UA"/>
        </a:p>
      </dgm:t>
    </dgm:pt>
    <dgm:pt modelId="{996A0365-472A-46BE-8F57-C555EA336F87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uk-UA" sz="2600" noProof="0" dirty="0">
              <a:latin typeface="+mj-lt"/>
            </a:rPr>
            <a:t>«озброює» курсантів (слухачів) закладів вищої освіти із специфічними умовами навчання науково обґрунтованими формами і методами нормотворчої діяльності, здійснення систематизації чинного законодавства, правореалізаційної діяльності;</a:t>
          </a:r>
          <a:endParaRPr lang="uk-UA" sz="2600" noProof="0" dirty="0">
            <a:latin typeface="+mj-lt"/>
            <a:cs typeface="Times New Roman" panose="02020603050405020304" pitchFamily="18" charset="0"/>
          </a:endParaRPr>
        </a:p>
      </dgm:t>
    </dgm:pt>
    <dgm:pt modelId="{DDBB30B6-68E8-4E43-B8D6-8609D45AF745}" type="parTrans" cxnId="{D1B9A788-B2CB-488B-A3F2-D80B92C3C77E}">
      <dgm:prSet/>
      <dgm:spPr/>
      <dgm:t>
        <a:bodyPr/>
        <a:lstStyle/>
        <a:p>
          <a:endParaRPr lang="uk-UA"/>
        </a:p>
      </dgm:t>
    </dgm:pt>
    <dgm:pt modelId="{2718E909-87AA-4343-8A4A-A6CEF22EF72F}" type="sibTrans" cxnId="{D1B9A788-B2CB-488B-A3F2-D80B92C3C77E}">
      <dgm:prSet/>
      <dgm:spPr/>
      <dgm:t>
        <a:bodyPr/>
        <a:lstStyle/>
        <a:p>
          <a:endParaRPr lang="uk-UA"/>
        </a:p>
      </dgm:t>
    </dgm:pt>
    <dgm:pt modelId="{A55301C6-EE36-49FB-8CE1-072BE2D556F7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uk-UA" sz="2600" noProof="0" dirty="0">
              <a:latin typeface="+mj-lt"/>
              <a:cs typeface="Times New Roman" panose="02020603050405020304" pitchFamily="18" charset="0"/>
            </a:rPr>
            <a:t>забезпечує сприйняття права як універсального регулятора суспільних відносин, за допомогою якого потрібно розв’язувати конфлікти, досягати компромісів, реалізувати права і свободи людини, притягувати винних осіб до юридичної відповідальності</a:t>
          </a:r>
        </a:p>
      </dgm:t>
    </dgm:pt>
    <dgm:pt modelId="{FFA25C07-04C8-4937-AB17-A483917AD6CF}" type="parTrans" cxnId="{3B4294B5-20A0-4EBF-9CE6-C23115925E08}">
      <dgm:prSet/>
      <dgm:spPr/>
      <dgm:t>
        <a:bodyPr/>
        <a:lstStyle/>
        <a:p>
          <a:endParaRPr lang="ru-RU"/>
        </a:p>
      </dgm:t>
    </dgm:pt>
    <dgm:pt modelId="{E66F8156-ED3D-4D43-98B5-A2DD8C3A79B6}" type="sibTrans" cxnId="{3B4294B5-20A0-4EBF-9CE6-C23115925E08}">
      <dgm:prSet/>
      <dgm:spPr/>
      <dgm:t>
        <a:bodyPr/>
        <a:lstStyle/>
        <a:p>
          <a:endParaRPr lang="ru-RU"/>
        </a:p>
      </dgm:t>
    </dgm:pt>
    <dgm:pt modelId="{92D14A63-F2BF-4C2E-A839-B6E10B67C05D}" type="pres">
      <dgm:prSet presAssocID="{6B09E1DC-2FFA-4547-A61D-8EFC470B7ACF}" presName="linear" presStyleCnt="0">
        <dgm:presLayoutVars>
          <dgm:animLvl val="lvl"/>
          <dgm:resizeHandles val="exact"/>
        </dgm:presLayoutVars>
      </dgm:prSet>
      <dgm:spPr/>
    </dgm:pt>
    <dgm:pt modelId="{3C87237D-32EA-48E0-B5E2-FB28A6C57FD1}" type="pres">
      <dgm:prSet presAssocID="{7E448059-5557-41C9-A6BF-55A83ABFC39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EFD7B5-F500-4A84-82A4-FF3D3DD5D41A}" type="pres">
      <dgm:prSet presAssocID="{2B5036EE-0DC9-4837-B2CD-3A3A3959D6A8}" presName="spacer" presStyleCnt="0"/>
      <dgm:spPr/>
    </dgm:pt>
    <dgm:pt modelId="{89030364-3D94-49FE-8D32-D39CA0485519}" type="pres">
      <dgm:prSet presAssocID="{996A0365-472A-46BE-8F57-C555EA336F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40367C-5727-44A7-9767-A5A0874E82B1}" type="pres">
      <dgm:prSet presAssocID="{2718E909-87AA-4343-8A4A-A6CEF22EF72F}" presName="spacer" presStyleCnt="0"/>
      <dgm:spPr/>
    </dgm:pt>
    <dgm:pt modelId="{6B5218D3-E419-4FC9-9312-7267751806AA}" type="pres">
      <dgm:prSet presAssocID="{A55301C6-EE36-49FB-8CE1-072BE2D556F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641FB07-4E75-48B5-B5A5-0DD970A26F67}" type="presOf" srcId="{A55301C6-EE36-49FB-8CE1-072BE2D556F7}" destId="{6B5218D3-E419-4FC9-9312-7267751806AA}" srcOrd="0" destOrd="0" presId="urn:microsoft.com/office/officeart/2005/8/layout/vList2"/>
    <dgm:cxn modelId="{3ADFFA76-7079-4483-A871-B76B402475C1}" type="presOf" srcId="{7E448059-5557-41C9-A6BF-55A83ABFC395}" destId="{3C87237D-32EA-48E0-B5E2-FB28A6C57FD1}" srcOrd="0" destOrd="0" presId="urn:microsoft.com/office/officeart/2005/8/layout/vList2"/>
    <dgm:cxn modelId="{E5944E86-37DD-4B1D-A43D-AFC0EB66B843}" type="presOf" srcId="{996A0365-472A-46BE-8F57-C555EA336F87}" destId="{89030364-3D94-49FE-8D32-D39CA0485519}" srcOrd="0" destOrd="0" presId="urn:microsoft.com/office/officeart/2005/8/layout/vList2"/>
    <dgm:cxn modelId="{D1B9A788-B2CB-488B-A3F2-D80B92C3C77E}" srcId="{6B09E1DC-2FFA-4547-A61D-8EFC470B7ACF}" destId="{996A0365-472A-46BE-8F57-C555EA336F87}" srcOrd="1" destOrd="0" parTransId="{DDBB30B6-68E8-4E43-B8D6-8609D45AF745}" sibTransId="{2718E909-87AA-4343-8A4A-A6CEF22EF72F}"/>
    <dgm:cxn modelId="{9ADA1CA0-6BB4-491F-A30D-CC12E3B4212B}" type="presOf" srcId="{6B09E1DC-2FFA-4547-A61D-8EFC470B7ACF}" destId="{92D14A63-F2BF-4C2E-A839-B6E10B67C05D}" srcOrd="0" destOrd="0" presId="urn:microsoft.com/office/officeart/2005/8/layout/vList2"/>
    <dgm:cxn modelId="{3B4294B5-20A0-4EBF-9CE6-C23115925E08}" srcId="{6B09E1DC-2FFA-4547-A61D-8EFC470B7ACF}" destId="{A55301C6-EE36-49FB-8CE1-072BE2D556F7}" srcOrd="2" destOrd="0" parTransId="{FFA25C07-04C8-4937-AB17-A483917AD6CF}" sibTransId="{E66F8156-ED3D-4D43-98B5-A2DD8C3A79B6}"/>
    <dgm:cxn modelId="{87855DD9-78D2-4166-B970-2B86F94E3FFB}" srcId="{6B09E1DC-2FFA-4547-A61D-8EFC470B7ACF}" destId="{7E448059-5557-41C9-A6BF-55A83ABFC395}" srcOrd="0" destOrd="0" parTransId="{2B955574-3079-4E4C-8DB2-2C5C52D1A776}" sibTransId="{2B5036EE-0DC9-4837-B2CD-3A3A3959D6A8}"/>
    <dgm:cxn modelId="{152AD7BB-B64B-49EA-ACA7-15D67A4857D7}" type="presParOf" srcId="{92D14A63-F2BF-4C2E-A839-B6E10B67C05D}" destId="{3C87237D-32EA-48E0-B5E2-FB28A6C57FD1}" srcOrd="0" destOrd="0" presId="urn:microsoft.com/office/officeart/2005/8/layout/vList2"/>
    <dgm:cxn modelId="{1E17CE83-B88A-437C-815E-1B1DA4EC3511}" type="presParOf" srcId="{92D14A63-F2BF-4C2E-A839-B6E10B67C05D}" destId="{B6EFD7B5-F500-4A84-82A4-FF3D3DD5D41A}" srcOrd="1" destOrd="0" presId="urn:microsoft.com/office/officeart/2005/8/layout/vList2"/>
    <dgm:cxn modelId="{4D7AA2FA-40D8-4862-AF61-3E14D4C6357F}" type="presParOf" srcId="{92D14A63-F2BF-4C2E-A839-B6E10B67C05D}" destId="{89030364-3D94-49FE-8D32-D39CA0485519}" srcOrd="2" destOrd="0" presId="urn:microsoft.com/office/officeart/2005/8/layout/vList2"/>
    <dgm:cxn modelId="{C91A9E34-3F48-4D38-A44D-78E39459BE38}" type="presParOf" srcId="{92D14A63-F2BF-4C2E-A839-B6E10B67C05D}" destId="{6940367C-5727-44A7-9767-A5A0874E82B1}" srcOrd="3" destOrd="0" presId="urn:microsoft.com/office/officeart/2005/8/layout/vList2"/>
    <dgm:cxn modelId="{F4E5C7BC-7548-43CB-B895-F087F0EDBDBE}" type="presParOf" srcId="{92D14A63-F2BF-4C2E-A839-B6E10B67C05D}" destId="{6B5218D3-E419-4FC9-9312-7267751806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E6EECA-C429-418F-A5DA-7314170B6BA7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8D08F87-E77F-48A3-BEAC-2B68FAB93150}">
      <dgm:prSet phldrT="[Текст]" custT="1"/>
      <dgm:spPr/>
      <dgm:t>
        <a:bodyPr/>
        <a:lstStyle/>
        <a:p>
          <a:r>
            <a:rPr lang="uk-UA" sz="2400" noProof="0" dirty="0">
              <a:latin typeface="+mj-lt"/>
            </a:rPr>
            <a:t>загальнотеоретичні та історичні (теоретико-історичні) юридичні науки</a:t>
          </a:r>
        </a:p>
      </dgm:t>
    </dgm:pt>
    <dgm:pt modelId="{80E75072-8F22-4666-8E12-4EFC4B778A76}" type="parTrans" cxnId="{7EE8D680-BD4C-4C02-A79A-0026DE9BCBB6}">
      <dgm:prSet/>
      <dgm:spPr/>
      <dgm:t>
        <a:bodyPr/>
        <a:lstStyle/>
        <a:p>
          <a:endParaRPr lang="ru-RU"/>
        </a:p>
      </dgm:t>
    </dgm:pt>
    <dgm:pt modelId="{22E7CC7A-2EE3-4215-9205-ADFD5045A501}" type="sibTrans" cxnId="{7EE8D680-BD4C-4C02-A79A-0026DE9BCBB6}">
      <dgm:prSet/>
      <dgm:spPr/>
      <dgm:t>
        <a:bodyPr/>
        <a:lstStyle/>
        <a:p>
          <a:endParaRPr lang="ru-RU"/>
        </a:p>
      </dgm:t>
    </dgm:pt>
    <dgm:pt modelId="{F3CC084B-AED2-4600-8DB1-8211991D8962}">
      <dgm:prSet phldrT="[Текст]" custT="1"/>
      <dgm:spPr/>
      <dgm:t>
        <a:bodyPr/>
        <a:lstStyle/>
        <a:p>
          <a:r>
            <a:rPr lang="uk-UA" sz="2400" noProof="0" dirty="0">
              <a:latin typeface="+mj-lt"/>
            </a:rPr>
            <a:t>галузеві юридичні науки</a:t>
          </a:r>
        </a:p>
      </dgm:t>
    </dgm:pt>
    <dgm:pt modelId="{F9052353-52B6-4847-91E8-A8D50F60F978}" type="parTrans" cxnId="{1CB1843F-60D1-4D5B-9DC7-839DFFCBE27A}">
      <dgm:prSet/>
      <dgm:spPr/>
      <dgm:t>
        <a:bodyPr/>
        <a:lstStyle/>
        <a:p>
          <a:endParaRPr lang="ru-RU"/>
        </a:p>
      </dgm:t>
    </dgm:pt>
    <dgm:pt modelId="{711F394D-2124-4D74-AFFE-B73321D7C9D5}" type="sibTrans" cxnId="{1CB1843F-60D1-4D5B-9DC7-839DFFCBE27A}">
      <dgm:prSet/>
      <dgm:spPr/>
      <dgm:t>
        <a:bodyPr/>
        <a:lstStyle/>
        <a:p>
          <a:endParaRPr lang="ru-RU"/>
        </a:p>
      </dgm:t>
    </dgm:pt>
    <dgm:pt modelId="{28AC418D-B238-4086-B1A0-5F7982B6697A}">
      <dgm:prSet phldrT="[Текст]" custT="1"/>
      <dgm:spPr/>
      <dgm:t>
        <a:bodyPr/>
        <a:lstStyle/>
        <a:p>
          <a:r>
            <a:rPr lang="uk-UA" sz="2400" noProof="0" dirty="0">
              <a:latin typeface="+mj-lt"/>
            </a:rPr>
            <a:t>міжгалузеві (комплексні) юридичні науки</a:t>
          </a:r>
        </a:p>
      </dgm:t>
    </dgm:pt>
    <dgm:pt modelId="{D6253878-C0E8-4C7A-A818-760082F0CEC9}" type="parTrans" cxnId="{10F073DC-8A6D-4075-AB95-F39CDF1B8A31}">
      <dgm:prSet/>
      <dgm:spPr/>
      <dgm:t>
        <a:bodyPr/>
        <a:lstStyle/>
        <a:p>
          <a:endParaRPr lang="ru-RU"/>
        </a:p>
      </dgm:t>
    </dgm:pt>
    <dgm:pt modelId="{9D5F7F15-1F64-48CC-9CF1-E7D2BDB7A45B}" type="sibTrans" cxnId="{10F073DC-8A6D-4075-AB95-F39CDF1B8A31}">
      <dgm:prSet/>
      <dgm:spPr/>
      <dgm:t>
        <a:bodyPr/>
        <a:lstStyle/>
        <a:p>
          <a:endParaRPr lang="ru-RU"/>
        </a:p>
      </dgm:t>
    </dgm:pt>
    <dgm:pt modelId="{A00742B4-C96A-442C-9895-2E6E66BB5C10}">
      <dgm:prSet phldrT="[Текст]" custT="1"/>
      <dgm:spPr/>
      <dgm:t>
        <a:bodyPr/>
        <a:lstStyle/>
        <a:p>
          <a:r>
            <a:rPr lang="uk-UA" sz="2400" noProof="0" dirty="0">
              <a:latin typeface="+mj-lt"/>
            </a:rPr>
            <a:t>спеціальні (організаційні) юридичні науки</a:t>
          </a:r>
        </a:p>
      </dgm:t>
    </dgm:pt>
    <dgm:pt modelId="{32455BCC-3E8A-4989-85CB-E8EF56707CA0}" type="parTrans" cxnId="{86E233A2-021C-4615-AE43-F2C519160939}">
      <dgm:prSet/>
      <dgm:spPr/>
      <dgm:t>
        <a:bodyPr/>
        <a:lstStyle/>
        <a:p>
          <a:endParaRPr lang="ru-RU"/>
        </a:p>
      </dgm:t>
    </dgm:pt>
    <dgm:pt modelId="{32266FBB-CFE1-4FAF-888B-6D7E81CD3632}" type="sibTrans" cxnId="{86E233A2-021C-4615-AE43-F2C519160939}">
      <dgm:prSet/>
      <dgm:spPr/>
      <dgm:t>
        <a:bodyPr/>
        <a:lstStyle/>
        <a:p>
          <a:endParaRPr lang="ru-RU"/>
        </a:p>
      </dgm:t>
    </dgm:pt>
    <dgm:pt modelId="{265DC643-52C3-4A70-8EED-E01960276525}" type="pres">
      <dgm:prSet presAssocID="{84E6EECA-C429-418F-A5DA-7314170B6BA7}" presName="linear" presStyleCnt="0">
        <dgm:presLayoutVars>
          <dgm:dir/>
          <dgm:animLvl val="lvl"/>
          <dgm:resizeHandles val="exact"/>
        </dgm:presLayoutVars>
      </dgm:prSet>
      <dgm:spPr/>
    </dgm:pt>
    <dgm:pt modelId="{708A9252-051E-4242-AD18-5308DEEB1C91}" type="pres">
      <dgm:prSet presAssocID="{C8D08F87-E77F-48A3-BEAC-2B68FAB93150}" presName="parentLin" presStyleCnt="0"/>
      <dgm:spPr/>
    </dgm:pt>
    <dgm:pt modelId="{EBBC2EC7-EB37-4A1E-B88F-833AB1E1657F}" type="pres">
      <dgm:prSet presAssocID="{C8D08F87-E77F-48A3-BEAC-2B68FAB93150}" presName="parentLeftMargin" presStyleLbl="node1" presStyleIdx="0" presStyleCnt="4"/>
      <dgm:spPr/>
    </dgm:pt>
    <dgm:pt modelId="{5E71D378-7A83-41F4-943D-9B34C7C0E21F}" type="pres">
      <dgm:prSet presAssocID="{C8D08F87-E77F-48A3-BEAC-2B68FAB93150}" presName="parentText" presStyleLbl="node1" presStyleIdx="0" presStyleCnt="4" custScaleX="111274" custScaleY="117928">
        <dgm:presLayoutVars>
          <dgm:chMax val="0"/>
          <dgm:bulletEnabled val="1"/>
        </dgm:presLayoutVars>
      </dgm:prSet>
      <dgm:spPr/>
    </dgm:pt>
    <dgm:pt modelId="{5266A168-E10B-4345-A978-223B4BD9715F}" type="pres">
      <dgm:prSet presAssocID="{C8D08F87-E77F-48A3-BEAC-2B68FAB93150}" presName="negativeSpace" presStyleCnt="0"/>
      <dgm:spPr/>
    </dgm:pt>
    <dgm:pt modelId="{8B9C7033-27F7-4D7D-80F4-CF3940179A28}" type="pres">
      <dgm:prSet presAssocID="{C8D08F87-E77F-48A3-BEAC-2B68FAB93150}" presName="childText" presStyleLbl="conFgAcc1" presStyleIdx="0" presStyleCnt="4">
        <dgm:presLayoutVars>
          <dgm:bulletEnabled val="1"/>
        </dgm:presLayoutVars>
      </dgm:prSet>
      <dgm:spPr/>
    </dgm:pt>
    <dgm:pt modelId="{D1798B0F-621B-4906-9A84-D481772DC8D5}" type="pres">
      <dgm:prSet presAssocID="{22E7CC7A-2EE3-4215-9205-ADFD5045A501}" presName="spaceBetweenRectangles" presStyleCnt="0"/>
      <dgm:spPr/>
    </dgm:pt>
    <dgm:pt modelId="{48B1CC20-D45B-4CD6-958B-00D04BAF6656}" type="pres">
      <dgm:prSet presAssocID="{F3CC084B-AED2-4600-8DB1-8211991D8962}" presName="parentLin" presStyleCnt="0"/>
      <dgm:spPr/>
    </dgm:pt>
    <dgm:pt modelId="{C02DF360-0B19-4264-A7FF-35D78D8BD48B}" type="pres">
      <dgm:prSet presAssocID="{F3CC084B-AED2-4600-8DB1-8211991D8962}" presName="parentLeftMargin" presStyleLbl="node1" presStyleIdx="0" presStyleCnt="4"/>
      <dgm:spPr/>
    </dgm:pt>
    <dgm:pt modelId="{2ED2C184-471D-4948-9E60-88707844452A}" type="pres">
      <dgm:prSet presAssocID="{F3CC084B-AED2-4600-8DB1-8211991D8962}" presName="parentText" presStyleLbl="node1" presStyleIdx="1" presStyleCnt="4" custScaleX="111476">
        <dgm:presLayoutVars>
          <dgm:chMax val="0"/>
          <dgm:bulletEnabled val="1"/>
        </dgm:presLayoutVars>
      </dgm:prSet>
      <dgm:spPr/>
    </dgm:pt>
    <dgm:pt modelId="{0B74F79A-C7FF-404D-83A0-ECD922AA88FB}" type="pres">
      <dgm:prSet presAssocID="{F3CC084B-AED2-4600-8DB1-8211991D8962}" presName="negativeSpace" presStyleCnt="0"/>
      <dgm:spPr/>
    </dgm:pt>
    <dgm:pt modelId="{E4800D87-E38C-4B6E-8513-1C9689C49237}" type="pres">
      <dgm:prSet presAssocID="{F3CC084B-AED2-4600-8DB1-8211991D8962}" presName="childText" presStyleLbl="conFgAcc1" presStyleIdx="1" presStyleCnt="4">
        <dgm:presLayoutVars>
          <dgm:bulletEnabled val="1"/>
        </dgm:presLayoutVars>
      </dgm:prSet>
      <dgm:spPr/>
    </dgm:pt>
    <dgm:pt modelId="{0ECE130C-5EFF-48EF-918A-FF636A636E97}" type="pres">
      <dgm:prSet presAssocID="{711F394D-2124-4D74-AFFE-B73321D7C9D5}" presName="spaceBetweenRectangles" presStyleCnt="0"/>
      <dgm:spPr/>
    </dgm:pt>
    <dgm:pt modelId="{7E36E9A1-87A2-4776-B2AC-52539FE2062D}" type="pres">
      <dgm:prSet presAssocID="{28AC418D-B238-4086-B1A0-5F7982B6697A}" presName="parentLin" presStyleCnt="0"/>
      <dgm:spPr/>
    </dgm:pt>
    <dgm:pt modelId="{3A3E6076-97EF-449D-BEED-F8922B699778}" type="pres">
      <dgm:prSet presAssocID="{28AC418D-B238-4086-B1A0-5F7982B6697A}" presName="parentLeftMargin" presStyleLbl="node1" presStyleIdx="1" presStyleCnt="4"/>
      <dgm:spPr/>
    </dgm:pt>
    <dgm:pt modelId="{12EE25E1-15DD-4EF8-BA48-5EE48D1750C4}" type="pres">
      <dgm:prSet presAssocID="{28AC418D-B238-4086-B1A0-5F7982B6697A}" presName="parentText" presStyleLbl="node1" presStyleIdx="2" presStyleCnt="4" custScaleX="111779">
        <dgm:presLayoutVars>
          <dgm:chMax val="0"/>
          <dgm:bulletEnabled val="1"/>
        </dgm:presLayoutVars>
      </dgm:prSet>
      <dgm:spPr/>
    </dgm:pt>
    <dgm:pt modelId="{F6D90970-E838-4E78-9032-B57C4D2BD716}" type="pres">
      <dgm:prSet presAssocID="{28AC418D-B238-4086-B1A0-5F7982B6697A}" presName="negativeSpace" presStyleCnt="0"/>
      <dgm:spPr/>
    </dgm:pt>
    <dgm:pt modelId="{C53B269F-D04C-4F33-AF44-5227DE04B346}" type="pres">
      <dgm:prSet presAssocID="{28AC418D-B238-4086-B1A0-5F7982B6697A}" presName="childText" presStyleLbl="conFgAcc1" presStyleIdx="2" presStyleCnt="4">
        <dgm:presLayoutVars>
          <dgm:bulletEnabled val="1"/>
        </dgm:presLayoutVars>
      </dgm:prSet>
      <dgm:spPr/>
    </dgm:pt>
    <dgm:pt modelId="{C268F65A-0F2F-461D-AA3C-B03CBDA45CB8}" type="pres">
      <dgm:prSet presAssocID="{9D5F7F15-1F64-48CC-9CF1-E7D2BDB7A45B}" presName="spaceBetweenRectangles" presStyleCnt="0"/>
      <dgm:spPr/>
    </dgm:pt>
    <dgm:pt modelId="{7F5DABBA-3050-4857-BBFC-C89A447619AB}" type="pres">
      <dgm:prSet presAssocID="{A00742B4-C96A-442C-9895-2E6E66BB5C10}" presName="parentLin" presStyleCnt="0"/>
      <dgm:spPr/>
    </dgm:pt>
    <dgm:pt modelId="{E953F676-BDE9-485B-980E-F5925CE609BA}" type="pres">
      <dgm:prSet presAssocID="{A00742B4-C96A-442C-9895-2E6E66BB5C10}" presName="parentLeftMargin" presStyleLbl="node1" presStyleIdx="2" presStyleCnt="4"/>
      <dgm:spPr/>
    </dgm:pt>
    <dgm:pt modelId="{CA4B3C2E-1340-454F-8F98-45BC6296CF66}" type="pres">
      <dgm:prSet presAssocID="{A00742B4-C96A-442C-9895-2E6E66BB5C1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078E6A8-46D8-44D3-9DBC-328F880F016F}" type="pres">
      <dgm:prSet presAssocID="{A00742B4-C96A-442C-9895-2E6E66BB5C10}" presName="negativeSpace" presStyleCnt="0"/>
      <dgm:spPr/>
    </dgm:pt>
    <dgm:pt modelId="{C3FB79A6-F6F6-437D-81A0-E8A0DB1C9095}" type="pres">
      <dgm:prSet presAssocID="{A00742B4-C96A-442C-9895-2E6E66BB5C1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A7FFF01-2104-4BAA-A019-DD859D2BED3A}" type="presOf" srcId="{28AC418D-B238-4086-B1A0-5F7982B6697A}" destId="{3A3E6076-97EF-449D-BEED-F8922B699778}" srcOrd="0" destOrd="0" presId="urn:microsoft.com/office/officeart/2005/8/layout/list1"/>
    <dgm:cxn modelId="{A12B9E15-660C-4F01-9519-CBE80F5392C3}" type="presOf" srcId="{A00742B4-C96A-442C-9895-2E6E66BB5C10}" destId="{CA4B3C2E-1340-454F-8F98-45BC6296CF66}" srcOrd="1" destOrd="0" presId="urn:microsoft.com/office/officeart/2005/8/layout/list1"/>
    <dgm:cxn modelId="{05D09C20-2234-42B4-901C-3DF4DA41AFB5}" type="presOf" srcId="{A00742B4-C96A-442C-9895-2E6E66BB5C10}" destId="{E953F676-BDE9-485B-980E-F5925CE609BA}" srcOrd="0" destOrd="0" presId="urn:microsoft.com/office/officeart/2005/8/layout/list1"/>
    <dgm:cxn modelId="{0DB87B21-9FB2-4187-95C6-6E43C3F9B7C5}" type="presOf" srcId="{C8D08F87-E77F-48A3-BEAC-2B68FAB93150}" destId="{EBBC2EC7-EB37-4A1E-B88F-833AB1E1657F}" srcOrd="0" destOrd="0" presId="urn:microsoft.com/office/officeart/2005/8/layout/list1"/>
    <dgm:cxn modelId="{1CB1843F-60D1-4D5B-9DC7-839DFFCBE27A}" srcId="{84E6EECA-C429-418F-A5DA-7314170B6BA7}" destId="{F3CC084B-AED2-4600-8DB1-8211991D8962}" srcOrd="1" destOrd="0" parTransId="{F9052353-52B6-4847-91E8-A8D50F60F978}" sibTransId="{711F394D-2124-4D74-AFFE-B73321D7C9D5}"/>
    <dgm:cxn modelId="{6A5A565C-8E28-42AB-93C2-9C01F0210D91}" type="presOf" srcId="{F3CC084B-AED2-4600-8DB1-8211991D8962}" destId="{C02DF360-0B19-4264-A7FF-35D78D8BD48B}" srcOrd="0" destOrd="0" presId="urn:microsoft.com/office/officeart/2005/8/layout/list1"/>
    <dgm:cxn modelId="{7EE8D680-BD4C-4C02-A79A-0026DE9BCBB6}" srcId="{84E6EECA-C429-418F-A5DA-7314170B6BA7}" destId="{C8D08F87-E77F-48A3-BEAC-2B68FAB93150}" srcOrd="0" destOrd="0" parTransId="{80E75072-8F22-4666-8E12-4EFC4B778A76}" sibTransId="{22E7CC7A-2EE3-4215-9205-ADFD5045A501}"/>
    <dgm:cxn modelId="{DB28A38B-43D2-4B90-8A1A-F8BC11045430}" type="presOf" srcId="{F3CC084B-AED2-4600-8DB1-8211991D8962}" destId="{2ED2C184-471D-4948-9E60-88707844452A}" srcOrd="1" destOrd="0" presId="urn:microsoft.com/office/officeart/2005/8/layout/list1"/>
    <dgm:cxn modelId="{86E233A2-021C-4615-AE43-F2C519160939}" srcId="{84E6EECA-C429-418F-A5DA-7314170B6BA7}" destId="{A00742B4-C96A-442C-9895-2E6E66BB5C10}" srcOrd="3" destOrd="0" parTransId="{32455BCC-3E8A-4989-85CB-E8EF56707CA0}" sibTransId="{32266FBB-CFE1-4FAF-888B-6D7E81CD3632}"/>
    <dgm:cxn modelId="{9CA852A8-CAEB-436B-B045-79DEEEA72EA3}" type="presOf" srcId="{84E6EECA-C429-418F-A5DA-7314170B6BA7}" destId="{265DC643-52C3-4A70-8EED-E01960276525}" srcOrd="0" destOrd="0" presId="urn:microsoft.com/office/officeart/2005/8/layout/list1"/>
    <dgm:cxn modelId="{F5EE68B6-4E77-44DF-A1CE-8D781567E6D5}" type="presOf" srcId="{C8D08F87-E77F-48A3-BEAC-2B68FAB93150}" destId="{5E71D378-7A83-41F4-943D-9B34C7C0E21F}" srcOrd="1" destOrd="0" presId="urn:microsoft.com/office/officeart/2005/8/layout/list1"/>
    <dgm:cxn modelId="{7878F8D6-21A0-4CC2-BE17-E9527D0F4CB2}" type="presOf" srcId="{28AC418D-B238-4086-B1A0-5F7982B6697A}" destId="{12EE25E1-15DD-4EF8-BA48-5EE48D1750C4}" srcOrd="1" destOrd="0" presId="urn:microsoft.com/office/officeart/2005/8/layout/list1"/>
    <dgm:cxn modelId="{10F073DC-8A6D-4075-AB95-F39CDF1B8A31}" srcId="{84E6EECA-C429-418F-A5DA-7314170B6BA7}" destId="{28AC418D-B238-4086-B1A0-5F7982B6697A}" srcOrd="2" destOrd="0" parTransId="{D6253878-C0E8-4C7A-A818-760082F0CEC9}" sibTransId="{9D5F7F15-1F64-48CC-9CF1-E7D2BDB7A45B}"/>
    <dgm:cxn modelId="{2ECB825B-856B-4F65-8FF7-FFA27ADE44DE}" type="presParOf" srcId="{265DC643-52C3-4A70-8EED-E01960276525}" destId="{708A9252-051E-4242-AD18-5308DEEB1C91}" srcOrd="0" destOrd="0" presId="urn:microsoft.com/office/officeart/2005/8/layout/list1"/>
    <dgm:cxn modelId="{5052A3B6-6C50-45A3-84ED-B1D492D23DCE}" type="presParOf" srcId="{708A9252-051E-4242-AD18-5308DEEB1C91}" destId="{EBBC2EC7-EB37-4A1E-B88F-833AB1E1657F}" srcOrd="0" destOrd="0" presId="urn:microsoft.com/office/officeart/2005/8/layout/list1"/>
    <dgm:cxn modelId="{17378457-9309-4643-A419-6D1B264BECE0}" type="presParOf" srcId="{708A9252-051E-4242-AD18-5308DEEB1C91}" destId="{5E71D378-7A83-41F4-943D-9B34C7C0E21F}" srcOrd="1" destOrd="0" presId="urn:microsoft.com/office/officeart/2005/8/layout/list1"/>
    <dgm:cxn modelId="{D4769F37-93E6-4F03-AC55-00A14EECE49D}" type="presParOf" srcId="{265DC643-52C3-4A70-8EED-E01960276525}" destId="{5266A168-E10B-4345-A978-223B4BD9715F}" srcOrd="1" destOrd="0" presId="urn:microsoft.com/office/officeart/2005/8/layout/list1"/>
    <dgm:cxn modelId="{6D0AF03A-85D6-47D8-916A-154131F88E8F}" type="presParOf" srcId="{265DC643-52C3-4A70-8EED-E01960276525}" destId="{8B9C7033-27F7-4D7D-80F4-CF3940179A28}" srcOrd="2" destOrd="0" presId="urn:microsoft.com/office/officeart/2005/8/layout/list1"/>
    <dgm:cxn modelId="{7C8F01CA-5BA2-492E-99A6-359888A795F2}" type="presParOf" srcId="{265DC643-52C3-4A70-8EED-E01960276525}" destId="{D1798B0F-621B-4906-9A84-D481772DC8D5}" srcOrd="3" destOrd="0" presId="urn:microsoft.com/office/officeart/2005/8/layout/list1"/>
    <dgm:cxn modelId="{5EAD587D-759B-4AB1-9D9E-0B50900E880B}" type="presParOf" srcId="{265DC643-52C3-4A70-8EED-E01960276525}" destId="{48B1CC20-D45B-4CD6-958B-00D04BAF6656}" srcOrd="4" destOrd="0" presId="urn:microsoft.com/office/officeart/2005/8/layout/list1"/>
    <dgm:cxn modelId="{C5218E10-0778-41C2-A21D-996BBF4F045B}" type="presParOf" srcId="{48B1CC20-D45B-4CD6-958B-00D04BAF6656}" destId="{C02DF360-0B19-4264-A7FF-35D78D8BD48B}" srcOrd="0" destOrd="0" presId="urn:microsoft.com/office/officeart/2005/8/layout/list1"/>
    <dgm:cxn modelId="{02723C7D-B3ED-440F-B478-E4353573491D}" type="presParOf" srcId="{48B1CC20-D45B-4CD6-958B-00D04BAF6656}" destId="{2ED2C184-471D-4948-9E60-88707844452A}" srcOrd="1" destOrd="0" presId="urn:microsoft.com/office/officeart/2005/8/layout/list1"/>
    <dgm:cxn modelId="{C87C7C7A-5EF4-46DB-A863-3B9D1DEAA468}" type="presParOf" srcId="{265DC643-52C3-4A70-8EED-E01960276525}" destId="{0B74F79A-C7FF-404D-83A0-ECD922AA88FB}" srcOrd="5" destOrd="0" presId="urn:microsoft.com/office/officeart/2005/8/layout/list1"/>
    <dgm:cxn modelId="{1040D774-0B3D-4C37-BE8D-814B3BC1E03E}" type="presParOf" srcId="{265DC643-52C3-4A70-8EED-E01960276525}" destId="{E4800D87-E38C-4B6E-8513-1C9689C49237}" srcOrd="6" destOrd="0" presId="urn:microsoft.com/office/officeart/2005/8/layout/list1"/>
    <dgm:cxn modelId="{31876151-A4B2-45A9-B8D1-E5157FDD1EDE}" type="presParOf" srcId="{265DC643-52C3-4A70-8EED-E01960276525}" destId="{0ECE130C-5EFF-48EF-918A-FF636A636E97}" srcOrd="7" destOrd="0" presId="urn:microsoft.com/office/officeart/2005/8/layout/list1"/>
    <dgm:cxn modelId="{1B75FD4A-79E1-4C84-BE6F-72197F5B61E5}" type="presParOf" srcId="{265DC643-52C3-4A70-8EED-E01960276525}" destId="{7E36E9A1-87A2-4776-B2AC-52539FE2062D}" srcOrd="8" destOrd="0" presId="urn:microsoft.com/office/officeart/2005/8/layout/list1"/>
    <dgm:cxn modelId="{5BE15CBD-6D18-46EB-ADFE-4B29EC6F3566}" type="presParOf" srcId="{7E36E9A1-87A2-4776-B2AC-52539FE2062D}" destId="{3A3E6076-97EF-449D-BEED-F8922B699778}" srcOrd="0" destOrd="0" presId="urn:microsoft.com/office/officeart/2005/8/layout/list1"/>
    <dgm:cxn modelId="{83870E45-ED1E-411D-8F56-79599270143E}" type="presParOf" srcId="{7E36E9A1-87A2-4776-B2AC-52539FE2062D}" destId="{12EE25E1-15DD-4EF8-BA48-5EE48D1750C4}" srcOrd="1" destOrd="0" presId="urn:microsoft.com/office/officeart/2005/8/layout/list1"/>
    <dgm:cxn modelId="{D8636603-6D1C-41D0-B0FC-72E23E44D418}" type="presParOf" srcId="{265DC643-52C3-4A70-8EED-E01960276525}" destId="{F6D90970-E838-4E78-9032-B57C4D2BD716}" srcOrd="9" destOrd="0" presId="urn:microsoft.com/office/officeart/2005/8/layout/list1"/>
    <dgm:cxn modelId="{727576F0-7C77-4E34-A4AE-543A6E99B8E6}" type="presParOf" srcId="{265DC643-52C3-4A70-8EED-E01960276525}" destId="{C53B269F-D04C-4F33-AF44-5227DE04B346}" srcOrd="10" destOrd="0" presId="urn:microsoft.com/office/officeart/2005/8/layout/list1"/>
    <dgm:cxn modelId="{E7C37662-FB18-4138-9596-47A244A32941}" type="presParOf" srcId="{265DC643-52C3-4A70-8EED-E01960276525}" destId="{C268F65A-0F2F-461D-AA3C-B03CBDA45CB8}" srcOrd="11" destOrd="0" presId="urn:microsoft.com/office/officeart/2005/8/layout/list1"/>
    <dgm:cxn modelId="{A19F7E10-C381-4DD8-A4D3-261FC9478E32}" type="presParOf" srcId="{265DC643-52C3-4A70-8EED-E01960276525}" destId="{7F5DABBA-3050-4857-BBFC-C89A447619AB}" srcOrd="12" destOrd="0" presId="urn:microsoft.com/office/officeart/2005/8/layout/list1"/>
    <dgm:cxn modelId="{2FDEF040-D407-4260-A7BC-506F562D660D}" type="presParOf" srcId="{7F5DABBA-3050-4857-BBFC-C89A447619AB}" destId="{E953F676-BDE9-485B-980E-F5925CE609BA}" srcOrd="0" destOrd="0" presId="urn:microsoft.com/office/officeart/2005/8/layout/list1"/>
    <dgm:cxn modelId="{CE976D02-A183-48D0-BD8E-95AADAAA0531}" type="presParOf" srcId="{7F5DABBA-3050-4857-BBFC-C89A447619AB}" destId="{CA4B3C2E-1340-454F-8F98-45BC6296CF66}" srcOrd="1" destOrd="0" presId="urn:microsoft.com/office/officeart/2005/8/layout/list1"/>
    <dgm:cxn modelId="{AE9EF145-B33A-4FF2-8BD0-CB6C202C2ECD}" type="presParOf" srcId="{265DC643-52C3-4A70-8EED-E01960276525}" destId="{7078E6A8-46D8-44D3-9DBC-328F880F016F}" srcOrd="13" destOrd="0" presId="urn:microsoft.com/office/officeart/2005/8/layout/list1"/>
    <dgm:cxn modelId="{DFF30397-440F-4D9A-9238-CA52CB9450D8}" type="presParOf" srcId="{265DC643-52C3-4A70-8EED-E01960276525}" destId="{C3FB79A6-F6F6-437D-81A0-E8A0DB1C909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E6EECA-C429-418F-A5DA-7314170B6BA7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8D08F87-E77F-48A3-BEAC-2B68FAB93150}">
      <dgm:prSet phldrT="[Текст]" custT="1"/>
      <dgm:spPr/>
      <dgm:t>
        <a:bodyPr/>
        <a:lstStyle/>
        <a:p>
          <a:r>
            <a:rPr lang="uk-UA" sz="3200" i="0" dirty="0">
              <a:latin typeface="+mj-lt"/>
            </a:rPr>
            <a:t>прикладні юридичні науки</a:t>
          </a:r>
          <a:endParaRPr lang="uk-UA" sz="3200" i="0" noProof="0" dirty="0">
            <a:latin typeface="+mj-lt"/>
          </a:endParaRPr>
        </a:p>
      </dgm:t>
    </dgm:pt>
    <dgm:pt modelId="{80E75072-8F22-4666-8E12-4EFC4B778A76}" type="parTrans" cxnId="{7EE8D680-BD4C-4C02-A79A-0026DE9BCBB6}">
      <dgm:prSet/>
      <dgm:spPr/>
      <dgm:t>
        <a:bodyPr/>
        <a:lstStyle/>
        <a:p>
          <a:endParaRPr lang="ru-RU"/>
        </a:p>
      </dgm:t>
    </dgm:pt>
    <dgm:pt modelId="{22E7CC7A-2EE3-4215-9205-ADFD5045A501}" type="sibTrans" cxnId="{7EE8D680-BD4C-4C02-A79A-0026DE9BCBB6}">
      <dgm:prSet/>
      <dgm:spPr/>
      <dgm:t>
        <a:bodyPr/>
        <a:lstStyle/>
        <a:p>
          <a:endParaRPr lang="ru-RU"/>
        </a:p>
      </dgm:t>
    </dgm:pt>
    <dgm:pt modelId="{F3CC084B-AED2-4600-8DB1-8211991D8962}">
      <dgm:prSet phldrT="[Текст]" custT="1"/>
      <dgm:spPr/>
      <dgm:t>
        <a:bodyPr/>
        <a:lstStyle/>
        <a:p>
          <a:r>
            <a:rPr lang="uk-UA" sz="3200" noProof="0" dirty="0">
              <a:latin typeface="+mj-lt"/>
            </a:rPr>
            <a:t>юридичні науки, що вивчають зарубіжні право та державу</a:t>
          </a:r>
        </a:p>
      </dgm:t>
    </dgm:pt>
    <dgm:pt modelId="{F9052353-52B6-4847-91E8-A8D50F60F978}" type="parTrans" cxnId="{1CB1843F-60D1-4D5B-9DC7-839DFFCBE27A}">
      <dgm:prSet/>
      <dgm:spPr/>
      <dgm:t>
        <a:bodyPr/>
        <a:lstStyle/>
        <a:p>
          <a:endParaRPr lang="ru-RU"/>
        </a:p>
      </dgm:t>
    </dgm:pt>
    <dgm:pt modelId="{711F394D-2124-4D74-AFFE-B73321D7C9D5}" type="sibTrans" cxnId="{1CB1843F-60D1-4D5B-9DC7-839DFFCBE27A}">
      <dgm:prSet/>
      <dgm:spPr/>
      <dgm:t>
        <a:bodyPr/>
        <a:lstStyle/>
        <a:p>
          <a:endParaRPr lang="ru-RU"/>
        </a:p>
      </dgm:t>
    </dgm:pt>
    <dgm:pt modelId="{28AC418D-B238-4086-B1A0-5F7982B6697A}">
      <dgm:prSet phldrT="[Текст]" custT="1"/>
      <dgm:spPr/>
      <dgm:t>
        <a:bodyPr/>
        <a:lstStyle/>
        <a:p>
          <a:r>
            <a:rPr lang="uk-UA" sz="3200" noProof="0" dirty="0">
              <a:latin typeface="+mj-lt"/>
            </a:rPr>
            <a:t>міжнародно-правові науки</a:t>
          </a:r>
        </a:p>
      </dgm:t>
    </dgm:pt>
    <dgm:pt modelId="{D6253878-C0E8-4C7A-A818-760082F0CEC9}" type="parTrans" cxnId="{10F073DC-8A6D-4075-AB95-F39CDF1B8A31}">
      <dgm:prSet/>
      <dgm:spPr/>
      <dgm:t>
        <a:bodyPr/>
        <a:lstStyle/>
        <a:p>
          <a:endParaRPr lang="ru-RU"/>
        </a:p>
      </dgm:t>
    </dgm:pt>
    <dgm:pt modelId="{9D5F7F15-1F64-48CC-9CF1-E7D2BDB7A45B}" type="sibTrans" cxnId="{10F073DC-8A6D-4075-AB95-F39CDF1B8A31}">
      <dgm:prSet/>
      <dgm:spPr/>
      <dgm:t>
        <a:bodyPr/>
        <a:lstStyle/>
        <a:p>
          <a:endParaRPr lang="ru-RU"/>
        </a:p>
      </dgm:t>
    </dgm:pt>
    <dgm:pt modelId="{265DC643-52C3-4A70-8EED-E01960276525}" type="pres">
      <dgm:prSet presAssocID="{84E6EECA-C429-418F-A5DA-7314170B6BA7}" presName="linear" presStyleCnt="0">
        <dgm:presLayoutVars>
          <dgm:dir/>
          <dgm:animLvl val="lvl"/>
          <dgm:resizeHandles val="exact"/>
        </dgm:presLayoutVars>
      </dgm:prSet>
      <dgm:spPr/>
    </dgm:pt>
    <dgm:pt modelId="{708A9252-051E-4242-AD18-5308DEEB1C91}" type="pres">
      <dgm:prSet presAssocID="{C8D08F87-E77F-48A3-BEAC-2B68FAB93150}" presName="parentLin" presStyleCnt="0"/>
      <dgm:spPr/>
    </dgm:pt>
    <dgm:pt modelId="{EBBC2EC7-EB37-4A1E-B88F-833AB1E1657F}" type="pres">
      <dgm:prSet presAssocID="{C8D08F87-E77F-48A3-BEAC-2B68FAB93150}" presName="parentLeftMargin" presStyleLbl="node1" presStyleIdx="0" presStyleCnt="3"/>
      <dgm:spPr/>
    </dgm:pt>
    <dgm:pt modelId="{5E71D378-7A83-41F4-943D-9B34C7C0E21F}" type="pres">
      <dgm:prSet presAssocID="{C8D08F87-E77F-48A3-BEAC-2B68FAB93150}" presName="parentText" presStyleLbl="node1" presStyleIdx="0" presStyleCnt="3" custScaleX="120538" custScaleY="86704" custLinFactNeighborX="8457" custLinFactNeighborY="8732">
        <dgm:presLayoutVars>
          <dgm:chMax val="0"/>
          <dgm:bulletEnabled val="1"/>
        </dgm:presLayoutVars>
      </dgm:prSet>
      <dgm:spPr/>
    </dgm:pt>
    <dgm:pt modelId="{5266A168-E10B-4345-A978-223B4BD9715F}" type="pres">
      <dgm:prSet presAssocID="{C8D08F87-E77F-48A3-BEAC-2B68FAB93150}" presName="negativeSpace" presStyleCnt="0"/>
      <dgm:spPr/>
    </dgm:pt>
    <dgm:pt modelId="{8B9C7033-27F7-4D7D-80F4-CF3940179A28}" type="pres">
      <dgm:prSet presAssocID="{C8D08F87-E77F-48A3-BEAC-2B68FAB93150}" presName="childText" presStyleLbl="conFgAcc1" presStyleIdx="0" presStyleCnt="3">
        <dgm:presLayoutVars>
          <dgm:bulletEnabled val="1"/>
        </dgm:presLayoutVars>
      </dgm:prSet>
      <dgm:spPr/>
    </dgm:pt>
    <dgm:pt modelId="{D1798B0F-621B-4906-9A84-D481772DC8D5}" type="pres">
      <dgm:prSet presAssocID="{22E7CC7A-2EE3-4215-9205-ADFD5045A501}" presName="spaceBetweenRectangles" presStyleCnt="0"/>
      <dgm:spPr/>
    </dgm:pt>
    <dgm:pt modelId="{48B1CC20-D45B-4CD6-958B-00D04BAF6656}" type="pres">
      <dgm:prSet presAssocID="{F3CC084B-AED2-4600-8DB1-8211991D8962}" presName="parentLin" presStyleCnt="0"/>
      <dgm:spPr/>
    </dgm:pt>
    <dgm:pt modelId="{C02DF360-0B19-4264-A7FF-35D78D8BD48B}" type="pres">
      <dgm:prSet presAssocID="{F3CC084B-AED2-4600-8DB1-8211991D8962}" presName="parentLeftMargin" presStyleLbl="node1" presStyleIdx="0" presStyleCnt="3"/>
      <dgm:spPr/>
    </dgm:pt>
    <dgm:pt modelId="{2ED2C184-471D-4948-9E60-88707844452A}" type="pres">
      <dgm:prSet presAssocID="{F3CC084B-AED2-4600-8DB1-8211991D8962}" presName="parentText" presStyleLbl="node1" presStyleIdx="1" presStyleCnt="3" custScaleX="119933">
        <dgm:presLayoutVars>
          <dgm:chMax val="0"/>
          <dgm:bulletEnabled val="1"/>
        </dgm:presLayoutVars>
      </dgm:prSet>
      <dgm:spPr/>
    </dgm:pt>
    <dgm:pt modelId="{0B74F79A-C7FF-404D-83A0-ECD922AA88FB}" type="pres">
      <dgm:prSet presAssocID="{F3CC084B-AED2-4600-8DB1-8211991D8962}" presName="negativeSpace" presStyleCnt="0"/>
      <dgm:spPr/>
    </dgm:pt>
    <dgm:pt modelId="{E4800D87-E38C-4B6E-8513-1C9689C49237}" type="pres">
      <dgm:prSet presAssocID="{F3CC084B-AED2-4600-8DB1-8211991D8962}" presName="childText" presStyleLbl="conFgAcc1" presStyleIdx="1" presStyleCnt="3">
        <dgm:presLayoutVars>
          <dgm:bulletEnabled val="1"/>
        </dgm:presLayoutVars>
      </dgm:prSet>
      <dgm:spPr/>
    </dgm:pt>
    <dgm:pt modelId="{0ECE130C-5EFF-48EF-918A-FF636A636E97}" type="pres">
      <dgm:prSet presAssocID="{711F394D-2124-4D74-AFFE-B73321D7C9D5}" presName="spaceBetweenRectangles" presStyleCnt="0"/>
      <dgm:spPr/>
    </dgm:pt>
    <dgm:pt modelId="{7E36E9A1-87A2-4776-B2AC-52539FE2062D}" type="pres">
      <dgm:prSet presAssocID="{28AC418D-B238-4086-B1A0-5F7982B6697A}" presName="parentLin" presStyleCnt="0"/>
      <dgm:spPr/>
    </dgm:pt>
    <dgm:pt modelId="{3A3E6076-97EF-449D-BEED-F8922B699778}" type="pres">
      <dgm:prSet presAssocID="{28AC418D-B238-4086-B1A0-5F7982B6697A}" presName="parentLeftMargin" presStyleLbl="node1" presStyleIdx="1" presStyleCnt="3"/>
      <dgm:spPr/>
    </dgm:pt>
    <dgm:pt modelId="{12EE25E1-15DD-4EF8-BA48-5EE48D1750C4}" type="pres">
      <dgm:prSet presAssocID="{28AC418D-B238-4086-B1A0-5F7982B6697A}" presName="parentText" presStyleLbl="node1" presStyleIdx="2" presStyleCnt="3" custScaleX="119731">
        <dgm:presLayoutVars>
          <dgm:chMax val="0"/>
          <dgm:bulletEnabled val="1"/>
        </dgm:presLayoutVars>
      </dgm:prSet>
      <dgm:spPr/>
    </dgm:pt>
    <dgm:pt modelId="{F6D90970-E838-4E78-9032-B57C4D2BD716}" type="pres">
      <dgm:prSet presAssocID="{28AC418D-B238-4086-B1A0-5F7982B6697A}" presName="negativeSpace" presStyleCnt="0"/>
      <dgm:spPr/>
    </dgm:pt>
    <dgm:pt modelId="{C53B269F-D04C-4F33-AF44-5227DE04B346}" type="pres">
      <dgm:prSet presAssocID="{28AC418D-B238-4086-B1A0-5F7982B6697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A7FFF01-2104-4BAA-A019-DD859D2BED3A}" type="presOf" srcId="{28AC418D-B238-4086-B1A0-5F7982B6697A}" destId="{3A3E6076-97EF-449D-BEED-F8922B699778}" srcOrd="0" destOrd="0" presId="urn:microsoft.com/office/officeart/2005/8/layout/list1"/>
    <dgm:cxn modelId="{0DB87B21-9FB2-4187-95C6-6E43C3F9B7C5}" type="presOf" srcId="{C8D08F87-E77F-48A3-BEAC-2B68FAB93150}" destId="{EBBC2EC7-EB37-4A1E-B88F-833AB1E1657F}" srcOrd="0" destOrd="0" presId="urn:microsoft.com/office/officeart/2005/8/layout/list1"/>
    <dgm:cxn modelId="{1CB1843F-60D1-4D5B-9DC7-839DFFCBE27A}" srcId="{84E6EECA-C429-418F-A5DA-7314170B6BA7}" destId="{F3CC084B-AED2-4600-8DB1-8211991D8962}" srcOrd="1" destOrd="0" parTransId="{F9052353-52B6-4847-91E8-A8D50F60F978}" sibTransId="{711F394D-2124-4D74-AFFE-B73321D7C9D5}"/>
    <dgm:cxn modelId="{6A5A565C-8E28-42AB-93C2-9C01F0210D91}" type="presOf" srcId="{F3CC084B-AED2-4600-8DB1-8211991D8962}" destId="{C02DF360-0B19-4264-A7FF-35D78D8BD48B}" srcOrd="0" destOrd="0" presId="urn:microsoft.com/office/officeart/2005/8/layout/list1"/>
    <dgm:cxn modelId="{7EE8D680-BD4C-4C02-A79A-0026DE9BCBB6}" srcId="{84E6EECA-C429-418F-A5DA-7314170B6BA7}" destId="{C8D08F87-E77F-48A3-BEAC-2B68FAB93150}" srcOrd="0" destOrd="0" parTransId="{80E75072-8F22-4666-8E12-4EFC4B778A76}" sibTransId="{22E7CC7A-2EE3-4215-9205-ADFD5045A501}"/>
    <dgm:cxn modelId="{DB28A38B-43D2-4B90-8A1A-F8BC11045430}" type="presOf" srcId="{F3CC084B-AED2-4600-8DB1-8211991D8962}" destId="{2ED2C184-471D-4948-9E60-88707844452A}" srcOrd="1" destOrd="0" presId="urn:microsoft.com/office/officeart/2005/8/layout/list1"/>
    <dgm:cxn modelId="{9CA852A8-CAEB-436B-B045-79DEEEA72EA3}" type="presOf" srcId="{84E6EECA-C429-418F-A5DA-7314170B6BA7}" destId="{265DC643-52C3-4A70-8EED-E01960276525}" srcOrd="0" destOrd="0" presId="urn:microsoft.com/office/officeart/2005/8/layout/list1"/>
    <dgm:cxn modelId="{F5EE68B6-4E77-44DF-A1CE-8D781567E6D5}" type="presOf" srcId="{C8D08F87-E77F-48A3-BEAC-2B68FAB93150}" destId="{5E71D378-7A83-41F4-943D-9B34C7C0E21F}" srcOrd="1" destOrd="0" presId="urn:microsoft.com/office/officeart/2005/8/layout/list1"/>
    <dgm:cxn modelId="{7878F8D6-21A0-4CC2-BE17-E9527D0F4CB2}" type="presOf" srcId="{28AC418D-B238-4086-B1A0-5F7982B6697A}" destId="{12EE25E1-15DD-4EF8-BA48-5EE48D1750C4}" srcOrd="1" destOrd="0" presId="urn:microsoft.com/office/officeart/2005/8/layout/list1"/>
    <dgm:cxn modelId="{10F073DC-8A6D-4075-AB95-F39CDF1B8A31}" srcId="{84E6EECA-C429-418F-A5DA-7314170B6BA7}" destId="{28AC418D-B238-4086-B1A0-5F7982B6697A}" srcOrd="2" destOrd="0" parTransId="{D6253878-C0E8-4C7A-A818-760082F0CEC9}" sibTransId="{9D5F7F15-1F64-48CC-9CF1-E7D2BDB7A45B}"/>
    <dgm:cxn modelId="{2ECB825B-856B-4F65-8FF7-FFA27ADE44DE}" type="presParOf" srcId="{265DC643-52C3-4A70-8EED-E01960276525}" destId="{708A9252-051E-4242-AD18-5308DEEB1C91}" srcOrd="0" destOrd="0" presId="urn:microsoft.com/office/officeart/2005/8/layout/list1"/>
    <dgm:cxn modelId="{5052A3B6-6C50-45A3-84ED-B1D492D23DCE}" type="presParOf" srcId="{708A9252-051E-4242-AD18-5308DEEB1C91}" destId="{EBBC2EC7-EB37-4A1E-B88F-833AB1E1657F}" srcOrd="0" destOrd="0" presId="urn:microsoft.com/office/officeart/2005/8/layout/list1"/>
    <dgm:cxn modelId="{17378457-9309-4643-A419-6D1B264BECE0}" type="presParOf" srcId="{708A9252-051E-4242-AD18-5308DEEB1C91}" destId="{5E71D378-7A83-41F4-943D-9B34C7C0E21F}" srcOrd="1" destOrd="0" presId="urn:microsoft.com/office/officeart/2005/8/layout/list1"/>
    <dgm:cxn modelId="{D4769F37-93E6-4F03-AC55-00A14EECE49D}" type="presParOf" srcId="{265DC643-52C3-4A70-8EED-E01960276525}" destId="{5266A168-E10B-4345-A978-223B4BD9715F}" srcOrd="1" destOrd="0" presId="urn:microsoft.com/office/officeart/2005/8/layout/list1"/>
    <dgm:cxn modelId="{6D0AF03A-85D6-47D8-916A-154131F88E8F}" type="presParOf" srcId="{265DC643-52C3-4A70-8EED-E01960276525}" destId="{8B9C7033-27F7-4D7D-80F4-CF3940179A28}" srcOrd="2" destOrd="0" presId="urn:microsoft.com/office/officeart/2005/8/layout/list1"/>
    <dgm:cxn modelId="{7C8F01CA-5BA2-492E-99A6-359888A795F2}" type="presParOf" srcId="{265DC643-52C3-4A70-8EED-E01960276525}" destId="{D1798B0F-621B-4906-9A84-D481772DC8D5}" srcOrd="3" destOrd="0" presId="urn:microsoft.com/office/officeart/2005/8/layout/list1"/>
    <dgm:cxn modelId="{5EAD587D-759B-4AB1-9D9E-0B50900E880B}" type="presParOf" srcId="{265DC643-52C3-4A70-8EED-E01960276525}" destId="{48B1CC20-D45B-4CD6-958B-00D04BAF6656}" srcOrd="4" destOrd="0" presId="urn:microsoft.com/office/officeart/2005/8/layout/list1"/>
    <dgm:cxn modelId="{C5218E10-0778-41C2-A21D-996BBF4F045B}" type="presParOf" srcId="{48B1CC20-D45B-4CD6-958B-00D04BAF6656}" destId="{C02DF360-0B19-4264-A7FF-35D78D8BD48B}" srcOrd="0" destOrd="0" presId="urn:microsoft.com/office/officeart/2005/8/layout/list1"/>
    <dgm:cxn modelId="{02723C7D-B3ED-440F-B478-E4353573491D}" type="presParOf" srcId="{48B1CC20-D45B-4CD6-958B-00D04BAF6656}" destId="{2ED2C184-471D-4948-9E60-88707844452A}" srcOrd="1" destOrd="0" presId="urn:microsoft.com/office/officeart/2005/8/layout/list1"/>
    <dgm:cxn modelId="{C87C7C7A-5EF4-46DB-A863-3B9D1DEAA468}" type="presParOf" srcId="{265DC643-52C3-4A70-8EED-E01960276525}" destId="{0B74F79A-C7FF-404D-83A0-ECD922AA88FB}" srcOrd="5" destOrd="0" presId="urn:microsoft.com/office/officeart/2005/8/layout/list1"/>
    <dgm:cxn modelId="{1040D774-0B3D-4C37-BE8D-814B3BC1E03E}" type="presParOf" srcId="{265DC643-52C3-4A70-8EED-E01960276525}" destId="{E4800D87-E38C-4B6E-8513-1C9689C49237}" srcOrd="6" destOrd="0" presId="urn:microsoft.com/office/officeart/2005/8/layout/list1"/>
    <dgm:cxn modelId="{31876151-A4B2-45A9-B8D1-E5157FDD1EDE}" type="presParOf" srcId="{265DC643-52C3-4A70-8EED-E01960276525}" destId="{0ECE130C-5EFF-48EF-918A-FF636A636E97}" srcOrd="7" destOrd="0" presId="urn:microsoft.com/office/officeart/2005/8/layout/list1"/>
    <dgm:cxn modelId="{1B75FD4A-79E1-4C84-BE6F-72197F5B61E5}" type="presParOf" srcId="{265DC643-52C3-4A70-8EED-E01960276525}" destId="{7E36E9A1-87A2-4776-B2AC-52539FE2062D}" srcOrd="8" destOrd="0" presId="urn:microsoft.com/office/officeart/2005/8/layout/list1"/>
    <dgm:cxn modelId="{5BE15CBD-6D18-46EB-ADFE-4B29EC6F3566}" type="presParOf" srcId="{7E36E9A1-87A2-4776-B2AC-52539FE2062D}" destId="{3A3E6076-97EF-449D-BEED-F8922B699778}" srcOrd="0" destOrd="0" presId="urn:microsoft.com/office/officeart/2005/8/layout/list1"/>
    <dgm:cxn modelId="{83870E45-ED1E-411D-8F56-79599270143E}" type="presParOf" srcId="{7E36E9A1-87A2-4776-B2AC-52539FE2062D}" destId="{12EE25E1-15DD-4EF8-BA48-5EE48D1750C4}" srcOrd="1" destOrd="0" presId="urn:microsoft.com/office/officeart/2005/8/layout/list1"/>
    <dgm:cxn modelId="{D8636603-6D1C-41D0-B0FC-72E23E44D418}" type="presParOf" srcId="{265DC643-52C3-4A70-8EED-E01960276525}" destId="{F6D90970-E838-4E78-9032-B57C4D2BD716}" srcOrd="9" destOrd="0" presId="urn:microsoft.com/office/officeart/2005/8/layout/list1"/>
    <dgm:cxn modelId="{727576F0-7C77-4E34-A4AE-543A6E99B8E6}" type="presParOf" srcId="{265DC643-52C3-4A70-8EED-E01960276525}" destId="{C53B269F-D04C-4F33-AF44-5227DE04B3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7B6B5215-DE46-4985-A642-C7FAD0990B2F}">
      <dgm:prSet phldrT="[Текст]" custT="1"/>
      <dgm:spPr/>
      <dgm:t>
        <a:bodyPr vert="horz"/>
        <a:lstStyle/>
        <a:p>
          <a:r>
            <a:rPr lang="uk-UA" sz="4000" i="0" noProof="0" dirty="0">
              <a:latin typeface="+mj-lt"/>
            </a:rPr>
            <a:t>є суспільною наукою</a:t>
          </a:r>
        </a:p>
      </dgm:t>
    </dgm:pt>
    <dgm:pt modelId="{C8FE6457-33BC-4E52-AA43-5BF623252FF7}" type="parTrans" cxnId="{BE6BF3BD-C28E-47F5-B297-6E5D818479C8}">
      <dgm:prSet/>
      <dgm:spPr/>
      <dgm:t>
        <a:bodyPr/>
        <a:lstStyle/>
        <a:p>
          <a:endParaRPr lang="uk-UA"/>
        </a:p>
      </dgm:t>
    </dgm:pt>
    <dgm:pt modelId="{DB131C22-75EC-4D50-8C05-B5D8AB25C580}" type="sibTrans" cxnId="{BE6BF3BD-C28E-47F5-B297-6E5D818479C8}">
      <dgm:prSet/>
      <dgm:spPr/>
      <dgm:t>
        <a:bodyPr/>
        <a:lstStyle/>
        <a:p>
          <a:endParaRPr lang="uk-UA"/>
        </a:p>
      </dgm:t>
    </dgm:pt>
    <dgm:pt modelId="{95D05B11-BA93-4173-A253-6126A860E67B}">
      <dgm:prSet custT="1"/>
      <dgm:spPr/>
      <dgm:t>
        <a:bodyPr/>
        <a:lstStyle/>
        <a:p>
          <a:r>
            <a:rPr lang="ru-RU" sz="4000" i="0" dirty="0">
              <a:latin typeface="+mj-lt"/>
            </a:rPr>
            <a:t>є юридичною наукою</a:t>
          </a:r>
        </a:p>
      </dgm:t>
    </dgm:pt>
    <dgm:pt modelId="{33968A76-5F29-48BB-88F6-4BCD9DE6DE6F}" type="parTrans" cxnId="{FC38BEED-2612-4AA2-98B4-5F37B63FB535}">
      <dgm:prSet/>
      <dgm:spPr/>
      <dgm:t>
        <a:bodyPr/>
        <a:lstStyle/>
        <a:p>
          <a:endParaRPr lang="ru-RU"/>
        </a:p>
      </dgm:t>
    </dgm:pt>
    <dgm:pt modelId="{35C027A5-FF2F-459F-AB3E-DFE0C43499F1}" type="sibTrans" cxnId="{FC38BEED-2612-4AA2-98B4-5F37B63FB535}">
      <dgm:prSet/>
      <dgm:spPr/>
      <dgm:t>
        <a:bodyPr/>
        <a:lstStyle/>
        <a:p>
          <a:endParaRPr lang="ru-RU"/>
        </a:p>
      </dgm:t>
    </dgm:pt>
    <dgm:pt modelId="{B9D3FDC3-3EFE-4D39-8A1C-07A5F0945482}">
      <dgm:prSet custT="1"/>
      <dgm:spPr/>
      <dgm:t>
        <a:bodyPr/>
        <a:lstStyle/>
        <a:p>
          <a:r>
            <a:rPr lang="ru-RU" sz="4000" i="0" dirty="0">
              <a:latin typeface="+mj-lt"/>
            </a:rPr>
            <a:t>є загальнотеоретичною наукою</a:t>
          </a:r>
        </a:p>
      </dgm:t>
    </dgm:pt>
    <dgm:pt modelId="{9414C93E-6CBF-4360-B9D9-51A72C284E63}" type="parTrans" cxnId="{D08CDFFB-B7B7-40B7-AD5E-466F5B62C33E}">
      <dgm:prSet/>
      <dgm:spPr/>
      <dgm:t>
        <a:bodyPr/>
        <a:lstStyle/>
        <a:p>
          <a:endParaRPr lang="ru-RU"/>
        </a:p>
      </dgm:t>
    </dgm:pt>
    <dgm:pt modelId="{9ED80A7B-A8A1-4825-A484-B273AD7C46D6}" type="sibTrans" cxnId="{D08CDFFB-B7B7-40B7-AD5E-466F5B62C33E}">
      <dgm:prSet/>
      <dgm:spPr/>
      <dgm:t>
        <a:bodyPr/>
        <a:lstStyle/>
        <a:p>
          <a:endParaRPr lang="ru-RU"/>
        </a:p>
      </dgm:t>
    </dgm:pt>
    <dgm:pt modelId="{9C7C73B8-36DB-46E9-B0C1-1C8009E0B7A7}">
      <dgm:prSet custT="1"/>
      <dgm:spPr/>
      <dgm:t>
        <a:bodyPr/>
        <a:lstStyle/>
        <a:p>
          <a:r>
            <a:rPr lang="uk-UA" sz="4000" i="0" noProof="0" dirty="0">
              <a:latin typeface="+mj-lt"/>
            </a:rPr>
            <a:t>є узагальнюючою (синтезуючою) наукою</a:t>
          </a:r>
        </a:p>
      </dgm:t>
    </dgm:pt>
    <dgm:pt modelId="{36C13268-46FE-48B3-8D20-6C802AAA14BC}" type="parTrans" cxnId="{E15E58BE-66DD-42EE-A215-612E06302E93}">
      <dgm:prSet/>
      <dgm:spPr/>
      <dgm:t>
        <a:bodyPr/>
        <a:lstStyle/>
        <a:p>
          <a:endParaRPr lang="ru-RU"/>
        </a:p>
      </dgm:t>
    </dgm:pt>
    <dgm:pt modelId="{05F9F4B7-DD66-47B6-8B36-83B5953CACF7}" type="sibTrans" cxnId="{E15E58BE-66DD-42EE-A215-612E06302E93}">
      <dgm:prSet/>
      <dgm:spPr/>
      <dgm:t>
        <a:bodyPr/>
        <a:lstStyle/>
        <a:p>
          <a:endParaRPr lang="ru-RU"/>
        </a:p>
      </dgm:t>
    </dgm:pt>
    <dgm:pt modelId="{54ADB26B-CE32-47FD-9C64-8015A61E6DCC}">
      <dgm:prSet custT="1"/>
      <dgm:spPr/>
      <dgm:t>
        <a:bodyPr/>
        <a:lstStyle/>
        <a:p>
          <a:r>
            <a:rPr lang="uk-UA" sz="4000" i="0" noProof="0" dirty="0">
              <a:latin typeface="+mj-lt"/>
            </a:rPr>
            <a:t>є базовою, фундаментальною наукою</a:t>
          </a:r>
        </a:p>
      </dgm:t>
    </dgm:pt>
    <dgm:pt modelId="{55ED422D-5A6B-4844-83E0-D7227A0FA9EB}" type="parTrans" cxnId="{A292617D-98DD-452B-A1FB-84D8F4C9BAFA}">
      <dgm:prSet/>
      <dgm:spPr/>
      <dgm:t>
        <a:bodyPr/>
        <a:lstStyle/>
        <a:p>
          <a:endParaRPr lang="ru-RU"/>
        </a:p>
      </dgm:t>
    </dgm:pt>
    <dgm:pt modelId="{589FF81B-713E-4452-9270-5FE1FADED384}" type="sibTrans" cxnId="{A292617D-98DD-452B-A1FB-84D8F4C9BAFA}">
      <dgm:prSet/>
      <dgm:spPr/>
      <dgm:t>
        <a:bodyPr/>
        <a:lstStyle/>
        <a:p>
          <a:endParaRPr lang="ru-RU"/>
        </a:p>
      </dgm:t>
    </dgm:pt>
    <dgm:pt modelId="{E74854B8-02F9-4528-AD92-219D621B5CA0}">
      <dgm:prSet custT="1"/>
      <dgm:spPr/>
      <dgm:t>
        <a:bodyPr/>
        <a:lstStyle/>
        <a:p>
          <a:r>
            <a:rPr lang="uk-UA" sz="4000" i="0" noProof="0" dirty="0">
              <a:latin typeface="+mj-lt"/>
            </a:rPr>
            <a:t>є методологічною наукою</a:t>
          </a:r>
        </a:p>
      </dgm:t>
    </dgm:pt>
    <dgm:pt modelId="{7E0A730E-5B90-4614-B224-DBB5CBA7FE26}" type="parTrans" cxnId="{09F36404-941A-46B8-9841-0AF9CD9D7276}">
      <dgm:prSet/>
      <dgm:spPr/>
      <dgm:t>
        <a:bodyPr/>
        <a:lstStyle/>
        <a:p>
          <a:endParaRPr lang="ru-RU"/>
        </a:p>
      </dgm:t>
    </dgm:pt>
    <dgm:pt modelId="{23F7AB8C-0E42-493D-842D-611E5D955841}" type="sibTrans" cxnId="{09F36404-941A-46B8-9841-0AF9CD9D7276}">
      <dgm:prSet/>
      <dgm:spPr/>
      <dgm:t>
        <a:bodyPr/>
        <a:lstStyle/>
        <a:p>
          <a:endParaRPr lang="ru-RU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</dgm:pt>
    <dgm:pt modelId="{0A94C7FF-423B-43C0-A203-ADB9D7B120E4}" type="pres">
      <dgm:prSet presAssocID="{7B6B5215-DE46-4985-A642-C7FAD0990B2F}" presName="parentText" presStyleLbl="node1" presStyleIdx="0" presStyleCnt="6" custLinFactY="-9526" custLinFactNeighborY="-100000">
        <dgm:presLayoutVars>
          <dgm:chMax val="0"/>
          <dgm:bulletEnabled val="1"/>
        </dgm:presLayoutVars>
      </dgm:prSet>
      <dgm:spPr/>
    </dgm:pt>
    <dgm:pt modelId="{8C7782B0-76F2-4AF7-BE3C-CED39757C478}" type="pres">
      <dgm:prSet presAssocID="{DB131C22-75EC-4D50-8C05-B5D8AB25C580}" presName="spacer" presStyleCnt="0"/>
      <dgm:spPr/>
    </dgm:pt>
    <dgm:pt modelId="{1822D774-F6D4-4DA5-8BB5-D535D65F6FFF}" type="pres">
      <dgm:prSet presAssocID="{95D05B11-BA93-4173-A253-6126A860E67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658535F-BED6-4EDC-871F-605ECAC10211}" type="pres">
      <dgm:prSet presAssocID="{35C027A5-FF2F-459F-AB3E-DFE0C43499F1}" presName="spacer" presStyleCnt="0"/>
      <dgm:spPr/>
    </dgm:pt>
    <dgm:pt modelId="{55274CD2-0D72-4842-BD7A-BC7CAA26DB7C}" type="pres">
      <dgm:prSet presAssocID="{B9D3FDC3-3EFE-4D39-8A1C-07A5F094548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EAAC6E8-5C58-4B74-8BB7-24BA0BFF8B4D}" type="pres">
      <dgm:prSet presAssocID="{9ED80A7B-A8A1-4825-A484-B273AD7C46D6}" presName="spacer" presStyleCnt="0"/>
      <dgm:spPr/>
    </dgm:pt>
    <dgm:pt modelId="{B5CB4B9B-EA4B-49F2-B853-15203A013F15}" type="pres">
      <dgm:prSet presAssocID="{9C7C73B8-36DB-46E9-B0C1-1C8009E0B7A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5F76B43-0560-42DB-920E-8C1B5C7FD5D6}" type="pres">
      <dgm:prSet presAssocID="{05F9F4B7-DD66-47B6-8B36-83B5953CACF7}" presName="spacer" presStyleCnt="0"/>
      <dgm:spPr/>
    </dgm:pt>
    <dgm:pt modelId="{A0F644D5-DB23-48F2-97DA-0B2435E8AFE1}" type="pres">
      <dgm:prSet presAssocID="{E74854B8-02F9-4528-AD92-219D621B5CA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436EBB3-326B-4250-BCF0-6B19F799AEC2}" type="pres">
      <dgm:prSet presAssocID="{23F7AB8C-0E42-493D-842D-611E5D955841}" presName="spacer" presStyleCnt="0"/>
      <dgm:spPr/>
    </dgm:pt>
    <dgm:pt modelId="{AE182D1E-6B0F-4B2D-B676-E53DCEB3138C}" type="pres">
      <dgm:prSet presAssocID="{54ADB26B-CE32-47FD-9C64-8015A61E6DC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9F36404-941A-46B8-9841-0AF9CD9D7276}" srcId="{259AEC00-087B-4E93-87A1-57D9CA0D693C}" destId="{E74854B8-02F9-4528-AD92-219D621B5CA0}" srcOrd="4" destOrd="0" parTransId="{7E0A730E-5B90-4614-B224-DBB5CBA7FE26}" sibTransId="{23F7AB8C-0E42-493D-842D-611E5D955841}"/>
    <dgm:cxn modelId="{B720942A-26B0-4001-9A44-349F178415F2}" type="presOf" srcId="{7B6B5215-DE46-4985-A642-C7FAD0990B2F}" destId="{0A94C7FF-423B-43C0-A203-ADB9D7B120E4}" srcOrd="0" destOrd="0" presId="urn:microsoft.com/office/officeart/2005/8/layout/vList2"/>
    <dgm:cxn modelId="{0DA82D32-37F3-4D72-B122-0E0F8726E155}" type="presOf" srcId="{54ADB26B-CE32-47FD-9C64-8015A61E6DCC}" destId="{AE182D1E-6B0F-4B2D-B676-E53DCEB3138C}" srcOrd="0" destOrd="0" presId="urn:microsoft.com/office/officeart/2005/8/layout/vList2"/>
    <dgm:cxn modelId="{9C3E2F4E-DFB7-4E77-96DE-0CC62D87DFA5}" type="presOf" srcId="{B9D3FDC3-3EFE-4D39-8A1C-07A5F0945482}" destId="{55274CD2-0D72-4842-BD7A-BC7CAA26DB7C}" srcOrd="0" destOrd="0" presId="urn:microsoft.com/office/officeart/2005/8/layout/vList2"/>
    <dgm:cxn modelId="{A292617D-98DD-452B-A1FB-84D8F4C9BAFA}" srcId="{259AEC00-087B-4E93-87A1-57D9CA0D693C}" destId="{54ADB26B-CE32-47FD-9C64-8015A61E6DCC}" srcOrd="5" destOrd="0" parTransId="{55ED422D-5A6B-4844-83E0-D7227A0FA9EB}" sibTransId="{589FF81B-713E-4452-9270-5FE1FADED384}"/>
    <dgm:cxn modelId="{6C1B8D89-7B61-4304-8964-25312048875F}" type="presOf" srcId="{95D05B11-BA93-4173-A253-6126A860E67B}" destId="{1822D774-F6D4-4DA5-8BB5-D535D65F6FFF}" srcOrd="0" destOrd="0" presId="urn:microsoft.com/office/officeart/2005/8/layout/vList2"/>
    <dgm:cxn modelId="{5BBE9DB6-C605-4B33-8450-7235474990F2}" type="presOf" srcId="{259AEC00-087B-4E93-87A1-57D9CA0D693C}" destId="{CE09A70C-BAF1-4D21-A9E9-6700046E778E}" srcOrd="0" destOrd="0" presId="urn:microsoft.com/office/officeart/2005/8/layout/vList2"/>
    <dgm:cxn modelId="{BE6BF3BD-C28E-47F5-B297-6E5D818479C8}" srcId="{259AEC00-087B-4E93-87A1-57D9CA0D693C}" destId="{7B6B5215-DE46-4985-A642-C7FAD0990B2F}" srcOrd="0" destOrd="0" parTransId="{C8FE6457-33BC-4E52-AA43-5BF623252FF7}" sibTransId="{DB131C22-75EC-4D50-8C05-B5D8AB25C580}"/>
    <dgm:cxn modelId="{E15E58BE-66DD-42EE-A215-612E06302E93}" srcId="{259AEC00-087B-4E93-87A1-57D9CA0D693C}" destId="{9C7C73B8-36DB-46E9-B0C1-1C8009E0B7A7}" srcOrd="3" destOrd="0" parTransId="{36C13268-46FE-48B3-8D20-6C802AAA14BC}" sibTransId="{05F9F4B7-DD66-47B6-8B36-83B5953CACF7}"/>
    <dgm:cxn modelId="{E12F41D8-E222-4AC2-820B-8BE6A1095793}" type="presOf" srcId="{E74854B8-02F9-4528-AD92-219D621B5CA0}" destId="{A0F644D5-DB23-48F2-97DA-0B2435E8AFE1}" srcOrd="0" destOrd="0" presId="urn:microsoft.com/office/officeart/2005/8/layout/vList2"/>
    <dgm:cxn modelId="{AE18C7E1-B315-42F7-88AB-15B6166CDCFB}" type="presOf" srcId="{9C7C73B8-36DB-46E9-B0C1-1C8009E0B7A7}" destId="{B5CB4B9B-EA4B-49F2-B853-15203A013F15}" srcOrd="0" destOrd="0" presId="urn:microsoft.com/office/officeart/2005/8/layout/vList2"/>
    <dgm:cxn modelId="{FC38BEED-2612-4AA2-98B4-5F37B63FB535}" srcId="{259AEC00-087B-4E93-87A1-57D9CA0D693C}" destId="{95D05B11-BA93-4173-A253-6126A860E67B}" srcOrd="1" destOrd="0" parTransId="{33968A76-5F29-48BB-88F6-4BCD9DE6DE6F}" sibTransId="{35C027A5-FF2F-459F-AB3E-DFE0C43499F1}"/>
    <dgm:cxn modelId="{D08CDFFB-B7B7-40B7-AD5E-466F5B62C33E}" srcId="{259AEC00-087B-4E93-87A1-57D9CA0D693C}" destId="{B9D3FDC3-3EFE-4D39-8A1C-07A5F0945482}" srcOrd="2" destOrd="0" parTransId="{9414C93E-6CBF-4360-B9D9-51A72C284E63}" sibTransId="{9ED80A7B-A8A1-4825-A484-B273AD7C46D6}"/>
    <dgm:cxn modelId="{C3295CB3-90BD-43A2-B18A-D5D7BEFBAAA8}" type="presParOf" srcId="{CE09A70C-BAF1-4D21-A9E9-6700046E778E}" destId="{0A94C7FF-423B-43C0-A203-ADB9D7B120E4}" srcOrd="0" destOrd="0" presId="urn:microsoft.com/office/officeart/2005/8/layout/vList2"/>
    <dgm:cxn modelId="{D17DEDB5-E843-4731-B985-0F5CFCD9BD6C}" type="presParOf" srcId="{CE09A70C-BAF1-4D21-A9E9-6700046E778E}" destId="{8C7782B0-76F2-4AF7-BE3C-CED39757C478}" srcOrd="1" destOrd="0" presId="urn:microsoft.com/office/officeart/2005/8/layout/vList2"/>
    <dgm:cxn modelId="{BBD00C20-A43B-40A1-B891-F2E68AF7B74D}" type="presParOf" srcId="{CE09A70C-BAF1-4D21-A9E9-6700046E778E}" destId="{1822D774-F6D4-4DA5-8BB5-D535D65F6FFF}" srcOrd="2" destOrd="0" presId="urn:microsoft.com/office/officeart/2005/8/layout/vList2"/>
    <dgm:cxn modelId="{D191A121-51CB-4C02-BC59-CB6BD0A43D58}" type="presParOf" srcId="{CE09A70C-BAF1-4D21-A9E9-6700046E778E}" destId="{8658535F-BED6-4EDC-871F-605ECAC10211}" srcOrd="3" destOrd="0" presId="urn:microsoft.com/office/officeart/2005/8/layout/vList2"/>
    <dgm:cxn modelId="{D346876C-E6E4-4BF8-963D-DEB5B6396BB5}" type="presParOf" srcId="{CE09A70C-BAF1-4D21-A9E9-6700046E778E}" destId="{55274CD2-0D72-4842-BD7A-BC7CAA26DB7C}" srcOrd="4" destOrd="0" presId="urn:microsoft.com/office/officeart/2005/8/layout/vList2"/>
    <dgm:cxn modelId="{81EB0F19-3038-4FE5-A246-F42483D2062A}" type="presParOf" srcId="{CE09A70C-BAF1-4D21-A9E9-6700046E778E}" destId="{6EAAC6E8-5C58-4B74-8BB7-24BA0BFF8B4D}" srcOrd="5" destOrd="0" presId="urn:microsoft.com/office/officeart/2005/8/layout/vList2"/>
    <dgm:cxn modelId="{886F6617-4859-4BC8-A486-A0F853932E5D}" type="presParOf" srcId="{CE09A70C-BAF1-4D21-A9E9-6700046E778E}" destId="{B5CB4B9B-EA4B-49F2-B853-15203A013F15}" srcOrd="6" destOrd="0" presId="urn:microsoft.com/office/officeart/2005/8/layout/vList2"/>
    <dgm:cxn modelId="{7F2F402F-4FC3-4AAB-93A6-4B03A93E647A}" type="presParOf" srcId="{CE09A70C-BAF1-4D21-A9E9-6700046E778E}" destId="{85F76B43-0560-42DB-920E-8C1B5C7FD5D6}" srcOrd="7" destOrd="0" presId="urn:microsoft.com/office/officeart/2005/8/layout/vList2"/>
    <dgm:cxn modelId="{9641BA19-77FB-4A93-B970-DF4AC159A82D}" type="presParOf" srcId="{CE09A70C-BAF1-4D21-A9E9-6700046E778E}" destId="{A0F644D5-DB23-48F2-97DA-0B2435E8AFE1}" srcOrd="8" destOrd="0" presId="urn:microsoft.com/office/officeart/2005/8/layout/vList2"/>
    <dgm:cxn modelId="{356F6CC1-D1BC-467B-B7E8-7DB8A728971B}" type="presParOf" srcId="{CE09A70C-BAF1-4D21-A9E9-6700046E778E}" destId="{2436EBB3-326B-4250-BCF0-6B19F799AEC2}" srcOrd="9" destOrd="0" presId="urn:microsoft.com/office/officeart/2005/8/layout/vList2"/>
    <dgm:cxn modelId="{DBF799FE-18FC-47E3-875B-2F19A9821248}" type="presParOf" srcId="{CE09A70C-BAF1-4D21-A9E9-6700046E778E}" destId="{AE182D1E-6B0F-4B2D-B676-E53DCEB3138C}" srcOrd="1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B09B71-9F88-4B82-984F-BC9DF3E50DCE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CCF7473-A6F5-454F-87D9-55B727806C4F}">
      <dgm:prSet phldrT="[Текст]" custT="1"/>
      <dgm:spPr/>
      <dgm:t>
        <a:bodyPr/>
        <a:lstStyle/>
        <a:p>
          <a:r>
            <a:rPr lang="uk-UA" sz="2200" b="1" noProof="0" dirty="0">
              <a:latin typeface="+mj-lt"/>
            </a:rPr>
            <a:t>Об</a:t>
          </a:r>
          <a:r>
            <a:rPr lang="en-US" sz="2200" b="1" noProof="0" dirty="0">
              <a:latin typeface="+mj-lt"/>
            </a:rPr>
            <a:t>’</a:t>
          </a:r>
          <a:r>
            <a:rPr lang="uk-UA" sz="2200" b="1" noProof="0" dirty="0">
              <a:latin typeface="+mj-lt"/>
            </a:rPr>
            <a:t>єкт теорії держави та права</a:t>
          </a:r>
        </a:p>
      </dgm:t>
    </dgm:pt>
    <dgm:pt modelId="{12509CAF-EBBF-4EA0-B5E1-46A3EBEAD27E}" type="parTrans" cxnId="{D61BD51F-4543-4861-A442-F4DC82227215}">
      <dgm:prSet/>
      <dgm:spPr/>
      <dgm:t>
        <a:bodyPr/>
        <a:lstStyle/>
        <a:p>
          <a:endParaRPr lang="ru-RU"/>
        </a:p>
      </dgm:t>
    </dgm:pt>
    <dgm:pt modelId="{DAE10EF3-20FF-4C06-9CF3-6DDED095F8F0}" type="sibTrans" cxnId="{D61BD51F-4543-4861-A442-F4DC82227215}">
      <dgm:prSet/>
      <dgm:spPr/>
      <dgm:t>
        <a:bodyPr/>
        <a:lstStyle/>
        <a:p>
          <a:endParaRPr lang="ru-RU"/>
        </a:p>
      </dgm:t>
    </dgm:pt>
    <dgm:pt modelId="{78898F1F-F5A7-4B33-B9BD-23375090B315}">
      <dgm:prSet phldrT="[Текст]" custT="1"/>
      <dgm:spPr/>
      <dgm:t>
        <a:bodyPr/>
        <a:lstStyle/>
        <a:p>
          <a:r>
            <a:rPr lang="uk-UA" sz="2200" b="1" noProof="0" dirty="0">
              <a:latin typeface="+mj-lt"/>
            </a:rPr>
            <a:t>Предмет теорії держави та права</a:t>
          </a:r>
        </a:p>
      </dgm:t>
    </dgm:pt>
    <dgm:pt modelId="{1F284D74-F072-44AC-89B6-84097F8FC4B5}" type="parTrans" cxnId="{81C4A639-9603-4BC6-BED2-BAC6C3BDD825}">
      <dgm:prSet/>
      <dgm:spPr/>
      <dgm:t>
        <a:bodyPr/>
        <a:lstStyle/>
        <a:p>
          <a:endParaRPr lang="ru-RU"/>
        </a:p>
      </dgm:t>
    </dgm:pt>
    <dgm:pt modelId="{33170D1D-6A8D-4B26-84CD-6082A7696B29}" type="sibTrans" cxnId="{81C4A639-9603-4BC6-BED2-BAC6C3BDD825}">
      <dgm:prSet/>
      <dgm:spPr/>
      <dgm:t>
        <a:bodyPr/>
        <a:lstStyle/>
        <a:p>
          <a:endParaRPr lang="ru-RU"/>
        </a:p>
      </dgm:t>
    </dgm:pt>
    <dgm:pt modelId="{C852E34E-7C24-4BC6-BD1C-E6FB4CBA25B0}" type="pres">
      <dgm:prSet presAssocID="{4EB09B71-9F88-4B82-984F-BC9DF3E50DCE}" presName="Name0" presStyleCnt="0">
        <dgm:presLayoutVars>
          <dgm:chMax val="7"/>
          <dgm:resizeHandles val="exact"/>
        </dgm:presLayoutVars>
      </dgm:prSet>
      <dgm:spPr/>
    </dgm:pt>
    <dgm:pt modelId="{D539CA9E-D37C-4F81-9C3E-097A330DA643}" type="pres">
      <dgm:prSet presAssocID="{4EB09B71-9F88-4B82-984F-BC9DF3E50DCE}" presName="comp1" presStyleCnt="0"/>
      <dgm:spPr/>
    </dgm:pt>
    <dgm:pt modelId="{A462320E-87FD-4533-9ABF-56782054C9D6}" type="pres">
      <dgm:prSet presAssocID="{4EB09B71-9F88-4B82-984F-BC9DF3E50DCE}" presName="circle1" presStyleLbl="node1" presStyleIdx="0" presStyleCnt="2"/>
      <dgm:spPr/>
    </dgm:pt>
    <dgm:pt modelId="{26E729D3-603A-4199-86CD-BE8560EC7C39}" type="pres">
      <dgm:prSet presAssocID="{4EB09B71-9F88-4B82-984F-BC9DF3E50DCE}" presName="c1text" presStyleLbl="node1" presStyleIdx="0" presStyleCnt="2">
        <dgm:presLayoutVars>
          <dgm:bulletEnabled val="1"/>
        </dgm:presLayoutVars>
      </dgm:prSet>
      <dgm:spPr/>
    </dgm:pt>
    <dgm:pt modelId="{66D07030-06E3-44E3-B33F-E4841BC18A17}" type="pres">
      <dgm:prSet presAssocID="{4EB09B71-9F88-4B82-984F-BC9DF3E50DCE}" presName="comp2" presStyleCnt="0"/>
      <dgm:spPr/>
    </dgm:pt>
    <dgm:pt modelId="{AE0D7ADC-C39B-4688-B55D-8860D85EA2DB}" type="pres">
      <dgm:prSet presAssocID="{4EB09B71-9F88-4B82-984F-BC9DF3E50DCE}" presName="circle2" presStyleLbl="node1" presStyleIdx="1" presStyleCnt="2" custScaleY="86768" custLinFactNeighborX="-346" custLinFactNeighborY="1727"/>
      <dgm:spPr/>
    </dgm:pt>
    <dgm:pt modelId="{22F6623D-8D00-45B2-BF45-3AB806DD0B07}" type="pres">
      <dgm:prSet presAssocID="{4EB09B71-9F88-4B82-984F-BC9DF3E50DC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D02A4F18-E6F9-4FB7-8D1F-6DB352C7A130}" type="presOf" srcId="{ACCF7473-A6F5-454F-87D9-55B727806C4F}" destId="{A462320E-87FD-4533-9ABF-56782054C9D6}" srcOrd="0" destOrd="0" presId="urn:microsoft.com/office/officeart/2005/8/layout/venn2"/>
    <dgm:cxn modelId="{2A1C411A-54C6-4B69-A112-EBB5DA11765F}" type="presOf" srcId="{78898F1F-F5A7-4B33-B9BD-23375090B315}" destId="{22F6623D-8D00-45B2-BF45-3AB806DD0B07}" srcOrd="1" destOrd="0" presId="urn:microsoft.com/office/officeart/2005/8/layout/venn2"/>
    <dgm:cxn modelId="{D61BD51F-4543-4861-A442-F4DC82227215}" srcId="{4EB09B71-9F88-4B82-984F-BC9DF3E50DCE}" destId="{ACCF7473-A6F5-454F-87D9-55B727806C4F}" srcOrd="0" destOrd="0" parTransId="{12509CAF-EBBF-4EA0-B5E1-46A3EBEAD27E}" sibTransId="{DAE10EF3-20FF-4C06-9CF3-6DDED095F8F0}"/>
    <dgm:cxn modelId="{81C4A639-9603-4BC6-BED2-BAC6C3BDD825}" srcId="{4EB09B71-9F88-4B82-984F-BC9DF3E50DCE}" destId="{78898F1F-F5A7-4B33-B9BD-23375090B315}" srcOrd="1" destOrd="0" parTransId="{1F284D74-F072-44AC-89B6-84097F8FC4B5}" sibTransId="{33170D1D-6A8D-4B26-84CD-6082A7696B29}"/>
    <dgm:cxn modelId="{1D00CA5E-6B11-4854-9457-00EB39BA7B55}" type="presOf" srcId="{4EB09B71-9F88-4B82-984F-BC9DF3E50DCE}" destId="{C852E34E-7C24-4BC6-BD1C-E6FB4CBA25B0}" srcOrd="0" destOrd="0" presId="urn:microsoft.com/office/officeart/2005/8/layout/venn2"/>
    <dgm:cxn modelId="{40560A4F-B501-4857-B6FC-698D3ECE0276}" type="presOf" srcId="{78898F1F-F5A7-4B33-B9BD-23375090B315}" destId="{AE0D7ADC-C39B-4688-B55D-8860D85EA2DB}" srcOrd="0" destOrd="0" presId="urn:microsoft.com/office/officeart/2005/8/layout/venn2"/>
    <dgm:cxn modelId="{AE8571E7-A771-402C-BC43-1076C519C420}" type="presOf" srcId="{ACCF7473-A6F5-454F-87D9-55B727806C4F}" destId="{26E729D3-603A-4199-86CD-BE8560EC7C39}" srcOrd="1" destOrd="0" presId="urn:microsoft.com/office/officeart/2005/8/layout/venn2"/>
    <dgm:cxn modelId="{F6EF5C16-29F0-4732-B714-6D32255F9BB0}" type="presParOf" srcId="{C852E34E-7C24-4BC6-BD1C-E6FB4CBA25B0}" destId="{D539CA9E-D37C-4F81-9C3E-097A330DA643}" srcOrd="0" destOrd="0" presId="urn:microsoft.com/office/officeart/2005/8/layout/venn2"/>
    <dgm:cxn modelId="{BB563DAB-8A5E-4E7E-86D9-FEE8F6CA8F94}" type="presParOf" srcId="{D539CA9E-D37C-4F81-9C3E-097A330DA643}" destId="{A462320E-87FD-4533-9ABF-56782054C9D6}" srcOrd="0" destOrd="0" presId="urn:microsoft.com/office/officeart/2005/8/layout/venn2"/>
    <dgm:cxn modelId="{FBEC2AC6-63C5-40E3-B551-9DDBF456949C}" type="presParOf" srcId="{D539CA9E-D37C-4F81-9C3E-097A330DA643}" destId="{26E729D3-603A-4199-86CD-BE8560EC7C39}" srcOrd="1" destOrd="0" presId="urn:microsoft.com/office/officeart/2005/8/layout/venn2"/>
    <dgm:cxn modelId="{1F7C0392-F751-4A36-A575-A3AAE1BEADEB}" type="presParOf" srcId="{C852E34E-7C24-4BC6-BD1C-E6FB4CBA25B0}" destId="{66D07030-06E3-44E3-B33F-E4841BC18A17}" srcOrd="1" destOrd="0" presId="urn:microsoft.com/office/officeart/2005/8/layout/venn2"/>
    <dgm:cxn modelId="{11AC6661-CCA8-4F1B-BEE5-9E0AACDBA775}" type="presParOf" srcId="{66D07030-06E3-44E3-B33F-E4841BC18A17}" destId="{AE0D7ADC-C39B-4688-B55D-8860D85EA2DB}" srcOrd="0" destOrd="0" presId="urn:microsoft.com/office/officeart/2005/8/layout/venn2"/>
    <dgm:cxn modelId="{E54A5BAE-55C0-474E-9B40-2DE228DC24CA}" type="presParOf" srcId="{66D07030-06E3-44E3-B33F-E4841BC18A17}" destId="{22F6623D-8D00-45B2-BF45-3AB806DD0B0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55D6F2-76B2-4A98-B123-35E92B7442FA}" type="doc">
      <dgm:prSet loTypeId="urn:microsoft.com/office/officeart/2005/8/layout/target3" loCatId="list" qsTypeId="urn:microsoft.com/office/officeart/2005/8/quickstyle/simple1" qsCatId="simple" csTypeId="urn:microsoft.com/office/officeart/2005/8/colors/accent2_4" csCatId="accent2" phldr="1"/>
      <dgm:spPr/>
    </dgm:pt>
    <dgm:pt modelId="{5076BACA-11AD-473C-BEDB-ACF942022E39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600" b="0" i="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правові та державні явища, а також інші пов’язані з ними суспільні феномени, що пізнаються через узагальнені про них уявлення та поза межами конкретного історичного періоду</a:t>
          </a:r>
        </a:p>
      </dgm:t>
    </dgm:pt>
    <dgm:pt modelId="{F15431BE-594C-475D-B84D-D942C291840C}" type="parTrans" cxnId="{398FDD60-D653-45F8-8787-2E116687A6D1}">
      <dgm:prSet/>
      <dgm:spPr/>
      <dgm:t>
        <a:bodyPr/>
        <a:lstStyle/>
        <a:p>
          <a:endParaRPr lang="uk-UA"/>
        </a:p>
      </dgm:t>
    </dgm:pt>
    <dgm:pt modelId="{4D741750-E2D5-4EA8-899C-165113DD3326}" type="sibTrans" cxnId="{398FDD60-D653-45F8-8787-2E116687A6D1}">
      <dgm:prSet/>
      <dgm:spPr/>
      <dgm:t>
        <a:bodyPr/>
        <a:lstStyle/>
        <a:p>
          <a:endParaRPr lang="uk-UA"/>
        </a:p>
      </dgm:t>
    </dgm:pt>
    <dgm:pt modelId="{D1D2B160-D7FA-48DC-A72E-FD9202D5866C}">
      <dgm:prSet phldrT="[Текст]" custT="1"/>
      <dgm:spPr/>
      <dgm:t>
        <a:bodyPr anchor="ctr" anchorCtr="1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500" b="0" i="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правове життя як поліструктурне системне утворення, сфера загальносоціального життя, що опосередкована правом (світ права), якій притаманна двоїстість свідомого і природного, правомірного та протиправного, позитивного і негативного, та охоплює правову реальність (сучасність, сьогодення), правову історію (ретроспективу) і правове майбутнє (перспективу</a:t>
          </a:r>
          <a:r>
            <a:rPr lang="ru-RU" sz="2500" b="0" i="0" dirty="0">
              <a:solidFill>
                <a:schemeClr val="accent1">
                  <a:lumMod val="50000"/>
                </a:schemeClr>
              </a:solidFill>
              <a:latin typeface="+mj-lt"/>
            </a:rPr>
            <a:t>)</a:t>
          </a:r>
          <a:endParaRPr lang="uk-UA" sz="2500" b="0" i="0" dirty="0">
            <a:solidFill>
              <a:schemeClr val="accent1">
                <a:lumMod val="50000"/>
              </a:schemeClr>
            </a:solidFill>
            <a:latin typeface="+mj-lt"/>
          </a:endParaRPr>
        </a:p>
      </dgm:t>
    </dgm:pt>
    <dgm:pt modelId="{0A806528-83C2-41B8-9654-4F156EBE7229}" type="parTrans" cxnId="{66C3D39C-49CB-4C18-B876-514FFA335334}">
      <dgm:prSet/>
      <dgm:spPr/>
      <dgm:t>
        <a:bodyPr/>
        <a:lstStyle/>
        <a:p>
          <a:endParaRPr lang="uk-UA"/>
        </a:p>
      </dgm:t>
    </dgm:pt>
    <dgm:pt modelId="{DEDBFD17-21AC-4FC8-86D9-38EBF880DF54}" type="sibTrans" cxnId="{66C3D39C-49CB-4C18-B876-514FFA335334}">
      <dgm:prSet/>
      <dgm:spPr/>
      <dgm:t>
        <a:bodyPr/>
        <a:lstStyle/>
        <a:p>
          <a:endParaRPr lang="uk-UA"/>
        </a:p>
      </dgm:t>
    </dgm:pt>
    <dgm:pt modelId="{39913412-F624-466E-86E3-40AB5E44DA61}" type="pres">
      <dgm:prSet presAssocID="{D955D6F2-76B2-4A98-B123-35E92B7442F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EE14EBD-BF2A-42CD-9BF8-F1ECDB7BEA2F}" type="pres">
      <dgm:prSet presAssocID="{5076BACA-11AD-473C-BEDB-ACF942022E39}" presName="circle1" presStyleLbl="node1" presStyleIdx="0" presStyleCnt="2"/>
      <dgm:spPr/>
    </dgm:pt>
    <dgm:pt modelId="{7DAB6D8C-3284-4312-8B41-D9F59CB918E9}" type="pres">
      <dgm:prSet presAssocID="{5076BACA-11AD-473C-BEDB-ACF942022E39}" presName="space" presStyleCnt="0"/>
      <dgm:spPr/>
    </dgm:pt>
    <dgm:pt modelId="{1D97B0B7-F013-4C0C-9B40-5C01B802AFFD}" type="pres">
      <dgm:prSet presAssocID="{5076BACA-11AD-473C-BEDB-ACF942022E39}" presName="rect1" presStyleLbl="alignAcc1" presStyleIdx="0" presStyleCnt="2"/>
      <dgm:spPr/>
    </dgm:pt>
    <dgm:pt modelId="{8DB788A9-043D-4B27-8D9F-0EF2B2D500D0}" type="pres">
      <dgm:prSet presAssocID="{D1D2B160-D7FA-48DC-A72E-FD9202D5866C}" presName="vertSpace2" presStyleLbl="node1" presStyleIdx="0" presStyleCnt="2"/>
      <dgm:spPr/>
    </dgm:pt>
    <dgm:pt modelId="{4642B45A-DE0B-442C-8BD9-95DB342AA9AB}" type="pres">
      <dgm:prSet presAssocID="{D1D2B160-D7FA-48DC-A72E-FD9202D5866C}" presName="circle2" presStyleLbl="node1" presStyleIdx="1" presStyleCnt="2"/>
      <dgm:spPr/>
    </dgm:pt>
    <dgm:pt modelId="{BF552391-471B-4198-B20B-7C6D5AAFE88E}" type="pres">
      <dgm:prSet presAssocID="{D1D2B160-D7FA-48DC-A72E-FD9202D5866C}" presName="rect2" presStyleLbl="alignAcc1" presStyleIdx="1" presStyleCnt="2" custScaleY="123676" custLinFactNeighborX="296" custLinFactNeighborY="5437"/>
      <dgm:spPr/>
    </dgm:pt>
    <dgm:pt modelId="{9D07ECE9-49E2-444D-880C-49B2489BC2D0}" type="pres">
      <dgm:prSet presAssocID="{5076BACA-11AD-473C-BEDB-ACF942022E39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9300D9F9-49AE-456C-A525-FCE74E53E1FA}" type="pres">
      <dgm:prSet presAssocID="{D1D2B160-D7FA-48DC-A72E-FD9202D5866C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398FDD60-D653-45F8-8787-2E116687A6D1}" srcId="{D955D6F2-76B2-4A98-B123-35E92B7442FA}" destId="{5076BACA-11AD-473C-BEDB-ACF942022E39}" srcOrd="0" destOrd="0" parTransId="{F15431BE-594C-475D-B84D-D942C291840C}" sibTransId="{4D741750-E2D5-4EA8-899C-165113DD3326}"/>
    <dgm:cxn modelId="{A4BBE34A-591C-402D-B0B3-3B1A920335F2}" type="presOf" srcId="{D1D2B160-D7FA-48DC-A72E-FD9202D5866C}" destId="{BF552391-471B-4198-B20B-7C6D5AAFE88E}" srcOrd="0" destOrd="0" presId="urn:microsoft.com/office/officeart/2005/8/layout/target3"/>
    <dgm:cxn modelId="{43C68A77-6669-40C5-8832-105A63D17DD9}" type="presOf" srcId="{D1D2B160-D7FA-48DC-A72E-FD9202D5866C}" destId="{9300D9F9-49AE-456C-A525-FCE74E53E1FA}" srcOrd="1" destOrd="0" presId="urn:microsoft.com/office/officeart/2005/8/layout/target3"/>
    <dgm:cxn modelId="{66C3D39C-49CB-4C18-B876-514FFA335334}" srcId="{D955D6F2-76B2-4A98-B123-35E92B7442FA}" destId="{D1D2B160-D7FA-48DC-A72E-FD9202D5866C}" srcOrd="1" destOrd="0" parTransId="{0A806528-83C2-41B8-9654-4F156EBE7229}" sibTransId="{DEDBFD17-21AC-4FC8-86D9-38EBF880DF54}"/>
    <dgm:cxn modelId="{78F344B1-AB05-40A6-836F-C02F36D67A85}" type="presOf" srcId="{5076BACA-11AD-473C-BEDB-ACF942022E39}" destId="{9D07ECE9-49E2-444D-880C-49B2489BC2D0}" srcOrd="1" destOrd="0" presId="urn:microsoft.com/office/officeart/2005/8/layout/target3"/>
    <dgm:cxn modelId="{7E3C88CD-0F50-454C-9F2C-6DE6632BC321}" type="presOf" srcId="{5076BACA-11AD-473C-BEDB-ACF942022E39}" destId="{1D97B0B7-F013-4C0C-9B40-5C01B802AFFD}" srcOrd="0" destOrd="0" presId="urn:microsoft.com/office/officeart/2005/8/layout/target3"/>
    <dgm:cxn modelId="{E11D66F2-D3BB-4CC6-A473-74A4AE3B1AE0}" type="presOf" srcId="{D955D6F2-76B2-4A98-B123-35E92B7442FA}" destId="{39913412-F624-466E-86E3-40AB5E44DA61}" srcOrd="0" destOrd="0" presId="urn:microsoft.com/office/officeart/2005/8/layout/target3"/>
    <dgm:cxn modelId="{82BF7E98-1C64-41E9-A768-E8E07644354F}" type="presParOf" srcId="{39913412-F624-466E-86E3-40AB5E44DA61}" destId="{FEE14EBD-BF2A-42CD-9BF8-F1ECDB7BEA2F}" srcOrd="0" destOrd="0" presId="urn:microsoft.com/office/officeart/2005/8/layout/target3"/>
    <dgm:cxn modelId="{49563918-35B2-42FB-80FD-8E4C57B8113F}" type="presParOf" srcId="{39913412-F624-466E-86E3-40AB5E44DA61}" destId="{7DAB6D8C-3284-4312-8B41-D9F59CB918E9}" srcOrd="1" destOrd="0" presId="urn:microsoft.com/office/officeart/2005/8/layout/target3"/>
    <dgm:cxn modelId="{84509F53-E744-4F0D-8997-397B483466C9}" type="presParOf" srcId="{39913412-F624-466E-86E3-40AB5E44DA61}" destId="{1D97B0B7-F013-4C0C-9B40-5C01B802AFFD}" srcOrd="2" destOrd="0" presId="urn:microsoft.com/office/officeart/2005/8/layout/target3"/>
    <dgm:cxn modelId="{4FEC525A-FCD5-4E28-AFCD-2A0F44653F11}" type="presParOf" srcId="{39913412-F624-466E-86E3-40AB5E44DA61}" destId="{8DB788A9-043D-4B27-8D9F-0EF2B2D500D0}" srcOrd="3" destOrd="0" presId="urn:microsoft.com/office/officeart/2005/8/layout/target3"/>
    <dgm:cxn modelId="{2BD4571C-BE7D-4A8A-991E-00D79132CB3F}" type="presParOf" srcId="{39913412-F624-466E-86E3-40AB5E44DA61}" destId="{4642B45A-DE0B-442C-8BD9-95DB342AA9AB}" srcOrd="4" destOrd="0" presId="urn:microsoft.com/office/officeart/2005/8/layout/target3"/>
    <dgm:cxn modelId="{1044C7B4-A1A1-4395-B351-FA96E1548D10}" type="presParOf" srcId="{39913412-F624-466E-86E3-40AB5E44DA61}" destId="{BF552391-471B-4198-B20B-7C6D5AAFE88E}" srcOrd="5" destOrd="0" presId="urn:microsoft.com/office/officeart/2005/8/layout/target3"/>
    <dgm:cxn modelId="{BC65571D-5B4C-441B-92BF-88F3852C1CB2}" type="presParOf" srcId="{39913412-F624-466E-86E3-40AB5E44DA61}" destId="{9D07ECE9-49E2-444D-880C-49B2489BC2D0}" srcOrd="6" destOrd="0" presId="urn:microsoft.com/office/officeart/2005/8/layout/target3"/>
    <dgm:cxn modelId="{0946C697-7CFC-41AB-9536-D3457C203793}" type="presParOf" srcId="{39913412-F624-466E-86E3-40AB5E44DA61}" destId="{9300D9F9-49AE-456C-A525-FCE74E53E1FA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B8DD3D-8034-4A78-B8C9-C3147D2C478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3F9937F-E1ED-4161-9EEB-F13BA40FEBC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sz="3600" b="0" noProof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істотні властивості (природа, сутність) правових і державних явищ, а також інших пов’язаних з ними суспільних феноменів</a:t>
          </a:r>
        </a:p>
      </dgm:t>
    </dgm:pt>
    <dgm:pt modelId="{FEAF859A-4FC5-4B46-86A0-367C6B7BFC7E}" type="parTrans" cxnId="{46A10A21-40E8-4864-A4F4-51D7C3239F99}">
      <dgm:prSet/>
      <dgm:spPr/>
      <dgm:t>
        <a:bodyPr/>
        <a:lstStyle/>
        <a:p>
          <a:endParaRPr lang="uk-UA"/>
        </a:p>
      </dgm:t>
    </dgm:pt>
    <dgm:pt modelId="{46E97B09-66FA-4783-987D-F2A27F06C390}" type="sibTrans" cxnId="{46A10A21-40E8-4864-A4F4-51D7C3239F99}">
      <dgm:prSet/>
      <dgm:spPr/>
      <dgm:t>
        <a:bodyPr/>
        <a:lstStyle/>
        <a:p>
          <a:endParaRPr lang="uk-UA"/>
        </a:p>
      </dgm:t>
    </dgm:pt>
    <dgm:pt modelId="{D3EB56C3-CD0D-4433-B173-6173E3E8AB5A}">
      <dgm:prSet phldrT="[Текст]"/>
      <dgm:spPr>
        <a:solidFill>
          <a:schemeClr val="accent5"/>
        </a:solidFill>
      </dgm:spPr>
      <dgm:t>
        <a:bodyPr/>
        <a:lstStyle/>
        <a:p>
          <a:r>
            <a:rPr lang="uk-UA" b="0" noProof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найбільш загальні закономірності, тенденції та випадковості розвитку (виникнення, перетворення, функціонування тощо) праводержавних явищ та інших пов’язаних з ними суспільних феноменів</a:t>
          </a:r>
        </a:p>
      </dgm:t>
    </dgm:pt>
    <dgm:pt modelId="{B3FA7AA9-B4AA-42F2-B740-0870B6D7B872}" type="parTrans" cxnId="{4B5E0702-CF4E-4C69-B60D-E25A6505D670}">
      <dgm:prSet/>
      <dgm:spPr/>
      <dgm:t>
        <a:bodyPr/>
        <a:lstStyle/>
        <a:p>
          <a:endParaRPr lang="uk-UA"/>
        </a:p>
      </dgm:t>
    </dgm:pt>
    <dgm:pt modelId="{DE1EBCFF-4FAA-43D4-9C68-96608D88C6C4}" type="sibTrans" cxnId="{4B5E0702-CF4E-4C69-B60D-E25A6505D670}">
      <dgm:prSet/>
      <dgm:spPr/>
      <dgm:t>
        <a:bodyPr/>
        <a:lstStyle/>
        <a:p>
          <a:endParaRPr lang="uk-UA"/>
        </a:p>
      </dgm:t>
    </dgm:pt>
    <dgm:pt modelId="{C37B5EE5-6DBA-436E-A43D-C1EB00A9C96B}" type="pres">
      <dgm:prSet presAssocID="{00B8DD3D-8034-4A78-B8C9-C3147D2C4784}" presName="diagram" presStyleCnt="0">
        <dgm:presLayoutVars>
          <dgm:dir/>
          <dgm:resizeHandles val="exact"/>
        </dgm:presLayoutVars>
      </dgm:prSet>
      <dgm:spPr/>
    </dgm:pt>
    <dgm:pt modelId="{47D2FE9B-967A-4636-8C13-1B00C2B1CB0A}" type="pres">
      <dgm:prSet presAssocID="{33F9937F-E1ED-4161-9EEB-F13BA40FEBC5}" presName="node" presStyleLbl="node1" presStyleIdx="0" presStyleCnt="2" custScaleX="69783" custScaleY="129273">
        <dgm:presLayoutVars>
          <dgm:bulletEnabled val="1"/>
        </dgm:presLayoutVars>
      </dgm:prSet>
      <dgm:spPr/>
    </dgm:pt>
    <dgm:pt modelId="{2A325F48-3E54-431A-A9CE-0C7A9B38CB75}" type="pres">
      <dgm:prSet presAssocID="{46E97B09-66FA-4783-987D-F2A27F06C390}" presName="sibTrans" presStyleCnt="0"/>
      <dgm:spPr/>
    </dgm:pt>
    <dgm:pt modelId="{64CBB259-2010-43BE-BDC5-A73D26C0E0C6}" type="pres">
      <dgm:prSet presAssocID="{D3EB56C3-CD0D-4433-B173-6173E3E8AB5A}" presName="node" presStyleLbl="node1" presStyleIdx="1" presStyleCnt="2" custScaleX="107518" custScaleY="129205">
        <dgm:presLayoutVars>
          <dgm:bulletEnabled val="1"/>
        </dgm:presLayoutVars>
      </dgm:prSet>
      <dgm:spPr/>
    </dgm:pt>
  </dgm:ptLst>
  <dgm:cxnLst>
    <dgm:cxn modelId="{4B5E0702-CF4E-4C69-B60D-E25A6505D670}" srcId="{00B8DD3D-8034-4A78-B8C9-C3147D2C4784}" destId="{D3EB56C3-CD0D-4433-B173-6173E3E8AB5A}" srcOrd="1" destOrd="0" parTransId="{B3FA7AA9-B4AA-42F2-B740-0870B6D7B872}" sibTransId="{DE1EBCFF-4FAA-43D4-9C68-96608D88C6C4}"/>
    <dgm:cxn modelId="{46A10A21-40E8-4864-A4F4-51D7C3239F99}" srcId="{00B8DD3D-8034-4A78-B8C9-C3147D2C4784}" destId="{33F9937F-E1ED-4161-9EEB-F13BA40FEBC5}" srcOrd="0" destOrd="0" parTransId="{FEAF859A-4FC5-4B46-86A0-367C6B7BFC7E}" sibTransId="{46E97B09-66FA-4783-987D-F2A27F06C390}"/>
    <dgm:cxn modelId="{897FDB3B-6075-4C7D-B3D9-115624AE7BF9}" type="presOf" srcId="{D3EB56C3-CD0D-4433-B173-6173E3E8AB5A}" destId="{64CBB259-2010-43BE-BDC5-A73D26C0E0C6}" srcOrd="0" destOrd="0" presId="urn:microsoft.com/office/officeart/2005/8/layout/default"/>
    <dgm:cxn modelId="{2BD1FE97-4A3D-4878-8C41-3CCDFAFDE1CC}" type="presOf" srcId="{00B8DD3D-8034-4A78-B8C9-C3147D2C4784}" destId="{C37B5EE5-6DBA-436E-A43D-C1EB00A9C96B}" srcOrd="0" destOrd="0" presId="urn:microsoft.com/office/officeart/2005/8/layout/default"/>
    <dgm:cxn modelId="{DFA0E1DE-D3BB-4CBE-8173-87461456A607}" type="presOf" srcId="{33F9937F-E1ED-4161-9EEB-F13BA40FEBC5}" destId="{47D2FE9B-967A-4636-8C13-1B00C2B1CB0A}" srcOrd="0" destOrd="0" presId="urn:microsoft.com/office/officeart/2005/8/layout/default"/>
    <dgm:cxn modelId="{1CED5F9A-3327-492E-8E8D-242BE9AC5095}" type="presParOf" srcId="{C37B5EE5-6DBA-436E-A43D-C1EB00A9C96B}" destId="{47D2FE9B-967A-4636-8C13-1B00C2B1CB0A}" srcOrd="0" destOrd="0" presId="urn:microsoft.com/office/officeart/2005/8/layout/default"/>
    <dgm:cxn modelId="{FB9F38CF-EA83-4DDD-9420-1D45C9ABA453}" type="presParOf" srcId="{C37B5EE5-6DBA-436E-A43D-C1EB00A9C96B}" destId="{2A325F48-3E54-431A-A9CE-0C7A9B38CB75}" srcOrd="1" destOrd="0" presId="urn:microsoft.com/office/officeart/2005/8/layout/default"/>
    <dgm:cxn modelId="{2350B4FC-65E1-4FAE-BBB2-D13B1F7A9E32}" type="presParOf" srcId="{C37B5EE5-6DBA-436E-A43D-C1EB00A9C96B}" destId="{64CBB259-2010-43BE-BDC5-A73D26C0E0C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612B83-A362-410F-825A-091DBF0326BB}" type="doc">
      <dgm:prSet loTypeId="urn:microsoft.com/office/officeart/2008/layout/RadialCluster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76364648-A2DE-481D-8D36-8EC91B942283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загальні методи мислення</a:t>
          </a:r>
        </a:p>
      </dgm:t>
    </dgm:pt>
    <dgm:pt modelId="{1846D255-1605-4FB3-8634-ECDD108A6333}" type="parTrans" cxnId="{FF3A0112-E4DE-40B2-AEFC-72A4A39942AA}">
      <dgm:prSet/>
      <dgm:spPr/>
      <dgm:t>
        <a:bodyPr/>
        <a:lstStyle/>
        <a:p>
          <a:endParaRPr lang="uk-UA"/>
        </a:p>
      </dgm:t>
    </dgm:pt>
    <dgm:pt modelId="{6142C8EE-EAA2-4D7E-B246-6EFB23C53F4B}" type="sibTrans" cxnId="{FF3A0112-E4DE-40B2-AEFC-72A4A39942AA}">
      <dgm:prSet/>
      <dgm:spPr/>
      <dgm:t>
        <a:bodyPr/>
        <a:lstStyle/>
        <a:p>
          <a:endParaRPr lang="uk-UA"/>
        </a:p>
      </dgm:t>
    </dgm:pt>
    <dgm:pt modelId="{3AFA42B8-997A-4331-AEC8-471A9D7BC706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філософські методи</a:t>
          </a:r>
        </a:p>
      </dgm:t>
    </dgm:pt>
    <dgm:pt modelId="{0BCB29BF-05CA-484B-878D-8274FF202EE7}" type="parTrans" cxnId="{3613AEE5-35CF-4855-BC85-97C369841682}">
      <dgm:prSet/>
      <dgm:spPr/>
      <dgm:t>
        <a:bodyPr/>
        <a:lstStyle/>
        <a:p>
          <a:endParaRPr lang="uk-UA"/>
        </a:p>
      </dgm:t>
    </dgm:pt>
    <dgm:pt modelId="{6A233D9D-BD97-4455-8434-D3085BD75DFD}" type="sibTrans" cxnId="{3613AEE5-35CF-4855-BC85-97C369841682}">
      <dgm:prSet/>
      <dgm:spPr/>
      <dgm:t>
        <a:bodyPr/>
        <a:lstStyle/>
        <a:p>
          <a:endParaRPr lang="uk-UA"/>
        </a:p>
      </dgm:t>
    </dgm:pt>
    <dgm:pt modelId="{2DD1F2C4-511E-4363-AF0A-F2CAA65EE707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загальнонаукові методи</a:t>
          </a:r>
        </a:p>
      </dgm:t>
    </dgm:pt>
    <dgm:pt modelId="{1D6B5646-1370-4816-A874-D3A811420208}" type="parTrans" cxnId="{5B0BE784-F640-4219-B9B0-2A20EB4A25F1}">
      <dgm:prSet/>
      <dgm:spPr/>
      <dgm:t>
        <a:bodyPr/>
        <a:lstStyle/>
        <a:p>
          <a:endParaRPr lang="uk-UA"/>
        </a:p>
      </dgm:t>
    </dgm:pt>
    <dgm:pt modelId="{A165FDED-11FD-4D65-94BA-57DDDFF863FD}" type="sibTrans" cxnId="{5B0BE784-F640-4219-B9B0-2A20EB4A25F1}">
      <dgm:prSet/>
      <dgm:spPr/>
      <dgm:t>
        <a:bodyPr/>
        <a:lstStyle/>
        <a:p>
          <a:endParaRPr lang="uk-UA"/>
        </a:p>
      </dgm:t>
    </dgm:pt>
    <dgm:pt modelId="{54B4C80C-A808-4D11-9D21-5FAADF552DA5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конкретно-наукові методи</a:t>
          </a:r>
        </a:p>
      </dgm:t>
    </dgm:pt>
    <dgm:pt modelId="{617909F1-C33E-4B3E-A21C-BA36217BE8B9}" type="parTrans" cxnId="{01343C67-1805-415A-8E13-E8101080B419}">
      <dgm:prSet/>
      <dgm:spPr/>
      <dgm:t>
        <a:bodyPr/>
        <a:lstStyle/>
        <a:p>
          <a:endParaRPr lang="uk-UA"/>
        </a:p>
      </dgm:t>
    </dgm:pt>
    <dgm:pt modelId="{C16AB892-8A72-4E98-AAC9-08778BA13683}" type="sibTrans" cxnId="{01343C67-1805-415A-8E13-E8101080B419}">
      <dgm:prSet/>
      <dgm:spPr/>
      <dgm:t>
        <a:bodyPr/>
        <a:lstStyle/>
        <a:p>
          <a:endParaRPr lang="uk-UA"/>
        </a:p>
      </dgm:t>
    </dgm:pt>
    <dgm:pt modelId="{CA49E773-337C-4C34-A26B-021CCEFBB62A}">
      <dgm:prSet phldrT="[Текст]" custT="1"/>
      <dgm:spPr/>
      <dgm:t>
        <a:bodyPr/>
        <a:lstStyle/>
        <a:p>
          <a:r>
            <a:rPr lang="uk-UA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Система методів теорії держави та права</a:t>
          </a:r>
          <a:endParaRPr lang="uk-UA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6D8D90-4FBF-40FD-B031-7FC84F1524C3}" type="parTrans" cxnId="{E93BD2BB-119B-4044-A27D-200A61C4B06D}">
      <dgm:prSet/>
      <dgm:spPr/>
      <dgm:t>
        <a:bodyPr/>
        <a:lstStyle/>
        <a:p>
          <a:endParaRPr lang="uk-UA"/>
        </a:p>
      </dgm:t>
    </dgm:pt>
    <dgm:pt modelId="{098290C8-DE4A-4528-B963-3D06B459F6BF}" type="sibTrans" cxnId="{E93BD2BB-119B-4044-A27D-200A61C4B06D}">
      <dgm:prSet/>
      <dgm:spPr/>
      <dgm:t>
        <a:bodyPr/>
        <a:lstStyle/>
        <a:p>
          <a:endParaRPr lang="uk-UA"/>
        </a:p>
      </dgm:t>
    </dgm:pt>
    <dgm:pt modelId="{D7DCED8D-F655-4185-B3E6-2A5CD138232D}" type="pres">
      <dgm:prSet presAssocID="{86612B83-A362-410F-825A-091DBF0326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5FD041F-08DF-41E0-9C08-FF333051047B}" type="pres">
      <dgm:prSet presAssocID="{CA49E773-337C-4C34-A26B-021CCEFBB62A}" presName="singleCycle" presStyleCnt="0"/>
      <dgm:spPr/>
    </dgm:pt>
    <dgm:pt modelId="{DB6EAD86-8B85-4151-83B5-BE6EDEAAE21A}" type="pres">
      <dgm:prSet presAssocID="{CA49E773-337C-4C34-A26B-021CCEFBB62A}" presName="singleCenter" presStyleLbl="node1" presStyleIdx="0" presStyleCnt="5" custScaleX="128820">
        <dgm:presLayoutVars>
          <dgm:chMax val="7"/>
          <dgm:chPref val="7"/>
        </dgm:presLayoutVars>
      </dgm:prSet>
      <dgm:spPr/>
    </dgm:pt>
    <dgm:pt modelId="{48DC1027-F090-4C6B-A5EA-818207719BEB}" type="pres">
      <dgm:prSet presAssocID="{1846D255-1605-4FB3-8634-ECDD108A6333}" presName="Name56" presStyleLbl="parChTrans1D2" presStyleIdx="0" presStyleCnt="4"/>
      <dgm:spPr/>
    </dgm:pt>
    <dgm:pt modelId="{7EE99937-17E6-4C77-A124-C6F278D89432}" type="pres">
      <dgm:prSet presAssocID="{76364648-A2DE-481D-8D36-8EC91B942283}" presName="text0" presStyleLbl="node1" presStyleIdx="1" presStyleCnt="5" custScaleX="164552" custRadScaleRad="86586">
        <dgm:presLayoutVars>
          <dgm:bulletEnabled val="1"/>
        </dgm:presLayoutVars>
      </dgm:prSet>
      <dgm:spPr/>
    </dgm:pt>
    <dgm:pt modelId="{84616F0B-0D55-43AD-BCFC-D0B89F43085C}" type="pres">
      <dgm:prSet presAssocID="{0BCB29BF-05CA-484B-878D-8274FF202EE7}" presName="Name56" presStyleLbl="parChTrans1D2" presStyleIdx="1" presStyleCnt="4"/>
      <dgm:spPr/>
    </dgm:pt>
    <dgm:pt modelId="{B59876C6-3B8B-44B9-8D42-8F3087DBF996}" type="pres">
      <dgm:prSet presAssocID="{3AFA42B8-997A-4331-AEC8-471A9D7BC706}" presName="text0" presStyleLbl="node1" presStyleIdx="2" presStyleCnt="5" custScaleX="164552" custRadScaleRad="106772" custRadScaleInc="-1071">
        <dgm:presLayoutVars>
          <dgm:bulletEnabled val="1"/>
        </dgm:presLayoutVars>
      </dgm:prSet>
      <dgm:spPr/>
    </dgm:pt>
    <dgm:pt modelId="{7E215798-3CF3-4D07-A7D0-DEAB51466669}" type="pres">
      <dgm:prSet presAssocID="{1D6B5646-1370-4816-A874-D3A811420208}" presName="Name56" presStyleLbl="parChTrans1D2" presStyleIdx="2" presStyleCnt="4"/>
      <dgm:spPr/>
    </dgm:pt>
    <dgm:pt modelId="{F7B54219-D9C5-4A3D-9D9E-4FE373D28C1B}" type="pres">
      <dgm:prSet presAssocID="{2DD1F2C4-511E-4363-AF0A-F2CAA65EE707}" presName="text0" presStyleLbl="node1" presStyleIdx="3" presStyleCnt="5" custScaleX="192269" custRadScaleRad="88945" custRadScaleInc="-1280">
        <dgm:presLayoutVars>
          <dgm:bulletEnabled val="1"/>
        </dgm:presLayoutVars>
      </dgm:prSet>
      <dgm:spPr/>
    </dgm:pt>
    <dgm:pt modelId="{1CD7CF5F-DFA9-4671-BBD4-7917C27480E2}" type="pres">
      <dgm:prSet presAssocID="{617909F1-C33E-4B3E-A21C-BA36217BE8B9}" presName="Name56" presStyleLbl="parChTrans1D2" presStyleIdx="3" presStyleCnt="4"/>
      <dgm:spPr/>
    </dgm:pt>
    <dgm:pt modelId="{3EDC6C35-F75E-4A8F-AC3C-A7DCD82C6850}" type="pres">
      <dgm:prSet presAssocID="{54B4C80C-A808-4D11-9D21-5FAADF552DA5}" presName="text0" presStyleLbl="node1" presStyleIdx="4" presStyleCnt="5" custScaleX="164552">
        <dgm:presLayoutVars>
          <dgm:bulletEnabled val="1"/>
        </dgm:presLayoutVars>
      </dgm:prSet>
      <dgm:spPr/>
    </dgm:pt>
  </dgm:ptLst>
  <dgm:cxnLst>
    <dgm:cxn modelId="{99839309-4750-481D-A4FC-1E2B281A7C24}" type="presOf" srcId="{54B4C80C-A808-4D11-9D21-5FAADF552DA5}" destId="{3EDC6C35-F75E-4A8F-AC3C-A7DCD82C6850}" srcOrd="0" destOrd="0" presId="urn:microsoft.com/office/officeart/2008/layout/RadialCluster"/>
    <dgm:cxn modelId="{FF3A0112-E4DE-40B2-AEFC-72A4A39942AA}" srcId="{CA49E773-337C-4C34-A26B-021CCEFBB62A}" destId="{76364648-A2DE-481D-8D36-8EC91B942283}" srcOrd="0" destOrd="0" parTransId="{1846D255-1605-4FB3-8634-ECDD108A6333}" sibTransId="{6142C8EE-EAA2-4D7E-B246-6EFB23C53F4B}"/>
    <dgm:cxn modelId="{3609E217-F793-447B-9F1C-6DA702EADD9E}" type="presOf" srcId="{617909F1-C33E-4B3E-A21C-BA36217BE8B9}" destId="{1CD7CF5F-DFA9-4671-BBD4-7917C27480E2}" srcOrd="0" destOrd="0" presId="urn:microsoft.com/office/officeart/2008/layout/RadialCluster"/>
    <dgm:cxn modelId="{6C06842A-59BE-471C-8BAF-9C0F510FEEA3}" type="presOf" srcId="{0BCB29BF-05CA-484B-878D-8274FF202EE7}" destId="{84616F0B-0D55-43AD-BCFC-D0B89F43085C}" srcOrd="0" destOrd="0" presId="urn:microsoft.com/office/officeart/2008/layout/RadialCluster"/>
    <dgm:cxn modelId="{D837F15C-1E82-4F9A-8AB3-AF58C1384562}" type="presOf" srcId="{CA49E773-337C-4C34-A26B-021CCEFBB62A}" destId="{DB6EAD86-8B85-4151-83B5-BE6EDEAAE21A}" srcOrd="0" destOrd="0" presId="urn:microsoft.com/office/officeart/2008/layout/RadialCluster"/>
    <dgm:cxn modelId="{9B38545F-ED2A-4BD3-BCAE-94A3329D3D89}" type="presOf" srcId="{2DD1F2C4-511E-4363-AF0A-F2CAA65EE707}" destId="{F7B54219-D9C5-4A3D-9D9E-4FE373D28C1B}" srcOrd="0" destOrd="0" presId="urn:microsoft.com/office/officeart/2008/layout/RadialCluster"/>
    <dgm:cxn modelId="{65533A42-F062-447F-A4B7-F9BCDB744B5E}" type="presOf" srcId="{1D6B5646-1370-4816-A874-D3A811420208}" destId="{7E215798-3CF3-4D07-A7D0-DEAB51466669}" srcOrd="0" destOrd="0" presId="urn:microsoft.com/office/officeart/2008/layout/RadialCluster"/>
    <dgm:cxn modelId="{01343C67-1805-415A-8E13-E8101080B419}" srcId="{CA49E773-337C-4C34-A26B-021CCEFBB62A}" destId="{54B4C80C-A808-4D11-9D21-5FAADF552DA5}" srcOrd="3" destOrd="0" parTransId="{617909F1-C33E-4B3E-A21C-BA36217BE8B9}" sibTransId="{C16AB892-8A72-4E98-AAC9-08778BA13683}"/>
    <dgm:cxn modelId="{5B0BE784-F640-4219-B9B0-2A20EB4A25F1}" srcId="{CA49E773-337C-4C34-A26B-021CCEFBB62A}" destId="{2DD1F2C4-511E-4363-AF0A-F2CAA65EE707}" srcOrd="2" destOrd="0" parTransId="{1D6B5646-1370-4816-A874-D3A811420208}" sibTransId="{A165FDED-11FD-4D65-94BA-57DDDFF863FD}"/>
    <dgm:cxn modelId="{3E346C87-8828-4D43-B18A-DAA63C58D857}" type="presOf" srcId="{1846D255-1605-4FB3-8634-ECDD108A6333}" destId="{48DC1027-F090-4C6B-A5EA-818207719BEB}" srcOrd="0" destOrd="0" presId="urn:microsoft.com/office/officeart/2008/layout/RadialCluster"/>
    <dgm:cxn modelId="{4E958A94-0634-455F-BD69-35FF2FDAEE2D}" type="presOf" srcId="{86612B83-A362-410F-825A-091DBF0326BB}" destId="{D7DCED8D-F655-4185-B3E6-2A5CD138232D}" srcOrd="0" destOrd="0" presId="urn:microsoft.com/office/officeart/2008/layout/RadialCluster"/>
    <dgm:cxn modelId="{FD8948AA-05C1-4D92-BAF6-7E41FA7F0935}" type="presOf" srcId="{3AFA42B8-997A-4331-AEC8-471A9D7BC706}" destId="{B59876C6-3B8B-44B9-8D42-8F3087DBF996}" srcOrd="0" destOrd="0" presId="urn:microsoft.com/office/officeart/2008/layout/RadialCluster"/>
    <dgm:cxn modelId="{7DAD09AB-2A08-4D87-83FC-19F6CB16E39B}" type="presOf" srcId="{76364648-A2DE-481D-8D36-8EC91B942283}" destId="{7EE99937-17E6-4C77-A124-C6F278D89432}" srcOrd="0" destOrd="0" presId="urn:microsoft.com/office/officeart/2008/layout/RadialCluster"/>
    <dgm:cxn modelId="{E93BD2BB-119B-4044-A27D-200A61C4B06D}" srcId="{86612B83-A362-410F-825A-091DBF0326BB}" destId="{CA49E773-337C-4C34-A26B-021CCEFBB62A}" srcOrd="0" destOrd="0" parTransId="{FD6D8D90-4FBF-40FD-B031-7FC84F1524C3}" sibTransId="{098290C8-DE4A-4528-B963-3D06B459F6BF}"/>
    <dgm:cxn modelId="{3613AEE5-35CF-4855-BC85-97C369841682}" srcId="{CA49E773-337C-4C34-A26B-021CCEFBB62A}" destId="{3AFA42B8-997A-4331-AEC8-471A9D7BC706}" srcOrd="1" destOrd="0" parTransId="{0BCB29BF-05CA-484B-878D-8274FF202EE7}" sibTransId="{6A233D9D-BD97-4455-8434-D3085BD75DFD}"/>
    <dgm:cxn modelId="{ADD91715-8871-48DF-A8A5-EB0E57895A04}" type="presParOf" srcId="{D7DCED8D-F655-4185-B3E6-2A5CD138232D}" destId="{D5FD041F-08DF-41E0-9C08-FF333051047B}" srcOrd="0" destOrd="0" presId="urn:microsoft.com/office/officeart/2008/layout/RadialCluster"/>
    <dgm:cxn modelId="{0C49B124-83E0-44D9-927C-D06882F51AD1}" type="presParOf" srcId="{D5FD041F-08DF-41E0-9C08-FF333051047B}" destId="{DB6EAD86-8B85-4151-83B5-BE6EDEAAE21A}" srcOrd="0" destOrd="0" presId="urn:microsoft.com/office/officeart/2008/layout/RadialCluster"/>
    <dgm:cxn modelId="{4F8802C4-C861-4098-9193-70E35E48C8D2}" type="presParOf" srcId="{D5FD041F-08DF-41E0-9C08-FF333051047B}" destId="{48DC1027-F090-4C6B-A5EA-818207719BEB}" srcOrd="1" destOrd="0" presId="urn:microsoft.com/office/officeart/2008/layout/RadialCluster"/>
    <dgm:cxn modelId="{26E2E3C7-61EE-48A5-97B9-B3667344BF6F}" type="presParOf" srcId="{D5FD041F-08DF-41E0-9C08-FF333051047B}" destId="{7EE99937-17E6-4C77-A124-C6F278D89432}" srcOrd="2" destOrd="0" presId="urn:microsoft.com/office/officeart/2008/layout/RadialCluster"/>
    <dgm:cxn modelId="{41DCC304-9462-498E-83C1-9D98309AD405}" type="presParOf" srcId="{D5FD041F-08DF-41E0-9C08-FF333051047B}" destId="{84616F0B-0D55-43AD-BCFC-D0B89F43085C}" srcOrd="3" destOrd="0" presId="urn:microsoft.com/office/officeart/2008/layout/RadialCluster"/>
    <dgm:cxn modelId="{ACBE3C10-D4FE-44BD-8887-7D7A6B28D580}" type="presParOf" srcId="{D5FD041F-08DF-41E0-9C08-FF333051047B}" destId="{B59876C6-3B8B-44B9-8D42-8F3087DBF996}" srcOrd="4" destOrd="0" presId="urn:microsoft.com/office/officeart/2008/layout/RadialCluster"/>
    <dgm:cxn modelId="{6066179F-0C10-4959-9E0C-82779B88CB93}" type="presParOf" srcId="{D5FD041F-08DF-41E0-9C08-FF333051047B}" destId="{7E215798-3CF3-4D07-A7D0-DEAB51466669}" srcOrd="5" destOrd="0" presId="urn:microsoft.com/office/officeart/2008/layout/RadialCluster"/>
    <dgm:cxn modelId="{901CC061-7C20-4A6B-B98E-E12479D4D54A}" type="presParOf" srcId="{D5FD041F-08DF-41E0-9C08-FF333051047B}" destId="{F7B54219-D9C5-4A3D-9D9E-4FE373D28C1B}" srcOrd="6" destOrd="0" presId="urn:microsoft.com/office/officeart/2008/layout/RadialCluster"/>
    <dgm:cxn modelId="{04A7F98D-1792-447E-971F-A6A391D07E2C}" type="presParOf" srcId="{D5FD041F-08DF-41E0-9C08-FF333051047B}" destId="{1CD7CF5F-DFA9-4671-BBD4-7917C27480E2}" srcOrd="7" destOrd="0" presId="urn:microsoft.com/office/officeart/2008/layout/RadialCluster"/>
    <dgm:cxn modelId="{13669B5C-2E20-4B2A-B6FF-773A9A1F3B1D}" type="presParOf" srcId="{D5FD041F-08DF-41E0-9C08-FF333051047B}" destId="{3EDC6C35-F75E-4A8F-AC3C-A7DCD82C6850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614FD-7084-40BE-9D18-E1A64A0FB9DF}">
      <dsp:nvSpPr>
        <dsp:cNvPr id="0" name=""/>
        <dsp:cNvSpPr/>
      </dsp:nvSpPr>
      <dsp:spPr>
        <a:xfrm>
          <a:off x="3235" y="527536"/>
          <a:ext cx="2566848" cy="15401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Юридична наука </a:t>
          </a:r>
          <a:r>
            <a:rPr lang="uk-UA" sz="2400" b="0" kern="1200" dirty="0">
              <a:latin typeface="+mj-lt"/>
            </a:rPr>
            <a:t>(правознавство, юриспруденція)</a:t>
          </a:r>
          <a:endParaRPr lang="uk-UA" sz="2400" b="0" i="0" kern="1200" baseline="0" noProof="0" dirty="0">
            <a:solidFill>
              <a:schemeClr val="bg1"/>
            </a:solidFill>
            <a:latin typeface="+mj-lt"/>
            <a:cs typeface="Times New Roman" panose="02020603050405020304" pitchFamily="18" charset="0"/>
          </a:endParaRPr>
        </a:p>
      </dsp:txBody>
      <dsp:txXfrm>
        <a:off x="3235" y="527536"/>
        <a:ext cx="2566848" cy="1540109"/>
      </dsp:txXfrm>
    </dsp:sp>
    <dsp:sp modelId="{F1813277-E107-42FC-AACA-BBF77E96C2B2}">
      <dsp:nvSpPr>
        <dsp:cNvPr id="0" name=""/>
        <dsp:cNvSpPr/>
      </dsp:nvSpPr>
      <dsp:spPr>
        <a:xfrm>
          <a:off x="2826768" y="527536"/>
          <a:ext cx="2566848" cy="1540109"/>
        </a:xfrm>
        <a:prstGeom prst="rect">
          <a:avLst/>
        </a:prstGeom>
        <a:gradFill rotWithShape="0">
          <a:gsLst>
            <a:gs pos="0">
              <a:schemeClr val="accent3">
                <a:hueOff val="208589"/>
                <a:satOff val="-3881"/>
                <a:lumOff val="-1176"/>
                <a:alphaOff val="0"/>
              </a:schemeClr>
            </a:gs>
            <a:gs pos="100000">
              <a:schemeClr val="accent3">
                <a:hueOff val="208589"/>
                <a:satOff val="-3881"/>
                <a:lumOff val="-1176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208589"/>
                <a:satOff val="-3881"/>
                <a:lumOff val="-1176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Теорія держави та права</a:t>
          </a:r>
        </a:p>
      </dsp:txBody>
      <dsp:txXfrm>
        <a:off x="2826768" y="527536"/>
        <a:ext cx="2566848" cy="1540109"/>
      </dsp:txXfrm>
    </dsp:sp>
    <dsp:sp modelId="{4FD0F721-2CC4-41A9-ABAD-44536F94AFB3}">
      <dsp:nvSpPr>
        <dsp:cNvPr id="0" name=""/>
        <dsp:cNvSpPr/>
      </dsp:nvSpPr>
      <dsp:spPr>
        <a:xfrm>
          <a:off x="5650302" y="527536"/>
          <a:ext cx="2566848" cy="1540109"/>
        </a:xfrm>
        <a:prstGeom prst="rect">
          <a:avLst/>
        </a:prstGeom>
        <a:gradFill rotWithShape="0">
          <a:gsLst>
            <a:gs pos="0">
              <a:schemeClr val="accent3">
                <a:hueOff val="417177"/>
                <a:satOff val="-7761"/>
                <a:lumOff val="-2353"/>
                <a:alphaOff val="0"/>
              </a:schemeClr>
            </a:gs>
            <a:gs pos="100000">
              <a:schemeClr val="accent3">
                <a:hueOff val="417177"/>
                <a:satOff val="-7761"/>
                <a:lumOff val="-2353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417177"/>
                <a:satOff val="-7761"/>
                <a:lumOff val="-2353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Предмет теорії держави та права</a:t>
          </a:r>
        </a:p>
      </dsp:txBody>
      <dsp:txXfrm>
        <a:off x="5650302" y="527536"/>
        <a:ext cx="2566848" cy="1540109"/>
      </dsp:txXfrm>
    </dsp:sp>
    <dsp:sp modelId="{A8C748B1-4A9D-4D08-A7B2-C9615FAB5A17}">
      <dsp:nvSpPr>
        <dsp:cNvPr id="0" name=""/>
        <dsp:cNvSpPr/>
      </dsp:nvSpPr>
      <dsp:spPr>
        <a:xfrm>
          <a:off x="8473835" y="527536"/>
          <a:ext cx="2566848" cy="1540109"/>
        </a:xfrm>
        <a:prstGeom prst="rect">
          <a:avLst/>
        </a:prstGeom>
        <a:gradFill rotWithShape="0">
          <a:gsLst>
            <a:gs pos="0">
              <a:schemeClr val="accent3">
                <a:hueOff val="625766"/>
                <a:satOff val="-11642"/>
                <a:lumOff val="-3529"/>
                <a:alphaOff val="0"/>
              </a:schemeClr>
            </a:gs>
            <a:gs pos="100000">
              <a:schemeClr val="accent3">
                <a:hueOff val="625766"/>
                <a:satOff val="-11642"/>
                <a:lumOff val="-3529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625766"/>
                <a:satOff val="-11642"/>
                <a:lumOff val="-3529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Праводержавні (юридичні) закономірності</a:t>
          </a:r>
        </a:p>
      </dsp:txBody>
      <dsp:txXfrm>
        <a:off x="8473835" y="527536"/>
        <a:ext cx="2566848" cy="1540109"/>
      </dsp:txXfrm>
    </dsp:sp>
    <dsp:sp modelId="{087C7AE2-F84E-402B-B98F-122062860B03}">
      <dsp:nvSpPr>
        <dsp:cNvPr id="0" name=""/>
        <dsp:cNvSpPr/>
      </dsp:nvSpPr>
      <dsp:spPr>
        <a:xfrm>
          <a:off x="3235" y="2324330"/>
          <a:ext cx="2566848" cy="1540109"/>
        </a:xfrm>
        <a:prstGeom prst="rect">
          <a:avLst/>
        </a:prstGeom>
        <a:gradFill rotWithShape="0">
          <a:gsLst>
            <a:gs pos="0">
              <a:schemeClr val="accent3">
                <a:hueOff val="834354"/>
                <a:satOff val="-15522"/>
                <a:lumOff val="-4706"/>
                <a:alphaOff val="0"/>
              </a:schemeClr>
            </a:gs>
            <a:gs pos="100000">
              <a:schemeClr val="accent3">
                <a:hueOff val="834354"/>
                <a:satOff val="-15522"/>
                <a:lumOff val="-4706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834354"/>
                <a:satOff val="-15522"/>
                <a:lumOff val="-4706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Поняттєво-категоріальний апарат теорії держави та права</a:t>
          </a:r>
        </a:p>
      </dsp:txBody>
      <dsp:txXfrm>
        <a:off x="3235" y="2324330"/>
        <a:ext cx="2566848" cy="1540109"/>
      </dsp:txXfrm>
    </dsp:sp>
    <dsp:sp modelId="{757CB513-9995-4050-A677-4D21F87312DE}">
      <dsp:nvSpPr>
        <dsp:cNvPr id="0" name=""/>
        <dsp:cNvSpPr/>
      </dsp:nvSpPr>
      <dsp:spPr>
        <a:xfrm>
          <a:off x="2826768" y="2324330"/>
          <a:ext cx="2566848" cy="1540109"/>
        </a:xfrm>
        <a:prstGeom prst="rect">
          <a:avLst/>
        </a:prstGeom>
        <a:gradFill rotWithShape="0">
          <a:gsLst>
            <a:gs pos="0">
              <a:schemeClr val="accent3">
                <a:hueOff val="1042943"/>
                <a:satOff val="-19403"/>
                <a:lumOff val="-5882"/>
                <a:alphaOff val="0"/>
              </a:schemeClr>
            </a:gs>
            <a:gs pos="100000">
              <a:schemeClr val="accent3">
                <a:hueOff val="1042943"/>
                <a:satOff val="-19403"/>
                <a:lumOff val="-5882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042943"/>
                <a:satOff val="-19403"/>
                <a:lumOff val="-5882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Методологія теорії держави та права</a:t>
          </a:r>
        </a:p>
      </dsp:txBody>
      <dsp:txXfrm>
        <a:off x="2826768" y="2324330"/>
        <a:ext cx="2566848" cy="1540109"/>
      </dsp:txXfrm>
    </dsp:sp>
    <dsp:sp modelId="{52274A85-13E1-4C05-AA1F-297AA6951F08}">
      <dsp:nvSpPr>
        <dsp:cNvPr id="0" name=""/>
        <dsp:cNvSpPr/>
      </dsp:nvSpPr>
      <dsp:spPr>
        <a:xfrm>
          <a:off x="5650302" y="2324330"/>
          <a:ext cx="2566848" cy="1540109"/>
        </a:xfrm>
        <a:prstGeom prst="rect">
          <a:avLst/>
        </a:prstGeom>
        <a:gradFill rotWithShape="0">
          <a:gsLst>
            <a:gs pos="0">
              <a:schemeClr val="accent3">
                <a:hueOff val="1251531"/>
                <a:satOff val="-23283"/>
                <a:lumOff val="-7059"/>
                <a:alphaOff val="0"/>
              </a:schemeClr>
            </a:gs>
            <a:gs pos="100000">
              <a:schemeClr val="accent3">
                <a:hueOff val="1251531"/>
                <a:satOff val="-23283"/>
                <a:lumOff val="-7059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251531"/>
                <a:satOff val="-23283"/>
                <a:lumOff val="-7059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Метод теорії держави та права </a:t>
          </a:r>
        </a:p>
      </dsp:txBody>
      <dsp:txXfrm>
        <a:off x="5650302" y="2324330"/>
        <a:ext cx="2566848" cy="1540109"/>
      </dsp:txXfrm>
    </dsp:sp>
    <dsp:sp modelId="{51B913C9-FB60-4027-8A99-BA42F0E055A0}">
      <dsp:nvSpPr>
        <dsp:cNvPr id="0" name=""/>
        <dsp:cNvSpPr/>
      </dsp:nvSpPr>
      <dsp:spPr>
        <a:xfrm>
          <a:off x="8473835" y="2324330"/>
          <a:ext cx="2566848" cy="1540109"/>
        </a:xfrm>
        <a:prstGeom prst="rect">
          <a:avLst/>
        </a:prstGeom>
        <a:gradFill rotWithShape="0">
          <a:gsLst>
            <a:gs pos="0">
              <a:schemeClr val="accent3">
                <a:hueOff val="1460120"/>
                <a:satOff val="-27164"/>
                <a:lumOff val="-8235"/>
                <a:alphaOff val="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noProof="0" dirty="0">
              <a:solidFill>
                <a:schemeClr val="bg1"/>
              </a:solidFill>
              <a:latin typeface="+mj-lt"/>
              <a:cs typeface="Times New Roman" panose="02020603050405020304" pitchFamily="18" charset="0"/>
            </a:rPr>
            <a:t>Функції теорії держави та права</a:t>
          </a:r>
        </a:p>
      </dsp:txBody>
      <dsp:txXfrm>
        <a:off x="8473835" y="2324330"/>
        <a:ext cx="2566848" cy="15401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003CB-27EE-41D9-90D3-07F13277653A}">
      <dsp:nvSpPr>
        <dsp:cNvPr id="0" name=""/>
        <dsp:cNvSpPr/>
      </dsp:nvSpPr>
      <dsp:spPr>
        <a:xfrm>
          <a:off x="2441" y="494283"/>
          <a:ext cx="1899039" cy="11394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аналіз</a:t>
          </a:r>
        </a:p>
      </dsp:txBody>
      <dsp:txXfrm>
        <a:off x="2441" y="494283"/>
        <a:ext cx="1899039" cy="1139423"/>
      </dsp:txXfrm>
    </dsp:sp>
    <dsp:sp modelId="{0C677D99-C9CE-44AA-AD50-3801F6F23BC3}">
      <dsp:nvSpPr>
        <dsp:cNvPr id="0" name=""/>
        <dsp:cNvSpPr/>
      </dsp:nvSpPr>
      <dsp:spPr>
        <a:xfrm>
          <a:off x="2091384" y="494283"/>
          <a:ext cx="1899039" cy="113942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синтез</a:t>
          </a:r>
        </a:p>
      </dsp:txBody>
      <dsp:txXfrm>
        <a:off x="2091384" y="494283"/>
        <a:ext cx="1899039" cy="1139423"/>
      </dsp:txXfrm>
    </dsp:sp>
    <dsp:sp modelId="{D505478A-7D09-4540-B5D9-DAE7953150AC}">
      <dsp:nvSpPr>
        <dsp:cNvPr id="0" name=""/>
        <dsp:cNvSpPr/>
      </dsp:nvSpPr>
      <dsp:spPr>
        <a:xfrm>
          <a:off x="4180327" y="494283"/>
          <a:ext cx="2310105" cy="113942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абстрагування</a:t>
          </a:r>
        </a:p>
      </dsp:txBody>
      <dsp:txXfrm>
        <a:off x="4180327" y="494283"/>
        <a:ext cx="2310105" cy="1139423"/>
      </dsp:txXfrm>
    </dsp:sp>
    <dsp:sp modelId="{33BA0A82-6A5E-4667-9DD7-83DB57520040}">
      <dsp:nvSpPr>
        <dsp:cNvPr id="0" name=""/>
        <dsp:cNvSpPr/>
      </dsp:nvSpPr>
      <dsp:spPr>
        <a:xfrm>
          <a:off x="109196" y="1823611"/>
          <a:ext cx="2096596" cy="113942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узагальнення</a:t>
          </a:r>
        </a:p>
      </dsp:txBody>
      <dsp:txXfrm>
        <a:off x="109196" y="1823611"/>
        <a:ext cx="2096596" cy="1139423"/>
      </dsp:txXfrm>
    </dsp:sp>
    <dsp:sp modelId="{C8BA28EA-03FB-4310-B08D-74418E84182F}">
      <dsp:nvSpPr>
        <dsp:cNvPr id="0" name=""/>
        <dsp:cNvSpPr/>
      </dsp:nvSpPr>
      <dsp:spPr>
        <a:xfrm>
          <a:off x="2395696" y="1823611"/>
          <a:ext cx="1899039" cy="113942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індукція</a:t>
          </a:r>
        </a:p>
      </dsp:txBody>
      <dsp:txXfrm>
        <a:off x="2395696" y="1823611"/>
        <a:ext cx="1899039" cy="1139423"/>
      </dsp:txXfrm>
    </dsp:sp>
    <dsp:sp modelId="{D076BFFE-AF36-4FF2-B4B4-447B1EFFF6CA}">
      <dsp:nvSpPr>
        <dsp:cNvPr id="0" name=""/>
        <dsp:cNvSpPr/>
      </dsp:nvSpPr>
      <dsp:spPr>
        <a:xfrm>
          <a:off x="4484639" y="1823611"/>
          <a:ext cx="1899039" cy="11394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дедукція</a:t>
          </a:r>
        </a:p>
      </dsp:txBody>
      <dsp:txXfrm>
        <a:off x="4484639" y="1823611"/>
        <a:ext cx="1899039" cy="1139423"/>
      </dsp:txXfrm>
    </dsp:sp>
    <dsp:sp modelId="{C9F5B02E-90D2-43B2-B789-F44035728906}">
      <dsp:nvSpPr>
        <dsp:cNvPr id="0" name=""/>
        <dsp:cNvSpPr/>
      </dsp:nvSpPr>
      <dsp:spPr>
        <a:xfrm>
          <a:off x="1252446" y="3152938"/>
          <a:ext cx="1899039" cy="113942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аналогія</a:t>
          </a:r>
        </a:p>
      </dsp:txBody>
      <dsp:txXfrm>
        <a:off x="1252446" y="3152938"/>
        <a:ext cx="1899039" cy="1139423"/>
      </dsp:txXfrm>
    </dsp:sp>
    <dsp:sp modelId="{0645A2EC-C897-4EFD-9AE5-2E34A32F12D4}">
      <dsp:nvSpPr>
        <dsp:cNvPr id="0" name=""/>
        <dsp:cNvSpPr/>
      </dsp:nvSpPr>
      <dsp:spPr>
        <a:xfrm>
          <a:off x="3341389" y="3152938"/>
          <a:ext cx="1899039" cy="113942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порівняння</a:t>
          </a:r>
        </a:p>
      </dsp:txBody>
      <dsp:txXfrm>
        <a:off x="3341389" y="3152938"/>
        <a:ext cx="1899039" cy="113942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29FBB-E5AA-49C2-B4D8-3D9A871C74BB}">
      <dsp:nvSpPr>
        <dsp:cNvPr id="0" name=""/>
        <dsp:cNvSpPr/>
      </dsp:nvSpPr>
      <dsp:spPr>
        <a:xfrm rot="5400000">
          <a:off x="3423048" y="-453132"/>
          <a:ext cx="2364913" cy="408542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це універсальний метод, в основі якого лежить </a:t>
          </a:r>
          <a:r>
            <a:rPr lang="uk-UA" sz="2400" b="1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діалектика,</a:t>
          </a:r>
          <a:r>
            <a:rPr lang="uk-UA" sz="2400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 тобто вчення про найбільш загальні закони розвитку природи, суспільства та мислення</a:t>
          </a:r>
        </a:p>
      </dsp:txBody>
      <dsp:txXfrm rot="-5400000">
        <a:off x="2562794" y="522568"/>
        <a:ext cx="3969975" cy="2134021"/>
      </dsp:txXfrm>
    </dsp:sp>
    <dsp:sp modelId="{D0D7719E-DB6A-412F-A32F-143A705870DC}">
      <dsp:nvSpPr>
        <dsp:cNvPr id="0" name=""/>
        <dsp:cNvSpPr/>
      </dsp:nvSpPr>
      <dsp:spPr>
        <a:xfrm>
          <a:off x="1503" y="284475"/>
          <a:ext cx="2561291" cy="261020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noProof="0" dirty="0">
              <a:latin typeface="+mj-lt"/>
            </a:rPr>
            <a:t>Діалектичний метод </a:t>
          </a:r>
        </a:p>
      </dsp:txBody>
      <dsp:txXfrm>
        <a:off x="126535" y="409507"/>
        <a:ext cx="2311227" cy="23601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29FBB-E5AA-49C2-B4D8-3D9A871C74BB}">
      <dsp:nvSpPr>
        <dsp:cNvPr id="0" name=""/>
        <dsp:cNvSpPr/>
      </dsp:nvSpPr>
      <dsp:spPr>
        <a:xfrm rot="5400000">
          <a:off x="3473855" y="-409493"/>
          <a:ext cx="2350380" cy="39981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це універсальний метод, в основі якого знаходиться </a:t>
          </a:r>
          <a:r>
            <a:rPr lang="uk-UA" sz="2400" b="1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метафізика,</a:t>
          </a:r>
          <a:r>
            <a:rPr lang="uk-UA" sz="2400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 тобто філософське вчення про </a:t>
          </a:r>
          <a:r>
            <a:rPr lang="uk-UA" sz="2400" kern="1200" noProof="0" dirty="0" err="1">
              <a:solidFill>
                <a:schemeClr val="accent1">
                  <a:lumMod val="50000"/>
                </a:schemeClr>
              </a:solidFill>
              <a:latin typeface="+mj-lt"/>
            </a:rPr>
            <a:t>надпочуттєві</a:t>
          </a:r>
          <a:r>
            <a:rPr lang="uk-UA" sz="2400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 принципи буття</a:t>
          </a:r>
        </a:p>
      </dsp:txBody>
      <dsp:txXfrm rot="-5400000">
        <a:off x="2649973" y="529125"/>
        <a:ext cx="3883408" cy="2120908"/>
      </dsp:txXfrm>
    </dsp:sp>
    <dsp:sp modelId="{D0D7719E-DB6A-412F-A32F-143A705870DC}">
      <dsp:nvSpPr>
        <dsp:cNvPr id="0" name=""/>
        <dsp:cNvSpPr/>
      </dsp:nvSpPr>
      <dsp:spPr>
        <a:xfrm>
          <a:off x="108872" y="232768"/>
          <a:ext cx="2648370" cy="261020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noProof="0" dirty="0">
              <a:latin typeface="+mj-lt"/>
            </a:rPr>
            <a:t>Метафізичний метод </a:t>
          </a:r>
        </a:p>
      </dsp:txBody>
      <dsp:txXfrm>
        <a:off x="236292" y="360188"/>
        <a:ext cx="2393530" cy="23553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8D65-BC66-43CF-B812-7E5869F188CD}">
      <dsp:nvSpPr>
        <dsp:cNvPr id="0" name=""/>
        <dsp:cNvSpPr/>
      </dsp:nvSpPr>
      <dsp:spPr>
        <a:xfrm>
          <a:off x="286406" y="0"/>
          <a:ext cx="5498080" cy="549808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D349991-EC5D-43D5-A5A5-135B0BC0F20D}">
      <dsp:nvSpPr>
        <dsp:cNvPr id="0" name=""/>
        <dsp:cNvSpPr/>
      </dsp:nvSpPr>
      <dsp:spPr>
        <a:xfrm>
          <a:off x="594654" y="232138"/>
          <a:ext cx="989654" cy="98965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C40C0BD-E949-440D-B869-42A63D79C258}">
      <dsp:nvSpPr>
        <dsp:cNvPr id="0" name=""/>
        <dsp:cNvSpPr/>
      </dsp:nvSpPr>
      <dsp:spPr>
        <a:xfrm>
          <a:off x="1089481" y="232138"/>
          <a:ext cx="5293580" cy="98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Загальнонаукові методи </a:t>
          </a:r>
        </a:p>
      </dsp:txBody>
      <dsp:txXfrm>
        <a:off x="1089481" y="232138"/>
        <a:ext cx="5293580" cy="989654"/>
      </dsp:txXfrm>
    </dsp:sp>
    <dsp:sp modelId="{A1D7171E-3AF5-48B0-B7A2-8D50AA419725}">
      <dsp:nvSpPr>
        <dsp:cNvPr id="0" name=""/>
        <dsp:cNvSpPr/>
      </dsp:nvSpPr>
      <dsp:spPr>
        <a:xfrm>
          <a:off x="1089481" y="1221793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>
              <a:latin typeface="+mj-lt"/>
            </a:rPr>
            <a:t>історичний метод</a:t>
          </a:r>
          <a:endParaRPr lang="uk-UA" sz="2800" kern="1200" dirty="0">
            <a:latin typeface="+mj-lt"/>
          </a:endParaRPr>
        </a:p>
      </dsp:txBody>
      <dsp:txXfrm>
        <a:off x="1089481" y="1221793"/>
        <a:ext cx="5293580" cy="568866"/>
      </dsp:txXfrm>
    </dsp:sp>
    <dsp:sp modelId="{7F7B3E96-DE7C-4338-90FC-D5B30ADB5493}">
      <dsp:nvSpPr>
        <dsp:cNvPr id="0" name=""/>
        <dsp:cNvSpPr/>
      </dsp:nvSpPr>
      <dsp:spPr>
        <a:xfrm>
          <a:off x="1089481" y="1790660"/>
          <a:ext cx="204208" cy="20420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2E5D4F-6A6A-4755-AAC9-8A892625A347}">
      <dsp:nvSpPr>
        <dsp:cNvPr id="0" name=""/>
        <dsp:cNvSpPr/>
      </dsp:nvSpPr>
      <dsp:spPr>
        <a:xfrm>
          <a:off x="1089481" y="1994868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>
              <a:latin typeface="+mj-lt"/>
            </a:rPr>
            <a:t>системний метод</a:t>
          </a:r>
          <a:endParaRPr lang="uk-UA" sz="2800" kern="1200" dirty="0">
            <a:latin typeface="+mj-lt"/>
          </a:endParaRPr>
        </a:p>
      </dsp:txBody>
      <dsp:txXfrm>
        <a:off x="1089481" y="1994868"/>
        <a:ext cx="5293580" cy="568866"/>
      </dsp:txXfrm>
    </dsp:sp>
    <dsp:sp modelId="{8AD265EE-DE0D-43A5-9B6A-946A526AB5A5}">
      <dsp:nvSpPr>
        <dsp:cNvPr id="0" name=""/>
        <dsp:cNvSpPr/>
      </dsp:nvSpPr>
      <dsp:spPr>
        <a:xfrm>
          <a:off x="1089481" y="2563735"/>
          <a:ext cx="204208" cy="20420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BA3F1F0-9059-4ACB-A1D2-34A918A92AD2}">
      <dsp:nvSpPr>
        <dsp:cNvPr id="0" name=""/>
        <dsp:cNvSpPr/>
      </dsp:nvSpPr>
      <dsp:spPr>
        <a:xfrm>
          <a:off x="1089481" y="2767944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>
              <a:latin typeface="+mj-lt"/>
            </a:rPr>
            <a:t>функціональний метод </a:t>
          </a:r>
          <a:endParaRPr lang="uk-UA" sz="2800" kern="1200" dirty="0">
            <a:latin typeface="+mj-lt"/>
          </a:endParaRPr>
        </a:p>
      </dsp:txBody>
      <dsp:txXfrm>
        <a:off x="1089481" y="2767944"/>
        <a:ext cx="5293580" cy="568866"/>
      </dsp:txXfrm>
    </dsp:sp>
    <dsp:sp modelId="{0C152530-8774-4F3D-BBFD-9E6372B2793E}">
      <dsp:nvSpPr>
        <dsp:cNvPr id="0" name=""/>
        <dsp:cNvSpPr/>
      </dsp:nvSpPr>
      <dsp:spPr>
        <a:xfrm>
          <a:off x="1089481" y="3336810"/>
          <a:ext cx="204208" cy="20420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B684C91-63B3-4D2D-BFA8-B87F09F1CDA5}">
      <dsp:nvSpPr>
        <dsp:cNvPr id="0" name=""/>
        <dsp:cNvSpPr/>
      </dsp:nvSpPr>
      <dsp:spPr>
        <a:xfrm>
          <a:off x="1089481" y="3541019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noProof="0" dirty="0">
              <a:latin typeface="+mj-lt"/>
            </a:rPr>
            <a:t>синергетичний метод</a:t>
          </a:r>
        </a:p>
      </dsp:txBody>
      <dsp:txXfrm>
        <a:off x="1089481" y="3541019"/>
        <a:ext cx="5293580" cy="568866"/>
      </dsp:txXfrm>
    </dsp:sp>
    <dsp:sp modelId="{DB5EFFE6-CEEC-4713-8CE0-F14C5A3F1C1F}">
      <dsp:nvSpPr>
        <dsp:cNvPr id="0" name=""/>
        <dsp:cNvSpPr/>
      </dsp:nvSpPr>
      <dsp:spPr>
        <a:xfrm>
          <a:off x="1089481" y="4109886"/>
          <a:ext cx="204208" cy="20420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BFE2FC8-6391-4790-A6D0-CE58885C2678}">
      <dsp:nvSpPr>
        <dsp:cNvPr id="0" name=""/>
        <dsp:cNvSpPr/>
      </dsp:nvSpPr>
      <dsp:spPr>
        <a:xfrm>
          <a:off x="1089481" y="4314094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noProof="0" dirty="0">
              <a:latin typeface="+mj-lt"/>
            </a:rPr>
            <a:t>структурний метод</a:t>
          </a:r>
        </a:p>
      </dsp:txBody>
      <dsp:txXfrm>
        <a:off x="1089481" y="4314094"/>
        <a:ext cx="5293580" cy="56886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92F3A-EE45-4272-A9F8-35CC0FEA4EE1}">
      <dsp:nvSpPr>
        <dsp:cNvPr id="0" name=""/>
        <dsp:cNvSpPr/>
      </dsp:nvSpPr>
      <dsp:spPr>
        <a:xfrm>
          <a:off x="5181" y="0"/>
          <a:ext cx="4984422" cy="431069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Неюридичні методи</a:t>
          </a:r>
        </a:p>
      </dsp:txBody>
      <dsp:txXfrm>
        <a:off x="5181" y="0"/>
        <a:ext cx="4984422" cy="1293209"/>
      </dsp:txXfrm>
    </dsp:sp>
    <dsp:sp modelId="{C690EC44-DD42-4687-9BDD-B8DAE38B376A}">
      <dsp:nvSpPr>
        <dsp:cNvPr id="0" name=""/>
        <dsp:cNvSpPr/>
      </dsp:nvSpPr>
      <dsp:spPr>
        <a:xfrm>
          <a:off x="503623" y="1293577"/>
          <a:ext cx="3987538" cy="846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 dirty="0">
              <a:latin typeface="+mj-lt"/>
            </a:rPr>
            <a:t>соціологічний</a:t>
          </a:r>
        </a:p>
      </dsp:txBody>
      <dsp:txXfrm>
        <a:off x="528427" y="1318381"/>
        <a:ext cx="3937930" cy="797271"/>
      </dsp:txXfrm>
    </dsp:sp>
    <dsp:sp modelId="{9E2DBD35-1297-4A97-BD63-2BBBF4D224AD}">
      <dsp:nvSpPr>
        <dsp:cNvPr id="0" name=""/>
        <dsp:cNvSpPr/>
      </dsp:nvSpPr>
      <dsp:spPr>
        <a:xfrm>
          <a:off x="503623" y="2270745"/>
          <a:ext cx="3987538" cy="846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 dirty="0">
              <a:latin typeface="+mj-lt"/>
            </a:rPr>
            <a:t>статистичний</a:t>
          </a:r>
        </a:p>
      </dsp:txBody>
      <dsp:txXfrm>
        <a:off x="528427" y="2295549"/>
        <a:ext cx="3937930" cy="797271"/>
      </dsp:txXfrm>
    </dsp:sp>
    <dsp:sp modelId="{8CF59E8F-F952-40C3-83EB-E3EC81B48979}">
      <dsp:nvSpPr>
        <dsp:cNvPr id="0" name=""/>
        <dsp:cNvSpPr/>
      </dsp:nvSpPr>
      <dsp:spPr>
        <a:xfrm>
          <a:off x="503623" y="3247914"/>
          <a:ext cx="3987538" cy="846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900" b="0" i="0" kern="1200" dirty="0">
              <a:latin typeface="+mj-lt"/>
            </a:rPr>
            <a:t>кібернетичний</a:t>
          </a:r>
          <a:endParaRPr lang="uk-UA" sz="2900" i="0" kern="1200" dirty="0">
            <a:latin typeface="+mj-lt"/>
          </a:endParaRPr>
        </a:p>
      </dsp:txBody>
      <dsp:txXfrm>
        <a:off x="528427" y="3272718"/>
        <a:ext cx="3937930" cy="797271"/>
      </dsp:txXfrm>
    </dsp:sp>
    <dsp:sp modelId="{B4F97E73-C98E-43C1-8FE7-D4EB2A9C33B1}">
      <dsp:nvSpPr>
        <dsp:cNvPr id="0" name=""/>
        <dsp:cNvSpPr/>
      </dsp:nvSpPr>
      <dsp:spPr>
        <a:xfrm>
          <a:off x="5363435" y="0"/>
          <a:ext cx="4984422" cy="431069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Юридичні (власні) методи</a:t>
          </a:r>
        </a:p>
      </dsp:txBody>
      <dsp:txXfrm>
        <a:off x="5363435" y="0"/>
        <a:ext cx="4984422" cy="1293209"/>
      </dsp:txXfrm>
    </dsp:sp>
    <dsp:sp modelId="{61937C0A-5C5F-4E43-B3E0-612BD7612AE2}">
      <dsp:nvSpPr>
        <dsp:cNvPr id="0" name=""/>
        <dsp:cNvSpPr/>
      </dsp:nvSpPr>
      <dsp:spPr>
        <a:xfrm>
          <a:off x="5861878" y="1293577"/>
          <a:ext cx="3987538" cy="846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 dirty="0">
              <a:latin typeface="+mj-lt"/>
            </a:rPr>
            <a:t>формально-юридичний</a:t>
          </a:r>
        </a:p>
      </dsp:txBody>
      <dsp:txXfrm>
        <a:off x="5886682" y="1318381"/>
        <a:ext cx="3937930" cy="797271"/>
      </dsp:txXfrm>
    </dsp:sp>
    <dsp:sp modelId="{BE7A5E14-4605-4EDD-9723-F76753D91C4A}">
      <dsp:nvSpPr>
        <dsp:cNvPr id="0" name=""/>
        <dsp:cNvSpPr/>
      </dsp:nvSpPr>
      <dsp:spPr>
        <a:xfrm>
          <a:off x="5861878" y="2270745"/>
          <a:ext cx="3987538" cy="846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 dirty="0">
              <a:latin typeface="+mj-lt"/>
            </a:rPr>
            <a:t>теоретико-юридичний </a:t>
          </a:r>
        </a:p>
      </dsp:txBody>
      <dsp:txXfrm>
        <a:off x="5886682" y="2295549"/>
        <a:ext cx="3937930" cy="797271"/>
      </dsp:txXfrm>
    </dsp:sp>
    <dsp:sp modelId="{EC77B2FC-67F0-480F-A7B8-A92DE22CF5E0}">
      <dsp:nvSpPr>
        <dsp:cNvPr id="0" name=""/>
        <dsp:cNvSpPr/>
      </dsp:nvSpPr>
      <dsp:spPr>
        <a:xfrm>
          <a:off x="5861878" y="3247914"/>
          <a:ext cx="3987538" cy="846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i="0" kern="1200">
              <a:latin typeface="+mj-lt"/>
            </a:rPr>
            <a:t>порівняльно-правовий (компаративний)</a:t>
          </a:r>
          <a:endParaRPr lang="uk-UA" sz="2900" i="0" kern="1200" dirty="0">
            <a:latin typeface="+mj-lt"/>
          </a:endParaRPr>
        </a:p>
      </dsp:txBody>
      <dsp:txXfrm>
        <a:off x="5886682" y="3272718"/>
        <a:ext cx="3937930" cy="79727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38F3B-359F-4704-BDCC-822C4A31AA8C}">
      <dsp:nvSpPr>
        <dsp:cNvPr id="0" name=""/>
        <dsp:cNvSpPr/>
      </dsp:nvSpPr>
      <dsp:spPr>
        <a:xfrm>
          <a:off x="3233336" y="1521096"/>
          <a:ext cx="3591726" cy="13037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noProof="0" dirty="0">
              <a:latin typeface="+mj-lt"/>
            </a:rPr>
            <a:t>Принципи наукового пізнання </a:t>
          </a:r>
        </a:p>
      </dsp:txBody>
      <dsp:txXfrm>
        <a:off x="3296982" y="1584742"/>
        <a:ext cx="3464434" cy="1176505"/>
      </dsp:txXfrm>
    </dsp:sp>
    <dsp:sp modelId="{4F54F2CE-61D7-40B2-88FC-B226054C5D99}">
      <dsp:nvSpPr>
        <dsp:cNvPr id="0" name=""/>
        <dsp:cNvSpPr/>
      </dsp:nvSpPr>
      <dsp:spPr>
        <a:xfrm rot="16200000">
          <a:off x="4705610" y="1197506"/>
          <a:ext cx="6471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7179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E3CC8-2A35-4406-A221-92E948E599ED}">
      <dsp:nvSpPr>
        <dsp:cNvPr id="0" name=""/>
        <dsp:cNvSpPr/>
      </dsp:nvSpPr>
      <dsp:spPr>
        <a:xfrm>
          <a:off x="3825971" y="373"/>
          <a:ext cx="2406456" cy="87354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науковості</a:t>
          </a:r>
        </a:p>
      </dsp:txBody>
      <dsp:txXfrm>
        <a:off x="3868614" y="43016"/>
        <a:ext cx="2321170" cy="788257"/>
      </dsp:txXfrm>
    </dsp:sp>
    <dsp:sp modelId="{2BC65077-7824-41F7-B0CF-CD12FE2BC8C2}">
      <dsp:nvSpPr>
        <dsp:cNvPr id="0" name=""/>
        <dsp:cNvSpPr/>
      </dsp:nvSpPr>
      <dsp:spPr>
        <a:xfrm rot="21596760">
          <a:off x="6825062" y="2170912"/>
          <a:ext cx="8268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88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2AB17-9D8A-4DA5-A7F6-01BC14178FF0}">
      <dsp:nvSpPr>
        <dsp:cNvPr id="0" name=""/>
        <dsp:cNvSpPr/>
      </dsp:nvSpPr>
      <dsp:spPr>
        <a:xfrm>
          <a:off x="7651943" y="1732616"/>
          <a:ext cx="2406456" cy="87354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історизму</a:t>
          </a:r>
        </a:p>
      </dsp:txBody>
      <dsp:txXfrm>
        <a:off x="7694586" y="1775259"/>
        <a:ext cx="2321170" cy="788257"/>
      </dsp:txXfrm>
    </dsp:sp>
    <dsp:sp modelId="{DFF437CA-0982-4C18-A9F5-10779C8B2310}">
      <dsp:nvSpPr>
        <dsp:cNvPr id="0" name=""/>
        <dsp:cNvSpPr/>
      </dsp:nvSpPr>
      <dsp:spPr>
        <a:xfrm rot="5399352">
          <a:off x="4726863" y="3127409"/>
          <a:ext cx="6050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5032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95C8D-9819-404C-A653-CB6276960EED}">
      <dsp:nvSpPr>
        <dsp:cNvPr id="0" name=""/>
        <dsp:cNvSpPr/>
      </dsp:nvSpPr>
      <dsp:spPr>
        <a:xfrm>
          <a:off x="3826291" y="3429926"/>
          <a:ext cx="2406456" cy="87354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усебічності</a:t>
          </a:r>
        </a:p>
      </dsp:txBody>
      <dsp:txXfrm>
        <a:off x="3868934" y="3472569"/>
        <a:ext cx="2321170" cy="788257"/>
      </dsp:txXfrm>
    </dsp:sp>
    <dsp:sp modelId="{D77B7F28-C9E6-41C1-9227-F3C80CCE59DA}">
      <dsp:nvSpPr>
        <dsp:cNvPr id="0" name=""/>
        <dsp:cNvSpPr/>
      </dsp:nvSpPr>
      <dsp:spPr>
        <a:xfrm rot="10824711">
          <a:off x="2406445" y="2157113"/>
          <a:ext cx="8269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90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20D62-25E1-40D4-8791-70AA25B368A9}">
      <dsp:nvSpPr>
        <dsp:cNvPr id="0" name=""/>
        <dsp:cNvSpPr/>
      </dsp:nvSpPr>
      <dsp:spPr>
        <a:xfrm>
          <a:off x="0" y="1708720"/>
          <a:ext cx="2406456" cy="87354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noProof="0" dirty="0">
              <a:latin typeface="+mj-lt"/>
            </a:rPr>
            <a:t>об’єктивності</a:t>
          </a:r>
        </a:p>
      </dsp:txBody>
      <dsp:txXfrm>
        <a:off x="42643" y="1751363"/>
        <a:ext cx="2321170" cy="78825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9CB26-47EB-4A5A-ABCB-14A3DE4BFDF5}">
      <dsp:nvSpPr>
        <dsp:cNvPr id="0" name=""/>
        <dsp:cNvSpPr/>
      </dsp:nvSpPr>
      <dsp:spPr>
        <a:xfrm>
          <a:off x="4052" y="0"/>
          <a:ext cx="10054317" cy="4027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Функції теорії держави та права </a:t>
          </a:r>
          <a:r>
            <a:rPr lang="uk-UA" sz="3600" b="0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основні напрями її наукової та навчальної дії на правову реальність, що визначають і характеризують сутність, зміст, соціальне призначення, мету і завдання теорії держави та права в системі юридичних наук</a:t>
          </a:r>
        </a:p>
      </dsp:txBody>
      <dsp:txXfrm>
        <a:off x="122000" y="117948"/>
        <a:ext cx="9818421" cy="379115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77B81-A43D-4DA5-9F40-D55A7C373CDE}">
      <dsp:nvSpPr>
        <dsp:cNvPr id="0" name=""/>
        <dsp:cNvSpPr/>
      </dsp:nvSpPr>
      <dsp:spPr>
        <a:xfrm>
          <a:off x="0" y="77907"/>
          <a:ext cx="10058399" cy="13689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noProof="0" dirty="0">
              <a:latin typeface="+mj-lt"/>
            </a:rPr>
            <a:t>основні напрями наукової та навчальної дії стосовно пізнання предмета загальнотеоретичного правознавства</a:t>
          </a:r>
        </a:p>
      </dsp:txBody>
      <dsp:txXfrm>
        <a:off x="66824" y="144731"/>
        <a:ext cx="9924751" cy="1235252"/>
      </dsp:txXfrm>
    </dsp:sp>
    <dsp:sp modelId="{4FD0C0E7-26C4-48EA-AC58-9D842BF2B1BF}">
      <dsp:nvSpPr>
        <dsp:cNvPr id="0" name=""/>
        <dsp:cNvSpPr/>
      </dsp:nvSpPr>
      <dsp:spPr>
        <a:xfrm>
          <a:off x="0" y="1634007"/>
          <a:ext cx="10058399" cy="13689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noProof="0" dirty="0">
              <a:latin typeface="+mj-lt"/>
            </a:rPr>
            <a:t>напрями фундаментальної наукової діяльності, змістом якої є формування професійних компетентностей у майбутнього юриста та правоохоронця</a:t>
          </a:r>
        </a:p>
      </dsp:txBody>
      <dsp:txXfrm>
        <a:off x="66824" y="1700831"/>
        <a:ext cx="9924751" cy="1235252"/>
      </dsp:txXfrm>
    </dsp:sp>
    <dsp:sp modelId="{E803692C-9706-42F2-A86F-5865715D4E4B}">
      <dsp:nvSpPr>
        <dsp:cNvPr id="0" name=""/>
        <dsp:cNvSpPr/>
      </dsp:nvSpPr>
      <dsp:spPr>
        <a:xfrm>
          <a:off x="0" y="3190107"/>
          <a:ext cx="10058399" cy="13689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noProof="0" dirty="0">
              <a:latin typeface="+mj-lt"/>
            </a:rPr>
            <a:t>вектори дії, що визначають і характеризують сутність, зміст, призначення, мету і завдання теорії держави та права як юридичної науки</a:t>
          </a:r>
        </a:p>
      </dsp:txBody>
      <dsp:txXfrm>
        <a:off x="66824" y="3256931"/>
        <a:ext cx="9924751" cy="123525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3062F-6FC9-4BF5-9501-DA004C2CA873}">
      <dsp:nvSpPr>
        <dsp:cNvPr id="0" name=""/>
        <dsp:cNvSpPr/>
      </dsp:nvSpPr>
      <dsp:spPr>
        <a:xfrm>
          <a:off x="78581" y="173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онтологічна</a:t>
          </a:r>
          <a:endParaRPr lang="ru-RU" sz="3600" kern="1200" dirty="0">
            <a:latin typeface="+mj-lt"/>
          </a:endParaRPr>
        </a:p>
      </dsp:txBody>
      <dsp:txXfrm>
        <a:off x="78581" y="173"/>
        <a:ext cx="3094136" cy="1856482"/>
      </dsp:txXfrm>
    </dsp:sp>
    <dsp:sp modelId="{586BB485-3D43-434C-BC59-27FB774648B2}">
      <dsp:nvSpPr>
        <dsp:cNvPr id="0" name=""/>
        <dsp:cNvSpPr/>
      </dsp:nvSpPr>
      <dsp:spPr>
        <a:xfrm>
          <a:off x="3482131" y="173"/>
          <a:ext cx="3094136" cy="18564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гносеологічна</a:t>
          </a:r>
          <a:endParaRPr lang="ru-RU" sz="3600" kern="1200" dirty="0">
            <a:latin typeface="+mj-lt"/>
          </a:endParaRPr>
        </a:p>
      </dsp:txBody>
      <dsp:txXfrm>
        <a:off x="3482131" y="173"/>
        <a:ext cx="3094136" cy="1856482"/>
      </dsp:txXfrm>
    </dsp:sp>
    <dsp:sp modelId="{36E93E38-C152-4246-8BE0-9F8A05FDB561}">
      <dsp:nvSpPr>
        <dsp:cNvPr id="0" name=""/>
        <dsp:cNvSpPr/>
      </dsp:nvSpPr>
      <dsp:spPr>
        <a:xfrm>
          <a:off x="6885682" y="173"/>
          <a:ext cx="3094136" cy="18564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евристична</a:t>
          </a:r>
          <a:endParaRPr lang="ru-RU" sz="3600" kern="1200" dirty="0">
            <a:latin typeface="+mj-lt"/>
          </a:endParaRPr>
        </a:p>
      </dsp:txBody>
      <dsp:txXfrm>
        <a:off x="6885682" y="173"/>
        <a:ext cx="3094136" cy="1856482"/>
      </dsp:txXfrm>
    </dsp:sp>
    <dsp:sp modelId="{23DE879D-50A1-4195-A706-6C351997CC3D}">
      <dsp:nvSpPr>
        <dsp:cNvPr id="0" name=""/>
        <dsp:cNvSpPr/>
      </dsp:nvSpPr>
      <dsp:spPr>
        <a:xfrm>
          <a:off x="78581" y="2166069"/>
          <a:ext cx="3094136" cy="18564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прогностична</a:t>
          </a:r>
          <a:endParaRPr lang="ru-RU" sz="3600" kern="1200" dirty="0">
            <a:latin typeface="+mj-lt"/>
          </a:endParaRPr>
        </a:p>
      </dsp:txBody>
      <dsp:txXfrm>
        <a:off x="78581" y="2166069"/>
        <a:ext cx="3094136" cy="1856482"/>
      </dsp:txXfrm>
    </dsp:sp>
    <dsp:sp modelId="{AE066002-7662-4296-8C16-1FC0EDAC5ADD}">
      <dsp:nvSpPr>
        <dsp:cNvPr id="0" name=""/>
        <dsp:cNvSpPr/>
      </dsp:nvSpPr>
      <dsp:spPr>
        <a:xfrm>
          <a:off x="3482131" y="2166069"/>
          <a:ext cx="3094136" cy="18564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аксіологічна</a:t>
          </a:r>
          <a:endParaRPr lang="ru-RU" sz="3600" kern="1200" dirty="0">
            <a:latin typeface="+mj-lt"/>
          </a:endParaRPr>
        </a:p>
      </dsp:txBody>
      <dsp:txXfrm>
        <a:off x="3482131" y="2166069"/>
        <a:ext cx="3094136" cy="1856482"/>
      </dsp:txXfrm>
    </dsp:sp>
    <dsp:sp modelId="{4BCF80EA-07D1-42AE-8CC0-E8D46401E055}">
      <dsp:nvSpPr>
        <dsp:cNvPr id="0" name=""/>
        <dsp:cNvSpPr/>
      </dsp:nvSpPr>
      <dsp:spPr>
        <a:xfrm>
          <a:off x="6885682" y="2166069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методологічна</a:t>
          </a:r>
          <a:endParaRPr lang="ru-RU" sz="3600" kern="1200" dirty="0">
            <a:latin typeface="+mj-lt"/>
          </a:endParaRPr>
        </a:p>
      </dsp:txBody>
      <dsp:txXfrm>
        <a:off x="6885682" y="2166069"/>
        <a:ext cx="3094136" cy="185648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3062F-6FC9-4BF5-9501-DA004C2CA873}">
      <dsp:nvSpPr>
        <dsp:cNvPr id="0" name=""/>
        <dsp:cNvSpPr/>
      </dsp:nvSpPr>
      <dsp:spPr>
        <a:xfrm>
          <a:off x="78581" y="173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+mj-lt"/>
            </a:rPr>
            <a:t>ідеологічна</a:t>
          </a:r>
          <a:endParaRPr lang="ru-RU" sz="3500" kern="1200" dirty="0">
            <a:latin typeface="+mj-lt"/>
          </a:endParaRPr>
        </a:p>
      </dsp:txBody>
      <dsp:txXfrm>
        <a:off x="78581" y="173"/>
        <a:ext cx="3094136" cy="1856482"/>
      </dsp:txXfrm>
    </dsp:sp>
    <dsp:sp modelId="{586BB485-3D43-434C-BC59-27FB774648B2}">
      <dsp:nvSpPr>
        <dsp:cNvPr id="0" name=""/>
        <dsp:cNvSpPr/>
      </dsp:nvSpPr>
      <dsp:spPr>
        <a:xfrm>
          <a:off x="3482131" y="173"/>
          <a:ext cx="3094136" cy="18564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+mj-lt"/>
            </a:rPr>
            <a:t>виховна</a:t>
          </a:r>
          <a:endParaRPr lang="ru-RU" sz="3500" kern="1200" dirty="0">
            <a:latin typeface="+mj-lt"/>
          </a:endParaRPr>
        </a:p>
      </dsp:txBody>
      <dsp:txXfrm>
        <a:off x="3482131" y="173"/>
        <a:ext cx="3094136" cy="1856482"/>
      </dsp:txXfrm>
    </dsp:sp>
    <dsp:sp modelId="{36E93E38-C152-4246-8BE0-9F8A05FDB561}">
      <dsp:nvSpPr>
        <dsp:cNvPr id="0" name=""/>
        <dsp:cNvSpPr/>
      </dsp:nvSpPr>
      <dsp:spPr>
        <a:xfrm>
          <a:off x="6885682" y="173"/>
          <a:ext cx="3094136" cy="18564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+mj-lt"/>
            </a:rPr>
            <a:t>комунікативна</a:t>
          </a:r>
          <a:endParaRPr lang="ru-RU" sz="3500" kern="1200" dirty="0">
            <a:latin typeface="+mj-lt"/>
          </a:endParaRPr>
        </a:p>
      </dsp:txBody>
      <dsp:txXfrm>
        <a:off x="6885682" y="173"/>
        <a:ext cx="3094136" cy="1856482"/>
      </dsp:txXfrm>
    </dsp:sp>
    <dsp:sp modelId="{23DE879D-50A1-4195-A706-6C351997CC3D}">
      <dsp:nvSpPr>
        <dsp:cNvPr id="0" name=""/>
        <dsp:cNvSpPr/>
      </dsp:nvSpPr>
      <dsp:spPr>
        <a:xfrm>
          <a:off x="78581" y="2166069"/>
          <a:ext cx="3094136" cy="18564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+mj-lt"/>
            </a:rPr>
            <a:t>прикладна (практична)</a:t>
          </a:r>
          <a:endParaRPr lang="ru-RU" sz="3500" kern="1200" dirty="0">
            <a:latin typeface="+mj-lt"/>
          </a:endParaRPr>
        </a:p>
      </dsp:txBody>
      <dsp:txXfrm>
        <a:off x="78581" y="2166069"/>
        <a:ext cx="3094136" cy="1856482"/>
      </dsp:txXfrm>
    </dsp:sp>
    <dsp:sp modelId="{AE066002-7662-4296-8C16-1FC0EDAC5ADD}">
      <dsp:nvSpPr>
        <dsp:cNvPr id="0" name=""/>
        <dsp:cNvSpPr/>
      </dsp:nvSpPr>
      <dsp:spPr>
        <a:xfrm>
          <a:off x="3482131" y="2166069"/>
          <a:ext cx="3094136" cy="18564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+mj-lt"/>
            </a:rPr>
            <a:t>інтеграційна</a:t>
          </a:r>
          <a:endParaRPr lang="ru-RU" sz="3500" kern="1200" dirty="0">
            <a:latin typeface="+mj-lt"/>
          </a:endParaRPr>
        </a:p>
      </dsp:txBody>
      <dsp:txXfrm>
        <a:off x="3482131" y="2166069"/>
        <a:ext cx="3094136" cy="1856482"/>
      </dsp:txXfrm>
    </dsp:sp>
    <dsp:sp modelId="{D42BB917-D2F8-42EF-93C6-98C5585D54A4}">
      <dsp:nvSpPr>
        <dsp:cNvPr id="0" name=""/>
        <dsp:cNvSpPr/>
      </dsp:nvSpPr>
      <dsp:spPr>
        <a:xfrm>
          <a:off x="6885682" y="2166069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+mj-lt"/>
            </a:rPr>
            <a:t>інформаційна</a:t>
          </a:r>
          <a:endParaRPr lang="ru-RU" sz="3500" kern="1200" dirty="0">
            <a:latin typeface="+mj-lt"/>
          </a:endParaRPr>
        </a:p>
      </dsp:txBody>
      <dsp:txXfrm>
        <a:off x="6885682" y="2166069"/>
        <a:ext cx="3094136" cy="1856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59B7A-1948-4220-A731-8466FD7671A6}">
      <dsp:nvSpPr>
        <dsp:cNvPr id="0" name=""/>
        <dsp:cNvSpPr/>
      </dsp:nvSpPr>
      <dsp:spPr>
        <a:xfrm>
          <a:off x="0" y="1006"/>
          <a:ext cx="10241596" cy="8798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1. </a:t>
          </a:r>
          <a:r>
            <a:rPr lang="uk-UA" sz="32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Теорія держави та права в системі юридичних наук</a:t>
          </a:r>
          <a:endParaRPr lang="uk-UA" sz="3200" kern="1200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951" y="43957"/>
        <a:ext cx="10155694" cy="793948"/>
      </dsp:txXfrm>
    </dsp:sp>
    <dsp:sp modelId="{A8E3EA88-B542-4451-BF51-75484D6B2C37}">
      <dsp:nvSpPr>
        <dsp:cNvPr id="0" name=""/>
        <dsp:cNvSpPr/>
      </dsp:nvSpPr>
      <dsp:spPr>
        <a:xfrm>
          <a:off x="0" y="891235"/>
          <a:ext cx="10241596" cy="879850"/>
        </a:xfrm>
        <a:prstGeom prst="roundRect">
          <a:avLst/>
        </a:prstGeom>
        <a:gradFill rotWithShape="0">
          <a:gsLst>
            <a:gs pos="0">
              <a:schemeClr val="accent3">
                <a:hueOff val="365030"/>
                <a:satOff val="-6791"/>
                <a:lumOff val="-2059"/>
                <a:alphaOff val="0"/>
              </a:schemeClr>
            </a:gs>
            <a:gs pos="100000">
              <a:schemeClr val="accent3">
                <a:hueOff val="365030"/>
                <a:satOff val="-6791"/>
                <a:lumOff val="-2059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365030"/>
                <a:satOff val="-6791"/>
                <a:lumOff val="-2059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Об’єкт, предмет і структура теорії держави та права</a:t>
          </a:r>
        </a:p>
      </dsp:txBody>
      <dsp:txXfrm>
        <a:off x="42951" y="934186"/>
        <a:ext cx="10155694" cy="793948"/>
      </dsp:txXfrm>
    </dsp:sp>
    <dsp:sp modelId="{6137365C-ABA0-4724-A664-DB55032DF67A}">
      <dsp:nvSpPr>
        <dsp:cNvPr id="0" name=""/>
        <dsp:cNvSpPr/>
      </dsp:nvSpPr>
      <dsp:spPr>
        <a:xfrm>
          <a:off x="0" y="1781463"/>
          <a:ext cx="10241596" cy="879850"/>
        </a:xfrm>
        <a:prstGeom prst="roundRect">
          <a:avLst/>
        </a:prstGeom>
        <a:gradFill rotWithShape="0">
          <a:gsLst>
            <a:gs pos="0">
              <a:schemeClr val="accent3">
                <a:hueOff val="730060"/>
                <a:satOff val="-13582"/>
                <a:lumOff val="-4118"/>
                <a:alphaOff val="0"/>
              </a:schemeClr>
            </a:gs>
            <a:gs pos="100000">
              <a:schemeClr val="accent3">
                <a:hueOff val="730060"/>
                <a:satOff val="-13582"/>
                <a:lumOff val="-4118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730060"/>
                <a:satOff val="-13582"/>
                <a:lumOff val="-4118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Методологія теорії держави та права</a:t>
          </a:r>
        </a:p>
      </dsp:txBody>
      <dsp:txXfrm>
        <a:off x="42951" y="1824414"/>
        <a:ext cx="10155694" cy="793948"/>
      </dsp:txXfrm>
    </dsp:sp>
    <dsp:sp modelId="{42204797-5B53-4EB8-BB44-D402646BBA94}">
      <dsp:nvSpPr>
        <dsp:cNvPr id="0" name=""/>
        <dsp:cNvSpPr/>
      </dsp:nvSpPr>
      <dsp:spPr>
        <a:xfrm>
          <a:off x="0" y="2671691"/>
          <a:ext cx="10241596" cy="879850"/>
        </a:xfrm>
        <a:prstGeom prst="roundRect">
          <a:avLst/>
        </a:prstGeom>
        <a:gradFill rotWithShape="0">
          <a:gsLst>
            <a:gs pos="0">
              <a:schemeClr val="accent3">
                <a:hueOff val="1095090"/>
                <a:satOff val="-20373"/>
                <a:lumOff val="-6176"/>
                <a:alphaOff val="0"/>
              </a:schemeClr>
            </a:gs>
            <a:gs pos="100000">
              <a:schemeClr val="accent3">
                <a:hueOff val="1095090"/>
                <a:satOff val="-20373"/>
                <a:lumOff val="-6176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095090"/>
                <a:satOff val="-20373"/>
                <a:lumOff val="-6176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4. </a:t>
          </a:r>
          <a:r>
            <a:rPr lang="uk-UA" sz="32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Функції теорії держави та права</a:t>
          </a:r>
          <a:endParaRPr lang="uk-UA" sz="3200" kern="1200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951" y="2714642"/>
        <a:ext cx="10155694" cy="793948"/>
      </dsp:txXfrm>
    </dsp:sp>
    <dsp:sp modelId="{50605140-2F08-4B9A-8FEF-2A28A3237121}">
      <dsp:nvSpPr>
        <dsp:cNvPr id="0" name=""/>
        <dsp:cNvSpPr/>
      </dsp:nvSpPr>
      <dsp:spPr>
        <a:xfrm>
          <a:off x="0" y="3561919"/>
          <a:ext cx="10241596" cy="879850"/>
        </a:xfrm>
        <a:prstGeom prst="roundRect">
          <a:avLst/>
        </a:prstGeom>
        <a:gradFill rotWithShape="0">
          <a:gsLst>
            <a:gs pos="0">
              <a:schemeClr val="accent3">
                <a:hueOff val="1460120"/>
                <a:satOff val="-27164"/>
                <a:lumOff val="-8235"/>
                <a:alphaOff val="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5. </a:t>
          </a:r>
          <a:r>
            <a:rPr lang="uk-UA" sz="32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Роль теорії держави та права в підготовці працівників правоохоронної діяльності</a:t>
          </a:r>
          <a:endParaRPr lang="uk-UA" sz="3200" kern="1200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951" y="3604870"/>
        <a:ext cx="10155694" cy="79394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7237D-32EA-48E0-B5E2-FB28A6C57FD1}">
      <dsp:nvSpPr>
        <dsp:cNvPr id="0" name=""/>
        <dsp:cNvSpPr/>
      </dsp:nvSpPr>
      <dsp:spPr>
        <a:xfrm>
          <a:off x="0" y="843"/>
          <a:ext cx="10058399" cy="15422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noProof="0" dirty="0">
              <a:latin typeface="+mj-lt"/>
            </a:rPr>
            <a:t>виступає в якості загальнотеоретичної юридичної науки та навчальної дисципліни, що знайомить курсантів (слухачів) закладів вищої освіти із специфічними умовами навчання з вихідними поняттями та категоріями юридичної науки;</a:t>
          </a:r>
          <a:endParaRPr lang="uk-UA" sz="2600" kern="1200" noProof="0" dirty="0">
            <a:latin typeface="+mj-lt"/>
            <a:cs typeface="Times New Roman" panose="02020603050405020304" pitchFamily="18" charset="0"/>
          </a:endParaRPr>
        </a:p>
      </dsp:txBody>
      <dsp:txXfrm>
        <a:off x="75284" y="76127"/>
        <a:ext cx="9907831" cy="1391638"/>
      </dsp:txXfrm>
    </dsp:sp>
    <dsp:sp modelId="{89030364-3D94-49FE-8D32-D39CA0485519}">
      <dsp:nvSpPr>
        <dsp:cNvPr id="0" name=""/>
        <dsp:cNvSpPr/>
      </dsp:nvSpPr>
      <dsp:spPr>
        <a:xfrm>
          <a:off x="0" y="1555537"/>
          <a:ext cx="10058399" cy="15422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dirty="0">
              <a:latin typeface="+mj-lt"/>
            </a:rPr>
            <a:t>сприяє правовому вихованню кваліфікованих працівників правоохоронної діяльності, формуванню їх високої професійної правосвідомості та правової культури;</a:t>
          </a:r>
          <a:endParaRPr lang="uk-UA" sz="2600" kern="1200" dirty="0">
            <a:latin typeface="+mj-lt"/>
            <a:cs typeface="Times New Roman" panose="02020603050405020304" pitchFamily="18" charset="0"/>
          </a:endParaRPr>
        </a:p>
      </dsp:txBody>
      <dsp:txXfrm>
        <a:off x="75284" y="1630821"/>
        <a:ext cx="9907831" cy="1391638"/>
      </dsp:txXfrm>
    </dsp:sp>
    <dsp:sp modelId="{6B5218D3-E419-4FC9-9312-7267751806AA}">
      <dsp:nvSpPr>
        <dsp:cNvPr id="0" name=""/>
        <dsp:cNvSpPr/>
      </dsp:nvSpPr>
      <dsp:spPr>
        <a:xfrm>
          <a:off x="0" y="3110231"/>
          <a:ext cx="10058399" cy="154220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noProof="0" dirty="0">
              <a:latin typeface="+mj-lt"/>
              <a:cs typeface="Times New Roman" panose="02020603050405020304" pitchFamily="18" charset="0"/>
            </a:rPr>
            <a:t>формує у здобувачів вищої освіти основи методологічного осмислення природи правових і державних явищ, прищеплює їм навички використання юридичних конструкцій, теоретичних моделей і класифікацій праводержавних явищ;</a:t>
          </a:r>
        </a:p>
      </dsp:txBody>
      <dsp:txXfrm>
        <a:off x="75284" y="3185515"/>
        <a:ext cx="9907831" cy="139163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7237D-32EA-48E0-B5E2-FB28A6C57FD1}">
      <dsp:nvSpPr>
        <dsp:cNvPr id="0" name=""/>
        <dsp:cNvSpPr/>
      </dsp:nvSpPr>
      <dsp:spPr>
        <a:xfrm>
          <a:off x="0" y="843"/>
          <a:ext cx="10058399" cy="15422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noProof="0" dirty="0">
              <a:latin typeface="+mj-lt"/>
            </a:rPr>
            <a:t>на основі узагальнення історичного позитивного досвіду правового розвитку в конкретних країнах формулює науково обґрунтовані рекомендації про напрями подальшого підвищення ефективності правового регулювання суспільних відносин;</a:t>
          </a:r>
          <a:endParaRPr lang="uk-UA" sz="2600" kern="1200" noProof="0" dirty="0">
            <a:latin typeface="+mj-lt"/>
            <a:cs typeface="Times New Roman" panose="02020603050405020304" pitchFamily="18" charset="0"/>
          </a:endParaRPr>
        </a:p>
      </dsp:txBody>
      <dsp:txXfrm>
        <a:off x="75284" y="76127"/>
        <a:ext cx="9907831" cy="1391638"/>
      </dsp:txXfrm>
    </dsp:sp>
    <dsp:sp modelId="{89030364-3D94-49FE-8D32-D39CA0485519}">
      <dsp:nvSpPr>
        <dsp:cNvPr id="0" name=""/>
        <dsp:cNvSpPr/>
      </dsp:nvSpPr>
      <dsp:spPr>
        <a:xfrm>
          <a:off x="0" y="1555537"/>
          <a:ext cx="10058399" cy="15422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noProof="0" dirty="0">
              <a:latin typeface="+mj-lt"/>
            </a:rPr>
            <a:t>«озброює» курсантів (слухачів) закладів вищої освіти із специфічними умовами навчання науково обґрунтованими формами і методами нормотворчої діяльності, здійснення систематизації чинного законодавства, правореалізаційної діяльності;</a:t>
          </a:r>
          <a:endParaRPr lang="uk-UA" sz="2600" kern="1200" noProof="0" dirty="0">
            <a:latin typeface="+mj-lt"/>
            <a:cs typeface="Times New Roman" panose="02020603050405020304" pitchFamily="18" charset="0"/>
          </a:endParaRPr>
        </a:p>
      </dsp:txBody>
      <dsp:txXfrm>
        <a:off x="75284" y="1630821"/>
        <a:ext cx="9907831" cy="1391638"/>
      </dsp:txXfrm>
    </dsp:sp>
    <dsp:sp modelId="{6B5218D3-E419-4FC9-9312-7267751806AA}">
      <dsp:nvSpPr>
        <dsp:cNvPr id="0" name=""/>
        <dsp:cNvSpPr/>
      </dsp:nvSpPr>
      <dsp:spPr>
        <a:xfrm>
          <a:off x="0" y="3110231"/>
          <a:ext cx="10058399" cy="154220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noProof="0" dirty="0">
              <a:latin typeface="+mj-lt"/>
              <a:cs typeface="Times New Roman" panose="02020603050405020304" pitchFamily="18" charset="0"/>
            </a:rPr>
            <a:t>забезпечує сприйняття права як універсального регулятора суспільних відносин, за допомогою якого потрібно розв’язувати конфлікти, досягати компромісів, реалізувати права і свободи людини, притягувати винних осіб до юридичної відповідальності</a:t>
          </a:r>
        </a:p>
      </dsp:txBody>
      <dsp:txXfrm>
        <a:off x="75284" y="3185515"/>
        <a:ext cx="9907831" cy="1391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C7033-27F7-4D7D-80F4-CF3940179A28}">
      <dsp:nvSpPr>
        <dsp:cNvPr id="0" name=""/>
        <dsp:cNvSpPr/>
      </dsp:nvSpPr>
      <dsp:spPr>
        <a:xfrm>
          <a:off x="0" y="472396"/>
          <a:ext cx="10058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1D378-7A83-41F4-943D-9B34C7C0E21F}">
      <dsp:nvSpPr>
        <dsp:cNvPr id="0" name=""/>
        <dsp:cNvSpPr/>
      </dsp:nvSpPr>
      <dsp:spPr>
        <a:xfrm>
          <a:off x="502920" y="11193"/>
          <a:ext cx="7834668" cy="8006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>
              <a:latin typeface="+mj-lt"/>
            </a:rPr>
            <a:t>загальнотеоретичні та історичні (теоретико-історичні) юридичні науки</a:t>
          </a:r>
        </a:p>
      </dsp:txBody>
      <dsp:txXfrm>
        <a:off x="542006" y="50279"/>
        <a:ext cx="7756496" cy="722511"/>
      </dsp:txXfrm>
    </dsp:sp>
    <dsp:sp modelId="{E4800D87-E38C-4B6E-8513-1C9689C49237}">
      <dsp:nvSpPr>
        <dsp:cNvPr id="0" name=""/>
        <dsp:cNvSpPr/>
      </dsp:nvSpPr>
      <dsp:spPr>
        <a:xfrm>
          <a:off x="0" y="1515676"/>
          <a:ext cx="10058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486707"/>
              <a:satOff val="-9055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2C184-471D-4948-9E60-88707844452A}">
      <dsp:nvSpPr>
        <dsp:cNvPr id="0" name=""/>
        <dsp:cNvSpPr/>
      </dsp:nvSpPr>
      <dsp:spPr>
        <a:xfrm>
          <a:off x="502920" y="1176196"/>
          <a:ext cx="7848891" cy="678960"/>
        </a:xfrm>
        <a:prstGeom prst="roundRect">
          <a:avLst/>
        </a:prstGeom>
        <a:solidFill>
          <a:schemeClr val="accent3">
            <a:hueOff val="486707"/>
            <a:satOff val="-9055"/>
            <a:lumOff val="-274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>
              <a:latin typeface="+mj-lt"/>
            </a:rPr>
            <a:t>галузеві юридичні науки</a:t>
          </a:r>
        </a:p>
      </dsp:txBody>
      <dsp:txXfrm>
        <a:off x="536064" y="1209340"/>
        <a:ext cx="7782603" cy="612672"/>
      </dsp:txXfrm>
    </dsp:sp>
    <dsp:sp modelId="{C53B269F-D04C-4F33-AF44-5227DE04B346}">
      <dsp:nvSpPr>
        <dsp:cNvPr id="0" name=""/>
        <dsp:cNvSpPr/>
      </dsp:nvSpPr>
      <dsp:spPr>
        <a:xfrm>
          <a:off x="0" y="2558956"/>
          <a:ext cx="10058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973413"/>
              <a:satOff val="-18109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E25E1-15DD-4EF8-BA48-5EE48D1750C4}">
      <dsp:nvSpPr>
        <dsp:cNvPr id="0" name=""/>
        <dsp:cNvSpPr/>
      </dsp:nvSpPr>
      <dsp:spPr>
        <a:xfrm>
          <a:off x="502920" y="2219476"/>
          <a:ext cx="7870225" cy="678960"/>
        </a:xfrm>
        <a:prstGeom prst="roundRect">
          <a:avLst/>
        </a:prstGeom>
        <a:solidFill>
          <a:schemeClr val="accent3">
            <a:hueOff val="973413"/>
            <a:satOff val="-18109"/>
            <a:lumOff val="-5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>
              <a:latin typeface="+mj-lt"/>
            </a:rPr>
            <a:t>міжгалузеві (комплексні) юридичні науки</a:t>
          </a:r>
        </a:p>
      </dsp:txBody>
      <dsp:txXfrm>
        <a:off x="536064" y="2252620"/>
        <a:ext cx="7803937" cy="612672"/>
      </dsp:txXfrm>
    </dsp:sp>
    <dsp:sp modelId="{C3FB79A6-F6F6-437D-81A0-E8A0DB1C9095}">
      <dsp:nvSpPr>
        <dsp:cNvPr id="0" name=""/>
        <dsp:cNvSpPr/>
      </dsp:nvSpPr>
      <dsp:spPr>
        <a:xfrm>
          <a:off x="0" y="3602236"/>
          <a:ext cx="10058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1460120"/>
              <a:satOff val="-27164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B3C2E-1340-454F-8F98-45BC6296CF66}">
      <dsp:nvSpPr>
        <dsp:cNvPr id="0" name=""/>
        <dsp:cNvSpPr/>
      </dsp:nvSpPr>
      <dsp:spPr>
        <a:xfrm>
          <a:off x="502920" y="3262756"/>
          <a:ext cx="7040880" cy="678960"/>
        </a:xfrm>
        <a:prstGeom prst="roundRect">
          <a:avLst/>
        </a:prstGeom>
        <a:solidFill>
          <a:schemeClr val="accent3">
            <a:hueOff val="1460120"/>
            <a:satOff val="-27164"/>
            <a:lumOff val="-82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>
              <a:latin typeface="+mj-lt"/>
            </a:rPr>
            <a:t>спеціальні (організаційні) юридичні науки</a:t>
          </a:r>
        </a:p>
      </dsp:txBody>
      <dsp:txXfrm>
        <a:off x="536064" y="3295900"/>
        <a:ext cx="6974592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C7033-27F7-4D7D-80F4-CF3940179A28}">
      <dsp:nvSpPr>
        <dsp:cNvPr id="0" name=""/>
        <dsp:cNvSpPr/>
      </dsp:nvSpPr>
      <dsp:spPr>
        <a:xfrm>
          <a:off x="0" y="417064"/>
          <a:ext cx="10058399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1D378-7A83-41F4-943D-9B34C7C0E21F}">
      <dsp:nvSpPr>
        <dsp:cNvPr id="0" name=""/>
        <dsp:cNvSpPr/>
      </dsp:nvSpPr>
      <dsp:spPr>
        <a:xfrm>
          <a:off x="545451" y="144572"/>
          <a:ext cx="8486935" cy="8446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i="0" kern="1200" dirty="0">
              <a:latin typeface="+mj-lt"/>
            </a:rPr>
            <a:t>прикладні юридичні науки</a:t>
          </a:r>
          <a:endParaRPr lang="uk-UA" sz="3200" i="0" kern="1200" noProof="0" dirty="0">
            <a:latin typeface="+mj-lt"/>
          </a:endParaRPr>
        </a:p>
      </dsp:txBody>
      <dsp:txXfrm>
        <a:off x="586683" y="185804"/>
        <a:ext cx="8404471" cy="762171"/>
      </dsp:txXfrm>
    </dsp:sp>
    <dsp:sp modelId="{E4800D87-E38C-4B6E-8513-1C9689C49237}">
      <dsp:nvSpPr>
        <dsp:cNvPr id="0" name=""/>
        <dsp:cNvSpPr/>
      </dsp:nvSpPr>
      <dsp:spPr>
        <a:xfrm>
          <a:off x="0" y="1913944"/>
          <a:ext cx="10058399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730060"/>
              <a:satOff val="-13582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2C184-471D-4948-9E60-88707844452A}">
      <dsp:nvSpPr>
        <dsp:cNvPr id="0" name=""/>
        <dsp:cNvSpPr/>
      </dsp:nvSpPr>
      <dsp:spPr>
        <a:xfrm>
          <a:off x="502920" y="1426864"/>
          <a:ext cx="8444338" cy="974160"/>
        </a:xfrm>
        <a:prstGeom prst="roundRect">
          <a:avLst/>
        </a:prstGeom>
        <a:solidFill>
          <a:schemeClr val="accent3">
            <a:hueOff val="730060"/>
            <a:satOff val="-13582"/>
            <a:lumOff val="-4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noProof="0" dirty="0">
              <a:latin typeface="+mj-lt"/>
            </a:rPr>
            <a:t>юридичні науки, що вивчають зарубіжні право та державу</a:t>
          </a:r>
        </a:p>
      </dsp:txBody>
      <dsp:txXfrm>
        <a:off x="550475" y="1474419"/>
        <a:ext cx="8349228" cy="879050"/>
      </dsp:txXfrm>
    </dsp:sp>
    <dsp:sp modelId="{C53B269F-D04C-4F33-AF44-5227DE04B346}">
      <dsp:nvSpPr>
        <dsp:cNvPr id="0" name=""/>
        <dsp:cNvSpPr/>
      </dsp:nvSpPr>
      <dsp:spPr>
        <a:xfrm>
          <a:off x="0" y="3410824"/>
          <a:ext cx="10058399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1460120"/>
              <a:satOff val="-27164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E25E1-15DD-4EF8-BA48-5EE48D1750C4}">
      <dsp:nvSpPr>
        <dsp:cNvPr id="0" name=""/>
        <dsp:cNvSpPr/>
      </dsp:nvSpPr>
      <dsp:spPr>
        <a:xfrm>
          <a:off x="502920" y="2923744"/>
          <a:ext cx="8430116" cy="974160"/>
        </a:xfrm>
        <a:prstGeom prst="roundRect">
          <a:avLst/>
        </a:prstGeom>
        <a:solidFill>
          <a:schemeClr val="accent3">
            <a:hueOff val="1460120"/>
            <a:satOff val="-27164"/>
            <a:lumOff val="-82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noProof="0" dirty="0">
              <a:latin typeface="+mj-lt"/>
            </a:rPr>
            <a:t>міжнародно-правові науки</a:t>
          </a:r>
        </a:p>
      </dsp:txBody>
      <dsp:txXfrm>
        <a:off x="550475" y="2971299"/>
        <a:ext cx="8335006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4C7FF-423B-43C0-A203-ADB9D7B120E4}">
      <dsp:nvSpPr>
        <dsp:cNvPr id="0" name=""/>
        <dsp:cNvSpPr/>
      </dsp:nvSpPr>
      <dsp:spPr>
        <a:xfrm>
          <a:off x="0" y="0"/>
          <a:ext cx="10058399" cy="7312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i="0" kern="1200" noProof="0" dirty="0">
              <a:latin typeface="+mj-lt"/>
            </a:rPr>
            <a:t>є суспільною наукою</a:t>
          </a:r>
        </a:p>
      </dsp:txBody>
      <dsp:txXfrm>
        <a:off x="35697" y="35697"/>
        <a:ext cx="9987005" cy="659856"/>
      </dsp:txXfrm>
    </dsp:sp>
    <dsp:sp modelId="{1822D774-F6D4-4DA5-8BB5-D535D65F6FFF}">
      <dsp:nvSpPr>
        <dsp:cNvPr id="0" name=""/>
        <dsp:cNvSpPr/>
      </dsp:nvSpPr>
      <dsp:spPr>
        <a:xfrm>
          <a:off x="0" y="743194"/>
          <a:ext cx="10058399" cy="7312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i="0" kern="1200" dirty="0">
              <a:latin typeface="+mj-lt"/>
            </a:rPr>
            <a:t>є юридичною наукою</a:t>
          </a:r>
        </a:p>
      </dsp:txBody>
      <dsp:txXfrm>
        <a:off x="35697" y="778891"/>
        <a:ext cx="9987005" cy="659856"/>
      </dsp:txXfrm>
    </dsp:sp>
    <dsp:sp modelId="{55274CD2-0D72-4842-BD7A-BC7CAA26DB7C}">
      <dsp:nvSpPr>
        <dsp:cNvPr id="0" name=""/>
        <dsp:cNvSpPr/>
      </dsp:nvSpPr>
      <dsp:spPr>
        <a:xfrm>
          <a:off x="0" y="1485695"/>
          <a:ext cx="10058399" cy="7312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i="0" kern="1200" dirty="0">
              <a:latin typeface="+mj-lt"/>
            </a:rPr>
            <a:t>є загальнотеоретичною наукою</a:t>
          </a:r>
        </a:p>
      </dsp:txBody>
      <dsp:txXfrm>
        <a:off x="35697" y="1521392"/>
        <a:ext cx="9987005" cy="659856"/>
      </dsp:txXfrm>
    </dsp:sp>
    <dsp:sp modelId="{B5CB4B9B-EA4B-49F2-B853-15203A013F15}">
      <dsp:nvSpPr>
        <dsp:cNvPr id="0" name=""/>
        <dsp:cNvSpPr/>
      </dsp:nvSpPr>
      <dsp:spPr>
        <a:xfrm>
          <a:off x="0" y="2228195"/>
          <a:ext cx="10058399" cy="7312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i="0" kern="1200" noProof="0" dirty="0">
              <a:latin typeface="+mj-lt"/>
            </a:rPr>
            <a:t>є узагальнюючою (синтезуючою) наукою</a:t>
          </a:r>
        </a:p>
      </dsp:txBody>
      <dsp:txXfrm>
        <a:off x="35697" y="2263892"/>
        <a:ext cx="9987005" cy="659856"/>
      </dsp:txXfrm>
    </dsp:sp>
    <dsp:sp modelId="{A0F644D5-DB23-48F2-97DA-0B2435E8AFE1}">
      <dsp:nvSpPr>
        <dsp:cNvPr id="0" name=""/>
        <dsp:cNvSpPr/>
      </dsp:nvSpPr>
      <dsp:spPr>
        <a:xfrm>
          <a:off x="0" y="2970695"/>
          <a:ext cx="10058399" cy="73125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i="0" kern="1200" noProof="0" dirty="0">
              <a:latin typeface="+mj-lt"/>
            </a:rPr>
            <a:t>є методологічною наукою</a:t>
          </a:r>
        </a:p>
      </dsp:txBody>
      <dsp:txXfrm>
        <a:off x="35697" y="3006392"/>
        <a:ext cx="9987005" cy="659856"/>
      </dsp:txXfrm>
    </dsp:sp>
    <dsp:sp modelId="{AE182D1E-6B0F-4B2D-B676-E53DCEB3138C}">
      <dsp:nvSpPr>
        <dsp:cNvPr id="0" name=""/>
        <dsp:cNvSpPr/>
      </dsp:nvSpPr>
      <dsp:spPr>
        <a:xfrm>
          <a:off x="0" y="3713195"/>
          <a:ext cx="10058399" cy="7312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i="0" kern="1200" noProof="0" dirty="0">
              <a:latin typeface="+mj-lt"/>
            </a:rPr>
            <a:t>є базовою, фундаментальною наукою</a:t>
          </a:r>
        </a:p>
      </dsp:txBody>
      <dsp:txXfrm>
        <a:off x="35697" y="3748892"/>
        <a:ext cx="9987005" cy="6598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2320E-87FD-4533-9ABF-56782054C9D6}">
      <dsp:nvSpPr>
        <dsp:cNvPr id="0" name=""/>
        <dsp:cNvSpPr/>
      </dsp:nvSpPr>
      <dsp:spPr>
        <a:xfrm>
          <a:off x="836687" y="0"/>
          <a:ext cx="4103984" cy="41039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noProof="0" dirty="0">
              <a:latin typeface="+mj-lt"/>
            </a:rPr>
            <a:t>Об</a:t>
          </a:r>
          <a:r>
            <a:rPr lang="en-US" sz="2200" b="1" kern="1200" noProof="0" dirty="0">
              <a:latin typeface="+mj-lt"/>
            </a:rPr>
            <a:t>’</a:t>
          </a:r>
          <a:r>
            <a:rPr lang="uk-UA" sz="2200" b="1" kern="1200" noProof="0" dirty="0">
              <a:latin typeface="+mj-lt"/>
            </a:rPr>
            <a:t>єкт теорії держави та права</a:t>
          </a:r>
        </a:p>
      </dsp:txBody>
      <dsp:txXfrm>
        <a:off x="1811384" y="307798"/>
        <a:ext cx="2154591" cy="697677"/>
      </dsp:txXfrm>
    </dsp:sp>
    <dsp:sp modelId="{AE0D7ADC-C39B-4688-B55D-8860D85EA2DB}">
      <dsp:nvSpPr>
        <dsp:cNvPr id="0" name=""/>
        <dsp:cNvSpPr/>
      </dsp:nvSpPr>
      <dsp:spPr>
        <a:xfrm>
          <a:off x="1339036" y="1282792"/>
          <a:ext cx="3077988" cy="2670708"/>
        </a:xfrm>
        <a:prstGeom prst="ellipse">
          <a:avLst/>
        </a:prstGeom>
        <a:solidFill>
          <a:schemeClr val="accent3">
            <a:hueOff val="1460120"/>
            <a:satOff val="-27164"/>
            <a:lumOff val="-82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noProof="0" dirty="0">
              <a:latin typeface="+mj-lt"/>
            </a:rPr>
            <a:t>Предмет теорії держави та права</a:t>
          </a:r>
        </a:p>
      </dsp:txBody>
      <dsp:txXfrm>
        <a:off x="1789797" y="1950469"/>
        <a:ext cx="2176466" cy="13353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14EBD-BF2A-42CD-9BF8-F1ECDB7BEA2F}">
      <dsp:nvSpPr>
        <dsp:cNvPr id="0" name=""/>
        <dsp:cNvSpPr/>
      </dsp:nvSpPr>
      <dsp:spPr>
        <a:xfrm>
          <a:off x="0" y="-15262"/>
          <a:ext cx="4899161" cy="48991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7B0B7-F013-4C0C-9B40-5C01B802AFFD}">
      <dsp:nvSpPr>
        <dsp:cNvPr id="0" name=""/>
        <dsp:cNvSpPr/>
      </dsp:nvSpPr>
      <dsp:spPr>
        <a:xfrm>
          <a:off x="2449580" y="-15262"/>
          <a:ext cx="7863136" cy="48991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600" b="0" i="0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правові та державні явища, а також інші пов’язані з ними суспільні феномени, що пізнаються через узагальнені про них уявлення та поза межами конкретного історичного періоду</a:t>
          </a:r>
        </a:p>
      </dsp:txBody>
      <dsp:txXfrm>
        <a:off x="2449580" y="-15262"/>
        <a:ext cx="7863136" cy="2327101"/>
      </dsp:txXfrm>
    </dsp:sp>
    <dsp:sp modelId="{4642B45A-DE0B-442C-8BD9-95DB342AA9AB}">
      <dsp:nvSpPr>
        <dsp:cNvPr id="0" name=""/>
        <dsp:cNvSpPr/>
      </dsp:nvSpPr>
      <dsp:spPr>
        <a:xfrm>
          <a:off x="1286029" y="2311839"/>
          <a:ext cx="2327101" cy="232710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117765"/>
            <a:satOff val="-3868"/>
            <a:lumOff val="449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52391-471B-4198-B20B-7C6D5AAFE88E}">
      <dsp:nvSpPr>
        <dsp:cNvPr id="0" name=""/>
        <dsp:cNvSpPr/>
      </dsp:nvSpPr>
      <dsp:spPr>
        <a:xfrm>
          <a:off x="2449580" y="2036357"/>
          <a:ext cx="7863136" cy="28780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50000"/>
              <a:hueOff val="106554"/>
              <a:satOff val="-2797"/>
              <a:lumOff val="409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1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500" b="0" i="0" kern="1200" noProof="0" dirty="0">
              <a:solidFill>
                <a:schemeClr val="accent1">
                  <a:lumMod val="50000"/>
                </a:schemeClr>
              </a:solidFill>
              <a:latin typeface="+mj-lt"/>
            </a:rPr>
            <a:t>правове життя як поліструктурне системне утворення, сфера загальносоціального життя, що опосередкована правом (світ права), якій притаманна двоїстість свідомого і природного, правомірного та протиправного, позитивного і негативного, та охоплює правову реальність (сучасність, сьогодення), правову історію (ретроспективу) і правове майбутнє (перспективу</a:t>
          </a:r>
          <a:r>
            <a:rPr lang="ru-RU" sz="2500" b="0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)</a:t>
          </a:r>
          <a:endParaRPr lang="uk-UA" sz="2500" b="0" i="0" kern="1200" dirty="0">
            <a:solidFill>
              <a:schemeClr val="accent1">
                <a:lumMod val="50000"/>
              </a:schemeClr>
            </a:solidFill>
            <a:latin typeface="+mj-lt"/>
          </a:endParaRPr>
        </a:p>
      </dsp:txBody>
      <dsp:txXfrm>
        <a:off x="2449580" y="2036357"/>
        <a:ext cx="7863136" cy="28780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2FE9B-967A-4636-8C13-1B00C2B1CB0A}">
      <dsp:nvSpPr>
        <dsp:cNvPr id="0" name=""/>
        <dsp:cNvSpPr/>
      </dsp:nvSpPr>
      <dsp:spPr>
        <a:xfrm>
          <a:off x="181344" y="3801"/>
          <a:ext cx="3612344" cy="4015121"/>
        </a:xfrm>
        <a:prstGeom prst="rect">
          <a:avLst/>
        </a:prstGeom>
        <a:gradFill rotWithShape="1">
          <a:gsLst>
            <a:gs pos="0">
              <a:schemeClr val="accent3">
                <a:tint val="90000"/>
              </a:schemeClr>
            </a:gs>
            <a:gs pos="48000">
              <a:schemeClr val="accent3">
                <a:tint val="54000"/>
                <a:satMod val="140000"/>
              </a:schemeClr>
            </a:gs>
            <a:gs pos="100000">
              <a:schemeClr val="accent3">
                <a:tint val="24000"/>
                <a:satMod val="260000"/>
              </a:schemeClr>
            </a:gs>
          </a:gsLst>
          <a:lin ang="16200000" scaled="1"/>
        </a:gradFill>
        <a:ln w="12700" cap="flat" cmpd="sng" algn="ctr">
          <a:solidFill>
            <a:schemeClr val="accent3"/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0" kern="1200" noProof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істотні властивості (природа, сутність) правових і державних явищ, а також інших пов’язаних з ними суспільних феноменів</a:t>
          </a:r>
        </a:p>
      </dsp:txBody>
      <dsp:txXfrm>
        <a:off x="181344" y="3801"/>
        <a:ext cx="3612344" cy="4015121"/>
      </dsp:txXfrm>
    </dsp:sp>
    <dsp:sp modelId="{64CBB259-2010-43BE-BDC5-A73D26C0E0C6}">
      <dsp:nvSpPr>
        <dsp:cNvPr id="0" name=""/>
        <dsp:cNvSpPr/>
      </dsp:nvSpPr>
      <dsp:spPr>
        <a:xfrm>
          <a:off x="4311343" y="4858"/>
          <a:ext cx="5565712" cy="4013008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0" kern="1200" noProof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найбільш загальні закономірності, тенденції та випадковості розвитку (виникнення, перетворення, функціонування тощо) праводержавних явищ та інших пов’язаних з ними суспільних феноменів</a:t>
          </a:r>
        </a:p>
      </dsp:txBody>
      <dsp:txXfrm>
        <a:off x="4311343" y="4858"/>
        <a:ext cx="5565712" cy="40130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EAD86-8B85-4151-83B5-BE6EDEAAE21A}">
      <dsp:nvSpPr>
        <dsp:cNvPr id="0" name=""/>
        <dsp:cNvSpPr/>
      </dsp:nvSpPr>
      <dsp:spPr>
        <a:xfrm>
          <a:off x="2330605" y="2083821"/>
          <a:ext cx="2300896" cy="17861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Система методів теорії держави та права</a:t>
          </a:r>
          <a:endParaRPr lang="uk-UA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17797" y="2171013"/>
        <a:ext cx="2126512" cy="1611748"/>
      </dsp:txXfrm>
    </dsp:sp>
    <dsp:sp modelId="{48DC1027-F090-4C6B-A5EA-818207719BEB}">
      <dsp:nvSpPr>
        <dsp:cNvPr id="0" name=""/>
        <dsp:cNvSpPr/>
      </dsp:nvSpPr>
      <dsp:spPr>
        <a:xfrm rot="16200000">
          <a:off x="3197246" y="1800015"/>
          <a:ext cx="5676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7613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99937-17E6-4C77-A124-C6F278D89432}">
      <dsp:nvSpPr>
        <dsp:cNvPr id="0" name=""/>
        <dsp:cNvSpPr/>
      </dsp:nvSpPr>
      <dsp:spPr>
        <a:xfrm>
          <a:off x="2496449" y="319499"/>
          <a:ext cx="1969208" cy="119670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загальні методи мислення</a:t>
          </a:r>
        </a:p>
      </dsp:txBody>
      <dsp:txXfrm>
        <a:off x="2554867" y="377917"/>
        <a:ext cx="1852372" cy="1079872"/>
      </dsp:txXfrm>
    </dsp:sp>
    <dsp:sp modelId="{84616F0B-0D55-43AD-BCFC-D0B89F43085C}">
      <dsp:nvSpPr>
        <dsp:cNvPr id="0" name=""/>
        <dsp:cNvSpPr/>
      </dsp:nvSpPr>
      <dsp:spPr>
        <a:xfrm rot="21570590">
          <a:off x="4631495" y="2965499"/>
          <a:ext cx="3614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410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876C6-3B8B-44B9-8D42-8F3087DBF996}">
      <dsp:nvSpPr>
        <dsp:cNvPr id="0" name=""/>
        <dsp:cNvSpPr/>
      </dsp:nvSpPr>
      <dsp:spPr>
        <a:xfrm>
          <a:off x="4992898" y="2357176"/>
          <a:ext cx="1969208" cy="11967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філософські методи</a:t>
          </a:r>
        </a:p>
      </dsp:txBody>
      <dsp:txXfrm>
        <a:off x="5051316" y="2415594"/>
        <a:ext cx="1852372" cy="1079872"/>
      </dsp:txXfrm>
    </dsp:sp>
    <dsp:sp modelId="{7E215798-3CF3-4D07-A7D0-DEAB51466669}">
      <dsp:nvSpPr>
        <dsp:cNvPr id="0" name=""/>
        <dsp:cNvSpPr/>
      </dsp:nvSpPr>
      <dsp:spPr>
        <a:xfrm rot="5365440">
          <a:off x="3181348" y="4181756"/>
          <a:ext cx="6236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3635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54219-D9C5-4A3D-9D9E-4FE373D28C1B}">
      <dsp:nvSpPr>
        <dsp:cNvPr id="0" name=""/>
        <dsp:cNvSpPr/>
      </dsp:nvSpPr>
      <dsp:spPr>
        <a:xfrm>
          <a:off x="2351866" y="4493558"/>
          <a:ext cx="2300900" cy="119670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загальнонаукові методи</a:t>
          </a:r>
        </a:p>
      </dsp:txBody>
      <dsp:txXfrm>
        <a:off x="2410284" y="4551976"/>
        <a:ext cx="2184064" cy="1079872"/>
      </dsp:txXfrm>
    </dsp:sp>
    <dsp:sp modelId="{1CD7CF5F-DFA9-4671-BBD4-7917C27480E2}">
      <dsp:nvSpPr>
        <dsp:cNvPr id="0" name=""/>
        <dsp:cNvSpPr/>
      </dsp:nvSpPr>
      <dsp:spPr>
        <a:xfrm rot="10800000">
          <a:off x="2087635" y="2976888"/>
          <a:ext cx="2429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969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C6C35-F75E-4A8F-AC3C-A7DCD82C6850}">
      <dsp:nvSpPr>
        <dsp:cNvPr id="0" name=""/>
        <dsp:cNvSpPr/>
      </dsp:nvSpPr>
      <dsp:spPr>
        <a:xfrm>
          <a:off x="118427" y="2378533"/>
          <a:ext cx="1969208" cy="119670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конкретно-наукові методи</a:t>
          </a:r>
        </a:p>
      </dsp:txBody>
      <dsp:txXfrm>
        <a:off x="176845" y="2436951"/>
        <a:ext cx="1852372" cy="1079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3294E-2C30-4A42-94AF-CC2BD5B97733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1F8DF-2197-4DED-BCE0-32C56EC459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751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59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7376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8575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584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6946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579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0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5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23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1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2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62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1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87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0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4A159-E1FB-45F8-A5C3-C5279AA555F6}" type="datetimeFigureOut">
              <a:rPr lang="uk-UA" smtClean="0"/>
              <a:t>21.10.2024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4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gerb_14-01-2013_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185" y="1911121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40043" y="491329"/>
            <a:ext cx="11002264" cy="11014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b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858617" y="4862818"/>
            <a:ext cx="2447558" cy="910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883293" y="5916033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08" y="1735374"/>
            <a:ext cx="7423912" cy="4038019"/>
          </a:xfr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77033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712383"/>
            <a:ext cx="10058400" cy="1003713"/>
          </a:xfrm>
        </p:spPr>
        <p:txBody>
          <a:bodyPr>
            <a:normAutofit fontScale="90000"/>
          </a:bodyPr>
          <a:lstStyle/>
          <a:p>
            <a:pPr lvl="0"/>
            <a:r>
              <a:rPr lang="uk-UA" sz="5400" b="1" dirty="0">
                <a:solidFill>
                  <a:schemeClr val="accent6">
                    <a:lumMod val="50000"/>
                  </a:schemeClr>
                </a:solidFill>
              </a:rPr>
              <a:t>Ознаки теорії держави та права:</a:t>
            </a:r>
            <a:endParaRPr lang="uk-UA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62191"/>
              </p:ext>
            </p:extLst>
          </p:nvPr>
        </p:nvGraphicFramePr>
        <p:xfrm>
          <a:off x="1097280" y="1716096"/>
          <a:ext cx="10058400" cy="4445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532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306186" y="370012"/>
            <a:ext cx="6688942" cy="1224871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Об’єкт, предмет і структура</a:t>
            </a:r>
            <a:b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теорії держави та права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47577" y="4836001"/>
            <a:ext cx="3200400" cy="967564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graphicFrame>
        <p:nvGraphicFramePr>
          <p:cNvPr id="1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677996"/>
              </p:ext>
            </p:extLst>
          </p:nvPr>
        </p:nvGraphicFramePr>
        <p:xfrm>
          <a:off x="4982789" y="1818168"/>
          <a:ext cx="5777360" cy="4103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397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7280" y="361506"/>
            <a:ext cx="10058400" cy="993081"/>
          </a:xfrm>
        </p:spPr>
        <p:txBody>
          <a:bodyPr/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Об’єкт теорії держави та права – це: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988405"/>
              </p:ext>
            </p:extLst>
          </p:nvPr>
        </p:nvGraphicFramePr>
        <p:xfrm>
          <a:off x="1097280" y="1354587"/>
          <a:ext cx="10312717" cy="4899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5193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220" y="871870"/>
            <a:ext cx="10058400" cy="854858"/>
          </a:xfrm>
        </p:spPr>
        <p:txBody>
          <a:bodyPr>
            <a:normAutofit/>
          </a:bodyPr>
          <a:lstStyle/>
          <a:p>
            <a:pPr lvl="0"/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Предмет теорії держави та права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97280" y="1924492"/>
            <a:ext cx="10058400" cy="4082903"/>
          </a:xfrm>
          <a:ln>
            <a:noFill/>
          </a:ln>
          <a:effectLst>
            <a:outerShdw blurRad="63500" dist="12700" dir="5400000" sx="102000" sy="102000" rotWithShape="0">
              <a:srgbClr val="000000">
                <a:alpha val="32000"/>
              </a:srgbClr>
            </a:outerShdw>
            <a:softEdge rad="1270000"/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це істотні властивості, найбільш загальні закономірності, тенденції та випадковості розвитку (виникнення, перетворення, функціонування тощо) правових і державних явищ, а також інших пов’язаних з ними суспільних феноменів</a:t>
            </a:r>
          </a:p>
        </p:txBody>
      </p:sp>
    </p:spTree>
    <p:extLst>
      <p:ext uri="{BB962C8B-B14F-4D97-AF65-F5344CB8AC3E}">
        <p14:creationId xmlns:p14="http://schemas.microsoft.com/office/powerpoint/2010/main" val="3489280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solidFill>
                  <a:schemeClr val="accent1">
                    <a:lumMod val="75000"/>
                  </a:schemeClr>
                </a:solidFill>
              </a:rPr>
              <a:t>Структура предмета теорії</a:t>
            </a:r>
            <a:br>
              <a:rPr lang="uk-UA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4400" b="1" dirty="0">
                <a:solidFill>
                  <a:schemeClr val="accent1">
                    <a:lumMod val="75000"/>
                  </a:schemeClr>
                </a:solidFill>
              </a:rPr>
              <a:t>держави та права:</a:t>
            </a:r>
            <a:endParaRPr lang="uk-UA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685626"/>
              </p:ext>
            </p:extLst>
          </p:nvPr>
        </p:nvGraphicFramePr>
        <p:xfrm>
          <a:off x="1097280" y="202914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677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961"/>
            <a:ext cx="3200400" cy="3147236"/>
          </a:xfrm>
        </p:spPr>
        <p:txBody>
          <a:bodyPr>
            <a:noAutofit/>
          </a:bodyPr>
          <a:lstStyle/>
          <a:p>
            <a:r>
              <a:rPr lang="uk-UA" sz="2800" b="1" dirty="0"/>
              <a:t>Юридичне поняття </a:t>
            </a:r>
            <a:r>
              <a:rPr lang="uk-UA" sz="2800" dirty="0"/>
              <a:t>– це одна з форм мислення, результат узагальнення суттєвих ознак правового та державного явища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19846" y="712381"/>
            <a:ext cx="6870312" cy="4614531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Поняттєво-категоріальний апарат теорії держави та права </a:t>
            </a:r>
            <a:r>
              <a:rPr lang="uk-UA" sz="3600" dirty="0">
                <a:latin typeface="+mj-lt"/>
              </a:rPr>
              <a:t>– це система узгоджених і взаємозалежних юридичних понять і категорій, необхідних для теоретичного пізнання праводержавних явищ та інших пов’язаних з ними суспільних феноменів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625702"/>
            <a:ext cx="3200400" cy="2828262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Юридична категорія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це граничне за рівнем узагальнення, фундаментальне, абстрактне юридичне поняття</a:t>
            </a:r>
          </a:p>
        </p:txBody>
      </p:sp>
    </p:spTree>
    <p:extLst>
      <p:ext uri="{BB962C8B-B14F-4D97-AF65-F5344CB8AC3E}">
        <p14:creationId xmlns:p14="http://schemas.microsoft.com/office/powerpoint/2010/main" val="3425652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316819" y="486972"/>
            <a:ext cx="7113181" cy="5722442"/>
          </a:xfrm>
          <a:ln>
            <a:noFill/>
          </a:ln>
          <a:effectLst>
            <a:outerShdw blurRad="63500" dist="12700" dir="5400000" sx="102000" sy="102000" rotWithShape="0">
              <a:srgbClr val="000000">
                <a:alpha val="32000"/>
              </a:srgbClr>
            </a:outerShdw>
            <a:softEdge rad="1270000"/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Методологія теорії держави та права</a:t>
            </a:r>
          </a:p>
          <a:p>
            <a: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Методологія теорії держави та права </a:t>
            </a:r>
            <a:r>
              <a:rPr lang="uk-UA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це багаторівнева система принципів, підходів, методів та інших пізнавальних інструментів осмислення предмета загальнотеоретичного правознавства, а також вчення про цю систему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5231779"/>
            <a:ext cx="3200400" cy="9208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9192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8764" y="288572"/>
            <a:ext cx="3200400" cy="5823284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Метод теорії держави та права – </a:t>
            </a:r>
            <a:r>
              <a:rPr lang="uk-UA" sz="2800" dirty="0">
                <a:solidFill>
                  <a:schemeClr val="bg1"/>
                </a:solidFill>
              </a:rPr>
              <a:t>це сукупність прийомів, способів і засобів дослідження та практичного засвоєння правової реальності, за допомогою яких пізнаються правові та державні явища у процесі їх виникнення, перетворення та функціонування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277999"/>
              </p:ext>
            </p:extLst>
          </p:nvPr>
        </p:nvGraphicFramePr>
        <p:xfrm>
          <a:off x="4586924" y="158080"/>
          <a:ext cx="6962107" cy="5953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128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095" y="945799"/>
            <a:ext cx="3200400" cy="546600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Загальні методи мислення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– це способи дослідження, що притаманні як науковому (теоретичному) пізнанню, так і практичній та буденній діяльності (практичному пізнанню)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806576"/>
              </p:ext>
            </p:extLst>
          </p:nvPr>
        </p:nvGraphicFramePr>
        <p:xfrm>
          <a:off x="4784558" y="1734469"/>
          <a:ext cx="6492875" cy="4786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4"/>
          <p:cNvSpPr/>
          <p:nvPr/>
        </p:nvSpPr>
        <p:spPr>
          <a:xfrm>
            <a:off x="5094081" y="234128"/>
            <a:ext cx="5721596" cy="14233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3200" b="1" kern="12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69953" y="945799"/>
            <a:ext cx="5876032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Загальні методи мислення</a:t>
            </a:r>
          </a:p>
        </p:txBody>
      </p:sp>
    </p:spTree>
    <p:extLst>
      <p:ext uri="{BB962C8B-B14F-4D97-AF65-F5344CB8AC3E}">
        <p14:creationId xmlns:p14="http://schemas.microsoft.com/office/powerpoint/2010/main" val="884142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7751" y="600582"/>
            <a:ext cx="3319970" cy="5221801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chemeClr val="bg1"/>
                </a:solidFill>
              </a:rPr>
              <a:t>Філософські методи</a:t>
            </a:r>
            <a:r>
              <a:rPr lang="uk-UA" sz="3200" dirty="0">
                <a:solidFill>
                  <a:schemeClr val="bg1"/>
                </a:solidFill>
              </a:rPr>
              <a:t> – це вищий рівень пізнання, система «м’яких» принципів, операцій, прийомів, що розташовані на найвищих «поверхах» абстрагування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639221"/>
              </p:ext>
            </p:extLst>
          </p:nvPr>
        </p:nvGraphicFramePr>
        <p:xfrm>
          <a:off x="4739640" y="265083"/>
          <a:ext cx="6649720" cy="317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236455"/>
              </p:ext>
            </p:extLst>
          </p:nvPr>
        </p:nvGraphicFramePr>
        <p:xfrm>
          <a:off x="4739640" y="3211483"/>
          <a:ext cx="6649720" cy="317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746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2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ТЕМА 1. </a:t>
            </a:r>
            <a:r>
              <a:rPr lang="uk-UA" sz="4200" b="1" dirty="0">
                <a:solidFill>
                  <a:schemeClr val="accent1">
                    <a:lumMod val="75000"/>
                  </a:schemeClr>
                </a:solidFill>
              </a:rPr>
              <a:t>ПРЕДМЕТ, МЕТОДОЛОГІЯ І ФУНКЦІЇ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</a:rPr>
              <a:t>ТЕОРІЇ ДЕРЖАВИ ТА ПРАВА</a:t>
            </a:r>
            <a:endParaRPr lang="uk-UA" sz="4200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7280" y="1667806"/>
            <a:ext cx="10058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Теорія держави та права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є фундаментальною науковою і навчальною дисципліною, розвиток якої має тривалу історію. Вивчаючи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теорію держави та права,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важливо чітко розуміти, про яку саме галузь наукових знань йдеться, з огляду на наявність суттєвих відмінностей розуміння природи теорії держави та права у вітчизняній і зарубіжній юриспруденції. Це зумовлює важливість ґрунтовного осмислення предмета, методології та функцій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загальнотеоретичного правознавства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сучасному етапі його генезису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13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99730" y="999460"/>
            <a:ext cx="3423683" cy="3104707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Загальнонаукові методи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– це наукові методи, що використовуються переважною більшістю або всіма науками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645389"/>
              </p:ext>
            </p:extLst>
          </p:nvPr>
        </p:nvGraphicFramePr>
        <p:xfrm>
          <a:off x="4768516" y="791033"/>
          <a:ext cx="6717632" cy="550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4001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81920" cy="1450757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Конкретнонаукові (приватнонаукові) методи – 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</a:rPr>
              <a:t>застосовуються конкретними науками або їх окремими групами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3826563"/>
              </p:ext>
            </p:extLst>
          </p:nvPr>
        </p:nvGraphicFramePr>
        <p:xfrm>
          <a:off x="1097280" y="1846263"/>
          <a:ext cx="10353040" cy="4310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447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Принципи наукового пізнання предмета теорії держави та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280988"/>
              </p:ext>
            </p:extLst>
          </p:nvPr>
        </p:nvGraphicFramePr>
        <p:xfrm>
          <a:off x="1096963" y="1846263"/>
          <a:ext cx="10058400" cy="434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955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414669"/>
            <a:ext cx="10058400" cy="1046244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4. Функції теорії держави та права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23842"/>
              </p:ext>
            </p:extLst>
          </p:nvPr>
        </p:nvGraphicFramePr>
        <p:xfrm>
          <a:off x="1096963" y="1846263"/>
          <a:ext cx="10058400" cy="4289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1799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606055"/>
            <a:ext cx="10058400" cy="759165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</a:rPr>
              <a:t>Ознаки функцій теорії держави та права: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234128"/>
              </p:ext>
            </p:extLst>
          </p:nvPr>
        </p:nvGraphicFramePr>
        <p:xfrm>
          <a:off x="1096963" y="1499191"/>
          <a:ext cx="10058400" cy="4636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4643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61507"/>
            <a:ext cx="10058400" cy="971816"/>
          </a:xfrm>
        </p:spPr>
        <p:txBody>
          <a:bodyPr/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Функцій теорії держави та права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43979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67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708" y="510363"/>
            <a:ext cx="10058400" cy="117383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Функцій теорії держави та права (продовження)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04176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860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5. Роль теорії держави та права в підготовці працівників правоохоронної діяльності</a:t>
            </a:r>
            <a:endParaRPr lang="uk-UA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35323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+mj-lt"/>
              </a:rPr>
              <a:t>Теорія держави та права як навчальна дисципліна</a:t>
            </a:r>
            <a:r>
              <a:rPr lang="uk-UA" sz="3200" dirty="0">
                <a:latin typeface="+mj-lt"/>
              </a:rPr>
              <a:t> – це фундаментальна, методологічна навчальна юридична дисципліна в системі вищої освіти, що має за мету підготувати правоохоронців високої кваліфікації, сформувати в них гуманістичне правове мислення, здатність професійно забезпечувати реалізацію, охорону та захист прав і свобод людини, проявляти активність в утвердженні в Україні принципу верховенства права, розбудові демократичної, соціальної та правової держави.</a:t>
            </a:r>
          </a:p>
        </p:txBody>
      </p:sp>
    </p:spTree>
    <p:extLst>
      <p:ext uri="{BB962C8B-B14F-4D97-AF65-F5344CB8AC3E}">
        <p14:creationId xmlns:p14="http://schemas.microsoft.com/office/powerpoint/2010/main" val="3230983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315686"/>
            <a:ext cx="10245634" cy="1099458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Роль теорії держави та права в підготовці працівників правоохоронної діяльності полягає в такому: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145406"/>
              </p:ext>
            </p:extLst>
          </p:nvPr>
        </p:nvGraphicFramePr>
        <p:xfrm>
          <a:off x="1097280" y="1542869"/>
          <a:ext cx="10058400" cy="4653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2478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228600"/>
            <a:ext cx="10245634" cy="1129212"/>
          </a:xfrm>
        </p:spPr>
        <p:txBody>
          <a:bodyPr>
            <a:noAutofit/>
          </a:bodyPr>
          <a:lstStyle/>
          <a:p>
            <a:r>
              <a:rPr lang="uk-UA" sz="2900" b="1" dirty="0">
                <a:solidFill>
                  <a:schemeClr val="accent1">
                    <a:lumMod val="50000"/>
                  </a:schemeClr>
                </a:solidFill>
              </a:rPr>
              <a:t>Роль теорії держави та права в підготовці працівників правоохоронної діяльності полягає в такому (продовження):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830742"/>
              </p:ext>
            </p:extLst>
          </p:nvPr>
        </p:nvGraphicFramePr>
        <p:xfrm>
          <a:off x="1097280" y="1542869"/>
          <a:ext cx="10058400" cy="4653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72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2023" y="640080"/>
            <a:ext cx="10058400" cy="883920"/>
          </a:xfrm>
        </p:spPr>
        <p:txBody>
          <a:bodyPr>
            <a:normAutofit/>
          </a:bodyPr>
          <a:lstStyle/>
          <a:p>
            <a:r>
              <a:rPr lang="uk-UA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терміни теми</a:t>
            </a:r>
            <a:endParaRPr lang="uk-UA" sz="5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233729"/>
              </p:ext>
            </p:extLst>
          </p:nvPr>
        </p:nvGraphicFramePr>
        <p:xfrm>
          <a:off x="864073" y="1524000"/>
          <a:ext cx="11043920" cy="439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829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533400"/>
            <a:ext cx="10058400" cy="942703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Список використаних джерел</a:t>
            </a:r>
            <a:endParaRPr lang="uk-UA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97280" y="1894114"/>
            <a:ext cx="10058400" cy="4282097"/>
          </a:xfrm>
        </p:spPr>
        <p:txBody>
          <a:bodyPr>
            <a:noAutofit/>
          </a:bodyPr>
          <a:lstStyle/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Загальна теорія права :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підруч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/ М. І. Козюбра, С. П. Погребняк, О. В.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Цельєв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Ю. І. Матвєєва / За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ред. М. І. Козюбри. Київ :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Ваіте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2015. 392 с.</a:t>
            </a:r>
          </a:p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Загальна теорія права :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підруч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/ О. В. Петришин та ін. / За ред. </a:t>
            </a:r>
            <a:b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</a:b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О. В. Петришина. Харків : Право, 2020. 568 с.</a:t>
            </a:r>
          </a:p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Рабінович П. М. Загальна теорія права і держави. </a:t>
            </a:r>
            <a:r>
              <a:rPr lang="uk-UA" sz="2200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Велика українська юридична енциклопедія :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у 20 т. Т. 3 : Загальна теорія права /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Редкол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: О. В. Петришин (голова) та ін. Харків : Право, 2017. С. 135–138.</a:t>
            </a:r>
          </a:p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Теорія держави та права :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навч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посіб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/ Є. В. Білозьоров та ін. / За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ред. </a:t>
            </a:r>
            <a:b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</a:br>
            <a:r>
              <a:rPr lang="uk-UA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С. Д. Гусарєва, О. Д. Тихомирова. Київ : НАВС, Освіта України, 2017. 320 с.</a:t>
            </a:r>
          </a:p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Теорія держави та права 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[Текст]: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посіб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/ [Власенко В.П. 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та ін.]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за </a:t>
            </a:r>
            <a:r>
              <a:rPr lang="uk-UA" sz="2200" dirty="0" err="1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заг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. ред. С. Д. Гусарєва. 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К. : 7БЦ, 2022. </a:t>
            </a:r>
            <a:r>
              <a:rPr lang="uk-UA" sz="22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470 с</a:t>
            </a:r>
            <a:r>
              <a:rPr lang="uk-UA" sz="2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831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171194"/>
              </p:ext>
            </p:extLst>
          </p:nvPr>
        </p:nvGraphicFramePr>
        <p:xfrm>
          <a:off x="1096962" y="1846263"/>
          <a:ext cx="10241597" cy="444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 теми</a:t>
            </a:r>
            <a:endParaRPr lang="uk-UA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6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50874"/>
            <a:ext cx="10058400" cy="1386486"/>
          </a:xfrm>
        </p:spPr>
        <p:txBody>
          <a:bodyPr>
            <a:noAutofit/>
          </a:bodyPr>
          <a:lstStyle/>
          <a:p>
            <a:pPr lvl="0"/>
            <a:r>
              <a:rPr lang="uk-UA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Теорія держави та права в системі</a:t>
            </a:r>
            <a:br>
              <a:rPr lang="uk-UA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 наук</a:t>
            </a:r>
            <a:endParaRPr lang="uk-UA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691349"/>
          </a:xfrm>
          <a:ln>
            <a:noFill/>
          </a:ln>
          <a:effectLst>
            <a:outerShdw blurRad="63500" dist="12700" dir="5400000" sx="102000" sy="102000" rotWithShape="0">
              <a:srgbClr val="000000">
                <a:alpha val="32000"/>
              </a:srgbClr>
            </a:outerShdw>
            <a:softEdge rad="1270000"/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400" b="1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Юридична наука (правознавство, юриспруденція) </a:t>
            </a:r>
            <a:r>
              <a:rPr lang="uk-UA" sz="4000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це спеціалізована галузь наукових знань у сфері суспільних наук; наукова діяльність, спрямована на вивчення права в теоретичному і прикладному аспектах, правових форм організації та функціонування держави, суспільства, їх окремих інститутів</a:t>
            </a:r>
          </a:p>
        </p:txBody>
      </p:sp>
    </p:spTree>
    <p:extLst>
      <p:ext uri="{BB962C8B-B14F-4D97-AF65-F5344CB8AC3E}">
        <p14:creationId xmlns:p14="http://schemas.microsoft.com/office/powerpoint/2010/main" val="8524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944979" y="356190"/>
            <a:ext cx="6492240" cy="4947329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1A4A5D"/>
                </a:solidFill>
                <a:latin typeface="+mj-lt"/>
              </a:rPr>
              <a:t>Юридична наука </a:t>
            </a:r>
            <a:r>
              <a:rPr lang="uk-UA" sz="4400" dirty="0">
                <a:solidFill>
                  <a:srgbClr val="1A4A5D"/>
                </a:solidFill>
                <a:latin typeface="+mj-lt"/>
              </a:rPr>
              <a:t>є пізнання людських справ, знання справедливого й несправедливого </a:t>
            </a:r>
            <a:r>
              <a:rPr lang="ru-RU" sz="4400" dirty="0">
                <a:solidFill>
                  <a:srgbClr val="1A4A5D"/>
                </a:solidFill>
                <a:latin typeface="+mj-lt"/>
              </a:rPr>
              <a:t>(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Jur</a:t>
            </a:r>
            <a:r>
              <a:rPr lang="ru-RU" sz="4400" dirty="0">
                <a:solidFill>
                  <a:srgbClr val="1A4A5D"/>
                </a:solidFill>
                <a:latin typeface="+mj-lt"/>
              </a:rPr>
              <a:t>і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s</a:t>
            </a:r>
            <a:r>
              <a:rPr lang="ru-RU" sz="4400" dirty="0">
                <a:solidFill>
                  <a:srgbClr val="1A4A5D"/>
                </a:solidFill>
                <a:latin typeface="+mj-lt"/>
              </a:rPr>
              <a:t>р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rud</a:t>
            </a:r>
            <a:r>
              <a:rPr lang="ru-RU" sz="4400" dirty="0">
                <a:solidFill>
                  <a:srgbClr val="1A4A5D"/>
                </a:solidFill>
                <a:latin typeface="+mj-lt"/>
              </a:rPr>
              <a:t>е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nt</a:t>
            </a:r>
            <a:r>
              <a:rPr lang="ru-RU" sz="4400" dirty="0" err="1">
                <a:solidFill>
                  <a:srgbClr val="1A4A5D"/>
                </a:solidFill>
                <a:latin typeface="+mj-lt"/>
              </a:rPr>
              <a:t>іа</a:t>
            </a:r>
            <a:r>
              <a:rPr lang="ru-RU" sz="4400" dirty="0">
                <a:solidFill>
                  <a:srgbClr val="1A4A5D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est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divinarum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atque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humanaranum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 r</a:t>
            </a:r>
            <a:r>
              <a:rPr lang="ru-RU" sz="4400" dirty="0">
                <a:solidFill>
                  <a:srgbClr val="1A4A5D"/>
                </a:solidFill>
                <a:latin typeface="+mj-lt"/>
              </a:rPr>
              <a:t>е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rum 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notitia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; 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justi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atque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iniusti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rgbClr val="1A4A5D"/>
                </a:solidFill>
                <a:latin typeface="+mj-lt"/>
              </a:rPr>
              <a:t>seientia</a:t>
            </a:r>
            <a:r>
              <a:rPr lang="en-US" sz="4400" dirty="0">
                <a:solidFill>
                  <a:srgbClr val="1A4A5D"/>
                </a:solidFill>
                <a:latin typeface="+mj-lt"/>
              </a:rPr>
              <a:t>)</a:t>
            </a:r>
            <a:endParaRPr lang="ru-RU" sz="4400" dirty="0">
              <a:solidFill>
                <a:srgbClr val="1A4A5D"/>
              </a:solidFill>
              <a:latin typeface="+mj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955631" y="5390147"/>
            <a:ext cx="3443196" cy="721895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1A4A5D"/>
                </a:solidFill>
                <a:latin typeface="+mj-lt"/>
              </a:rPr>
              <a:t>Ульпіан</a:t>
            </a:r>
            <a:r>
              <a:rPr lang="ru-RU" sz="2400" dirty="0">
                <a:solidFill>
                  <a:srgbClr val="1A4A5D"/>
                </a:solidFill>
                <a:latin typeface="+mj-lt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1A4A5D"/>
                </a:solidFill>
                <a:latin typeface="+mj-lt"/>
              </a:rPr>
              <a:t>(170 – 228 </a:t>
            </a:r>
            <a:r>
              <a:rPr lang="ru-RU" sz="2400" dirty="0" err="1">
                <a:solidFill>
                  <a:srgbClr val="1A4A5D"/>
                </a:solidFill>
                <a:latin typeface="+mj-lt"/>
              </a:rPr>
              <a:t>рр</a:t>
            </a:r>
            <a:r>
              <a:rPr lang="ru-RU" sz="2400" dirty="0">
                <a:solidFill>
                  <a:srgbClr val="1A4A5D"/>
                </a:solidFill>
                <a:latin typeface="+mj-lt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25736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Сучасна система юриспруденції включає такі види (групи, цикли) юридичних наук: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433872"/>
              </p:ext>
            </p:extLst>
          </p:nvPr>
        </p:nvGraphicFramePr>
        <p:xfrm>
          <a:off x="1096963" y="1846263"/>
          <a:ext cx="10058400" cy="4193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1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17023" y="319261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Сучасна система юриспруденції включає такі види (групи, цикли) юридичних наук (продовження):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377274"/>
              </p:ext>
            </p:extLst>
          </p:nvPr>
        </p:nvGraphicFramePr>
        <p:xfrm>
          <a:off x="1064623" y="1770018"/>
          <a:ext cx="10058400" cy="430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70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41241"/>
            <a:ext cx="10058400" cy="854858"/>
          </a:xfrm>
        </p:spPr>
        <p:txBody>
          <a:bodyPr>
            <a:normAutofit/>
          </a:bodyPr>
          <a:lstStyle/>
          <a:p>
            <a:pPr lvl="0"/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Теорія держави та права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97280" y="1924492"/>
            <a:ext cx="10058400" cy="4082903"/>
          </a:xfrm>
          <a:ln>
            <a:noFill/>
          </a:ln>
          <a:effectLst>
            <a:outerShdw blurRad="63500" dist="12700" dir="5400000" sx="102000" sy="102000" rotWithShape="0">
              <a:srgbClr val="000000">
                <a:alpha val="32000"/>
              </a:srgbClr>
            </a:outerShdw>
            <a:softEdge rad="1270000"/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це загальнотеоретична, фундаментальна юридична наука, що вивчає істотні властивості, найбільш загальні закономірності, тенденції та випадковості розвитку (виникнення, перетворення, функціонування тощо) правових і державних явищ, інших пов’язаних з ними суспільних феноменів, а також здійснює інтеграцію юридичних наук у єдину систему та їх методологічне забезпечення</a:t>
            </a:r>
          </a:p>
        </p:txBody>
      </p:sp>
    </p:spTree>
    <p:extLst>
      <p:ext uri="{BB962C8B-B14F-4D97-AF65-F5344CB8AC3E}">
        <p14:creationId xmlns:p14="http://schemas.microsoft.com/office/powerpoint/2010/main" val="204128528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1982</TotalTime>
  <Words>1607</Words>
  <Application>Microsoft Office PowerPoint</Application>
  <PresentationFormat>Широкоэкранный</PresentationFormat>
  <Paragraphs>142</Paragraphs>
  <Slides>30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Ретро</vt:lpstr>
      <vt:lpstr>Презентация PowerPoint</vt:lpstr>
      <vt:lpstr>ТЕМА 1. ПРЕДМЕТ, МЕТОДОЛОГІЯ І ФУНКЦІЇ ТЕОРІЇ ДЕРЖАВИ ТА ПРАВА</vt:lpstr>
      <vt:lpstr>Основні терміни теми</vt:lpstr>
      <vt:lpstr>Навчальні питання теми</vt:lpstr>
      <vt:lpstr>1. Теорія держави та права в системі юридичних наук</vt:lpstr>
      <vt:lpstr>Презентация PowerPoint</vt:lpstr>
      <vt:lpstr>Сучасна система юриспруденції включає такі види (групи, цикли) юридичних наук:</vt:lpstr>
      <vt:lpstr>Сучасна система юриспруденції включає такі види (групи, цикли) юридичних наук (продовження):</vt:lpstr>
      <vt:lpstr>Теорія держави та права</vt:lpstr>
      <vt:lpstr>Ознаки теорії держави та права:</vt:lpstr>
      <vt:lpstr>Презентация PowerPoint</vt:lpstr>
      <vt:lpstr>Об’єкт теорії держави та права – це:</vt:lpstr>
      <vt:lpstr>Предмет теорії держави та права</vt:lpstr>
      <vt:lpstr>Структура предмета теорії держави та права:</vt:lpstr>
      <vt:lpstr>Юридичне поняття – це одна з форм мислення, результат узагальнення суттєвих ознак правового та державного явища</vt:lpstr>
      <vt:lpstr>Презентация PowerPoint</vt:lpstr>
      <vt:lpstr>Метод теорії держави та права – це сукупність прийомів, способів і засобів дослідження та практичного засвоєння правової реальності, за допомогою яких пізнаються правові та державні явища у процесі їх виникнення, перетворення та функціонування</vt:lpstr>
      <vt:lpstr>Загальні методи мислення – це способи дослідження, що притаманні як науковому (теоретичному) пізнанню, так і практичній та буденній діяльності (практичному пізнанню)</vt:lpstr>
      <vt:lpstr>Філософські методи – це вищий рівень пізнання, система «м’яких» принципів, операцій, прийомів, що розташовані на найвищих «поверхах» абстрагування</vt:lpstr>
      <vt:lpstr>Загальнонаукові методи – це наукові методи, що використовуються переважною більшістю або всіма науками</vt:lpstr>
      <vt:lpstr>Конкретнонаукові (приватнонаукові) методи – застосовуються конкретними науками або їх окремими групами</vt:lpstr>
      <vt:lpstr>Принципи наукового пізнання предмета теорії держави та права</vt:lpstr>
      <vt:lpstr>4. Функції теорії держави та права</vt:lpstr>
      <vt:lpstr>Ознаки функцій теорії держави та права:</vt:lpstr>
      <vt:lpstr>Функцій теорії держави та права </vt:lpstr>
      <vt:lpstr>Функцій теорії держави та права (продовження) </vt:lpstr>
      <vt:lpstr>5. Роль теорії держави та права в підготовці працівників правоохоронної діяльності</vt:lpstr>
      <vt:lpstr>Роль теорії держави та права в підготовці працівників правоохоронної діяльності полягає в такому:</vt:lpstr>
      <vt:lpstr>Роль теорії держави та права в підготовці працівників правоохоронної діяльності полягає в такому (продовження):</vt:lpstr>
      <vt:lpstr>Список використаних джерел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 Мультимедійний навчальний посібник з навчальної дисципліни «Теорія держави та права»</dc:title>
  <dc:creator>Юрій Кривицький</dc:creator>
  <cp:lastModifiedBy>Ivanov Ivan</cp:lastModifiedBy>
  <cp:revision>165</cp:revision>
  <dcterms:created xsi:type="dcterms:W3CDTF">2016-01-25T12:15:19Z</dcterms:created>
  <dcterms:modified xsi:type="dcterms:W3CDTF">2024-10-21T09:14:32Z</dcterms:modified>
</cp:coreProperties>
</file>