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28"/>
  </p:notesMasterIdLst>
  <p:sldIdLst>
    <p:sldId id="297" r:id="rId2"/>
    <p:sldId id="257" r:id="rId3"/>
    <p:sldId id="258" r:id="rId4"/>
    <p:sldId id="260" r:id="rId5"/>
    <p:sldId id="261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5" r:id="rId22"/>
    <p:sldId id="354" r:id="rId23"/>
    <p:sldId id="356" r:id="rId24"/>
    <p:sldId id="357" r:id="rId25"/>
    <p:sldId id="358" r:id="rId26"/>
    <p:sldId id="360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D3EC6-5FC0-4C05-B2E5-0CE860767FB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39A4FC-0D55-4081-ABA0-062A406A9099}">
      <dgm:prSet phldrT="[Текст]" custT="1"/>
      <dgm:spPr/>
      <dgm:t>
        <a:bodyPr/>
        <a:lstStyle/>
        <a:p>
          <a:pPr algn="just"/>
          <a:r>
            <a:rPr lang="uk-UA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багатоманітній і динамічній правовій сфері суспільства </a:t>
          </a:r>
          <a:r>
            <a:rPr lang="uk-UA" sz="2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правотворчість</a:t>
          </a:r>
          <a:r>
            <a:rPr lang="uk-UA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займає провідне місце. Це пояснюється тим, що саме правотворчість дає життя праву, породжує, формує та оформлює його. Тому є зрозумілим значний суспільний інтерес до правотворчості. За результатами правотворчої роботи, якістю </a:t>
          </a:r>
          <a:r>
            <a:rPr lang="uk-UA" sz="2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законів</a:t>
          </a:r>
          <a:r>
            <a:rPr lang="uk-UA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інших </a:t>
          </a:r>
          <a:r>
            <a:rPr lang="uk-UA" sz="2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нормативно-правових актів</a:t>
          </a:r>
          <a:r>
            <a:rPr lang="uk-UA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роблять висновок про державу в цілому, ступінь її демократичності, цивілізованості, культурності. Підвищення якості правових рішень, зменшення кількості неефективних нормативно-правових актів постійне завдання законодавця. Власне цим пояснюється теоретичне і практичне значення вивчення проблем, які </a:t>
          </a:r>
          <a:r>
            <a:rPr lang="uk-UA" sz="28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</a:t>
          </a:r>
          <a:r>
            <a:rPr lang="en-US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2800" dirty="0" err="1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язані</a:t>
          </a:r>
          <a:r>
            <a:rPr lang="uk-UA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процесом створення норм права</a:t>
          </a:r>
          <a:endParaRPr lang="ru-RU" sz="28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E7BA80CF-7D93-46A3-A68A-29DD73F3D029}" type="parTrans" cxnId="{8AE6B033-894B-496D-B25B-43FC2E4E2AA0}">
      <dgm:prSet/>
      <dgm:spPr/>
      <dgm:t>
        <a:bodyPr/>
        <a:lstStyle/>
        <a:p>
          <a:endParaRPr lang="ru-RU"/>
        </a:p>
      </dgm:t>
    </dgm:pt>
    <dgm:pt modelId="{F34A274E-F219-493E-A075-0686E10EA076}" type="sibTrans" cxnId="{8AE6B033-894B-496D-B25B-43FC2E4E2AA0}">
      <dgm:prSet/>
      <dgm:spPr/>
      <dgm:t>
        <a:bodyPr/>
        <a:lstStyle/>
        <a:p>
          <a:endParaRPr lang="ru-RU"/>
        </a:p>
      </dgm:t>
    </dgm:pt>
    <dgm:pt modelId="{D022621F-A478-4635-B502-A0AF5C6DC131}" type="pres">
      <dgm:prSet presAssocID="{723D3EC6-5FC0-4C05-B2E5-0CE860767FB5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E77D884F-EED0-4F84-9A4D-1D80698CD5CD}" type="pres">
      <dgm:prSet presAssocID="{3939A4FC-0D55-4081-ABA0-062A406A9099}" presName="noChildren" presStyleCnt="0"/>
      <dgm:spPr/>
    </dgm:pt>
    <dgm:pt modelId="{E33D1B0A-12A4-43BB-8483-01F6AFF7F8B0}" type="pres">
      <dgm:prSet presAssocID="{3939A4FC-0D55-4081-ABA0-062A406A9099}" presName="gap" presStyleCnt="0"/>
      <dgm:spPr/>
    </dgm:pt>
    <dgm:pt modelId="{5EDD0642-CE76-484B-84F6-E65987C8D837}" type="pres">
      <dgm:prSet presAssocID="{3939A4FC-0D55-4081-ABA0-062A406A9099}" presName="medCircle2" presStyleLbl="vennNode1" presStyleIdx="0" presStyleCnt="1"/>
      <dgm:spPr/>
    </dgm:pt>
    <dgm:pt modelId="{0D993F46-5ECD-4BD7-BC3F-859BFF885DF5}" type="pres">
      <dgm:prSet presAssocID="{3939A4FC-0D55-4081-ABA0-062A406A9099}" presName="txLvlOnly1" presStyleLbl="revTx" presStyleIdx="0" presStyleCnt="1" custScaleX="124897" custScaleY="289008" custLinFactNeighborX="1967" custLinFactNeighborY="-1749"/>
      <dgm:spPr/>
      <dgm:t>
        <a:bodyPr/>
        <a:lstStyle/>
        <a:p>
          <a:endParaRPr lang="ru-RU"/>
        </a:p>
      </dgm:t>
    </dgm:pt>
  </dgm:ptLst>
  <dgm:cxnLst>
    <dgm:cxn modelId="{8EBD47F1-65BD-4076-B55E-5AA17F614DA1}" type="presOf" srcId="{3939A4FC-0D55-4081-ABA0-062A406A9099}" destId="{0D993F46-5ECD-4BD7-BC3F-859BFF885DF5}" srcOrd="0" destOrd="0" presId="urn:microsoft.com/office/officeart/2008/layout/VerticalCircleList"/>
    <dgm:cxn modelId="{8AE6B033-894B-496D-B25B-43FC2E4E2AA0}" srcId="{723D3EC6-5FC0-4C05-B2E5-0CE860767FB5}" destId="{3939A4FC-0D55-4081-ABA0-062A406A9099}" srcOrd="0" destOrd="0" parTransId="{E7BA80CF-7D93-46A3-A68A-29DD73F3D029}" sibTransId="{F34A274E-F219-493E-A075-0686E10EA076}"/>
    <dgm:cxn modelId="{0E9DD9D7-73C0-4BC9-AFBD-A73ABD9DF4D4}" type="presOf" srcId="{723D3EC6-5FC0-4C05-B2E5-0CE860767FB5}" destId="{D022621F-A478-4635-B502-A0AF5C6DC131}" srcOrd="0" destOrd="0" presId="urn:microsoft.com/office/officeart/2008/layout/VerticalCircleList"/>
    <dgm:cxn modelId="{88F78D0A-A75D-4F6B-B534-54A7AF97540F}" type="presParOf" srcId="{D022621F-A478-4635-B502-A0AF5C6DC131}" destId="{E77D884F-EED0-4F84-9A4D-1D80698CD5CD}" srcOrd="0" destOrd="0" presId="urn:microsoft.com/office/officeart/2008/layout/VerticalCircleList"/>
    <dgm:cxn modelId="{663F0C0E-8042-48F5-A220-B615CDDE5A31}" type="presParOf" srcId="{E77D884F-EED0-4F84-9A4D-1D80698CD5CD}" destId="{E33D1B0A-12A4-43BB-8483-01F6AFF7F8B0}" srcOrd="0" destOrd="0" presId="urn:microsoft.com/office/officeart/2008/layout/VerticalCircleList"/>
    <dgm:cxn modelId="{D044ABE4-7D45-4FB3-8BB7-1908A70725FD}" type="presParOf" srcId="{E77D884F-EED0-4F84-9A4D-1D80698CD5CD}" destId="{5EDD0642-CE76-484B-84F6-E65987C8D837}" srcOrd="1" destOrd="0" presId="urn:microsoft.com/office/officeart/2008/layout/VerticalCircleList"/>
    <dgm:cxn modelId="{418581BC-B6CE-4149-9252-10A8CA5F0760}" type="presParOf" srcId="{E77D884F-EED0-4F84-9A4D-1D80698CD5CD}" destId="{0D993F46-5ECD-4BD7-BC3F-859BFF885DF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613BD4-5FEE-41C6-9D4D-68D6F5A4EA1D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FFCAC88-2879-45BA-A783-C10B39668D60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 права</a:t>
          </a:r>
          <a:endParaRPr lang="ru-RU" dirty="0"/>
        </a:p>
      </dgm:t>
    </dgm:pt>
    <dgm:pt modelId="{15F3E7A8-A652-490B-9A9B-1C34F2821364}" type="parTrans" cxnId="{171FAE50-6F60-40BB-AB89-5C08AA083033}">
      <dgm:prSet/>
      <dgm:spPr/>
      <dgm:t>
        <a:bodyPr/>
        <a:lstStyle/>
        <a:p>
          <a:endParaRPr lang="ru-RU"/>
        </a:p>
      </dgm:t>
    </dgm:pt>
    <dgm:pt modelId="{40F25E46-8BE0-401E-B4F2-1BB183AAC5D4}" type="sibTrans" cxnId="{171FAE50-6F60-40BB-AB89-5C08AA083033}">
      <dgm:prSet/>
      <dgm:spPr/>
      <dgm:t>
        <a:bodyPr/>
        <a:lstStyle/>
        <a:p>
          <a:endParaRPr lang="ru-RU"/>
        </a:p>
      </dgm:t>
    </dgm:pt>
    <dgm:pt modelId="{FD9DDDB3-6123-4D0E-AAC8-57951484AE7C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Нормативно-правовий акт – 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юридичний документ компетентного органу держави, в якому закріплено формально визначене </a:t>
          </a:r>
          <a:r>
            <a:rPr lang="uk-UA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загальнообов</a:t>
          </a:r>
          <a:r>
            <a:rPr 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язкове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правило поведінки, що охороняється державною владою від порушень</a:t>
          </a:r>
          <a:endParaRPr lang="ru-RU" sz="2400" dirty="0"/>
        </a:p>
      </dgm:t>
    </dgm:pt>
    <dgm:pt modelId="{899D86FA-1BFA-4D74-967E-84C31B6541E4}" type="parTrans" cxnId="{3153DE68-2E80-49E7-8141-711051D905F8}">
      <dgm:prSet/>
      <dgm:spPr/>
      <dgm:t>
        <a:bodyPr/>
        <a:lstStyle/>
        <a:p>
          <a:endParaRPr lang="ru-RU"/>
        </a:p>
      </dgm:t>
    </dgm:pt>
    <dgm:pt modelId="{A058D37B-894B-4394-B8AF-7080450405C7}" type="sibTrans" cxnId="{3153DE68-2E80-49E7-8141-711051D905F8}">
      <dgm:prSet/>
      <dgm:spPr/>
      <dgm:t>
        <a:bodyPr/>
        <a:lstStyle/>
        <a:p>
          <a:endParaRPr lang="ru-RU"/>
        </a:p>
      </dgm:t>
    </dgm:pt>
    <dgm:pt modelId="{8400FE66-99FE-4488-95F9-C0EA0AFC5DA1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Правовий звичай – 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історично обумовлене, неписане правило поведінки загального характеру, яке увійшло в звичку через багаторазове застосування протягом тривалого часу і санкціоноване державою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B05C5-6F33-403E-8949-7DBA44A78D28}" type="parTrans" cxnId="{8DF42462-FF21-4A28-8469-695B032799F3}">
      <dgm:prSet/>
      <dgm:spPr/>
      <dgm:t>
        <a:bodyPr/>
        <a:lstStyle/>
        <a:p>
          <a:endParaRPr lang="ru-RU"/>
        </a:p>
      </dgm:t>
    </dgm:pt>
    <dgm:pt modelId="{A9E739AA-AEE9-41EB-AD38-3CBB2C0ACB08}" type="sibTrans" cxnId="{8DF42462-FF21-4A28-8469-695B032799F3}">
      <dgm:prSet/>
      <dgm:spPr/>
      <dgm:t>
        <a:bodyPr/>
        <a:lstStyle/>
        <a:p>
          <a:endParaRPr lang="ru-RU"/>
        </a:p>
      </dgm:t>
    </dgm:pt>
    <dgm:pt modelId="{0F4C2F39-7E32-4980-8412-87886A61B1A6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Судовий чи адміністративний прецедент – </a:t>
          </a:r>
          <a:r>
            <a:rPr lang="uk-UA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рішення компетентного органу держави в конкретній справі, яка розгядалась вперше, і якому надається формальна обов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язковість при розгляданні всіх наступних аналогічнизх судових чи адміністративних справ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F9F02-1E1D-4CE9-80F1-C063A7921F76}" type="parTrans" cxnId="{26D24226-8042-4772-B169-C3A000962B04}">
      <dgm:prSet/>
      <dgm:spPr/>
      <dgm:t>
        <a:bodyPr/>
        <a:lstStyle/>
        <a:p>
          <a:endParaRPr lang="ru-RU"/>
        </a:p>
      </dgm:t>
    </dgm:pt>
    <dgm:pt modelId="{44C758C0-E397-4F5F-BB4E-5E650A8EDC8A}" type="sibTrans" cxnId="{26D24226-8042-4772-B169-C3A000962B04}">
      <dgm:prSet/>
      <dgm:spPr/>
      <dgm:t>
        <a:bodyPr/>
        <a:lstStyle/>
        <a:p>
          <a:endParaRPr lang="ru-RU"/>
        </a:p>
      </dgm:t>
    </dgm:pt>
    <dgm:pt modelId="{3D836B1C-D767-4029-8EA5-2113F09A4E33}" type="pres">
      <dgm:prSet presAssocID="{8D613BD4-5FEE-41C6-9D4D-68D6F5A4EA1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8A61B5D-C3E3-4F90-877B-D185CB9E2073}" type="pres">
      <dgm:prSet presAssocID="{FFFCAC88-2879-45BA-A783-C10B39668D60}" presName="thickLine" presStyleLbl="alignNode1" presStyleIdx="0" presStyleCnt="1"/>
      <dgm:spPr/>
    </dgm:pt>
    <dgm:pt modelId="{A6A6E02F-DA38-469C-AE49-9B9F39FB52E0}" type="pres">
      <dgm:prSet presAssocID="{FFFCAC88-2879-45BA-A783-C10B39668D60}" presName="horz1" presStyleCnt="0"/>
      <dgm:spPr/>
    </dgm:pt>
    <dgm:pt modelId="{96035975-0DDB-430A-9E59-BC293F728397}" type="pres">
      <dgm:prSet presAssocID="{FFFCAC88-2879-45BA-A783-C10B39668D60}" presName="tx1" presStyleLbl="revTx" presStyleIdx="0" presStyleCnt="4"/>
      <dgm:spPr/>
      <dgm:t>
        <a:bodyPr/>
        <a:lstStyle/>
        <a:p>
          <a:endParaRPr lang="ru-RU"/>
        </a:p>
      </dgm:t>
    </dgm:pt>
    <dgm:pt modelId="{5F28D868-641C-415F-BF61-7F1B8BDD83C9}" type="pres">
      <dgm:prSet presAssocID="{FFFCAC88-2879-45BA-A783-C10B39668D60}" presName="vert1" presStyleCnt="0"/>
      <dgm:spPr/>
    </dgm:pt>
    <dgm:pt modelId="{5913305F-82A1-4078-B11D-BAFCA898B7FD}" type="pres">
      <dgm:prSet presAssocID="{FD9DDDB3-6123-4D0E-AAC8-57951484AE7C}" presName="vertSpace2a" presStyleCnt="0"/>
      <dgm:spPr/>
    </dgm:pt>
    <dgm:pt modelId="{D6D1A383-E083-47C4-BE46-BF3227819795}" type="pres">
      <dgm:prSet presAssocID="{FD9DDDB3-6123-4D0E-AAC8-57951484AE7C}" presName="horz2" presStyleCnt="0"/>
      <dgm:spPr/>
    </dgm:pt>
    <dgm:pt modelId="{D64C527D-7388-4F96-AB57-A4D99852F9AA}" type="pres">
      <dgm:prSet presAssocID="{FD9DDDB3-6123-4D0E-AAC8-57951484AE7C}" presName="horzSpace2" presStyleCnt="0"/>
      <dgm:spPr/>
    </dgm:pt>
    <dgm:pt modelId="{EADAED94-08B3-49AC-BAEC-ADDEFB8B939C}" type="pres">
      <dgm:prSet presAssocID="{FD9DDDB3-6123-4D0E-AAC8-57951484AE7C}" presName="tx2" presStyleLbl="revTx" presStyleIdx="1" presStyleCnt="4"/>
      <dgm:spPr/>
      <dgm:t>
        <a:bodyPr/>
        <a:lstStyle/>
        <a:p>
          <a:endParaRPr lang="ru-RU"/>
        </a:p>
      </dgm:t>
    </dgm:pt>
    <dgm:pt modelId="{2EEF9F78-B448-4BAD-8ABC-00AC22F4B2DC}" type="pres">
      <dgm:prSet presAssocID="{FD9DDDB3-6123-4D0E-AAC8-57951484AE7C}" presName="vert2" presStyleCnt="0"/>
      <dgm:spPr/>
    </dgm:pt>
    <dgm:pt modelId="{3F350E22-EB82-4FC8-9BF0-4D7FD7641E72}" type="pres">
      <dgm:prSet presAssocID="{FD9DDDB3-6123-4D0E-AAC8-57951484AE7C}" presName="thinLine2b" presStyleLbl="callout" presStyleIdx="0" presStyleCnt="3"/>
      <dgm:spPr/>
    </dgm:pt>
    <dgm:pt modelId="{1F0BCFE8-F13A-4A98-BD67-9EDCDF32DCDF}" type="pres">
      <dgm:prSet presAssocID="{FD9DDDB3-6123-4D0E-AAC8-57951484AE7C}" presName="vertSpace2b" presStyleCnt="0"/>
      <dgm:spPr/>
    </dgm:pt>
    <dgm:pt modelId="{5A7EB79A-659C-449C-803F-5979B56D5EFC}" type="pres">
      <dgm:prSet presAssocID="{8400FE66-99FE-4488-95F9-C0EA0AFC5DA1}" presName="horz2" presStyleCnt="0"/>
      <dgm:spPr/>
    </dgm:pt>
    <dgm:pt modelId="{3EA1E822-9B5E-4975-BDF2-54410874F176}" type="pres">
      <dgm:prSet presAssocID="{8400FE66-99FE-4488-95F9-C0EA0AFC5DA1}" presName="horzSpace2" presStyleCnt="0"/>
      <dgm:spPr/>
    </dgm:pt>
    <dgm:pt modelId="{42832C01-8230-42E4-9003-473AA25D4BC2}" type="pres">
      <dgm:prSet presAssocID="{8400FE66-99FE-4488-95F9-C0EA0AFC5DA1}" presName="tx2" presStyleLbl="revTx" presStyleIdx="2" presStyleCnt="4"/>
      <dgm:spPr/>
      <dgm:t>
        <a:bodyPr/>
        <a:lstStyle/>
        <a:p>
          <a:endParaRPr lang="ru-RU"/>
        </a:p>
      </dgm:t>
    </dgm:pt>
    <dgm:pt modelId="{120B0105-BBDB-476D-8915-6E46DC92B56A}" type="pres">
      <dgm:prSet presAssocID="{8400FE66-99FE-4488-95F9-C0EA0AFC5DA1}" presName="vert2" presStyleCnt="0"/>
      <dgm:spPr/>
    </dgm:pt>
    <dgm:pt modelId="{DC18B36C-0C1A-4579-B202-A6DEED30380F}" type="pres">
      <dgm:prSet presAssocID="{8400FE66-99FE-4488-95F9-C0EA0AFC5DA1}" presName="thinLine2b" presStyleLbl="callout" presStyleIdx="1" presStyleCnt="3"/>
      <dgm:spPr/>
    </dgm:pt>
    <dgm:pt modelId="{E2ABF790-7DF5-43F9-B0B7-FBA50F216BC5}" type="pres">
      <dgm:prSet presAssocID="{8400FE66-99FE-4488-95F9-C0EA0AFC5DA1}" presName="vertSpace2b" presStyleCnt="0"/>
      <dgm:spPr/>
    </dgm:pt>
    <dgm:pt modelId="{6336CDB3-1CE7-4B81-AEAA-02EC14F65D1E}" type="pres">
      <dgm:prSet presAssocID="{0F4C2F39-7E32-4980-8412-87886A61B1A6}" presName="horz2" presStyleCnt="0"/>
      <dgm:spPr/>
    </dgm:pt>
    <dgm:pt modelId="{A20E0EE0-F455-438E-94E3-92886C16B4A0}" type="pres">
      <dgm:prSet presAssocID="{0F4C2F39-7E32-4980-8412-87886A61B1A6}" presName="horzSpace2" presStyleCnt="0"/>
      <dgm:spPr/>
    </dgm:pt>
    <dgm:pt modelId="{D12F0164-7DD6-4C46-8098-F745378C39CE}" type="pres">
      <dgm:prSet presAssocID="{0F4C2F39-7E32-4980-8412-87886A61B1A6}" presName="tx2" presStyleLbl="revTx" presStyleIdx="3" presStyleCnt="4"/>
      <dgm:spPr/>
      <dgm:t>
        <a:bodyPr/>
        <a:lstStyle/>
        <a:p>
          <a:endParaRPr lang="ru-RU"/>
        </a:p>
      </dgm:t>
    </dgm:pt>
    <dgm:pt modelId="{8CA2A7BC-0642-4190-ACE0-9A4DA02433A4}" type="pres">
      <dgm:prSet presAssocID="{0F4C2F39-7E32-4980-8412-87886A61B1A6}" presName="vert2" presStyleCnt="0"/>
      <dgm:spPr/>
    </dgm:pt>
    <dgm:pt modelId="{30DAA4B8-7B4D-4B58-979F-8B52817F6978}" type="pres">
      <dgm:prSet presAssocID="{0F4C2F39-7E32-4980-8412-87886A61B1A6}" presName="thinLine2b" presStyleLbl="callout" presStyleIdx="2" presStyleCnt="3"/>
      <dgm:spPr/>
    </dgm:pt>
    <dgm:pt modelId="{F12A37B7-C9CC-4931-823B-9E954D6EE3D2}" type="pres">
      <dgm:prSet presAssocID="{0F4C2F39-7E32-4980-8412-87886A61B1A6}" presName="vertSpace2b" presStyleCnt="0"/>
      <dgm:spPr/>
    </dgm:pt>
  </dgm:ptLst>
  <dgm:cxnLst>
    <dgm:cxn modelId="{12B631C7-DA90-4E82-9DDF-DEDAB2313CE3}" type="presOf" srcId="{FD9DDDB3-6123-4D0E-AAC8-57951484AE7C}" destId="{EADAED94-08B3-49AC-BAEC-ADDEFB8B939C}" srcOrd="0" destOrd="0" presId="urn:microsoft.com/office/officeart/2008/layout/LinedList"/>
    <dgm:cxn modelId="{3153DE68-2E80-49E7-8141-711051D905F8}" srcId="{FFFCAC88-2879-45BA-A783-C10B39668D60}" destId="{FD9DDDB3-6123-4D0E-AAC8-57951484AE7C}" srcOrd="0" destOrd="0" parTransId="{899D86FA-1BFA-4D74-967E-84C31B6541E4}" sibTransId="{A058D37B-894B-4394-B8AF-7080450405C7}"/>
    <dgm:cxn modelId="{8DF42462-FF21-4A28-8469-695B032799F3}" srcId="{FFFCAC88-2879-45BA-A783-C10B39668D60}" destId="{8400FE66-99FE-4488-95F9-C0EA0AFC5DA1}" srcOrd="1" destOrd="0" parTransId="{0D9B05C5-6F33-403E-8949-7DBA44A78D28}" sibTransId="{A9E739AA-AEE9-41EB-AD38-3CBB2C0ACB08}"/>
    <dgm:cxn modelId="{CE1E7F21-7006-4687-B29D-AAC494B05AC4}" type="presOf" srcId="{8400FE66-99FE-4488-95F9-C0EA0AFC5DA1}" destId="{42832C01-8230-42E4-9003-473AA25D4BC2}" srcOrd="0" destOrd="0" presId="urn:microsoft.com/office/officeart/2008/layout/LinedList"/>
    <dgm:cxn modelId="{682D96C2-FC72-4557-825F-0DE0280531C5}" type="presOf" srcId="{0F4C2F39-7E32-4980-8412-87886A61B1A6}" destId="{D12F0164-7DD6-4C46-8098-F745378C39CE}" srcOrd="0" destOrd="0" presId="urn:microsoft.com/office/officeart/2008/layout/LinedList"/>
    <dgm:cxn modelId="{26D24226-8042-4772-B169-C3A000962B04}" srcId="{FFFCAC88-2879-45BA-A783-C10B39668D60}" destId="{0F4C2F39-7E32-4980-8412-87886A61B1A6}" srcOrd="2" destOrd="0" parTransId="{824F9F02-1E1D-4CE9-80F1-C063A7921F76}" sibTransId="{44C758C0-E397-4F5F-BB4E-5E650A8EDC8A}"/>
    <dgm:cxn modelId="{10080196-4FC4-49D0-81D9-135CD20143D5}" type="presOf" srcId="{8D613BD4-5FEE-41C6-9D4D-68D6F5A4EA1D}" destId="{3D836B1C-D767-4029-8EA5-2113F09A4E33}" srcOrd="0" destOrd="0" presId="urn:microsoft.com/office/officeart/2008/layout/LinedList"/>
    <dgm:cxn modelId="{D04C5B3B-519A-4D79-89E0-6C53A99CE409}" type="presOf" srcId="{FFFCAC88-2879-45BA-A783-C10B39668D60}" destId="{96035975-0DDB-430A-9E59-BC293F728397}" srcOrd="0" destOrd="0" presId="urn:microsoft.com/office/officeart/2008/layout/LinedList"/>
    <dgm:cxn modelId="{171FAE50-6F60-40BB-AB89-5C08AA083033}" srcId="{8D613BD4-5FEE-41C6-9D4D-68D6F5A4EA1D}" destId="{FFFCAC88-2879-45BA-A783-C10B39668D60}" srcOrd="0" destOrd="0" parTransId="{15F3E7A8-A652-490B-9A9B-1C34F2821364}" sibTransId="{40F25E46-8BE0-401E-B4F2-1BB183AAC5D4}"/>
    <dgm:cxn modelId="{8DCB303D-1A61-44BA-89F1-B321668A4E0F}" type="presParOf" srcId="{3D836B1C-D767-4029-8EA5-2113F09A4E33}" destId="{38A61B5D-C3E3-4F90-877B-D185CB9E2073}" srcOrd="0" destOrd="0" presId="urn:microsoft.com/office/officeart/2008/layout/LinedList"/>
    <dgm:cxn modelId="{3680EC46-3BDB-4DE0-B549-0C300CD1602B}" type="presParOf" srcId="{3D836B1C-D767-4029-8EA5-2113F09A4E33}" destId="{A6A6E02F-DA38-469C-AE49-9B9F39FB52E0}" srcOrd="1" destOrd="0" presId="urn:microsoft.com/office/officeart/2008/layout/LinedList"/>
    <dgm:cxn modelId="{81866E29-67D0-4346-AE1E-55428C79364F}" type="presParOf" srcId="{A6A6E02F-DA38-469C-AE49-9B9F39FB52E0}" destId="{96035975-0DDB-430A-9E59-BC293F728397}" srcOrd="0" destOrd="0" presId="urn:microsoft.com/office/officeart/2008/layout/LinedList"/>
    <dgm:cxn modelId="{0030842D-567F-46FF-B435-A7E5907183EA}" type="presParOf" srcId="{A6A6E02F-DA38-469C-AE49-9B9F39FB52E0}" destId="{5F28D868-641C-415F-BF61-7F1B8BDD83C9}" srcOrd="1" destOrd="0" presId="urn:microsoft.com/office/officeart/2008/layout/LinedList"/>
    <dgm:cxn modelId="{B35C910D-30C4-4C33-80CE-EFC832B9FAED}" type="presParOf" srcId="{5F28D868-641C-415F-BF61-7F1B8BDD83C9}" destId="{5913305F-82A1-4078-B11D-BAFCA898B7FD}" srcOrd="0" destOrd="0" presId="urn:microsoft.com/office/officeart/2008/layout/LinedList"/>
    <dgm:cxn modelId="{6D0408B3-F0A0-42C0-888A-7C450A544C6C}" type="presParOf" srcId="{5F28D868-641C-415F-BF61-7F1B8BDD83C9}" destId="{D6D1A383-E083-47C4-BE46-BF3227819795}" srcOrd="1" destOrd="0" presId="urn:microsoft.com/office/officeart/2008/layout/LinedList"/>
    <dgm:cxn modelId="{0D037364-EBF3-4DA7-8B6B-5C7EA4186D75}" type="presParOf" srcId="{D6D1A383-E083-47C4-BE46-BF3227819795}" destId="{D64C527D-7388-4F96-AB57-A4D99852F9AA}" srcOrd="0" destOrd="0" presId="urn:microsoft.com/office/officeart/2008/layout/LinedList"/>
    <dgm:cxn modelId="{5F3B9D1B-C437-4A4F-8239-8D8595BFEA80}" type="presParOf" srcId="{D6D1A383-E083-47C4-BE46-BF3227819795}" destId="{EADAED94-08B3-49AC-BAEC-ADDEFB8B939C}" srcOrd="1" destOrd="0" presId="urn:microsoft.com/office/officeart/2008/layout/LinedList"/>
    <dgm:cxn modelId="{CB4724F0-AEAD-4529-A201-544EAC3D2ED2}" type="presParOf" srcId="{D6D1A383-E083-47C4-BE46-BF3227819795}" destId="{2EEF9F78-B448-4BAD-8ABC-00AC22F4B2DC}" srcOrd="2" destOrd="0" presId="urn:microsoft.com/office/officeart/2008/layout/LinedList"/>
    <dgm:cxn modelId="{09FEF4C0-6615-43D3-BA4D-AEB2F53499BD}" type="presParOf" srcId="{5F28D868-641C-415F-BF61-7F1B8BDD83C9}" destId="{3F350E22-EB82-4FC8-9BF0-4D7FD7641E72}" srcOrd="2" destOrd="0" presId="urn:microsoft.com/office/officeart/2008/layout/LinedList"/>
    <dgm:cxn modelId="{777452FA-6D68-4036-B4CB-792144B6105D}" type="presParOf" srcId="{5F28D868-641C-415F-BF61-7F1B8BDD83C9}" destId="{1F0BCFE8-F13A-4A98-BD67-9EDCDF32DCDF}" srcOrd="3" destOrd="0" presId="urn:microsoft.com/office/officeart/2008/layout/LinedList"/>
    <dgm:cxn modelId="{BBC5DDC8-9B27-4DBD-8990-140EEA3E52E3}" type="presParOf" srcId="{5F28D868-641C-415F-BF61-7F1B8BDD83C9}" destId="{5A7EB79A-659C-449C-803F-5979B56D5EFC}" srcOrd="4" destOrd="0" presId="urn:microsoft.com/office/officeart/2008/layout/LinedList"/>
    <dgm:cxn modelId="{363AC560-0DF1-4077-9823-1BBB2273DDA5}" type="presParOf" srcId="{5A7EB79A-659C-449C-803F-5979B56D5EFC}" destId="{3EA1E822-9B5E-4975-BDF2-54410874F176}" srcOrd="0" destOrd="0" presId="urn:microsoft.com/office/officeart/2008/layout/LinedList"/>
    <dgm:cxn modelId="{620E6685-AF61-4712-B7A5-2C1A5CF28F22}" type="presParOf" srcId="{5A7EB79A-659C-449C-803F-5979B56D5EFC}" destId="{42832C01-8230-42E4-9003-473AA25D4BC2}" srcOrd="1" destOrd="0" presId="urn:microsoft.com/office/officeart/2008/layout/LinedList"/>
    <dgm:cxn modelId="{9ED15BDA-7731-4176-A71E-899E3E81651E}" type="presParOf" srcId="{5A7EB79A-659C-449C-803F-5979B56D5EFC}" destId="{120B0105-BBDB-476D-8915-6E46DC92B56A}" srcOrd="2" destOrd="0" presId="urn:microsoft.com/office/officeart/2008/layout/LinedList"/>
    <dgm:cxn modelId="{E51414B3-75E4-47BA-BF7B-CB631CA74BFE}" type="presParOf" srcId="{5F28D868-641C-415F-BF61-7F1B8BDD83C9}" destId="{DC18B36C-0C1A-4579-B202-A6DEED30380F}" srcOrd="5" destOrd="0" presId="urn:microsoft.com/office/officeart/2008/layout/LinedList"/>
    <dgm:cxn modelId="{3D655E20-91E8-4C38-B1C1-FF934D208CB7}" type="presParOf" srcId="{5F28D868-641C-415F-BF61-7F1B8BDD83C9}" destId="{E2ABF790-7DF5-43F9-B0B7-FBA50F216BC5}" srcOrd="6" destOrd="0" presId="urn:microsoft.com/office/officeart/2008/layout/LinedList"/>
    <dgm:cxn modelId="{F2C69CAF-D550-41F0-86BA-72F38F75662A}" type="presParOf" srcId="{5F28D868-641C-415F-BF61-7F1B8BDD83C9}" destId="{6336CDB3-1CE7-4B81-AEAA-02EC14F65D1E}" srcOrd="7" destOrd="0" presId="urn:microsoft.com/office/officeart/2008/layout/LinedList"/>
    <dgm:cxn modelId="{859102AA-1F86-44E7-97E4-52F6050C1BF8}" type="presParOf" srcId="{6336CDB3-1CE7-4B81-AEAA-02EC14F65D1E}" destId="{A20E0EE0-F455-438E-94E3-92886C16B4A0}" srcOrd="0" destOrd="0" presId="urn:microsoft.com/office/officeart/2008/layout/LinedList"/>
    <dgm:cxn modelId="{8C68B2D1-8337-4CF7-9A3B-F6D3AAE88383}" type="presParOf" srcId="{6336CDB3-1CE7-4B81-AEAA-02EC14F65D1E}" destId="{D12F0164-7DD6-4C46-8098-F745378C39CE}" srcOrd="1" destOrd="0" presId="urn:microsoft.com/office/officeart/2008/layout/LinedList"/>
    <dgm:cxn modelId="{2F48F231-5888-43E0-8395-2546DCC86381}" type="presParOf" srcId="{6336CDB3-1CE7-4B81-AEAA-02EC14F65D1E}" destId="{8CA2A7BC-0642-4190-ACE0-9A4DA02433A4}" srcOrd="2" destOrd="0" presId="urn:microsoft.com/office/officeart/2008/layout/LinedList"/>
    <dgm:cxn modelId="{ABC74802-5D7A-46ED-80B7-6968FD635B9E}" type="presParOf" srcId="{5F28D868-641C-415F-BF61-7F1B8BDD83C9}" destId="{30DAA4B8-7B4D-4B58-979F-8B52817F6978}" srcOrd="8" destOrd="0" presId="urn:microsoft.com/office/officeart/2008/layout/LinedList"/>
    <dgm:cxn modelId="{EFB4E3FE-21BA-44BD-8BF8-BCCA75E95198}" type="presParOf" srcId="{5F28D868-641C-415F-BF61-7F1B8BDD83C9}" destId="{F12A37B7-C9CC-4931-823B-9E954D6EE3D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613BD4-5FEE-41C6-9D4D-68D6F5A4EA1D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FFCAC88-2879-45BA-A783-C10B39668D60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 права</a:t>
          </a:r>
          <a:endParaRPr lang="ru-RU" dirty="0"/>
        </a:p>
      </dgm:t>
    </dgm:pt>
    <dgm:pt modelId="{15F3E7A8-A652-490B-9A9B-1C34F2821364}" type="parTrans" cxnId="{171FAE50-6F60-40BB-AB89-5C08AA083033}">
      <dgm:prSet/>
      <dgm:spPr/>
      <dgm:t>
        <a:bodyPr/>
        <a:lstStyle/>
        <a:p>
          <a:endParaRPr lang="ru-RU"/>
        </a:p>
      </dgm:t>
    </dgm:pt>
    <dgm:pt modelId="{40F25E46-8BE0-401E-B4F2-1BB183AAC5D4}" type="sibTrans" cxnId="{171FAE50-6F60-40BB-AB89-5C08AA083033}">
      <dgm:prSet/>
      <dgm:spPr/>
      <dgm:t>
        <a:bodyPr/>
        <a:lstStyle/>
        <a:p>
          <a:endParaRPr lang="ru-RU"/>
        </a:p>
      </dgm:t>
    </dgm:pt>
    <dgm:pt modelId="{FD9DDDB3-6123-4D0E-AAC8-57951484AE7C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Релігійні тексти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документи, які містять церковний канон або іншу релігійну норму, що переплетена з нормами моралі і права, санкціонована державою для надання їй </a:t>
          </a:r>
          <a:r>
            <a:rPr lang="uk-UA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загальнообов</a:t>
          </a:r>
          <a:r>
            <a:rPr 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язкового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значення</a:t>
          </a:r>
          <a:endParaRPr lang="ru-RU" sz="2400" dirty="0"/>
        </a:p>
      </dgm:t>
    </dgm:pt>
    <dgm:pt modelId="{899D86FA-1BFA-4D74-967E-84C31B6541E4}" type="parTrans" cxnId="{3153DE68-2E80-49E7-8141-711051D905F8}">
      <dgm:prSet/>
      <dgm:spPr/>
      <dgm:t>
        <a:bodyPr/>
        <a:lstStyle/>
        <a:p>
          <a:endParaRPr lang="ru-RU"/>
        </a:p>
      </dgm:t>
    </dgm:pt>
    <dgm:pt modelId="{A058D37B-894B-4394-B8AF-7080450405C7}" type="sibTrans" cxnId="{3153DE68-2E80-49E7-8141-711051D905F8}">
      <dgm:prSet/>
      <dgm:spPr/>
      <dgm:t>
        <a:bodyPr/>
        <a:lstStyle/>
        <a:p>
          <a:endParaRPr lang="ru-RU"/>
        </a:p>
      </dgm:t>
    </dgm:pt>
    <dgm:pt modelId="{298EFFD3-71C6-456D-9333-0FFC31FF2698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Правова доктрина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це витоки формування права, його джерела, опубліковані праці юристів, які дістали загального значення</a:t>
          </a:r>
          <a:endParaRPr lang="ru-RU" sz="2400" dirty="0"/>
        </a:p>
      </dgm:t>
    </dgm:pt>
    <dgm:pt modelId="{D5FBAD8F-B9F2-4CEF-85BB-9BD26C3499A9}" type="parTrans" cxnId="{7D81C252-9FDB-4CED-991A-5E771F0D046B}">
      <dgm:prSet/>
      <dgm:spPr/>
      <dgm:t>
        <a:bodyPr/>
        <a:lstStyle/>
        <a:p>
          <a:endParaRPr lang="ru-RU"/>
        </a:p>
      </dgm:t>
    </dgm:pt>
    <dgm:pt modelId="{8C7CA0FF-6AD5-4A14-901F-4374EE0321F4}" type="sibTrans" cxnId="{7D81C252-9FDB-4CED-991A-5E771F0D046B}">
      <dgm:prSet/>
      <dgm:spPr/>
      <dgm:t>
        <a:bodyPr/>
        <a:lstStyle/>
        <a:p>
          <a:endParaRPr lang="ru-RU"/>
        </a:p>
      </dgm:t>
    </dgm:pt>
    <dgm:pt modelId="{DB837439-A82B-49F3-9932-071F16BF1AA6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 права 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 основні ідеї, вихідні положення, які закріплені в законі, мають загальну значущість, вищу імперативність і відображають суттєві положення права</a:t>
          </a:r>
          <a:endParaRPr lang="ru-RU" sz="2400" dirty="0"/>
        </a:p>
      </dgm:t>
    </dgm:pt>
    <dgm:pt modelId="{42C439D1-7321-4C74-BFA6-FA3CB4751D47}" type="parTrans" cxnId="{1EAC32F4-CE79-4759-9637-1071337DAEE1}">
      <dgm:prSet/>
      <dgm:spPr/>
      <dgm:t>
        <a:bodyPr/>
        <a:lstStyle/>
        <a:p>
          <a:endParaRPr lang="ru-RU"/>
        </a:p>
      </dgm:t>
    </dgm:pt>
    <dgm:pt modelId="{8890540F-391A-4F43-9553-EC562840704A}" type="sibTrans" cxnId="{1EAC32F4-CE79-4759-9637-1071337DAEE1}">
      <dgm:prSet/>
      <dgm:spPr/>
      <dgm:t>
        <a:bodyPr/>
        <a:lstStyle/>
        <a:p>
          <a:endParaRPr lang="ru-RU"/>
        </a:p>
      </dgm:t>
    </dgm:pt>
    <dgm:pt modelId="{E12FD042-0FF9-4C2F-AFDF-8568EEE48E67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Нормативний договір 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об</a:t>
          </a:r>
          <a:r>
            <a:rPr 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єктивне, формально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обов</a:t>
          </a:r>
          <a:r>
            <a:rPr 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язкове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правило поведінки, яке встановлене за взаємною домовленістю двох і більше суб</a:t>
          </a:r>
          <a:r>
            <a:rPr 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єктів суспільних відносин і забезпечується державою</a:t>
          </a:r>
          <a:endParaRPr lang="ru-RU" sz="2400" dirty="0"/>
        </a:p>
      </dgm:t>
    </dgm:pt>
    <dgm:pt modelId="{2F042DFA-5FB9-4FAD-8EDC-35D632CD5AD5}" type="parTrans" cxnId="{40DC2A64-EF7B-4925-A98E-21D29BC6B2CD}">
      <dgm:prSet/>
      <dgm:spPr/>
      <dgm:t>
        <a:bodyPr/>
        <a:lstStyle/>
        <a:p>
          <a:endParaRPr lang="ru-RU"/>
        </a:p>
      </dgm:t>
    </dgm:pt>
    <dgm:pt modelId="{8A9B2C8C-CAEC-4B6F-BD31-3820532A6BF0}" type="sibTrans" cxnId="{40DC2A64-EF7B-4925-A98E-21D29BC6B2CD}">
      <dgm:prSet/>
      <dgm:spPr/>
      <dgm:t>
        <a:bodyPr/>
        <a:lstStyle/>
        <a:p>
          <a:endParaRPr lang="ru-RU"/>
        </a:p>
      </dgm:t>
    </dgm:pt>
    <dgm:pt modelId="{3D836B1C-D767-4029-8EA5-2113F09A4E33}" type="pres">
      <dgm:prSet presAssocID="{8D613BD4-5FEE-41C6-9D4D-68D6F5A4EA1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8A61B5D-C3E3-4F90-877B-D185CB9E2073}" type="pres">
      <dgm:prSet presAssocID="{FFFCAC88-2879-45BA-A783-C10B39668D60}" presName="thickLine" presStyleLbl="alignNode1" presStyleIdx="0" presStyleCnt="1"/>
      <dgm:spPr/>
    </dgm:pt>
    <dgm:pt modelId="{A6A6E02F-DA38-469C-AE49-9B9F39FB52E0}" type="pres">
      <dgm:prSet presAssocID="{FFFCAC88-2879-45BA-A783-C10B39668D60}" presName="horz1" presStyleCnt="0"/>
      <dgm:spPr/>
    </dgm:pt>
    <dgm:pt modelId="{96035975-0DDB-430A-9E59-BC293F728397}" type="pres">
      <dgm:prSet presAssocID="{FFFCAC88-2879-45BA-A783-C10B39668D60}" presName="tx1" presStyleLbl="revTx" presStyleIdx="0" presStyleCnt="5"/>
      <dgm:spPr/>
      <dgm:t>
        <a:bodyPr/>
        <a:lstStyle/>
        <a:p>
          <a:endParaRPr lang="ru-RU"/>
        </a:p>
      </dgm:t>
    </dgm:pt>
    <dgm:pt modelId="{5F28D868-641C-415F-BF61-7F1B8BDD83C9}" type="pres">
      <dgm:prSet presAssocID="{FFFCAC88-2879-45BA-A783-C10B39668D60}" presName="vert1" presStyleCnt="0"/>
      <dgm:spPr/>
    </dgm:pt>
    <dgm:pt modelId="{6045F4E8-8240-4382-A335-1DCFD7E1E0E5}" type="pres">
      <dgm:prSet presAssocID="{E12FD042-0FF9-4C2F-AFDF-8568EEE48E67}" presName="vertSpace2a" presStyleCnt="0"/>
      <dgm:spPr/>
    </dgm:pt>
    <dgm:pt modelId="{2D4B4928-D59C-4689-AA88-6F4D049B1C11}" type="pres">
      <dgm:prSet presAssocID="{E12FD042-0FF9-4C2F-AFDF-8568EEE48E67}" presName="horz2" presStyleCnt="0"/>
      <dgm:spPr/>
    </dgm:pt>
    <dgm:pt modelId="{94F6A461-0791-4CD5-8C7E-759C06B558C7}" type="pres">
      <dgm:prSet presAssocID="{E12FD042-0FF9-4C2F-AFDF-8568EEE48E67}" presName="horzSpace2" presStyleCnt="0"/>
      <dgm:spPr/>
    </dgm:pt>
    <dgm:pt modelId="{D8ED3957-30AA-4917-84A3-3384BF6B0A04}" type="pres">
      <dgm:prSet presAssocID="{E12FD042-0FF9-4C2F-AFDF-8568EEE48E67}" presName="tx2" presStyleLbl="revTx" presStyleIdx="1" presStyleCnt="5"/>
      <dgm:spPr/>
      <dgm:t>
        <a:bodyPr/>
        <a:lstStyle/>
        <a:p>
          <a:endParaRPr lang="ru-RU"/>
        </a:p>
      </dgm:t>
    </dgm:pt>
    <dgm:pt modelId="{0DF270D9-1BF1-4FC6-9FD2-8C4B1F4567DD}" type="pres">
      <dgm:prSet presAssocID="{E12FD042-0FF9-4C2F-AFDF-8568EEE48E67}" presName="vert2" presStyleCnt="0"/>
      <dgm:spPr/>
    </dgm:pt>
    <dgm:pt modelId="{D64ED942-3A52-4B59-B5E3-7ABD26FEFFD4}" type="pres">
      <dgm:prSet presAssocID="{E12FD042-0FF9-4C2F-AFDF-8568EEE48E67}" presName="thinLine2b" presStyleLbl="callout" presStyleIdx="0" presStyleCnt="4"/>
      <dgm:spPr/>
    </dgm:pt>
    <dgm:pt modelId="{F42BC4BF-CF91-422A-8AD6-ABC549E725A2}" type="pres">
      <dgm:prSet presAssocID="{E12FD042-0FF9-4C2F-AFDF-8568EEE48E67}" presName="vertSpace2b" presStyleCnt="0"/>
      <dgm:spPr/>
    </dgm:pt>
    <dgm:pt modelId="{D6D1A383-E083-47C4-BE46-BF3227819795}" type="pres">
      <dgm:prSet presAssocID="{FD9DDDB3-6123-4D0E-AAC8-57951484AE7C}" presName="horz2" presStyleCnt="0"/>
      <dgm:spPr/>
    </dgm:pt>
    <dgm:pt modelId="{D64C527D-7388-4F96-AB57-A4D99852F9AA}" type="pres">
      <dgm:prSet presAssocID="{FD9DDDB3-6123-4D0E-AAC8-57951484AE7C}" presName="horzSpace2" presStyleCnt="0"/>
      <dgm:spPr/>
    </dgm:pt>
    <dgm:pt modelId="{EADAED94-08B3-49AC-BAEC-ADDEFB8B939C}" type="pres">
      <dgm:prSet presAssocID="{FD9DDDB3-6123-4D0E-AAC8-57951484AE7C}" presName="tx2" presStyleLbl="revTx" presStyleIdx="2" presStyleCnt="5"/>
      <dgm:spPr/>
      <dgm:t>
        <a:bodyPr/>
        <a:lstStyle/>
        <a:p>
          <a:endParaRPr lang="ru-RU"/>
        </a:p>
      </dgm:t>
    </dgm:pt>
    <dgm:pt modelId="{2EEF9F78-B448-4BAD-8ABC-00AC22F4B2DC}" type="pres">
      <dgm:prSet presAssocID="{FD9DDDB3-6123-4D0E-AAC8-57951484AE7C}" presName="vert2" presStyleCnt="0"/>
      <dgm:spPr/>
    </dgm:pt>
    <dgm:pt modelId="{3F350E22-EB82-4FC8-9BF0-4D7FD7641E72}" type="pres">
      <dgm:prSet presAssocID="{FD9DDDB3-6123-4D0E-AAC8-57951484AE7C}" presName="thinLine2b" presStyleLbl="callout" presStyleIdx="1" presStyleCnt="4"/>
      <dgm:spPr/>
    </dgm:pt>
    <dgm:pt modelId="{1F0BCFE8-F13A-4A98-BD67-9EDCDF32DCDF}" type="pres">
      <dgm:prSet presAssocID="{FD9DDDB3-6123-4D0E-AAC8-57951484AE7C}" presName="vertSpace2b" presStyleCnt="0"/>
      <dgm:spPr/>
    </dgm:pt>
    <dgm:pt modelId="{5D71E863-19B1-47DE-AB79-39B459824178}" type="pres">
      <dgm:prSet presAssocID="{298EFFD3-71C6-456D-9333-0FFC31FF2698}" presName="horz2" presStyleCnt="0"/>
      <dgm:spPr/>
    </dgm:pt>
    <dgm:pt modelId="{C3E11F07-A1D3-4EC5-826B-743E33C4E14E}" type="pres">
      <dgm:prSet presAssocID="{298EFFD3-71C6-456D-9333-0FFC31FF2698}" presName="horzSpace2" presStyleCnt="0"/>
      <dgm:spPr/>
    </dgm:pt>
    <dgm:pt modelId="{2B500552-7F25-4A46-ACD0-054EAA1D8F6A}" type="pres">
      <dgm:prSet presAssocID="{298EFFD3-71C6-456D-9333-0FFC31FF2698}" presName="tx2" presStyleLbl="revTx" presStyleIdx="3" presStyleCnt="5"/>
      <dgm:spPr/>
      <dgm:t>
        <a:bodyPr/>
        <a:lstStyle/>
        <a:p>
          <a:endParaRPr lang="ru-RU"/>
        </a:p>
      </dgm:t>
    </dgm:pt>
    <dgm:pt modelId="{890DB442-9E9C-48EC-8D3B-950051AF35E3}" type="pres">
      <dgm:prSet presAssocID="{298EFFD3-71C6-456D-9333-0FFC31FF2698}" presName="vert2" presStyleCnt="0"/>
      <dgm:spPr/>
    </dgm:pt>
    <dgm:pt modelId="{60E9F51A-6453-4243-88FF-7258B80409C2}" type="pres">
      <dgm:prSet presAssocID="{298EFFD3-71C6-456D-9333-0FFC31FF2698}" presName="thinLine2b" presStyleLbl="callout" presStyleIdx="2" presStyleCnt="4"/>
      <dgm:spPr/>
    </dgm:pt>
    <dgm:pt modelId="{F47A69BC-F4E8-439E-870B-BFD98A0259C4}" type="pres">
      <dgm:prSet presAssocID="{298EFFD3-71C6-456D-9333-0FFC31FF2698}" presName="vertSpace2b" presStyleCnt="0"/>
      <dgm:spPr/>
    </dgm:pt>
    <dgm:pt modelId="{8FE18F30-297D-44EA-9D0E-2E6266B11935}" type="pres">
      <dgm:prSet presAssocID="{DB837439-A82B-49F3-9932-071F16BF1AA6}" presName="horz2" presStyleCnt="0"/>
      <dgm:spPr/>
    </dgm:pt>
    <dgm:pt modelId="{33675576-3F89-47E4-B9FC-51419E108131}" type="pres">
      <dgm:prSet presAssocID="{DB837439-A82B-49F3-9932-071F16BF1AA6}" presName="horzSpace2" presStyleCnt="0"/>
      <dgm:spPr/>
    </dgm:pt>
    <dgm:pt modelId="{4A0AB5CE-E540-47EE-AB95-70D369CFE810}" type="pres">
      <dgm:prSet presAssocID="{DB837439-A82B-49F3-9932-071F16BF1AA6}" presName="tx2" presStyleLbl="revTx" presStyleIdx="4" presStyleCnt="5"/>
      <dgm:spPr/>
      <dgm:t>
        <a:bodyPr/>
        <a:lstStyle/>
        <a:p>
          <a:endParaRPr lang="ru-RU"/>
        </a:p>
      </dgm:t>
    </dgm:pt>
    <dgm:pt modelId="{FCA0253F-4EE0-4E65-B348-D7123722EA5A}" type="pres">
      <dgm:prSet presAssocID="{DB837439-A82B-49F3-9932-071F16BF1AA6}" presName="vert2" presStyleCnt="0"/>
      <dgm:spPr/>
    </dgm:pt>
    <dgm:pt modelId="{DAD40CC8-CCFB-4950-B6FC-6311CEE7C83C}" type="pres">
      <dgm:prSet presAssocID="{DB837439-A82B-49F3-9932-071F16BF1AA6}" presName="thinLine2b" presStyleLbl="callout" presStyleIdx="3" presStyleCnt="4"/>
      <dgm:spPr/>
    </dgm:pt>
    <dgm:pt modelId="{E699E3C2-5F71-42DC-8041-113D5847B977}" type="pres">
      <dgm:prSet presAssocID="{DB837439-A82B-49F3-9932-071F16BF1AA6}" presName="vertSpace2b" presStyleCnt="0"/>
      <dgm:spPr/>
    </dgm:pt>
  </dgm:ptLst>
  <dgm:cxnLst>
    <dgm:cxn modelId="{498BF25A-986B-47AF-BD9A-BD6A081ED8E5}" type="presOf" srcId="{DB837439-A82B-49F3-9932-071F16BF1AA6}" destId="{4A0AB5CE-E540-47EE-AB95-70D369CFE810}" srcOrd="0" destOrd="0" presId="urn:microsoft.com/office/officeart/2008/layout/LinedList"/>
    <dgm:cxn modelId="{1475C7E8-EDAD-49CC-AAB7-16F5F59C38D4}" type="presOf" srcId="{298EFFD3-71C6-456D-9333-0FFC31FF2698}" destId="{2B500552-7F25-4A46-ACD0-054EAA1D8F6A}" srcOrd="0" destOrd="0" presId="urn:microsoft.com/office/officeart/2008/layout/LinedList"/>
    <dgm:cxn modelId="{171FAE50-6F60-40BB-AB89-5C08AA083033}" srcId="{8D613BD4-5FEE-41C6-9D4D-68D6F5A4EA1D}" destId="{FFFCAC88-2879-45BA-A783-C10B39668D60}" srcOrd="0" destOrd="0" parTransId="{15F3E7A8-A652-490B-9A9B-1C34F2821364}" sibTransId="{40F25E46-8BE0-401E-B4F2-1BB183AAC5D4}"/>
    <dgm:cxn modelId="{4BFF93C0-0971-420A-8EC6-AE6E3FA3E962}" type="presOf" srcId="{8D613BD4-5FEE-41C6-9D4D-68D6F5A4EA1D}" destId="{3D836B1C-D767-4029-8EA5-2113F09A4E33}" srcOrd="0" destOrd="0" presId="urn:microsoft.com/office/officeart/2008/layout/LinedList"/>
    <dgm:cxn modelId="{7D81C252-9FDB-4CED-991A-5E771F0D046B}" srcId="{FFFCAC88-2879-45BA-A783-C10B39668D60}" destId="{298EFFD3-71C6-456D-9333-0FFC31FF2698}" srcOrd="2" destOrd="0" parTransId="{D5FBAD8F-B9F2-4CEF-85BB-9BD26C3499A9}" sibTransId="{8C7CA0FF-6AD5-4A14-901F-4374EE0321F4}"/>
    <dgm:cxn modelId="{0697B0FE-27E5-4474-A8D4-C72005017750}" type="presOf" srcId="{E12FD042-0FF9-4C2F-AFDF-8568EEE48E67}" destId="{D8ED3957-30AA-4917-84A3-3384BF6B0A04}" srcOrd="0" destOrd="0" presId="urn:microsoft.com/office/officeart/2008/layout/LinedList"/>
    <dgm:cxn modelId="{AE21261F-A2D5-4E29-86F1-A26FCE25C3EA}" type="presOf" srcId="{FFFCAC88-2879-45BA-A783-C10B39668D60}" destId="{96035975-0DDB-430A-9E59-BC293F728397}" srcOrd="0" destOrd="0" presId="urn:microsoft.com/office/officeart/2008/layout/LinedList"/>
    <dgm:cxn modelId="{3153DE68-2E80-49E7-8141-711051D905F8}" srcId="{FFFCAC88-2879-45BA-A783-C10B39668D60}" destId="{FD9DDDB3-6123-4D0E-AAC8-57951484AE7C}" srcOrd="1" destOrd="0" parTransId="{899D86FA-1BFA-4D74-967E-84C31B6541E4}" sibTransId="{A058D37B-894B-4394-B8AF-7080450405C7}"/>
    <dgm:cxn modelId="{1EAC32F4-CE79-4759-9637-1071337DAEE1}" srcId="{FFFCAC88-2879-45BA-A783-C10B39668D60}" destId="{DB837439-A82B-49F3-9932-071F16BF1AA6}" srcOrd="3" destOrd="0" parTransId="{42C439D1-7321-4C74-BFA6-FA3CB4751D47}" sibTransId="{8890540F-391A-4F43-9553-EC562840704A}"/>
    <dgm:cxn modelId="{40DC2A64-EF7B-4925-A98E-21D29BC6B2CD}" srcId="{FFFCAC88-2879-45BA-A783-C10B39668D60}" destId="{E12FD042-0FF9-4C2F-AFDF-8568EEE48E67}" srcOrd="0" destOrd="0" parTransId="{2F042DFA-5FB9-4FAD-8EDC-35D632CD5AD5}" sibTransId="{8A9B2C8C-CAEC-4B6F-BD31-3820532A6BF0}"/>
    <dgm:cxn modelId="{A52714D5-2877-4EF6-81EE-DAD810EE9396}" type="presOf" srcId="{FD9DDDB3-6123-4D0E-AAC8-57951484AE7C}" destId="{EADAED94-08B3-49AC-BAEC-ADDEFB8B939C}" srcOrd="0" destOrd="0" presId="urn:microsoft.com/office/officeart/2008/layout/LinedList"/>
    <dgm:cxn modelId="{060CD28C-756B-4854-B39C-4AFFCB8B939B}" type="presParOf" srcId="{3D836B1C-D767-4029-8EA5-2113F09A4E33}" destId="{38A61B5D-C3E3-4F90-877B-D185CB9E2073}" srcOrd="0" destOrd="0" presId="urn:microsoft.com/office/officeart/2008/layout/LinedList"/>
    <dgm:cxn modelId="{57D1A8C3-7A8B-4A34-BE02-FC285697076A}" type="presParOf" srcId="{3D836B1C-D767-4029-8EA5-2113F09A4E33}" destId="{A6A6E02F-DA38-469C-AE49-9B9F39FB52E0}" srcOrd="1" destOrd="0" presId="urn:microsoft.com/office/officeart/2008/layout/LinedList"/>
    <dgm:cxn modelId="{788D1EA5-0855-47BB-96BE-D1440900F39C}" type="presParOf" srcId="{A6A6E02F-DA38-469C-AE49-9B9F39FB52E0}" destId="{96035975-0DDB-430A-9E59-BC293F728397}" srcOrd="0" destOrd="0" presId="urn:microsoft.com/office/officeart/2008/layout/LinedList"/>
    <dgm:cxn modelId="{89288EF0-E307-4215-9C3F-F2B341E0792C}" type="presParOf" srcId="{A6A6E02F-DA38-469C-AE49-9B9F39FB52E0}" destId="{5F28D868-641C-415F-BF61-7F1B8BDD83C9}" srcOrd="1" destOrd="0" presId="urn:microsoft.com/office/officeart/2008/layout/LinedList"/>
    <dgm:cxn modelId="{5558CDC4-C2E2-4C1A-B0E7-42B0E68048ED}" type="presParOf" srcId="{5F28D868-641C-415F-BF61-7F1B8BDD83C9}" destId="{6045F4E8-8240-4382-A335-1DCFD7E1E0E5}" srcOrd="0" destOrd="0" presId="urn:microsoft.com/office/officeart/2008/layout/LinedList"/>
    <dgm:cxn modelId="{D59A49E1-00A6-4C0F-8DFF-D949734C42F8}" type="presParOf" srcId="{5F28D868-641C-415F-BF61-7F1B8BDD83C9}" destId="{2D4B4928-D59C-4689-AA88-6F4D049B1C11}" srcOrd="1" destOrd="0" presId="urn:microsoft.com/office/officeart/2008/layout/LinedList"/>
    <dgm:cxn modelId="{CEC4CA0B-E551-45AA-A273-7258A0267748}" type="presParOf" srcId="{2D4B4928-D59C-4689-AA88-6F4D049B1C11}" destId="{94F6A461-0791-4CD5-8C7E-759C06B558C7}" srcOrd="0" destOrd="0" presId="urn:microsoft.com/office/officeart/2008/layout/LinedList"/>
    <dgm:cxn modelId="{63C9630E-579E-4982-86B9-7595DB4F4F74}" type="presParOf" srcId="{2D4B4928-D59C-4689-AA88-6F4D049B1C11}" destId="{D8ED3957-30AA-4917-84A3-3384BF6B0A04}" srcOrd="1" destOrd="0" presId="urn:microsoft.com/office/officeart/2008/layout/LinedList"/>
    <dgm:cxn modelId="{E3CF8387-6C07-4448-A6DD-80389CD45C55}" type="presParOf" srcId="{2D4B4928-D59C-4689-AA88-6F4D049B1C11}" destId="{0DF270D9-1BF1-4FC6-9FD2-8C4B1F4567DD}" srcOrd="2" destOrd="0" presId="urn:microsoft.com/office/officeart/2008/layout/LinedList"/>
    <dgm:cxn modelId="{5D268E27-190D-4451-9033-B39FEF495B0A}" type="presParOf" srcId="{5F28D868-641C-415F-BF61-7F1B8BDD83C9}" destId="{D64ED942-3A52-4B59-B5E3-7ABD26FEFFD4}" srcOrd="2" destOrd="0" presId="urn:microsoft.com/office/officeart/2008/layout/LinedList"/>
    <dgm:cxn modelId="{F0CD8DD8-6841-4B8B-BD81-D697E392809D}" type="presParOf" srcId="{5F28D868-641C-415F-BF61-7F1B8BDD83C9}" destId="{F42BC4BF-CF91-422A-8AD6-ABC549E725A2}" srcOrd="3" destOrd="0" presId="urn:microsoft.com/office/officeart/2008/layout/LinedList"/>
    <dgm:cxn modelId="{00F0905F-14B5-4AC4-B7E8-5AC57B57DC86}" type="presParOf" srcId="{5F28D868-641C-415F-BF61-7F1B8BDD83C9}" destId="{D6D1A383-E083-47C4-BE46-BF3227819795}" srcOrd="4" destOrd="0" presId="urn:microsoft.com/office/officeart/2008/layout/LinedList"/>
    <dgm:cxn modelId="{48499DC7-DCEA-4815-8A7B-799B8C84B361}" type="presParOf" srcId="{D6D1A383-E083-47C4-BE46-BF3227819795}" destId="{D64C527D-7388-4F96-AB57-A4D99852F9AA}" srcOrd="0" destOrd="0" presId="urn:microsoft.com/office/officeart/2008/layout/LinedList"/>
    <dgm:cxn modelId="{0207F7B6-98C5-48AB-9A48-C19E1CC38257}" type="presParOf" srcId="{D6D1A383-E083-47C4-BE46-BF3227819795}" destId="{EADAED94-08B3-49AC-BAEC-ADDEFB8B939C}" srcOrd="1" destOrd="0" presId="urn:microsoft.com/office/officeart/2008/layout/LinedList"/>
    <dgm:cxn modelId="{9E92E94F-65A6-4F50-9446-3055255AE95F}" type="presParOf" srcId="{D6D1A383-E083-47C4-BE46-BF3227819795}" destId="{2EEF9F78-B448-4BAD-8ABC-00AC22F4B2DC}" srcOrd="2" destOrd="0" presId="urn:microsoft.com/office/officeart/2008/layout/LinedList"/>
    <dgm:cxn modelId="{6D18A125-1E36-4C73-A711-D3B62980AF36}" type="presParOf" srcId="{5F28D868-641C-415F-BF61-7F1B8BDD83C9}" destId="{3F350E22-EB82-4FC8-9BF0-4D7FD7641E72}" srcOrd="5" destOrd="0" presId="urn:microsoft.com/office/officeart/2008/layout/LinedList"/>
    <dgm:cxn modelId="{FAF49806-D535-4B15-A88D-0FAF266E1B7E}" type="presParOf" srcId="{5F28D868-641C-415F-BF61-7F1B8BDD83C9}" destId="{1F0BCFE8-F13A-4A98-BD67-9EDCDF32DCDF}" srcOrd="6" destOrd="0" presId="urn:microsoft.com/office/officeart/2008/layout/LinedList"/>
    <dgm:cxn modelId="{9E9079A4-D22E-4AA1-8A1F-B346757DBEB8}" type="presParOf" srcId="{5F28D868-641C-415F-BF61-7F1B8BDD83C9}" destId="{5D71E863-19B1-47DE-AB79-39B459824178}" srcOrd="7" destOrd="0" presId="urn:microsoft.com/office/officeart/2008/layout/LinedList"/>
    <dgm:cxn modelId="{CD348651-327E-47F2-8AA6-DC55D88DD45C}" type="presParOf" srcId="{5D71E863-19B1-47DE-AB79-39B459824178}" destId="{C3E11F07-A1D3-4EC5-826B-743E33C4E14E}" srcOrd="0" destOrd="0" presId="urn:microsoft.com/office/officeart/2008/layout/LinedList"/>
    <dgm:cxn modelId="{3A9658A8-FED6-40B2-9427-FD0E32D9A819}" type="presParOf" srcId="{5D71E863-19B1-47DE-AB79-39B459824178}" destId="{2B500552-7F25-4A46-ACD0-054EAA1D8F6A}" srcOrd="1" destOrd="0" presId="urn:microsoft.com/office/officeart/2008/layout/LinedList"/>
    <dgm:cxn modelId="{766564B5-F748-4394-AF2B-8BF7A4EBACB9}" type="presParOf" srcId="{5D71E863-19B1-47DE-AB79-39B459824178}" destId="{890DB442-9E9C-48EC-8D3B-950051AF35E3}" srcOrd="2" destOrd="0" presId="urn:microsoft.com/office/officeart/2008/layout/LinedList"/>
    <dgm:cxn modelId="{ED0D7147-FFA9-445D-BBBF-85B9CE08BFC1}" type="presParOf" srcId="{5F28D868-641C-415F-BF61-7F1B8BDD83C9}" destId="{60E9F51A-6453-4243-88FF-7258B80409C2}" srcOrd="8" destOrd="0" presId="urn:microsoft.com/office/officeart/2008/layout/LinedList"/>
    <dgm:cxn modelId="{C38CBE9C-BC5F-44C4-9B1B-023B9E462628}" type="presParOf" srcId="{5F28D868-641C-415F-BF61-7F1B8BDD83C9}" destId="{F47A69BC-F4E8-439E-870B-BFD98A0259C4}" srcOrd="9" destOrd="0" presId="urn:microsoft.com/office/officeart/2008/layout/LinedList"/>
    <dgm:cxn modelId="{354DB5AB-BE52-455A-AE6A-8355FE9AF073}" type="presParOf" srcId="{5F28D868-641C-415F-BF61-7F1B8BDD83C9}" destId="{8FE18F30-297D-44EA-9D0E-2E6266B11935}" srcOrd="10" destOrd="0" presId="urn:microsoft.com/office/officeart/2008/layout/LinedList"/>
    <dgm:cxn modelId="{9155C32D-332D-4AE4-87C0-6AC17D00BBAE}" type="presParOf" srcId="{8FE18F30-297D-44EA-9D0E-2E6266B11935}" destId="{33675576-3F89-47E4-B9FC-51419E108131}" srcOrd="0" destOrd="0" presId="urn:microsoft.com/office/officeart/2008/layout/LinedList"/>
    <dgm:cxn modelId="{1FBE22FF-4898-4D00-8685-170DD1154815}" type="presParOf" srcId="{8FE18F30-297D-44EA-9D0E-2E6266B11935}" destId="{4A0AB5CE-E540-47EE-AB95-70D369CFE810}" srcOrd="1" destOrd="0" presId="urn:microsoft.com/office/officeart/2008/layout/LinedList"/>
    <dgm:cxn modelId="{F59F6B7C-C39B-4BC8-878C-53822C254DCA}" type="presParOf" srcId="{8FE18F30-297D-44EA-9D0E-2E6266B11935}" destId="{FCA0253F-4EE0-4E65-B348-D7123722EA5A}" srcOrd="2" destOrd="0" presId="urn:microsoft.com/office/officeart/2008/layout/LinedList"/>
    <dgm:cxn modelId="{FE85F624-AAAA-4A97-A2C8-ADE2BBE1AB09}" type="presParOf" srcId="{5F28D868-641C-415F-BF61-7F1B8BDD83C9}" destId="{DAD40CC8-CCFB-4950-B6FC-6311CEE7C83C}" srcOrd="11" destOrd="0" presId="urn:microsoft.com/office/officeart/2008/layout/LinedList"/>
    <dgm:cxn modelId="{286B3396-BFA5-49A1-B9AF-F205C255194E}" type="presParOf" srcId="{5F28D868-641C-415F-BF61-7F1B8BDD83C9}" destId="{E699E3C2-5F71-42DC-8041-113D5847B97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D76D19-BDEB-43E7-A048-84581A5773EC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</dgm:pt>
    <dgm:pt modelId="{D73B62A7-D16A-4DF2-B0D3-20AE232D222D}">
      <dgm:prSet phldrT="[Текст]" custT="1"/>
      <dgm:spPr/>
      <dgm:t>
        <a:bodyPr/>
        <a:lstStyle/>
        <a:p>
          <a:pPr algn="just"/>
          <a:r>
            <a:rPr lang="uk-UA" sz="3600" b="1" dirty="0" smtClean="0">
              <a:latin typeface="+mj-lt"/>
              <a:cs typeface="Times New Roman" panose="02020603050405020304" pitchFamily="18" charset="0"/>
            </a:rPr>
            <a:t>Нормативно-правовий акт</a:t>
          </a:r>
          <a:r>
            <a:rPr lang="uk-UA" sz="3600" b="0" dirty="0" smtClean="0">
              <a:latin typeface="+mj-lt"/>
              <a:cs typeface="Times New Roman" panose="02020603050405020304" pitchFamily="18" charset="0"/>
            </a:rPr>
            <a:t> – </a:t>
          </a:r>
          <a:r>
            <a:rPr lang="uk-UA" sz="2600" b="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це офіційний письмовий документ певної форми виразу, прийнятий уповноваженим на це суб’єктом нормотворення у визначеній законодавством формі та за встановленою законодавством процедурою, спрямований на регулювання суспільних відносин визначеної сфери, що містить норми права, має неперсоніфікований характер, розрахований на неодноразове застосування невизначеним колом суб’єктів і забезпечується державою</a:t>
          </a:r>
          <a:endParaRPr lang="ru-RU" sz="2600" b="0" dirty="0">
            <a:latin typeface="+mj-lt"/>
          </a:endParaRPr>
        </a:p>
      </dgm:t>
    </dgm:pt>
    <dgm:pt modelId="{F2651DEA-3947-4E57-8243-55632191A943}" type="parTrans" cxnId="{6546A420-84A9-43F2-8C12-015B5FAA2627}">
      <dgm:prSet/>
      <dgm:spPr/>
      <dgm:t>
        <a:bodyPr/>
        <a:lstStyle/>
        <a:p>
          <a:endParaRPr lang="ru-RU"/>
        </a:p>
      </dgm:t>
    </dgm:pt>
    <dgm:pt modelId="{495941F6-730B-4267-9952-0C7D86FE0604}" type="sibTrans" cxnId="{6546A420-84A9-43F2-8C12-015B5FAA2627}">
      <dgm:prSet/>
      <dgm:spPr/>
      <dgm:t>
        <a:bodyPr/>
        <a:lstStyle/>
        <a:p>
          <a:endParaRPr lang="ru-RU"/>
        </a:p>
      </dgm:t>
    </dgm:pt>
    <dgm:pt modelId="{FD76E867-6F6A-402A-AFE1-B54CFC96D6C3}" type="pres">
      <dgm:prSet presAssocID="{C8D76D19-BDEB-43E7-A048-84581A5773EC}" presName="compositeShape" presStyleCnt="0">
        <dgm:presLayoutVars>
          <dgm:dir/>
          <dgm:resizeHandles/>
        </dgm:presLayoutVars>
      </dgm:prSet>
      <dgm:spPr/>
    </dgm:pt>
    <dgm:pt modelId="{AE74CF63-1530-4959-8DEB-33E4B65D32F1}" type="pres">
      <dgm:prSet presAssocID="{C8D76D19-BDEB-43E7-A048-84581A5773EC}" presName="pyramid" presStyleLbl="node1" presStyleIdx="0" presStyleCnt="1"/>
      <dgm:spPr/>
    </dgm:pt>
    <dgm:pt modelId="{0FE2B6F6-C534-4759-B411-46B2BCEEEC8C}" type="pres">
      <dgm:prSet presAssocID="{C8D76D19-BDEB-43E7-A048-84581A5773EC}" presName="theList" presStyleCnt="0"/>
      <dgm:spPr/>
    </dgm:pt>
    <dgm:pt modelId="{A98F85F3-5239-49A3-9601-52134D2877EF}" type="pres">
      <dgm:prSet presAssocID="{D73B62A7-D16A-4DF2-B0D3-20AE232D222D}" presName="aNode" presStyleLbl="fgAcc1" presStyleIdx="0" presStyleCnt="1" custScaleX="366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35045-60A8-44DB-BA08-ED92E3D69E02}" type="pres">
      <dgm:prSet presAssocID="{D73B62A7-D16A-4DF2-B0D3-20AE232D222D}" presName="aSpace" presStyleCnt="0"/>
      <dgm:spPr/>
    </dgm:pt>
  </dgm:ptLst>
  <dgm:cxnLst>
    <dgm:cxn modelId="{A2C769A2-C3FA-48E1-BBF9-2A6BD760E915}" type="presOf" srcId="{D73B62A7-D16A-4DF2-B0D3-20AE232D222D}" destId="{A98F85F3-5239-49A3-9601-52134D2877EF}" srcOrd="0" destOrd="0" presId="urn:microsoft.com/office/officeart/2005/8/layout/pyramid2"/>
    <dgm:cxn modelId="{2114D063-047E-41D4-A855-854C4A213684}" type="presOf" srcId="{C8D76D19-BDEB-43E7-A048-84581A5773EC}" destId="{FD76E867-6F6A-402A-AFE1-B54CFC96D6C3}" srcOrd="0" destOrd="0" presId="urn:microsoft.com/office/officeart/2005/8/layout/pyramid2"/>
    <dgm:cxn modelId="{6546A420-84A9-43F2-8C12-015B5FAA2627}" srcId="{C8D76D19-BDEB-43E7-A048-84581A5773EC}" destId="{D73B62A7-D16A-4DF2-B0D3-20AE232D222D}" srcOrd="0" destOrd="0" parTransId="{F2651DEA-3947-4E57-8243-55632191A943}" sibTransId="{495941F6-730B-4267-9952-0C7D86FE0604}"/>
    <dgm:cxn modelId="{16E04925-99B0-4726-A4C7-C79CD4C58F67}" type="presParOf" srcId="{FD76E867-6F6A-402A-AFE1-B54CFC96D6C3}" destId="{AE74CF63-1530-4959-8DEB-33E4B65D32F1}" srcOrd="0" destOrd="0" presId="urn:microsoft.com/office/officeart/2005/8/layout/pyramid2"/>
    <dgm:cxn modelId="{3C5F1C99-31BE-4CDC-98D2-ED798B7CA22C}" type="presParOf" srcId="{FD76E867-6F6A-402A-AFE1-B54CFC96D6C3}" destId="{0FE2B6F6-C534-4759-B411-46B2BCEEEC8C}" srcOrd="1" destOrd="0" presId="urn:microsoft.com/office/officeart/2005/8/layout/pyramid2"/>
    <dgm:cxn modelId="{46B668D4-9B31-428C-807C-1EEEC1EA3C79}" type="presParOf" srcId="{0FE2B6F6-C534-4759-B411-46B2BCEEEC8C}" destId="{A98F85F3-5239-49A3-9601-52134D2877EF}" srcOrd="0" destOrd="0" presId="urn:microsoft.com/office/officeart/2005/8/layout/pyramid2"/>
    <dgm:cxn modelId="{C2F6C065-AD12-4EAE-8866-298578CBE70B}" type="presParOf" srcId="{0FE2B6F6-C534-4759-B411-46B2BCEEEC8C}" destId="{7C735045-60A8-44DB-BA08-ED92E3D69E0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089AB5-4A14-4DA5-953C-8575D0BB175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C8E2099-7037-4D86-8A3C-15317CFDB110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  <a:cs typeface="Times New Roman" panose="02020603050405020304" pitchFamily="18" charset="0"/>
            </a:rPr>
            <a:t>виражає державну волю домінуючої частини населення або всього народу</a:t>
          </a:r>
          <a:endParaRPr lang="ru-RU" sz="2400" dirty="0">
            <a:latin typeface="+mj-lt"/>
          </a:endParaRPr>
        </a:p>
      </dgm:t>
    </dgm:pt>
    <dgm:pt modelId="{3F38A45B-B2EB-4D46-95A9-F272889CC727}" type="parTrans" cxnId="{04DFB595-D2CA-4A11-8C75-D84D9EBFE703}">
      <dgm:prSet/>
      <dgm:spPr/>
      <dgm:t>
        <a:bodyPr/>
        <a:lstStyle/>
        <a:p>
          <a:endParaRPr lang="ru-RU"/>
        </a:p>
      </dgm:t>
    </dgm:pt>
    <dgm:pt modelId="{807A95DE-F53E-4CB6-934C-89422C2079E2}" type="sibTrans" cxnId="{04DFB595-D2CA-4A11-8C75-D84D9EBFE703}">
      <dgm:prSet/>
      <dgm:spPr/>
      <dgm:t>
        <a:bodyPr/>
        <a:lstStyle/>
        <a:p>
          <a:endParaRPr lang="ru-RU"/>
        </a:p>
      </dgm:t>
    </dgm:pt>
    <dgm:pt modelId="{8B273B66-EA5B-41FA-971C-9C198D770DF1}">
      <dgm:prSet phldrT="[Текст]" custT="1"/>
      <dgm:spPr/>
      <dgm:t>
        <a:bodyPr/>
        <a:lstStyle/>
        <a:p>
          <a:r>
            <a:rPr lang="uk-UA" sz="2400" smtClean="0">
              <a:latin typeface="+mj-lt"/>
              <a:cs typeface="Times New Roman" panose="02020603050405020304" pitchFamily="18" charset="0"/>
            </a:rPr>
            <a:t>визначає юридичні норми</a:t>
          </a:r>
          <a:endParaRPr lang="ru-RU" sz="2400" dirty="0">
            <a:latin typeface="+mj-lt"/>
            <a:cs typeface="Times New Roman" panose="02020603050405020304" pitchFamily="18" charset="0"/>
          </a:endParaRPr>
        </a:p>
      </dgm:t>
    </dgm:pt>
    <dgm:pt modelId="{6E97D842-EAF5-47F3-9583-69814C90FC13}" type="parTrans" cxnId="{BCB15469-18D6-478A-8AEE-060A6ED06BB2}">
      <dgm:prSet/>
      <dgm:spPr/>
      <dgm:t>
        <a:bodyPr/>
        <a:lstStyle/>
        <a:p>
          <a:endParaRPr lang="ru-RU"/>
        </a:p>
      </dgm:t>
    </dgm:pt>
    <dgm:pt modelId="{875FE197-2D82-47BE-BB86-1F32BFD4906A}" type="sibTrans" cxnId="{BCB15469-18D6-478A-8AEE-060A6ED06BB2}">
      <dgm:prSet/>
      <dgm:spPr/>
      <dgm:t>
        <a:bodyPr/>
        <a:lstStyle/>
        <a:p>
          <a:endParaRPr lang="ru-RU"/>
        </a:p>
      </dgm:t>
    </dgm:pt>
    <dgm:pt modelId="{62D63A7B-C0B0-4CE6-8C9F-1598E5BB3F74}">
      <dgm:prSet phldrT="[Текст]" custT="1"/>
      <dgm:spPr/>
      <dgm:t>
        <a:bodyPr/>
        <a:lstStyle/>
        <a:p>
          <a:r>
            <a:rPr lang="uk-UA" sz="2400" smtClean="0">
              <a:latin typeface="+mj-lt"/>
              <a:cs typeface="Times New Roman" panose="02020603050405020304" pitchFamily="18" charset="0"/>
            </a:rPr>
            <a:t>має певний владний характер</a:t>
          </a:r>
          <a:endParaRPr lang="ru-RU" sz="2400" dirty="0">
            <a:latin typeface="+mj-lt"/>
            <a:cs typeface="Times New Roman" panose="02020603050405020304" pitchFamily="18" charset="0"/>
          </a:endParaRPr>
        </a:p>
      </dgm:t>
    </dgm:pt>
    <dgm:pt modelId="{5869B156-5637-4A95-8646-30856BCF12C5}" type="parTrans" cxnId="{E1E6714C-924C-42F3-8384-D5E2CF34C992}">
      <dgm:prSet/>
      <dgm:spPr/>
      <dgm:t>
        <a:bodyPr/>
        <a:lstStyle/>
        <a:p>
          <a:endParaRPr lang="ru-RU"/>
        </a:p>
      </dgm:t>
    </dgm:pt>
    <dgm:pt modelId="{EABAA1B8-E595-441D-B473-2D21F1AAF4C0}" type="sibTrans" cxnId="{E1E6714C-924C-42F3-8384-D5E2CF34C992}">
      <dgm:prSet/>
      <dgm:spPr/>
      <dgm:t>
        <a:bodyPr/>
        <a:lstStyle/>
        <a:p>
          <a:endParaRPr lang="ru-RU"/>
        </a:p>
      </dgm:t>
    </dgm:pt>
    <dgm:pt modelId="{59C5854C-B306-49A5-AF19-9062DE6090D1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accent4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закріплює правила поведінки суб</a:t>
          </a:r>
          <a:r>
            <a:rPr lang="en-US" sz="2400" dirty="0" smtClean="0">
              <a:solidFill>
                <a:schemeClr val="accent4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’</a:t>
          </a:r>
          <a:r>
            <a:rPr lang="uk-UA" sz="2400" dirty="0" smtClean="0">
              <a:solidFill>
                <a:schemeClr val="accent4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єктів</a:t>
          </a:r>
          <a:endParaRPr lang="ru-RU" sz="240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8CDBEC6B-1C20-4770-AE37-683F125314B4}" type="parTrans" cxnId="{C8DB5270-BA83-44D0-9DE0-5653F5EF7D23}">
      <dgm:prSet/>
      <dgm:spPr/>
      <dgm:t>
        <a:bodyPr/>
        <a:lstStyle/>
        <a:p>
          <a:endParaRPr lang="ru-RU"/>
        </a:p>
      </dgm:t>
    </dgm:pt>
    <dgm:pt modelId="{223D5342-7F95-43F3-A045-DBDAC40BE2F6}" type="sibTrans" cxnId="{C8DB5270-BA83-44D0-9DE0-5653F5EF7D23}">
      <dgm:prSet/>
      <dgm:spPr/>
      <dgm:t>
        <a:bodyPr/>
        <a:lstStyle/>
        <a:p>
          <a:endParaRPr lang="ru-RU"/>
        </a:p>
      </dgm:t>
    </dgm:pt>
    <dgm:pt modelId="{9B0E080A-6473-4A49-81D4-EFBF8E5AE8D1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accent4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встановлює форму виразу</a:t>
          </a:r>
          <a:endParaRPr lang="ru-RU" sz="240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86D5479F-EF08-4C13-9206-89B9F932F722}" type="parTrans" cxnId="{F59703A0-3692-45F9-BDE7-D0A5385D3909}">
      <dgm:prSet/>
      <dgm:spPr/>
      <dgm:t>
        <a:bodyPr/>
        <a:lstStyle/>
        <a:p>
          <a:endParaRPr lang="ru-RU"/>
        </a:p>
      </dgm:t>
    </dgm:pt>
    <dgm:pt modelId="{CE52F031-9F5C-4BB4-898E-755333C37C44}" type="sibTrans" cxnId="{F59703A0-3692-45F9-BDE7-D0A5385D3909}">
      <dgm:prSet/>
      <dgm:spPr/>
      <dgm:t>
        <a:bodyPr/>
        <a:lstStyle/>
        <a:p>
          <a:endParaRPr lang="ru-RU"/>
        </a:p>
      </dgm:t>
    </dgm:pt>
    <dgm:pt modelId="{D11C974B-A4F4-45D0-A958-F37564C2348C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accent4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виконання забезпечується силою примусу, заохочення, переконання</a:t>
          </a:r>
          <a:endParaRPr lang="ru-RU" sz="2400" dirty="0">
            <a:solidFill>
              <a:schemeClr val="accent4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1225D9A2-AB4D-48DA-9D39-E73CC7B997BC}" type="parTrans" cxnId="{4565E8B5-2E50-4E0C-ADFD-C2805776DC79}">
      <dgm:prSet/>
      <dgm:spPr/>
      <dgm:t>
        <a:bodyPr/>
        <a:lstStyle/>
        <a:p>
          <a:endParaRPr lang="ru-RU"/>
        </a:p>
      </dgm:t>
    </dgm:pt>
    <dgm:pt modelId="{B0452C2E-8523-4560-B51F-3768D4DFE109}" type="sibTrans" cxnId="{4565E8B5-2E50-4E0C-ADFD-C2805776DC79}">
      <dgm:prSet/>
      <dgm:spPr/>
      <dgm:t>
        <a:bodyPr/>
        <a:lstStyle/>
        <a:p>
          <a:endParaRPr lang="ru-RU"/>
        </a:p>
      </dgm:t>
    </dgm:pt>
    <dgm:pt modelId="{560EDB0E-4D7D-44AC-AEFB-D530511127F1}" type="pres">
      <dgm:prSet presAssocID="{9F089AB5-4A14-4DA5-953C-8575D0BB17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2B80A24-16C5-4423-BFD0-4A22C46581AB}" type="pres">
      <dgm:prSet presAssocID="{9F089AB5-4A14-4DA5-953C-8575D0BB175E}" presName="Name1" presStyleCnt="0"/>
      <dgm:spPr/>
    </dgm:pt>
    <dgm:pt modelId="{F554FEC9-2CA6-49E4-8A8A-714CE90A528A}" type="pres">
      <dgm:prSet presAssocID="{9F089AB5-4A14-4DA5-953C-8575D0BB175E}" presName="cycle" presStyleCnt="0"/>
      <dgm:spPr/>
    </dgm:pt>
    <dgm:pt modelId="{A4FD4836-9CE2-4B34-B3FE-AF88267AEAC8}" type="pres">
      <dgm:prSet presAssocID="{9F089AB5-4A14-4DA5-953C-8575D0BB175E}" presName="srcNode" presStyleLbl="node1" presStyleIdx="0" presStyleCnt="6"/>
      <dgm:spPr/>
    </dgm:pt>
    <dgm:pt modelId="{08298F3D-92AC-4630-B85D-ECB38779713A}" type="pres">
      <dgm:prSet presAssocID="{9F089AB5-4A14-4DA5-953C-8575D0BB175E}" presName="conn" presStyleLbl="parChTrans1D2" presStyleIdx="0" presStyleCnt="1"/>
      <dgm:spPr/>
      <dgm:t>
        <a:bodyPr/>
        <a:lstStyle/>
        <a:p>
          <a:endParaRPr lang="ru-RU"/>
        </a:p>
      </dgm:t>
    </dgm:pt>
    <dgm:pt modelId="{525B6FAD-DC4D-4C29-9E5F-BFF42709CF52}" type="pres">
      <dgm:prSet presAssocID="{9F089AB5-4A14-4DA5-953C-8575D0BB175E}" presName="extraNode" presStyleLbl="node1" presStyleIdx="0" presStyleCnt="6"/>
      <dgm:spPr/>
    </dgm:pt>
    <dgm:pt modelId="{1520629D-A939-403E-A6A2-39039C17D244}" type="pres">
      <dgm:prSet presAssocID="{9F089AB5-4A14-4DA5-953C-8575D0BB175E}" presName="dstNode" presStyleLbl="node1" presStyleIdx="0" presStyleCnt="6"/>
      <dgm:spPr/>
    </dgm:pt>
    <dgm:pt modelId="{F3B107AF-E986-4238-8E49-E1A3F8826228}" type="pres">
      <dgm:prSet presAssocID="{3C8E2099-7037-4D86-8A3C-15317CFDB110}" presName="text_1" presStyleLbl="node1" presStyleIdx="0" presStyleCnt="6" custScaleY="155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30F8D-D818-4008-82B1-F9600FAAB677}" type="pres">
      <dgm:prSet presAssocID="{3C8E2099-7037-4D86-8A3C-15317CFDB110}" presName="accent_1" presStyleCnt="0"/>
      <dgm:spPr/>
    </dgm:pt>
    <dgm:pt modelId="{46A65C73-84D7-4AE7-AABB-26406BA4457D}" type="pres">
      <dgm:prSet presAssocID="{3C8E2099-7037-4D86-8A3C-15317CFDB110}" presName="accentRepeatNode" presStyleLbl="solidFgAcc1" presStyleIdx="0" presStyleCnt="6"/>
      <dgm:spPr/>
    </dgm:pt>
    <dgm:pt modelId="{F1E13472-0002-416F-807B-B2066E401882}" type="pres">
      <dgm:prSet presAssocID="{8B273B66-EA5B-41FA-971C-9C198D770DF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B9D5C-77F5-47C7-A938-7A15C38F8750}" type="pres">
      <dgm:prSet presAssocID="{8B273B66-EA5B-41FA-971C-9C198D770DF1}" presName="accent_2" presStyleCnt="0"/>
      <dgm:spPr/>
    </dgm:pt>
    <dgm:pt modelId="{E6C3C38C-3501-45AB-A903-C3667A83F28D}" type="pres">
      <dgm:prSet presAssocID="{8B273B66-EA5B-41FA-971C-9C198D770DF1}" presName="accentRepeatNode" presStyleLbl="solidFgAcc1" presStyleIdx="1" presStyleCnt="6"/>
      <dgm:spPr/>
    </dgm:pt>
    <dgm:pt modelId="{884C1A69-6B0F-415A-8FB5-457596345918}" type="pres">
      <dgm:prSet presAssocID="{62D63A7B-C0B0-4CE6-8C9F-1598E5BB3F7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EA196-F53C-43FF-A71A-4619F575979A}" type="pres">
      <dgm:prSet presAssocID="{62D63A7B-C0B0-4CE6-8C9F-1598E5BB3F74}" presName="accent_3" presStyleCnt="0"/>
      <dgm:spPr/>
    </dgm:pt>
    <dgm:pt modelId="{4B8A290E-0706-492D-9C02-701CDDFDB7CD}" type="pres">
      <dgm:prSet presAssocID="{62D63A7B-C0B0-4CE6-8C9F-1598E5BB3F74}" presName="accentRepeatNode" presStyleLbl="solidFgAcc1" presStyleIdx="2" presStyleCnt="6"/>
      <dgm:spPr/>
    </dgm:pt>
    <dgm:pt modelId="{86586089-C4C2-4F6C-B5D4-D80129D3E8C8}" type="pres">
      <dgm:prSet presAssocID="{59C5854C-B306-49A5-AF19-9062DE6090D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24144-6720-4868-9FEC-B293E6B25C5A}" type="pres">
      <dgm:prSet presAssocID="{59C5854C-B306-49A5-AF19-9062DE6090D1}" presName="accent_4" presStyleCnt="0"/>
      <dgm:spPr/>
    </dgm:pt>
    <dgm:pt modelId="{F3E51AC8-6F0A-4425-B168-51A1EFC026B1}" type="pres">
      <dgm:prSet presAssocID="{59C5854C-B306-49A5-AF19-9062DE6090D1}" presName="accentRepeatNode" presStyleLbl="solidFgAcc1" presStyleIdx="3" presStyleCnt="6"/>
      <dgm:spPr/>
    </dgm:pt>
    <dgm:pt modelId="{3265A3BB-5F0C-4EC5-A609-096E6FA61FAA}" type="pres">
      <dgm:prSet presAssocID="{9B0E080A-6473-4A49-81D4-EFBF8E5AE8D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49C16-B156-4C16-AB2E-7C856788ED11}" type="pres">
      <dgm:prSet presAssocID="{9B0E080A-6473-4A49-81D4-EFBF8E5AE8D1}" presName="accent_5" presStyleCnt="0"/>
      <dgm:spPr/>
    </dgm:pt>
    <dgm:pt modelId="{4283E7E9-DE10-466F-BA09-67176B137DBD}" type="pres">
      <dgm:prSet presAssocID="{9B0E080A-6473-4A49-81D4-EFBF8E5AE8D1}" presName="accentRepeatNode" presStyleLbl="solidFgAcc1" presStyleIdx="4" presStyleCnt="6"/>
      <dgm:spPr/>
    </dgm:pt>
    <dgm:pt modelId="{7F5C7FDA-89D3-4C98-8DAC-6BE746F5BED9}" type="pres">
      <dgm:prSet presAssocID="{D11C974B-A4F4-45D0-A958-F37564C2348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ABF6E-7A88-4626-A234-4C88D7AEF45C}" type="pres">
      <dgm:prSet presAssocID="{D11C974B-A4F4-45D0-A958-F37564C2348C}" presName="accent_6" presStyleCnt="0"/>
      <dgm:spPr/>
    </dgm:pt>
    <dgm:pt modelId="{BC77E299-9CF1-4B7D-A58D-9364C1441109}" type="pres">
      <dgm:prSet presAssocID="{D11C974B-A4F4-45D0-A958-F37564C2348C}" presName="accentRepeatNode" presStyleLbl="solidFgAcc1" presStyleIdx="5" presStyleCnt="6"/>
      <dgm:spPr/>
    </dgm:pt>
  </dgm:ptLst>
  <dgm:cxnLst>
    <dgm:cxn modelId="{BCB15469-18D6-478A-8AEE-060A6ED06BB2}" srcId="{9F089AB5-4A14-4DA5-953C-8575D0BB175E}" destId="{8B273B66-EA5B-41FA-971C-9C198D770DF1}" srcOrd="1" destOrd="0" parTransId="{6E97D842-EAF5-47F3-9583-69814C90FC13}" sibTransId="{875FE197-2D82-47BE-BB86-1F32BFD4906A}"/>
    <dgm:cxn modelId="{F59703A0-3692-45F9-BDE7-D0A5385D3909}" srcId="{9F089AB5-4A14-4DA5-953C-8575D0BB175E}" destId="{9B0E080A-6473-4A49-81D4-EFBF8E5AE8D1}" srcOrd="4" destOrd="0" parTransId="{86D5479F-EF08-4C13-9206-89B9F932F722}" sibTransId="{CE52F031-9F5C-4BB4-898E-755333C37C44}"/>
    <dgm:cxn modelId="{04DFB595-D2CA-4A11-8C75-D84D9EBFE703}" srcId="{9F089AB5-4A14-4DA5-953C-8575D0BB175E}" destId="{3C8E2099-7037-4D86-8A3C-15317CFDB110}" srcOrd="0" destOrd="0" parTransId="{3F38A45B-B2EB-4D46-95A9-F272889CC727}" sibTransId="{807A95DE-F53E-4CB6-934C-89422C2079E2}"/>
    <dgm:cxn modelId="{E1E6714C-924C-42F3-8384-D5E2CF34C992}" srcId="{9F089AB5-4A14-4DA5-953C-8575D0BB175E}" destId="{62D63A7B-C0B0-4CE6-8C9F-1598E5BB3F74}" srcOrd="2" destOrd="0" parTransId="{5869B156-5637-4A95-8646-30856BCF12C5}" sibTransId="{EABAA1B8-E595-441D-B473-2D21F1AAF4C0}"/>
    <dgm:cxn modelId="{6470D616-1F65-4A10-9FC1-40C59E11F12F}" type="presOf" srcId="{62D63A7B-C0B0-4CE6-8C9F-1598E5BB3F74}" destId="{884C1A69-6B0F-415A-8FB5-457596345918}" srcOrd="0" destOrd="0" presId="urn:microsoft.com/office/officeart/2008/layout/VerticalCurvedList"/>
    <dgm:cxn modelId="{416D1AF2-7688-4EB8-9EF4-948B7FA2B25B}" type="presOf" srcId="{D11C974B-A4F4-45D0-A958-F37564C2348C}" destId="{7F5C7FDA-89D3-4C98-8DAC-6BE746F5BED9}" srcOrd="0" destOrd="0" presId="urn:microsoft.com/office/officeart/2008/layout/VerticalCurvedList"/>
    <dgm:cxn modelId="{EE2DBC3B-DEF3-4037-B182-0FE1FAC6310D}" type="presOf" srcId="{8B273B66-EA5B-41FA-971C-9C198D770DF1}" destId="{F1E13472-0002-416F-807B-B2066E401882}" srcOrd="0" destOrd="0" presId="urn:microsoft.com/office/officeart/2008/layout/VerticalCurvedList"/>
    <dgm:cxn modelId="{EC5705C5-98A9-4009-ADDC-DF6A4DEC61A0}" type="presOf" srcId="{59C5854C-B306-49A5-AF19-9062DE6090D1}" destId="{86586089-C4C2-4F6C-B5D4-D80129D3E8C8}" srcOrd="0" destOrd="0" presId="urn:microsoft.com/office/officeart/2008/layout/VerticalCurvedList"/>
    <dgm:cxn modelId="{34B3A231-9B20-4BCA-BDEC-03D714DB350E}" type="presOf" srcId="{3C8E2099-7037-4D86-8A3C-15317CFDB110}" destId="{F3B107AF-E986-4238-8E49-E1A3F8826228}" srcOrd="0" destOrd="0" presId="urn:microsoft.com/office/officeart/2008/layout/VerticalCurvedList"/>
    <dgm:cxn modelId="{07D27580-F856-442B-A377-7C7BA0A6CB48}" type="presOf" srcId="{9B0E080A-6473-4A49-81D4-EFBF8E5AE8D1}" destId="{3265A3BB-5F0C-4EC5-A609-096E6FA61FAA}" srcOrd="0" destOrd="0" presId="urn:microsoft.com/office/officeart/2008/layout/VerticalCurvedList"/>
    <dgm:cxn modelId="{EAE96593-6DC4-4763-B7E4-29DFD51A2F7A}" type="presOf" srcId="{807A95DE-F53E-4CB6-934C-89422C2079E2}" destId="{08298F3D-92AC-4630-B85D-ECB38779713A}" srcOrd="0" destOrd="0" presId="urn:microsoft.com/office/officeart/2008/layout/VerticalCurvedList"/>
    <dgm:cxn modelId="{6BEE355B-98C5-4305-90B0-9CBAA586C6D4}" type="presOf" srcId="{9F089AB5-4A14-4DA5-953C-8575D0BB175E}" destId="{560EDB0E-4D7D-44AC-AEFB-D530511127F1}" srcOrd="0" destOrd="0" presId="urn:microsoft.com/office/officeart/2008/layout/VerticalCurvedList"/>
    <dgm:cxn modelId="{C8DB5270-BA83-44D0-9DE0-5653F5EF7D23}" srcId="{9F089AB5-4A14-4DA5-953C-8575D0BB175E}" destId="{59C5854C-B306-49A5-AF19-9062DE6090D1}" srcOrd="3" destOrd="0" parTransId="{8CDBEC6B-1C20-4770-AE37-683F125314B4}" sibTransId="{223D5342-7F95-43F3-A045-DBDAC40BE2F6}"/>
    <dgm:cxn modelId="{4565E8B5-2E50-4E0C-ADFD-C2805776DC79}" srcId="{9F089AB5-4A14-4DA5-953C-8575D0BB175E}" destId="{D11C974B-A4F4-45D0-A958-F37564C2348C}" srcOrd="5" destOrd="0" parTransId="{1225D9A2-AB4D-48DA-9D39-E73CC7B997BC}" sibTransId="{B0452C2E-8523-4560-B51F-3768D4DFE109}"/>
    <dgm:cxn modelId="{8EDA599F-D185-4E45-A541-4309206CC6F8}" type="presParOf" srcId="{560EDB0E-4D7D-44AC-AEFB-D530511127F1}" destId="{52B80A24-16C5-4423-BFD0-4A22C46581AB}" srcOrd="0" destOrd="0" presId="urn:microsoft.com/office/officeart/2008/layout/VerticalCurvedList"/>
    <dgm:cxn modelId="{F9B24CFA-82F5-45C2-B39E-A098550096AE}" type="presParOf" srcId="{52B80A24-16C5-4423-BFD0-4A22C46581AB}" destId="{F554FEC9-2CA6-49E4-8A8A-714CE90A528A}" srcOrd="0" destOrd="0" presId="urn:microsoft.com/office/officeart/2008/layout/VerticalCurvedList"/>
    <dgm:cxn modelId="{C62BBBA7-8A2F-4725-851C-21CF05A5EB48}" type="presParOf" srcId="{F554FEC9-2CA6-49E4-8A8A-714CE90A528A}" destId="{A4FD4836-9CE2-4B34-B3FE-AF88267AEAC8}" srcOrd="0" destOrd="0" presId="urn:microsoft.com/office/officeart/2008/layout/VerticalCurvedList"/>
    <dgm:cxn modelId="{2DFE5010-861E-4FF0-A866-26E54F856F2F}" type="presParOf" srcId="{F554FEC9-2CA6-49E4-8A8A-714CE90A528A}" destId="{08298F3D-92AC-4630-B85D-ECB38779713A}" srcOrd="1" destOrd="0" presId="urn:microsoft.com/office/officeart/2008/layout/VerticalCurvedList"/>
    <dgm:cxn modelId="{1A9A9F3F-6F56-4405-AF86-375287927024}" type="presParOf" srcId="{F554FEC9-2CA6-49E4-8A8A-714CE90A528A}" destId="{525B6FAD-DC4D-4C29-9E5F-BFF42709CF52}" srcOrd="2" destOrd="0" presId="urn:microsoft.com/office/officeart/2008/layout/VerticalCurvedList"/>
    <dgm:cxn modelId="{4D8970CE-DF61-4559-9E01-27F822195CCB}" type="presParOf" srcId="{F554FEC9-2CA6-49E4-8A8A-714CE90A528A}" destId="{1520629D-A939-403E-A6A2-39039C17D244}" srcOrd="3" destOrd="0" presId="urn:microsoft.com/office/officeart/2008/layout/VerticalCurvedList"/>
    <dgm:cxn modelId="{13354A45-B20C-4122-BE67-149CF2766943}" type="presParOf" srcId="{52B80A24-16C5-4423-BFD0-4A22C46581AB}" destId="{F3B107AF-E986-4238-8E49-E1A3F8826228}" srcOrd="1" destOrd="0" presId="urn:microsoft.com/office/officeart/2008/layout/VerticalCurvedList"/>
    <dgm:cxn modelId="{305ED696-E382-45FC-A367-D746EF40E9EA}" type="presParOf" srcId="{52B80A24-16C5-4423-BFD0-4A22C46581AB}" destId="{7FE30F8D-D818-4008-82B1-F9600FAAB677}" srcOrd="2" destOrd="0" presId="urn:microsoft.com/office/officeart/2008/layout/VerticalCurvedList"/>
    <dgm:cxn modelId="{6ECFD06A-7082-4305-9105-370BA90971BA}" type="presParOf" srcId="{7FE30F8D-D818-4008-82B1-F9600FAAB677}" destId="{46A65C73-84D7-4AE7-AABB-26406BA4457D}" srcOrd="0" destOrd="0" presId="urn:microsoft.com/office/officeart/2008/layout/VerticalCurvedList"/>
    <dgm:cxn modelId="{AD27B24C-1009-44C1-8CE3-4A506D3FDB6E}" type="presParOf" srcId="{52B80A24-16C5-4423-BFD0-4A22C46581AB}" destId="{F1E13472-0002-416F-807B-B2066E401882}" srcOrd="3" destOrd="0" presId="urn:microsoft.com/office/officeart/2008/layout/VerticalCurvedList"/>
    <dgm:cxn modelId="{1BCB6E59-E843-457B-93E5-30A7412A6F2C}" type="presParOf" srcId="{52B80A24-16C5-4423-BFD0-4A22C46581AB}" destId="{9A1B9D5C-77F5-47C7-A938-7A15C38F8750}" srcOrd="4" destOrd="0" presId="urn:microsoft.com/office/officeart/2008/layout/VerticalCurvedList"/>
    <dgm:cxn modelId="{CC17B730-42B8-4750-A39A-2AC16D51C12A}" type="presParOf" srcId="{9A1B9D5C-77F5-47C7-A938-7A15C38F8750}" destId="{E6C3C38C-3501-45AB-A903-C3667A83F28D}" srcOrd="0" destOrd="0" presId="urn:microsoft.com/office/officeart/2008/layout/VerticalCurvedList"/>
    <dgm:cxn modelId="{966455CC-C2E3-4A7F-9D45-197834A0BB2E}" type="presParOf" srcId="{52B80A24-16C5-4423-BFD0-4A22C46581AB}" destId="{884C1A69-6B0F-415A-8FB5-457596345918}" srcOrd="5" destOrd="0" presId="urn:microsoft.com/office/officeart/2008/layout/VerticalCurvedList"/>
    <dgm:cxn modelId="{5213F1C1-B8A0-42FB-91A6-20AE9A0D1A77}" type="presParOf" srcId="{52B80A24-16C5-4423-BFD0-4A22C46581AB}" destId="{AB8EA196-F53C-43FF-A71A-4619F575979A}" srcOrd="6" destOrd="0" presId="urn:microsoft.com/office/officeart/2008/layout/VerticalCurvedList"/>
    <dgm:cxn modelId="{0D3BF147-2DF3-4D2F-B01E-3ED002D055EE}" type="presParOf" srcId="{AB8EA196-F53C-43FF-A71A-4619F575979A}" destId="{4B8A290E-0706-492D-9C02-701CDDFDB7CD}" srcOrd="0" destOrd="0" presId="urn:microsoft.com/office/officeart/2008/layout/VerticalCurvedList"/>
    <dgm:cxn modelId="{082F587D-AD9A-4C6E-AE1F-858D2849B924}" type="presParOf" srcId="{52B80A24-16C5-4423-BFD0-4A22C46581AB}" destId="{86586089-C4C2-4F6C-B5D4-D80129D3E8C8}" srcOrd="7" destOrd="0" presId="urn:microsoft.com/office/officeart/2008/layout/VerticalCurvedList"/>
    <dgm:cxn modelId="{7666F8D8-1C21-407C-AB47-07E3C0E6B57E}" type="presParOf" srcId="{52B80A24-16C5-4423-BFD0-4A22C46581AB}" destId="{DE724144-6720-4868-9FEC-B293E6B25C5A}" srcOrd="8" destOrd="0" presId="urn:microsoft.com/office/officeart/2008/layout/VerticalCurvedList"/>
    <dgm:cxn modelId="{4DCA4C77-989F-4D4D-AB72-66608CC7760D}" type="presParOf" srcId="{DE724144-6720-4868-9FEC-B293E6B25C5A}" destId="{F3E51AC8-6F0A-4425-B168-51A1EFC026B1}" srcOrd="0" destOrd="0" presId="urn:microsoft.com/office/officeart/2008/layout/VerticalCurvedList"/>
    <dgm:cxn modelId="{A95F2EEF-8EA8-432B-8232-D7DA8C6F1690}" type="presParOf" srcId="{52B80A24-16C5-4423-BFD0-4A22C46581AB}" destId="{3265A3BB-5F0C-4EC5-A609-096E6FA61FAA}" srcOrd="9" destOrd="0" presId="urn:microsoft.com/office/officeart/2008/layout/VerticalCurvedList"/>
    <dgm:cxn modelId="{B4E0474B-E734-406D-AB8F-8AFF1046AC0C}" type="presParOf" srcId="{52B80A24-16C5-4423-BFD0-4A22C46581AB}" destId="{98949C16-B156-4C16-AB2E-7C856788ED11}" srcOrd="10" destOrd="0" presId="urn:microsoft.com/office/officeart/2008/layout/VerticalCurvedList"/>
    <dgm:cxn modelId="{DC2238EE-62F1-4FF1-9487-3466C6D4E8A4}" type="presParOf" srcId="{98949C16-B156-4C16-AB2E-7C856788ED11}" destId="{4283E7E9-DE10-466F-BA09-67176B137DBD}" srcOrd="0" destOrd="0" presId="urn:microsoft.com/office/officeart/2008/layout/VerticalCurvedList"/>
    <dgm:cxn modelId="{51A705EF-6538-4073-8384-04287794D46E}" type="presParOf" srcId="{52B80A24-16C5-4423-BFD0-4A22C46581AB}" destId="{7F5C7FDA-89D3-4C98-8DAC-6BE746F5BED9}" srcOrd="11" destOrd="0" presId="urn:microsoft.com/office/officeart/2008/layout/VerticalCurvedList"/>
    <dgm:cxn modelId="{B6833CC6-F644-4CD0-9AB6-5770EC82805A}" type="presParOf" srcId="{52B80A24-16C5-4423-BFD0-4A22C46581AB}" destId="{FEFABF6E-7A88-4626-A234-4C88D7AEF45C}" srcOrd="12" destOrd="0" presId="urn:microsoft.com/office/officeart/2008/layout/VerticalCurvedList"/>
    <dgm:cxn modelId="{B9060ED3-805A-47D4-8798-615BD6DBF137}" type="presParOf" srcId="{FEFABF6E-7A88-4626-A234-4C88D7AEF45C}" destId="{BC77E299-9CF1-4B7D-A58D-9364C14411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41621A5-81E3-4D4B-8A8A-EF283657005E}" type="doc">
      <dgm:prSet loTypeId="urn:microsoft.com/office/officeart/2005/8/layout/arrow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E13E94C-1CA4-4482-B610-F6599B198C78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закони</a:t>
          </a:r>
          <a:b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мають вищу юридичну силу)</a:t>
          </a:r>
          <a:endParaRPr lang="ru-RU" sz="2800" dirty="0"/>
        </a:p>
      </dgm:t>
    </dgm:pt>
    <dgm:pt modelId="{465E3A4B-20C0-4AF0-B384-8BC3DD86760B}" type="parTrans" cxnId="{0CA9C173-03D0-420D-96CA-F10F8B45545B}">
      <dgm:prSet/>
      <dgm:spPr/>
      <dgm:t>
        <a:bodyPr/>
        <a:lstStyle/>
        <a:p>
          <a:endParaRPr lang="ru-RU"/>
        </a:p>
      </dgm:t>
    </dgm:pt>
    <dgm:pt modelId="{2ECCC8B8-61C9-49DB-9B0A-5C35CF22CE87}" type="sibTrans" cxnId="{0CA9C173-03D0-420D-96CA-F10F8B45545B}">
      <dgm:prSet/>
      <dgm:spPr/>
      <dgm:t>
        <a:bodyPr/>
        <a:lstStyle/>
        <a:p>
          <a:endParaRPr lang="ru-RU"/>
        </a:p>
      </dgm:t>
    </dgm:pt>
    <dgm:pt modelId="{60ACAE7F-0E61-4242-9580-A1CB20CA9890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підзаконні акти</a:t>
          </a:r>
          <a:r>
            <a:rPr lang="uk-UA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(видаються на підставі закону і для його виконання)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414E58-41D3-4F32-B35A-7B2CAFEC0042}" type="parTrans" cxnId="{6E6FB322-A084-4C20-B126-3446DD0D7338}">
      <dgm:prSet/>
      <dgm:spPr/>
      <dgm:t>
        <a:bodyPr/>
        <a:lstStyle/>
        <a:p>
          <a:endParaRPr lang="ru-RU"/>
        </a:p>
      </dgm:t>
    </dgm:pt>
    <dgm:pt modelId="{5C0FF939-FAA8-409B-8202-2E7585496499}" type="sibTrans" cxnId="{6E6FB322-A084-4C20-B126-3446DD0D7338}">
      <dgm:prSet/>
      <dgm:spPr/>
      <dgm:t>
        <a:bodyPr/>
        <a:lstStyle/>
        <a:p>
          <a:endParaRPr lang="ru-RU"/>
        </a:p>
      </dgm:t>
    </dgm:pt>
    <dgm:pt modelId="{92FBC98A-729B-4EE7-878B-8CEB1208CDFB}" type="pres">
      <dgm:prSet presAssocID="{A41621A5-81E3-4D4B-8A8A-EF283657005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7A6EF-62BC-49A3-B565-0994E02D9C44}" type="pres">
      <dgm:prSet presAssocID="{A41621A5-81E3-4D4B-8A8A-EF283657005E}" presName="divider" presStyleLbl="fgShp" presStyleIdx="0" presStyleCnt="1"/>
      <dgm:spPr/>
    </dgm:pt>
    <dgm:pt modelId="{0AFDCDAA-4BD7-4895-832C-11314EED80F2}" type="pres">
      <dgm:prSet presAssocID="{AE13E94C-1CA4-4482-B610-F6599B198C78}" presName="downArrow" presStyleLbl="node1" presStyleIdx="0" presStyleCnt="2"/>
      <dgm:spPr/>
    </dgm:pt>
    <dgm:pt modelId="{8B3362B6-17D5-42CC-9671-DD0E8CA8F1F1}" type="pres">
      <dgm:prSet presAssocID="{AE13E94C-1CA4-4482-B610-F6599B198C7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C7C10-CC36-4BD6-B9F3-F4F54D5C1A41}" type="pres">
      <dgm:prSet presAssocID="{60ACAE7F-0E61-4242-9580-A1CB20CA9890}" presName="upArrow" presStyleLbl="node1" presStyleIdx="1" presStyleCnt="2"/>
      <dgm:spPr/>
    </dgm:pt>
    <dgm:pt modelId="{0F3209E4-830F-42BC-A605-9075462B1722}" type="pres">
      <dgm:prSet presAssocID="{60ACAE7F-0E61-4242-9580-A1CB20CA989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C2E752-7F95-4180-B586-844A7D6E8B42}" type="presOf" srcId="{60ACAE7F-0E61-4242-9580-A1CB20CA9890}" destId="{0F3209E4-830F-42BC-A605-9075462B1722}" srcOrd="0" destOrd="0" presId="urn:microsoft.com/office/officeart/2005/8/layout/arrow3"/>
    <dgm:cxn modelId="{6E6FB322-A084-4C20-B126-3446DD0D7338}" srcId="{A41621A5-81E3-4D4B-8A8A-EF283657005E}" destId="{60ACAE7F-0E61-4242-9580-A1CB20CA9890}" srcOrd="1" destOrd="0" parTransId="{62414E58-41D3-4F32-B35A-7B2CAFEC0042}" sibTransId="{5C0FF939-FAA8-409B-8202-2E7585496499}"/>
    <dgm:cxn modelId="{6D4411BD-89D3-4F4B-B82C-11622016246D}" type="presOf" srcId="{AE13E94C-1CA4-4482-B610-F6599B198C78}" destId="{8B3362B6-17D5-42CC-9671-DD0E8CA8F1F1}" srcOrd="0" destOrd="0" presId="urn:microsoft.com/office/officeart/2005/8/layout/arrow3"/>
    <dgm:cxn modelId="{0CA9C173-03D0-420D-96CA-F10F8B45545B}" srcId="{A41621A5-81E3-4D4B-8A8A-EF283657005E}" destId="{AE13E94C-1CA4-4482-B610-F6599B198C78}" srcOrd="0" destOrd="0" parTransId="{465E3A4B-20C0-4AF0-B384-8BC3DD86760B}" sibTransId="{2ECCC8B8-61C9-49DB-9B0A-5C35CF22CE87}"/>
    <dgm:cxn modelId="{3AF65BB8-E647-4CFE-8821-064FE8042078}" type="presOf" srcId="{A41621A5-81E3-4D4B-8A8A-EF283657005E}" destId="{92FBC98A-729B-4EE7-878B-8CEB1208CDFB}" srcOrd="0" destOrd="0" presId="urn:microsoft.com/office/officeart/2005/8/layout/arrow3"/>
    <dgm:cxn modelId="{174813E3-895F-41FC-B0BB-CA5C346CF94E}" type="presParOf" srcId="{92FBC98A-729B-4EE7-878B-8CEB1208CDFB}" destId="{C607A6EF-62BC-49A3-B565-0994E02D9C44}" srcOrd="0" destOrd="0" presId="urn:microsoft.com/office/officeart/2005/8/layout/arrow3"/>
    <dgm:cxn modelId="{270F56BD-AE21-4111-A95A-B0FBC513CD1A}" type="presParOf" srcId="{92FBC98A-729B-4EE7-878B-8CEB1208CDFB}" destId="{0AFDCDAA-4BD7-4895-832C-11314EED80F2}" srcOrd="1" destOrd="0" presId="urn:microsoft.com/office/officeart/2005/8/layout/arrow3"/>
    <dgm:cxn modelId="{FB1D9E6C-ACE7-4DAF-B045-970F8C49F292}" type="presParOf" srcId="{92FBC98A-729B-4EE7-878B-8CEB1208CDFB}" destId="{8B3362B6-17D5-42CC-9671-DD0E8CA8F1F1}" srcOrd="2" destOrd="0" presId="urn:microsoft.com/office/officeart/2005/8/layout/arrow3"/>
    <dgm:cxn modelId="{7DF35663-24DB-4D5D-B759-AEA95C113CFD}" type="presParOf" srcId="{92FBC98A-729B-4EE7-878B-8CEB1208CDFB}" destId="{57DC7C10-CC36-4BD6-B9F3-F4F54D5C1A41}" srcOrd="3" destOrd="0" presId="urn:microsoft.com/office/officeart/2005/8/layout/arrow3"/>
    <dgm:cxn modelId="{CD103CB0-0626-46AB-A264-569DEF02378B}" type="presParOf" srcId="{92FBC98A-729B-4EE7-878B-8CEB1208CDFB}" destId="{0F3209E4-830F-42BC-A605-9075462B172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91C4BB8-9A36-4FE3-9C87-63C26135C6A8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</dgm:pt>
    <dgm:pt modelId="{0B93EC36-8362-4505-87A6-A89583CDFD75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</a:rPr>
            <a:t>Закон</a:t>
          </a:r>
          <a:r>
            <a:rPr lang="uk-UA" sz="3200" dirty="0" smtClean="0">
              <a:latin typeface="+mj-lt"/>
            </a:rPr>
            <a:t> – </a:t>
          </a:r>
          <a:r>
            <a:rPr lang="uk-UA" sz="3200" dirty="0" smtClean="0">
              <a:latin typeface="+mj-lt"/>
              <a:cs typeface="Times New Roman" panose="02020603050405020304" pitchFamily="18" charset="0"/>
            </a:rPr>
            <a:t>це нормативно-правовий акт вищого представницького органу державної влади (парламенту) або народу, який приймається в особливому порядку, регулює найважливіші суспільні відносини, виражає волю, інтереси більшості населення, має найвищу юридичну силу щодо інших нормативно-правових актів, </a:t>
          </a:r>
          <a:r>
            <a:rPr lang="uk-UA" sz="3200" dirty="0" err="1" smtClean="0">
              <a:latin typeface="+mj-lt"/>
              <a:cs typeface="Times New Roman" panose="02020603050405020304" pitchFamily="18" charset="0"/>
            </a:rPr>
            <a:t>загальнообов</a:t>
          </a:r>
          <a:r>
            <a:rPr lang="en-US" sz="3200" dirty="0" smtClean="0">
              <a:latin typeface="+mj-lt"/>
              <a:cs typeface="Times New Roman" panose="02020603050405020304" pitchFamily="18" charset="0"/>
            </a:rPr>
            <a:t>’</a:t>
          </a:r>
          <a:r>
            <a:rPr lang="uk-UA" sz="3200" dirty="0" err="1" smtClean="0">
              <a:latin typeface="+mj-lt"/>
              <a:cs typeface="Times New Roman" panose="02020603050405020304" pitchFamily="18" charset="0"/>
            </a:rPr>
            <a:t>язковий</a:t>
          </a:r>
          <a:r>
            <a:rPr lang="uk-UA" sz="3200" dirty="0" smtClean="0">
              <a:latin typeface="+mj-lt"/>
              <a:cs typeface="Times New Roman" panose="02020603050405020304" pitchFamily="18" charset="0"/>
            </a:rPr>
            <a:t> для всього населення і держави та охороняється державною владою</a:t>
          </a:r>
          <a:endParaRPr lang="ru-RU" sz="3200" dirty="0">
            <a:latin typeface="+mj-lt"/>
          </a:endParaRPr>
        </a:p>
      </dgm:t>
    </dgm:pt>
    <dgm:pt modelId="{1176A90D-8EF9-42D4-AEE3-50D2DF58843F}" type="parTrans" cxnId="{9EF5C884-C447-422D-8ED9-CE38FC585C63}">
      <dgm:prSet/>
      <dgm:spPr/>
      <dgm:t>
        <a:bodyPr/>
        <a:lstStyle/>
        <a:p>
          <a:endParaRPr lang="ru-RU"/>
        </a:p>
      </dgm:t>
    </dgm:pt>
    <dgm:pt modelId="{15E59440-D3F9-4BB7-A03E-7809D1EE1086}" type="sibTrans" cxnId="{9EF5C884-C447-422D-8ED9-CE38FC585C63}">
      <dgm:prSet/>
      <dgm:spPr/>
      <dgm:t>
        <a:bodyPr/>
        <a:lstStyle/>
        <a:p>
          <a:endParaRPr lang="ru-RU"/>
        </a:p>
      </dgm:t>
    </dgm:pt>
    <dgm:pt modelId="{6081E949-B78C-4897-B9D8-6E9EDC127D31}" type="pres">
      <dgm:prSet presAssocID="{B91C4BB8-9A36-4FE3-9C87-63C26135C6A8}" presName="compositeShape" presStyleCnt="0">
        <dgm:presLayoutVars>
          <dgm:dir/>
          <dgm:resizeHandles/>
        </dgm:presLayoutVars>
      </dgm:prSet>
      <dgm:spPr/>
    </dgm:pt>
    <dgm:pt modelId="{C277ECD0-EB99-40AF-ACC5-A192531409B7}" type="pres">
      <dgm:prSet presAssocID="{B91C4BB8-9A36-4FE3-9C87-63C26135C6A8}" presName="pyramid" presStyleLbl="node1" presStyleIdx="0" presStyleCnt="1"/>
      <dgm:spPr/>
    </dgm:pt>
    <dgm:pt modelId="{A8CDCC12-A829-4D89-B7CF-1EA174B9C088}" type="pres">
      <dgm:prSet presAssocID="{B91C4BB8-9A36-4FE3-9C87-63C26135C6A8}" presName="theList" presStyleCnt="0"/>
      <dgm:spPr/>
    </dgm:pt>
    <dgm:pt modelId="{AD11CE9A-7A9C-401C-9236-15499C42C96D}" type="pres">
      <dgm:prSet presAssocID="{0B93EC36-8362-4505-87A6-A89583CDFD75}" presName="aNode" presStyleLbl="fgAcc1" presStyleIdx="0" presStyleCnt="1" custScaleX="259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82BC3-21FC-48FE-8C7B-767D2B87BBED}" type="pres">
      <dgm:prSet presAssocID="{0B93EC36-8362-4505-87A6-A89583CDFD75}" presName="aSpace" presStyleCnt="0"/>
      <dgm:spPr/>
    </dgm:pt>
  </dgm:ptLst>
  <dgm:cxnLst>
    <dgm:cxn modelId="{B9F835AB-88AF-491F-852D-E89E38950F37}" type="presOf" srcId="{B91C4BB8-9A36-4FE3-9C87-63C26135C6A8}" destId="{6081E949-B78C-4897-B9D8-6E9EDC127D31}" srcOrd="0" destOrd="0" presId="urn:microsoft.com/office/officeart/2005/8/layout/pyramid2"/>
    <dgm:cxn modelId="{1547D2D4-8370-4CF4-B33E-B2B314BA9A29}" type="presOf" srcId="{0B93EC36-8362-4505-87A6-A89583CDFD75}" destId="{AD11CE9A-7A9C-401C-9236-15499C42C96D}" srcOrd="0" destOrd="0" presId="urn:microsoft.com/office/officeart/2005/8/layout/pyramid2"/>
    <dgm:cxn modelId="{9EF5C884-C447-422D-8ED9-CE38FC585C63}" srcId="{B91C4BB8-9A36-4FE3-9C87-63C26135C6A8}" destId="{0B93EC36-8362-4505-87A6-A89583CDFD75}" srcOrd="0" destOrd="0" parTransId="{1176A90D-8EF9-42D4-AEE3-50D2DF58843F}" sibTransId="{15E59440-D3F9-4BB7-A03E-7809D1EE1086}"/>
    <dgm:cxn modelId="{8A1F5603-5779-445D-948A-02D92B3D7D43}" type="presParOf" srcId="{6081E949-B78C-4897-B9D8-6E9EDC127D31}" destId="{C277ECD0-EB99-40AF-ACC5-A192531409B7}" srcOrd="0" destOrd="0" presId="urn:microsoft.com/office/officeart/2005/8/layout/pyramid2"/>
    <dgm:cxn modelId="{198449F8-EFEC-4C14-8B57-105E5C413198}" type="presParOf" srcId="{6081E949-B78C-4897-B9D8-6E9EDC127D31}" destId="{A8CDCC12-A829-4D89-B7CF-1EA174B9C088}" srcOrd="1" destOrd="0" presId="urn:microsoft.com/office/officeart/2005/8/layout/pyramid2"/>
    <dgm:cxn modelId="{3DF6B502-3905-4F00-82E6-4B18E9FB3A38}" type="presParOf" srcId="{A8CDCC12-A829-4D89-B7CF-1EA174B9C088}" destId="{AD11CE9A-7A9C-401C-9236-15499C42C96D}" srcOrd="0" destOrd="0" presId="urn:microsoft.com/office/officeart/2005/8/layout/pyramid2"/>
    <dgm:cxn modelId="{8846ACC3-4E97-433C-B568-E446D7A33AC0}" type="presParOf" srcId="{A8CDCC12-A829-4D89-B7CF-1EA174B9C088}" destId="{75982BC3-21FC-48FE-8C7B-767D2B87BBE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C00F78A-6B00-47B4-8155-A7C5EA61742E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628976C-C838-47D0-B938-731319B10A2C}">
      <dgm:prSet phldrT="[Текст]" custT="1"/>
      <dgm:spPr/>
      <dgm:t>
        <a:bodyPr/>
        <a:lstStyle/>
        <a:p>
          <a:r>
            <a:rPr lang="uk-UA" sz="3600" b="1" dirty="0" smtClean="0">
              <a:latin typeface="+mj-lt"/>
            </a:rPr>
            <a:t>Ознаки законів</a:t>
          </a:r>
          <a:endParaRPr lang="ru-RU" sz="3600" b="1" dirty="0">
            <a:latin typeface="+mj-lt"/>
          </a:endParaRPr>
        </a:p>
      </dgm:t>
    </dgm:pt>
    <dgm:pt modelId="{7D08350B-566B-47A1-A1EE-0A72A8719355}" type="parTrans" cxnId="{42391C29-531B-4C01-93D8-963395E6BBC9}">
      <dgm:prSet/>
      <dgm:spPr/>
      <dgm:t>
        <a:bodyPr/>
        <a:lstStyle/>
        <a:p>
          <a:endParaRPr lang="ru-RU"/>
        </a:p>
      </dgm:t>
    </dgm:pt>
    <dgm:pt modelId="{AA82971D-5EF9-4B96-A532-3675B2D210B4}" type="sibTrans" cxnId="{42391C29-531B-4C01-93D8-963395E6BBC9}">
      <dgm:prSet/>
      <dgm:spPr/>
      <dgm:t>
        <a:bodyPr/>
        <a:lstStyle/>
        <a:p>
          <a:endParaRPr lang="ru-RU"/>
        </a:p>
      </dgm:t>
    </dgm:pt>
    <dgm:pt modelId="{1D9FAF6A-7720-4182-AE72-DED8498E300C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ніхто, крім органів законодавчої влади та народу (через референдуми), не можу приймати закони, змінювати їх чи відміняти</a:t>
          </a:r>
          <a:endParaRPr lang="ru-RU" sz="28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2592A2D2-6942-4130-9E69-BB57673A73C6}" type="parTrans" cxnId="{C299B5E3-190A-4B4B-B89C-B620803B5A3F}">
      <dgm:prSet/>
      <dgm:spPr/>
      <dgm:t>
        <a:bodyPr/>
        <a:lstStyle/>
        <a:p>
          <a:endParaRPr lang="ru-RU"/>
        </a:p>
      </dgm:t>
    </dgm:pt>
    <dgm:pt modelId="{10D0EAF1-7B2F-4107-ABD0-3F05567F5AC6}" type="sibTrans" cxnId="{C299B5E3-190A-4B4B-B89C-B620803B5A3F}">
      <dgm:prSet/>
      <dgm:spPr/>
      <dgm:t>
        <a:bodyPr/>
        <a:lstStyle/>
        <a:p>
          <a:endParaRPr lang="ru-RU"/>
        </a:p>
      </dgm:t>
    </dgm:pt>
    <dgm:pt modelId="{82745DE1-4ED3-4887-B90D-5BD6269FEBED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  <a:cs typeface="Times New Roman" panose="02020603050405020304" pitchFamily="18" charset="0"/>
            </a:rPr>
            <a:t>закони регулюють найважливіші суспільні відносини</a:t>
          </a:r>
          <a:endParaRPr lang="ru-RU" sz="2800" dirty="0">
            <a:latin typeface="+mj-lt"/>
            <a:cs typeface="Times New Roman" panose="02020603050405020304" pitchFamily="18" charset="0"/>
          </a:endParaRPr>
        </a:p>
      </dgm:t>
    </dgm:pt>
    <dgm:pt modelId="{F33DAA0A-9042-41D4-AEF4-8E77ADB4B4E8}" type="parTrans" cxnId="{0CA952BA-0882-4397-8CAD-4A05B071C676}">
      <dgm:prSet/>
      <dgm:spPr/>
      <dgm:t>
        <a:bodyPr/>
        <a:lstStyle/>
        <a:p>
          <a:endParaRPr lang="ru-RU"/>
        </a:p>
      </dgm:t>
    </dgm:pt>
    <dgm:pt modelId="{31FD95D0-64D0-464F-98B8-683860CE3B37}" type="sibTrans" cxnId="{0CA952BA-0882-4397-8CAD-4A05B071C676}">
      <dgm:prSet/>
      <dgm:spPr/>
      <dgm:t>
        <a:bodyPr/>
        <a:lstStyle/>
        <a:p>
          <a:endParaRPr lang="ru-RU"/>
        </a:p>
      </dgm:t>
    </dgm:pt>
    <dgm:pt modelId="{60EC2135-BCC4-4481-A058-12BEA33F68F5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всі інші нормативно-правові акти повинні видаватися відповідно до законів</a:t>
          </a:r>
          <a:endParaRPr lang="ru-RU" sz="2800" dirty="0">
            <a:solidFill>
              <a:schemeClr val="accent6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AF9D166D-C1B6-48B0-AC5B-FC48C07D75B5}" type="parTrans" cxnId="{C145FD69-B490-4C3D-B4A5-A8A9DDDDB77E}">
      <dgm:prSet/>
      <dgm:spPr/>
      <dgm:t>
        <a:bodyPr/>
        <a:lstStyle/>
        <a:p>
          <a:endParaRPr lang="ru-RU"/>
        </a:p>
      </dgm:t>
    </dgm:pt>
    <dgm:pt modelId="{349B1EAC-9774-4B9E-9538-7A0A617DAAFA}" type="sibTrans" cxnId="{C145FD69-B490-4C3D-B4A5-A8A9DDDDB77E}">
      <dgm:prSet/>
      <dgm:spPr/>
      <dgm:t>
        <a:bodyPr/>
        <a:lstStyle/>
        <a:p>
          <a:endParaRPr lang="ru-RU"/>
        </a:p>
      </dgm:t>
    </dgm:pt>
    <dgm:pt modelId="{8E2299E3-98AC-4F36-A874-3DC01E7AD368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  <a:cs typeface="Times New Roman" panose="02020603050405020304" pitchFamily="18" charset="0"/>
            </a:rPr>
            <a:t>у разі колізій між нормами закону і підзаконного нормативно-правового акта діють норми закону</a:t>
          </a:r>
          <a:endParaRPr lang="ru-RU" sz="2800" dirty="0">
            <a:latin typeface="+mj-lt"/>
            <a:cs typeface="Times New Roman" panose="02020603050405020304" pitchFamily="18" charset="0"/>
          </a:endParaRPr>
        </a:p>
      </dgm:t>
    </dgm:pt>
    <dgm:pt modelId="{68037C19-32EF-4AFE-82C2-67365358D1FC}" type="parTrans" cxnId="{CB3CD1AB-95EA-45A8-B160-A461499563E8}">
      <dgm:prSet/>
      <dgm:spPr/>
      <dgm:t>
        <a:bodyPr/>
        <a:lstStyle/>
        <a:p>
          <a:endParaRPr lang="ru-RU"/>
        </a:p>
      </dgm:t>
    </dgm:pt>
    <dgm:pt modelId="{B2AA0893-26C5-4C4F-AB18-F18C90B194C8}" type="sibTrans" cxnId="{CB3CD1AB-95EA-45A8-B160-A461499563E8}">
      <dgm:prSet/>
      <dgm:spPr/>
      <dgm:t>
        <a:bodyPr/>
        <a:lstStyle/>
        <a:p>
          <a:endParaRPr lang="ru-RU"/>
        </a:p>
      </dgm:t>
    </dgm:pt>
    <dgm:pt modelId="{8392DB19-B441-4EBF-81AC-85FDED33FD05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тільки законодавчий орган може підтвердити або змінити закон у разі повернення його Президентом при відкладним вето</a:t>
          </a:r>
          <a:endParaRPr lang="ru-RU" sz="2800" dirty="0">
            <a:solidFill>
              <a:schemeClr val="accent6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9054B252-FB8A-4039-B049-885BC3AC949E}" type="parTrans" cxnId="{2F349FA8-F5EC-48A1-AA3E-6946CC3C893D}">
      <dgm:prSet/>
      <dgm:spPr/>
      <dgm:t>
        <a:bodyPr/>
        <a:lstStyle/>
        <a:p>
          <a:endParaRPr lang="ru-RU"/>
        </a:p>
      </dgm:t>
    </dgm:pt>
    <dgm:pt modelId="{F47857F5-034D-4523-8E04-CE4E32EC0E58}" type="sibTrans" cxnId="{2F349FA8-F5EC-48A1-AA3E-6946CC3C893D}">
      <dgm:prSet/>
      <dgm:spPr/>
      <dgm:t>
        <a:bodyPr/>
        <a:lstStyle/>
        <a:p>
          <a:endParaRPr lang="ru-RU"/>
        </a:p>
      </dgm:t>
    </dgm:pt>
    <dgm:pt modelId="{62EADDE5-F260-410D-B695-845D8E609D52}" type="pres">
      <dgm:prSet presAssocID="{BC00F78A-6B00-47B4-8155-A7C5EA6174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223ABB-E082-475C-9107-91172C37D5C8}" type="pres">
      <dgm:prSet presAssocID="{1628976C-C838-47D0-B938-731319B10A2C}" presName="parentLin" presStyleCnt="0"/>
      <dgm:spPr/>
    </dgm:pt>
    <dgm:pt modelId="{E55E0FFE-F08B-4F4A-A0A1-77DF8233DA00}" type="pres">
      <dgm:prSet presAssocID="{1628976C-C838-47D0-B938-731319B10A2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E3B76E7-CACB-45C2-A04A-B9A0518CEC0E}" type="pres">
      <dgm:prSet presAssocID="{1628976C-C838-47D0-B938-731319B10A2C}" presName="parentText" presStyleLbl="node1" presStyleIdx="0" presStyleCnt="1" custScaleX="62058" custScaleY="89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41339-DEB2-4871-9074-BD057F9B2DCC}" type="pres">
      <dgm:prSet presAssocID="{1628976C-C838-47D0-B938-731319B10A2C}" presName="negativeSpace" presStyleCnt="0"/>
      <dgm:spPr/>
    </dgm:pt>
    <dgm:pt modelId="{08960882-3DFF-4D66-9D79-C3B6A7C2FCDD}" type="pres">
      <dgm:prSet presAssocID="{1628976C-C838-47D0-B938-731319B10A2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36B66A-335E-43D0-A7B5-75C89AF9E1FC}" type="presOf" srcId="{8392DB19-B441-4EBF-81AC-85FDED33FD05}" destId="{08960882-3DFF-4D66-9D79-C3B6A7C2FCDD}" srcOrd="0" destOrd="4" presId="urn:microsoft.com/office/officeart/2005/8/layout/list1"/>
    <dgm:cxn modelId="{0CA952BA-0882-4397-8CAD-4A05B071C676}" srcId="{1628976C-C838-47D0-B938-731319B10A2C}" destId="{82745DE1-4ED3-4887-B90D-5BD6269FEBED}" srcOrd="1" destOrd="0" parTransId="{F33DAA0A-9042-41D4-AEF4-8E77ADB4B4E8}" sibTransId="{31FD95D0-64D0-464F-98B8-683860CE3B37}"/>
    <dgm:cxn modelId="{42391C29-531B-4C01-93D8-963395E6BBC9}" srcId="{BC00F78A-6B00-47B4-8155-A7C5EA61742E}" destId="{1628976C-C838-47D0-B938-731319B10A2C}" srcOrd="0" destOrd="0" parTransId="{7D08350B-566B-47A1-A1EE-0A72A8719355}" sibTransId="{AA82971D-5EF9-4B96-A532-3675B2D210B4}"/>
    <dgm:cxn modelId="{462E64FA-15DE-48DC-BF4A-C74079629188}" type="presOf" srcId="{8E2299E3-98AC-4F36-A874-3DC01E7AD368}" destId="{08960882-3DFF-4D66-9D79-C3B6A7C2FCDD}" srcOrd="0" destOrd="3" presId="urn:microsoft.com/office/officeart/2005/8/layout/list1"/>
    <dgm:cxn modelId="{C299B5E3-190A-4B4B-B89C-B620803B5A3F}" srcId="{1628976C-C838-47D0-B938-731319B10A2C}" destId="{1D9FAF6A-7720-4182-AE72-DED8498E300C}" srcOrd="0" destOrd="0" parTransId="{2592A2D2-6942-4130-9E69-BB57673A73C6}" sibTransId="{10D0EAF1-7B2F-4107-ABD0-3F05567F5AC6}"/>
    <dgm:cxn modelId="{09EA9CB7-1DEC-40A1-BB98-4264493CB55B}" type="presOf" srcId="{1D9FAF6A-7720-4182-AE72-DED8498E300C}" destId="{08960882-3DFF-4D66-9D79-C3B6A7C2FCDD}" srcOrd="0" destOrd="0" presId="urn:microsoft.com/office/officeart/2005/8/layout/list1"/>
    <dgm:cxn modelId="{54303542-B94C-4A34-AF34-3424F5209257}" type="presOf" srcId="{1628976C-C838-47D0-B938-731319B10A2C}" destId="{CE3B76E7-CACB-45C2-A04A-B9A0518CEC0E}" srcOrd="1" destOrd="0" presId="urn:microsoft.com/office/officeart/2005/8/layout/list1"/>
    <dgm:cxn modelId="{CB3CD1AB-95EA-45A8-B160-A461499563E8}" srcId="{1628976C-C838-47D0-B938-731319B10A2C}" destId="{8E2299E3-98AC-4F36-A874-3DC01E7AD368}" srcOrd="3" destOrd="0" parTransId="{68037C19-32EF-4AFE-82C2-67365358D1FC}" sibTransId="{B2AA0893-26C5-4C4F-AB18-F18C90B194C8}"/>
    <dgm:cxn modelId="{C145FD69-B490-4C3D-B4A5-A8A9DDDDB77E}" srcId="{1628976C-C838-47D0-B938-731319B10A2C}" destId="{60EC2135-BCC4-4481-A058-12BEA33F68F5}" srcOrd="2" destOrd="0" parTransId="{AF9D166D-C1B6-48B0-AC5B-FC48C07D75B5}" sibTransId="{349B1EAC-9774-4B9E-9538-7A0A617DAAFA}"/>
    <dgm:cxn modelId="{0787304E-0916-45AB-A06D-DE791F52C0AD}" type="presOf" srcId="{82745DE1-4ED3-4887-B90D-5BD6269FEBED}" destId="{08960882-3DFF-4D66-9D79-C3B6A7C2FCDD}" srcOrd="0" destOrd="1" presId="urn:microsoft.com/office/officeart/2005/8/layout/list1"/>
    <dgm:cxn modelId="{2F349FA8-F5EC-48A1-AA3E-6946CC3C893D}" srcId="{1628976C-C838-47D0-B938-731319B10A2C}" destId="{8392DB19-B441-4EBF-81AC-85FDED33FD05}" srcOrd="4" destOrd="0" parTransId="{9054B252-FB8A-4039-B049-885BC3AC949E}" sibTransId="{F47857F5-034D-4523-8E04-CE4E32EC0E58}"/>
    <dgm:cxn modelId="{01A1101F-8DBC-4EED-BCFD-3F7F0D372801}" type="presOf" srcId="{60EC2135-BCC4-4481-A058-12BEA33F68F5}" destId="{08960882-3DFF-4D66-9D79-C3B6A7C2FCDD}" srcOrd="0" destOrd="2" presId="urn:microsoft.com/office/officeart/2005/8/layout/list1"/>
    <dgm:cxn modelId="{A3996DB9-E928-41B4-8DBC-0ACC4E122629}" type="presOf" srcId="{1628976C-C838-47D0-B938-731319B10A2C}" destId="{E55E0FFE-F08B-4F4A-A0A1-77DF8233DA00}" srcOrd="0" destOrd="0" presId="urn:microsoft.com/office/officeart/2005/8/layout/list1"/>
    <dgm:cxn modelId="{1AEC68BD-E95B-499C-BDD8-3A12A8B94818}" type="presOf" srcId="{BC00F78A-6B00-47B4-8155-A7C5EA61742E}" destId="{62EADDE5-F260-410D-B695-845D8E609D52}" srcOrd="0" destOrd="0" presId="urn:microsoft.com/office/officeart/2005/8/layout/list1"/>
    <dgm:cxn modelId="{93061CCE-2C87-4238-8C69-909CA07B3A04}" type="presParOf" srcId="{62EADDE5-F260-410D-B695-845D8E609D52}" destId="{C4223ABB-E082-475C-9107-91172C37D5C8}" srcOrd="0" destOrd="0" presId="urn:microsoft.com/office/officeart/2005/8/layout/list1"/>
    <dgm:cxn modelId="{DD4568A2-32C1-478F-B918-0A1AAF47B706}" type="presParOf" srcId="{C4223ABB-E082-475C-9107-91172C37D5C8}" destId="{E55E0FFE-F08B-4F4A-A0A1-77DF8233DA00}" srcOrd="0" destOrd="0" presId="urn:microsoft.com/office/officeart/2005/8/layout/list1"/>
    <dgm:cxn modelId="{67A38437-80B1-41FC-AC4A-43D2EA6B7DCD}" type="presParOf" srcId="{C4223ABB-E082-475C-9107-91172C37D5C8}" destId="{CE3B76E7-CACB-45C2-A04A-B9A0518CEC0E}" srcOrd="1" destOrd="0" presId="urn:microsoft.com/office/officeart/2005/8/layout/list1"/>
    <dgm:cxn modelId="{35E5ACED-682F-4C29-9AF6-12A3A0589642}" type="presParOf" srcId="{62EADDE5-F260-410D-B695-845D8E609D52}" destId="{90041339-DEB2-4871-9074-BD057F9B2DCC}" srcOrd="1" destOrd="0" presId="urn:microsoft.com/office/officeart/2005/8/layout/list1"/>
    <dgm:cxn modelId="{8CABD7F7-650D-4C4B-8F96-211B6967E60C}" type="presParOf" srcId="{62EADDE5-F260-410D-B695-845D8E609D52}" destId="{08960882-3DFF-4D66-9D79-C3B6A7C2FCD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DAFC6A-6BF8-4AEA-A188-5083769AA3C1}" type="doc">
      <dgm:prSet loTypeId="urn:microsoft.com/office/officeart/2005/8/layout/h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E30B437-1885-4680-B287-BA5F67D340E2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суб</a:t>
          </a:r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єктами видання</a:t>
          </a:r>
          <a:endParaRPr lang="ru-RU" sz="2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74EBE57-564A-4A17-A0BD-07946CA73F1C}" type="parTrans" cxnId="{D34F426F-5AC0-4A2B-9EE9-65E4B8AD199D}">
      <dgm:prSet/>
      <dgm:spPr/>
      <dgm:t>
        <a:bodyPr/>
        <a:lstStyle/>
        <a:p>
          <a:endParaRPr lang="ru-RU"/>
        </a:p>
      </dgm:t>
    </dgm:pt>
    <dgm:pt modelId="{A94AF0AC-705D-4166-9869-708633A85896}" type="sibTrans" cxnId="{D34F426F-5AC0-4A2B-9EE9-65E4B8AD199D}">
      <dgm:prSet/>
      <dgm:spPr/>
      <dgm:t>
        <a:bodyPr/>
        <a:lstStyle/>
        <a:p>
          <a:endParaRPr lang="ru-RU"/>
        </a:p>
      </dgm:t>
    </dgm:pt>
    <dgm:pt modelId="{6205B5D2-9F09-472E-8BB0-58133BA8E9EC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Закони України 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(приймає ВРУ)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C9268-42AF-49CF-AB77-2A9E51BF5479}" type="parTrans" cxnId="{5783C6F8-29CE-4347-AB62-F614E064B229}">
      <dgm:prSet/>
      <dgm:spPr/>
      <dgm:t>
        <a:bodyPr/>
        <a:lstStyle/>
        <a:p>
          <a:endParaRPr lang="ru-RU"/>
        </a:p>
      </dgm:t>
    </dgm:pt>
    <dgm:pt modelId="{CDED6B02-7F03-4759-B71B-013A756CEED6}" type="sibTrans" cxnId="{5783C6F8-29CE-4347-AB62-F614E064B229}">
      <dgm:prSet/>
      <dgm:spPr/>
      <dgm:t>
        <a:bodyPr/>
        <a:lstStyle/>
        <a:p>
          <a:endParaRPr lang="ru-RU"/>
        </a:p>
      </dgm:t>
    </dgm:pt>
    <dgm:pt modelId="{51D98E07-9A7A-467E-A6A1-1209F17751A9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Закони колишнього СРСР</a:t>
          </a:r>
          <a:r>
            <a:rPr lang="uk-UA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які регулюють відносини, ще нерегламентовані законами і не суперечать Конституції та законам України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B354A-A4EB-4492-8D02-CA08D809C815}" type="parTrans" cxnId="{1ECE5DB9-45AB-46F1-8157-F043463FC7CB}">
      <dgm:prSet/>
      <dgm:spPr/>
      <dgm:t>
        <a:bodyPr/>
        <a:lstStyle/>
        <a:p>
          <a:endParaRPr lang="ru-RU"/>
        </a:p>
      </dgm:t>
    </dgm:pt>
    <dgm:pt modelId="{E8752911-54DF-4F9F-99A7-079A4A34805F}" type="sibTrans" cxnId="{1ECE5DB9-45AB-46F1-8157-F043463FC7CB}">
      <dgm:prSet/>
      <dgm:spPr/>
      <dgm:t>
        <a:bodyPr/>
        <a:lstStyle/>
        <a:p>
          <a:endParaRPr lang="ru-RU"/>
        </a:p>
      </dgm:t>
    </dgm:pt>
    <dgm:pt modelId="{474900CD-CFF4-41A0-8296-5D407B85B46D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значенням і місцем у системі законодвства (за юридичною силою)</a:t>
          </a:r>
          <a:endParaRPr lang="ru-RU" sz="2400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18498A-3F58-499D-B3A3-03EEFB731E4C}" type="parTrans" cxnId="{EFCFFD92-BD9B-4A42-B624-3FE532BDEF8F}">
      <dgm:prSet/>
      <dgm:spPr/>
      <dgm:t>
        <a:bodyPr/>
        <a:lstStyle/>
        <a:p>
          <a:endParaRPr lang="ru-RU"/>
        </a:p>
      </dgm:t>
    </dgm:pt>
    <dgm:pt modelId="{186E2B60-43D0-4EBE-A712-C6FD462391FE}" type="sibTrans" cxnId="{EFCFFD92-BD9B-4A42-B624-3FE532BDEF8F}">
      <dgm:prSet/>
      <dgm:spPr/>
      <dgm:t>
        <a:bodyPr/>
        <a:lstStyle/>
        <a:p>
          <a:endParaRPr lang="ru-RU"/>
        </a:p>
      </dgm:t>
    </dgm:pt>
    <dgm:pt modelId="{6ACBD7A0-4619-4563-9190-73632EFD82CC}">
      <dgm:prSet phldrT="[Текст]" custT="1"/>
      <dgm:spPr/>
      <dgm:t>
        <a:bodyPr/>
        <a:lstStyle/>
        <a:p>
          <a:r>
            <a:rPr lang="uk-UA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Конституція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Основний Закон держави, якому належить верховенство в системі нормативних актів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DBA867-6759-4BAE-B648-58B1A9B3B878}" type="parTrans" cxnId="{F210BE4F-3DE6-43C6-BB00-03A1D55B625E}">
      <dgm:prSet/>
      <dgm:spPr/>
      <dgm:t>
        <a:bodyPr/>
        <a:lstStyle/>
        <a:p>
          <a:endParaRPr lang="ru-RU"/>
        </a:p>
      </dgm:t>
    </dgm:pt>
    <dgm:pt modelId="{12205C83-7DA7-408F-A0E3-9FD9FF966DAA}" type="sibTrans" cxnId="{F210BE4F-3DE6-43C6-BB00-03A1D55B625E}">
      <dgm:prSet/>
      <dgm:spPr/>
      <dgm:t>
        <a:bodyPr/>
        <a:lstStyle/>
        <a:p>
          <a:endParaRPr lang="ru-RU"/>
        </a:p>
      </dgm:t>
    </dgm:pt>
    <dgm:pt modelId="{460CF77E-0DCF-484A-88E0-0D930463AD62}">
      <dgm:prSet phldrT="[Текст]" custT="1"/>
      <dgm:spPr/>
      <dgm:t>
        <a:bodyPr/>
        <a:lstStyle/>
        <a:p>
          <a:r>
            <a:rPr lang="uk-UA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Конституційні (основні) закони 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акти, що становлять основу розвитку правової системи, вносять зміни або доповнення до Конституції чи передбачені текстом Конституції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B9DCB-DBE7-49C2-9204-BEF8EE8BDDC2}" type="parTrans" cxnId="{4C61AB10-B7A1-4118-8E5F-58E088CA049D}">
      <dgm:prSet/>
      <dgm:spPr/>
      <dgm:t>
        <a:bodyPr/>
        <a:lstStyle/>
        <a:p>
          <a:endParaRPr lang="ru-RU"/>
        </a:p>
      </dgm:t>
    </dgm:pt>
    <dgm:pt modelId="{679ED33E-B6F2-47FC-9325-D427BC5514DB}" type="sibTrans" cxnId="{4C61AB10-B7A1-4118-8E5F-58E088CA049D}">
      <dgm:prSet/>
      <dgm:spPr/>
      <dgm:t>
        <a:bodyPr/>
        <a:lstStyle/>
        <a:p>
          <a:endParaRPr lang="ru-RU"/>
        </a:p>
      </dgm:t>
    </dgm:pt>
    <dgm:pt modelId="{479706FE-9EB9-4AEF-B38F-C9B8F814F429}">
      <dgm:prSet phldrT="[Текст]" custT="1"/>
      <dgm:spPr/>
      <dgm:t>
        <a:bodyPr/>
        <a:lstStyle/>
        <a:p>
          <a:r>
            <a:rPr lang="uk-UA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Органічні</a:t>
          </a:r>
          <a:r>
            <a: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закони</a:t>
          </a:r>
          <a:r>
            <a: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конкретизують найважливіші положення Конституції України або випливають з її змісту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22EF2-1B75-48BB-9A4C-165810905F22}" type="parTrans" cxnId="{3EA978B4-E4A5-4CD9-8FCA-24E6B4190D50}">
      <dgm:prSet/>
      <dgm:spPr/>
      <dgm:t>
        <a:bodyPr/>
        <a:lstStyle/>
        <a:p>
          <a:endParaRPr lang="ru-RU"/>
        </a:p>
      </dgm:t>
    </dgm:pt>
    <dgm:pt modelId="{1A740FAA-95B6-48E2-88FC-BFFFDBE92F96}" type="sibTrans" cxnId="{3EA978B4-E4A5-4CD9-8FCA-24E6B4190D50}">
      <dgm:prSet/>
      <dgm:spPr/>
      <dgm:t>
        <a:bodyPr/>
        <a:lstStyle/>
        <a:p>
          <a:endParaRPr lang="ru-RU"/>
        </a:p>
      </dgm:t>
    </dgm:pt>
    <dgm:pt modelId="{959CF9B5-9ACC-4C33-A305-A1406147B8C1}">
      <dgm:prSet phldrT="[Текст]" custT="1"/>
      <dgm:spPr/>
      <dgm:t>
        <a:bodyPr/>
        <a:lstStyle/>
        <a:p>
          <a:r>
            <a:rPr lang="uk-UA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Звичайні (біжучі) закони 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з інших важливих питань суспільного життя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602A2-B1FC-4E49-B540-C65FD45AE7D5}" type="parTrans" cxnId="{F0B62D9E-9901-4D39-9783-19A528295C00}">
      <dgm:prSet/>
      <dgm:spPr/>
      <dgm:t>
        <a:bodyPr/>
        <a:lstStyle/>
        <a:p>
          <a:endParaRPr lang="ru-RU"/>
        </a:p>
      </dgm:t>
    </dgm:pt>
    <dgm:pt modelId="{132D0130-03E0-4D53-91C7-07B278BC4D58}" type="sibTrans" cxnId="{F0B62D9E-9901-4D39-9783-19A528295C00}">
      <dgm:prSet/>
      <dgm:spPr/>
      <dgm:t>
        <a:bodyPr/>
        <a:lstStyle/>
        <a:p>
          <a:endParaRPr lang="ru-RU"/>
        </a:p>
      </dgm:t>
    </dgm:pt>
    <dgm:pt modelId="{10ACEC9A-A8FD-4EFE-8704-AA58841FE53E}">
      <dgm:prSet phldrT="[Текст]" custT="1"/>
      <dgm:spPr/>
      <dgm:t>
        <a:bodyPr/>
        <a:lstStyle/>
        <a:p>
          <a:r>
            <a:rPr lang="uk-UA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Надзвичайні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закони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приймають у необхідних випадках, передбачених Конституцією, надзвичайних ситуаціях.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7A8B0-DF95-4878-A8B0-A191B8FCE95A}" type="parTrans" cxnId="{DC96D4CB-8D54-4A17-A7DE-07BEC78DA14B}">
      <dgm:prSet/>
      <dgm:spPr/>
      <dgm:t>
        <a:bodyPr/>
        <a:lstStyle/>
        <a:p>
          <a:endParaRPr lang="ru-RU"/>
        </a:p>
      </dgm:t>
    </dgm:pt>
    <dgm:pt modelId="{98DBF2FD-3AD7-4843-ABAF-F7CEC5B47B88}" type="sibTrans" cxnId="{DC96D4CB-8D54-4A17-A7DE-07BEC78DA14B}">
      <dgm:prSet/>
      <dgm:spPr/>
      <dgm:t>
        <a:bodyPr/>
        <a:lstStyle/>
        <a:p>
          <a:endParaRPr lang="ru-RU"/>
        </a:p>
      </dgm:t>
    </dgm:pt>
    <dgm:pt modelId="{F927EBBB-E90C-49D7-BF65-0B0439A3036A}" type="pres">
      <dgm:prSet presAssocID="{50DAFC6A-6BF8-4AEA-A188-5083769AA3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D2E9FC-B939-4E72-8C63-7B0DA7693161}" type="pres">
      <dgm:prSet presAssocID="{0E30B437-1885-4680-B287-BA5F67D340E2}" presName="composite" presStyleCnt="0"/>
      <dgm:spPr/>
    </dgm:pt>
    <dgm:pt modelId="{802F2FA1-21F3-4EB6-9D72-5D22CAA8179F}" type="pres">
      <dgm:prSet presAssocID="{0E30B437-1885-4680-B287-BA5F67D340E2}" presName="parTx" presStyleLbl="alignNode1" presStyleIdx="0" presStyleCnt="2" custScaleX="46524" custScaleY="109078" custLinFactNeighborX="-1" custLinFactNeighborY="-27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ACAA2-89D1-4271-A5A5-8EBCE1ABFAB6}" type="pres">
      <dgm:prSet presAssocID="{0E30B437-1885-4680-B287-BA5F67D340E2}" presName="desTx" presStyleLbl="alignAccFollowNode1" presStyleIdx="0" presStyleCnt="2" custScaleX="46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E0840-4DDA-46DA-A95F-5606B9C79955}" type="pres">
      <dgm:prSet presAssocID="{A94AF0AC-705D-4166-9869-708633A85896}" presName="space" presStyleCnt="0"/>
      <dgm:spPr/>
    </dgm:pt>
    <dgm:pt modelId="{EA2B1D49-2673-4FC4-B016-EE5488042B21}" type="pres">
      <dgm:prSet presAssocID="{474900CD-CFF4-41A0-8296-5D407B85B46D}" presName="composite" presStyleCnt="0"/>
      <dgm:spPr/>
    </dgm:pt>
    <dgm:pt modelId="{5452038C-3510-4961-A80B-0132A91C70AC}" type="pres">
      <dgm:prSet presAssocID="{474900CD-CFF4-41A0-8296-5D407B85B46D}" presName="parTx" presStyleLbl="alignNode1" presStyleIdx="1" presStyleCnt="2" custScaleY="1223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5C0DD-BE49-4787-9F19-4AC100CA547C}" type="pres">
      <dgm:prSet presAssocID="{474900CD-CFF4-41A0-8296-5D407B85B46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7776BF-B104-4821-8984-43A77F258816}" type="presOf" srcId="{460CF77E-0DCF-484A-88E0-0D930463AD62}" destId="{CFA5C0DD-BE49-4787-9F19-4AC100CA547C}" srcOrd="0" destOrd="1" presId="urn:microsoft.com/office/officeart/2005/8/layout/hList1"/>
    <dgm:cxn modelId="{8C275091-A480-4389-9B9F-28FA60A2E041}" type="presOf" srcId="{6ACBD7A0-4619-4563-9190-73632EFD82CC}" destId="{CFA5C0DD-BE49-4787-9F19-4AC100CA547C}" srcOrd="0" destOrd="0" presId="urn:microsoft.com/office/officeart/2005/8/layout/hList1"/>
    <dgm:cxn modelId="{812C4612-CC55-4F53-928D-0E7CFF2A233E}" type="presOf" srcId="{474900CD-CFF4-41A0-8296-5D407B85B46D}" destId="{5452038C-3510-4961-A80B-0132A91C70AC}" srcOrd="0" destOrd="0" presId="urn:microsoft.com/office/officeart/2005/8/layout/hList1"/>
    <dgm:cxn modelId="{4C61AB10-B7A1-4118-8E5F-58E088CA049D}" srcId="{474900CD-CFF4-41A0-8296-5D407B85B46D}" destId="{460CF77E-0DCF-484A-88E0-0D930463AD62}" srcOrd="1" destOrd="0" parTransId="{068B9DCB-DBE7-49C2-9204-BEF8EE8BDDC2}" sibTransId="{679ED33E-B6F2-47FC-9325-D427BC5514DB}"/>
    <dgm:cxn modelId="{7F848479-CF7B-40B8-B41E-174D975206DC}" type="presOf" srcId="{959CF9B5-9ACC-4C33-A305-A1406147B8C1}" destId="{CFA5C0DD-BE49-4787-9F19-4AC100CA547C}" srcOrd="0" destOrd="3" presId="urn:microsoft.com/office/officeart/2005/8/layout/hList1"/>
    <dgm:cxn modelId="{05D5E2D6-2F41-4CEE-9745-C17449BBE402}" type="presOf" srcId="{50DAFC6A-6BF8-4AEA-A188-5083769AA3C1}" destId="{F927EBBB-E90C-49D7-BF65-0B0439A3036A}" srcOrd="0" destOrd="0" presId="urn:microsoft.com/office/officeart/2005/8/layout/hList1"/>
    <dgm:cxn modelId="{4FDE67B5-3959-4177-9B38-F79E0189D34A}" type="presOf" srcId="{10ACEC9A-A8FD-4EFE-8704-AA58841FE53E}" destId="{CFA5C0DD-BE49-4787-9F19-4AC100CA547C}" srcOrd="0" destOrd="4" presId="urn:microsoft.com/office/officeart/2005/8/layout/hList1"/>
    <dgm:cxn modelId="{EFCFFD92-BD9B-4A42-B624-3FE532BDEF8F}" srcId="{50DAFC6A-6BF8-4AEA-A188-5083769AA3C1}" destId="{474900CD-CFF4-41A0-8296-5D407B85B46D}" srcOrd="1" destOrd="0" parTransId="{0D18498A-3F58-499D-B3A3-03EEFB731E4C}" sibTransId="{186E2B60-43D0-4EBE-A712-C6FD462391FE}"/>
    <dgm:cxn modelId="{699C5512-710A-4EFF-B00F-1BE1A1E5FA24}" type="presOf" srcId="{6205B5D2-9F09-472E-8BB0-58133BA8E9EC}" destId="{DDAACAA2-89D1-4271-A5A5-8EBCE1ABFAB6}" srcOrd="0" destOrd="0" presId="urn:microsoft.com/office/officeart/2005/8/layout/hList1"/>
    <dgm:cxn modelId="{F91A2F43-1336-48ED-96A9-17951F5A0F77}" type="presOf" srcId="{0E30B437-1885-4680-B287-BA5F67D340E2}" destId="{802F2FA1-21F3-4EB6-9D72-5D22CAA8179F}" srcOrd="0" destOrd="0" presId="urn:microsoft.com/office/officeart/2005/8/layout/hList1"/>
    <dgm:cxn modelId="{F210BE4F-3DE6-43C6-BB00-03A1D55B625E}" srcId="{474900CD-CFF4-41A0-8296-5D407B85B46D}" destId="{6ACBD7A0-4619-4563-9190-73632EFD82CC}" srcOrd="0" destOrd="0" parTransId="{42DBA867-6759-4BAE-B648-58B1A9B3B878}" sibTransId="{12205C83-7DA7-408F-A0E3-9FD9FF966DAA}"/>
    <dgm:cxn modelId="{5783C6F8-29CE-4347-AB62-F614E064B229}" srcId="{0E30B437-1885-4680-B287-BA5F67D340E2}" destId="{6205B5D2-9F09-472E-8BB0-58133BA8E9EC}" srcOrd="0" destOrd="0" parTransId="{747C9268-42AF-49CF-AB77-2A9E51BF5479}" sibTransId="{CDED6B02-7F03-4759-B71B-013A756CEED6}"/>
    <dgm:cxn modelId="{1ECE5DB9-45AB-46F1-8157-F043463FC7CB}" srcId="{0E30B437-1885-4680-B287-BA5F67D340E2}" destId="{51D98E07-9A7A-467E-A6A1-1209F17751A9}" srcOrd="1" destOrd="0" parTransId="{3ECB354A-A4EB-4492-8D02-CA08D809C815}" sibTransId="{E8752911-54DF-4F9F-99A7-079A4A34805F}"/>
    <dgm:cxn modelId="{D34F426F-5AC0-4A2B-9EE9-65E4B8AD199D}" srcId="{50DAFC6A-6BF8-4AEA-A188-5083769AA3C1}" destId="{0E30B437-1885-4680-B287-BA5F67D340E2}" srcOrd="0" destOrd="0" parTransId="{C74EBE57-564A-4A17-A0BD-07946CA73F1C}" sibTransId="{A94AF0AC-705D-4166-9869-708633A85896}"/>
    <dgm:cxn modelId="{A5306195-B0BD-46DE-B7CA-7CFCEAD144EA}" type="presOf" srcId="{51D98E07-9A7A-467E-A6A1-1209F17751A9}" destId="{DDAACAA2-89D1-4271-A5A5-8EBCE1ABFAB6}" srcOrd="0" destOrd="1" presId="urn:microsoft.com/office/officeart/2005/8/layout/hList1"/>
    <dgm:cxn modelId="{3EA978B4-E4A5-4CD9-8FCA-24E6B4190D50}" srcId="{474900CD-CFF4-41A0-8296-5D407B85B46D}" destId="{479706FE-9EB9-4AEF-B38F-C9B8F814F429}" srcOrd="2" destOrd="0" parTransId="{2A522EF2-1B75-48BB-9A4C-165810905F22}" sibTransId="{1A740FAA-95B6-48E2-88FC-BFFFDBE92F96}"/>
    <dgm:cxn modelId="{F0B62D9E-9901-4D39-9783-19A528295C00}" srcId="{474900CD-CFF4-41A0-8296-5D407B85B46D}" destId="{959CF9B5-9ACC-4C33-A305-A1406147B8C1}" srcOrd="3" destOrd="0" parTransId="{4B4602A2-B1FC-4E49-B540-C65FD45AE7D5}" sibTransId="{132D0130-03E0-4D53-91C7-07B278BC4D58}"/>
    <dgm:cxn modelId="{DC96D4CB-8D54-4A17-A7DE-07BEC78DA14B}" srcId="{474900CD-CFF4-41A0-8296-5D407B85B46D}" destId="{10ACEC9A-A8FD-4EFE-8704-AA58841FE53E}" srcOrd="4" destOrd="0" parTransId="{A4F7A8B0-DF95-4878-A8B0-A191B8FCE95A}" sibTransId="{98DBF2FD-3AD7-4843-ABAF-F7CEC5B47B88}"/>
    <dgm:cxn modelId="{25388D33-32B4-4193-8092-4CC52B32AA2A}" type="presOf" srcId="{479706FE-9EB9-4AEF-B38F-C9B8F814F429}" destId="{CFA5C0DD-BE49-4787-9F19-4AC100CA547C}" srcOrd="0" destOrd="2" presId="urn:microsoft.com/office/officeart/2005/8/layout/hList1"/>
    <dgm:cxn modelId="{34E502F6-EC05-4715-A972-86BE977DE6D5}" type="presParOf" srcId="{F927EBBB-E90C-49D7-BF65-0B0439A3036A}" destId="{F5D2E9FC-B939-4E72-8C63-7B0DA7693161}" srcOrd="0" destOrd="0" presId="urn:microsoft.com/office/officeart/2005/8/layout/hList1"/>
    <dgm:cxn modelId="{B3AC473E-4B78-48E0-AAF1-D222433C8217}" type="presParOf" srcId="{F5D2E9FC-B939-4E72-8C63-7B0DA7693161}" destId="{802F2FA1-21F3-4EB6-9D72-5D22CAA8179F}" srcOrd="0" destOrd="0" presId="urn:microsoft.com/office/officeart/2005/8/layout/hList1"/>
    <dgm:cxn modelId="{5898597A-6552-4FCF-8AB3-19D9FBDFC556}" type="presParOf" srcId="{F5D2E9FC-B939-4E72-8C63-7B0DA7693161}" destId="{DDAACAA2-89D1-4271-A5A5-8EBCE1ABFAB6}" srcOrd="1" destOrd="0" presId="urn:microsoft.com/office/officeart/2005/8/layout/hList1"/>
    <dgm:cxn modelId="{073EED6B-D52E-4FE3-8743-CF7476407BD1}" type="presParOf" srcId="{F927EBBB-E90C-49D7-BF65-0B0439A3036A}" destId="{E39E0840-4DDA-46DA-A95F-5606B9C79955}" srcOrd="1" destOrd="0" presId="urn:microsoft.com/office/officeart/2005/8/layout/hList1"/>
    <dgm:cxn modelId="{9AD83036-3CC7-4F00-A3E4-0FAFA0CEE58C}" type="presParOf" srcId="{F927EBBB-E90C-49D7-BF65-0B0439A3036A}" destId="{EA2B1D49-2673-4FC4-B016-EE5488042B21}" srcOrd="2" destOrd="0" presId="urn:microsoft.com/office/officeart/2005/8/layout/hList1"/>
    <dgm:cxn modelId="{79FF37D8-0830-4761-A1D9-5F78E6E30562}" type="presParOf" srcId="{EA2B1D49-2673-4FC4-B016-EE5488042B21}" destId="{5452038C-3510-4961-A80B-0132A91C70AC}" srcOrd="0" destOrd="0" presId="urn:microsoft.com/office/officeart/2005/8/layout/hList1"/>
    <dgm:cxn modelId="{4E0D8337-4136-4ED9-9187-CB73F24581B3}" type="presParOf" srcId="{EA2B1D49-2673-4FC4-B016-EE5488042B21}" destId="{CFA5C0DD-BE49-4787-9F19-4AC100CA54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51D0792-B1F8-4BD0-8D78-65E486350C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03BBBC-0CA8-478B-AFBE-5CC7DFFFF8E6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Підзаконний нормативно-правовий акт – </a:t>
          </a:r>
          <a:r>
            <a:rPr lang="uk-UA" b="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це письмовий документ уповноваженого суб’єкта, прийнятий на підставі та на виконання закону, в якому закріплені правила поведінки загального характеру, що забезпечуються державою</a:t>
          </a:r>
          <a:endParaRPr lang="ru-RU" b="0" dirty="0"/>
        </a:p>
      </dgm:t>
    </dgm:pt>
    <dgm:pt modelId="{192EC3E2-4189-4B73-B969-F458CF26E307}" type="parTrans" cxnId="{9408223B-C0AE-45FF-ACDE-6AAB370E2E12}">
      <dgm:prSet/>
      <dgm:spPr/>
      <dgm:t>
        <a:bodyPr/>
        <a:lstStyle/>
        <a:p>
          <a:endParaRPr lang="ru-RU"/>
        </a:p>
      </dgm:t>
    </dgm:pt>
    <dgm:pt modelId="{D5B3A819-9D6E-415C-B956-1A046A882FF5}" type="sibTrans" cxnId="{9408223B-C0AE-45FF-ACDE-6AAB370E2E12}">
      <dgm:prSet/>
      <dgm:spPr/>
      <dgm:t>
        <a:bodyPr/>
        <a:lstStyle/>
        <a:p>
          <a:endParaRPr lang="ru-RU"/>
        </a:p>
      </dgm:t>
    </dgm:pt>
    <dgm:pt modelId="{290DC4EF-1D73-4F28-9E3F-2CB0A337E2CA}" type="pres">
      <dgm:prSet presAssocID="{B51D0792-B1F8-4BD0-8D78-65E486350C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DE0170F-ECC4-4C1B-BB9C-3E93D2E7C925}" type="pres">
      <dgm:prSet presAssocID="{4803BBBC-0CA8-478B-AFBE-5CC7DFFFF8E6}" presName="thickLine" presStyleLbl="alignNode1" presStyleIdx="0" presStyleCnt="1"/>
      <dgm:spPr/>
    </dgm:pt>
    <dgm:pt modelId="{4F245EDF-6E27-49F2-84D8-4F048E42AB0B}" type="pres">
      <dgm:prSet presAssocID="{4803BBBC-0CA8-478B-AFBE-5CC7DFFFF8E6}" presName="horz1" presStyleCnt="0"/>
      <dgm:spPr/>
    </dgm:pt>
    <dgm:pt modelId="{19E521E8-5E41-4596-99F4-E18509AE84D8}" type="pres">
      <dgm:prSet presAssocID="{4803BBBC-0CA8-478B-AFBE-5CC7DFFFF8E6}" presName="tx1" presStyleLbl="revTx" presStyleIdx="0" presStyleCnt="1"/>
      <dgm:spPr/>
      <dgm:t>
        <a:bodyPr/>
        <a:lstStyle/>
        <a:p>
          <a:endParaRPr lang="ru-RU"/>
        </a:p>
      </dgm:t>
    </dgm:pt>
    <dgm:pt modelId="{DB993182-EDB0-4091-A2F1-A22B3319067D}" type="pres">
      <dgm:prSet presAssocID="{4803BBBC-0CA8-478B-AFBE-5CC7DFFFF8E6}" presName="vert1" presStyleCnt="0"/>
      <dgm:spPr/>
    </dgm:pt>
  </dgm:ptLst>
  <dgm:cxnLst>
    <dgm:cxn modelId="{6064E8A2-B6E8-49C1-A4D6-CB4ACFD0ADC9}" type="presOf" srcId="{4803BBBC-0CA8-478B-AFBE-5CC7DFFFF8E6}" destId="{19E521E8-5E41-4596-99F4-E18509AE84D8}" srcOrd="0" destOrd="0" presId="urn:microsoft.com/office/officeart/2008/layout/LinedList"/>
    <dgm:cxn modelId="{9408223B-C0AE-45FF-ACDE-6AAB370E2E12}" srcId="{B51D0792-B1F8-4BD0-8D78-65E486350CDC}" destId="{4803BBBC-0CA8-478B-AFBE-5CC7DFFFF8E6}" srcOrd="0" destOrd="0" parTransId="{192EC3E2-4189-4B73-B969-F458CF26E307}" sibTransId="{D5B3A819-9D6E-415C-B956-1A046A882FF5}"/>
    <dgm:cxn modelId="{0E80F954-B759-40A4-8A6B-55EA7B023E0A}" type="presOf" srcId="{B51D0792-B1F8-4BD0-8D78-65E486350CDC}" destId="{290DC4EF-1D73-4F28-9E3F-2CB0A337E2CA}" srcOrd="0" destOrd="0" presId="urn:microsoft.com/office/officeart/2008/layout/LinedList"/>
    <dgm:cxn modelId="{8699ED51-5FF0-4B8A-9596-547DBC280319}" type="presParOf" srcId="{290DC4EF-1D73-4F28-9E3F-2CB0A337E2CA}" destId="{8DE0170F-ECC4-4C1B-BB9C-3E93D2E7C925}" srcOrd="0" destOrd="0" presId="urn:microsoft.com/office/officeart/2008/layout/LinedList"/>
    <dgm:cxn modelId="{5E1A6004-64B1-4412-842C-E5BEBAF6F7F5}" type="presParOf" srcId="{290DC4EF-1D73-4F28-9E3F-2CB0A337E2CA}" destId="{4F245EDF-6E27-49F2-84D8-4F048E42AB0B}" srcOrd="1" destOrd="0" presId="urn:microsoft.com/office/officeart/2008/layout/LinedList"/>
    <dgm:cxn modelId="{18128CE0-FEC4-4B9B-9156-939F17812A06}" type="presParOf" srcId="{4F245EDF-6E27-49F2-84D8-4F048E42AB0B}" destId="{19E521E8-5E41-4596-99F4-E18509AE84D8}" srcOrd="0" destOrd="0" presId="urn:microsoft.com/office/officeart/2008/layout/LinedList"/>
    <dgm:cxn modelId="{0E2AD443-36C6-4526-99D6-AE78CA08A225}" type="presParOf" srcId="{4F245EDF-6E27-49F2-84D8-4F048E42AB0B}" destId="{DB993182-EDB0-4091-A2F1-A22B331906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F46FEF4-66EA-4C29-9426-DA25003D2311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E3A4F4A-DA4A-4C04-A6D8-D661E482C797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загальні</a:t>
          </a:r>
          <a:endParaRPr lang="ru-RU" sz="2400" dirty="0"/>
        </a:p>
      </dgm:t>
    </dgm:pt>
    <dgm:pt modelId="{853ACFEA-FE50-4D32-A27D-C30F45D2B742}" type="parTrans" cxnId="{E8680DDD-B93D-48C9-867D-C482EB184B41}">
      <dgm:prSet/>
      <dgm:spPr/>
      <dgm:t>
        <a:bodyPr/>
        <a:lstStyle/>
        <a:p>
          <a:endParaRPr lang="ru-RU"/>
        </a:p>
      </dgm:t>
    </dgm:pt>
    <dgm:pt modelId="{16F713EE-8FA1-4492-9020-28BEF8347EC3}" type="sibTrans" cxnId="{E8680DDD-B93D-48C9-867D-C482EB184B41}">
      <dgm:prSet/>
      <dgm:spPr/>
      <dgm:t>
        <a:bodyPr/>
        <a:lstStyle/>
        <a:p>
          <a:endParaRPr lang="ru-RU"/>
        </a:p>
      </dgm:t>
    </dgm:pt>
    <dgm:pt modelId="{ADED4EC5-F232-4EF4-A5FA-2260CA52C89D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відомчі</a:t>
          </a:r>
          <a:endParaRPr lang="uk-UA" sz="24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37025-A3DC-4EC6-87CE-94372258B384}" type="parTrans" cxnId="{55200778-A9A1-4C81-B2C8-E525F27B527F}">
      <dgm:prSet/>
      <dgm:spPr/>
      <dgm:t>
        <a:bodyPr/>
        <a:lstStyle/>
        <a:p>
          <a:endParaRPr lang="ru-RU"/>
        </a:p>
      </dgm:t>
    </dgm:pt>
    <dgm:pt modelId="{5374C2F0-7806-407A-9601-2EF40BE52DEE}" type="sibTrans" cxnId="{55200778-A9A1-4C81-B2C8-E525F27B527F}">
      <dgm:prSet/>
      <dgm:spPr/>
      <dgm:t>
        <a:bodyPr/>
        <a:lstStyle/>
        <a:p>
          <a:endParaRPr lang="ru-RU"/>
        </a:p>
      </dgm:t>
    </dgm:pt>
    <dgm:pt modelId="{DC04F20A-9B29-4407-AFD5-E1D5427E5B8D}">
      <dgm:prSet phldrT="[Текст]" custT="1"/>
      <dgm:spPr/>
      <dgm:t>
        <a:bodyPr/>
        <a:lstStyle/>
        <a:p>
          <a:r>
            <a:rPr lang="uk-UA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місцеві</a:t>
          </a:r>
          <a:endParaRPr lang="uk-UA" sz="24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31945B-2B06-4358-A50A-FE4CCF461F4A}" type="parTrans" cxnId="{97B53F72-AE21-4CAB-97D4-6AD83E955430}">
      <dgm:prSet/>
      <dgm:spPr/>
      <dgm:t>
        <a:bodyPr/>
        <a:lstStyle/>
        <a:p>
          <a:endParaRPr lang="ru-RU"/>
        </a:p>
      </dgm:t>
    </dgm:pt>
    <dgm:pt modelId="{86A2E277-CEFE-43E8-8DFE-3DF6A618CB52}" type="sibTrans" cxnId="{97B53F72-AE21-4CAB-97D4-6AD83E955430}">
      <dgm:prSet/>
      <dgm:spPr/>
      <dgm:t>
        <a:bodyPr/>
        <a:lstStyle/>
        <a:p>
          <a:endParaRPr lang="ru-RU"/>
        </a:p>
      </dgm:t>
    </dgm:pt>
    <dgm:pt modelId="{06456B4D-5FF1-4978-B8B5-81E4AB5BC35B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локальні</a:t>
          </a:r>
          <a:endParaRPr lang="ru-RU" sz="2400" dirty="0"/>
        </a:p>
      </dgm:t>
    </dgm:pt>
    <dgm:pt modelId="{4493C26E-338C-4C83-8BB5-7FC0CCF17848}" type="parTrans" cxnId="{2D67B937-67C6-46A7-9E47-8A369E158502}">
      <dgm:prSet/>
      <dgm:spPr/>
      <dgm:t>
        <a:bodyPr/>
        <a:lstStyle/>
        <a:p>
          <a:endParaRPr lang="ru-RU"/>
        </a:p>
      </dgm:t>
    </dgm:pt>
    <dgm:pt modelId="{190C3E6A-8318-44F3-8CCA-9EBB18EB9825}" type="sibTrans" cxnId="{2D67B937-67C6-46A7-9E47-8A369E158502}">
      <dgm:prSet/>
      <dgm:spPr/>
      <dgm:t>
        <a:bodyPr/>
        <a:lstStyle/>
        <a:p>
          <a:endParaRPr lang="ru-RU"/>
        </a:p>
      </dgm:t>
    </dgm:pt>
    <dgm:pt modelId="{C591F6EE-1A56-45A5-855F-0C68FF84EA93}">
      <dgm:prSet phldrT="[Текст]" custT="1"/>
      <dgm:spPr/>
      <dgm:t>
        <a:bodyPr/>
        <a:lstStyle/>
        <a:p>
          <a:r>
            <a:rPr lang="uk-UA" sz="2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регламентують діяльність  конкретних підприємств, установ, організацій і поширюються на їхніх працівників</a:t>
          </a:r>
          <a:endParaRPr lang="ru-RU" sz="2200" dirty="0"/>
        </a:p>
      </dgm:t>
    </dgm:pt>
    <dgm:pt modelId="{0B4E4549-1F02-49DD-81C6-45B64D70FCD8}" type="parTrans" cxnId="{2592B1DB-A98E-4C7D-A2FD-B6582386705F}">
      <dgm:prSet/>
      <dgm:spPr/>
      <dgm:t>
        <a:bodyPr/>
        <a:lstStyle/>
        <a:p>
          <a:endParaRPr lang="ru-RU"/>
        </a:p>
      </dgm:t>
    </dgm:pt>
    <dgm:pt modelId="{DFDA8D64-A756-4F6B-B872-11900C3FD6B1}" type="sibTrans" cxnId="{2592B1DB-A98E-4C7D-A2FD-B6582386705F}">
      <dgm:prSet/>
      <dgm:spPr/>
      <dgm:t>
        <a:bodyPr/>
        <a:lstStyle/>
        <a:p>
          <a:endParaRPr lang="ru-RU"/>
        </a:p>
      </dgm:t>
    </dgm:pt>
    <dgm:pt modelId="{B6D5FFF4-C823-44B4-833D-12868108D1EA}">
      <dgm:prSet phldrT="[Текст]" custT="1"/>
      <dgm:spPr/>
      <dgm:t>
        <a:bodyPr/>
        <a:lstStyle/>
        <a:p>
          <a:r>
            <a:rPr lang="uk-UA" sz="2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чинні на території певної адміністративної одиниці, зокрема, акти місцевих органів виконавчої влади</a:t>
          </a:r>
        </a:p>
      </dgm:t>
    </dgm:pt>
    <dgm:pt modelId="{1A56091D-5BD3-4DB7-9AB2-CF6CBBCF58A5}" type="parTrans" cxnId="{5B248443-5AE6-4E5C-8D40-EFA8F4605541}">
      <dgm:prSet/>
      <dgm:spPr/>
      <dgm:t>
        <a:bodyPr/>
        <a:lstStyle/>
        <a:p>
          <a:endParaRPr lang="ru-RU"/>
        </a:p>
      </dgm:t>
    </dgm:pt>
    <dgm:pt modelId="{6A72ECEA-52C4-412B-8B78-1B1E252ADEE9}" type="sibTrans" cxnId="{5B248443-5AE6-4E5C-8D40-EFA8F4605541}">
      <dgm:prSet/>
      <dgm:spPr/>
      <dgm:t>
        <a:bodyPr/>
        <a:lstStyle/>
        <a:p>
          <a:endParaRPr lang="ru-RU"/>
        </a:p>
      </dgm:t>
    </dgm:pt>
    <dgm:pt modelId="{28B92A64-43F2-46EE-806F-AC169F8D4BBE}">
      <dgm:prSet phldrT="[Текст]" custT="1"/>
      <dgm:spPr/>
      <dgm:t>
        <a:bodyPr/>
        <a:lstStyle/>
        <a:p>
          <a:r>
            <a:rPr lang="uk-UA" sz="2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поширюються на певну сферу суспільних відносин, як: акти міністерств, відомств, державних комітетів</a:t>
          </a:r>
        </a:p>
      </dgm:t>
    </dgm:pt>
    <dgm:pt modelId="{0FF891B7-9DA9-4441-BF31-B25BDF6BBC89}" type="parTrans" cxnId="{7902D51F-CDA0-4804-A8FA-44B4AEC7B5BB}">
      <dgm:prSet/>
      <dgm:spPr/>
      <dgm:t>
        <a:bodyPr/>
        <a:lstStyle/>
        <a:p>
          <a:endParaRPr lang="ru-RU"/>
        </a:p>
      </dgm:t>
    </dgm:pt>
    <dgm:pt modelId="{0747623C-9CD3-4066-A3E8-2A4FCB1F7DE2}" type="sibTrans" cxnId="{7902D51F-CDA0-4804-A8FA-44B4AEC7B5BB}">
      <dgm:prSet/>
      <dgm:spPr/>
      <dgm:t>
        <a:bodyPr/>
        <a:lstStyle/>
        <a:p>
          <a:endParaRPr lang="ru-RU"/>
        </a:p>
      </dgm:t>
    </dgm:pt>
    <dgm:pt modelId="{6C504150-0ADD-41D8-9AC4-5A504BAD5A87}">
      <dgm:prSet phldrT="[Текст]" custT="1"/>
      <dgm:spPr/>
      <dgm:t>
        <a:bodyPr/>
        <a:lstStyle/>
        <a:p>
          <a:r>
            <a:rPr lang="uk-UA" sz="2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поширюються на всю територію та населення держави, наприклад, постанови ВРУ, укази ПУ, акти Кабміну України</a:t>
          </a:r>
          <a:endParaRPr lang="ru-RU" sz="2200" dirty="0"/>
        </a:p>
      </dgm:t>
    </dgm:pt>
    <dgm:pt modelId="{2DA588CB-46AD-453A-8F13-7E165C1CF204}" type="parTrans" cxnId="{3D03F5AA-7583-4983-A621-F9F964BDC5B6}">
      <dgm:prSet/>
      <dgm:spPr/>
      <dgm:t>
        <a:bodyPr/>
        <a:lstStyle/>
        <a:p>
          <a:endParaRPr lang="ru-RU"/>
        </a:p>
      </dgm:t>
    </dgm:pt>
    <dgm:pt modelId="{0A834436-88A1-483D-A324-107F9BF802E8}" type="sibTrans" cxnId="{3D03F5AA-7583-4983-A621-F9F964BDC5B6}">
      <dgm:prSet/>
      <dgm:spPr/>
      <dgm:t>
        <a:bodyPr/>
        <a:lstStyle/>
        <a:p>
          <a:endParaRPr lang="ru-RU"/>
        </a:p>
      </dgm:t>
    </dgm:pt>
    <dgm:pt modelId="{7120B8AD-38B7-4AFB-8B0E-6F55B7C992FC}" type="pres">
      <dgm:prSet presAssocID="{7F46FEF4-66EA-4C29-9426-DA25003D23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6C695E-82FD-4DA4-8211-F69F66BE3628}" type="pres">
      <dgm:prSet presAssocID="{FE3A4F4A-DA4A-4C04-A6D8-D661E482C797}" presName="root" presStyleCnt="0"/>
      <dgm:spPr/>
    </dgm:pt>
    <dgm:pt modelId="{2AAA3FD8-A368-4175-B480-AC21052E1C9A}" type="pres">
      <dgm:prSet presAssocID="{FE3A4F4A-DA4A-4C04-A6D8-D661E482C797}" presName="rootComposite" presStyleCnt="0"/>
      <dgm:spPr/>
    </dgm:pt>
    <dgm:pt modelId="{D0E2FA55-FC88-4611-9230-C21785F574CF}" type="pres">
      <dgm:prSet presAssocID="{FE3A4F4A-DA4A-4C04-A6D8-D661E482C797}" presName="rootText" presStyleLbl="node1" presStyleIdx="0" presStyleCnt="4" custScaleY="64479"/>
      <dgm:spPr/>
      <dgm:t>
        <a:bodyPr/>
        <a:lstStyle/>
        <a:p>
          <a:endParaRPr lang="ru-RU"/>
        </a:p>
      </dgm:t>
    </dgm:pt>
    <dgm:pt modelId="{7896CC06-76D6-425F-B831-F3589F0D55F2}" type="pres">
      <dgm:prSet presAssocID="{FE3A4F4A-DA4A-4C04-A6D8-D661E482C797}" presName="rootConnector" presStyleLbl="node1" presStyleIdx="0" presStyleCnt="4"/>
      <dgm:spPr/>
      <dgm:t>
        <a:bodyPr/>
        <a:lstStyle/>
        <a:p>
          <a:endParaRPr lang="ru-RU"/>
        </a:p>
      </dgm:t>
    </dgm:pt>
    <dgm:pt modelId="{5B81ADA0-2605-4F78-9FF2-717C4177B46C}" type="pres">
      <dgm:prSet presAssocID="{FE3A4F4A-DA4A-4C04-A6D8-D661E482C797}" presName="childShape" presStyleCnt="0"/>
      <dgm:spPr/>
    </dgm:pt>
    <dgm:pt modelId="{B13AB917-64A5-46B0-BD55-54FAD2A2137B}" type="pres">
      <dgm:prSet presAssocID="{2DA588CB-46AD-453A-8F13-7E165C1CF20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E0D2B1D7-BEA0-40DD-9E3E-B6C95F8BA434}" type="pres">
      <dgm:prSet presAssocID="{6C504150-0ADD-41D8-9AC4-5A504BAD5A87}" presName="childText" presStyleLbl="bgAcc1" presStyleIdx="0" presStyleCnt="4" custScaleX="133586" custScaleY="318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D69F2-31A7-4B02-B4D2-101597B79BC4}" type="pres">
      <dgm:prSet presAssocID="{ADED4EC5-F232-4EF4-A5FA-2260CA52C89D}" presName="root" presStyleCnt="0"/>
      <dgm:spPr/>
    </dgm:pt>
    <dgm:pt modelId="{DB1CCB6E-A83E-46D6-AB6F-1F332D10A50B}" type="pres">
      <dgm:prSet presAssocID="{ADED4EC5-F232-4EF4-A5FA-2260CA52C89D}" presName="rootComposite" presStyleCnt="0"/>
      <dgm:spPr/>
    </dgm:pt>
    <dgm:pt modelId="{8642FE91-C046-40ED-AF58-B2D09572305E}" type="pres">
      <dgm:prSet presAssocID="{ADED4EC5-F232-4EF4-A5FA-2260CA52C89D}" presName="rootText" presStyleLbl="node1" presStyleIdx="1" presStyleCnt="4" custScaleY="64479"/>
      <dgm:spPr/>
      <dgm:t>
        <a:bodyPr/>
        <a:lstStyle/>
        <a:p>
          <a:endParaRPr lang="ru-RU"/>
        </a:p>
      </dgm:t>
    </dgm:pt>
    <dgm:pt modelId="{CE4174C3-E690-46C3-8F5B-897A6626DC05}" type="pres">
      <dgm:prSet presAssocID="{ADED4EC5-F232-4EF4-A5FA-2260CA52C89D}" presName="rootConnector" presStyleLbl="node1" presStyleIdx="1" presStyleCnt="4"/>
      <dgm:spPr/>
      <dgm:t>
        <a:bodyPr/>
        <a:lstStyle/>
        <a:p>
          <a:endParaRPr lang="ru-RU"/>
        </a:p>
      </dgm:t>
    </dgm:pt>
    <dgm:pt modelId="{8466B494-A505-471B-BC52-EE262E671FFB}" type="pres">
      <dgm:prSet presAssocID="{ADED4EC5-F232-4EF4-A5FA-2260CA52C89D}" presName="childShape" presStyleCnt="0"/>
      <dgm:spPr/>
    </dgm:pt>
    <dgm:pt modelId="{B0253AC4-1CA1-408E-B141-8BDFA52C9B35}" type="pres">
      <dgm:prSet presAssocID="{0FF891B7-9DA9-4441-BF31-B25BDF6BBC89}" presName="Name13" presStyleLbl="parChTrans1D2" presStyleIdx="1" presStyleCnt="4"/>
      <dgm:spPr/>
      <dgm:t>
        <a:bodyPr/>
        <a:lstStyle/>
        <a:p>
          <a:endParaRPr lang="ru-RU"/>
        </a:p>
      </dgm:t>
    </dgm:pt>
    <dgm:pt modelId="{8F34ADB3-0096-465F-9692-45457C978AE1}" type="pres">
      <dgm:prSet presAssocID="{28B92A64-43F2-46EE-806F-AC169F8D4BBE}" presName="childText" presStyleLbl="bgAcc1" presStyleIdx="1" presStyleCnt="4" custScaleX="133586" custScaleY="318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0F5EA-1CE7-44DB-BC7F-755F70033C8A}" type="pres">
      <dgm:prSet presAssocID="{DC04F20A-9B29-4407-AFD5-E1D5427E5B8D}" presName="root" presStyleCnt="0"/>
      <dgm:spPr/>
    </dgm:pt>
    <dgm:pt modelId="{53552DA2-3BB4-419F-8308-394D8860C9E2}" type="pres">
      <dgm:prSet presAssocID="{DC04F20A-9B29-4407-AFD5-E1D5427E5B8D}" presName="rootComposite" presStyleCnt="0"/>
      <dgm:spPr/>
    </dgm:pt>
    <dgm:pt modelId="{30EE28E2-9840-463F-BAA4-573B0DC589FF}" type="pres">
      <dgm:prSet presAssocID="{DC04F20A-9B29-4407-AFD5-E1D5427E5B8D}" presName="rootText" presStyleLbl="node1" presStyleIdx="2" presStyleCnt="4" custScaleY="64479"/>
      <dgm:spPr/>
      <dgm:t>
        <a:bodyPr/>
        <a:lstStyle/>
        <a:p>
          <a:endParaRPr lang="ru-RU"/>
        </a:p>
      </dgm:t>
    </dgm:pt>
    <dgm:pt modelId="{7E4229BD-5EEA-4882-859E-F308041B16DE}" type="pres">
      <dgm:prSet presAssocID="{DC04F20A-9B29-4407-AFD5-E1D5427E5B8D}" presName="rootConnector" presStyleLbl="node1" presStyleIdx="2" presStyleCnt="4"/>
      <dgm:spPr/>
      <dgm:t>
        <a:bodyPr/>
        <a:lstStyle/>
        <a:p>
          <a:endParaRPr lang="ru-RU"/>
        </a:p>
      </dgm:t>
    </dgm:pt>
    <dgm:pt modelId="{CE771184-D791-4CE7-8A3E-5EFBB27BC700}" type="pres">
      <dgm:prSet presAssocID="{DC04F20A-9B29-4407-AFD5-E1D5427E5B8D}" presName="childShape" presStyleCnt="0"/>
      <dgm:spPr/>
    </dgm:pt>
    <dgm:pt modelId="{446A765A-AE24-447F-9CB5-78FEEF3C140E}" type="pres">
      <dgm:prSet presAssocID="{1A56091D-5BD3-4DB7-9AB2-CF6CBBCF58A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663EDDE-8930-4236-A5F1-487DE4FD7E07}" type="pres">
      <dgm:prSet presAssocID="{B6D5FFF4-C823-44B4-833D-12868108D1EA}" presName="childText" presStyleLbl="bgAcc1" presStyleIdx="2" presStyleCnt="4" custScaleX="133586" custScaleY="318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99D16-0717-4AC6-B548-B93097AA8A11}" type="pres">
      <dgm:prSet presAssocID="{06456B4D-5FF1-4978-B8B5-81E4AB5BC35B}" presName="root" presStyleCnt="0"/>
      <dgm:spPr/>
    </dgm:pt>
    <dgm:pt modelId="{20FB474A-89A5-4D35-9C99-8C8B9FA5B28A}" type="pres">
      <dgm:prSet presAssocID="{06456B4D-5FF1-4978-B8B5-81E4AB5BC35B}" presName="rootComposite" presStyleCnt="0"/>
      <dgm:spPr/>
    </dgm:pt>
    <dgm:pt modelId="{CD82E66B-821F-4859-A8C7-A470AE91E75E}" type="pres">
      <dgm:prSet presAssocID="{06456B4D-5FF1-4978-B8B5-81E4AB5BC35B}" presName="rootText" presStyleLbl="node1" presStyleIdx="3" presStyleCnt="4" custScaleY="64479"/>
      <dgm:spPr/>
      <dgm:t>
        <a:bodyPr/>
        <a:lstStyle/>
        <a:p>
          <a:endParaRPr lang="ru-RU"/>
        </a:p>
      </dgm:t>
    </dgm:pt>
    <dgm:pt modelId="{8A75DF77-EDBC-412B-884B-EFFB495795FC}" type="pres">
      <dgm:prSet presAssocID="{06456B4D-5FF1-4978-B8B5-81E4AB5BC35B}" presName="rootConnector" presStyleLbl="node1" presStyleIdx="3" presStyleCnt="4"/>
      <dgm:spPr/>
      <dgm:t>
        <a:bodyPr/>
        <a:lstStyle/>
        <a:p>
          <a:endParaRPr lang="ru-RU"/>
        </a:p>
      </dgm:t>
    </dgm:pt>
    <dgm:pt modelId="{389B7140-1690-4C8C-A2F7-3D944B04F2AD}" type="pres">
      <dgm:prSet presAssocID="{06456B4D-5FF1-4978-B8B5-81E4AB5BC35B}" presName="childShape" presStyleCnt="0"/>
      <dgm:spPr/>
    </dgm:pt>
    <dgm:pt modelId="{EEFF02B6-45C3-4F4C-B409-09F4E23B5A29}" type="pres">
      <dgm:prSet presAssocID="{0B4E4549-1F02-49DD-81C6-45B64D70FCD8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C471228-FFD5-45D6-9BAE-CEE5DF5CCD71}" type="pres">
      <dgm:prSet presAssocID="{C591F6EE-1A56-45A5-855F-0C68FF84EA93}" presName="childText" presStyleLbl="bgAcc1" presStyleIdx="3" presStyleCnt="4" custScaleX="133586" custScaleY="318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0C35B9-1D55-453F-ADD9-B4DF222BA348}" type="presOf" srcId="{1A56091D-5BD3-4DB7-9AB2-CF6CBBCF58A5}" destId="{446A765A-AE24-447F-9CB5-78FEEF3C140E}" srcOrd="0" destOrd="0" presId="urn:microsoft.com/office/officeart/2005/8/layout/hierarchy3"/>
    <dgm:cxn modelId="{3F7C5F3E-FBD2-4690-A851-DA05BFAB36DA}" type="presOf" srcId="{B6D5FFF4-C823-44B4-833D-12868108D1EA}" destId="{1663EDDE-8930-4236-A5F1-487DE4FD7E07}" srcOrd="0" destOrd="0" presId="urn:microsoft.com/office/officeart/2005/8/layout/hierarchy3"/>
    <dgm:cxn modelId="{FF880D9E-0163-4556-9FB7-0DE35F2F1A45}" type="presOf" srcId="{C591F6EE-1A56-45A5-855F-0C68FF84EA93}" destId="{0C471228-FFD5-45D6-9BAE-CEE5DF5CCD71}" srcOrd="0" destOrd="0" presId="urn:microsoft.com/office/officeart/2005/8/layout/hierarchy3"/>
    <dgm:cxn modelId="{F45FFBD4-B7D9-4D72-9523-53BE8C806641}" type="presOf" srcId="{ADED4EC5-F232-4EF4-A5FA-2260CA52C89D}" destId="{8642FE91-C046-40ED-AF58-B2D09572305E}" srcOrd="0" destOrd="0" presId="urn:microsoft.com/office/officeart/2005/8/layout/hierarchy3"/>
    <dgm:cxn modelId="{8D6BB2CB-44F7-4048-9FE2-033579E4F49C}" type="presOf" srcId="{ADED4EC5-F232-4EF4-A5FA-2260CA52C89D}" destId="{CE4174C3-E690-46C3-8F5B-897A6626DC05}" srcOrd="1" destOrd="0" presId="urn:microsoft.com/office/officeart/2005/8/layout/hierarchy3"/>
    <dgm:cxn modelId="{7902D51F-CDA0-4804-A8FA-44B4AEC7B5BB}" srcId="{ADED4EC5-F232-4EF4-A5FA-2260CA52C89D}" destId="{28B92A64-43F2-46EE-806F-AC169F8D4BBE}" srcOrd="0" destOrd="0" parTransId="{0FF891B7-9DA9-4441-BF31-B25BDF6BBC89}" sibTransId="{0747623C-9CD3-4066-A3E8-2A4FCB1F7DE2}"/>
    <dgm:cxn modelId="{ED76B1B9-2E57-4DDF-B415-794E3DDB15A5}" type="presOf" srcId="{2DA588CB-46AD-453A-8F13-7E165C1CF204}" destId="{B13AB917-64A5-46B0-BD55-54FAD2A2137B}" srcOrd="0" destOrd="0" presId="urn:microsoft.com/office/officeart/2005/8/layout/hierarchy3"/>
    <dgm:cxn modelId="{D9371A93-070D-427B-85BC-BA487D1CBD6C}" type="presOf" srcId="{7F46FEF4-66EA-4C29-9426-DA25003D2311}" destId="{7120B8AD-38B7-4AFB-8B0E-6F55B7C992FC}" srcOrd="0" destOrd="0" presId="urn:microsoft.com/office/officeart/2005/8/layout/hierarchy3"/>
    <dgm:cxn modelId="{3DEAB987-2127-4F5B-95EC-84D9CADBC99D}" type="presOf" srcId="{6C504150-0ADD-41D8-9AC4-5A504BAD5A87}" destId="{E0D2B1D7-BEA0-40DD-9E3E-B6C95F8BA434}" srcOrd="0" destOrd="0" presId="urn:microsoft.com/office/officeart/2005/8/layout/hierarchy3"/>
    <dgm:cxn modelId="{2592B1DB-A98E-4C7D-A2FD-B6582386705F}" srcId="{06456B4D-5FF1-4978-B8B5-81E4AB5BC35B}" destId="{C591F6EE-1A56-45A5-855F-0C68FF84EA93}" srcOrd="0" destOrd="0" parTransId="{0B4E4549-1F02-49DD-81C6-45B64D70FCD8}" sibTransId="{DFDA8D64-A756-4F6B-B872-11900C3FD6B1}"/>
    <dgm:cxn modelId="{4EEC3807-DF42-4C9D-AE32-DF0AD394C24A}" type="presOf" srcId="{DC04F20A-9B29-4407-AFD5-E1D5427E5B8D}" destId="{30EE28E2-9840-463F-BAA4-573B0DC589FF}" srcOrd="0" destOrd="0" presId="urn:microsoft.com/office/officeart/2005/8/layout/hierarchy3"/>
    <dgm:cxn modelId="{C1A09E2A-7E89-4C9D-B497-B6ED771103DA}" type="presOf" srcId="{28B92A64-43F2-46EE-806F-AC169F8D4BBE}" destId="{8F34ADB3-0096-465F-9692-45457C978AE1}" srcOrd="0" destOrd="0" presId="urn:microsoft.com/office/officeart/2005/8/layout/hierarchy3"/>
    <dgm:cxn modelId="{55200778-A9A1-4C81-B2C8-E525F27B527F}" srcId="{7F46FEF4-66EA-4C29-9426-DA25003D2311}" destId="{ADED4EC5-F232-4EF4-A5FA-2260CA52C89D}" srcOrd="1" destOrd="0" parTransId="{6D137025-A3DC-4EC6-87CE-94372258B384}" sibTransId="{5374C2F0-7806-407A-9601-2EF40BE52DEE}"/>
    <dgm:cxn modelId="{3D03F5AA-7583-4983-A621-F9F964BDC5B6}" srcId="{FE3A4F4A-DA4A-4C04-A6D8-D661E482C797}" destId="{6C504150-0ADD-41D8-9AC4-5A504BAD5A87}" srcOrd="0" destOrd="0" parTransId="{2DA588CB-46AD-453A-8F13-7E165C1CF204}" sibTransId="{0A834436-88A1-483D-A324-107F9BF802E8}"/>
    <dgm:cxn modelId="{5B248443-5AE6-4E5C-8D40-EFA8F4605541}" srcId="{DC04F20A-9B29-4407-AFD5-E1D5427E5B8D}" destId="{B6D5FFF4-C823-44B4-833D-12868108D1EA}" srcOrd="0" destOrd="0" parTransId="{1A56091D-5BD3-4DB7-9AB2-CF6CBBCF58A5}" sibTransId="{6A72ECEA-52C4-412B-8B78-1B1E252ADEE9}"/>
    <dgm:cxn modelId="{F34B51D7-8CB9-4FA1-AAD3-ED21F6384235}" type="presOf" srcId="{DC04F20A-9B29-4407-AFD5-E1D5427E5B8D}" destId="{7E4229BD-5EEA-4882-859E-F308041B16DE}" srcOrd="1" destOrd="0" presId="urn:microsoft.com/office/officeart/2005/8/layout/hierarchy3"/>
    <dgm:cxn modelId="{97B53F72-AE21-4CAB-97D4-6AD83E955430}" srcId="{7F46FEF4-66EA-4C29-9426-DA25003D2311}" destId="{DC04F20A-9B29-4407-AFD5-E1D5427E5B8D}" srcOrd="2" destOrd="0" parTransId="{5831945B-2B06-4358-A50A-FE4CCF461F4A}" sibTransId="{86A2E277-CEFE-43E8-8DFE-3DF6A618CB52}"/>
    <dgm:cxn modelId="{18A1DDB2-8CE2-4051-BF61-445E71D6DF8D}" type="presOf" srcId="{FE3A4F4A-DA4A-4C04-A6D8-D661E482C797}" destId="{7896CC06-76D6-425F-B831-F3589F0D55F2}" srcOrd="1" destOrd="0" presId="urn:microsoft.com/office/officeart/2005/8/layout/hierarchy3"/>
    <dgm:cxn modelId="{D49AAF09-61A4-494E-9F92-81138FA6798A}" type="presOf" srcId="{0B4E4549-1F02-49DD-81C6-45B64D70FCD8}" destId="{EEFF02B6-45C3-4F4C-B409-09F4E23B5A29}" srcOrd="0" destOrd="0" presId="urn:microsoft.com/office/officeart/2005/8/layout/hierarchy3"/>
    <dgm:cxn modelId="{3E167C99-FCEE-4CD9-9359-43D222057D74}" type="presOf" srcId="{06456B4D-5FF1-4978-B8B5-81E4AB5BC35B}" destId="{8A75DF77-EDBC-412B-884B-EFFB495795FC}" srcOrd="1" destOrd="0" presId="urn:microsoft.com/office/officeart/2005/8/layout/hierarchy3"/>
    <dgm:cxn modelId="{11847E07-7E23-475E-A9B4-3EEAA1AC0658}" type="presOf" srcId="{FE3A4F4A-DA4A-4C04-A6D8-D661E482C797}" destId="{D0E2FA55-FC88-4611-9230-C21785F574CF}" srcOrd="0" destOrd="0" presId="urn:microsoft.com/office/officeart/2005/8/layout/hierarchy3"/>
    <dgm:cxn modelId="{AC89356A-9569-47C5-9763-1B3FED811D05}" type="presOf" srcId="{06456B4D-5FF1-4978-B8B5-81E4AB5BC35B}" destId="{CD82E66B-821F-4859-A8C7-A470AE91E75E}" srcOrd="0" destOrd="0" presId="urn:microsoft.com/office/officeart/2005/8/layout/hierarchy3"/>
    <dgm:cxn modelId="{E8680DDD-B93D-48C9-867D-C482EB184B41}" srcId="{7F46FEF4-66EA-4C29-9426-DA25003D2311}" destId="{FE3A4F4A-DA4A-4C04-A6D8-D661E482C797}" srcOrd="0" destOrd="0" parTransId="{853ACFEA-FE50-4D32-A27D-C30F45D2B742}" sibTransId="{16F713EE-8FA1-4492-9020-28BEF8347EC3}"/>
    <dgm:cxn modelId="{2D67B937-67C6-46A7-9E47-8A369E158502}" srcId="{7F46FEF4-66EA-4C29-9426-DA25003D2311}" destId="{06456B4D-5FF1-4978-B8B5-81E4AB5BC35B}" srcOrd="3" destOrd="0" parTransId="{4493C26E-338C-4C83-8BB5-7FC0CCF17848}" sibTransId="{190C3E6A-8318-44F3-8CCA-9EBB18EB9825}"/>
    <dgm:cxn modelId="{4F1AB10B-BF58-419F-89D8-12F7F5D42C37}" type="presOf" srcId="{0FF891B7-9DA9-4441-BF31-B25BDF6BBC89}" destId="{B0253AC4-1CA1-408E-B141-8BDFA52C9B35}" srcOrd="0" destOrd="0" presId="urn:microsoft.com/office/officeart/2005/8/layout/hierarchy3"/>
    <dgm:cxn modelId="{9C3291A1-1D89-4191-8584-64A2FA7A35FD}" type="presParOf" srcId="{7120B8AD-38B7-4AFB-8B0E-6F55B7C992FC}" destId="{1E6C695E-82FD-4DA4-8211-F69F66BE3628}" srcOrd="0" destOrd="0" presId="urn:microsoft.com/office/officeart/2005/8/layout/hierarchy3"/>
    <dgm:cxn modelId="{E49A301F-AAF9-4941-96A4-2937E2EC3A84}" type="presParOf" srcId="{1E6C695E-82FD-4DA4-8211-F69F66BE3628}" destId="{2AAA3FD8-A368-4175-B480-AC21052E1C9A}" srcOrd="0" destOrd="0" presId="urn:microsoft.com/office/officeart/2005/8/layout/hierarchy3"/>
    <dgm:cxn modelId="{5744E966-67CF-430D-BE44-575269C9DC0A}" type="presParOf" srcId="{2AAA3FD8-A368-4175-B480-AC21052E1C9A}" destId="{D0E2FA55-FC88-4611-9230-C21785F574CF}" srcOrd="0" destOrd="0" presId="urn:microsoft.com/office/officeart/2005/8/layout/hierarchy3"/>
    <dgm:cxn modelId="{32F92387-83A4-4B0F-8702-7AFCDE779F7C}" type="presParOf" srcId="{2AAA3FD8-A368-4175-B480-AC21052E1C9A}" destId="{7896CC06-76D6-425F-B831-F3589F0D55F2}" srcOrd="1" destOrd="0" presId="urn:microsoft.com/office/officeart/2005/8/layout/hierarchy3"/>
    <dgm:cxn modelId="{C58B6A80-2CB3-4100-BB77-9B0CE2FE177D}" type="presParOf" srcId="{1E6C695E-82FD-4DA4-8211-F69F66BE3628}" destId="{5B81ADA0-2605-4F78-9FF2-717C4177B46C}" srcOrd="1" destOrd="0" presId="urn:microsoft.com/office/officeart/2005/8/layout/hierarchy3"/>
    <dgm:cxn modelId="{318C52CE-B6FB-4EF8-B1F3-F422259AE3E6}" type="presParOf" srcId="{5B81ADA0-2605-4F78-9FF2-717C4177B46C}" destId="{B13AB917-64A5-46B0-BD55-54FAD2A2137B}" srcOrd="0" destOrd="0" presId="urn:microsoft.com/office/officeart/2005/8/layout/hierarchy3"/>
    <dgm:cxn modelId="{5E00176D-D879-401A-9198-293656B2CB03}" type="presParOf" srcId="{5B81ADA0-2605-4F78-9FF2-717C4177B46C}" destId="{E0D2B1D7-BEA0-40DD-9E3E-B6C95F8BA434}" srcOrd="1" destOrd="0" presId="urn:microsoft.com/office/officeart/2005/8/layout/hierarchy3"/>
    <dgm:cxn modelId="{18B913D4-EC38-4976-BA22-3F9BE62DCAD9}" type="presParOf" srcId="{7120B8AD-38B7-4AFB-8B0E-6F55B7C992FC}" destId="{ADFD69F2-31A7-4B02-B4D2-101597B79BC4}" srcOrd="1" destOrd="0" presId="urn:microsoft.com/office/officeart/2005/8/layout/hierarchy3"/>
    <dgm:cxn modelId="{A36C7390-7D89-4EF5-B81B-A5CA722FB859}" type="presParOf" srcId="{ADFD69F2-31A7-4B02-B4D2-101597B79BC4}" destId="{DB1CCB6E-A83E-46D6-AB6F-1F332D10A50B}" srcOrd="0" destOrd="0" presId="urn:microsoft.com/office/officeart/2005/8/layout/hierarchy3"/>
    <dgm:cxn modelId="{9C03D676-64ED-4F5D-8EEC-D34A6408D9A5}" type="presParOf" srcId="{DB1CCB6E-A83E-46D6-AB6F-1F332D10A50B}" destId="{8642FE91-C046-40ED-AF58-B2D09572305E}" srcOrd="0" destOrd="0" presId="urn:microsoft.com/office/officeart/2005/8/layout/hierarchy3"/>
    <dgm:cxn modelId="{35815B32-E414-4C78-AD48-8DE5E661542D}" type="presParOf" srcId="{DB1CCB6E-A83E-46D6-AB6F-1F332D10A50B}" destId="{CE4174C3-E690-46C3-8F5B-897A6626DC05}" srcOrd="1" destOrd="0" presId="urn:microsoft.com/office/officeart/2005/8/layout/hierarchy3"/>
    <dgm:cxn modelId="{E152636F-F07F-4B21-8FB3-400AF9174EA0}" type="presParOf" srcId="{ADFD69F2-31A7-4B02-B4D2-101597B79BC4}" destId="{8466B494-A505-471B-BC52-EE262E671FFB}" srcOrd="1" destOrd="0" presId="urn:microsoft.com/office/officeart/2005/8/layout/hierarchy3"/>
    <dgm:cxn modelId="{AB2DCE73-8EFB-4AAF-BA23-E3DC5F0D010F}" type="presParOf" srcId="{8466B494-A505-471B-BC52-EE262E671FFB}" destId="{B0253AC4-1CA1-408E-B141-8BDFA52C9B35}" srcOrd="0" destOrd="0" presId="urn:microsoft.com/office/officeart/2005/8/layout/hierarchy3"/>
    <dgm:cxn modelId="{E08464C9-8DF9-4CD8-AB7D-9199E69B16A6}" type="presParOf" srcId="{8466B494-A505-471B-BC52-EE262E671FFB}" destId="{8F34ADB3-0096-465F-9692-45457C978AE1}" srcOrd="1" destOrd="0" presId="urn:microsoft.com/office/officeart/2005/8/layout/hierarchy3"/>
    <dgm:cxn modelId="{D01833A0-3F85-4879-BC50-2FBE58EA2A8B}" type="presParOf" srcId="{7120B8AD-38B7-4AFB-8B0E-6F55B7C992FC}" destId="{7D80F5EA-1CE7-44DB-BC7F-755F70033C8A}" srcOrd="2" destOrd="0" presId="urn:microsoft.com/office/officeart/2005/8/layout/hierarchy3"/>
    <dgm:cxn modelId="{F5D50B06-5ED4-4408-9919-23AF4B2F02FE}" type="presParOf" srcId="{7D80F5EA-1CE7-44DB-BC7F-755F70033C8A}" destId="{53552DA2-3BB4-419F-8308-394D8860C9E2}" srcOrd="0" destOrd="0" presId="urn:microsoft.com/office/officeart/2005/8/layout/hierarchy3"/>
    <dgm:cxn modelId="{6C97BB8F-39B2-48A2-9C84-30FE2A54067A}" type="presParOf" srcId="{53552DA2-3BB4-419F-8308-394D8860C9E2}" destId="{30EE28E2-9840-463F-BAA4-573B0DC589FF}" srcOrd="0" destOrd="0" presId="urn:microsoft.com/office/officeart/2005/8/layout/hierarchy3"/>
    <dgm:cxn modelId="{C8406029-624B-425B-B403-12C81855EA4D}" type="presParOf" srcId="{53552DA2-3BB4-419F-8308-394D8860C9E2}" destId="{7E4229BD-5EEA-4882-859E-F308041B16DE}" srcOrd="1" destOrd="0" presId="urn:microsoft.com/office/officeart/2005/8/layout/hierarchy3"/>
    <dgm:cxn modelId="{66763E90-1543-422D-820E-6DDDFD3A78D2}" type="presParOf" srcId="{7D80F5EA-1CE7-44DB-BC7F-755F70033C8A}" destId="{CE771184-D791-4CE7-8A3E-5EFBB27BC700}" srcOrd="1" destOrd="0" presId="urn:microsoft.com/office/officeart/2005/8/layout/hierarchy3"/>
    <dgm:cxn modelId="{713EC5DA-B68D-4A0A-B4DD-9D20841A7599}" type="presParOf" srcId="{CE771184-D791-4CE7-8A3E-5EFBB27BC700}" destId="{446A765A-AE24-447F-9CB5-78FEEF3C140E}" srcOrd="0" destOrd="0" presId="urn:microsoft.com/office/officeart/2005/8/layout/hierarchy3"/>
    <dgm:cxn modelId="{FB22C096-15DE-48F0-B28C-50F630C3B494}" type="presParOf" srcId="{CE771184-D791-4CE7-8A3E-5EFBB27BC700}" destId="{1663EDDE-8930-4236-A5F1-487DE4FD7E07}" srcOrd="1" destOrd="0" presId="urn:microsoft.com/office/officeart/2005/8/layout/hierarchy3"/>
    <dgm:cxn modelId="{C1791931-2BD5-406A-94F5-2F3993B24581}" type="presParOf" srcId="{7120B8AD-38B7-4AFB-8B0E-6F55B7C992FC}" destId="{9AB99D16-0717-4AC6-B548-B93097AA8A11}" srcOrd="3" destOrd="0" presId="urn:microsoft.com/office/officeart/2005/8/layout/hierarchy3"/>
    <dgm:cxn modelId="{EF1C3953-BE46-418F-BA31-CF5713F64B56}" type="presParOf" srcId="{9AB99D16-0717-4AC6-B548-B93097AA8A11}" destId="{20FB474A-89A5-4D35-9C99-8C8B9FA5B28A}" srcOrd="0" destOrd="0" presId="urn:microsoft.com/office/officeart/2005/8/layout/hierarchy3"/>
    <dgm:cxn modelId="{2936E74F-19D7-4D90-8428-554E6B19E448}" type="presParOf" srcId="{20FB474A-89A5-4D35-9C99-8C8B9FA5B28A}" destId="{CD82E66B-821F-4859-A8C7-A470AE91E75E}" srcOrd="0" destOrd="0" presId="urn:microsoft.com/office/officeart/2005/8/layout/hierarchy3"/>
    <dgm:cxn modelId="{1D7E88C1-F2BE-46DA-8039-1C3DDCF5073C}" type="presParOf" srcId="{20FB474A-89A5-4D35-9C99-8C8B9FA5B28A}" destId="{8A75DF77-EDBC-412B-884B-EFFB495795FC}" srcOrd="1" destOrd="0" presId="urn:microsoft.com/office/officeart/2005/8/layout/hierarchy3"/>
    <dgm:cxn modelId="{8F8624E6-4239-4F92-B867-5324505F70A4}" type="presParOf" srcId="{9AB99D16-0717-4AC6-B548-B93097AA8A11}" destId="{389B7140-1690-4C8C-A2F7-3D944B04F2AD}" srcOrd="1" destOrd="0" presId="urn:microsoft.com/office/officeart/2005/8/layout/hierarchy3"/>
    <dgm:cxn modelId="{00622E3D-50B4-4569-A2D3-78D251FF6098}" type="presParOf" srcId="{389B7140-1690-4C8C-A2F7-3D944B04F2AD}" destId="{EEFF02B6-45C3-4F4C-B409-09F4E23B5A29}" srcOrd="0" destOrd="0" presId="urn:microsoft.com/office/officeart/2005/8/layout/hierarchy3"/>
    <dgm:cxn modelId="{6D987EF0-3B44-469B-ABC1-2DEB0BAB86E3}" type="presParOf" srcId="{389B7140-1690-4C8C-A2F7-3D944B04F2AD}" destId="{0C471228-FFD5-45D6-9BAE-CEE5DF5CCD7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EAF46-9925-4148-B945-76F2224F016E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190140F-8992-4A64-8E7F-265EAA0F769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Правоутворення</a:t>
          </a:r>
          <a:endParaRPr lang="uk-UA" sz="2000" i="0" baseline="0" dirty="0">
            <a:latin typeface="+mj-lt"/>
            <a:cs typeface="Times New Roman" panose="02020603050405020304" pitchFamily="18" charset="0"/>
          </a:endParaRPr>
        </a:p>
      </dgm:t>
    </dgm:pt>
    <dgm:pt modelId="{5205974C-CAB2-4A7C-83F1-85BA7018E8B3}" type="parTrans" cxnId="{A18BB5D9-3067-483F-AFA5-880AC7FD6911}">
      <dgm:prSet/>
      <dgm:spPr/>
      <dgm:t>
        <a:bodyPr/>
        <a:lstStyle/>
        <a:p>
          <a:endParaRPr lang="uk-UA"/>
        </a:p>
      </dgm:t>
    </dgm:pt>
    <dgm:pt modelId="{A4B3E884-D7EA-43C9-92B5-92C2471AB22A}" type="sibTrans" cxnId="{A18BB5D9-3067-483F-AFA5-880AC7FD6911}">
      <dgm:prSet/>
      <dgm:spPr/>
      <dgm:t>
        <a:bodyPr/>
        <a:lstStyle/>
        <a:p>
          <a:endParaRPr lang="uk-UA"/>
        </a:p>
      </dgm:t>
    </dgm:pt>
    <dgm:pt modelId="{ED95E212-E89C-4B71-8A88-65E2C1BA06F4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Правотворчість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8D3C51-5614-4EB6-8B07-ACE34C8D635D}" type="parTrans" cxnId="{A66522E2-DB74-47CB-9F7C-D5A0122949CD}">
      <dgm:prSet/>
      <dgm:spPr/>
      <dgm:t>
        <a:bodyPr/>
        <a:lstStyle/>
        <a:p>
          <a:endParaRPr lang="ru-RU"/>
        </a:p>
      </dgm:t>
    </dgm:pt>
    <dgm:pt modelId="{33306553-BB16-4889-8888-69B0C83C5BD8}" type="sibTrans" cxnId="{A66522E2-DB74-47CB-9F7C-D5A0122949CD}">
      <dgm:prSet/>
      <dgm:spPr/>
      <dgm:t>
        <a:bodyPr/>
        <a:lstStyle/>
        <a:p>
          <a:endParaRPr lang="ru-RU"/>
        </a:p>
      </dgm:t>
    </dgm:pt>
    <dgm:pt modelId="{B93DC216-A240-4BF3-AABB-DCE93BB4C570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Законотворчість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1801B5-D2FD-49FB-9A6F-F03DE3C24BEE}" type="parTrans" cxnId="{14D8E9FF-A21E-423A-BD3F-C5C8E1964964}">
      <dgm:prSet/>
      <dgm:spPr/>
      <dgm:t>
        <a:bodyPr/>
        <a:lstStyle/>
        <a:p>
          <a:endParaRPr lang="ru-RU"/>
        </a:p>
      </dgm:t>
    </dgm:pt>
    <dgm:pt modelId="{5D1D62C5-6F9E-4AC8-9191-895FA17C8BA0}" type="sibTrans" cxnId="{14D8E9FF-A21E-423A-BD3F-C5C8E1964964}">
      <dgm:prSet/>
      <dgm:spPr/>
      <dgm:t>
        <a:bodyPr/>
        <a:lstStyle/>
        <a:p>
          <a:endParaRPr lang="ru-RU"/>
        </a:p>
      </dgm:t>
    </dgm:pt>
    <dgm:pt modelId="{71524605-4780-4CDC-908F-071714AC1E2F}">
      <dgm:prSet phldrT="[Текст]" custT="1"/>
      <dgm:spPr/>
      <dgm:t>
        <a:bodyPr/>
        <a:lstStyle/>
        <a:p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Законодавчий процес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53EFE-AD29-43EF-B88A-68A56FFB349B}" type="parTrans" cxnId="{80E7C15D-882F-452E-A9E0-5EBCABAD1A0B}">
      <dgm:prSet/>
      <dgm:spPr/>
      <dgm:t>
        <a:bodyPr/>
        <a:lstStyle/>
        <a:p>
          <a:endParaRPr lang="ru-RU"/>
        </a:p>
      </dgm:t>
    </dgm:pt>
    <dgm:pt modelId="{2D8DFB6F-01BA-4EEF-8C85-EB967DE1AFC0}" type="sibTrans" cxnId="{80E7C15D-882F-452E-A9E0-5EBCABAD1A0B}">
      <dgm:prSet/>
      <dgm:spPr/>
      <dgm:t>
        <a:bodyPr/>
        <a:lstStyle/>
        <a:p>
          <a:endParaRPr lang="ru-RU"/>
        </a:p>
      </dgm:t>
    </dgm:pt>
    <dgm:pt modelId="{56700A0C-4E8C-4023-8AC8-672BD10D56DB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Джерела права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7DD4A3-43AE-46DB-B4AD-EEC9237838F3}" type="parTrans" cxnId="{B371AB52-353E-4BF6-9905-779CDD102EE4}">
      <dgm:prSet/>
      <dgm:spPr/>
      <dgm:t>
        <a:bodyPr/>
        <a:lstStyle/>
        <a:p>
          <a:endParaRPr lang="ru-RU"/>
        </a:p>
      </dgm:t>
    </dgm:pt>
    <dgm:pt modelId="{C6103BAC-E8AD-4D53-BE73-9028C2B6052B}" type="sibTrans" cxnId="{B371AB52-353E-4BF6-9905-779CDD102EE4}">
      <dgm:prSet/>
      <dgm:spPr/>
      <dgm:t>
        <a:bodyPr/>
        <a:lstStyle/>
        <a:p>
          <a:endParaRPr lang="ru-RU"/>
        </a:p>
      </dgm:t>
    </dgm:pt>
    <dgm:pt modelId="{D3FC1699-8B78-49FF-A996-AEE8CB789071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 права</a:t>
          </a:r>
          <a:endParaRPr lang="ru-RU" sz="24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82B0A-7429-4D1C-89B0-6C595437745A}" type="parTrans" cxnId="{DA474616-3997-4C9A-8B54-9B31374F41AB}">
      <dgm:prSet/>
      <dgm:spPr/>
      <dgm:t>
        <a:bodyPr/>
        <a:lstStyle/>
        <a:p>
          <a:endParaRPr lang="ru-RU"/>
        </a:p>
      </dgm:t>
    </dgm:pt>
    <dgm:pt modelId="{A15AF94A-A3D8-47DC-BA63-BB3E30A2FE64}" type="sibTrans" cxnId="{DA474616-3997-4C9A-8B54-9B31374F41AB}">
      <dgm:prSet/>
      <dgm:spPr/>
      <dgm:t>
        <a:bodyPr/>
        <a:lstStyle/>
        <a:p>
          <a:endParaRPr lang="ru-RU"/>
        </a:p>
      </dgm:t>
    </dgm:pt>
    <dgm:pt modelId="{77FBB01D-BC1E-44C8-BF8B-6B4F72D29E5A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Правовий звичай</a:t>
          </a:r>
          <a:endParaRPr lang="ru-RU" sz="24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EB71FC-14A9-4EBE-A614-D7FBC3E8358E}" type="parTrans" cxnId="{86DD7E90-0C1C-4DF8-B407-82DA3B196EB9}">
      <dgm:prSet/>
      <dgm:spPr/>
      <dgm:t>
        <a:bodyPr/>
        <a:lstStyle/>
        <a:p>
          <a:endParaRPr lang="ru-RU"/>
        </a:p>
      </dgm:t>
    </dgm:pt>
    <dgm:pt modelId="{8922984E-B803-495C-BD1A-1E2E18BB4B06}" type="sibTrans" cxnId="{86DD7E90-0C1C-4DF8-B407-82DA3B196EB9}">
      <dgm:prSet/>
      <dgm:spPr/>
      <dgm:t>
        <a:bodyPr/>
        <a:lstStyle/>
        <a:p>
          <a:endParaRPr lang="ru-RU"/>
        </a:p>
      </dgm:t>
    </dgm:pt>
    <dgm:pt modelId="{E91B6BB5-FB50-4431-8C15-5D0D42F83772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Правовий прецедент</a:t>
          </a:r>
          <a:endParaRPr lang="ru-RU" sz="24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4C71E-D532-48BC-94BF-84172E33953E}" type="parTrans" cxnId="{08F31CDE-5BF4-4A7D-A08A-4EAE840C1767}">
      <dgm:prSet/>
      <dgm:spPr/>
      <dgm:t>
        <a:bodyPr/>
        <a:lstStyle/>
        <a:p>
          <a:endParaRPr lang="ru-RU"/>
        </a:p>
      </dgm:t>
    </dgm:pt>
    <dgm:pt modelId="{A85582B2-8DB0-45BC-B3BF-B4AA355F0B28}" type="sibTrans" cxnId="{08F31CDE-5BF4-4A7D-A08A-4EAE840C1767}">
      <dgm:prSet/>
      <dgm:spPr/>
      <dgm:t>
        <a:bodyPr/>
        <a:lstStyle/>
        <a:p>
          <a:endParaRPr lang="ru-RU"/>
        </a:p>
      </dgm:t>
    </dgm:pt>
    <dgm:pt modelId="{A3B3B07F-9FE5-4F0E-BB96-1E5CB59E7E2E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Нормативно-правоий акт</a:t>
          </a:r>
          <a:endParaRPr lang="ru-RU" sz="24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701FA-830B-427A-B901-D7B3CA56997C}" type="parTrans" cxnId="{8A574160-5BF8-4126-BD00-C48C02557814}">
      <dgm:prSet/>
      <dgm:spPr/>
      <dgm:t>
        <a:bodyPr/>
        <a:lstStyle/>
        <a:p>
          <a:endParaRPr lang="ru-RU"/>
        </a:p>
      </dgm:t>
    </dgm:pt>
    <dgm:pt modelId="{173A0CE3-A6BF-4F46-A543-5C355BE941E8}" type="sibTrans" cxnId="{8A574160-5BF8-4126-BD00-C48C02557814}">
      <dgm:prSet/>
      <dgm:spPr/>
      <dgm:t>
        <a:bodyPr/>
        <a:lstStyle/>
        <a:p>
          <a:endParaRPr lang="ru-RU"/>
        </a:p>
      </dgm:t>
    </dgm:pt>
    <dgm:pt modelId="{72B7155D-2FB1-4221-B133-3DB9AFA0932E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Нормативний договір</a:t>
          </a:r>
          <a:endParaRPr lang="ru-RU" sz="24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27B72-2977-4500-A81D-022528C16CC7}" type="parTrans" cxnId="{0006F509-6710-42DF-966C-4E231381D2D3}">
      <dgm:prSet/>
      <dgm:spPr/>
      <dgm:t>
        <a:bodyPr/>
        <a:lstStyle/>
        <a:p>
          <a:endParaRPr lang="ru-RU"/>
        </a:p>
      </dgm:t>
    </dgm:pt>
    <dgm:pt modelId="{2802113F-CCF8-4D2B-AFFB-DD064D7696F9}" type="sibTrans" cxnId="{0006F509-6710-42DF-966C-4E231381D2D3}">
      <dgm:prSet/>
      <dgm:spPr/>
      <dgm:t>
        <a:bodyPr/>
        <a:lstStyle/>
        <a:p>
          <a:endParaRPr lang="ru-RU"/>
        </a:p>
      </dgm:t>
    </dgm:pt>
    <dgm:pt modelId="{0990D033-4FFF-4307-85F0-F883341F88E2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Правова доктрина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7B6200-027B-43E9-B3FF-AFB55E82464D}" type="parTrans" cxnId="{862D9FDD-51CF-4E49-BB29-E97A24135A0C}">
      <dgm:prSet/>
      <dgm:spPr/>
      <dgm:t>
        <a:bodyPr/>
        <a:lstStyle/>
        <a:p>
          <a:endParaRPr lang="ru-RU"/>
        </a:p>
      </dgm:t>
    </dgm:pt>
    <dgm:pt modelId="{F1C07291-131B-4499-8745-3BA58DB99B6A}" type="sibTrans" cxnId="{862D9FDD-51CF-4E49-BB29-E97A24135A0C}">
      <dgm:prSet/>
      <dgm:spPr/>
      <dgm:t>
        <a:bodyPr/>
        <a:lstStyle/>
        <a:p>
          <a:endParaRPr lang="ru-RU"/>
        </a:p>
      </dgm:t>
    </dgm:pt>
    <dgm:pt modelId="{016CA62E-3B73-4136-B89B-C452F6C97874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8F6D3-2AF1-4CC3-AB16-D5B4980A1312}" type="parTrans" cxnId="{62E58608-E468-4AF3-AE44-BF7D57783CD4}">
      <dgm:prSet/>
      <dgm:spPr/>
      <dgm:t>
        <a:bodyPr/>
        <a:lstStyle/>
        <a:p>
          <a:endParaRPr lang="ru-RU"/>
        </a:p>
      </dgm:t>
    </dgm:pt>
    <dgm:pt modelId="{554AC7AA-CC3C-4ACE-BFAF-57DD9C3395D4}" type="sibTrans" cxnId="{62E58608-E468-4AF3-AE44-BF7D57783CD4}">
      <dgm:prSet/>
      <dgm:spPr/>
      <dgm:t>
        <a:bodyPr/>
        <a:lstStyle/>
        <a:p>
          <a:endParaRPr lang="ru-RU"/>
        </a:p>
      </dgm:t>
    </dgm:pt>
    <dgm:pt modelId="{CE0EC695-90A0-42A9-B26D-38CBC632EBBE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Підзаконний нормативно-правовий акт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153666-76F7-4D6A-9860-8332974BE106}" type="parTrans" cxnId="{79B4BC5E-047B-4CBB-9E46-C1582118AE54}">
      <dgm:prSet/>
      <dgm:spPr/>
      <dgm:t>
        <a:bodyPr/>
        <a:lstStyle/>
        <a:p>
          <a:endParaRPr lang="ru-RU"/>
        </a:p>
      </dgm:t>
    </dgm:pt>
    <dgm:pt modelId="{8332ABDF-BC32-4776-B183-417B62541495}" type="sibTrans" cxnId="{79B4BC5E-047B-4CBB-9E46-C1582118AE54}">
      <dgm:prSet/>
      <dgm:spPr/>
      <dgm:t>
        <a:bodyPr/>
        <a:lstStyle/>
        <a:p>
          <a:endParaRPr lang="ru-RU"/>
        </a:p>
      </dgm:t>
    </dgm:pt>
    <dgm:pt modelId="{6F7FD661-A7A2-4D4D-A09D-72D01354E39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Дія нормативно-правових актів у часі, просторі та за колом осіб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06BE2-0144-468A-855B-090FBB065230}" type="parTrans" cxnId="{B7551AB2-E8B3-4C27-8E9C-BDA6DF596F4D}">
      <dgm:prSet/>
      <dgm:spPr/>
      <dgm:t>
        <a:bodyPr/>
        <a:lstStyle/>
        <a:p>
          <a:endParaRPr lang="ru-RU"/>
        </a:p>
      </dgm:t>
    </dgm:pt>
    <dgm:pt modelId="{A4B2D0F5-961A-423C-961C-DC1E666A4BDE}" type="sibTrans" cxnId="{B7551AB2-E8B3-4C27-8E9C-BDA6DF596F4D}">
      <dgm:prSet/>
      <dgm:spPr/>
      <dgm:t>
        <a:bodyPr/>
        <a:lstStyle/>
        <a:p>
          <a:endParaRPr lang="ru-RU"/>
        </a:p>
      </dgm:t>
    </dgm:pt>
    <dgm:pt modelId="{DEDB464C-3721-4062-9BBA-902D534AC10A}" type="pres">
      <dgm:prSet presAssocID="{331EAF46-9925-4148-B945-76F2224F01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2274A85-13E1-4C05-AA1F-297AA6951F08}" type="pres">
      <dgm:prSet presAssocID="{5190140F-8992-4A64-8E7F-265EAA0F769A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353007-019A-459D-82C7-44F0320715DB}" type="pres">
      <dgm:prSet presAssocID="{A4B3E884-D7EA-43C9-92B5-92C2471AB22A}" presName="sibTrans" presStyleCnt="0"/>
      <dgm:spPr/>
      <dgm:t>
        <a:bodyPr/>
        <a:lstStyle/>
        <a:p>
          <a:endParaRPr lang="ru-RU"/>
        </a:p>
      </dgm:t>
    </dgm:pt>
    <dgm:pt modelId="{6D54ED12-2B01-4D54-BEFA-4B1BF2FF12A0}" type="pres">
      <dgm:prSet presAssocID="{ED95E212-E89C-4B71-8A88-65E2C1BA06F4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10CE7-454F-429B-8D01-BD75EA964134}" type="pres">
      <dgm:prSet presAssocID="{33306553-BB16-4889-8888-69B0C83C5BD8}" presName="sibTrans" presStyleCnt="0"/>
      <dgm:spPr/>
    </dgm:pt>
    <dgm:pt modelId="{35EF5E35-12CB-4C61-A6A6-09F8F060F12D}" type="pres">
      <dgm:prSet presAssocID="{B93DC216-A240-4BF3-AABB-DCE93BB4C570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A8A60-4764-4EB3-8A40-FD4FD3D8CDD8}" type="pres">
      <dgm:prSet presAssocID="{5D1D62C5-6F9E-4AC8-9191-895FA17C8BA0}" presName="sibTrans" presStyleCnt="0"/>
      <dgm:spPr/>
    </dgm:pt>
    <dgm:pt modelId="{003A983F-4A7C-4FA1-A777-8CAF30876C7D}" type="pres">
      <dgm:prSet presAssocID="{71524605-4780-4CDC-908F-071714AC1E2F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7BA48-B94B-417C-91F1-341C8D83A8A4}" type="pres">
      <dgm:prSet presAssocID="{2D8DFB6F-01BA-4EEF-8C85-EB967DE1AFC0}" presName="sibTrans" presStyleCnt="0"/>
      <dgm:spPr/>
    </dgm:pt>
    <dgm:pt modelId="{11DF71F6-7DDB-46BD-8ED2-4E92C07B17CE}" type="pres">
      <dgm:prSet presAssocID="{56700A0C-4E8C-4023-8AC8-672BD10D56DB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3C11C-60F2-4314-B581-1ECF34089795}" type="pres">
      <dgm:prSet presAssocID="{C6103BAC-E8AD-4D53-BE73-9028C2B6052B}" presName="sibTrans" presStyleCnt="0"/>
      <dgm:spPr/>
    </dgm:pt>
    <dgm:pt modelId="{63836EE5-2B3E-4903-814F-6881B2CA4718}" type="pres">
      <dgm:prSet presAssocID="{D3FC1699-8B78-49FF-A996-AEE8CB789071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1138C-A9E7-4336-9BD5-E43BF40761DB}" type="pres">
      <dgm:prSet presAssocID="{A15AF94A-A3D8-47DC-BA63-BB3E30A2FE64}" presName="sibTrans" presStyleCnt="0"/>
      <dgm:spPr/>
    </dgm:pt>
    <dgm:pt modelId="{DDC64E7E-D2F5-4604-A23B-6F505EC7D36A}" type="pres">
      <dgm:prSet presAssocID="{77FBB01D-BC1E-44C8-BF8B-6B4F72D29E5A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E882A-9CDF-4893-AA1A-84C569BB2C37}" type="pres">
      <dgm:prSet presAssocID="{8922984E-B803-495C-BD1A-1E2E18BB4B06}" presName="sibTrans" presStyleCnt="0"/>
      <dgm:spPr/>
    </dgm:pt>
    <dgm:pt modelId="{5A79FAB0-DE61-4747-AEF6-A7AE4BB21303}" type="pres">
      <dgm:prSet presAssocID="{E91B6BB5-FB50-4431-8C15-5D0D42F83772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389E3-3A92-4673-BAE3-0DE2D13E4FF6}" type="pres">
      <dgm:prSet presAssocID="{A85582B2-8DB0-45BC-B3BF-B4AA355F0B28}" presName="sibTrans" presStyleCnt="0"/>
      <dgm:spPr/>
    </dgm:pt>
    <dgm:pt modelId="{26BCB95F-1956-4488-A3D3-C43D6448CA6F}" type="pres">
      <dgm:prSet presAssocID="{A3B3B07F-9FE5-4F0E-BB96-1E5CB59E7E2E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CAB09-0ED5-4B1E-83C7-277876E17033}" type="pres">
      <dgm:prSet presAssocID="{173A0CE3-A6BF-4F46-A543-5C355BE941E8}" presName="sibTrans" presStyleCnt="0"/>
      <dgm:spPr/>
    </dgm:pt>
    <dgm:pt modelId="{9512C7DF-EB0B-4E4D-8849-E4AF14C36BD2}" type="pres">
      <dgm:prSet presAssocID="{72B7155D-2FB1-4221-B133-3DB9AFA0932E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53E2D-25A9-4A1B-AB93-94D571448D44}" type="pres">
      <dgm:prSet presAssocID="{2802113F-CCF8-4D2B-AFFB-DD064D7696F9}" presName="sibTrans" presStyleCnt="0"/>
      <dgm:spPr/>
    </dgm:pt>
    <dgm:pt modelId="{06EF417C-6E58-4915-9657-28F5C832FA05}" type="pres">
      <dgm:prSet presAssocID="{0990D033-4FFF-4307-85F0-F883341F88E2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04375-4D01-4FCC-9AFF-0DFBF21CD779}" type="pres">
      <dgm:prSet presAssocID="{F1C07291-131B-4499-8745-3BA58DB99B6A}" presName="sibTrans" presStyleCnt="0"/>
      <dgm:spPr/>
    </dgm:pt>
    <dgm:pt modelId="{E6370CA9-F0C3-415D-B227-C9D58DDF80EC}" type="pres">
      <dgm:prSet presAssocID="{016CA62E-3B73-4136-B89B-C452F6C97874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551F3-3D54-4601-BA34-D011478DE6FC}" type="pres">
      <dgm:prSet presAssocID="{554AC7AA-CC3C-4ACE-BFAF-57DD9C3395D4}" presName="sibTrans" presStyleCnt="0"/>
      <dgm:spPr/>
    </dgm:pt>
    <dgm:pt modelId="{BF362911-6191-4804-A788-CA80F82C5FF8}" type="pres">
      <dgm:prSet presAssocID="{CE0EC695-90A0-42A9-B26D-38CBC632EBBE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EF224-C777-4073-A10B-CC43C8A344C9}" type="pres">
      <dgm:prSet presAssocID="{8332ABDF-BC32-4776-B183-417B62541495}" presName="sibTrans" presStyleCnt="0"/>
      <dgm:spPr/>
    </dgm:pt>
    <dgm:pt modelId="{677AABB0-78D8-45A1-9B9C-EDB1B36EF2A3}" type="pres">
      <dgm:prSet presAssocID="{6F7FD661-A7A2-4D4D-A09D-72D01354E398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E58608-E468-4AF3-AE44-BF7D57783CD4}" srcId="{331EAF46-9925-4148-B945-76F2224F016E}" destId="{016CA62E-3B73-4136-B89B-C452F6C97874}" srcOrd="11" destOrd="0" parTransId="{9188F6D3-2AF1-4CC3-AB16-D5B4980A1312}" sibTransId="{554AC7AA-CC3C-4ACE-BFAF-57DD9C3395D4}"/>
    <dgm:cxn modelId="{A18BB5D9-3067-483F-AFA5-880AC7FD6911}" srcId="{331EAF46-9925-4148-B945-76F2224F016E}" destId="{5190140F-8992-4A64-8E7F-265EAA0F769A}" srcOrd="0" destOrd="0" parTransId="{5205974C-CAB2-4A7C-83F1-85BA7018E8B3}" sibTransId="{A4B3E884-D7EA-43C9-92B5-92C2471AB22A}"/>
    <dgm:cxn modelId="{93548733-3F91-4AF0-9C11-2617D8558A67}" type="presOf" srcId="{CE0EC695-90A0-42A9-B26D-38CBC632EBBE}" destId="{BF362911-6191-4804-A788-CA80F82C5FF8}" srcOrd="0" destOrd="0" presId="urn:microsoft.com/office/officeart/2005/8/layout/default"/>
    <dgm:cxn modelId="{97225FC7-BA11-4B45-954B-9C3361453C8A}" type="presOf" srcId="{0990D033-4FFF-4307-85F0-F883341F88E2}" destId="{06EF417C-6E58-4915-9657-28F5C832FA05}" srcOrd="0" destOrd="0" presId="urn:microsoft.com/office/officeart/2005/8/layout/default"/>
    <dgm:cxn modelId="{8A574160-5BF8-4126-BD00-C48C02557814}" srcId="{331EAF46-9925-4148-B945-76F2224F016E}" destId="{A3B3B07F-9FE5-4F0E-BB96-1E5CB59E7E2E}" srcOrd="8" destOrd="0" parTransId="{0EC701FA-830B-427A-B901-D7B3CA56997C}" sibTransId="{173A0CE3-A6BF-4F46-A543-5C355BE941E8}"/>
    <dgm:cxn modelId="{86DD7E90-0C1C-4DF8-B407-82DA3B196EB9}" srcId="{331EAF46-9925-4148-B945-76F2224F016E}" destId="{77FBB01D-BC1E-44C8-BF8B-6B4F72D29E5A}" srcOrd="6" destOrd="0" parTransId="{76EB71FC-14A9-4EBE-A614-D7FBC3E8358E}" sibTransId="{8922984E-B803-495C-BD1A-1E2E18BB4B06}"/>
    <dgm:cxn modelId="{14D8E9FF-A21E-423A-BD3F-C5C8E1964964}" srcId="{331EAF46-9925-4148-B945-76F2224F016E}" destId="{B93DC216-A240-4BF3-AABB-DCE93BB4C570}" srcOrd="2" destOrd="0" parTransId="{EA1801B5-D2FD-49FB-9A6F-F03DE3C24BEE}" sibTransId="{5D1D62C5-6F9E-4AC8-9191-895FA17C8BA0}"/>
    <dgm:cxn modelId="{BB96F461-22A5-4011-8E93-3C20124856AB}" type="presOf" srcId="{5190140F-8992-4A64-8E7F-265EAA0F769A}" destId="{52274A85-13E1-4C05-AA1F-297AA6951F08}" srcOrd="0" destOrd="0" presId="urn:microsoft.com/office/officeart/2005/8/layout/default"/>
    <dgm:cxn modelId="{983269F0-70DB-4F29-BDF3-FAA9E1107689}" type="presOf" srcId="{D3FC1699-8B78-49FF-A996-AEE8CB789071}" destId="{63836EE5-2B3E-4903-814F-6881B2CA4718}" srcOrd="0" destOrd="0" presId="urn:microsoft.com/office/officeart/2005/8/layout/default"/>
    <dgm:cxn modelId="{3DC26433-23D1-4530-8BFC-1B0A7D23BEF1}" type="presOf" srcId="{331EAF46-9925-4148-B945-76F2224F016E}" destId="{DEDB464C-3721-4062-9BBA-902D534AC10A}" srcOrd="0" destOrd="0" presId="urn:microsoft.com/office/officeart/2005/8/layout/default"/>
    <dgm:cxn modelId="{5AA6AE64-C8F8-448E-9B02-B1231E08CA77}" type="presOf" srcId="{E91B6BB5-FB50-4431-8C15-5D0D42F83772}" destId="{5A79FAB0-DE61-4747-AEF6-A7AE4BB21303}" srcOrd="0" destOrd="0" presId="urn:microsoft.com/office/officeart/2005/8/layout/default"/>
    <dgm:cxn modelId="{B60E97B9-E2AA-4E00-B5A8-1843EFD78688}" type="presOf" srcId="{B93DC216-A240-4BF3-AABB-DCE93BB4C570}" destId="{35EF5E35-12CB-4C61-A6A6-09F8F060F12D}" srcOrd="0" destOrd="0" presId="urn:microsoft.com/office/officeart/2005/8/layout/default"/>
    <dgm:cxn modelId="{B7551AB2-E8B3-4C27-8E9C-BDA6DF596F4D}" srcId="{331EAF46-9925-4148-B945-76F2224F016E}" destId="{6F7FD661-A7A2-4D4D-A09D-72D01354E398}" srcOrd="13" destOrd="0" parTransId="{45206BE2-0144-468A-855B-090FBB065230}" sibTransId="{A4B2D0F5-961A-423C-961C-DC1E666A4BDE}"/>
    <dgm:cxn modelId="{C198C285-9606-45F1-B2DE-54D812778050}" type="presOf" srcId="{71524605-4780-4CDC-908F-071714AC1E2F}" destId="{003A983F-4A7C-4FA1-A777-8CAF30876C7D}" srcOrd="0" destOrd="0" presId="urn:microsoft.com/office/officeart/2005/8/layout/default"/>
    <dgm:cxn modelId="{76FDD5F0-923F-4B66-A5EF-843B33EBC909}" type="presOf" srcId="{A3B3B07F-9FE5-4F0E-BB96-1E5CB59E7E2E}" destId="{26BCB95F-1956-4488-A3D3-C43D6448CA6F}" srcOrd="0" destOrd="0" presId="urn:microsoft.com/office/officeart/2005/8/layout/default"/>
    <dgm:cxn modelId="{3C4C591A-83AD-4FC7-805C-C483E69C3FB3}" type="presOf" srcId="{6F7FD661-A7A2-4D4D-A09D-72D01354E398}" destId="{677AABB0-78D8-45A1-9B9C-EDB1B36EF2A3}" srcOrd="0" destOrd="0" presId="urn:microsoft.com/office/officeart/2005/8/layout/default"/>
    <dgm:cxn modelId="{80E7C15D-882F-452E-A9E0-5EBCABAD1A0B}" srcId="{331EAF46-9925-4148-B945-76F2224F016E}" destId="{71524605-4780-4CDC-908F-071714AC1E2F}" srcOrd="3" destOrd="0" parTransId="{34753EFE-AD29-43EF-B88A-68A56FFB349B}" sibTransId="{2D8DFB6F-01BA-4EEF-8C85-EB967DE1AFC0}"/>
    <dgm:cxn modelId="{F43038EE-8C17-4EC5-A13F-437AE7CDBA4B}" type="presOf" srcId="{72B7155D-2FB1-4221-B133-3DB9AFA0932E}" destId="{9512C7DF-EB0B-4E4D-8849-E4AF14C36BD2}" srcOrd="0" destOrd="0" presId="urn:microsoft.com/office/officeart/2005/8/layout/default"/>
    <dgm:cxn modelId="{79B4BC5E-047B-4CBB-9E46-C1582118AE54}" srcId="{331EAF46-9925-4148-B945-76F2224F016E}" destId="{CE0EC695-90A0-42A9-B26D-38CBC632EBBE}" srcOrd="12" destOrd="0" parTransId="{13153666-76F7-4D6A-9860-8332974BE106}" sibTransId="{8332ABDF-BC32-4776-B183-417B62541495}"/>
    <dgm:cxn modelId="{A66522E2-DB74-47CB-9F7C-D5A0122949CD}" srcId="{331EAF46-9925-4148-B945-76F2224F016E}" destId="{ED95E212-E89C-4B71-8A88-65E2C1BA06F4}" srcOrd="1" destOrd="0" parTransId="{4D8D3C51-5614-4EB6-8B07-ACE34C8D635D}" sibTransId="{33306553-BB16-4889-8888-69B0C83C5BD8}"/>
    <dgm:cxn modelId="{B6A1FF7C-27FA-4C2C-9F12-C26D6AC10204}" type="presOf" srcId="{ED95E212-E89C-4B71-8A88-65E2C1BA06F4}" destId="{6D54ED12-2B01-4D54-BEFA-4B1BF2FF12A0}" srcOrd="0" destOrd="0" presId="urn:microsoft.com/office/officeart/2005/8/layout/default"/>
    <dgm:cxn modelId="{B371AB52-353E-4BF6-9905-779CDD102EE4}" srcId="{331EAF46-9925-4148-B945-76F2224F016E}" destId="{56700A0C-4E8C-4023-8AC8-672BD10D56DB}" srcOrd="4" destOrd="0" parTransId="{617DD4A3-43AE-46DB-B4AD-EEC9237838F3}" sibTransId="{C6103BAC-E8AD-4D53-BE73-9028C2B6052B}"/>
    <dgm:cxn modelId="{0006F509-6710-42DF-966C-4E231381D2D3}" srcId="{331EAF46-9925-4148-B945-76F2224F016E}" destId="{72B7155D-2FB1-4221-B133-3DB9AFA0932E}" srcOrd="9" destOrd="0" parTransId="{01F27B72-2977-4500-A81D-022528C16CC7}" sibTransId="{2802113F-CCF8-4D2B-AFFB-DD064D7696F9}"/>
    <dgm:cxn modelId="{862D9FDD-51CF-4E49-BB29-E97A24135A0C}" srcId="{331EAF46-9925-4148-B945-76F2224F016E}" destId="{0990D033-4FFF-4307-85F0-F883341F88E2}" srcOrd="10" destOrd="0" parTransId="{E87B6200-027B-43E9-B3FF-AFB55E82464D}" sibTransId="{F1C07291-131B-4499-8745-3BA58DB99B6A}"/>
    <dgm:cxn modelId="{DA474616-3997-4C9A-8B54-9B31374F41AB}" srcId="{331EAF46-9925-4148-B945-76F2224F016E}" destId="{D3FC1699-8B78-49FF-A996-AEE8CB789071}" srcOrd="5" destOrd="0" parTransId="{75082B0A-7429-4D1C-89B0-6C595437745A}" sibTransId="{A15AF94A-A3D8-47DC-BA63-BB3E30A2FE64}"/>
    <dgm:cxn modelId="{9865164F-B293-4092-BF0D-B3EF75063AAE}" type="presOf" srcId="{016CA62E-3B73-4136-B89B-C452F6C97874}" destId="{E6370CA9-F0C3-415D-B227-C9D58DDF80EC}" srcOrd="0" destOrd="0" presId="urn:microsoft.com/office/officeart/2005/8/layout/default"/>
    <dgm:cxn modelId="{08F31CDE-5BF4-4A7D-A08A-4EAE840C1767}" srcId="{331EAF46-9925-4148-B945-76F2224F016E}" destId="{E91B6BB5-FB50-4431-8C15-5D0D42F83772}" srcOrd="7" destOrd="0" parTransId="{95A4C71E-D532-48BC-94BF-84172E33953E}" sibTransId="{A85582B2-8DB0-45BC-B3BF-B4AA355F0B28}"/>
    <dgm:cxn modelId="{51E4339D-2DC6-4C23-B830-4453974C8A42}" type="presOf" srcId="{56700A0C-4E8C-4023-8AC8-672BD10D56DB}" destId="{11DF71F6-7DDB-46BD-8ED2-4E92C07B17CE}" srcOrd="0" destOrd="0" presId="urn:microsoft.com/office/officeart/2005/8/layout/default"/>
    <dgm:cxn modelId="{263C1BD5-618C-42C1-8C2C-C9C12ED00CDF}" type="presOf" srcId="{77FBB01D-BC1E-44C8-BF8B-6B4F72D29E5A}" destId="{DDC64E7E-D2F5-4604-A23B-6F505EC7D36A}" srcOrd="0" destOrd="0" presId="urn:microsoft.com/office/officeart/2005/8/layout/default"/>
    <dgm:cxn modelId="{A4F5EF1F-CF5C-43FB-BD61-6082C717FED4}" type="presParOf" srcId="{DEDB464C-3721-4062-9BBA-902D534AC10A}" destId="{52274A85-13E1-4C05-AA1F-297AA6951F08}" srcOrd="0" destOrd="0" presId="urn:microsoft.com/office/officeart/2005/8/layout/default"/>
    <dgm:cxn modelId="{EE1C6E25-8505-4143-8496-F1D42C019B14}" type="presParOf" srcId="{DEDB464C-3721-4062-9BBA-902D534AC10A}" destId="{9D353007-019A-459D-82C7-44F0320715DB}" srcOrd="1" destOrd="0" presId="urn:microsoft.com/office/officeart/2005/8/layout/default"/>
    <dgm:cxn modelId="{5EC8E865-431F-46E6-9B79-D6C82D6D6D63}" type="presParOf" srcId="{DEDB464C-3721-4062-9BBA-902D534AC10A}" destId="{6D54ED12-2B01-4D54-BEFA-4B1BF2FF12A0}" srcOrd="2" destOrd="0" presId="urn:microsoft.com/office/officeart/2005/8/layout/default"/>
    <dgm:cxn modelId="{81C9D7C8-652B-440D-BA1A-941B637BE842}" type="presParOf" srcId="{DEDB464C-3721-4062-9BBA-902D534AC10A}" destId="{4A310CE7-454F-429B-8D01-BD75EA964134}" srcOrd="3" destOrd="0" presId="urn:microsoft.com/office/officeart/2005/8/layout/default"/>
    <dgm:cxn modelId="{73D35F89-C7C5-4D16-BF61-3963C7BBDD3F}" type="presParOf" srcId="{DEDB464C-3721-4062-9BBA-902D534AC10A}" destId="{35EF5E35-12CB-4C61-A6A6-09F8F060F12D}" srcOrd="4" destOrd="0" presId="urn:microsoft.com/office/officeart/2005/8/layout/default"/>
    <dgm:cxn modelId="{A6B3A76C-E3E5-4CA9-8A0B-F8D36AC15293}" type="presParOf" srcId="{DEDB464C-3721-4062-9BBA-902D534AC10A}" destId="{DAFA8A60-4764-4EB3-8A40-FD4FD3D8CDD8}" srcOrd="5" destOrd="0" presId="urn:microsoft.com/office/officeart/2005/8/layout/default"/>
    <dgm:cxn modelId="{DA4D714F-E0E1-4928-B236-5966E33E7838}" type="presParOf" srcId="{DEDB464C-3721-4062-9BBA-902D534AC10A}" destId="{003A983F-4A7C-4FA1-A777-8CAF30876C7D}" srcOrd="6" destOrd="0" presId="urn:microsoft.com/office/officeart/2005/8/layout/default"/>
    <dgm:cxn modelId="{B19AB9AF-4ABF-4017-862D-034508992DB2}" type="presParOf" srcId="{DEDB464C-3721-4062-9BBA-902D534AC10A}" destId="{68A7BA48-B94B-417C-91F1-341C8D83A8A4}" srcOrd="7" destOrd="0" presId="urn:microsoft.com/office/officeart/2005/8/layout/default"/>
    <dgm:cxn modelId="{E70A3282-CDC6-4FA8-80AE-0E2417024C2C}" type="presParOf" srcId="{DEDB464C-3721-4062-9BBA-902D534AC10A}" destId="{11DF71F6-7DDB-46BD-8ED2-4E92C07B17CE}" srcOrd="8" destOrd="0" presId="urn:microsoft.com/office/officeart/2005/8/layout/default"/>
    <dgm:cxn modelId="{B566350B-9A80-4EFD-927F-92B19E07D454}" type="presParOf" srcId="{DEDB464C-3721-4062-9BBA-902D534AC10A}" destId="{B323C11C-60F2-4314-B581-1ECF34089795}" srcOrd="9" destOrd="0" presId="urn:microsoft.com/office/officeart/2005/8/layout/default"/>
    <dgm:cxn modelId="{C21CF44C-654F-4E7A-898B-5918F7BE4B97}" type="presParOf" srcId="{DEDB464C-3721-4062-9BBA-902D534AC10A}" destId="{63836EE5-2B3E-4903-814F-6881B2CA4718}" srcOrd="10" destOrd="0" presId="urn:microsoft.com/office/officeart/2005/8/layout/default"/>
    <dgm:cxn modelId="{E45F30B1-9915-4872-A32E-BE884562F4FC}" type="presParOf" srcId="{DEDB464C-3721-4062-9BBA-902D534AC10A}" destId="{26B1138C-A9E7-4336-9BD5-E43BF40761DB}" srcOrd="11" destOrd="0" presId="urn:microsoft.com/office/officeart/2005/8/layout/default"/>
    <dgm:cxn modelId="{39B4BBCE-BF1A-4D8A-B50C-7C05DE9171DB}" type="presParOf" srcId="{DEDB464C-3721-4062-9BBA-902D534AC10A}" destId="{DDC64E7E-D2F5-4604-A23B-6F505EC7D36A}" srcOrd="12" destOrd="0" presId="urn:microsoft.com/office/officeart/2005/8/layout/default"/>
    <dgm:cxn modelId="{92835145-3673-4472-AE8E-389DAC148F1C}" type="presParOf" srcId="{DEDB464C-3721-4062-9BBA-902D534AC10A}" destId="{FFDE882A-9CDF-4893-AA1A-84C569BB2C37}" srcOrd="13" destOrd="0" presId="urn:microsoft.com/office/officeart/2005/8/layout/default"/>
    <dgm:cxn modelId="{3FCEDBAF-FDD5-4155-AA67-B7911B18E20A}" type="presParOf" srcId="{DEDB464C-3721-4062-9BBA-902D534AC10A}" destId="{5A79FAB0-DE61-4747-AEF6-A7AE4BB21303}" srcOrd="14" destOrd="0" presId="urn:microsoft.com/office/officeart/2005/8/layout/default"/>
    <dgm:cxn modelId="{717F3FCF-A651-40F5-AEB7-5000B06E94BA}" type="presParOf" srcId="{DEDB464C-3721-4062-9BBA-902D534AC10A}" destId="{943389E3-3A92-4673-BAE3-0DE2D13E4FF6}" srcOrd="15" destOrd="0" presId="urn:microsoft.com/office/officeart/2005/8/layout/default"/>
    <dgm:cxn modelId="{0225C851-72C8-491D-8BD0-6D58D297BFA3}" type="presParOf" srcId="{DEDB464C-3721-4062-9BBA-902D534AC10A}" destId="{26BCB95F-1956-4488-A3D3-C43D6448CA6F}" srcOrd="16" destOrd="0" presId="urn:microsoft.com/office/officeart/2005/8/layout/default"/>
    <dgm:cxn modelId="{01A089D5-1D94-446E-9914-7F327D0CF520}" type="presParOf" srcId="{DEDB464C-3721-4062-9BBA-902D534AC10A}" destId="{DFDCAB09-0ED5-4B1E-83C7-277876E17033}" srcOrd="17" destOrd="0" presId="urn:microsoft.com/office/officeart/2005/8/layout/default"/>
    <dgm:cxn modelId="{6C3A7D37-F8D3-4555-B512-EAB969F98CA5}" type="presParOf" srcId="{DEDB464C-3721-4062-9BBA-902D534AC10A}" destId="{9512C7DF-EB0B-4E4D-8849-E4AF14C36BD2}" srcOrd="18" destOrd="0" presId="urn:microsoft.com/office/officeart/2005/8/layout/default"/>
    <dgm:cxn modelId="{088F9BA7-2277-40EF-8BAC-B154A49FB56E}" type="presParOf" srcId="{DEDB464C-3721-4062-9BBA-902D534AC10A}" destId="{F3253E2D-25A9-4A1B-AB93-94D571448D44}" srcOrd="19" destOrd="0" presId="urn:microsoft.com/office/officeart/2005/8/layout/default"/>
    <dgm:cxn modelId="{91FEA266-231F-4556-895B-F2F0FF840FF8}" type="presParOf" srcId="{DEDB464C-3721-4062-9BBA-902D534AC10A}" destId="{06EF417C-6E58-4915-9657-28F5C832FA05}" srcOrd="20" destOrd="0" presId="urn:microsoft.com/office/officeart/2005/8/layout/default"/>
    <dgm:cxn modelId="{7F4993AB-0654-4D58-B258-EABE3C85F816}" type="presParOf" srcId="{DEDB464C-3721-4062-9BBA-902D534AC10A}" destId="{1AC04375-4D01-4FCC-9AFF-0DFBF21CD779}" srcOrd="21" destOrd="0" presId="urn:microsoft.com/office/officeart/2005/8/layout/default"/>
    <dgm:cxn modelId="{0719D9BB-18CF-429C-A8FB-ACCDBFD03D02}" type="presParOf" srcId="{DEDB464C-3721-4062-9BBA-902D534AC10A}" destId="{E6370CA9-F0C3-415D-B227-C9D58DDF80EC}" srcOrd="22" destOrd="0" presId="urn:microsoft.com/office/officeart/2005/8/layout/default"/>
    <dgm:cxn modelId="{2E94F188-FD62-49EE-823E-A6386263CFA6}" type="presParOf" srcId="{DEDB464C-3721-4062-9BBA-902D534AC10A}" destId="{EE3551F3-3D54-4601-BA34-D011478DE6FC}" srcOrd="23" destOrd="0" presId="urn:microsoft.com/office/officeart/2005/8/layout/default"/>
    <dgm:cxn modelId="{43094D7B-721C-4767-BBF6-71DCD9053824}" type="presParOf" srcId="{DEDB464C-3721-4062-9BBA-902D534AC10A}" destId="{BF362911-6191-4804-A788-CA80F82C5FF8}" srcOrd="24" destOrd="0" presId="urn:microsoft.com/office/officeart/2005/8/layout/default"/>
    <dgm:cxn modelId="{29FC2687-E269-475C-8AEE-123ED817C6A9}" type="presParOf" srcId="{DEDB464C-3721-4062-9BBA-902D534AC10A}" destId="{BC7EF224-C777-4073-A10B-CC43C8A344C9}" srcOrd="25" destOrd="0" presId="urn:microsoft.com/office/officeart/2005/8/layout/default"/>
    <dgm:cxn modelId="{446BF9B6-888C-4A39-9373-4CB69DFC7A3D}" type="presParOf" srcId="{DEDB464C-3721-4062-9BBA-902D534AC10A}" destId="{677AABB0-78D8-45A1-9B9C-EDB1B36EF2A3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954EF54-0BF3-42C9-9455-729F5E61971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F0B414-4B6F-4197-B278-785511E24281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Міжнародні договори України </a:t>
          </a:r>
          <a:r>
            <a:rPr lang="uk-UA" sz="3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укладені і належним чином ратифіковані (затверджені) Україною міжнародні договори становлять невід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ємну  частину законодавства України і застосовуються у порядку, передбаченому для норм цього законодавства.</a:t>
          </a:r>
        </a:p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Юридична сила таких договорів визначається тим, яким органом вони ратифіковані</a:t>
          </a:r>
          <a:endParaRPr lang="ru-RU" sz="3600" dirty="0"/>
        </a:p>
      </dgm:t>
    </dgm:pt>
    <dgm:pt modelId="{DBCA3172-DEE3-480F-92FC-D7C431FB2E3E}" type="parTrans" cxnId="{66FD5133-E643-4C08-9D8A-95BA6D2D09BA}">
      <dgm:prSet/>
      <dgm:spPr/>
      <dgm:t>
        <a:bodyPr/>
        <a:lstStyle/>
        <a:p>
          <a:endParaRPr lang="ru-RU"/>
        </a:p>
      </dgm:t>
    </dgm:pt>
    <dgm:pt modelId="{581EFA1E-A9F5-489D-A594-218565A6D5C9}" type="sibTrans" cxnId="{66FD5133-E643-4C08-9D8A-95BA6D2D09BA}">
      <dgm:prSet/>
      <dgm:spPr/>
      <dgm:t>
        <a:bodyPr/>
        <a:lstStyle/>
        <a:p>
          <a:endParaRPr lang="ru-RU"/>
        </a:p>
      </dgm:t>
    </dgm:pt>
    <dgm:pt modelId="{326CC9B9-6825-462C-AF29-12B1338EAC85}" type="pres">
      <dgm:prSet presAssocID="{8954EF54-0BF3-42C9-9455-729F5E619715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981A82E-1305-4B02-899A-F3BEDF04116E}" type="pres">
      <dgm:prSet presAssocID="{08F0B414-4B6F-4197-B278-785511E24281}" presName="noChildren" presStyleCnt="0"/>
      <dgm:spPr/>
    </dgm:pt>
    <dgm:pt modelId="{5E1C1187-86BE-414E-A4D3-86623D8EEE11}" type="pres">
      <dgm:prSet presAssocID="{08F0B414-4B6F-4197-B278-785511E24281}" presName="gap" presStyleCnt="0"/>
      <dgm:spPr/>
    </dgm:pt>
    <dgm:pt modelId="{E8FABF22-0477-4104-97B0-933D7D7E011B}" type="pres">
      <dgm:prSet presAssocID="{08F0B414-4B6F-4197-B278-785511E24281}" presName="medCircle2" presStyleLbl="vennNode1" presStyleIdx="0" presStyleCnt="1"/>
      <dgm:spPr/>
    </dgm:pt>
    <dgm:pt modelId="{5D474D43-EE70-4721-AF83-23659D5F38AB}" type="pres">
      <dgm:prSet presAssocID="{08F0B414-4B6F-4197-B278-785511E24281}" presName="txLvlOnly1" presStyleLbl="revTx" presStyleIdx="0" presStyleCnt="1" custScaleY="229121"/>
      <dgm:spPr/>
      <dgm:t>
        <a:bodyPr/>
        <a:lstStyle/>
        <a:p>
          <a:endParaRPr lang="ru-RU"/>
        </a:p>
      </dgm:t>
    </dgm:pt>
  </dgm:ptLst>
  <dgm:cxnLst>
    <dgm:cxn modelId="{E2AEA399-15F5-4AB8-9499-42BBD453B93D}" type="presOf" srcId="{08F0B414-4B6F-4197-B278-785511E24281}" destId="{5D474D43-EE70-4721-AF83-23659D5F38AB}" srcOrd="0" destOrd="0" presId="urn:microsoft.com/office/officeart/2008/layout/VerticalCircleList"/>
    <dgm:cxn modelId="{66FD5133-E643-4C08-9D8A-95BA6D2D09BA}" srcId="{8954EF54-0BF3-42C9-9455-729F5E619715}" destId="{08F0B414-4B6F-4197-B278-785511E24281}" srcOrd="0" destOrd="0" parTransId="{DBCA3172-DEE3-480F-92FC-D7C431FB2E3E}" sibTransId="{581EFA1E-A9F5-489D-A594-218565A6D5C9}"/>
    <dgm:cxn modelId="{F94C1DC2-427F-40AB-ADEE-00F70AB167BA}" type="presOf" srcId="{8954EF54-0BF3-42C9-9455-729F5E619715}" destId="{326CC9B9-6825-462C-AF29-12B1338EAC85}" srcOrd="0" destOrd="0" presId="urn:microsoft.com/office/officeart/2008/layout/VerticalCircleList"/>
    <dgm:cxn modelId="{DD415615-A200-4311-8EE3-ADC1ED65A66E}" type="presParOf" srcId="{326CC9B9-6825-462C-AF29-12B1338EAC85}" destId="{B981A82E-1305-4B02-899A-F3BEDF04116E}" srcOrd="0" destOrd="0" presId="urn:microsoft.com/office/officeart/2008/layout/VerticalCircleList"/>
    <dgm:cxn modelId="{189162F1-21FB-4A32-A875-E607FC14A25F}" type="presParOf" srcId="{B981A82E-1305-4B02-899A-F3BEDF04116E}" destId="{5E1C1187-86BE-414E-A4D3-86623D8EEE11}" srcOrd="0" destOrd="0" presId="urn:microsoft.com/office/officeart/2008/layout/VerticalCircleList"/>
    <dgm:cxn modelId="{701F34DB-F739-4610-A703-A3D7FBCE5212}" type="presParOf" srcId="{B981A82E-1305-4B02-899A-F3BEDF04116E}" destId="{E8FABF22-0477-4104-97B0-933D7D7E011B}" srcOrd="1" destOrd="0" presId="urn:microsoft.com/office/officeart/2008/layout/VerticalCircleList"/>
    <dgm:cxn modelId="{EE41F7D9-DA8D-4B6F-B700-060B20667A9E}" type="presParOf" srcId="{B981A82E-1305-4B02-899A-F3BEDF04116E}" destId="{5D474D43-EE70-4721-AF83-23659D5F38A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FAE3342-DAF3-408F-B4A6-57E1ECCE8B38}" type="doc">
      <dgm:prSet loTypeId="urn:microsoft.com/office/officeart/2005/8/layout/process3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E6C0C3D-6B40-40A1-973A-8BD8781B50CB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вступ нормативного акта в силу</a:t>
          </a:r>
          <a:endParaRPr lang="ru-RU" sz="2800" dirty="0"/>
        </a:p>
      </dgm:t>
    </dgm:pt>
    <dgm:pt modelId="{E0E73666-78CF-45A6-A503-3B11C0D3138E}" type="parTrans" cxnId="{E1534728-E7E8-47F0-9863-FE6F08B85F3D}">
      <dgm:prSet/>
      <dgm:spPr/>
      <dgm:t>
        <a:bodyPr/>
        <a:lstStyle/>
        <a:p>
          <a:endParaRPr lang="ru-RU"/>
        </a:p>
      </dgm:t>
    </dgm:pt>
    <dgm:pt modelId="{916B2591-6EA0-4467-B481-F229AF5FD7C1}" type="sibTrans" cxnId="{E1534728-E7E8-47F0-9863-FE6F08B85F3D}">
      <dgm:prSet/>
      <dgm:spPr/>
      <dgm:t>
        <a:bodyPr/>
        <a:lstStyle/>
        <a:p>
          <a:endParaRPr lang="ru-RU"/>
        </a:p>
      </dgm:t>
    </dgm:pt>
    <dgm:pt modelId="{B6649BED-83ED-4660-912D-6B39344D8732}">
      <dgm:prSet/>
      <dgm:spPr/>
      <dgm:t>
        <a:bodyPr/>
        <a:lstStyle/>
        <a:p>
          <a:r>
            <a:rPr lang="uk-UA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моменту прийняття чи опублікування</a:t>
          </a:r>
          <a:endParaRPr lang="uk-UA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FB056-4704-4B00-A988-C9CC8A541691}" type="parTrans" cxnId="{393C3530-5F8B-479A-BFA9-AAEA2AC71752}">
      <dgm:prSet/>
      <dgm:spPr/>
      <dgm:t>
        <a:bodyPr/>
        <a:lstStyle/>
        <a:p>
          <a:endParaRPr lang="ru-RU"/>
        </a:p>
      </dgm:t>
    </dgm:pt>
    <dgm:pt modelId="{44E09299-C8A6-4A4B-9FD9-E658AAF95620}" type="sibTrans" cxnId="{393C3530-5F8B-479A-BFA9-AAEA2AC71752}">
      <dgm:prSet/>
      <dgm:spPr/>
      <dgm:t>
        <a:bodyPr/>
        <a:lstStyle/>
        <a:p>
          <a:endParaRPr lang="ru-RU"/>
        </a:p>
      </dgm:t>
    </dgm:pt>
    <dgm:pt modelId="{2EA622D9-4036-430F-A4C8-09FDEE24A803}">
      <dgm:prSet/>
      <dgm:spPr/>
      <dgm:t>
        <a:bodyPr/>
        <a:lstStyle/>
        <a:p>
          <a:r>
            <a:rPr lang="uk-UA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моменту, вказаному в ньому чи в законі, що його затверджує</a:t>
          </a:r>
          <a:endParaRPr lang="uk-UA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56E83-6C11-40D3-BE75-C76B33CF5701}" type="parTrans" cxnId="{0A15F92C-9A9F-4336-B8F6-5784C38ED987}">
      <dgm:prSet/>
      <dgm:spPr/>
      <dgm:t>
        <a:bodyPr/>
        <a:lstStyle/>
        <a:p>
          <a:endParaRPr lang="ru-RU"/>
        </a:p>
      </dgm:t>
    </dgm:pt>
    <dgm:pt modelId="{526E84C9-C4AE-40FA-873A-668D11F7D730}" type="sibTrans" cxnId="{0A15F92C-9A9F-4336-B8F6-5784C38ED987}">
      <dgm:prSet/>
      <dgm:spPr/>
      <dgm:t>
        <a:bodyPr/>
        <a:lstStyle/>
        <a:p>
          <a:endParaRPr lang="ru-RU"/>
        </a:p>
      </dgm:t>
    </dgm:pt>
    <dgm:pt modelId="{E6CFFA33-62CB-44E8-BB12-695B723167D5}">
      <dgm:prSet/>
      <dgm:spPr/>
      <dgm:t>
        <a:bodyPr/>
        <a:lstStyle/>
        <a:p>
          <a:r>
            <a:rPr lang="uk-UA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закінченню встановленого терміну після його опублікування</a:t>
          </a:r>
          <a:endParaRPr lang="uk-UA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95DFA-B428-493C-87C8-77FC7A4536AB}" type="parTrans" cxnId="{109DC465-FB8F-4955-9839-506B8D47B57C}">
      <dgm:prSet/>
      <dgm:spPr/>
      <dgm:t>
        <a:bodyPr/>
        <a:lstStyle/>
        <a:p>
          <a:endParaRPr lang="ru-RU"/>
        </a:p>
      </dgm:t>
    </dgm:pt>
    <dgm:pt modelId="{C3F6B58B-F293-4790-9659-6FDEA054A054}" type="sibTrans" cxnId="{109DC465-FB8F-4955-9839-506B8D47B57C}">
      <dgm:prSet/>
      <dgm:spPr/>
      <dgm:t>
        <a:bodyPr/>
        <a:lstStyle/>
        <a:p>
          <a:endParaRPr lang="ru-RU"/>
        </a:p>
      </dgm:t>
    </dgm:pt>
    <dgm:pt modelId="{54B069EF-646B-4D44-BED9-EF0AD3FACADA}">
      <dgm:prSet custT="1"/>
      <dgm:spPr/>
      <dgm:t>
        <a:bodyPr/>
        <a:lstStyle/>
        <a:p>
          <a:r>
            <a:rPr lang="uk-UA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припинення дії нормативного акта</a:t>
          </a:r>
          <a:endParaRPr lang="uk-UA" sz="2800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920EC-068D-4AB6-B00B-C1004C8C5162}" type="parTrans" cxnId="{D0F87AF3-7E27-4905-A28C-21E15128A4C9}">
      <dgm:prSet/>
      <dgm:spPr/>
      <dgm:t>
        <a:bodyPr/>
        <a:lstStyle/>
        <a:p>
          <a:endParaRPr lang="ru-RU"/>
        </a:p>
      </dgm:t>
    </dgm:pt>
    <dgm:pt modelId="{BECDFB67-813C-4829-B074-24456690A532}" type="sibTrans" cxnId="{D0F87AF3-7E27-4905-A28C-21E15128A4C9}">
      <dgm:prSet/>
      <dgm:spPr/>
      <dgm:t>
        <a:bodyPr/>
        <a:lstStyle/>
        <a:p>
          <a:endParaRPr lang="ru-RU"/>
        </a:p>
      </dgm:t>
    </dgm:pt>
    <dgm:pt modelId="{0DC05595-9729-4D6F-A99B-ACC3E4995FBA}">
      <dgm:prSet custT="1"/>
      <dgm:spPr/>
      <dgm:t>
        <a:bodyPr/>
        <a:lstStyle/>
        <a:p>
          <a:r>
            <a:rPr lang="uk-UA" sz="2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внаслідок прямої вказівки</a:t>
          </a:r>
          <a:endParaRPr lang="uk-UA" sz="2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06ED6-3EC1-4FBB-9F40-9857611B8C91}" type="parTrans" cxnId="{DE150F66-174D-41F1-88A3-C8375C986954}">
      <dgm:prSet/>
      <dgm:spPr/>
      <dgm:t>
        <a:bodyPr/>
        <a:lstStyle/>
        <a:p>
          <a:endParaRPr lang="ru-RU"/>
        </a:p>
      </dgm:t>
    </dgm:pt>
    <dgm:pt modelId="{045BE06D-22C0-4662-8214-C22D0E256CCD}" type="sibTrans" cxnId="{DE150F66-174D-41F1-88A3-C8375C986954}">
      <dgm:prSet/>
      <dgm:spPr/>
      <dgm:t>
        <a:bodyPr/>
        <a:lstStyle/>
        <a:p>
          <a:endParaRPr lang="ru-RU"/>
        </a:p>
      </dgm:t>
    </dgm:pt>
    <dgm:pt modelId="{D8708437-DAE6-4D79-B500-8DDF1932F2FC}">
      <dgm:prSet custT="1"/>
      <dgm:spPr/>
      <dgm:t>
        <a:bodyPr/>
        <a:lstStyle/>
        <a:p>
          <a:r>
            <a:rPr lang="uk-UA" sz="2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зв</a:t>
          </a:r>
          <a:r>
            <a:rPr lang="en-US" sz="2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22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язку</a:t>
          </a:r>
          <a:r>
            <a:rPr lang="uk-UA" sz="2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прийняттям нового акта, що його заміняє</a:t>
          </a:r>
          <a:endParaRPr lang="uk-UA" sz="2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00F10F-D80A-4C6E-A8F6-D745BA07B180}" type="parTrans" cxnId="{6FE542EF-EA87-4641-A54D-5FF49989E293}">
      <dgm:prSet/>
      <dgm:spPr/>
      <dgm:t>
        <a:bodyPr/>
        <a:lstStyle/>
        <a:p>
          <a:endParaRPr lang="ru-RU"/>
        </a:p>
      </dgm:t>
    </dgm:pt>
    <dgm:pt modelId="{A2B992AD-0E72-4E0A-973A-1936EC2CB4AA}" type="sibTrans" cxnId="{6FE542EF-EA87-4641-A54D-5FF49989E293}">
      <dgm:prSet/>
      <dgm:spPr/>
      <dgm:t>
        <a:bodyPr/>
        <a:lstStyle/>
        <a:p>
          <a:endParaRPr lang="ru-RU"/>
        </a:p>
      </dgm:t>
    </dgm:pt>
    <dgm:pt modelId="{234A5222-AC4D-4E65-8CF2-09E123500412}">
      <dgm:prSet custT="1"/>
      <dgm:spPr/>
      <dgm:t>
        <a:bodyPr/>
        <a:lstStyle/>
        <a:p>
          <a:r>
            <a:rPr lang="uk-UA" sz="2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закінченню терміну, встановленого в ньому</a:t>
          </a:r>
          <a:endParaRPr lang="ru-RU" sz="2200" b="0" dirty="0"/>
        </a:p>
      </dgm:t>
    </dgm:pt>
    <dgm:pt modelId="{DBAE45BA-CCD8-49CB-9033-214949C1D138}" type="parTrans" cxnId="{151CC3E9-E013-4EED-9497-7D178DC4B3E8}">
      <dgm:prSet/>
      <dgm:spPr/>
      <dgm:t>
        <a:bodyPr/>
        <a:lstStyle/>
        <a:p>
          <a:endParaRPr lang="ru-RU"/>
        </a:p>
      </dgm:t>
    </dgm:pt>
    <dgm:pt modelId="{10543336-BDBA-4E1A-ABBA-738FC1800279}" type="sibTrans" cxnId="{151CC3E9-E013-4EED-9497-7D178DC4B3E8}">
      <dgm:prSet/>
      <dgm:spPr/>
      <dgm:t>
        <a:bodyPr/>
        <a:lstStyle/>
        <a:p>
          <a:endParaRPr lang="ru-RU"/>
        </a:p>
      </dgm:t>
    </dgm:pt>
    <dgm:pt modelId="{47800902-9867-4EAF-A545-98BC9D437C86}" type="pres">
      <dgm:prSet presAssocID="{5FAE3342-DAF3-408F-B4A6-57E1ECCE8B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B342CD-2A74-4E7F-AD1B-5ACC4210C48B}" type="pres">
      <dgm:prSet presAssocID="{1E6C0C3D-6B40-40A1-973A-8BD8781B50CB}" presName="composite" presStyleCnt="0"/>
      <dgm:spPr/>
    </dgm:pt>
    <dgm:pt modelId="{23014BC1-6470-4D62-8139-960739F02642}" type="pres">
      <dgm:prSet presAssocID="{1E6C0C3D-6B40-40A1-973A-8BD8781B50CB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0C103-5D45-4F13-BB22-2716F61B623E}" type="pres">
      <dgm:prSet presAssocID="{1E6C0C3D-6B40-40A1-973A-8BD8781B50CB}" presName="parSh" presStyleLbl="node1" presStyleIdx="0" presStyleCnt="2"/>
      <dgm:spPr/>
      <dgm:t>
        <a:bodyPr/>
        <a:lstStyle/>
        <a:p>
          <a:endParaRPr lang="ru-RU"/>
        </a:p>
      </dgm:t>
    </dgm:pt>
    <dgm:pt modelId="{56A96862-42B0-486C-828C-9F83BC0D970A}" type="pres">
      <dgm:prSet presAssocID="{1E6C0C3D-6B40-40A1-973A-8BD8781B50CB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A1FD8-B759-40FD-AFB1-2A7E0B041E2D}" type="pres">
      <dgm:prSet presAssocID="{916B2591-6EA0-4467-B481-F229AF5FD7C1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EC33600-FA9B-4194-926E-2E4555035087}" type="pres">
      <dgm:prSet presAssocID="{916B2591-6EA0-4467-B481-F229AF5FD7C1}" presName="connTx" presStyleLbl="sibTrans2D1" presStyleIdx="0" presStyleCnt="1"/>
      <dgm:spPr/>
      <dgm:t>
        <a:bodyPr/>
        <a:lstStyle/>
        <a:p>
          <a:endParaRPr lang="ru-RU"/>
        </a:p>
      </dgm:t>
    </dgm:pt>
    <dgm:pt modelId="{8D0EA832-7D05-4E42-8EE0-EEC0E8680B1B}" type="pres">
      <dgm:prSet presAssocID="{54B069EF-646B-4D44-BED9-EF0AD3FACADA}" presName="composite" presStyleCnt="0"/>
      <dgm:spPr/>
    </dgm:pt>
    <dgm:pt modelId="{61E1224E-B68A-408B-BE9D-34DF94EC5216}" type="pres">
      <dgm:prSet presAssocID="{54B069EF-646B-4D44-BED9-EF0AD3FACADA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802F0-CE65-4D1E-9D26-7EA1053D415F}" type="pres">
      <dgm:prSet presAssocID="{54B069EF-646B-4D44-BED9-EF0AD3FACADA}" presName="parSh" presStyleLbl="node1" presStyleIdx="1" presStyleCnt="2"/>
      <dgm:spPr/>
      <dgm:t>
        <a:bodyPr/>
        <a:lstStyle/>
        <a:p>
          <a:endParaRPr lang="ru-RU"/>
        </a:p>
      </dgm:t>
    </dgm:pt>
    <dgm:pt modelId="{3791B41E-1137-4213-8F4E-F99B595F3496}" type="pres">
      <dgm:prSet presAssocID="{54B069EF-646B-4D44-BED9-EF0AD3FACADA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1CC3E9-E013-4EED-9497-7D178DC4B3E8}" srcId="{54B069EF-646B-4D44-BED9-EF0AD3FACADA}" destId="{234A5222-AC4D-4E65-8CF2-09E123500412}" srcOrd="2" destOrd="0" parTransId="{DBAE45BA-CCD8-49CB-9033-214949C1D138}" sibTransId="{10543336-BDBA-4E1A-ABBA-738FC1800279}"/>
    <dgm:cxn modelId="{614C7973-14E4-4E47-93A0-5A03D0C8D49A}" type="presOf" srcId="{D8708437-DAE6-4D79-B500-8DDF1932F2FC}" destId="{3791B41E-1137-4213-8F4E-F99B595F3496}" srcOrd="0" destOrd="1" presId="urn:microsoft.com/office/officeart/2005/8/layout/process3"/>
    <dgm:cxn modelId="{6FE542EF-EA87-4641-A54D-5FF49989E293}" srcId="{54B069EF-646B-4D44-BED9-EF0AD3FACADA}" destId="{D8708437-DAE6-4D79-B500-8DDF1932F2FC}" srcOrd="1" destOrd="0" parTransId="{5700F10F-D80A-4C6E-A8F6-D745BA07B180}" sibTransId="{A2B992AD-0E72-4E0A-973A-1936EC2CB4AA}"/>
    <dgm:cxn modelId="{8AB88583-8967-4AC3-B022-A9FA4A897E8E}" type="presOf" srcId="{1E6C0C3D-6B40-40A1-973A-8BD8781B50CB}" destId="{23014BC1-6470-4D62-8139-960739F02642}" srcOrd="0" destOrd="0" presId="urn:microsoft.com/office/officeart/2005/8/layout/process3"/>
    <dgm:cxn modelId="{DE150F66-174D-41F1-88A3-C8375C986954}" srcId="{54B069EF-646B-4D44-BED9-EF0AD3FACADA}" destId="{0DC05595-9729-4D6F-A99B-ACC3E4995FBA}" srcOrd="0" destOrd="0" parTransId="{DD206ED6-3EC1-4FBB-9F40-9857611B8C91}" sibTransId="{045BE06D-22C0-4662-8214-C22D0E256CCD}"/>
    <dgm:cxn modelId="{6D43FBAE-A0C4-4DC3-A99F-9E13167391DE}" type="presOf" srcId="{E6CFFA33-62CB-44E8-BB12-695B723167D5}" destId="{56A96862-42B0-486C-828C-9F83BC0D970A}" srcOrd="0" destOrd="2" presId="urn:microsoft.com/office/officeart/2005/8/layout/process3"/>
    <dgm:cxn modelId="{D0F87AF3-7E27-4905-A28C-21E15128A4C9}" srcId="{5FAE3342-DAF3-408F-B4A6-57E1ECCE8B38}" destId="{54B069EF-646B-4D44-BED9-EF0AD3FACADA}" srcOrd="1" destOrd="0" parTransId="{1A1920EC-068D-4AB6-B00B-C1004C8C5162}" sibTransId="{BECDFB67-813C-4829-B074-24456690A532}"/>
    <dgm:cxn modelId="{74A6C5A0-A321-494C-8A4B-CDAE77847956}" type="presOf" srcId="{1E6C0C3D-6B40-40A1-973A-8BD8781B50CB}" destId="{2DA0C103-5D45-4F13-BB22-2716F61B623E}" srcOrd="1" destOrd="0" presId="urn:microsoft.com/office/officeart/2005/8/layout/process3"/>
    <dgm:cxn modelId="{E1534728-E7E8-47F0-9863-FE6F08B85F3D}" srcId="{5FAE3342-DAF3-408F-B4A6-57E1ECCE8B38}" destId="{1E6C0C3D-6B40-40A1-973A-8BD8781B50CB}" srcOrd="0" destOrd="0" parTransId="{E0E73666-78CF-45A6-A503-3B11C0D3138E}" sibTransId="{916B2591-6EA0-4467-B481-F229AF5FD7C1}"/>
    <dgm:cxn modelId="{DEC25DB1-F159-4CE7-B0AE-BF4C39AAFECF}" type="presOf" srcId="{54B069EF-646B-4D44-BED9-EF0AD3FACADA}" destId="{61E1224E-B68A-408B-BE9D-34DF94EC5216}" srcOrd="0" destOrd="0" presId="urn:microsoft.com/office/officeart/2005/8/layout/process3"/>
    <dgm:cxn modelId="{0A15F92C-9A9F-4336-B8F6-5784C38ED987}" srcId="{1E6C0C3D-6B40-40A1-973A-8BD8781B50CB}" destId="{2EA622D9-4036-430F-A4C8-09FDEE24A803}" srcOrd="1" destOrd="0" parTransId="{90156E83-6C11-40D3-BE75-C76B33CF5701}" sibTransId="{526E84C9-C4AE-40FA-873A-668D11F7D730}"/>
    <dgm:cxn modelId="{393C3530-5F8B-479A-BFA9-AAEA2AC71752}" srcId="{1E6C0C3D-6B40-40A1-973A-8BD8781B50CB}" destId="{B6649BED-83ED-4660-912D-6B39344D8732}" srcOrd="0" destOrd="0" parTransId="{648FB056-4704-4B00-A988-C9CC8A541691}" sibTransId="{44E09299-C8A6-4A4B-9FD9-E658AAF95620}"/>
    <dgm:cxn modelId="{A1910699-8AC5-41EB-A120-6FF6C1F40925}" type="presOf" srcId="{234A5222-AC4D-4E65-8CF2-09E123500412}" destId="{3791B41E-1137-4213-8F4E-F99B595F3496}" srcOrd="0" destOrd="2" presId="urn:microsoft.com/office/officeart/2005/8/layout/process3"/>
    <dgm:cxn modelId="{58AC5C40-7F26-478D-8B39-1D8106D98D7D}" type="presOf" srcId="{54B069EF-646B-4D44-BED9-EF0AD3FACADA}" destId="{EE7802F0-CE65-4D1E-9D26-7EA1053D415F}" srcOrd="1" destOrd="0" presId="urn:microsoft.com/office/officeart/2005/8/layout/process3"/>
    <dgm:cxn modelId="{F4EE450E-0CAD-4BD2-A4C9-65A3DDF7F03E}" type="presOf" srcId="{916B2591-6EA0-4467-B481-F229AF5FD7C1}" destId="{F6BA1FD8-B759-40FD-AFB1-2A7E0B041E2D}" srcOrd="0" destOrd="0" presId="urn:microsoft.com/office/officeart/2005/8/layout/process3"/>
    <dgm:cxn modelId="{109DC465-FB8F-4955-9839-506B8D47B57C}" srcId="{1E6C0C3D-6B40-40A1-973A-8BD8781B50CB}" destId="{E6CFFA33-62CB-44E8-BB12-695B723167D5}" srcOrd="2" destOrd="0" parTransId="{D8995DFA-B428-493C-87C8-77FC7A4536AB}" sibTransId="{C3F6B58B-F293-4790-9659-6FDEA054A054}"/>
    <dgm:cxn modelId="{AF860911-85D8-4F3A-A13C-B18F1F206F48}" type="presOf" srcId="{0DC05595-9729-4D6F-A99B-ACC3E4995FBA}" destId="{3791B41E-1137-4213-8F4E-F99B595F3496}" srcOrd="0" destOrd="0" presId="urn:microsoft.com/office/officeart/2005/8/layout/process3"/>
    <dgm:cxn modelId="{0A058D50-AE2D-4E05-95EF-9208FBA6A042}" type="presOf" srcId="{2EA622D9-4036-430F-A4C8-09FDEE24A803}" destId="{56A96862-42B0-486C-828C-9F83BC0D970A}" srcOrd="0" destOrd="1" presId="urn:microsoft.com/office/officeart/2005/8/layout/process3"/>
    <dgm:cxn modelId="{FD911B4C-3917-433C-B841-A93CC15483EF}" type="presOf" srcId="{5FAE3342-DAF3-408F-B4A6-57E1ECCE8B38}" destId="{47800902-9867-4EAF-A545-98BC9D437C86}" srcOrd="0" destOrd="0" presId="urn:microsoft.com/office/officeart/2005/8/layout/process3"/>
    <dgm:cxn modelId="{552D6AC1-B3C9-4EC7-8D28-AE3DB7776071}" type="presOf" srcId="{B6649BED-83ED-4660-912D-6B39344D8732}" destId="{56A96862-42B0-486C-828C-9F83BC0D970A}" srcOrd="0" destOrd="0" presId="urn:microsoft.com/office/officeart/2005/8/layout/process3"/>
    <dgm:cxn modelId="{CC782A1F-9C41-4DE3-9CF2-615308A43F37}" type="presOf" srcId="{916B2591-6EA0-4467-B481-F229AF5FD7C1}" destId="{2EC33600-FA9B-4194-926E-2E4555035087}" srcOrd="1" destOrd="0" presId="urn:microsoft.com/office/officeart/2005/8/layout/process3"/>
    <dgm:cxn modelId="{25F0DCBC-7E8D-4B64-8B9C-8802E4BF6DC2}" type="presParOf" srcId="{47800902-9867-4EAF-A545-98BC9D437C86}" destId="{B8B342CD-2A74-4E7F-AD1B-5ACC4210C48B}" srcOrd="0" destOrd="0" presId="urn:microsoft.com/office/officeart/2005/8/layout/process3"/>
    <dgm:cxn modelId="{D901747D-D953-4033-975D-450403C4718F}" type="presParOf" srcId="{B8B342CD-2A74-4E7F-AD1B-5ACC4210C48B}" destId="{23014BC1-6470-4D62-8139-960739F02642}" srcOrd="0" destOrd="0" presId="urn:microsoft.com/office/officeart/2005/8/layout/process3"/>
    <dgm:cxn modelId="{23AB0479-C350-4FDE-ABF2-33557ACAEDA2}" type="presParOf" srcId="{B8B342CD-2A74-4E7F-AD1B-5ACC4210C48B}" destId="{2DA0C103-5D45-4F13-BB22-2716F61B623E}" srcOrd="1" destOrd="0" presId="urn:microsoft.com/office/officeart/2005/8/layout/process3"/>
    <dgm:cxn modelId="{C2B0725D-C06D-47E3-BAF9-38B152E9C934}" type="presParOf" srcId="{B8B342CD-2A74-4E7F-AD1B-5ACC4210C48B}" destId="{56A96862-42B0-486C-828C-9F83BC0D970A}" srcOrd="2" destOrd="0" presId="urn:microsoft.com/office/officeart/2005/8/layout/process3"/>
    <dgm:cxn modelId="{C4BEB836-A62B-48FF-A66D-B4CC1560EE80}" type="presParOf" srcId="{47800902-9867-4EAF-A545-98BC9D437C86}" destId="{F6BA1FD8-B759-40FD-AFB1-2A7E0B041E2D}" srcOrd="1" destOrd="0" presId="urn:microsoft.com/office/officeart/2005/8/layout/process3"/>
    <dgm:cxn modelId="{54CFE6F3-F64F-41AD-B2C0-3004C8A46F35}" type="presParOf" srcId="{F6BA1FD8-B759-40FD-AFB1-2A7E0B041E2D}" destId="{2EC33600-FA9B-4194-926E-2E4555035087}" srcOrd="0" destOrd="0" presId="urn:microsoft.com/office/officeart/2005/8/layout/process3"/>
    <dgm:cxn modelId="{C29C04DF-CD7F-43FD-9291-4054785D7489}" type="presParOf" srcId="{47800902-9867-4EAF-A545-98BC9D437C86}" destId="{8D0EA832-7D05-4E42-8EE0-EEC0E8680B1B}" srcOrd="2" destOrd="0" presId="urn:microsoft.com/office/officeart/2005/8/layout/process3"/>
    <dgm:cxn modelId="{3D061B74-E2D2-422C-B4BE-163A6BCF6FF1}" type="presParOf" srcId="{8D0EA832-7D05-4E42-8EE0-EEC0E8680B1B}" destId="{61E1224E-B68A-408B-BE9D-34DF94EC5216}" srcOrd="0" destOrd="0" presId="urn:microsoft.com/office/officeart/2005/8/layout/process3"/>
    <dgm:cxn modelId="{9171D321-DB0D-401B-B1C5-9505425BCA61}" type="presParOf" srcId="{8D0EA832-7D05-4E42-8EE0-EEC0E8680B1B}" destId="{EE7802F0-CE65-4D1E-9D26-7EA1053D415F}" srcOrd="1" destOrd="0" presId="urn:microsoft.com/office/officeart/2005/8/layout/process3"/>
    <dgm:cxn modelId="{7E7E9A45-C2D1-4705-9A88-43FE22264B66}" type="presParOf" srcId="{8D0EA832-7D05-4E42-8EE0-EEC0E8680B1B}" destId="{3791B41E-1137-4213-8F4E-F99B595F349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FAE3342-DAF3-408F-B4A6-57E1ECCE8B38}" type="doc">
      <dgm:prSet loTypeId="urn:microsoft.com/office/officeart/2005/8/layout/hierarchy1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1E6C0C3D-6B40-40A1-973A-8BD8781B50CB}">
      <dgm:prSet phldrT="[Текст]" custT="1"/>
      <dgm:spPr/>
      <dgm:t>
        <a:bodyPr/>
        <a:lstStyle/>
        <a:p>
          <a:r>
            <a:rPr lang="uk-UA" sz="4400" smtClean="0">
              <a:latin typeface="+mj-lt"/>
              <a:cs typeface="Times New Roman" panose="02020603050405020304" pitchFamily="18" charset="0"/>
            </a:rPr>
            <a:t>діють на всій території України</a:t>
          </a:r>
          <a:endParaRPr lang="ru-RU" sz="4400" dirty="0">
            <a:latin typeface="+mj-lt"/>
          </a:endParaRPr>
        </a:p>
      </dgm:t>
    </dgm:pt>
    <dgm:pt modelId="{E0E73666-78CF-45A6-A503-3B11C0D3138E}" type="parTrans" cxnId="{E1534728-E7E8-47F0-9863-FE6F08B85F3D}">
      <dgm:prSet/>
      <dgm:spPr/>
      <dgm:t>
        <a:bodyPr/>
        <a:lstStyle/>
        <a:p>
          <a:endParaRPr lang="ru-RU"/>
        </a:p>
      </dgm:t>
    </dgm:pt>
    <dgm:pt modelId="{916B2591-6EA0-4467-B481-F229AF5FD7C1}" type="sibTrans" cxnId="{E1534728-E7E8-47F0-9863-FE6F08B85F3D}">
      <dgm:prSet/>
      <dgm:spPr/>
      <dgm:t>
        <a:bodyPr/>
        <a:lstStyle/>
        <a:p>
          <a:endParaRPr lang="ru-RU"/>
        </a:p>
      </dgm:t>
    </dgm:pt>
    <dgm:pt modelId="{BE20C233-B227-47BC-9012-332D2BFFA592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діють лише на частині її території (так звані локальні акти)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B2D77-BA41-4E4B-AD04-9FDBA5387C58}" type="parTrans" cxnId="{276B31EF-5EC4-4C6E-A0A9-2FBB01EE4DE0}">
      <dgm:prSet/>
      <dgm:spPr/>
      <dgm:t>
        <a:bodyPr/>
        <a:lstStyle/>
        <a:p>
          <a:endParaRPr lang="ru-RU"/>
        </a:p>
      </dgm:t>
    </dgm:pt>
    <dgm:pt modelId="{22453CAE-4C92-4CAC-AD86-D7B255D53423}" type="sibTrans" cxnId="{276B31EF-5EC4-4C6E-A0A9-2FBB01EE4DE0}">
      <dgm:prSet/>
      <dgm:spPr/>
      <dgm:t>
        <a:bodyPr/>
        <a:lstStyle/>
        <a:p>
          <a:endParaRPr lang="ru-RU"/>
        </a:p>
      </dgm:t>
    </dgm:pt>
    <dgm:pt modelId="{FDEA0D5B-D253-455F-B136-64D3F793B0E9}" type="pres">
      <dgm:prSet presAssocID="{5FAE3342-DAF3-408F-B4A6-57E1ECCE8B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EEBE77-9B41-4962-B2C0-9C57EB3B4474}" type="pres">
      <dgm:prSet presAssocID="{1E6C0C3D-6B40-40A1-973A-8BD8781B50CB}" presName="hierRoot1" presStyleCnt="0"/>
      <dgm:spPr/>
    </dgm:pt>
    <dgm:pt modelId="{5CBCB89F-49A5-46C7-AF1D-D3A8B68669D5}" type="pres">
      <dgm:prSet presAssocID="{1E6C0C3D-6B40-40A1-973A-8BD8781B50CB}" presName="composite" presStyleCnt="0"/>
      <dgm:spPr/>
    </dgm:pt>
    <dgm:pt modelId="{FAF6357C-5DC1-4439-ABA6-2C2D140A3D2E}" type="pres">
      <dgm:prSet presAssocID="{1E6C0C3D-6B40-40A1-973A-8BD8781B50CB}" presName="background" presStyleLbl="node0" presStyleIdx="0" presStyleCnt="2"/>
      <dgm:spPr/>
    </dgm:pt>
    <dgm:pt modelId="{4F9F473E-F4C6-43B2-B117-7C335C83EC52}" type="pres">
      <dgm:prSet presAssocID="{1E6C0C3D-6B40-40A1-973A-8BD8781B50CB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34743-F7BC-4F55-B3CD-DB62FC7C5474}" type="pres">
      <dgm:prSet presAssocID="{1E6C0C3D-6B40-40A1-973A-8BD8781B50CB}" presName="hierChild2" presStyleCnt="0"/>
      <dgm:spPr/>
    </dgm:pt>
    <dgm:pt modelId="{2ECB76AB-2390-4E1D-A959-BC409B6C5038}" type="pres">
      <dgm:prSet presAssocID="{BE20C233-B227-47BC-9012-332D2BFFA592}" presName="hierRoot1" presStyleCnt="0"/>
      <dgm:spPr/>
    </dgm:pt>
    <dgm:pt modelId="{77512DA0-A0CE-45A5-82B3-E2336401D4B9}" type="pres">
      <dgm:prSet presAssocID="{BE20C233-B227-47BC-9012-332D2BFFA592}" presName="composite" presStyleCnt="0"/>
      <dgm:spPr/>
    </dgm:pt>
    <dgm:pt modelId="{CA9184AB-346B-4126-9E6A-30EE4906CD40}" type="pres">
      <dgm:prSet presAssocID="{BE20C233-B227-47BC-9012-332D2BFFA592}" presName="background" presStyleLbl="node0" presStyleIdx="1" presStyleCnt="2"/>
      <dgm:spPr/>
    </dgm:pt>
    <dgm:pt modelId="{D57C9D31-C7C1-43A5-B315-B1087FF14A07}" type="pres">
      <dgm:prSet presAssocID="{BE20C233-B227-47BC-9012-332D2BFFA592}" presName="text" presStyleLbl="fgAcc0" presStyleIdx="1" presStyleCnt="2" custScaleY="55449" custLinFactNeighborX="29" custLinFactNeighborY="22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CE49B9-00D7-4FD9-BE80-4E5446E62184}" type="pres">
      <dgm:prSet presAssocID="{BE20C233-B227-47BC-9012-332D2BFFA592}" presName="hierChild2" presStyleCnt="0"/>
      <dgm:spPr/>
    </dgm:pt>
  </dgm:ptLst>
  <dgm:cxnLst>
    <dgm:cxn modelId="{A117A672-C627-4B41-9BBC-5F2AF513B131}" type="presOf" srcId="{BE20C233-B227-47BC-9012-332D2BFFA592}" destId="{D57C9D31-C7C1-43A5-B315-B1087FF14A07}" srcOrd="0" destOrd="0" presId="urn:microsoft.com/office/officeart/2005/8/layout/hierarchy1"/>
    <dgm:cxn modelId="{3B814210-B3CE-43A8-A7C3-4C7D424387F0}" type="presOf" srcId="{5FAE3342-DAF3-408F-B4A6-57E1ECCE8B38}" destId="{FDEA0D5B-D253-455F-B136-64D3F793B0E9}" srcOrd="0" destOrd="0" presId="urn:microsoft.com/office/officeart/2005/8/layout/hierarchy1"/>
    <dgm:cxn modelId="{E1534728-E7E8-47F0-9863-FE6F08B85F3D}" srcId="{5FAE3342-DAF3-408F-B4A6-57E1ECCE8B38}" destId="{1E6C0C3D-6B40-40A1-973A-8BD8781B50CB}" srcOrd="0" destOrd="0" parTransId="{E0E73666-78CF-45A6-A503-3B11C0D3138E}" sibTransId="{916B2591-6EA0-4467-B481-F229AF5FD7C1}"/>
    <dgm:cxn modelId="{3BDAABC4-4AC1-48C3-9F7B-891DC0E1D789}" type="presOf" srcId="{1E6C0C3D-6B40-40A1-973A-8BD8781B50CB}" destId="{4F9F473E-F4C6-43B2-B117-7C335C83EC52}" srcOrd="0" destOrd="0" presId="urn:microsoft.com/office/officeart/2005/8/layout/hierarchy1"/>
    <dgm:cxn modelId="{276B31EF-5EC4-4C6E-A0A9-2FBB01EE4DE0}" srcId="{5FAE3342-DAF3-408F-B4A6-57E1ECCE8B38}" destId="{BE20C233-B227-47BC-9012-332D2BFFA592}" srcOrd="1" destOrd="0" parTransId="{759B2D77-BA41-4E4B-AD04-9FDBA5387C58}" sibTransId="{22453CAE-4C92-4CAC-AD86-D7B255D53423}"/>
    <dgm:cxn modelId="{02D42BCC-55E7-4801-ACBE-3A25FB6B9587}" type="presParOf" srcId="{FDEA0D5B-D253-455F-B136-64D3F793B0E9}" destId="{CFEEBE77-9B41-4962-B2C0-9C57EB3B4474}" srcOrd="0" destOrd="0" presId="urn:microsoft.com/office/officeart/2005/8/layout/hierarchy1"/>
    <dgm:cxn modelId="{86405D0F-15D1-4EBD-89CA-B5E5F19DD5E0}" type="presParOf" srcId="{CFEEBE77-9B41-4962-B2C0-9C57EB3B4474}" destId="{5CBCB89F-49A5-46C7-AF1D-D3A8B68669D5}" srcOrd="0" destOrd="0" presId="urn:microsoft.com/office/officeart/2005/8/layout/hierarchy1"/>
    <dgm:cxn modelId="{DF52E913-AB21-43FC-AEFB-3AAA24098827}" type="presParOf" srcId="{5CBCB89F-49A5-46C7-AF1D-D3A8B68669D5}" destId="{FAF6357C-5DC1-4439-ABA6-2C2D140A3D2E}" srcOrd="0" destOrd="0" presId="urn:microsoft.com/office/officeart/2005/8/layout/hierarchy1"/>
    <dgm:cxn modelId="{C11E584C-252E-4362-A71C-85786A35AB9D}" type="presParOf" srcId="{5CBCB89F-49A5-46C7-AF1D-D3A8B68669D5}" destId="{4F9F473E-F4C6-43B2-B117-7C335C83EC52}" srcOrd="1" destOrd="0" presId="urn:microsoft.com/office/officeart/2005/8/layout/hierarchy1"/>
    <dgm:cxn modelId="{91B77937-E3B0-4488-BDF9-7155252D93C1}" type="presParOf" srcId="{CFEEBE77-9B41-4962-B2C0-9C57EB3B4474}" destId="{76034743-F7BC-4F55-B3CD-DB62FC7C5474}" srcOrd="1" destOrd="0" presId="urn:microsoft.com/office/officeart/2005/8/layout/hierarchy1"/>
    <dgm:cxn modelId="{DBB41A8D-0A42-4A6E-A4C6-73F0034B1CC5}" type="presParOf" srcId="{FDEA0D5B-D253-455F-B136-64D3F793B0E9}" destId="{2ECB76AB-2390-4E1D-A959-BC409B6C5038}" srcOrd="1" destOrd="0" presId="urn:microsoft.com/office/officeart/2005/8/layout/hierarchy1"/>
    <dgm:cxn modelId="{60203C8A-768F-4C53-88B1-29343A091444}" type="presParOf" srcId="{2ECB76AB-2390-4E1D-A959-BC409B6C5038}" destId="{77512DA0-A0CE-45A5-82B3-E2336401D4B9}" srcOrd="0" destOrd="0" presId="urn:microsoft.com/office/officeart/2005/8/layout/hierarchy1"/>
    <dgm:cxn modelId="{410F84AA-276B-44F1-9BDC-6966075FCE66}" type="presParOf" srcId="{77512DA0-A0CE-45A5-82B3-E2336401D4B9}" destId="{CA9184AB-346B-4126-9E6A-30EE4906CD40}" srcOrd="0" destOrd="0" presId="urn:microsoft.com/office/officeart/2005/8/layout/hierarchy1"/>
    <dgm:cxn modelId="{6D0DC109-150D-4595-A6DD-91A74F65FFB3}" type="presParOf" srcId="{77512DA0-A0CE-45A5-82B3-E2336401D4B9}" destId="{D57C9D31-C7C1-43A5-B315-B1087FF14A07}" srcOrd="1" destOrd="0" presId="urn:microsoft.com/office/officeart/2005/8/layout/hierarchy1"/>
    <dgm:cxn modelId="{7634DCC9-98E9-432F-B0B0-D3F93C7DAD77}" type="presParOf" srcId="{2ECB76AB-2390-4E1D-A959-BC409B6C5038}" destId="{CECE49B9-00D7-4FD9-BE80-4E5446E621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92F0104-4CD0-44F0-9928-EAE407D1556A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B34700F-3077-4DB2-8CAF-12B86F5BE437}">
      <dgm:prSet phldrT="[Текст]" custT="1"/>
      <dgm:spPr/>
      <dgm:t>
        <a:bodyPr/>
        <a:lstStyle/>
        <a:p>
          <a:r>
            <a:rPr lang="uk-UA" sz="2300" smtClean="0">
              <a:latin typeface="+mj-lt"/>
              <a:cs typeface="Times New Roman" panose="02020603050405020304" pitchFamily="18" charset="0"/>
            </a:rPr>
            <a:t>громадяни України, незалежно від території</a:t>
          </a:r>
          <a:endParaRPr lang="ru-RU" sz="2300" dirty="0">
            <a:latin typeface="+mj-lt"/>
          </a:endParaRPr>
        </a:p>
      </dgm:t>
    </dgm:pt>
    <dgm:pt modelId="{D1FFF77A-E24D-4FC8-B90A-E43A71D6F7F3}" type="parTrans" cxnId="{AA013942-2CA7-4C07-A6D2-6C3BFCCF8F27}">
      <dgm:prSet/>
      <dgm:spPr/>
      <dgm:t>
        <a:bodyPr/>
        <a:lstStyle/>
        <a:p>
          <a:endParaRPr lang="ru-RU"/>
        </a:p>
      </dgm:t>
    </dgm:pt>
    <dgm:pt modelId="{4E6B298B-A3D0-4954-9E14-34C062654F03}" type="sibTrans" cxnId="{AA013942-2CA7-4C07-A6D2-6C3BFCCF8F27}">
      <dgm:prSet/>
      <dgm:spPr/>
      <dgm:t>
        <a:bodyPr/>
        <a:lstStyle/>
        <a:p>
          <a:endParaRPr lang="ru-RU"/>
        </a:p>
      </dgm:t>
    </dgm:pt>
    <dgm:pt modelId="{6DCB2150-1204-4E1D-97B4-5380A3DBD45A}">
      <dgm:prSet custT="1"/>
      <dgm:spPr/>
      <dgm:t>
        <a:bodyPr/>
        <a:lstStyle/>
        <a:p>
          <a:r>
            <a:rPr lang="uk-UA" sz="2300" smtClean="0">
              <a:latin typeface="+mj-lt"/>
              <a:cs typeface="Times New Roman" panose="02020603050405020304" pitchFamily="18" charset="0"/>
            </a:rPr>
            <a:t>іноземні громадяни</a:t>
          </a:r>
          <a:endParaRPr lang="uk-UA" sz="2300" dirty="0">
            <a:latin typeface="+mj-lt"/>
            <a:cs typeface="Times New Roman" panose="02020603050405020304" pitchFamily="18" charset="0"/>
          </a:endParaRPr>
        </a:p>
      </dgm:t>
    </dgm:pt>
    <dgm:pt modelId="{E7458C99-8A20-42DD-99DA-0489968B99F6}" type="parTrans" cxnId="{B6BF67EB-67B2-4679-BF91-02980FA03B0B}">
      <dgm:prSet/>
      <dgm:spPr/>
      <dgm:t>
        <a:bodyPr/>
        <a:lstStyle/>
        <a:p>
          <a:endParaRPr lang="ru-RU"/>
        </a:p>
      </dgm:t>
    </dgm:pt>
    <dgm:pt modelId="{6F2331C8-A374-4E05-843D-A311F11C5686}" type="sibTrans" cxnId="{B6BF67EB-67B2-4679-BF91-02980FA03B0B}">
      <dgm:prSet/>
      <dgm:spPr/>
      <dgm:t>
        <a:bodyPr/>
        <a:lstStyle/>
        <a:p>
          <a:endParaRPr lang="ru-RU"/>
        </a:p>
      </dgm:t>
    </dgm:pt>
    <dgm:pt modelId="{E506FF22-36D1-413F-AA2D-E7D7272BC351}">
      <dgm:prSet custT="1"/>
      <dgm:spPr/>
      <dgm:t>
        <a:bodyPr/>
        <a:lstStyle/>
        <a:p>
          <a:r>
            <a:rPr lang="uk-UA" sz="2300" dirty="0" smtClean="0">
              <a:solidFill>
                <a:schemeClr val="bg2">
                  <a:lumMod val="10000"/>
                </a:schemeClr>
              </a:solidFill>
              <a:latin typeface="+mj-lt"/>
              <a:cs typeface="Times New Roman" panose="02020603050405020304" pitchFamily="18" charset="0"/>
            </a:rPr>
            <a:t>особи без громадянства</a:t>
          </a:r>
          <a:endParaRPr lang="uk-UA" sz="2300" dirty="0">
            <a:solidFill>
              <a:schemeClr val="bg2">
                <a:lumMod val="1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9B5538F9-8439-48DF-B877-893C12BF0AAA}" type="parTrans" cxnId="{FA06883D-EBA6-4673-9B94-149F31CD7B0D}">
      <dgm:prSet/>
      <dgm:spPr/>
      <dgm:t>
        <a:bodyPr/>
        <a:lstStyle/>
        <a:p>
          <a:endParaRPr lang="ru-RU"/>
        </a:p>
      </dgm:t>
    </dgm:pt>
    <dgm:pt modelId="{91E8450C-3504-4F62-B444-61D772215D7C}" type="sibTrans" cxnId="{FA06883D-EBA6-4673-9B94-149F31CD7B0D}">
      <dgm:prSet/>
      <dgm:spPr/>
      <dgm:t>
        <a:bodyPr/>
        <a:lstStyle/>
        <a:p>
          <a:endParaRPr lang="ru-RU"/>
        </a:p>
      </dgm:t>
    </dgm:pt>
    <dgm:pt modelId="{9A00E491-EED7-4189-A510-98FF05D4CEA3}">
      <dgm:prSet custT="1"/>
      <dgm:spPr/>
      <dgm:t>
        <a:bodyPr/>
        <a:lstStyle/>
        <a:p>
          <a:r>
            <a:rPr lang="uk-UA" sz="2300" dirty="0" smtClean="0">
              <a:solidFill>
                <a:schemeClr val="bg2">
                  <a:lumMod val="10000"/>
                </a:schemeClr>
              </a:solidFill>
              <a:latin typeface="+mj-lt"/>
              <a:cs typeface="Times New Roman" panose="02020603050405020304" pitchFamily="18" charset="0"/>
            </a:rPr>
            <a:t>держава в цілому та, зокрема, державні органи</a:t>
          </a:r>
          <a:endParaRPr lang="uk-UA" sz="2300" dirty="0">
            <a:solidFill>
              <a:schemeClr val="bg2">
                <a:lumMod val="1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319B1A5E-9272-4F21-A5AF-ABC8FD6FBDDD}" type="parTrans" cxnId="{81F0F5EF-4E39-4BA1-A4E4-2E89F5C2CA8A}">
      <dgm:prSet/>
      <dgm:spPr/>
      <dgm:t>
        <a:bodyPr/>
        <a:lstStyle/>
        <a:p>
          <a:endParaRPr lang="ru-RU"/>
        </a:p>
      </dgm:t>
    </dgm:pt>
    <dgm:pt modelId="{E9173FF9-C9C9-49A9-AD69-CC284A9D7873}" type="sibTrans" cxnId="{81F0F5EF-4E39-4BA1-A4E4-2E89F5C2CA8A}">
      <dgm:prSet/>
      <dgm:spPr/>
      <dgm:t>
        <a:bodyPr/>
        <a:lstStyle/>
        <a:p>
          <a:endParaRPr lang="ru-RU"/>
        </a:p>
      </dgm:t>
    </dgm:pt>
    <dgm:pt modelId="{3B16A4B6-F67E-4862-8C7D-30BA5E2ABFD1}">
      <dgm:prSet custT="1"/>
      <dgm:spPr/>
      <dgm:t>
        <a:bodyPr/>
        <a:lstStyle/>
        <a:p>
          <a:r>
            <a:rPr lang="uk-UA" sz="2300" dirty="0" smtClean="0">
              <a:latin typeface="+mj-lt"/>
              <a:cs typeface="Times New Roman" panose="02020603050405020304" pitchFamily="18" charset="0"/>
            </a:rPr>
            <a:t>громадянські об</a:t>
          </a:r>
          <a:r>
            <a:rPr lang="en-US" sz="2300" dirty="0" smtClean="0">
              <a:latin typeface="+mj-lt"/>
              <a:cs typeface="Times New Roman" panose="02020603050405020304" pitchFamily="18" charset="0"/>
            </a:rPr>
            <a:t>’</a:t>
          </a:r>
          <a:r>
            <a:rPr lang="uk-UA" sz="2300" dirty="0" smtClean="0">
              <a:latin typeface="+mj-lt"/>
              <a:cs typeface="Times New Roman" panose="02020603050405020304" pitchFamily="18" charset="0"/>
            </a:rPr>
            <a:t>єднання, підприємства, фірми тощо</a:t>
          </a:r>
          <a:endParaRPr lang="uk-UA" sz="2300" dirty="0">
            <a:latin typeface="+mj-lt"/>
            <a:cs typeface="Times New Roman" panose="02020603050405020304" pitchFamily="18" charset="0"/>
          </a:endParaRPr>
        </a:p>
      </dgm:t>
    </dgm:pt>
    <dgm:pt modelId="{F89F7BD6-32F1-409B-B3F5-E1563DE4E8C8}" type="parTrans" cxnId="{F83E62F1-F7BC-435A-A9B9-6985AEBB31F6}">
      <dgm:prSet/>
      <dgm:spPr/>
      <dgm:t>
        <a:bodyPr/>
        <a:lstStyle/>
        <a:p>
          <a:endParaRPr lang="ru-RU"/>
        </a:p>
      </dgm:t>
    </dgm:pt>
    <dgm:pt modelId="{B069BA9C-D2EB-4103-9578-ABDE89873839}" type="sibTrans" cxnId="{F83E62F1-F7BC-435A-A9B9-6985AEBB31F6}">
      <dgm:prSet/>
      <dgm:spPr/>
      <dgm:t>
        <a:bodyPr/>
        <a:lstStyle/>
        <a:p>
          <a:endParaRPr lang="ru-RU"/>
        </a:p>
      </dgm:t>
    </dgm:pt>
    <dgm:pt modelId="{B0A3102E-93E0-470B-9B4D-B16FE519F258}" type="pres">
      <dgm:prSet presAssocID="{392F0104-4CD0-44F0-9928-EAE407D155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10118-5C0A-4460-82BA-F09FD3B00F4B}" type="pres">
      <dgm:prSet presAssocID="{EB34700F-3077-4DB2-8CAF-12B86F5BE4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A7407-3B32-4538-B8CB-23ED4AB6F3B4}" type="pres">
      <dgm:prSet presAssocID="{4E6B298B-A3D0-4954-9E14-34C062654F03}" presName="sibTrans" presStyleCnt="0"/>
      <dgm:spPr/>
    </dgm:pt>
    <dgm:pt modelId="{8FE97BAF-287A-415C-A210-447FBDF40D4F}" type="pres">
      <dgm:prSet presAssocID="{6DCB2150-1204-4E1D-97B4-5380A3DBD45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A2A6F-5BDB-42E9-927A-BDA10354B9F2}" type="pres">
      <dgm:prSet presAssocID="{6F2331C8-A374-4E05-843D-A311F11C5686}" presName="sibTrans" presStyleCnt="0"/>
      <dgm:spPr/>
    </dgm:pt>
    <dgm:pt modelId="{D9254D2B-058C-4420-83DF-3A7BDEFD03DC}" type="pres">
      <dgm:prSet presAssocID="{E506FF22-36D1-413F-AA2D-E7D7272BC35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C9F36-CAF0-4811-ACF2-9BCF095DE4F1}" type="pres">
      <dgm:prSet presAssocID="{91E8450C-3504-4F62-B444-61D772215D7C}" presName="sibTrans" presStyleCnt="0"/>
      <dgm:spPr/>
    </dgm:pt>
    <dgm:pt modelId="{CF8E599B-85B3-4F52-8D71-31DBD0E84179}" type="pres">
      <dgm:prSet presAssocID="{9A00E491-EED7-4189-A510-98FF05D4CE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F8E6F-1557-406E-83C8-060F3D79EC4B}" type="pres">
      <dgm:prSet presAssocID="{E9173FF9-C9C9-49A9-AD69-CC284A9D7873}" presName="sibTrans" presStyleCnt="0"/>
      <dgm:spPr/>
    </dgm:pt>
    <dgm:pt modelId="{02FEA289-6D92-40F4-9F1B-E652B9C2F7D9}" type="pres">
      <dgm:prSet presAssocID="{3B16A4B6-F67E-4862-8C7D-30BA5E2ABFD1}" presName="node" presStyleLbl="node1" presStyleIdx="4" presStyleCnt="5" custScaleX="104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06883D-EBA6-4673-9B94-149F31CD7B0D}" srcId="{392F0104-4CD0-44F0-9928-EAE407D1556A}" destId="{E506FF22-36D1-413F-AA2D-E7D7272BC351}" srcOrd="2" destOrd="0" parTransId="{9B5538F9-8439-48DF-B877-893C12BF0AAA}" sibTransId="{91E8450C-3504-4F62-B444-61D772215D7C}"/>
    <dgm:cxn modelId="{1767919A-EDE2-4606-ABBB-5D14C10CD146}" type="presOf" srcId="{EB34700F-3077-4DB2-8CAF-12B86F5BE437}" destId="{C1C10118-5C0A-4460-82BA-F09FD3B00F4B}" srcOrd="0" destOrd="0" presId="urn:microsoft.com/office/officeart/2005/8/layout/hList6"/>
    <dgm:cxn modelId="{AA013942-2CA7-4C07-A6D2-6C3BFCCF8F27}" srcId="{392F0104-4CD0-44F0-9928-EAE407D1556A}" destId="{EB34700F-3077-4DB2-8CAF-12B86F5BE437}" srcOrd="0" destOrd="0" parTransId="{D1FFF77A-E24D-4FC8-B90A-E43A71D6F7F3}" sibTransId="{4E6B298B-A3D0-4954-9E14-34C062654F03}"/>
    <dgm:cxn modelId="{3DA4ACEF-C619-411C-BBAC-0940A3CE45DA}" type="presOf" srcId="{3B16A4B6-F67E-4862-8C7D-30BA5E2ABFD1}" destId="{02FEA289-6D92-40F4-9F1B-E652B9C2F7D9}" srcOrd="0" destOrd="0" presId="urn:microsoft.com/office/officeart/2005/8/layout/hList6"/>
    <dgm:cxn modelId="{81F0F5EF-4E39-4BA1-A4E4-2E89F5C2CA8A}" srcId="{392F0104-4CD0-44F0-9928-EAE407D1556A}" destId="{9A00E491-EED7-4189-A510-98FF05D4CEA3}" srcOrd="3" destOrd="0" parTransId="{319B1A5E-9272-4F21-A5AF-ABC8FD6FBDDD}" sibTransId="{E9173FF9-C9C9-49A9-AD69-CC284A9D7873}"/>
    <dgm:cxn modelId="{B6BF67EB-67B2-4679-BF91-02980FA03B0B}" srcId="{392F0104-4CD0-44F0-9928-EAE407D1556A}" destId="{6DCB2150-1204-4E1D-97B4-5380A3DBD45A}" srcOrd="1" destOrd="0" parTransId="{E7458C99-8A20-42DD-99DA-0489968B99F6}" sibTransId="{6F2331C8-A374-4E05-843D-A311F11C5686}"/>
    <dgm:cxn modelId="{3220A9FC-D53B-4709-A574-438235D27A1D}" type="presOf" srcId="{9A00E491-EED7-4189-A510-98FF05D4CEA3}" destId="{CF8E599B-85B3-4F52-8D71-31DBD0E84179}" srcOrd="0" destOrd="0" presId="urn:microsoft.com/office/officeart/2005/8/layout/hList6"/>
    <dgm:cxn modelId="{F83E62F1-F7BC-435A-A9B9-6985AEBB31F6}" srcId="{392F0104-4CD0-44F0-9928-EAE407D1556A}" destId="{3B16A4B6-F67E-4862-8C7D-30BA5E2ABFD1}" srcOrd="4" destOrd="0" parTransId="{F89F7BD6-32F1-409B-B3F5-E1563DE4E8C8}" sibTransId="{B069BA9C-D2EB-4103-9578-ABDE89873839}"/>
    <dgm:cxn modelId="{7F99965A-D0A2-4CE1-B98A-5E9BFE2D17D0}" type="presOf" srcId="{392F0104-4CD0-44F0-9928-EAE407D1556A}" destId="{B0A3102E-93E0-470B-9B4D-B16FE519F258}" srcOrd="0" destOrd="0" presId="urn:microsoft.com/office/officeart/2005/8/layout/hList6"/>
    <dgm:cxn modelId="{675FE3F6-DCD8-4952-9B9E-9D2549E3B92F}" type="presOf" srcId="{E506FF22-36D1-413F-AA2D-E7D7272BC351}" destId="{D9254D2B-058C-4420-83DF-3A7BDEFD03DC}" srcOrd="0" destOrd="0" presId="urn:microsoft.com/office/officeart/2005/8/layout/hList6"/>
    <dgm:cxn modelId="{5CA41298-0C30-4461-AF3C-7BE0712957D2}" type="presOf" srcId="{6DCB2150-1204-4E1D-97B4-5380A3DBD45A}" destId="{8FE97BAF-287A-415C-A210-447FBDF40D4F}" srcOrd="0" destOrd="0" presId="urn:microsoft.com/office/officeart/2005/8/layout/hList6"/>
    <dgm:cxn modelId="{7C36BE03-B175-4DDB-A81D-5E8A869EF83E}" type="presParOf" srcId="{B0A3102E-93E0-470B-9B4D-B16FE519F258}" destId="{C1C10118-5C0A-4460-82BA-F09FD3B00F4B}" srcOrd="0" destOrd="0" presId="urn:microsoft.com/office/officeart/2005/8/layout/hList6"/>
    <dgm:cxn modelId="{277CCFB6-CDE8-4C02-B1AC-36D2D9091D77}" type="presParOf" srcId="{B0A3102E-93E0-470B-9B4D-B16FE519F258}" destId="{D33A7407-3B32-4538-B8CB-23ED4AB6F3B4}" srcOrd="1" destOrd="0" presId="urn:microsoft.com/office/officeart/2005/8/layout/hList6"/>
    <dgm:cxn modelId="{B28EDB3E-183A-4F0C-A995-7B19FF33347F}" type="presParOf" srcId="{B0A3102E-93E0-470B-9B4D-B16FE519F258}" destId="{8FE97BAF-287A-415C-A210-447FBDF40D4F}" srcOrd="2" destOrd="0" presId="urn:microsoft.com/office/officeart/2005/8/layout/hList6"/>
    <dgm:cxn modelId="{5F127220-EDED-4E12-8ADC-12523232FDCC}" type="presParOf" srcId="{B0A3102E-93E0-470B-9B4D-B16FE519F258}" destId="{517A2A6F-5BDB-42E9-927A-BDA10354B9F2}" srcOrd="3" destOrd="0" presId="urn:microsoft.com/office/officeart/2005/8/layout/hList6"/>
    <dgm:cxn modelId="{0296C943-1A28-47FB-852A-B78D2EC4734A}" type="presParOf" srcId="{B0A3102E-93E0-470B-9B4D-B16FE519F258}" destId="{D9254D2B-058C-4420-83DF-3A7BDEFD03DC}" srcOrd="4" destOrd="0" presId="urn:microsoft.com/office/officeart/2005/8/layout/hList6"/>
    <dgm:cxn modelId="{82266CBC-E3EA-4ACC-8ADA-5D4D02421118}" type="presParOf" srcId="{B0A3102E-93E0-470B-9B4D-B16FE519F258}" destId="{F1EC9F36-CAF0-4811-ACF2-9BCF095DE4F1}" srcOrd="5" destOrd="0" presId="urn:microsoft.com/office/officeart/2005/8/layout/hList6"/>
    <dgm:cxn modelId="{C2618BE2-BBF1-45BD-895B-199B9C878FEA}" type="presParOf" srcId="{B0A3102E-93E0-470B-9B4D-B16FE519F258}" destId="{CF8E599B-85B3-4F52-8D71-31DBD0E84179}" srcOrd="6" destOrd="0" presId="urn:microsoft.com/office/officeart/2005/8/layout/hList6"/>
    <dgm:cxn modelId="{1DC13267-F500-4910-8CE1-752F358FBF99}" type="presParOf" srcId="{B0A3102E-93E0-470B-9B4D-B16FE519F258}" destId="{D29F8E6F-1557-406E-83C8-060F3D79EC4B}" srcOrd="7" destOrd="0" presId="urn:microsoft.com/office/officeart/2005/8/layout/hList6"/>
    <dgm:cxn modelId="{85FEEE09-62C1-4572-B975-79D661D16CDE}" type="presParOf" srcId="{B0A3102E-93E0-470B-9B4D-B16FE519F258}" destId="{02FEA289-6D92-40F4-9F1B-E652B9C2F7D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1DA17-71FA-4D0A-9FDF-6CBA23659EA3}" type="doc">
      <dgm:prSet loTypeId="urn:microsoft.com/office/officeart/2005/8/layout/vList2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4EAFFB4C-B5E0-4A4D-81FE-42D3187723F1}">
      <dgm:prSet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7.1 Правотворчість: суб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єкти</a:t>
          </a:r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види та стадії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AC90A-F572-4109-88F8-916B79A0FA07}" type="parTrans" cxnId="{6BFBB315-AF44-45F6-AEAC-A41EFC85C832}">
      <dgm:prSet/>
      <dgm:spPr/>
      <dgm:t>
        <a:bodyPr/>
        <a:lstStyle/>
        <a:p>
          <a:endParaRPr lang="uk-UA"/>
        </a:p>
      </dgm:t>
    </dgm:pt>
    <dgm:pt modelId="{4BE27B1F-BF6B-4C9D-A3A4-98172DB3D1F9}" type="sibTrans" cxnId="{6BFBB315-AF44-45F6-AEAC-A41EFC85C832}">
      <dgm:prSet/>
      <dgm:spPr/>
      <dgm:t>
        <a:bodyPr/>
        <a:lstStyle/>
        <a:p>
          <a:endParaRPr lang="uk-UA"/>
        </a:p>
      </dgm:t>
    </dgm:pt>
    <dgm:pt modelId="{EE4F5D7B-A4CB-4CDC-8D6B-9DCCE2B13F94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7.2 Поняття та основні види форм (джерел) права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250DC-C891-4F42-B83E-A17CA906F654}" type="parTrans" cxnId="{0D54AB00-83DB-4F8B-87AE-F99E9BB66BC2}">
      <dgm:prSet/>
      <dgm:spPr/>
      <dgm:t>
        <a:bodyPr/>
        <a:lstStyle/>
        <a:p>
          <a:endParaRPr lang="ru-RU"/>
        </a:p>
      </dgm:t>
    </dgm:pt>
    <dgm:pt modelId="{6FFF3BAA-9E3E-47A8-B167-F5AD473CD028}" type="sibTrans" cxnId="{0D54AB00-83DB-4F8B-87AE-F99E9BB66BC2}">
      <dgm:prSet/>
      <dgm:spPr/>
      <dgm:t>
        <a:bodyPr/>
        <a:lstStyle/>
        <a:p>
          <a:endParaRPr lang="ru-RU"/>
        </a:p>
      </dgm:t>
    </dgm:pt>
    <dgm:pt modelId="{6A4D6268-EF58-442A-99B5-9AB52812B59D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7.3 Нормативно-правовий акт: поняття, ознаки та види</a:t>
          </a:r>
          <a:endParaRPr lang="ru-RU" sz="32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39CD45-4B57-4718-8800-1E4645729EB0}" type="parTrans" cxnId="{C3FF916B-C226-434E-BF12-402B79BF224E}">
      <dgm:prSet/>
      <dgm:spPr/>
      <dgm:t>
        <a:bodyPr/>
        <a:lstStyle/>
        <a:p>
          <a:endParaRPr lang="ru-RU"/>
        </a:p>
      </dgm:t>
    </dgm:pt>
    <dgm:pt modelId="{94370BF8-F4D6-49CF-B2BA-DD145A645A0A}" type="sibTrans" cxnId="{C3FF916B-C226-434E-BF12-402B79BF224E}">
      <dgm:prSet/>
      <dgm:spPr/>
      <dgm:t>
        <a:bodyPr/>
        <a:lstStyle/>
        <a:p>
          <a:endParaRPr lang="ru-RU"/>
        </a:p>
      </dgm:t>
    </dgm:pt>
    <dgm:pt modelId="{5F08CF22-A83A-4CCF-8C6D-9C9D5668C7AE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7.4 Дія нормативно-правових актів у просторі, часі та за колом осіб</a:t>
          </a:r>
        </a:p>
      </dgm:t>
    </dgm:pt>
    <dgm:pt modelId="{CF569D6E-9D72-4D2E-BE46-8D6A0ECB7129}" type="parTrans" cxnId="{0D64C353-AEF9-4BAB-A58C-42B6A733CED1}">
      <dgm:prSet/>
      <dgm:spPr/>
      <dgm:t>
        <a:bodyPr/>
        <a:lstStyle/>
        <a:p>
          <a:endParaRPr lang="ru-RU"/>
        </a:p>
      </dgm:t>
    </dgm:pt>
    <dgm:pt modelId="{F55CBC4C-6DC2-48B1-AED5-5E4C2123E00A}" type="sibTrans" cxnId="{0D64C353-AEF9-4BAB-A58C-42B6A733CED1}">
      <dgm:prSet/>
      <dgm:spPr/>
      <dgm:t>
        <a:bodyPr/>
        <a:lstStyle/>
        <a:p>
          <a:endParaRPr lang="ru-RU"/>
        </a:p>
      </dgm:t>
    </dgm:pt>
    <dgm:pt modelId="{255D90ED-32F2-4897-AFFE-A47D3E4611AE}" type="pres">
      <dgm:prSet presAssocID="{D331DA17-71FA-4D0A-9FDF-6CBA23659E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2B59B7A-1948-4220-A731-8466FD7671A6}" type="pres">
      <dgm:prSet presAssocID="{4EAFFB4C-B5E0-4A4D-81FE-42D3187723F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DFB266-BEB6-4D3C-92C2-7E72941F9EF5}" type="pres">
      <dgm:prSet presAssocID="{4BE27B1F-BF6B-4C9D-A3A4-98172DB3D1F9}" presName="spacer" presStyleCnt="0"/>
      <dgm:spPr/>
      <dgm:t>
        <a:bodyPr/>
        <a:lstStyle/>
        <a:p>
          <a:endParaRPr lang="ru-RU"/>
        </a:p>
      </dgm:t>
    </dgm:pt>
    <dgm:pt modelId="{AC6EA57D-4BB0-48D6-B918-1E4AEA3E7807}" type="pres">
      <dgm:prSet presAssocID="{EE4F5D7B-A4CB-4CDC-8D6B-9DCCE2B13F94}" presName="parentText" presStyleLbl="node1" presStyleIdx="1" presStyleCnt="4" custLinFactNeighborY="3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5F838-E3EE-49FE-B9B0-FF50ADBE8F88}" type="pres">
      <dgm:prSet presAssocID="{6FFF3BAA-9E3E-47A8-B167-F5AD473CD028}" presName="spacer" presStyleCnt="0"/>
      <dgm:spPr/>
      <dgm:t>
        <a:bodyPr/>
        <a:lstStyle/>
        <a:p>
          <a:endParaRPr lang="ru-RU"/>
        </a:p>
      </dgm:t>
    </dgm:pt>
    <dgm:pt modelId="{19D12FF6-6B55-4D7B-9B77-F12A57A6EBD4}" type="pres">
      <dgm:prSet presAssocID="{6A4D6268-EF58-442A-99B5-9AB52812B59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643DC-2B4F-4887-8482-F445DDB3F879}" type="pres">
      <dgm:prSet presAssocID="{94370BF8-F4D6-49CF-B2BA-DD145A645A0A}" presName="spacer" presStyleCnt="0"/>
      <dgm:spPr/>
      <dgm:t>
        <a:bodyPr/>
        <a:lstStyle/>
        <a:p>
          <a:endParaRPr lang="ru-RU"/>
        </a:p>
      </dgm:t>
    </dgm:pt>
    <dgm:pt modelId="{AA4A1BC9-10A5-4A3E-B992-599E3B7F9918}" type="pres">
      <dgm:prSet presAssocID="{5F08CF22-A83A-4CCF-8C6D-9C9D5668C7A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FF916B-C226-434E-BF12-402B79BF224E}" srcId="{D331DA17-71FA-4D0A-9FDF-6CBA23659EA3}" destId="{6A4D6268-EF58-442A-99B5-9AB52812B59D}" srcOrd="2" destOrd="0" parTransId="{0E39CD45-4B57-4718-8800-1E4645729EB0}" sibTransId="{94370BF8-F4D6-49CF-B2BA-DD145A645A0A}"/>
    <dgm:cxn modelId="{6BFBB315-AF44-45F6-AEAC-A41EFC85C832}" srcId="{D331DA17-71FA-4D0A-9FDF-6CBA23659EA3}" destId="{4EAFFB4C-B5E0-4A4D-81FE-42D3187723F1}" srcOrd="0" destOrd="0" parTransId="{7C1AC90A-F572-4109-88F8-916B79A0FA07}" sibTransId="{4BE27B1F-BF6B-4C9D-A3A4-98172DB3D1F9}"/>
    <dgm:cxn modelId="{1CC66753-DC31-4E33-9E2B-CCE0610DC7B9}" type="presOf" srcId="{D331DA17-71FA-4D0A-9FDF-6CBA23659EA3}" destId="{255D90ED-32F2-4897-AFFE-A47D3E4611AE}" srcOrd="0" destOrd="0" presId="urn:microsoft.com/office/officeart/2005/8/layout/vList2"/>
    <dgm:cxn modelId="{E60A338F-C655-4E18-BC75-6AF54D2C598B}" type="presOf" srcId="{6A4D6268-EF58-442A-99B5-9AB52812B59D}" destId="{19D12FF6-6B55-4D7B-9B77-F12A57A6EBD4}" srcOrd="0" destOrd="0" presId="urn:microsoft.com/office/officeart/2005/8/layout/vList2"/>
    <dgm:cxn modelId="{0D64C353-AEF9-4BAB-A58C-42B6A733CED1}" srcId="{D331DA17-71FA-4D0A-9FDF-6CBA23659EA3}" destId="{5F08CF22-A83A-4CCF-8C6D-9C9D5668C7AE}" srcOrd="3" destOrd="0" parTransId="{CF569D6E-9D72-4D2E-BE46-8D6A0ECB7129}" sibTransId="{F55CBC4C-6DC2-48B1-AED5-5E4C2123E00A}"/>
    <dgm:cxn modelId="{858B6A0E-0B4B-4B3B-BECC-EB61F2D56614}" type="presOf" srcId="{5F08CF22-A83A-4CCF-8C6D-9C9D5668C7AE}" destId="{AA4A1BC9-10A5-4A3E-B992-599E3B7F9918}" srcOrd="0" destOrd="0" presId="urn:microsoft.com/office/officeart/2005/8/layout/vList2"/>
    <dgm:cxn modelId="{F87404BE-3691-4401-AAEC-C20D3FA480E4}" type="presOf" srcId="{4EAFFB4C-B5E0-4A4D-81FE-42D3187723F1}" destId="{02B59B7A-1948-4220-A731-8466FD7671A6}" srcOrd="0" destOrd="0" presId="urn:microsoft.com/office/officeart/2005/8/layout/vList2"/>
    <dgm:cxn modelId="{0D54AB00-83DB-4F8B-87AE-F99E9BB66BC2}" srcId="{D331DA17-71FA-4D0A-9FDF-6CBA23659EA3}" destId="{EE4F5D7B-A4CB-4CDC-8D6B-9DCCE2B13F94}" srcOrd="1" destOrd="0" parTransId="{3F1250DC-C891-4F42-B83E-A17CA906F654}" sibTransId="{6FFF3BAA-9E3E-47A8-B167-F5AD473CD028}"/>
    <dgm:cxn modelId="{0AB0D53C-33B3-482F-933E-4A60965E874F}" type="presOf" srcId="{EE4F5D7B-A4CB-4CDC-8D6B-9DCCE2B13F94}" destId="{AC6EA57D-4BB0-48D6-B918-1E4AEA3E7807}" srcOrd="0" destOrd="0" presId="urn:microsoft.com/office/officeart/2005/8/layout/vList2"/>
    <dgm:cxn modelId="{FED1638B-3487-4884-A109-71FB1F7AAC20}" type="presParOf" srcId="{255D90ED-32F2-4897-AFFE-A47D3E4611AE}" destId="{02B59B7A-1948-4220-A731-8466FD7671A6}" srcOrd="0" destOrd="0" presId="urn:microsoft.com/office/officeart/2005/8/layout/vList2"/>
    <dgm:cxn modelId="{A0DD1D7E-724C-4D21-A73B-9D3C60371B4E}" type="presParOf" srcId="{255D90ED-32F2-4897-AFFE-A47D3E4611AE}" destId="{DEDFB266-BEB6-4D3C-92C2-7E72941F9EF5}" srcOrd="1" destOrd="0" presId="urn:microsoft.com/office/officeart/2005/8/layout/vList2"/>
    <dgm:cxn modelId="{2B70BB3B-7C1F-4C5E-9B04-50AA4F3AB847}" type="presParOf" srcId="{255D90ED-32F2-4897-AFFE-A47D3E4611AE}" destId="{AC6EA57D-4BB0-48D6-B918-1E4AEA3E7807}" srcOrd="2" destOrd="0" presId="urn:microsoft.com/office/officeart/2005/8/layout/vList2"/>
    <dgm:cxn modelId="{98EBE1BF-8EA1-4B49-9224-DC497B1F2451}" type="presParOf" srcId="{255D90ED-32F2-4897-AFFE-A47D3E4611AE}" destId="{65A5F838-E3EE-49FE-B9B0-FF50ADBE8F88}" srcOrd="3" destOrd="0" presId="urn:microsoft.com/office/officeart/2005/8/layout/vList2"/>
    <dgm:cxn modelId="{0E939050-2DAF-4257-AAD1-C62D8A724310}" type="presParOf" srcId="{255D90ED-32F2-4897-AFFE-A47D3E4611AE}" destId="{19D12FF6-6B55-4D7B-9B77-F12A57A6EBD4}" srcOrd="4" destOrd="0" presId="urn:microsoft.com/office/officeart/2005/8/layout/vList2"/>
    <dgm:cxn modelId="{EA0570D2-3D59-4A9D-8A61-8E6928AFF417}" type="presParOf" srcId="{255D90ED-32F2-4897-AFFE-A47D3E4611AE}" destId="{848643DC-2B4F-4887-8482-F445DDB3F879}" srcOrd="5" destOrd="0" presId="urn:microsoft.com/office/officeart/2005/8/layout/vList2"/>
    <dgm:cxn modelId="{3BFAF239-ABD8-47A2-A165-E8B84BD48993}" type="presParOf" srcId="{255D90ED-32F2-4897-AFFE-A47D3E4611AE}" destId="{AA4A1BC9-10A5-4A3E-B992-599E3B7F99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13420D-CF31-4723-8013-5642E2462F32}" type="doc">
      <dgm:prSet loTypeId="urn:diagrams.loki3.com/BracketList+Icon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F1CF0E6-8146-47D1-AE9F-95B9DCB21652}">
      <dgm:prSet phldrT="[Текст]" custT="1"/>
      <dgm:spPr/>
      <dgm:t>
        <a:bodyPr/>
        <a:lstStyle/>
        <a:p>
          <a:r>
            <a:rPr lang="uk-UA" sz="2800" b="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верховенство права</a:t>
          </a:r>
          <a:endParaRPr lang="ru-RU" sz="2800" b="0" dirty="0">
            <a:solidFill>
              <a:schemeClr val="bg2">
                <a:lumMod val="10000"/>
              </a:schemeClr>
            </a:solidFill>
          </a:endParaRPr>
        </a:p>
      </dgm:t>
    </dgm:pt>
    <dgm:pt modelId="{BA0D8D47-65D7-4F76-BFEC-149D32CB6EBE}" type="parTrans" cxnId="{C8D9D6FC-BDBA-4F78-AD13-82208A44DDE0}">
      <dgm:prSet/>
      <dgm:spPr/>
      <dgm:t>
        <a:bodyPr/>
        <a:lstStyle/>
        <a:p>
          <a:endParaRPr lang="ru-RU"/>
        </a:p>
      </dgm:t>
    </dgm:pt>
    <dgm:pt modelId="{7D19DCCE-A3D2-4561-B94B-7CAA1966168F}" type="sibTrans" cxnId="{C8D9D6FC-BDBA-4F78-AD13-82208A44DDE0}">
      <dgm:prSet/>
      <dgm:spPr/>
      <dgm:t>
        <a:bodyPr/>
        <a:lstStyle/>
        <a:p>
          <a:endParaRPr lang="ru-RU"/>
        </a:p>
      </dgm:t>
    </dgm:pt>
    <dgm:pt modelId="{0448747C-BFF0-498B-AA48-55D6E936B8D0}">
      <dgm:prSet phldrT="[Текст]" custT="1"/>
      <dgm:spPr/>
      <dgm:t>
        <a:bodyPr/>
        <a:lstStyle/>
        <a:p>
          <a:r>
            <a:rPr lang="uk-UA" sz="2800" b="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демократизм (характеризується участю громадян у правотворчому процесі)</a:t>
          </a:r>
          <a:endParaRPr lang="ru-RU" sz="2800" b="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C3F4B-9D72-4EB6-960E-78C95951B58A}" type="parTrans" cxnId="{5B99E605-3956-419F-B030-04A00948ECE5}">
      <dgm:prSet/>
      <dgm:spPr/>
      <dgm:t>
        <a:bodyPr/>
        <a:lstStyle/>
        <a:p>
          <a:endParaRPr lang="ru-RU"/>
        </a:p>
      </dgm:t>
    </dgm:pt>
    <dgm:pt modelId="{4B5468FE-5928-4303-BEBA-90829F9E8E54}" type="sibTrans" cxnId="{5B99E605-3956-419F-B030-04A00948ECE5}">
      <dgm:prSet/>
      <dgm:spPr/>
      <dgm:t>
        <a:bodyPr/>
        <a:lstStyle/>
        <a:p>
          <a:endParaRPr lang="ru-RU"/>
        </a:p>
      </dgm:t>
    </dgm:pt>
    <dgm:pt modelId="{C82EF333-7308-4537-9472-97128702591A}">
      <dgm:prSet phldrT="[Текст]" custT="1"/>
      <dgm:spPr/>
      <dgm:t>
        <a:bodyPr/>
        <a:lstStyle/>
        <a:p>
          <a:r>
            <a:rPr lang="uk-UA" sz="2800" b="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законність (здійснюється у відповідності до конституції та чинних законів держави</a:t>
          </a:r>
        </a:p>
      </dgm:t>
    </dgm:pt>
    <dgm:pt modelId="{5FCE3897-0828-43A4-9AF3-AC8EF16BE8E8}" type="parTrans" cxnId="{090F3A17-9235-46F3-B10A-36093CF3AA0C}">
      <dgm:prSet/>
      <dgm:spPr/>
      <dgm:t>
        <a:bodyPr/>
        <a:lstStyle/>
        <a:p>
          <a:endParaRPr lang="ru-RU"/>
        </a:p>
      </dgm:t>
    </dgm:pt>
    <dgm:pt modelId="{FD097E8E-7013-463C-A732-378BF659A333}" type="sibTrans" cxnId="{090F3A17-9235-46F3-B10A-36093CF3AA0C}">
      <dgm:prSet/>
      <dgm:spPr/>
      <dgm:t>
        <a:bodyPr/>
        <a:lstStyle/>
        <a:p>
          <a:endParaRPr lang="ru-RU"/>
        </a:p>
      </dgm:t>
    </dgm:pt>
    <dgm:pt modelId="{BE62E921-46A3-4706-9824-269B9286C839}">
      <dgm:prSet phldrT="[Текст]" custT="1"/>
      <dgm:spPr/>
      <dgm:t>
        <a:bodyPr/>
        <a:lstStyle/>
        <a:p>
          <a:r>
            <a:rPr lang="uk-UA" sz="2800" b="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професійність (участь у правотворчій діяльності професійно підготовлених, компетентних спеціалістів)</a:t>
          </a:r>
        </a:p>
      </dgm:t>
    </dgm:pt>
    <dgm:pt modelId="{E2768296-81FB-4DA0-9F29-30429280A42B}" type="parTrans" cxnId="{940671CA-5ED9-4939-A202-2161B8B3EBB8}">
      <dgm:prSet/>
      <dgm:spPr/>
      <dgm:t>
        <a:bodyPr/>
        <a:lstStyle/>
        <a:p>
          <a:endParaRPr lang="ru-RU"/>
        </a:p>
      </dgm:t>
    </dgm:pt>
    <dgm:pt modelId="{475F0133-C105-4D69-AB94-DAA48F1F88BB}" type="sibTrans" cxnId="{940671CA-5ED9-4939-A202-2161B8B3EBB8}">
      <dgm:prSet/>
      <dgm:spPr/>
      <dgm:t>
        <a:bodyPr/>
        <a:lstStyle/>
        <a:p>
          <a:endParaRPr lang="ru-RU"/>
        </a:p>
      </dgm:t>
    </dgm:pt>
    <dgm:pt modelId="{A460C370-6C8C-40C9-995B-70F395C12E41}">
      <dgm:prSet phldrT="[Текст]" custT="1"/>
      <dgm:spPr/>
      <dgm:t>
        <a:bodyPr/>
        <a:lstStyle/>
        <a:p>
          <a:r>
            <a:rPr lang="uk-UA" sz="2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 правотворчості</a:t>
          </a:r>
          <a:endParaRPr lang="ru-RU" sz="2800" dirty="0"/>
        </a:p>
      </dgm:t>
    </dgm:pt>
    <dgm:pt modelId="{66BA96F8-2771-45AF-9807-241EC01A93C0}" type="parTrans" cxnId="{E64F5840-4BE4-4407-B4A3-A6598598FFD6}">
      <dgm:prSet/>
      <dgm:spPr/>
      <dgm:t>
        <a:bodyPr/>
        <a:lstStyle/>
        <a:p>
          <a:endParaRPr lang="ru-RU"/>
        </a:p>
      </dgm:t>
    </dgm:pt>
    <dgm:pt modelId="{CF04230C-0A55-4B21-8B78-BD4C8FAF4FA9}" type="sibTrans" cxnId="{E64F5840-4BE4-4407-B4A3-A6598598FFD6}">
      <dgm:prSet/>
      <dgm:spPr/>
      <dgm:t>
        <a:bodyPr/>
        <a:lstStyle/>
        <a:p>
          <a:endParaRPr lang="ru-RU"/>
        </a:p>
      </dgm:t>
    </dgm:pt>
    <dgm:pt modelId="{9C6BD2E3-687F-4565-AD61-4684B896434D}">
      <dgm:prSet phldrT="[Текст]" custT="1"/>
      <dgm:spPr/>
      <dgm:t>
        <a:bodyPr/>
        <a:lstStyle/>
        <a:p>
          <a:r>
            <a:rPr lang="uk-UA" sz="2800" b="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гуманізм (спрямованість правотворчості на забезпечення і захист прав і свобод особи</a:t>
          </a:r>
          <a:endParaRPr lang="ru-RU" sz="2800" b="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EA5A9-B060-4B8B-9EA0-CBD722392660}" type="parTrans" cxnId="{C75EA454-C704-4D3C-B622-4524B0A0E66F}">
      <dgm:prSet/>
      <dgm:spPr/>
      <dgm:t>
        <a:bodyPr/>
        <a:lstStyle/>
        <a:p>
          <a:endParaRPr lang="ru-RU"/>
        </a:p>
      </dgm:t>
    </dgm:pt>
    <dgm:pt modelId="{3020C247-635C-46B8-8C24-943BD20F3FC9}" type="sibTrans" cxnId="{C75EA454-C704-4D3C-B622-4524B0A0E66F}">
      <dgm:prSet/>
      <dgm:spPr/>
      <dgm:t>
        <a:bodyPr/>
        <a:lstStyle/>
        <a:p>
          <a:endParaRPr lang="ru-RU"/>
        </a:p>
      </dgm:t>
    </dgm:pt>
    <dgm:pt modelId="{7F773C7C-A3CF-489C-8613-AC2B1DF7AED0}" type="pres">
      <dgm:prSet presAssocID="{4113420D-CF31-4723-8013-5642E2462F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A6D46B-B4AA-4F3B-9D92-8733B1F07C17}" type="pres">
      <dgm:prSet presAssocID="{A460C370-6C8C-40C9-995B-70F395C12E41}" presName="linNode" presStyleCnt="0"/>
      <dgm:spPr/>
    </dgm:pt>
    <dgm:pt modelId="{39CE036E-5493-4516-8425-7CFF4DC4FAA7}" type="pres">
      <dgm:prSet presAssocID="{A460C370-6C8C-40C9-995B-70F395C12E41}" presName="parTx" presStyleLbl="revTx" presStyleIdx="0" presStyleCnt="1" custScaleX="131533" custScaleY="1425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B9E78-80E5-448D-93DA-9FC58AEC4A65}" type="pres">
      <dgm:prSet presAssocID="{A460C370-6C8C-40C9-995B-70F395C12E41}" presName="bracket" presStyleLbl="parChTrans1D1" presStyleIdx="0" presStyleCnt="1"/>
      <dgm:spPr/>
    </dgm:pt>
    <dgm:pt modelId="{94288167-B40B-4301-A2AF-84DBFDA69952}" type="pres">
      <dgm:prSet presAssocID="{A460C370-6C8C-40C9-995B-70F395C12E41}" presName="spH" presStyleCnt="0"/>
      <dgm:spPr/>
    </dgm:pt>
    <dgm:pt modelId="{0654F04D-07CD-452F-A95A-E0BD8EC07199}" type="pres">
      <dgm:prSet presAssocID="{A460C370-6C8C-40C9-995B-70F395C12E41}" presName="desTx" presStyleLbl="node1" presStyleIdx="0" presStyleCnt="1" custScaleY="141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D61E6D-C06D-40D9-901C-01D43235C35D}" type="presOf" srcId="{BE62E921-46A3-4706-9824-269B9286C839}" destId="{0654F04D-07CD-452F-A95A-E0BD8EC07199}" srcOrd="0" destOrd="4" presId="urn:diagrams.loki3.com/BracketList+Icon"/>
    <dgm:cxn modelId="{E0785CCE-5EFB-4684-AF75-9EFB76938092}" type="presOf" srcId="{C82EF333-7308-4537-9472-97128702591A}" destId="{0654F04D-07CD-452F-A95A-E0BD8EC07199}" srcOrd="0" destOrd="3" presId="urn:diagrams.loki3.com/BracketList+Icon"/>
    <dgm:cxn modelId="{5B99E605-3956-419F-B030-04A00948ECE5}" srcId="{A460C370-6C8C-40C9-995B-70F395C12E41}" destId="{0448747C-BFF0-498B-AA48-55D6E936B8D0}" srcOrd="1" destOrd="0" parTransId="{7B3C3F4B-9D72-4EB6-960E-78C95951B58A}" sibTransId="{4B5468FE-5928-4303-BEBA-90829F9E8E54}"/>
    <dgm:cxn modelId="{B1157492-729C-4904-AA03-03EDA79EDF8A}" type="presOf" srcId="{0448747C-BFF0-498B-AA48-55D6E936B8D0}" destId="{0654F04D-07CD-452F-A95A-E0BD8EC07199}" srcOrd="0" destOrd="1" presId="urn:diagrams.loki3.com/BracketList+Icon"/>
    <dgm:cxn modelId="{B37D6A26-3559-4F9E-B861-95832956BA67}" type="presOf" srcId="{CF1CF0E6-8146-47D1-AE9F-95B9DCB21652}" destId="{0654F04D-07CD-452F-A95A-E0BD8EC07199}" srcOrd="0" destOrd="0" presId="urn:diagrams.loki3.com/BracketList+Icon"/>
    <dgm:cxn modelId="{F3CF8F70-B59C-49BE-AFC0-68CE94F81D99}" type="presOf" srcId="{4113420D-CF31-4723-8013-5642E2462F32}" destId="{7F773C7C-A3CF-489C-8613-AC2B1DF7AED0}" srcOrd="0" destOrd="0" presId="urn:diagrams.loki3.com/BracketList+Icon"/>
    <dgm:cxn modelId="{0665CB80-5BB1-4B77-A6BE-C17158C26EBB}" type="presOf" srcId="{9C6BD2E3-687F-4565-AD61-4684B896434D}" destId="{0654F04D-07CD-452F-A95A-E0BD8EC07199}" srcOrd="0" destOrd="2" presId="urn:diagrams.loki3.com/BracketList+Icon"/>
    <dgm:cxn modelId="{940671CA-5ED9-4939-A202-2161B8B3EBB8}" srcId="{A460C370-6C8C-40C9-995B-70F395C12E41}" destId="{BE62E921-46A3-4706-9824-269B9286C839}" srcOrd="4" destOrd="0" parTransId="{E2768296-81FB-4DA0-9F29-30429280A42B}" sibTransId="{475F0133-C105-4D69-AB94-DAA48F1F88BB}"/>
    <dgm:cxn modelId="{3481746A-4BF5-4B3E-B4D1-9B35EE820BC1}" type="presOf" srcId="{A460C370-6C8C-40C9-995B-70F395C12E41}" destId="{39CE036E-5493-4516-8425-7CFF4DC4FAA7}" srcOrd="0" destOrd="0" presId="urn:diagrams.loki3.com/BracketList+Icon"/>
    <dgm:cxn modelId="{E64F5840-4BE4-4407-B4A3-A6598598FFD6}" srcId="{4113420D-CF31-4723-8013-5642E2462F32}" destId="{A460C370-6C8C-40C9-995B-70F395C12E41}" srcOrd="0" destOrd="0" parTransId="{66BA96F8-2771-45AF-9807-241EC01A93C0}" sibTransId="{CF04230C-0A55-4B21-8B78-BD4C8FAF4FA9}"/>
    <dgm:cxn modelId="{C8D9D6FC-BDBA-4F78-AD13-82208A44DDE0}" srcId="{A460C370-6C8C-40C9-995B-70F395C12E41}" destId="{CF1CF0E6-8146-47D1-AE9F-95B9DCB21652}" srcOrd="0" destOrd="0" parTransId="{BA0D8D47-65D7-4F76-BFEC-149D32CB6EBE}" sibTransId="{7D19DCCE-A3D2-4561-B94B-7CAA1966168F}"/>
    <dgm:cxn modelId="{C75EA454-C704-4D3C-B622-4524B0A0E66F}" srcId="{A460C370-6C8C-40C9-995B-70F395C12E41}" destId="{9C6BD2E3-687F-4565-AD61-4684B896434D}" srcOrd="2" destOrd="0" parTransId="{0A3EA5A9-B060-4B8B-9EA0-CBD722392660}" sibTransId="{3020C247-635C-46B8-8C24-943BD20F3FC9}"/>
    <dgm:cxn modelId="{090F3A17-9235-46F3-B10A-36093CF3AA0C}" srcId="{A460C370-6C8C-40C9-995B-70F395C12E41}" destId="{C82EF333-7308-4537-9472-97128702591A}" srcOrd="3" destOrd="0" parTransId="{5FCE3897-0828-43A4-9AF3-AC8EF16BE8E8}" sibTransId="{FD097E8E-7013-463C-A732-378BF659A333}"/>
    <dgm:cxn modelId="{4F22BF4B-8B83-41A0-830B-5F1958E36ACD}" type="presParOf" srcId="{7F773C7C-A3CF-489C-8613-AC2B1DF7AED0}" destId="{F4A6D46B-B4AA-4F3B-9D92-8733B1F07C17}" srcOrd="0" destOrd="0" presId="urn:diagrams.loki3.com/BracketList+Icon"/>
    <dgm:cxn modelId="{6A6CE972-C68A-40A0-A5FD-74BEEC255B8B}" type="presParOf" srcId="{F4A6D46B-B4AA-4F3B-9D92-8733B1F07C17}" destId="{39CE036E-5493-4516-8425-7CFF4DC4FAA7}" srcOrd="0" destOrd="0" presId="urn:diagrams.loki3.com/BracketList+Icon"/>
    <dgm:cxn modelId="{F7AEE3DF-1A2F-4BF8-A9BD-98FC68DDF271}" type="presParOf" srcId="{F4A6D46B-B4AA-4F3B-9D92-8733B1F07C17}" destId="{2B9B9E78-80E5-448D-93DA-9FC58AEC4A65}" srcOrd="1" destOrd="0" presId="urn:diagrams.loki3.com/BracketList+Icon"/>
    <dgm:cxn modelId="{0BE9D6B8-1762-4063-B75B-D03822972AFA}" type="presParOf" srcId="{F4A6D46B-B4AA-4F3B-9D92-8733B1F07C17}" destId="{94288167-B40B-4301-A2AF-84DBFDA69952}" srcOrd="2" destOrd="0" presId="urn:diagrams.loki3.com/BracketList+Icon"/>
    <dgm:cxn modelId="{4F485082-A2F0-4026-97F0-873DD055872E}" type="presParOf" srcId="{F4A6D46B-B4AA-4F3B-9D92-8733B1F07C17}" destId="{0654F04D-07CD-452F-A95A-E0BD8EC0719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F667BF-BF40-4C2A-BC10-B9ECE5157C9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6CC4B2B-DC94-41A1-AD88-4EFDED4FC183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Види правотворчості залежно від форм </a:t>
          </a:r>
          <a:r>
            <a:rPr lang="uk-UA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створювального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права</a:t>
          </a:r>
          <a:endParaRPr lang="ru-RU" dirty="0"/>
        </a:p>
      </dgm:t>
    </dgm:pt>
    <dgm:pt modelId="{CC6E98C3-FF5A-4DD5-87A9-576C4434A978}" type="parTrans" cxnId="{3F9643BF-8232-46F7-9CFC-52A5B58D2FB8}">
      <dgm:prSet/>
      <dgm:spPr/>
      <dgm:t>
        <a:bodyPr/>
        <a:lstStyle/>
        <a:p>
          <a:endParaRPr lang="ru-RU"/>
        </a:p>
      </dgm:t>
    </dgm:pt>
    <dgm:pt modelId="{666A186A-DFC6-47F9-8EF1-CD2EB26D8AE0}" type="sibTrans" cxnId="{3F9643BF-8232-46F7-9CFC-52A5B58D2FB8}">
      <dgm:prSet/>
      <dgm:spPr/>
      <dgm:t>
        <a:bodyPr/>
        <a:lstStyle/>
        <a:p>
          <a:endParaRPr lang="ru-RU"/>
        </a:p>
      </dgm:t>
    </dgm:pt>
    <dgm:pt modelId="{8D7EC3C1-B851-4F5C-9A48-08A2FBAAED7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законотворчість</a:t>
          </a:r>
          <a:endParaRPr lang="ru-RU" dirty="0"/>
        </a:p>
      </dgm:t>
    </dgm:pt>
    <dgm:pt modelId="{B673953B-013C-465B-90FB-7EB0CB4CB98C}" type="parTrans" cxnId="{B2D27C45-2E58-4A4C-9269-67AAA97D206E}">
      <dgm:prSet/>
      <dgm:spPr/>
      <dgm:t>
        <a:bodyPr/>
        <a:lstStyle/>
        <a:p>
          <a:endParaRPr lang="ru-RU"/>
        </a:p>
      </dgm:t>
    </dgm:pt>
    <dgm:pt modelId="{E1A7FF5F-C7D2-4973-B357-279A6DB12938}" type="sibTrans" cxnId="{B2D27C45-2E58-4A4C-9269-67AAA97D206E}">
      <dgm:prSet/>
      <dgm:spPr/>
      <dgm:t>
        <a:bodyPr/>
        <a:lstStyle/>
        <a:p>
          <a:endParaRPr lang="ru-RU"/>
        </a:p>
      </dgm:t>
    </dgm:pt>
    <dgm:pt modelId="{07B3AA65-031F-488C-8A5D-72A90CCCDDD5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підзаконна правотворчість</a:t>
          </a:r>
          <a:endParaRPr lang="ru-RU" dirty="0"/>
        </a:p>
      </dgm:t>
    </dgm:pt>
    <dgm:pt modelId="{7A8D38F1-A51F-45F3-8238-689E90D22087}" type="parTrans" cxnId="{640C6862-52C1-4E8E-AB6F-292DA0B8C957}">
      <dgm:prSet/>
      <dgm:spPr/>
      <dgm:t>
        <a:bodyPr/>
        <a:lstStyle/>
        <a:p>
          <a:endParaRPr lang="ru-RU"/>
        </a:p>
      </dgm:t>
    </dgm:pt>
    <dgm:pt modelId="{B3A5AA5B-0A02-47D7-85C3-7FC06EFFEACF}" type="sibTrans" cxnId="{640C6862-52C1-4E8E-AB6F-292DA0B8C957}">
      <dgm:prSet/>
      <dgm:spPr/>
      <dgm:t>
        <a:bodyPr/>
        <a:lstStyle/>
        <a:p>
          <a:endParaRPr lang="ru-RU"/>
        </a:p>
      </dgm:t>
    </dgm:pt>
    <dgm:pt modelId="{A3747FF1-96BD-4941-8F5E-69B0EE76A5ED}">
      <dgm:prSet phldrT="[Текст]"/>
      <dgm:spPr/>
      <dgm:t>
        <a:bodyPr/>
        <a:lstStyle/>
        <a:p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прецендентна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правотворчість</a:t>
          </a:r>
          <a:endParaRPr lang="ru-RU" dirty="0"/>
        </a:p>
      </dgm:t>
    </dgm:pt>
    <dgm:pt modelId="{E24CB452-5C59-4FF7-9FF3-ABCD0DD6AA06}" type="parTrans" cxnId="{0D0AE82A-F3B3-4A49-8A4E-D5A07104F020}">
      <dgm:prSet/>
      <dgm:spPr/>
      <dgm:t>
        <a:bodyPr/>
        <a:lstStyle/>
        <a:p>
          <a:endParaRPr lang="ru-RU"/>
        </a:p>
      </dgm:t>
    </dgm:pt>
    <dgm:pt modelId="{DFD5018A-BC48-4259-B761-EF24AE4B1342}" type="sibTrans" cxnId="{0D0AE82A-F3B3-4A49-8A4E-D5A07104F020}">
      <dgm:prSet/>
      <dgm:spPr/>
      <dgm:t>
        <a:bodyPr/>
        <a:lstStyle/>
        <a:p>
          <a:endParaRPr lang="ru-RU"/>
        </a:p>
      </dgm:t>
    </dgm:pt>
    <dgm:pt modelId="{995BDF22-1810-4369-85C7-084A6EF1C80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договірна правотворчість</a:t>
          </a:r>
          <a:endParaRPr lang="ru-RU" dirty="0"/>
        </a:p>
      </dgm:t>
    </dgm:pt>
    <dgm:pt modelId="{F292D691-E6F1-40F7-950A-037C50AD2744}" type="parTrans" cxnId="{D68B5DCE-B293-49C2-9853-0A04706BCB90}">
      <dgm:prSet/>
      <dgm:spPr/>
      <dgm:t>
        <a:bodyPr/>
        <a:lstStyle/>
        <a:p>
          <a:endParaRPr lang="ru-RU"/>
        </a:p>
      </dgm:t>
    </dgm:pt>
    <dgm:pt modelId="{B845A102-7B6D-4289-9A6F-7823DA6A3F24}" type="sibTrans" cxnId="{D68B5DCE-B293-49C2-9853-0A04706BCB90}">
      <dgm:prSet/>
      <dgm:spPr/>
      <dgm:t>
        <a:bodyPr/>
        <a:lstStyle/>
        <a:p>
          <a:endParaRPr lang="ru-RU"/>
        </a:p>
      </dgm:t>
    </dgm:pt>
    <dgm:pt modelId="{407C55B5-9EED-4AE4-AB6E-F72180C2D90B}" type="pres">
      <dgm:prSet presAssocID="{50F667BF-BF40-4C2A-BC10-B9ECE5157C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05437A-9964-438A-B6E4-C089AB69DBBF}" type="pres">
      <dgm:prSet presAssocID="{D6CC4B2B-DC94-41A1-AD88-4EFDED4FC183}" presName="hierRoot1" presStyleCnt="0">
        <dgm:presLayoutVars>
          <dgm:hierBranch val="init"/>
        </dgm:presLayoutVars>
      </dgm:prSet>
      <dgm:spPr/>
    </dgm:pt>
    <dgm:pt modelId="{1E98643B-0042-4BC5-ACF9-B58E53DE9003}" type="pres">
      <dgm:prSet presAssocID="{D6CC4B2B-DC94-41A1-AD88-4EFDED4FC183}" presName="rootComposite1" presStyleCnt="0"/>
      <dgm:spPr/>
    </dgm:pt>
    <dgm:pt modelId="{21A1E4FB-653E-4886-A4F2-758E6FF324D9}" type="pres">
      <dgm:prSet presAssocID="{D6CC4B2B-DC94-41A1-AD88-4EFDED4FC183}" presName="rootText1" presStyleLbl="node0" presStyleIdx="0" presStyleCnt="1" custScaleY="227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97399-05FA-4C21-A9C8-626586BF72BE}" type="pres">
      <dgm:prSet presAssocID="{D6CC4B2B-DC94-41A1-AD88-4EFDED4FC1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12CD317-1D0A-442F-8D7B-B3A822865532}" type="pres">
      <dgm:prSet presAssocID="{D6CC4B2B-DC94-41A1-AD88-4EFDED4FC183}" presName="hierChild2" presStyleCnt="0"/>
      <dgm:spPr/>
    </dgm:pt>
    <dgm:pt modelId="{C9C3FDEA-209B-4EF1-8AEA-113E29F35C8B}" type="pres">
      <dgm:prSet presAssocID="{B673953B-013C-465B-90FB-7EB0CB4CB98C}" presName="Name64" presStyleLbl="parChTrans1D2" presStyleIdx="0" presStyleCnt="4"/>
      <dgm:spPr/>
      <dgm:t>
        <a:bodyPr/>
        <a:lstStyle/>
        <a:p>
          <a:endParaRPr lang="ru-RU"/>
        </a:p>
      </dgm:t>
    </dgm:pt>
    <dgm:pt modelId="{F96589FC-5997-4D6D-8685-EE8A398FD8EE}" type="pres">
      <dgm:prSet presAssocID="{8D7EC3C1-B851-4F5C-9A48-08A2FBAAED76}" presName="hierRoot2" presStyleCnt="0">
        <dgm:presLayoutVars>
          <dgm:hierBranch val="init"/>
        </dgm:presLayoutVars>
      </dgm:prSet>
      <dgm:spPr/>
    </dgm:pt>
    <dgm:pt modelId="{0B6CFC56-0371-44C0-B590-495CEC436278}" type="pres">
      <dgm:prSet presAssocID="{8D7EC3C1-B851-4F5C-9A48-08A2FBAAED76}" presName="rootComposite" presStyleCnt="0"/>
      <dgm:spPr/>
    </dgm:pt>
    <dgm:pt modelId="{EBBAD111-C457-4426-ADC4-E30E9D7ACFA9}" type="pres">
      <dgm:prSet presAssocID="{8D7EC3C1-B851-4F5C-9A48-08A2FBAAED7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E78F6-A7DC-453D-81F7-ED9D2EDB3670}" type="pres">
      <dgm:prSet presAssocID="{8D7EC3C1-B851-4F5C-9A48-08A2FBAAED76}" presName="rootConnector" presStyleLbl="node2" presStyleIdx="0" presStyleCnt="4"/>
      <dgm:spPr/>
      <dgm:t>
        <a:bodyPr/>
        <a:lstStyle/>
        <a:p>
          <a:endParaRPr lang="ru-RU"/>
        </a:p>
      </dgm:t>
    </dgm:pt>
    <dgm:pt modelId="{E645A069-21B5-4BC9-87C1-5473F6E8C973}" type="pres">
      <dgm:prSet presAssocID="{8D7EC3C1-B851-4F5C-9A48-08A2FBAAED76}" presName="hierChild4" presStyleCnt="0"/>
      <dgm:spPr/>
    </dgm:pt>
    <dgm:pt modelId="{5810A08A-027F-49E5-8D36-62174187F836}" type="pres">
      <dgm:prSet presAssocID="{8D7EC3C1-B851-4F5C-9A48-08A2FBAAED76}" presName="hierChild5" presStyleCnt="0"/>
      <dgm:spPr/>
    </dgm:pt>
    <dgm:pt modelId="{22B6AC62-7107-4DA3-95E8-841AB9CF0F1E}" type="pres">
      <dgm:prSet presAssocID="{7A8D38F1-A51F-45F3-8238-689E90D22087}" presName="Name64" presStyleLbl="parChTrans1D2" presStyleIdx="1" presStyleCnt="4"/>
      <dgm:spPr/>
      <dgm:t>
        <a:bodyPr/>
        <a:lstStyle/>
        <a:p>
          <a:endParaRPr lang="ru-RU"/>
        </a:p>
      </dgm:t>
    </dgm:pt>
    <dgm:pt modelId="{6D6D66C2-FF9A-41C8-A347-2328FDF39447}" type="pres">
      <dgm:prSet presAssocID="{07B3AA65-031F-488C-8A5D-72A90CCCDDD5}" presName="hierRoot2" presStyleCnt="0">
        <dgm:presLayoutVars>
          <dgm:hierBranch val="init"/>
        </dgm:presLayoutVars>
      </dgm:prSet>
      <dgm:spPr/>
    </dgm:pt>
    <dgm:pt modelId="{E4582728-696D-4CCA-AC04-7CFF625162D6}" type="pres">
      <dgm:prSet presAssocID="{07B3AA65-031F-488C-8A5D-72A90CCCDDD5}" presName="rootComposite" presStyleCnt="0"/>
      <dgm:spPr/>
    </dgm:pt>
    <dgm:pt modelId="{4E1AC27F-8AA3-42A5-A3FF-3F306BE51553}" type="pres">
      <dgm:prSet presAssocID="{07B3AA65-031F-488C-8A5D-72A90CCCDDD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8A7FFD-2998-4800-ABBC-80D18126539F}" type="pres">
      <dgm:prSet presAssocID="{07B3AA65-031F-488C-8A5D-72A90CCCDDD5}" presName="rootConnector" presStyleLbl="node2" presStyleIdx="1" presStyleCnt="4"/>
      <dgm:spPr/>
      <dgm:t>
        <a:bodyPr/>
        <a:lstStyle/>
        <a:p>
          <a:endParaRPr lang="ru-RU"/>
        </a:p>
      </dgm:t>
    </dgm:pt>
    <dgm:pt modelId="{92E821AF-0613-41F5-B423-1B1BB46F0E66}" type="pres">
      <dgm:prSet presAssocID="{07B3AA65-031F-488C-8A5D-72A90CCCDDD5}" presName="hierChild4" presStyleCnt="0"/>
      <dgm:spPr/>
    </dgm:pt>
    <dgm:pt modelId="{0DD4D836-1B6D-456F-9F66-C1345FA1D24B}" type="pres">
      <dgm:prSet presAssocID="{07B3AA65-031F-488C-8A5D-72A90CCCDDD5}" presName="hierChild5" presStyleCnt="0"/>
      <dgm:spPr/>
    </dgm:pt>
    <dgm:pt modelId="{B03C1F92-49B1-471C-99B9-7FAF5C589C74}" type="pres">
      <dgm:prSet presAssocID="{E24CB452-5C59-4FF7-9FF3-ABCD0DD6AA06}" presName="Name64" presStyleLbl="parChTrans1D2" presStyleIdx="2" presStyleCnt="4"/>
      <dgm:spPr/>
      <dgm:t>
        <a:bodyPr/>
        <a:lstStyle/>
        <a:p>
          <a:endParaRPr lang="ru-RU"/>
        </a:p>
      </dgm:t>
    </dgm:pt>
    <dgm:pt modelId="{77B42937-D365-470C-BF8A-0BF68B351976}" type="pres">
      <dgm:prSet presAssocID="{A3747FF1-96BD-4941-8F5E-69B0EE76A5ED}" presName="hierRoot2" presStyleCnt="0">
        <dgm:presLayoutVars>
          <dgm:hierBranch val="init"/>
        </dgm:presLayoutVars>
      </dgm:prSet>
      <dgm:spPr/>
    </dgm:pt>
    <dgm:pt modelId="{DE92096A-3E46-442E-9537-A2B0AB3DC6BB}" type="pres">
      <dgm:prSet presAssocID="{A3747FF1-96BD-4941-8F5E-69B0EE76A5ED}" presName="rootComposite" presStyleCnt="0"/>
      <dgm:spPr/>
    </dgm:pt>
    <dgm:pt modelId="{210D25A8-1F25-4ABA-8CD9-17EEE5D5874B}" type="pres">
      <dgm:prSet presAssocID="{A3747FF1-96BD-4941-8F5E-69B0EE76A5E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529628-7AE8-4AB9-91D5-8679C1C2CF66}" type="pres">
      <dgm:prSet presAssocID="{A3747FF1-96BD-4941-8F5E-69B0EE76A5ED}" presName="rootConnector" presStyleLbl="node2" presStyleIdx="2" presStyleCnt="4"/>
      <dgm:spPr/>
      <dgm:t>
        <a:bodyPr/>
        <a:lstStyle/>
        <a:p>
          <a:endParaRPr lang="ru-RU"/>
        </a:p>
      </dgm:t>
    </dgm:pt>
    <dgm:pt modelId="{2687A270-3DC5-4ECC-B8F4-E6836F19728A}" type="pres">
      <dgm:prSet presAssocID="{A3747FF1-96BD-4941-8F5E-69B0EE76A5ED}" presName="hierChild4" presStyleCnt="0"/>
      <dgm:spPr/>
    </dgm:pt>
    <dgm:pt modelId="{20FEE9E0-F900-41A0-8BAA-A2672066E7BD}" type="pres">
      <dgm:prSet presAssocID="{A3747FF1-96BD-4941-8F5E-69B0EE76A5ED}" presName="hierChild5" presStyleCnt="0"/>
      <dgm:spPr/>
    </dgm:pt>
    <dgm:pt modelId="{36FFA92A-044B-4A74-98D9-420A7283416B}" type="pres">
      <dgm:prSet presAssocID="{F292D691-E6F1-40F7-950A-037C50AD2744}" presName="Name64" presStyleLbl="parChTrans1D2" presStyleIdx="3" presStyleCnt="4"/>
      <dgm:spPr/>
      <dgm:t>
        <a:bodyPr/>
        <a:lstStyle/>
        <a:p>
          <a:endParaRPr lang="ru-RU"/>
        </a:p>
      </dgm:t>
    </dgm:pt>
    <dgm:pt modelId="{2A11BF5A-01B2-441E-9FA1-C83EA3329F0B}" type="pres">
      <dgm:prSet presAssocID="{995BDF22-1810-4369-85C7-084A6EF1C80F}" presName="hierRoot2" presStyleCnt="0">
        <dgm:presLayoutVars>
          <dgm:hierBranch val="init"/>
        </dgm:presLayoutVars>
      </dgm:prSet>
      <dgm:spPr/>
    </dgm:pt>
    <dgm:pt modelId="{F4DCB43E-DDB6-4B41-BCA7-7A03724AC1B2}" type="pres">
      <dgm:prSet presAssocID="{995BDF22-1810-4369-85C7-084A6EF1C80F}" presName="rootComposite" presStyleCnt="0"/>
      <dgm:spPr/>
    </dgm:pt>
    <dgm:pt modelId="{F5C06612-F40E-4BA9-9ACC-F68A9FF757E1}" type="pres">
      <dgm:prSet presAssocID="{995BDF22-1810-4369-85C7-084A6EF1C80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0AFE12-B0B0-462F-BEED-D5C9F688FA90}" type="pres">
      <dgm:prSet presAssocID="{995BDF22-1810-4369-85C7-084A6EF1C80F}" presName="rootConnector" presStyleLbl="node2" presStyleIdx="3" presStyleCnt="4"/>
      <dgm:spPr/>
      <dgm:t>
        <a:bodyPr/>
        <a:lstStyle/>
        <a:p>
          <a:endParaRPr lang="ru-RU"/>
        </a:p>
      </dgm:t>
    </dgm:pt>
    <dgm:pt modelId="{EA08C31D-05E7-41D9-900B-A126F91FA8C7}" type="pres">
      <dgm:prSet presAssocID="{995BDF22-1810-4369-85C7-084A6EF1C80F}" presName="hierChild4" presStyleCnt="0"/>
      <dgm:spPr/>
    </dgm:pt>
    <dgm:pt modelId="{02D0D77D-D514-4836-9CF4-002D0B0A92F1}" type="pres">
      <dgm:prSet presAssocID="{995BDF22-1810-4369-85C7-084A6EF1C80F}" presName="hierChild5" presStyleCnt="0"/>
      <dgm:spPr/>
    </dgm:pt>
    <dgm:pt modelId="{29FBCE0B-C4CB-486F-AD5F-FEDC6F2329C3}" type="pres">
      <dgm:prSet presAssocID="{D6CC4B2B-DC94-41A1-AD88-4EFDED4FC183}" presName="hierChild3" presStyleCnt="0"/>
      <dgm:spPr/>
    </dgm:pt>
  </dgm:ptLst>
  <dgm:cxnLst>
    <dgm:cxn modelId="{06AB4B3F-73C5-46B9-AC46-51455F71FE40}" type="presOf" srcId="{50F667BF-BF40-4C2A-BC10-B9ECE5157C9C}" destId="{407C55B5-9EED-4AE4-AB6E-F72180C2D90B}" srcOrd="0" destOrd="0" presId="urn:microsoft.com/office/officeart/2009/3/layout/HorizontalOrganizationChart"/>
    <dgm:cxn modelId="{3F53206E-A809-492D-8FD2-85DA43D51882}" type="presOf" srcId="{B673953B-013C-465B-90FB-7EB0CB4CB98C}" destId="{C9C3FDEA-209B-4EF1-8AEA-113E29F35C8B}" srcOrd="0" destOrd="0" presId="urn:microsoft.com/office/officeart/2009/3/layout/HorizontalOrganizationChart"/>
    <dgm:cxn modelId="{B5180434-7B88-4821-B23C-55FF07C0900B}" type="presOf" srcId="{07B3AA65-031F-488C-8A5D-72A90CCCDDD5}" destId="{4E1AC27F-8AA3-42A5-A3FF-3F306BE51553}" srcOrd="0" destOrd="0" presId="urn:microsoft.com/office/officeart/2009/3/layout/HorizontalOrganizationChart"/>
    <dgm:cxn modelId="{148455F7-89AF-49CF-83D4-194F33B8899F}" type="presOf" srcId="{7A8D38F1-A51F-45F3-8238-689E90D22087}" destId="{22B6AC62-7107-4DA3-95E8-841AB9CF0F1E}" srcOrd="0" destOrd="0" presId="urn:microsoft.com/office/officeart/2009/3/layout/HorizontalOrganizationChart"/>
    <dgm:cxn modelId="{D68B5DCE-B293-49C2-9853-0A04706BCB90}" srcId="{D6CC4B2B-DC94-41A1-AD88-4EFDED4FC183}" destId="{995BDF22-1810-4369-85C7-084A6EF1C80F}" srcOrd="3" destOrd="0" parTransId="{F292D691-E6F1-40F7-950A-037C50AD2744}" sibTransId="{B845A102-7B6D-4289-9A6F-7823DA6A3F24}"/>
    <dgm:cxn modelId="{11C31DB4-0B63-440A-8005-E58DA1EEFAB2}" type="presOf" srcId="{995BDF22-1810-4369-85C7-084A6EF1C80F}" destId="{F5C06612-F40E-4BA9-9ACC-F68A9FF757E1}" srcOrd="0" destOrd="0" presId="urn:microsoft.com/office/officeart/2009/3/layout/HorizontalOrganizationChart"/>
    <dgm:cxn modelId="{640C6862-52C1-4E8E-AB6F-292DA0B8C957}" srcId="{D6CC4B2B-DC94-41A1-AD88-4EFDED4FC183}" destId="{07B3AA65-031F-488C-8A5D-72A90CCCDDD5}" srcOrd="1" destOrd="0" parTransId="{7A8D38F1-A51F-45F3-8238-689E90D22087}" sibTransId="{B3A5AA5B-0A02-47D7-85C3-7FC06EFFEACF}"/>
    <dgm:cxn modelId="{8D7650E6-4745-4D9F-8995-C7407BE8A159}" type="presOf" srcId="{E24CB452-5C59-4FF7-9FF3-ABCD0DD6AA06}" destId="{B03C1F92-49B1-471C-99B9-7FAF5C589C74}" srcOrd="0" destOrd="0" presId="urn:microsoft.com/office/officeart/2009/3/layout/HorizontalOrganizationChart"/>
    <dgm:cxn modelId="{29864FBF-C117-4C93-BF0E-62C4E001529D}" type="presOf" srcId="{8D7EC3C1-B851-4F5C-9A48-08A2FBAAED76}" destId="{5BEE78F6-A7DC-453D-81F7-ED9D2EDB3670}" srcOrd="1" destOrd="0" presId="urn:microsoft.com/office/officeart/2009/3/layout/HorizontalOrganizationChart"/>
    <dgm:cxn modelId="{5C11AC40-4369-416E-8FAC-F28FBE7A9DF2}" type="presOf" srcId="{A3747FF1-96BD-4941-8F5E-69B0EE76A5ED}" destId="{5B529628-7AE8-4AB9-91D5-8679C1C2CF66}" srcOrd="1" destOrd="0" presId="urn:microsoft.com/office/officeart/2009/3/layout/HorizontalOrganizationChart"/>
    <dgm:cxn modelId="{B0FC1E4F-0F80-40F0-AD3C-1570C15341B4}" type="presOf" srcId="{995BDF22-1810-4369-85C7-084A6EF1C80F}" destId="{080AFE12-B0B0-462F-BEED-D5C9F688FA90}" srcOrd="1" destOrd="0" presId="urn:microsoft.com/office/officeart/2009/3/layout/HorizontalOrganizationChart"/>
    <dgm:cxn modelId="{D083C839-9A52-4110-8300-222EA732077A}" type="presOf" srcId="{D6CC4B2B-DC94-41A1-AD88-4EFDED4FC183}" destId="{21A1E4FB-653E-4886-A4F2-758E6FF324D9}" srcOrd="0" destOrd="0" presId="urn:microsoft.com/office/officeart/2009/3/layout/HorizontalOrganizationChart"/>
    <dgm:cxn modelId="{EB63963F-71AF-437B-B480-7872498D004B}" type="presOf" srcId="{8D7EC3C1-B851-4F5C-9A48-08A2FBAAED76}" destId="{EBBAD111-C457-4426-ADC4-E30E9D7ACFA9}" srcOrd="0" destOrd="0" presId="urn:microsoft.com/office/officeart/2009/3/layout/HorizontalOrganizationChart"/>
    <dgm:cxn modelId="{0D0AE82A-F3B3-4A49-8A4E-D5A07104F020}" srcId="{D6CC4B2B-DC94-41A1-AD88-4EFDED4FC183}" destId="{A3747FF1-96BD-4941-8F5E-69B0EE76A5ED}" srcOrd="2" destOrd="0" parTransId="{E24CB452-5C59-4FF7-9FF3-ABCD0DD6AA06}" sibTransId="{DFD5018A-BC48-4259-B761-EF24AE4B1342}"/>
    <dgm:cxn modelId="{5435E922-896D-4A15-BFA2-64514BD0CB26}" type="presOf" srcId="{D6CC4B2B-DC94-41A1-AD88-4EFDED4FC183}" destId="{5DB97399-05FA-4C21-A9C8-626586BF72BE}" srcOrd="1" destOrd="0" presId="urn:microsoft.com/office/officeart/2009/3/layout/HorizontalOrganizationChart"/>
    <dgm:cxn modelId="{B2D27C45-2E58-4A4C-9269-67AAA97D206E}" srcId="{D6CC4B2B-DC94-41A1-AD88-4EFDED4FC183}" destId="{8D7EC3C1-B851-4F5C-9A48-08A2FBAAED76}" srcOrd="0" destOrd="0" parTransId="{B673953B-013C-465B-90FB-7EB0CB4CB98C}" sibTransId="{E1A7FF5F-C7D2-4973-B357-279A6DB12938}"/>
    <dgm:cxn modelId="{3F9643BF-8232-46F7-9CFC-52A5B58D2FB8}" srcId="{50F667BF-BF40-4C2A-BC10-B9ECE5157C9C}" destId="{D6CC4B2B-DC94-41A1-AD88-4EFDED4FC183}" srcOrd="0" destOrd="0" parTransId="{CC6E98C3-FF5A-4DD5-87A9-576C4434A978}" sibTransId="{666A186A-DFC6-47F9-8EF1-CD2EB26D8AE0}"/>
    <dgm:cxn modelId="{EC27F039-EC80-46F1-8D3C-C5D788B4CC34}" type="presOf" srcId="{07B3AA65-031F-488C-8A5D-72A90CCCDDD5}" destId="{6D8A7FFD-2998-4800-ABBC-80D18126539F}" srcOrd="1" destOrd="0" presId="urn:microsoft.com/office/officeart/2009/3/layout/HorizontalOrganizationChart"/>
    <dgm:cxn modelId="{F34D8CBF-770E-4F76-AEA7-BB1865B6A9DA}" type="presOf" srcId="{F292D691-E6F1-40F7-950A-037C50AD2744}" destId="{36FFA92A-044B-4A74-98D9-420A7283416B}" srcOrd="0" destOrd="0" presId="urn:microsoft.com/office/officeart/2009/3/layout/HorizontalOrganizationChart"/>
    <dgm:cxn modelId="{C2174494-150E-4378-A0B1-2715F065D8CA}" type="presOf" srcId="{A3747FF1-96BD-4941-8F5E-69B0EE76A5ED}" destId="{210D25A8-1F25-4ABA-8CD9-17EEE5D5874B}" srcOrd="0" destOrd="0" presId="urn:microsoft.com/office/officeart/2009/3/layout/HorizontalOrganizationChart"/>
    <dgm:cxn modelId="{E42B5762-F31E-40A5-882F-ADE94CC0C06B}" type="presParOf" srcId="{407C55B5-9EED-4AE4-AB6E-F72180C2D90B}" destId="{CD05437A-9964-438A-B6E4-C089AB69DBBF}" srcOrd="0" destOrd="0" presId="urn:microsoft.com/office/officeart/2009/3/layout/HorizontalOrganizationChart"/>
    <dgm:cxn modelId="{6AB42C7C-9CE4-4CDF-83BC-AE70E0C07DA4}" type="presParOf" srcId="{CD05437A-9964-438A-B6E4-C089AB69DBBF}" destId="{1E98643B-0042-4BC5-ACF9-B58E53DE9003}" srcOrd="0" destOrd="0" presId="urn:microsoft.com/office/officeart/2009/3/layout/HorizontalOrganizationChart"/>
    <dgm:cxn modelId="{0C3FA235-F647-4AAF-85FA-C0B9F368FCB1}" type="presParOf" srcId="{1E98643B-0042-4BC5-ACF9-B58E53DE9003}" destId="{21A1E4FB-653E-4886-A4F2-758E6FF324D9}" srcOrd="0" destOrd="0" presId="urn:microsoft.com/office/officeart/2009/3/layout/HorizontalOrganizationChart"/>
    <dgm:cxn modelId="{8D1AD745-2C6C-4A23-8A2F-10F301957928}" type="presParOf" srcId="{1E98643B-0042-4BC5-ACF9-B58E53DE9003}" destId="{5DB97399-05FA-4C21-A9C8-626586BF72BE}" srcOrd="1" destOrd="0" presId="urn:microsoft.com/office/officeart/2009/3/layout/HorizontalOrganizationChart"/>
    <dgm:cxn modelId="{CED2966E-686F-4D7A-A0EF-43A4E65B10C8}" type="presParOf" srcId="{CD05437A-9964-438A-B6E4-C089AB69DBBF}" destId="{412CD317-1D0A-442F-8D7B-B3A822865532}" srcOrd="1" destOrd="0" presId="urn:microsoft.com/office/officeart/2009/3/layout/HorizontalOrganizationChart"/>
    <dgm:cxn modelId="{2C194658-97DB-4C4A-81B0-4E1FAE40D996}" type="presParOf" srcId="{412CD317-1D0A-442F-8D7B-B3A822865532}" destId="{C9C3FDEA-209B-4EF1-8AEA-113E29F35C8B}" srcOrd="0" destOrd="0" presId="urn:microsoft.com/office/officeart/2009/3/layout/HorizontalOrganizationChart"/>
    <dgm:cxn modelId="{AE99D2B1-1B98-441F-9C93-43A73ADCF103}" type="presParOf" srcId="{412CD317-1D0A-442F-8D7B-B3A822865532}" destId="{F96589FC-5997-4D6D-8685-EE8A398FD8EE}" srcOrd="1" destOrd="0" presId="urn:microsoft.com/office/officeart/2009/3/layout/HorizontalOrganizationChart"/>
    <dgm:cxn modelId="{98D59763-1E71-4D06-9F4D-A9FD75FCB234}" type="presParOf" srcId="{F96589FC-5997-4D6D-8685-EE8A398FD8EE}" destId="{0B6CFC56-0371-44C0-B590-495CEC436278}" srcOrd="0" destOrd="0" presId="urn:microsoft.com/office/officeart/2009/3/layout/HorizontalOrganizationChart"/>
    <dgm:cxn modelId="{21410EC0-EC86-4DB6-B02E-A53F13FC809A}" type="presParOf" srcId="{0B6CFC56-0371-44C0-B590-495CEC436278}" destId="{EBBAD111-C457-4426-ADC4-E30E9D7ACFA9}" srcOrd="0" destOrd="0" presId="urn:microsoft.com/office/officeart/2009/3/layout/HorizontalOrganizationChart"/>
    <dgm:cxn modelId="{3C7F853E-4098-4391-819C-9A90121D977D}" type="presParOf" srcId="{0B6CFC56-0371-44C0-B590-495CEC436278}" destId="{5BEE78F6-A7DC-453D-81F7-ED9D2EDB3670}" srcOrd="1" destOrd="0" presId="urn:microsoft.com/office/officeart/2009/3/layout/HorizontalOrganizationChart"/>
    <dgm:cxn modelId="{D4742BFF-44B2-4CD3-8A65-8EA5F2D3F7DB}" type="presParOf" srcId="{F96589FC-5997-4D6D-8685-EE8A398FD8EE}" destId="{E645A069-21B5-4BC9-87C1-5473F6E8C973}" srcOrd="1" destOrd="0" presId="urn:microsoft.com/office/officeart/2009/3/layout/HorizontalOrganizationChart"/>
    <dgm:cxn modelId="{AC03E2D2-C0CD-44E4-9027-2FB1690F8315}" type="presParOf" srcId="{F96589FC-5997-4D6D-8685-EE8A398FD8EE}" destId="{5810A08A-027F-49E5-8D36-62174187F836}" srcOrd="2" destOrd="0" presId="urn:microsoft.com/office/officeart/2009/3/layout/HorizontalOrganizationChart"/>
    <dgm:cxn modelId="{0FC80034-AEB1-4B08-A923-92F0807F4466}" type="presParOf" srcId="{412CD317-1D0A-442F-8D7B-B3A822865532}" destId="{22B6AC62-7107-4DA3-95E8-841AB9CF0F1E}" srcOrd="2" destOrd="0" presId="urn:microsoft.com/office/officeart/2009/3/layout/HorizontalOrganizationChart"/>
    <dgm:cxn modelId="{FB59FB03-C428-4E93-868A-76748B8BA78D}" type="presParOf" srcId="{412CD317-1D0A-442F-8D7B-B3A822865532}" destId="{6D6D66C2-FF9A-41C8-A347-2328FDF39447}" srcOrd="3" destOrd="0" presId="urn:microsoft.com/office/officeart/2009/3/layout/HorizontalOrganizationChart"/>
    <dgm:cxn modelId="{E309FED9-271B-49C6-99C6-D9DD8EECFF8B}" type="presParOf" srcId="{6D6D66C2-FF9A-41C8-A347-2328FDF39447}" destId="{E4582728-696D-4CCA-AC04-7CFF625162D6}" srcOrd="0" destOrd="0" presId="urn:microsoft.com/office/officeart/2009/3/layout/HorizontalOrganizationChart"/>
    <dgm:cxn modelId="{EB71FA28-ED5F-4996-A3E4-065E7EAAC5DA}" type="presParOf" srcId="{E4582728-696D-4CCA-AC04-7CFF625162D6}" destId="{4E1AC27F-8AA3-42A5-A3FF-3F306BE51553}" srcOrd="0" destOrd="0" presId="urn:microsoft.com/office/officeart/2009/3/layout/HorizontalOrganizationChart"/>
    <dgm:cxn modelId="{9115EF66-FC46-40C7-B574-8473638626AC}" type="presParOf" srcId="{E4582728-696D-4CCA-AC04-7CFF625162D6}" destId="{6D8A7FFD-2998-4800-ABBC-80D18126539F}" srcOrd="1" destOrd="0" presId="urn:microsoft.com/office/officeart/2009/3/layout/HorizontalOrganizationChart"/>
    <dgm:cxn modelId="{00D7E45A-1FF2-4499-B699-1A7CC7A4A442}" type="presParOf" srcId="{6D6D66C2-FF9A-41C8-A347-2328FDF39447}" destId="{92E821AF-0613-41F5-B423-1B1BB46F0E66}" srcOrd="1" destOrd="0" presId="urn:microsoft.com/office/officeart/2009/3/layout/HorizontalOrganizationChart"/>
    <dgm:cxn modelId="{64DCD725-A43C-4A9C-85A7-EA8F72AADBE1}" type="presParOf" srcId="{6D6D66C2-FF9A-41C8-A347-2328FDF39447}" destId="{0DD4D836-1B6D-456F-9F66-C1345FA1D24B}" srcOrd="2" destOrd="0" presId="urn:microsoft.com/office/officeart/2009/3/layout/HorizontalOrganizationChart"/>
    <dgm:cxn modelId="{9CEFD806-D69B-4FE6-9DBF-D1F5F6F15F57}" type="presParOf" srcId="{412CD317-1D0A-442F-8D7B-B3A822865532}" destId="{B03C1F92-49B1-471C-99B9-7FAF5C589C74}" srcOrd="4" destOrd="0" presId="urn:microsoft.com/office/officeart/2009/3/layout/HorizontalOrganizationChart"/>
    <dgm:cxn modelId="{EA80981F-DAD6-4710-AC5E-ADF9802F8512}" type="presParOf" srcId="{412CD317-1D0A-442F-8D7B-B3A822865532}" destId="{77B42937-D365-470C-BF8A-0BF68B351976}" srcOrd="5" destOrd="0" presId="urn:microsoft.com/office/officeart/2009/3/layout/HorizontalOrganizationChart"/>
    <dgm:cxn modelId="{E6627A6A-0A8A-485D-98D2-DB93FA4905F8}" type="presParOf" srcId="{77B42937-D365-470C-BF8A-0BF68B351976}" destId="{DE92096A-3E46-442E-9537-A2B0AB3DC6BB}" srcOrd="0" destOrd="0" presId="urn:microsoft.com/office/officeart/2009/3/layout/HorizontalOrganizationChart"/>
    <dgm:cxn modelId="{1553B08E-3CCB-4D1C-B68B-C8A730C94A5F}" type="presParOf" srcId="{DE92096A-3E46-442E-9537-A2B0AB3DC6BB}" destId="{210D25A8-1F25-4ABA-8CD9-17EEE5D5874B}" srcOrd="0" destOrd="0" presId="urn:microsoft.com/office/officeart/2009/3/layout/HorizontalOrganizationChart"/>
    <dgm:cxn modelId="{7424EC68-7BB9-4DA9-BBD9-38C1FB40135E}" type="presParOf" srcId="{DE92096A-3E46-442E-9537-A2B0AB3DC6BB}" destId="{5B529628-7AE8-4AB9-91D5-8679C1C2CF66}" srcOrd="1" destOrd="0" presId="urn:microsoft.com/office/officeart/2009/3/layout/HorizontalOrganizationChart"/>
    <dgm:cxn modelId="{6C767FF3-1D24-4910-99BA-49187C4046F4}" type="presParOf" srcId="{77B42937-D365-470C-BF8A-0BF68B351976}" destId="{2687A270-3DC5-4ECC-B8F4-E6836F19728A}" srcOrd="1" destOrd="0" presId="urn:microsoft.com/office/officeart/2009/3/layout/HorizontalOrganizationChart"/>
    <dgm:cxn modelId="{B825AC4F-7C52-45CA-9CCB-5BA80E17E035}" type="presParOf" srcId="{77B42937-D365-470C-BF8A-0BF68B351976}" destId="{20FEE9E0-F900-41A0-8BAA-A2672066E7BD}" srcOrd="2" destOrd="0" presId="urn:microsoft.com/office/officeart/2009/3/layout/HorizontalOrganizationChart"/>
    <dgm:cxn modelId="{9CBAC2C3-70C6-42D4-9CCC-0CDF49DE9AE8}" type="presParOf" srcId="{412CD317-1D0A-442F-8D7B-B3A822865532}" destId="{36FFA92A-044B-4A74-98D9-420A7283416B}" srcOrd="6" destOrd="0" presId="urn:microsoft.com/office/officeart/2009/3/layout/HorizontalOrganizationChart"/>
    <dgm:cxn modelId="{3496EB28-04C8-4D98-9477-955E5DD66F80}" type="presParOf" srcId="{412CD317-1D0A-442F-8D7B-B3A822865532}" destId="{2A11BF5A-01B2-441E-9FA1-C83EA3329F0B}" srcOrd="7" destOrd="0" presId="urn:microsoft.com/office/officeart/2009/3/layout/HorizontalOrganizationChart"/>
    <dgm:cxn modelId="{C1CACA84-3FD7-4246-8EC9-D50A429B63CB}" type="presParOf" srcId="{2A11BF5A-01B2-441E-9FA1-C83EA3329F0B}" destId="{F4DCB43E-DDB6-4B41-BCA7-7A03724AC1B2}" srcOrd="0" destOrd="0" presId="urn:microsoft.com/office/officeart/2009/3/layout/HorizontalOrganizationChart"/>
    <dgm:cxn modelId="{88A4ACD3-A9E7-44BA-A505-1708B0C3625D}" type="presParOf" srcId="{F4DCB43E-DDB6-4B41-BCA7-7A03724AC1B2}" destId="{F5C06612-F40E-4BA9-9ACC-F68A9FF757E1}" srcOrd="0" destOrd="0" presId="urn:microsoft.com/office/officeart/2009/3/layout/HorizontalOrganizationChart"/>
    <dgm:cxn modelId="{98DB9588-096C-4914-A77B-79AE251ABD56}" type="presParOf" srcId="{F4DCB43E-DDB6-4B41-BCA7-7A03724AC1B2}" destId="{080AFE12-B0B0-462F-BEED-D5C9F688FA90}" srcOrd="1" destOrd="0" presId="urn:microsoft.com/office/officeart/2009/3/layout/HorizontalOrganizationChart"/>
    <dgm:cxn modelId="{582886C4-1151-4ADB-A3EF-332BD20ACF4A}" type="presParOf" srcId="{2A11BF5A-01B2-441E-9FA1-C83EA3329F0B}" destId="{EA08C31D-05E7-41D9-900B-A126F91FA8C7}" srcOrd="1" destOrd="0" presId="urn:microsoft.com/office/officeart/2009/3/layout/HorizontalOrganizationChart"/>
    <dgm:cxn modelId="{301B5296-8209-4390-A146-7898A15ED7A7}" type="presParOf" srcId="{2A11BF5A-01B2-441E-9FA1-C83EA3329F0B}" destId="{02D0D77D-D514-4836-9CF4-002D0B0A92F1}" srcOrd="2" destOrd="0" presId="urn:microsoft.com/office/officeart/2009/3/layout/HorizontalOrganizationChart"/>
    <dgm:cxn modelId="{44715A6E-0F57-4028-BF6D-071955C8A829}" type="presParOf" srcId="{CD05437A-9964-438A-B6E4-C089AB69DBBF}" destId="{29FBCE0B-C4CB-486F-AD5F-FEDC6F2329C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AF9DE7-AF05-4C3B-B1B0-05DF1E34EF5B}" type="doc">
      <dgm:prSet loTypeId="urn:microsoft.com/office/officeart/2005/8/layout/hierarchy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280D1FC-96DC-467F-BB25-3876ECBA45D6}">
      <dgm:prSet phldrT="[Текст]" custT="1"/>
      <dgm:spPr/>
      <dgm:t>
        <a:bodyPr/>
        <a:lstStyle/>
        <a:p>
          <a:r>
            <a:rPr lang="uk-UA" sz="40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Види правотворчості залежно від суб</a:t>
          </a:r>
          <a:r>
            <a:rPr lang="en-US" sz="40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40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єктів</a:t>
          </a:r>
          <a:endParaRPr lang="ru-RU" sz="4000" dirty="0">
            <a:solidFill>
              <a:schemeClr val="bg2">
                <a:lumMod val="10000"/>
              </a:schemeClr>
            </a:solidFill>
          </a:endParaRPr>
        </a:p>
      </dgm:t>
    </dgm:pt>
    <dgm:pt modelId="{2265341C-4ACB-459C-8A5C-67598B830463}" type="parTrans" cxnId="{8BF4860F-B4F3-46EA-B766-DE5D54700C64}">
      <dgm:prSet/>
      <dgm:spPr/>
      <dgm:t>
        <a:bodyPr/>
        <a:lstStyle/>
        <a:p>
          <a:endParaRPr lang="ru-RU"/>
        </a:p>
      </dgm:t>
    </dgm:pt>
    <dgm:pt modelId="{581E305A-35C7-40A7-96AA-28AAA0507630}" type="sibTrans" cxnId="{8BF4860F-B4F3-46EA-B766-DE5D54700C64}">
      <dgm:prSet/>
      <dgm:spPr/>
      <dgm:t>
        <a:bodyPr/>
        <a:lstStyle/>
        <a:p>
          <a:endParaRPr lang="ru-RU"/>
        </a:p>
      </dgm:t>
    </dgm:pt>
    <dgm:pt modelId="{84D34392-E609-4040-B92B-3977BFF84A22}">
      <dgm:prSet phldrT="[Текст]" custT="1"/>
      <dgm:spPr/>
      <dgm:t>
        <a:bodyPr/>
        <a:lstStyle/>
        <a:p>
          <a:r>
            <a:rPr lang="uk-UA" sz="3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безпосередня правотворчість народу (суспільства)</a:t>
          </a:r>
          <a:endParaRPr lang="ru-RU" sz="3600" dirty="0">
            <a:solidFill>
              <a:schemeClr val="bg2">
                <a:lumMod val="10000"/>
              </a:schemeClr>
            </a:solidFill>
          </a:endParaRPr>
        </a:p>
      </dgm:t>
    </dgm:pt>
    <dgm:pt modelId="{8E3048E3-9156-46CA-B9C2-71356B783F9C}" type="parTrans" cxnId="{09138FF3-10F1-42FC-B718-2D85B0284439}">
      <dgm:prSet/>
      <dgm:spPr/>
      <dgm:t>
        <a:bodyPr/>
        <a:lstStyle/>
        <a:p>
          <a:endParaRPr lang="ru-RU"/>
        </a:p>
      </dgm:t>
    </dgm:pt>
    <dgm:pt modelId="{5FEC3B6C-3317-4157-A8E8-A219CACC52E1}" type="sibTrans" cxnId="{09138FF3-10F1-42FC-B718-2D85B0284439}">
      <dgm:prSet/>
      <dgm:spPr/>
      <dgm:t>
        <a:bodyPr/>
        <a:lstStyle/>
        <a:p>
          <a:endParaRPr lang="ru-RU"/>
        </a:p>
      </dgm:t>
    </dgm:pt>
    <dgm:pt modelId="{FB99E0E2-9A58-4903-BC48-14DFD447719C}">
      <dgm:prSet phldrT="[Текст]" custT="1"/>
      <dgm:spPr/>
      <dgm:t>
        <a:bodyPr/>
        <a:lstStyle/>
        <a:p>
          <a:r>
            <a:rPr lang="uk-UA" sz="40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делегована правотворчість</a:t>
          </a:r>
          <a:endParaRPr lang="ru-RU" sz="4000" dirty="0">
            <a:solidFill>
              <a:schemeClr val="bg2">
                <a:lumMod val="10000"/>
              </a:schemeClr>
            </a:solidFill>
          </a:endParaRPr>
        </a:p>
      </dgm:t>
    </dgm:pt>
    <dgm:pt modelId="{3CF1D514-54F9-4E58-B3DB-AF54014610C5}" type="parTrans" cxnId="{1AF09B8A-6E5B-44F4-9756-0E82A7379AB4}">
      <dgm:prSet/>
      <dgm:spPr/>
      <dgm:t>
        <a:bodyPr/>
        <a:lstStyle/>
        <a:p>
          <a:endParaRPr lang="ru-RU"/>
        </a:p>
      </dgm:t>
    </dgm:pt>
    <dgm:pt modelId="{CE7A9A75-0C4C-4D0D-9C9E-D0487063381B}" type="sibTrans" cxnId="{1AF09B8A-6E5B-44F4-9756-0E82A7379AB4}">
      <dgm:prSet/>
      <dgm:spPr/>
      <dgm:t>
        <a:bodyPr/>
        <a:lstStyle/>
        <a:p>
          <a:endParaRPr lang="ru-RU"/>
        </a:p>
      </dgm:t>
    </dgm:pt>
    <dgm:pt modelId="{6A2C9490-9BDB-4155-B9C1-26B7DD82DF44}" type="pres">
      <dgm:prSet presAssocID="{2AAF9DE7-AF05-4C3B-B1B0-05DF1E34EF5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1B4F09-C6EC-4D1F-9D7B-0103734CA059}" type="pres">
      <dgm:prSet presAssocID="{B280D1FC-96DC-467F-BB25-3876ECBA45D6}" presName="vertOne" presStyleCnt="0"/>
      <dgm:spPr/>
    </dgm:pt>
    <dgm:pt modelId="{DB9E469D-9195-4237-937B-BE5342BC9AB6}" type="pres">
      <dgm:prSet presAssocID="{B280D1FC-96DC-467F-BB25-3876ECBA45D6}" presName="txOne" presStyleLbl="node0" presStyleIdx="0" presStyleCnt="1" custScaleY="73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07F863-07F9-4405-B4BA-0D9BA098FB3C}" type="pres">
      <dgm:prSet presAssocID="{B280D1FC-96DC-467F-BB25-3876ECBA45D6}" presName="parTransOne" presStyleCnt="0"/>
      <dgm:spPr/>
    </dgm:pt>
    <dgm:pt modelId="{60BEB7FE-B8BF-490A-B075-E03211DC7E3A}" type="pres">
      <dgm:prSet presAssocID="{B280D1FC-96DC-467F-BB25-3876ECBA45D6}" presName="horzOne" presStyleCnt="0"/>
      <dgm:spPr/>
    </dgm:pt>
    <dgm:pt modelId="{92A12DA8-B298-419B-865B-C0FF53D911BD}" type="pres">
      <dgm:prSet presAssocID="{84D34392-E609-4040-B92B-3977BFF84A22}" presName="vertTwo" presStyleCnt="0"/>
      <dgm:spPr/>
    </dgm:pt>
    <dgm:pt modelId="{31CB9010-D838-416A-A82A-201913626A1F}" type="pres">
      <dgm:prSet presAssocID="{84D34392-E609-4040-B92B-3977BFF84A2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0B1C1D-6EB6-4FE7-8C23-A76BC048FDF2}" type="pres">
      <dgm:prSet presAssocID="{84D34392-E609-4040-B92B-3977BFF84A22}" presName="horzTwo" presStyleCnt="0"/>
      <dgm:spPr/>
    </dgm:pt>
    <dgm:pt modelId="{ABBE1929-3AA8-498F-833E-BD6DC2945CD4}" type="pres">
      <dgm:prSet presAssocID="{5FEC3B6C-3317-4157-A8E8-A219CACC52E1}" presName="sibSpaceTwo" presStyleCnt="0"/>
      <dgm:spPr/>
    </dgm:pt>
    <dgm:pt modelId="{2BDFFACB-33ED-4F0A-8DFB-10C7EE8E2334}" type="pres">
      <dgm:prSet presAssocID="{FB99E0E2-9A58-4903-BC48-14DFD447719C}" presName="vertTwo" presStyleCnt="0"/>
      <dgm:spPr/>
    </dgm:pt>
    <dgm:pt modelId="{06D58CEA-8563-4F61-BD33-24391C3AD7FB}" type="pres">
      <dgm:prSet presAssocID="{FB99E0E2-9A58-4903-BC48-14DFD447719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726766-20D7-4C61-A34D-77F550DF2F55}" type="pres">
      <dgm:prSet presAssocID="{FB99E0E2-9A58-4903-BC48-14DFD447719C}" presName="horzTwo" presStyleCnt="0"/>
      <dgm:spPr/>
    </dgm:pt>
  </dgm:ptLst>
  <dgm:cxnLst>
    <dgm:cxn modelId="{09138FF3-10F1-42FC-B718-2D85B0284439}" srcId="{B280D1FC-96DC-467F-BB25-3876ECBA45D6}" destId="{84D34392-E609-4040-B92B-3977BFF84A22}" srcOrd="0" destOrd="0" parTransId="{8E3048E3-9156-46CA-B9C2-71356B783F9C}" sibTransId="{5FEC3B6C-3317-4157-A8E8-A219CACC52E1}"/>
    <dgm:cxn modelId="{8E858F83-5AE5-4B60-B0D4-939AF46117ED}" type="presOf" srcId="{84D34392-E609-4040-B92B-3977BFF84A22}" destId="{31CB9010-D838-416A-A82A-201913626A1F}" srcOrd="0" destOrd="0" presId="urn:microsoft.com/office/officeart/2005/8/layout/hierarchy4"/>
    <dgm:cxn modelId="{587A5B60-3D5B-4081-848B-EF2B56359DF8}" type="presOf" srcId="{2AAF9DE7-AF05-4C3B-B1B0-05DF1E34EF5B}" destId="{6A2C9490-9BDB-4155-B9C1-26B7DD82DF44}" srcOrd="0" destOrd="0" presId="urn:microsoft.com/office/officeart/2005/8/layout/hierarchy4"/>
    <dgm:cxn modelId="{8BF4860F-B4F3-46EA-B766-DE5D54700C64}" srcId="{2AAF9DE7-AF05-4C3B-B1B0-05DF1E34EF5B}" destId="{B280D1FC-96DC-467F-BB25-3876ECBA45D6}" srcOrd="0" destOrd="0" parTransId="{2265341C-4ACB-459C-8A5C-67598B830463}" sibTransId="{581E305A-35C7-40A7-96AA-28AAA0507630}"/>
    <dgm:cxn modelId="{85D70E75-1C8E-4DEC-9F39-D9EA92801D3A}" type="presOf" srcId="{FB99E0E2-9A58-4903-BC48-14DFD447719C}" destId="{06D58CEA-8563-4F61-BD33-24391C3AD7FB}" srcOrd="0" destOrd="0" presId="urn:microsoft.com/office/officeart/2005/8/layout/hierarchy4"/>
    <dgm:cxn modelId="{1AF09B8A-6E5B-44F4-9756-0E82A7379AB4}" srcId="{B280D1FC-96DC-467F-BB25-3876ECBA45D6}" destId="{FB99E0E2-9A58-4903-BC48-14DFD447719C}" srcOrd="1" destOrd="0" parTransId="{3CF1D514-54F9-4E58-B3DB-AF54014610C5}" sibTransId="{CE7A9A75-0C4C-4D0D-9C9E-D0487063381B}"/>
    <dgm:cxn modelId="{23EE2849-6B14-4925-88B8-0C3C23106935}" type="presOf" srcId="{B280D1FC-96DC-467F-BB25-3876ECBA45D6}" destId="{DB9E469D-9195-4237-937B-BE5342BC9AB6}" srcOrd="0" destOrd="0" presId="urn:microsoft.com/office/officeart/2005/8/layout/hierarchy4"/>
    <dgm:cxn modelId="{6F0130CD-CA0D-4F91-962D-9437BFD3935A}" type="presParOf" srcId="{6A2C9490-9BDB-4155-B9C1-26B7DD82DF44}" destId="{7F1B4F09-C6EC-4D1F-9D7B-0103734CA059}" srcOrd="0" destOrd="0" presId="urn:microsoft.com/office/officeart/2005/8/layout/hierarchy4"/>
    <dgm:cxn modelId="{00C41BA7-9063-4010-AF0A-96AC8CE7B8CC}" type="presParOf" srcId="{7F1B4F09-C6EC-4D1F-9D7B-0103734CA059}" destId="{DB9E469D-9195-4237-937B-BE5342BC9AB6}" srcOrd="0" destOrd="0" presId="urn:microsoft.com/office/officeart/2005/8/layout/hierarchy4"/>
    <dgm:cxn modelId="{53E617BB-7E26-4910-B6F7-544252084B3C}" type="presParOf" srcId="{7F1B4F09-C6EC-4D1F-9D7B-0103734CA059}" destId="{4D07F863-07F9-4405-B4BA-0D9BA098FB3C}" srcOrd="1" destOrd="0" presId="urn:microsoft.com/office/officeart/2005/8/layout/hierarchy4"/>
    <dgm:cxn modelId="{5C0B569A-3B05-4D43-A985-5250BF50D593}" type="presParOf" srcId="{7F1B4F09-C6EC-4D1F-9D7B-0103734CA059}" destId="{60BEB7FE-B8BF-490A-B075-E03211DC7E3A}" srcOrd="2" destOrd="0" presId="urn:microsoft.com/office/officeart/2005/8/layout/hierarchy4"/>
    <dgm:cxn modelId="{F9556C33-986D-48B2-B08F-E2D89DC35D30}" type="presParOf" srcId="{60BEB7FE-B8BF-490A-B075-E03211DC7E3A}" destId="{92A12DA8-B298-419B-865B-C0FF53D911BD}" srcOrd="0" destOrd="0" presId="urn:microsoft.com/office/officeart/2005/8/layout/hierarchy4"/>
    <dgm:cxn modelId="{6F273ABC-8F59-450A-A865-3E9824BC1088}" type="presParOf" srcId="{92A12DA8-B298-419B-865B-C0FF53D911BD}" destId="{31CB9010-D838-416A-A82A-201913626A1F}" srcOrd="0" destOrd="0" presId="urn:microsoft.com/office/officeart/2005/8/layout/hierarchy4"/>
    <dgm:cxn modelId="{3398E9D7-FDD1-4B9C-9B3A-7360153AB3D9}" type="presParOf" srcId="{92A12DA8-B298-419B-865B-C0FF53D911BD}" destId="{DB0B1C1D-6EB6-4FE7-8C23-A76BC048FDF2}" srcOrd="1" destOrd="0" presId="urn:microsoft.com/office/officeart/2005/8/layout/hierarchy4"/>
    <dgm:cxn modelId="{D9D18D54-AB93-43BE-B3FA-21911A13232A}" type="presParOf" srcId="{60BEB7FE-B8BF-490A-B075-E03211DC7E3A}" destId="{ABBE1929-3AA8-498F-833E-BD6DC2945CD4}" srcOrd="1" destOrd="0" presId="urn:microsoft.com/office/officeart/2005/8/layout/hierarchy4"/>
    <dgm:cxn modelId="{FF0D4BE2-F0BE-434D-B720-8CEDED39130B}" type="presParOf" srcId="{60BEB7FE-B8BF-490A-B075-E03211DC7E3A}" destId="{2BDFFACB-33ED-4F0A-8DFB-10C7EE8E2334}" srcOrd="2" destOrd="0" presId="urn:microsoft.com/office/officeart/2005/8/layout/hierarchy4"/>
    <dgm:cxn modelId="{57DBF4B0-8720-4086-A252-2284EE0190F5}" type="presParOf" srcId="{2BDFFACB-33ED-4F0A-8DFB-10C7EE8E2334}" destId="{06D58CEA-8563-4F61-BD33-24391C3AD7FB}" srcOrd="0" destOrd="0" presId="urn:microsoft.com/office/officeart/2005/8/layout/hierarchy4"/>
    <dgm:cxn modelId="{DC949CB8-08D5-4C32-A8CF-393F42B528BD}" type="presParOf" srcId="{2BDFFACB-33ED-4F0A-8DFB-10C7EE8E2334}" destId="{3D726766-20D7-4C61-A34D-77F550DF2F5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9C3794-8C23-4405-AF49-ED0DF808AA1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AC1EB3F2-BE83-42B5-BA3E-37D4014BA5A0}">
      <dgm:prSet phldrT="[Текст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конкретних правових відносин безпосередньо у суспільному житті на основі матеріальних умов існування суспільства та емпіричної правосвідомості його членів</a:t>
          </a:r>
          <a:endParaRPr lang="ru-RU" sz="2000" dirty="0"/>
        </a:p>
      </dgm:t>
    </dgm:pt>
    <dgm:pt modelId="{23E58FE9-6AED-42B1-8871-7ABA255887AC}" type="parTrans" cxnId="{249E6A22-1DB8-4B31-BE94-A7FA3E9D316E}">
      <dgm:prSet/>
      <dgm:spPr/>
      <dgm:t>
        <a:bodyPr/>
        <a:lstStyle/>
        <a:p>
          <a:endParaRPr lang="ru-RU"/>
        </a:p>
      </dgm:t>
    </dgm:pt>
    <dgm:pt modelId="{2BEBDE5B-1BF9-4E3C-9162-C9051F90D703}" type="sibTrans" cxnId="{249E6A22-1DB8-4B31-BE94-A7FA3E9D316E}">
      <dgm:prSet/>
      <dgm:spPr/>
      <dgm:t>
        <a:bodyPr/>
        <a:lstStyle/>
        <a:p>
          <a:endParaRPr lang="ru-RU"/>
        </a:p>
      </dgm:t>
    </dgm:pt>
    <dgm:pt modelId="{DD7183A5-2A92-4E88-BE58-A11B98474C2D}">
      <dgm:prSet phldrT="[Текст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єднання та визначення державною природних конкретних правовідносин, що виникли еволюційним шляхом у формі нормативно-правових актів або інших державних юридичних рішень (документів)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E28BD4-08A6-4320-BFA9-2F98B87BD492}" type="parTrans" cxnId="{833AE971-0569-4036-B50D-2B2BF812C3A3}">
      <dgm:prSet/>
      <dgm:spPr/>
      <dgm:t>
        <a:bodyPr/>
        <a:lstStyle/>
        <a:p>
          <a:endParaRPr lang="ru-RU"/>
        </a:p>
      </dgm:t>
    </dgm:pt>
    <dgm:pt modelId="{939B5361-C42B-4DCF-87A3-EF133425AE34}" type="sibTrans" cxnId="{833AE971-0569-4036-B50D-2B2BF812C3A3}">
      <dgm:prSet/>
      <dgm:spPr/>
      <dgm:t>
        <a:bodyPr/>
        <a:lstStyle/>
        <a:p>
          <a:endParaRPr lang="ru-RU"/>
        </a:p>
      </dgm:t>
    </dgm:pt>
    <dgm:pt modelId="{3EDAD884-3102-42E5-ACFB-27ED3735256A}">
      <dgm:prSet phldrT="[Текст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прояв, втілення формалізованих, загальних правових приписів у конкретні правові відносини (стабільні, вдосконалені, упорядковані, захищені)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24356C-E312-4863-BD1E-00F3D6DDB6EF}" type="parTrans" cxnId="{7373885A-AEDA-4AAB-92FC-9B784D0F329D}">
      <dgm:prSet/>
      <dgm:spPr/>
      <dgm:t>
        <a:bodyPr/>
        <a:lstStyle/>
        <a:p>
          <a:endParaRPr lang="ru-RU"/>
        </a:p>
      </dgm:t>
    </dgm:pt>
    <dgm:pt modelId="{22FC4857-D1A7-439C-82F5-112A5C293DA1}" type="sibTrans" cxnId="{7373885A-AEDA-4AAB-92FC-9B784D0F329D}">
      <dgm:prSet/>
      <dgm:spPr/>
      <dgm:t>
        <a:bodyPr/>
        <a:lstStyle/>
        <a:p>
          <a:endParaRPr lang="ru-RU"/>
        </a:p>
      </dgm:t>
    </dgm:pt>
    <dgm:pt modelId="{5F90D322-A338-4789-8211-6D8D6360BAFC}" type="pres">
      <dgm:prSet presAssocID="{199C3794-8C23-4405-AF49-ED0DF808AA19}" presName="rootnode" presStyleCnt="0">
        <dgm:presLayoutVars>
          <dgm:chMax/>
          <dgm:chPref/>
          <dgm:dir/>
          <dgm:animLvl val="lvl"/>
        </dgm:presLayoutVars>
      </dgm:prSet>
      <dgm:spPr/>
    </dgm:pt>
    <dgm:pt modelId="{903263FD-E436-41F2-BFBF-DEB0BE244BF6}" type="pres">
      <dgm:prSet presAssocID="{AC1EB3F2-BE83-42B5-BA3E-37D4014BA5A0}" presName="composite" presStyleCnt="0"/>
      <dgm:spPr/>
    </dgm:pt>
    <dgm:pt modelId="{99256089-C1AD-4D9D-9C18-3B0D5748F1C9}" type="pres">
      <dgm:prSet presAssocID="{AC1EB3F2-BE83-42B5-BA3E-37D4014BA5A0}" presName="LShape" presStyleLbl="alignNode1" presStyleIdx="0" presStyleCnt="5"/>
      <dgm:spPr/>
    </dgm:pt>
    <dgm:pt modelId="{7F58B331-26CE-4F6E-866F-6A74D64A41B3}" type="pres">
      <dgm:prSet presAssocID="{AC1EB3F2-BE83-42B5-BA3E-37D4014BA5A0}" presName="ParentText" presStyleLbl="revTx" presStyleIdx="0" presStyleCnt="3" custScaleY="1118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9D138-82B9-4273-AAC2-60EE6BB0EFEB}" type="pres">
      <dgm:prSet presAssocID="{AC1EB3F2-BE83-42B5-BA3E-37D4014BA5A0}" presName="Triangle" presStyleLbl="alignNode1" presStyleIdx="1" presStyleCnt="5"/>
      <dgm:spPr/>
    </dgm:pt>
    <dgm:pt modelId="{FE7FB389-E035-498F-B44D-A4C70D2B6BD8}" type="pres">
      <dgm:prSet presAssocID="{2BEBDE5B-1BF9-4E3C-9162-C9051F90D703}" presName="sibTrans" presStyleCnt="0"/>
      <dgm:spPr/>
    </dgm:pt>
    <dgm:pt modelId="{004C5B51-CD4B-4ED2-B743-56273BC1548E}" type="pres">
      <dgm:prSet presAssocID="{2BEBDE5B-1BF9-4E3C-9162-C9051F90D703}" presName="space" presStyleCnt="0"/>
      <dgm:spPr/>
    </dgm:pt>
    <dgm:pt modelId="{2CF25333-C349-49B6-BD4A-396456845BB5}" type="pres">
      <dgm:prSet presAssocID="{DD7183A5-2A92-4E88-BE58-A11B98474C2D}" presName="composite" presStyleCnt="0"/>
      <dgm:spPr/>
    </dgm:pt>
    <dgm:pt modelId="{282BDCEC-69E1-4C37-ADB7-842028E4200A}" type="pres">
      <dgm:prSet presAssocID="{DD7183A5-2A92-4E88-BE58-A11B98474C2D}" presName="LShape" presStyleLbl="alignNode1" presStyleIdx="2" presStyleCnt="5"/>
      <dgm:spPr/>
    </dgm:pt>
    <dgm:pt modelId="{2F6225E5-779C-49E6-9BE5-D5656BD180DA}" type="pres">
      <dgm:prSet presAssocID="{DD7183A5-2A92-4E88-BE58-A11B98474C2D}" presName="ParentText" presStyleLbl="revTx" presStyleIdx="1" presStyleCnt="3" custScaleY="118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04E7B-E3E4-4890-88D8-68284DF95059}" type="pres">
      <dgm:prSet presAssocID="{DD7183A5-2A92-4E88-BE58-A11B98474C2D}" presName="Triangle" presStyleLbl="alignNode1" presStyleIdx="3" presStyleCnt="5"/>
      <dgm:spPr/>
    </dgm:pt>
    <dgm:pt modelId="{CE0964D1-A332-427D-965A-872A978AD753}" type="pres">
      <dgm:prSet presAssocID="{939B5361-C42B-4DCF-87A3-EF133425AE34}" presName="sibTrans" presStyleCnt="0"/>
      <dgm:spPr/>
    </dgm:pt>
    <dgm:pt modelId="{A5412327-229A-419C-A943-6712E04F7FBB}" type="pres">
      <dgm:prSet presAssocID="{939B5361-C42B-4DCF-87A3-EF133425AE34}" presName="space" presStyleCnt="0"/>
      <dgm:spPr/>
    </dgm:pt>
    <dgm:pt modelId="{E4B18FCF-68ED-44C7-968E-CC7885AC9046}" type="pres">
      <dgm:prSet presAssocID="{3EDAD884-3102-42E5-ACFB-27ED3735256A}" presName="composite" presStyleCnt="0"/>
      <dgm:spPr/>
    </dgm:pt>
    <dgm:pt modelId="{3666D63A-79E7-4985-80BC-A2B3E741F2B9}" type="pres">
      <dgm:prSet presAssocID="{3EDAD884-3102-42E5-ACFB-27ED3735256A}" presName="LShape" presStyleLbl="alignNode1" presStyleIdx="4" presStyleCnt="5"/>
      <dgm:spPr/>
    </dgm:pt>
    <dgm:pt modelId="{B9C8D3F0-1782-4553-82C7-CEB5F6164F3C}" type="pres">
      <dgm:prSet presAssocID="{3EDAD884-3102-42E5-ACFB-27ED3735256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73885A-AEDA-4AAB-92FC-9B784D0F329D}" srcId="{199C3794-8C23-4405-AF49-ED0DF808AA19}" destId="{3EDAD884-3102-42E5-ACFB-27ED3735256A}" srcOrd="2" destOrd="0" parTransId="{1C24356C-E312-4863-BD1E-00F3D6DDB6EF}" sibTransId="{22FC4857-D1A7-439C-82F5-112A5C293DA1}"/>
    <dgm:cxn modelId="{479B8632-9A7C-4578-9F1A-1512E4A2B7F7}" type="presOf" srcId="{199C3794-8C23-4405-AF49-ED0DF808AA19}" destId="{5F90D322-A338-4789-8211-6D8D6360BAFC}" srcOrd="0" destOrd="0" presId="urn:microsoft.com/office/officeart/2009/3/layout/StepUpProcess"/>
    <dgm:cxn modelId="{A3AC3C13-4CAD-41D1-BF1B-D4B7A4DF4E11}" type="presOf" srcId="{3EDAD884-3102-42E5-ACFB-27ED3735256A}" destId="{B9C8D3F0-1782-4553-82C7-CEB5F6164F3C}" srcOrd="0" destOrd="0" presId="urn:microsoft.com/office/officeart/2009/3/layout/StepUpProcess"/>
    <dgm:cxn modelId="{0F8ACBCC-F4E3-4345-83F8-9676F23FE887}" type="presOf" srcId="{DD7183A5-2A92-4E88-BE58-A11B98474C2D}" destId="{2F6225E5-779C-49E6-9BE5-D5656BD180DA}" srcOrd="0" destOrd="0" presId="urn:microsoft.com/office/officeart/2009/3/layout/StepUpProcess"/>
    <dgm:cxn modelId="{3AF836D5-AE5E-4A05-98B2-DA9168557D56}" type="presOf" srcId="{AC1EB3F2-BE83-42B5-BA3E-37D4014BA5A0}" destId="{7F58B331-26CE-4F6E-866F-6A74D64A41B3}" srcOrd="0" destOrd="0" presId="urn:microsoft.com/office/officeart/2009/3/layout/StepUpProcess"/>
    <dgm:cxn modelId="{833AE971-0569-4036-B50D-2B2BF812C3A3}" srcId="{199C3794-8C23-4405-AF49-ED0DF808AA19}" destId="{DD7183A5-2A92-4E88-BE58-A11B98474C2D}" srcOrd="1" destOrd="0" parTransId="{75E28BD4-08A6-4320-BFA9-2F98B87BD492}" sibTransId="{939B5361-C42B-4DCF-87A3-EF133425AE34}"/>
    <dgm:cxn modelId="{249E6A22-1DB8-4B31-BE94-A7FA3E9D316E}" srcId="{199C3794-8C23-4405-AF49-ED0DF808AA19}" destId="{AC1EB3F2-BE83-42B5-BA3E-37D4014BA5A0}" srcOrd="0" destOrd="0" parTransId="{23E58FE9-6AED-42B1-8871-7ABA255887AC}" sibTransId="{2BEBDE5B-1BF9-4E3C-9162-C9051F90D703}"/>
    <dgm:cxn modelId="{E05CCCF0-841E-4C20-806C-51EE0CCB9225}" type="presParOf" srcId="{5F90D322-A338-4789-8211-6D8D6360BAFC}" destId="{903263FD-E436-41F2-BFBF-DEB0BE244BF6}" srcOrd="0" destOrd="0" presId="urn:microsoft.com/office/officeart/2009/3/layout/StepUpProcess"/>
    <dgm:cxn modelId="{FCEB9786-B29E-48C9-890E-E76FA5E7733E}" type="presParOf" srcId="{903263FD-E436-41F2-BFBF-DEB0BE244BF6}" destId="{99256089-C1AD-4D9D-9C18-3B0D5748F1C9}" srcOrd="0" destOrd="0" presId="urn:microsoft.com/office/officeart/2009/3/layout/StepUpProcess"/>
    <dgm:cxn modelId="{3BE87F4F-5AB8-4A52-9D47-DCB9C4130608}" type="presParOf" srcId="{903263FD-E436-41F2-BFBF-DEB0BE244BF6}" destId="{7F58B331-26CE-4F6E-866F-6A74D64A41B3}" srcOrd="1" destOrd="0" presId="urn:microsoft.com/office/officeart/2009/3/layout/StepUpProcess"/>
    <dgm:cxn modelId="{A74EC2E3-9063-4A9D-B564-F2E80A6B4466}" type="presParOf" srcId="{903263FD-E436-41F2-BFBF-DEB0BE244BF6}" destId="{D7F9D138-82B9-4273-AAC2-60EE6BB0EFEB}" srcOrd="2" destOrd="0" presId="urn:microsoft.com/office/officeart/2009/3/layout/StepUpProcess"/>
    <dgm:cxn modelId="{5051E44C-3CCB-40E7-AD27-551C8B355F5B}" type="presParOf" srcId="{5F90D322-A338-4789-8211-6D8D6360BAFC}" destId="{FE7FB389-E035-498F-B44D-A4C70D2B6BD8}" srcOrd="1" destOrd="0" presId="urn:microsoft.com/office/officeart/2009/3/layout/StepUpProcess"/>
    <dgm:cxn modelId="{F3CA3771-5166-48BE-BAA9-74EE2D08A2FE}" type="presParOf" srcId="{FE7FB389-E035-498F-B44D-A4C70D2B6BD8}" destId="{004C5B51-CD4B-4ED2-B743-56273BC1548E}" srcOrd="0" destOrd="0" presId="urn:microsoft.com/office/officeart/2009/3/layout/StepUpProcess"/>
    <dgm:cxn modelId="{CFC31810-EF61-40FE-9E75-6A5FDF6A7546}" type="presParOf" srcId="{5F90D322-A338-4789-8211-6D8D6360BAFC}" destId="{2CF25333-C349-49B6-BD4A-396456845BB5}" srcOrd="2" destOrd="0" presId="urn:microsoft.com/office/officeart/2009/3/layout/StepUpProcess"/>
    <dgm:cxn modelId="{9CD12C3F-CD2D-4144-AEB8-3CFA9B5982E3}" type="presParOf" srcId="{2CF25333-C349-49B6-BD4A-396456845BB5}" destId="{282BDCEC-69E1-4C37-ADB7-842028E4200A}" srcOrd="0" destOrd="0" presId="urn:microsoft.com/office/officeart/2009/3/layout/StepUpProcess"/>
    <dgm:cxn modelId="{FB0F2E7B-156F-42C2-9A0C-41E0FD8E2A4B}" type="presParOf" srcId="{2CF25333-C349-49B6-BD4A-396456845BB5}" destId="{2F6225E5-779C-49E6-9BE5-D5656BD180DA}" srcOrd="1" destOrd="0" presId="urn:microsoft.com/office/officeart/2009/3/layout/StepUpProcess"/>
    <dgm:cxn modelId="{9971CE60-F55D-4CEE-882D-B8BB543F1141}" type="presParOf" srcId="{2CF25333-C349-49B6-BD4A-396456845BB5}" destId="{2E704E7B-E3E4-4890-88D8-68284DF95059}" srcOrd="2" destOrd="0" presId="urn:microsoft.com/office/officeart/2009/3/layout/StepUpProcess"/>
    <dgm:cxn modelId="{07C62CAD-75B3-4CF9-A29B-911192068C6E}" type="presParOf" srcId="{5F90D322-A338-4789-8211-6D8D6360BAFC}" destId="{CE0964D1-A332-427D-965A-872A978AD753}" srcOrd="3" destOrd="0" presId="urn:microsoft.com/office/officeart/2009/3/layout/StepUpProcess"/>
    <dgm:cxn modelId="{2F8489D4-7C3D-4FB5-B647-BA342C9DC256}" type="presParOf" srcId="{CE0964D1-A332-427D-965A-872A978AD753}" destId="{A5412327-229A-419C-A943-6712E04F7FBB}" srcOrd="0" destOrd="0" presId="urn:microsoft.com/office/officeart/2009/3/layout/StepUpProcess"/>
    <dgm:cxn modelId="{B0B92BF8-77FA-440F-81CB-A4FD6282185F}" type="presParOf" srcId="{5F90D322-A338-4789-8211-6D8D6360BAFC}" destId="{E4B18FCF-68ED-44C7-968E-CC7885AC9046}" srcOrd="4" destOrd="0" presId="urn:microsoft.com/office/officeart/2009/3/layout/StepUpProcess"/>
    <dgm:cxn modelId="{79F87282-A616-4E9F-80E9-59DB749C27EF}" type="presParOf" srcId="{E4B18FCF-68ED-44C7-968E-CC7885AC9046}" destId="{3666D63A-79E7-4985-80BC-A2B3E741F2B9}" srcOrd="0" destOrd="0" presId="urn:microsoft.com/office/officeart/2009/3/layout/StepUpProcess"/>
    <dgm:cxn modelId="{D282606B-8D72-415B-98BF-41156AD4630D}" type="presParOf" srcId="{E4B18FCF-68ED-44C7-968E-CC7885AC9046}" destId="{B9C8D3F0-1782-4553-82C7-CEB5F6164F3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EE6366-EC34-4643-AF6A-B21DCB520F3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4" csCatId="accent1" phldr="1"/>
      <dgm:spPr/>
    </dgm:pt>
    <dgm:pt modelId="{4A696F7E-822B-4A85-B948-C308D5ED9439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проекту нормативно-правового акта</a:t>
          </a:r>
          <a:endParaRPr lang="ru-RU" sz="2000" b="1" dirty="0"/>
        </a:p>
      </dgm:t>
    </dgm:pt>
    <dgm:pt modelId="{C70458C2-5A94-4F2D-BB9D-D05C1DD3CF7B}" type="parTrans" cxnId="{2C6C9B57-B573-4231-8E28-F4BD681D0E1D}">
      <dgm:prSet/>
      <dgm:spPr/>
      <dgm:t>
        <a:bodyPr/>
        <a:lstStyle/>
        <a:p>
          <a:endParaRPr lang="ru-RU"/>
        </a:p>
      </dgm:t>
    </dgm:pt>
    <dgm:pt modelId="{3FEA0F40-BBAD-481A-980B-CAD6D0C4BC45}" type="sibTrans" cxnId="{2C6C9B57-B573-4231-8E28-F4BD681D0E1D}">
      <dgm:prSet/>
      <dgm:spPr/>
      <dgm:t>
        <a:bodyPr/>
        <a:lstStyle/>
        <a:p>
          <a:endParaRPr lang="ru-RU"/>
        </a:p>
      </dgm:t>
    </dgm:pt>
    <dgm:pt modelId="{7E9F8C0C-CFDC-4F3D-9583-EC72E643ABBE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прийняття нормативно-правового акта</a:t>
          </a:r>
          <a:endParaRPr lang="ru-RU" sz="2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C1C1D-7EEA-442F-9209-F7B0618EA297}" type="parTrans" cxnId="{937168F6-F5C9-46EA-8BD1-E06940C3FFE0}">
      <dgm:prSet/>
      <dgm:spPr/>
      <dgm:t>
        <a:bodyPr/>
        <a:lstStyle/>
        <a:p>
          <a:endParaRPr lang="ru-RU"/>
        </a:p>
      </dgm:t>
    </dgm:pt>
    <dgm:pt modelId="{BF629269-6E82-4ABD-8A39-ED9FE0018F7D}" type="sibTrans" cxnId="{937168F6-F5C9-46EA-8BD1-E06940C3FFE0}">
      <dgm:prSet/>
      <dgm:spPr/>
      <dgm:t>
        <a:bodyPr/>
        <a:lstStyle/>
        <a:p>
          <a:endParaRPr lang="ru-RU"/>
        </a:p>
      </dgm:t>
    </dgm:pt>
    <dgm:pt modelId="{02DBFC7D-A3CE-4C9F-964B-986D66E47043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опублікування нормативно-правового акта</a:t>
          </a:r>
          <a:endParaRPr lang="ru-RU" sz="2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C16664-B0AE-440B-8A46-3153B95EFD40}" type="parTrans" cxnId="{A9E594B5-CF7F-4F61-AB92-D83FEAD7DFBD}">
      <dgm:prSet/>
      <dgm:spPr/>
      <dgm:t>
        <a:bodyPr/>
        <a:lstStyle/>
        <a:p>
          <a:endParaRPr lang="ru-RU"/>
        </a:p>
      </dgm:t>
    </dgm:pt>
    <dgm:pt modelId="{CAF433A8-0C0B-4697-AC75-D2E4FA6EE08C}" type="sibTrans" cxnId="{A9E594B5-CF7F-4F61-AB92-D83FEAD7DFBD}">
      <dgm:prSet/>
      <dgm:spPr/>
      <dgm:t>
        <a:bodyPr/>
        <a:lstStyle/>
        <a:p>
          <a:endParaRPr lang="ru-RU"/>
        </a:p>
      </dgm:t>
    </dgm:pt>
    <dgm:pt modelId="{27D18516-E911-4445-A7E5-40BA80BD04B5}">
      <dgm:prSet phldrT="[Текст]"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прийняття рішення компетентного орган про необхідність розробки проекту, визначення учасників цієї розробки, підготовка проекту, обговорення та узгодження проекту із зацікавленими організаціями, доопрацювання проекту, усунення протиріч та зауважень</a:t>
          </a:r>
          <a:endParaRPr lang="ru-RU" sz="1600" dirty="0"/>
        </a:p>
      </dgm:t>
    </dgm:pt>
    <dgm:pt modelId="{86E5DD91-7DF0-465A-9841-0E33A98F7B8F}" type="parTrans" cxnId="{B620E091-29F8-42D8-B914-93187725871B}">
      <dgm:prSet/>
      <dgm:spPr/>
      <dgm:t>
        <a:bodyPr/>
        <a:lstStyle/>
        <a:p>
          <a:endParaRPr lang="ru-RU"/>
        </a:p>
      </dgm:t>
    </dgm:pt>
    <dgm:pt modelId="{C1269301-43D8-4805-8B3C-D1FDC50507D0}" type="sibTrans" cxnId="{B620E091-29F8-42D8-B914-93187725871B}">
      <dgm:prSet/>
      <dgm:spPr/>
      <dgm:t>
        <a:bodyPr/>
        <a:lstStyle/>
        <a:p>
          <a:endParaRPr lang="ru-RU"/>
        </a:p>
      </dgm:t>
    </dgm:pt>
    <dgm:pt modelId="{1865B073-7439-4C87-BCCC-426DB244E6E2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внесення проекту на обговорення в правотворчий орган, його обговорення та прийняття</a:t>
          </a:r>
          <a:endParaRPr lang="ru-RU" sz="20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E9ED6-D007-4F6E-AA79-DB7C73E0145B}" type="parTrans" cxnId="{27DB963E-1E81-4190-8065-561A1EE19CBA}">
      <dgm:prSet/>
      <dgm:spPr/>
      <dgm:t>
        <a:bodyPr/>
        <a:lstStyle/>
        <a:p>
          <a:endParaRPr lang="ru-RU"/>
        </a:p>
      </dgm:t>
    </dgm:pt>
    <dgm:pt modelId="{DE57FA77-7909-4DBE-A466-D553A1DBC27D}" type="sibTrans" cxnId="{27DB963E-1E81-4190-8065-561A1EE19CBA}">
      <dgm:prSet/>
      <dgm:spPr/>
      <dgm:t>
        <a:bodyPr/>
        <a:lstStyle/>
        <a:p>
          <a:endParaRPr lang="ru-RU"/>
        </a:p>
      </dgm:t>
    </dgm:pt>
    <dgm:pt modelId="{395BA507-19A4-4509-A0B5-A5665D4A54DD}" type="pres">
      <dgm:prSet presAssocID="{43EE6366-EC34-4643-AF6A-B21DCB520F3B}" presName="rootnode" presStyleCnt="0">
        <dgm:presLayoutVars>
          <dgm:chMax/>
          <dgm:chPref/>
          <dgm:dir/>
          <dgm:animLvl val="lvl"/>
        </dgm:presLayoutVars>
      </dgm:prSet>
      <dgm:spPr/>
    </dgm:pt>
    <dgm:pt modelId="{F52A4C36-F68C-4C36-9134-8DAB32AB0E98}" type="pres">
      <dgm:prSet presAssocID="{4A696F7E-822B-4A85-B948-C308D5ED9439}" presName="composite" presStyleCnt="0"/>
      <dgm:spPr/>
    </dgm:pt>
    <dgm:pt modelId="{A01DDC61-F17D-4267-B50B-66342E057A29}" type="pres">
      <dgm:prSet presAssocID="{4A696F7E-822B-4A85-B948-C308D5ED9439}" presName="LShape" presStyleLbl="alignNode1" presStyleIdx="0" presStyleCnt="5"/>
      <dgm:spPr/>
    </dgm:pt>
    <dgm:pt modelId="{0529A2D4-3D26-48F3-B7B5-47EF53A65989}" type="pres">
      <dgm:prSet presAssocID="{4A696F7E-822B-4A85-B948-C308D5ED9439}" presName="ParentText" presStyleLbl="revTx" presStyleIdx="0" presStyleCnt="3" custScaleX="127930" custLinFactNeighborX="14903" custLinFactNeighborY="-17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22836-C57B-4955-A551-B3FB4C7A9E5B}" type="pres">
      <dgm:prSet presAssocID="{4A696F7E-822B-4A85-B948-C308D5ED9439}" presName="Triangle" presStyleLbl="alignNode1" presStyleIdx="1" presStyleCnt="5"/>
      <dgm:spPr/>
    </dgm:pt>
    <dgm:pt modelId="{A5B9DE45-F052-4C17-9A5D-19A72C44B2F1}" type="pres">
      <dgm:prSet presAssocID="{3FEA0F40-BBAD-481A-980B-CAD6D0C4BC45}" presName="sibTrans" presStyleCnt="0"/>
      <dgm:spPr/>
    </dgm:pt>
    <dgm:pt modelId="{2CED7B67-41BC-4E20-86CE-2FCF2BEC8164}" type="pres">
      <dgm:prSet presAssocID="{3FEA0F40-BBAD-481A-980B-CAD6D0C4BC45}" presName="space" presStyleCnt="0"/>
      <dgm:spPr/>
    </dgm:pt>
    <dgm:pt modelId="{D2F37F85-AC2B-4BD9-AF85-191A64E2E944}" type="pres">
      <dgm:prSet presAssocID="{7E9F8C0C-CFDC-4F3D-9583-EC72E643ABBE}" presName="composite" presStyleCnt="0"/>
      <dgm:spPr/>
    </dgm:pt>
    <dgm:pt modelId="{9BCC6826-743D-483F-95A6-C09C130CBAEA}" type="pres">
      <dgm:prSet presAssocID="{7E9F8C0C-CFDC-4F3D-9583-EC72E643ABBE}" presName="LShape" presStyleLbl="alignNode1" presStyleIdx="2" presStyleCnt="5"/>
      <dgm:spPr/>
    </dgm:pt>
    <dgm:pt modelId="{70CBC085-7393-40A3-9B29-C1A71CE5088C}" type="pres">
      <dgm:prSet presAssocID="{7E9F8C0C-CFDC-4F3D-9583-EC72E643ABB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62FC9-E8BD-41C3-B13C-0CB95EFD7B55}" type="pres">
      <dgm:prSet presAssocID="{7E9F8C0C-CFDC-4F3D-9583-EC72E643ABBE}" presName="Triangle" presStyleLbl="alignNode1" presStyleIdx="3" presStyleCnt="5"/>
      <dgm:spPr/>
    </dgm:pt>
    <dgm:pt modelId="{DC4E7EE9-19E3-4661-ADFF-CD12D586B5FF}" type="pres">
      <dgm:prSet presAssocID="{BF629269-6E82-4ABD-8A39-ED9FE0018F7D}" presName="sibTrans" presStyleCnt="0"/>
      <dgm:spPr/>
    </dgm:pt>
    <dgm:pt modelId="{93178BF4-F52D-402D-8830-82C6064A5BA9}" type="pres">
      <dgm:prSet presAssocID="{BF629269-6E82-4ABD-8A39-ED9FE0018F7D}" presName="space" presStyleCnt="0"/>
      <dgm:spPr/>
    </dgm:pt>
    <dgm:pt modelId="{224FE812-59F6-4229-A7E5-2875ABC5FC8C}" type="pres">
      <dgm:prSet presAssocID="{02DBFC7D-A3CE-4C9F-964B-986D66E47043}" presName="composite" presStyleCnt="0"/>
      <dgm:spPr/>
    </dgm:pt>
    <dgm:pt modelId="{2191004C-B8E3-4CA8-84C3-262585C4A2C6}" type="pres">
      <dgm:prSet presAssocID="{02DBFC7D-A3CE-4C9F-964B-986D66E47043}" presName="LShape" presStyleLbl="alignNode1" presStyleIdx="4" presStyleCnt="5"/>
      <dgm:spPr/>
    </dgm:pt>
    <dgm:pt modelId="{FF649B43-FF96-430D-A112-29652A658DF2}" type="pres">
      <dgm:prSet presAssocID="{02DBFC7D-A3CE-4C9F-964B-986D66E4704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7168F6-F5C9-46EA-8BD1-E06940C3FFE0}" srcId="{43EE6366-EC34-4643-AF6A-B21DCB520F3B}" destId="{7E9F8C0C-CFDC-4F3D-9583-EC72E643ABBE}" srcOrd="1" destOrd="0" parTransId="{577C1C1D-7EEA-442F-9209-F7B0618EA297}" sibTransId="{BF629269-6E82-4ABD-8A39-ED9FE0018F7D}"/>
    <dgm:cxn modelId="{B620E091-29F8-42D8-B914-93187725871B}" srcId="{4A696F7E-822B-4A85-B948-C308D5ED9439}" destId="{27D18516-E911-4445-A7E5-40BA80BD04B5}" srcOrd="0" destOrd="0" parTransId="{86E5DD91-7DF0-465A-9841-0E33A98F7B8F}" sibTransId="{C1269301-43D8-4805-8B3C-D1FDC50507D0}"/>
    <dgm:cxn modelId="{E251F886-F78F-4851-A443-1BDFC230A27A}" type="presOf" srcId="{43EE6366-EC34-4643-AF6A-B21DCB520F3B}" destId="{395BA507-19A4-4509-A0B5-A5665D4A54DD}" srcOrd="0" destOrd="0" presId="urn:microsoft.com/office/officeart/2009/3/layout/StepUpProcess"/>
    <dgm:cxn modelId="{A0EA6D89-72BA-4025-AAB3-70CB66F4CC55}" type="presOf" srcId="{27D18516-E911-4445-A7E5-40BA80BD04B5}" destId="{0529A2D4-3D26-48F3-B7B5-47EF53A65989}" srcOrd="0" destOrd="1" presId="urn:microsoft.com/office/officeart/2009/3/layout/StepUpProcess"/>
    <dgm:cxn modelId="{A9E594B5-CF7F-4F61-AB92-D83FEAD7DFBD}" srcId="{43EE6366-EC34-4643-AF6A-B21DCB520F3B}" destId="{02DBFC7D-A3CE-4C9F-964B-986D66E47043}" srcOrd="2" destOrd="0" parTransId="{D2C16664-B0AE-440B-8A46-3153B95EFD40}" sibTransId="{CAF433A8-0C0B-4697-AC75-D2E4FA6EE08C}"/>
    <dgm:cxn modelId="{017EC67C-3A90-411F-B06B-45E5DCB1670F}" type="presOf" srcId="{02DBFC7D-A3CE-4C9F-964B-986D66E47043}" destId="{FF649B43-FF96-430D-A112-29652A658DF2}" srcOrd="0" destOrd="0" presId="urn:microsoft.com/office/officeart/2009/3/layout/StepUpProcess"/>
    <dgm:cxn modelId="{BE089ADA-BC7A-4AAB-A4C4-139B503165BB}" type="presOf" srcId="{1865B073-7439-4C87-BCCC-426DB244E6E2}" destId="{70CBC085-7393-40A3-9B29-C1A71CE5088C}" srcOrd="0" destOrd="1" presId="urn:microsoft.com/office/officeart/2009/3/layout/StepUpProcess"/>
    <dgm:cxn modelId="{AF30C87B-6A9A-4F45-BD16-611E08F8069D}" type="presOf" srcId="{7E9F8C0C-CFDC-4F3D-9583-EC72E643ABBE}" destId="{70CBC085-7393-40A3-9B29-C1A71CE5088C}" srcOrd="0" destOrd="0" presId="urn:microsoft.com/office/officeart/2009/3/layout/StepUpProcess"/>
    <dgm:cxn modelId="{27DB963E-1E81-4190-8065-561A1EE19CBA}" srcId="{7E9F8C0C-CFDC-4F3D-9583-EC72E643ABBE}" destId="{1865B073-7439-4C87-BCCC-426DB244E6E2}" srcOrd="0" destOrd="0" parTransId="{BA2E9ED6-D007-4F6E-AA79-DB7C73E0145B}" sibTransId="{DE57FA77-7909-4DBE-A466-D553A1DBC27D}"/>
    <dgm:cxn modelId="{BEE3F204-5BF4-49A5-9495-39796C4F1FB7}" type="presOf" srcId="{4A696F7E-822B-4A85-B948-C308D5ED9439}" destId="{0529A2D4-3D26-48F3-B7B5-47EF53A65989}" srcOrd="0" destOrd="0" presId="urn:microsoft.com/office/officeart/2009/3/layout/StepUpProcess"/>
    <dgm:cxn modelId="{2C6C9B57-B573-4231-8E28-F4BD681D0E1D}" srcId="{43EE6366-EC34-4643-AF6A-B21DCB520F3B}" destId="{4A696F7E-822B-4A85-B948-C308D5ED9439}" srcOrd="0" destOrd="0" parTransId="{C70458C2-5A94-4F2D-BB9D-D05C1DD3CF7B}" sibTransId="{3FEA0F40-BBAD-481A-980B-CAD6D0C4BC45}"/>
    <dgm:cxn modelId="{4369C338-9207-42A5-9B99-921875E1CC38}" type="presParOf" srcId="{395BA507-19A4-4509-A0B5-A5665D4A54DD}" destId="{F52A4C36-F68C-4C36-9134-8DAB32AB0E98}" srcOrd="0" destOrd="0" presId="urn:microsoft.com/office/officeart/2009/3/layout/StepUpProcess"/>
    <dgm:cxn modelId="{FAFEF53B-061A-4530-BD8A-E34EAF0A949C}" type="presParOf" srcId="{F52A4C36-F68C-4C36-9134-8DAB32AB0E98}" destId="{A01DDC61-F17D-4267-B50B-66342E057A29}" srcOrd="0" destOrd="0" presId="urn:microsoft.com/office/officeart/2009/3/layout/StepUpProcess"/>
    <dgm:cxn modelId="{E3BF34B4-E3C8-4002-AC3A-C523FF0B6EF0}" type="presParOf" srcId="{F52A4C36-F68C-4C36-9134-8DAB32AB0E98}" destId="{0529A2D4-3D26-48F3-B7B5-47EF53A65989}" srcOrd="1" destOrd="0" presId="urn:microsoft.com/office/officeart/2009/3/layout/StepUpProcess"/>
    <dgm:cxn modelId="{2392179D-4C25-46DA-8127-3947242597B3}" type="presParOf" srcId="{F52A4C36-F68C-4C36-9134-8DAB32AB0E98}" destId="{FFE22836-C57B-4955-A551-B3FB4C7A9E5B}" srcOrd="2" destOrd="0" presId="urn:microsoft.com/office/officeart/2009/3/layout/StepUpProcess"/>
    <dgm:cxn modelId="{6B16420D-314D-4A83-AC3A-AAD3A89A8E7E}" type="presParOf" srcId="{395BA507-19A4-4509-A0B5-A5665D4A54DD}" destId="{A5B9DE45-F052-4C17-9A5D-19A72C44B2F1}" srcOrd="1" destOrd="0" presId="urn:microsoft.com/office/officeart/2009/3/layout/StepUpProcess"/>
    <dgm:cxn modelId="{B9A3C531-DB49-4A99-8AAB-1AC27996C5B2}" type="presParOf" srcId="{A5B9DE45-F052-4C17-9A5D-19A72C44B2F1}" destId="{2CED7B67-41BC-4E20-86CE-2FCF2BEC8164}" srcOrd="0" destOrd="0" presId="urn:microsoft.com/office/officeart/2009/3/layout/StepUpProcess"/>
    <dgm:cxn modelId="{1C603074-FF04-43BF-B7F6-B86F5D600C60}" type="presParOf" srcId="{395BA507-19A4-4509-A0B5-A5665D4A54DD}" destId="{D2F37F85-AC2B-4BD9-AF85-191A64E2E944}" srcOrd="2" destOrd="0" presId="urn:microsoft.com/office/officeart/2009/3/layout/StepUpProcess"/>
    <dgm:cxn modelId="{4F05217A-BFBC-4CA6-A311-494750C5B247}" type="presParOf" srcId="{D2F37F85-AC2B-4BD9-AF85-191A64E2E944}" destId="{9BCC6826-743D-483F-95A6-C09C130CBAEA}" srcOrd="0" destOrd="0" presId="urn:microsoft.com/office/officeart/2009/3/layout/StepUpProcess"/>
    <dgm:cxn modelId="{B6F67B6F-1843-41EE-9D3A-8EC23351C08C}" type="presParOf" srcId="{D2F37F85-AC2B-4BD9-AF85-191A64E2E944}" destId="{70CBC085-7393-40A3-9B29-C1A71CE5088C}" srcOrd="1" destOrd="0" presId="urn:microsoft.com/office/officeart/2009/3/layout/StepUpProcess"/>
    <dgm:cxn modelId="{52BBFA4F-A16B-4497-B0EC-15D62F09C709}" type="presParOf" srcId="{D2F37F85-AC2B-4BD9-AF85-191A64E2E944}" destId="{7B062FC9-E8BD-41C3-B13C-0CB95EFD7B55}" srcOrd="2" destOrd="0" presId="urn:microsoft.com/office/officeart/2009/3/layout/StepUpProcess"/>
    <dgm:cxn modelId="{859A008E-2A76-46D6-803F-6C72DD28420C}" type="presParOf" srcId="{395BA507-19A4-4509-A0B5-A5665D4A54DD}" destId="{DC4E7EE9-19E3-4661-ADFF-CD12D586B5FF}" srcOrd="3" destOrd="0" presId="urn:microsoft.com/office/officeart/2009/3/layout/StepUpProcess"/>
    <dgm:cxn modelId="{E8BAD5FA-3E38-456F-B96E-D83285394DC8}" type="presParOf" srcId="{DC4E7EE9-19E3-4661-ADFF-CD12D586B5FF}" destId="{93178BF4-F52D-402D-8830-82C6064A5BA9}" srcOrd="0" destOrd="0" presId="urn:microsoft.com/office/officeart/2009/3/layout/StepUpProcess"/>
    <dgm:cxn modelId="{6DD3EA0A-F09F-4B09-80F5-CAA755E1039F}" type="presParOf" srcId="{395BA507-19A4-4509-A0B5-A5665D4A54DD}" destId="{224FE812-59F6-4229-A7E5-2875ABC5FC8C}" srcOrd="4" destOrd="0" presId="urn:microsoft.com/office/officeart/2009/3/layout/StepUpProcess"/>
    <dgm:cxn modelId="{6550B9BF-D47A-4D57-B436-B32EB6A2F673}" type="presParOf" srcId="{224FE812-59F6-4229-A7E5-2875ABC5FC8C}" destId="{2191004C-B8E3-4CA8-84C3-262585C4A2C6}" srcOrd="0" destOrd="0" presId="urn:microsoft.com/office/officeart/2009/3/layout/StepUpProcess"/>
    <dgm:cxn modelId="{0B93762D-03F0-41E7-9ABC-9F6F1F2FF17B}" type="presParOf" srcId="{224FE812-59F6-4229-A7E5-2875ABC5FC8C}" destId="{FF649B43-FF96-430D-A112-29652A658DF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E29677-4F7B-49E8-BE09-FBC5AE59ABC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FBBB6D-1560-465D-BB04-39755BC601D2}">
      <dgm:prSet phldrT="[Текст]" custT="1"/>
      <dgm:spPr/>
      <dgm:t>
        <a:bodyPr/>
        <a:lstStyle/>
        <a:p>
          <a:r>
            <a:rPr lang="uk-UA" sz="4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 (джерело) права </a:t>
          </a:r>
          <a:r>
            <a:rPr lang="uk-UA" sz="4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спосіб вираження зовні державної волі, юридичних правил поведінки, засіб об</a:t>
          </a:r>
          <a:r>
            <a:rPr lang="en-US" sz="4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44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єктивізації</a:t>
          </a:r>
          <a:r>
            <a:rPr lang="uk-UA" sz="4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правових норм</a:t>
          </a:r>
          <a:endParaRPr lang="ru-RU" sz="4400" dirty="0">
            <a:solidFill>
              <a:schemeClr val="accent4">
                <a:lumMod val="50000"/>
              </a:schemeClr>
            </a:solidFill>
          </a:endParaRPr>
        </a:p>
      </dgm:t>
    </dgm:pt>
    <dgm:pt modelId="{22CD1F07-E1DD-479D-95DB-17F8A762F7BB}" type="parTrans" cxnId="{D947D62E-F259-44AC-A2D3-321F97680E33}">
      <dgm:prSet/>
      <dgm:spPr/>
      <dgm:t>
        <a:bodyPr/>
        <a:lstStyle/>
        <a:p>
          <a:endParaRPr lang="ru-RU"/>
        </a:p>
      </dgm:t>
    </dgm:pt>
    <dgm:pt modelId="{435F1C18-F1AC-4732-B247-FCF531988E49}" type="sibTrans" cxnId="{D947D62E-F259-44AC-A2D3-321F97680E33}">
      <dgm:prSet/>
      <dgm:spPr/>
      <dgm:t>
        <a:bodyPr/>
        <a:lstStyle/>
        <a:p>
          <a:endParaRPr lang="ru-RU"/>
        </a:p>
      </dgm:t>
    </dgm:pt>
    <dgm:pt modelId="{FE9FA22D-4C2F-41EB-83DE-24E33B3E923F}" type="pres">
      <dgm:prSet presAssocID="{52E29677-4F7B-49E8-BE09-FBC5AE59ABC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B7EF71-58FD-49F9-947B-6DB73666D082}" type="pres">
      <dgm:prSet presAssocID="{D2FBBB6D-1560-465D-BB04-39755BC601D2}" presName="hierRoot1" presStyleCnt="0">
        <dgm:presLayoutVars>
          <dgm:hierBranch val="init"/>
        </dgm:presLayoutVars>
      </dgm:prSet>
      <dgm:spPr/>
    </dgm:pt>
    <dgm:pt modelId="{EE1DCA84-5A57-4CCA-B71F-B89FFB4B685C}" type="pres">
      <dgm:prSet presAssocID="{D2FBBB6D-1560-465D-BB04-39755BC601D2}" presName="rootComposite1" presStyleCnt="0"/>
      <dgm:spPr/>
    </dgm:pt>
    <dgm:pt modelId="{6FBFDA9F-6A7A-4EB6-9A9C-C25E97A76AD7}" type="pres">
      <dgm:prSet presAssocID="{D2FBBB6D-1560-465D-BB04-39755BC601D2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AA1BEC-3197-4A25-8B58-CAEC69231188}" type="pres">
      <dgm:prSet presAssocID="{D2FBBB6D-1560-465D-BB04-39755BC601D2}" presName="topArc1" presStyleLbl="parChTrans1D1" presStyleIdx="0" presStyleCnt="2"/>
      <dgm:spPr/>
    </dgm:pt>
    <dgm:pt modelId="{36D2F92F-67EF-4EA0-954B-BCA74FBFD1A3}" type="pres">
      <dgm:prSet presAssocID="{D2FBBB6D-1560-465D-BB04-39755BC601D2}" presName="bottomArc1" presStyleLbl="parChTrans1D1" presStyleIdx="1" presStyleCnt="2"/>
      <dgm:spPr/>
    </dgm:pt>
    <dgm:pt modelId="{25D2A80E-5A46-447D-8577-0658ABE611FD}" type="pres">
      <dgm:prSet presAssocID="{D2FBBB6D-1560-465D-BB04-39755BC601D2}" presName="topConnNode1" presStyleLbl="node1" presStyleIdx="0" presStyleCnt="0"/>
      <dgm:spPr/>
      <dgm:t>
        <a:bodyPr/>
        <a:lstStyle/>
        <a:p>
          <a:endParaRPr lang="ru-RU"/>
        </a:p>
      </dgm:t>
    </dgm:pt>
    <dgm:pt modelId="{C23A17DC-8561-4CC3-92D6-8651B171F299}" type="pres">
      <dgm:prSet presAssocID="{D2FBBB6D-1560-465D-BB04-39755BC601D2}" presName="hierChild2" presStyleCnt="0"/>
      <dgm:spPr/>
    </dgm:pt>
    <dgm:pt modelId="{9D55A75E-B559-417F-8CD6-3FB271C4E408}" type="pres">
      <dgm:prSet presAssocID="{D2FBBB6D-1560-465D-BB04-39755BC601D2}" presName="hierChild3" presStyleCnt="0"/>
      <dgm:spPr/>
    </dgm:pt>
  </dgm:ptLst>
  <dgm:cxnLst>
    <dgm:cxn modelId="{1BA13102-D9C8-4794-BA0D-CF90ECEAA628}" type="presOf" srcId="{D2FBBB6D-1560-465D-BB04-39755BC601D2}" destId="{25D2A80E-5A46-447D-8577-0658ABE611FD}" srcOrd="1" destOrd="0" presId="urn:microsoft.com/office/officeart/2008/layout/HalfCircleOrganizationChart"/>
    <dgm:cxn modelId="{386BFE25-6CFE-48D1-A459-23077561C45B}" type="presOf" srcId="{D2FBBB6D-1560-465D-BB04-39755BC601D2}" destId="{6FBFDA9F-6A7A-4EB6-9A9C-C25E97A76AD7}" srcOrd="0" destOrd="0" presId="urn:microsoft.com/office/officeart/2008/layout/HalfCircleOrganizationChart"/>
    <dgm:cxn modelId="{D947D62E-F259-44AC-A2D3-321F97680E33}" srcId="{52E29677-4F7B-49E8-BE09-FBC5AE59ABCB}" destId="{D2FBBB6D-1560-465D-BB04-39755BC601D2}" srcOrd="0" destOrd="0" parTransId="{22CD1F07-E1DD-479D-95DB-17F8A762F7BB}" sibTransId="{435F1C18-F1AC-4732-B247-FCF531988E49}"/>
    <dgm:cxn modelId="{70E2976C-43A9-4429-A6EA-B431BA877A40}" type="presOf" srcId="{52E29677-4F7B-49E8-BE09-FBC5AE59ABCB}" destId="{FE9FA22D-4C2F-41EB-83DE-24E33B3E923F}" srcOrd="0" destOrd="0" presId="urn:microsoft.com/office/officeart/2008/layout/HalfCircleOrganizationChart"/>
    <dgm:cxn modelId="{84B3AE87-6886-46EB-ABA0-21F538BA4A0A}" type="presParOf" srcId="{FE9FA22D-4C2F-41EB-83DE-24E33B3E923F}" destId="{EDB7EF71-58FD-49F9-947B-6DB73666D082}" srcOrd="0" destOrd="0" presId="urn:microsoft.com/office/officeart/2008/layout/HalfCircleOrganizationChart"/>
    <dgm:cxn modelId="{E4C2FCFA-4420-473E-88BF-345EEB359580}" type="presParOf" srcId="{EDB7EF71-58FD-49F9-947B-6DB73666D082}" destId="{EE1DCA84-5A57-4CCA-B71F-B89FFB4B685C}" srcOrd="0" destOrd="0" presId="urn:microsoft.com/office/officeart/2008/layout/HalfCircleOrganizationChart"/>
    <dgm:cxn modelId="{EB2D3542-5693-4D06-B4C8-0516E1E2F22F}" type="presParOf" srcId="{EE1DCA84-5A57-4CCA-B71F-B89FFB4B685C}" destId="{6FBFDA9F-6A7A-4EB6-9A9C-C25E97A76AD7}" srcOrd="0" destOrd="0" presId="urn:microsoft.com/office/officeart/2008/layout/HalfCircleOrganizationChart"/>
    <dgm:cxn modelId="{4EF55D10-1F49-4A7B-ACC0-BA8B20411B82}" type="presParOf" srcId="{EE1DCA84-5A57-4CCA-B71F-B89FFB4B685C}" destId="{C9AA1BEC-3197-4A25-8B58-CAEC69231188}" srcOrd="1" destOrd="0" presId="urn:microsoft.com/office/officeart/2008/layout/HalfCircleOrganizationChart"/>
    <dgm:cxn modelId="{8307A2C7-8E4C-45D3-9290-0AE027FE3CFB}" type="presParOf" srcId="{EE1DCA84-5A57-4CCA-B71F-B89FFB4B685C}" destId="{36D2F92F-67EF-4EA0-954B-BCA74FBFD1A3}" srcOrd="2" destOrd="0" presId="urn:microsoft.com/office/officeart/2008/layout/HalfCircleOrganizationChart"/>
    <dgm:cxn modelId="{ED7951AF-79EB-4EDA-984B-F8D020004652}" type="presParOf" srcId="{EE1DCA84-5A57-4CCA-B71F-B89FFB4B685C}" destId="{25D2A80E-5A46-447D-8577-0658ABE611FD}" srcOrd="3" destOrd="0" presId="urn:microsoft.com/office/officeart/2008/layout/HalfCircleOrganizationChart"/>
    <dgm:cxn modelId="{F012F63F-185A-4A57-BC51-71A087A72125}" type="presParOf" srcId="{EDB7EF71-58FD-49F9-947B-6DB73666D082}" destId="{C23A17DC-8561-4CC3-92D6-8651B171F299}" srcOrd="1" destOrd="0" presId="urn:microsoft.com/office/officeart/2008/layout/HalfCircleOrganizationChart"/>
    <dgm:cxn modelId="{556261E1-8100-49EF-890B-253397F05C4B}" type="presParOf" srcId="{EDB7EF71-58FD-49F9-947B-6DB73666D082}" destId="{9D55A75E-B559-417F-8CD6-3FB271C4E40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3294E-2C30-4A42-94AF-CC2BD5B97733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F8DF-2197-4DED-BCE0-32C56EC459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51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F8DF-2197-4DED-BCE0-32C56EC4590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59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68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01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32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36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2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91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529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062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17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75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09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24A159-E1FB-45F8-A5C3-C5279AA555F6}" type="datetimeFigureOut">
              <a:rPr lang="uk-UA" smtClean="0"/>
              <a:t>08.05.2016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54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5" y="1718524"/>
            <a:ext cx="7294048" cy="461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92" descr="http://www.naiau.kiev.ua/images/template/95_rok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62" y="1919689"/>
            <a:ext cx="929887" cy="10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gerb_14-01-2013_e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131" y="1718524"/>
            <a:ext cx="1895689" cy="26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0043" y="491329"/>
            <a:ext cx="11002264" cy="110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академія внутрішніх справ</a:t>
            </a:r>
            <a:b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теорії держави та права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065588" y="4477623"/>
            <a:ext cx="2076719" cy="110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</a:t>
            </a:r>
          </a:p>
          <a:p>
            <a:pPr>
              <a:spcBef>
                <a:spcPts val="1200"/>
              </a:spcBef>
            </a:pPr>
            <a:r>
              <a:rPr lang="uk-UA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Лазнюк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83293" y="6120252"/>
            <a:ext cx="1515763" cy="424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2016</a:t>
            </a:r>
          </a:p>
        </p:txBody>
      </p:sp>
    </p:spTree>
    <p:extLst>
      <p:ext uri="{BB962C8B-B14F-4D97-AF65-F5344CB8AC3E}">
        <p14:creationId xmlns:p14="http://schemas.microsoft.com/office/powerpoint/2010/main" val="17703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1637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Стадії правотворчого процесу</a:t>
            </a:r>
            <a:endParaRPr lang="ru-RU" sz="4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590461"/>
              </p:ext>
            </p:extLst>
          </p:nvPr>
        </p:nvGraphicFramePr>
        <p:xfrm>
          <a:off x="1097280" y="904240"/>
          <a:ext cx="10058400" cy="5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20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Поняття та основні види форм (джерел)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569297"/>
              </p:ext>
            </p:extLst>
          </p:nvPr>
        </p:nvGraphicFramePr>
        <p:xfrm>
          <a:off x="1096963" y="1846263"/>
          <a:ext cx="10058400" cy="446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4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346972"/>
              </p:ext>
            </p:extLst>
          </p:nvPr>
        </p:nvGraphicFramePr>
        <p:xfrm>
          <a:off x="1096963" y="497840"/>
          <a:ext cx="10058400" cy="591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80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298221"/>
              </p:ext>
            </p:extLst>
          </p:nvPr>
        </p:nvGraphicFramePr>
        <p:xfrm>
          <a:off x="1096963" y="497840"/>
          <a:ext cx="10058400" cy="591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1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56123"/>
            <a:ext cx="10058400" cy="1450757"/>
          </a:xfrm>
        </p:spPr>
        <p:txBody>
          <a:bodyPr>
            <a:normAutofit/>
          </a:bodyPr>
          <a:lstStyle/>
          <a:p>
            <a:pPr lvl="0"/>
            <a:r>
              <a:rPr lang="uk-UA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7.3 Нормативно правовий акт: поняття, ознаки та </a:t>
            </a: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647387"/>
              </p:ext>
            </p:extLst>
          </p:nvPr>
        </p:nvGraphicFramePr>
        <p:xfrm>
          <a:off x="1198880" y="1940561"/>
          <a:ext cx="10058400" cy="432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1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2917"/>
          </a:xfrm>
        </p:spPr>
        <p:txBody>
          <a:bodyPr>
            <a:normAutofit/>
          </a:bodyPr>
          <a:lstStyle/>
          <a:p>
            <a:pPr lvl="0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 риси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нормативно-правового акта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099873"/>
              </p:ext>
            </p:extLst>
          </p:nvPr>
        </p:nvGraphicFramePr>
        <p:xfrm>
          <a:off x="1096963" y="1320801"/>
          <a:ext cx="10058400" cy="510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21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нормативно-правових актів за юридичною </a:t>
            </a: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силою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314689"/>
              </p:ext>
            </p:extLst>
          </p:nvPr>
        </p:nvGraphicFramePr>
        <p:xfrm>
          <a:off x="1096963" y="1846263"/>
          <a:ext cx="10058400" cy="449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77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28000"/>
              </p:ext>
            </p:extLst>
          </p:nvPr>
        </p:nvGraphicFramePr>
        <p:xfrm>
          <a:off x="1096963" y="670560"/>
          <a:ext cx="10058400" cy="558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2868"/>
              </p:ext>
            </p:extLst>
          </p:nvPr>
        </p:nvGraphicFramePr>
        <p:xfrm>
          <a:off x="1096963" y="518160"/>
          <a:ext cx="10058400" cy="5781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195163"/>
            <a:ext cx="10058400" cy="820837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Класифікація законів</a:t>
            </a:r>
            <a:endParaRPr lang="ru-RU" sz="36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538983"/>
              </p:ext>
            </p:extLst>
          </p:nvPr>
        </p:nvGraphicFramePr>
        <p:xfrm>
          <a:off x="1096963" y="1178560"/>
          <a:ext cx="10058400" cy="526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7. ПРАВОТВОРЧІСТЬ ТА ФОРМИ (ДЖЕРЕЛА) </a:t>
            </a:r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uk-UA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657564"/>
              </p:ext>
            </p:extLst>
          </p:nvPr>
        </p:nvGraphicFramePr>
        <p:xfrm>
          <a:off x="1023810" y="1846263"/>
          <a:ext cx="10451910" cy="4636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814042"/>
              </p:ext>
            </p:extLst>
          </p:nvPr>
        </p:nvGraphicFramePr>
        <p:xfrm>
          <a:off x="1096963" y="1426029"/>
          <a:ext cx="10058400" cy="4442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6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4000" b="1" dirty="0">
                <a:cs typeface="Times New Roman" panose="02020603050405020304" pitchFamily="18" charset="0"/>
              </a:rPr>
              <a:t>Класифікація підзаконних нормативно-правових актів за сферою </a:t>
            </a:r>
            <a:r>
              <a:rPr lang="uk-UA" sz="4000" b="1" dirty="0" smtClean="0">
                <a:cs typeface="Times New Roman" panose="02020603050405020304" pitchFamily="18" charset="0"/>
              </a:rPr>
              <a:t>дії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385701"/>
              </p:ext>
            </p:extLst>
          </p:nvPr>
        </p:nvGraphicFramePr>
        <p:xfrm>
          <a:off x="1097280" y="1422400"/>
          <a:ext cx="10475277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5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881659"/>
              </p:ext>
            </p:extLst>
          </p:nvPr>
        </p:nvGraphicFramePr>
        <p:xfrm>
          <a:off x="1096963" y="822960"/>
          <a:ext cx="10058400" cy="5364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1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36995"/>
            <a:ext cx="10058400" cy="891957"/>
          </a:xfrm>
        </p:spPr>
        <p:txBody>
          <a:bodyPr>
            <a:normAutofit/>
          </a:bodyPr>
          <a:lstStyle/>
          <a:p>
            <a:pPr lvl="0"/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 нормативно-правових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 у часі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113829"/>
              </p:ext>
            </p:extLst>
          </p:nvPr>
        </p:nvGraphicFramePr>
        <p:xfrm>
          <a:off x="1097280" y="2123440"/>
          <a:ext cx="10058400" cy="443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97280" y="391342"/>
            <a:ext cx="10058400" cy="8919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 Дія нормативно-правових актів у просторі, часі та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колом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</a:p>
        </p:txBody>
      </p:sp>
    </p:spTree>
    <p:extLst>
      <p:ext uri="{BB962C8B-B14F-4D97-AF65-F5344CB8AC3E}">
        <p14:creationId xmlns:p14="http://schemas.microsoft.com/office/powerpoint/2010/main" val="10442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42204"/>
            <a:ext cx="10058400" cy="891957"/>
          </a:xfrm>
        </p:spPr>
        <p:txBody>
          <a:bodyPr>
            <a:normAutofit/>
          </a:bodyPr>
          <a:lstStyle/>
          <a:p>
            <a:pPr lvl="0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 нормативно-правових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актів у просторі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601537"/>
              </p:ext>
            </p:extLst>
          </p:nvPr>
        </p:nvGraphicFramePr>
        <p:xfrm>
          <a:off x="1097280" y="1676401"/>
          <a:ext cx="10058400" cy="461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1845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 нормативно-правових актів </a:t>
            </a: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колом осіб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612577"/>
              </p:ext>
            </p:extLst>
          </p:nvPr>
        </p:nvGraphicFramePr>
        <p:xfrm>
          <a:off x="1097280" y="1681671"/>
          <a:ext cx="10627678" cy="463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8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694944"/>
            <a:ext cx="10058400" cy="630936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Список використаних джерел</a:t>
            </a:r>
            <a:endParaRPr lang="uk-U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97280" y="1142999"/>
            <a:ext cx="10195560" cy="5143717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uk-UA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Загальна теорія держави і права : [підруч. для </a:t>
            </a:r>
            <a:r>
              <a:rPr lang="uk-UA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студ</a:t>
            </a: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 юрид. вищих навч. </a:t>
            </a:r>
            <a:r>
              <a:rPr lang="uk-UA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закл</a:t>
            </a: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.] / [М. В. Цвік, О. В. Петришин, Л. В. Авраменко та ін.] ; за ред. д-ра юрид. наук, проф., акад. </a:t>
            </a:r>
            <a:r>
              <a:rPr lang="uk-UA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АПрН</a:t>
            </a: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 України М. В. Цвіка, д-ра юрид. наук, проф., акад. </a:t>
            </a:r>
            <a:r>
              <a:rPr lang="uk-UA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АІІрН</a:t>
            </a: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України О. В. Петришина. – Х. : Право, 2011. – 584 с</a:t>
            </a:r>
            <a:r>
              <a:rPr lang="uk-UA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Кельман М. С. Загальна теорія держави та права : підруч. / М. С. Кельман, О. Г. </a:t>
            </a:r>
            <a:r>
              <a:rPr lang="uk-UA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Мурашин</a:t>
            </a: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Н. М. Хома. – 3-тє вид., </a:t>
            </a:r>
            <a:r>
              <a:rPr lang="uk-UA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стереот</a:t>
            </a: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 – </a:t>
            </a:r>
            <a:r>
              <a:rPr lang="uk-UA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Л.</a:t>
            </a: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 : «Новий Світ-2000», 2009. – 584 с</a:t>
            </a:r>
            <a:r>
              <a:rPr lang="uk-UA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Пархоменко Н. М. Джерела права: проблеми теорії та методології :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монографія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/ Н.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М. Пархоменко. – К.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uk-UA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Юридична </a:t>
            </a:r>
            <a:r>
              <a:rPr lang="uk-UA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думка, 2008. – 336 с</a:t>
            </a:r>
            <a:r>
              <a:rPr lang="uk-UA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Скакун О. Ф. Теорія держави і права : підруч. / О. Ф. Скакун ; пер. з рос. – Х. : Консум, 2006. – 656 с.</a:t>
            </a:r>
            <a:endParaRPr lang="uk-UA" sz="2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716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2" y="640080"/>
            <a:ext cx="10058400" cy="88392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теми</a:t>
            </a:r>
            <a:endParaRPr lang="uk-UA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653292"/>
              </p:ext>
            </p:extLst>
          </p:nvPr>
        </p:nvGraphicFramePr>
        <p:xfrm>
          <a:off x="853440" y="1846263"/>
          <a:ext cx="11043920" cy="439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8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669907"/>
              </p:ext>
            </p:extLst>
          </p:nvPr>
        </p:nvGraphicFramePr>
        <p:xfrm>
          <a:off x="1096962" y="1846263"/>
          <a:ext cx="10241597" cy="444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5477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питання теми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Правотворчість: суб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єкти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види та стадії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97280" y="2359616"/>
            <a:ext cx="10058400" cy="3766864"/>
          </a:xfrm>
          <a:ln>
            <a:noFill/>
          </a:ln>
          <a:effectLst>
            <a:outerShdw blurRad="63500" dist="12700" dir="5400000" sx="102000" sy="102000" rotWithShape="0">
              <a:srgbClr val="000000">
                <a:alpha val="32000"/>
              </a:srgbClr>
            </a:outerShdw>
            <a:softEdge rad="1270000"/>
          </a:effectLst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Правотворчість</a:t>
            </a: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одна </a:t>
            </a:r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діяльності держави в особі компетентних органів, установ та організацій, які уповноважені (в передбачених законом випадках) готувати, видавати або вдосконалювати нормативно-правові акти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24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986003"/>
              </p:ext>
            </p:extLst>
          </p:nvPr>
        </p:nvGraphicFramePr>
        <p:xfrm>
          <a:off x="1096963" y="650240"/>
          <a:ext cx="10058400" cy="574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2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631293"/>
              </p:ext>
            </p:extLst>
          </p:nvPr>
        </p:nvGraphicFramePr>
        <p:xfrm>
          <a:off x="1096963" y="883920"/>
          <a:ext cx="10058400" cy="535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70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95679"/>
              </p:ext>
            </p:extLst>
          </p:nvPr>
        </p:nvGraphicFramePr>
        <p:xfrm>
          <a:off x="1066483" y="1328103"/>
          <a:ext cx="10058400" cy="437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8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185003"/>
            <a:ext cx="10058400" cy="1450757"/>
          </a:xfrm>
        </p:spPr>
        <p:txBody>
          <a:bodyPr>
            <a:normAutofit/>
          </a:bodyPr>
          <a:lstStyle/>
          <a:p>
            <a:pPr lvl="0"/>
            <a:r>
              <a:rPr lang="uk-UA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правоутворення як </a:t>
            </a:r>
            <a:r>
              <a:rPr lang="uk-UA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 </a:t>
            </a:r>
            <a:r>
              <a:rPr lang="uk-UA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 і становлення права 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223956"/>
              </p:ext>
            </p:extLst>
          </p:nvPr>
        </p:nvGraphicFramePr>
        <p:xfrm>
          <a:off x="1096962" y="1635760"/>
          <a:ext cx="10190797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96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1394</TotalTime>
  <Words>1324</Words>
  <Application>Microsoft Office PowerPoint</Application>
  <PresentationFormat>Широкоэкранный</PresentationFormat>
  <Paragraphs>130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SimSun</vt:lpstr>
      <vt:lpstr>Arial</vt:lpstr>
      <vt:lpstr>Calibri</vt:lpstr>
      <vt:lpstr>Times New Roman</vt:lpstr>
      <vt:lpstr>Ретро</vt:lpstr>
      <vt:lpstr>Презентация PowerPoint</vt:lpstr>
      <vt:lpstr>ТЕМА 7. ПРАВОТВОРЧІСТЬ ТА ФОРМИ (ДЖЕРЕЛА) ПРАВА</vt:lpstr>
      <vt:lpstr>Основні терміни теми</vt:lpstr>
      <vt:lpstr>Навчальні питання теми</vt:lpstr>
      <vt:lpstr>7.1. Правотворчість: суб’єкти, види та стадії</vt:lpstr>
      <vt:lpstr>Презентация PowerPoint</vt:lpstr>
      <vt:lpstr>Презентация PowerPoint</vt:lpstr>
      <vt:lpstr>Презентация PowerPoint</vt:lpstr>
      <vt:lpstr>Етапи правоутворення як процесу виникнення і становлення права </vt:lpstr>
      <vt:lpstr>Стадії правотворчого процесу</vt:lpstr>
      <vt:lpstr>7.2 Поняття та основні види форм (джерел) права</vt:lpstr>
      <vt:lpstr>Презентация PowerPoint</vt:lpstr>
      <vt:lpstr>Презентация PowerPoint</vt:lpstr>
      <vt:lpstr>7.3 Нормативно правовий акт: поняття, ознаки та види</vt:lpstr>
      <vt:lpstr>Характерні риси нормативно-правового акта</vt:lpstr>
      <vt:lpstr>Класифікація нормативно-правових актів за юридичною силою</vt:lpstr>
      <vt:lpstr>Презентация PowerPoint</vt:lpstr>
      <vt:lpstr>Презентация PowerPoint</vt:lpstr>
      <vt:lpstr>Класифікація законів</vt:lpstr>
      <vt:lpstr>Презентация PowerPoint</vt:lpstr>
      <vt:lpstr>Класифікація підзаконних нормативно-правових актів за сферою дії</vt:lpstr>
      <vt:lpstr>Презентация PowerPoint</vt:lpstr>
      <vt:lpstr>Дія нормативно-правових актів у часі</vt:lpstr>
      <vt:lpstr>Дія нормативно-правових актів у просторі</vt:lpstr>
      <vt:lpstr>Дія нормативно-правових актів за колом осіб</vt:lpstr>
      <vt:lpstr>Список використаних джерел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 Мультимедійний навчальний посібник з навчальної дисципліни «Теорія держави та права»</dc:title>
  <dc:creator>Юрій Кривицький</dc:creator>
  <cp:lastModifiedBy>Adm</cp:lastModifiedBy>
  <cp:revision>132</cp:revision>
  <dcterms:created xsi:type="dcterms:W3CDTF">2016-01-25T12:15:19Z</dcterms:created>
  <dcterms:modified xsi:type="dcterms:W3CDTF">2016-05-08T06:15:10Z</dcterms:modified>
</cp:coreProperties>
</file>