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notesMasterIdLst>
    <p:notesMasterId r:id="rId34"/>
  </p:notesMasterIdLst>
  <p:sldIdLst>
    <p:sldId id="297" r:id="rId2"/>
    <p:sldId id="257" r:id="rId3"/>
    <p:sldId id="258" r:id="rId4"/>
    <p:sldId id="260" r:id="rId5"/>
    <p:sldId id="300" r:id="rId6"/>
    <p:sldId id="261" r:id="rId7"/>
    <p:sldId id="319" r:id="rId8"/>
    <p:sldId id="264" r:id="rId9"/>
    <p:sldId id="302" r:id="rId10"/>
    <p:sldId id="271" r:id="rId11"/>
    <p:sldId id="303" r:id="rId12"/>
    <p:sldId id="320" r:id="rId13"/>
    <p:sldId id="321" r:id="rId14"/>
    <p:sldId id="305" r:id="rId15"/>
    <p:sldId id="306" r:id="rId16"/>
    <p:sldId id="299" r:id="rId17"/>
    <p:sldId id="267" r:id="rId18"/>
    <p:sldId id="268" r:id="rId19"/>
    <p:sldId id="269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298" r:id="rId3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EAF46-9925-4148-B945-76F2224F016E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41BE9170-9A47-4E72-8FAE-132FFE2F1367}">
      <dgm:prSet phldrT="[Текст]" custT="1"/>
      <dgm:spPr/>
      <dgm:t>
        <a:bodyPr/>
        <a:lstStyle/>
        <a:p>
          <a:r>
            <a:rPr lang="uk-UA" sz="28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Визнання</a:t>
          </a:r>
          <a:endParaRPr lang="uk-UA" sz="28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40AE03-F8CD-4E41-AD4C-A42E6EA09A26}" type="parTrans" cxnId="{E3A792D2-3004-4D11-B410-CB91909D4634}">
      <dgm:prSet/>
      <dgm:spPr/>
      <dgm:t>
        <a:bodyPr/>
        <a:lstStyle/>
        <a:p>
          <a:endParaRPr lang="uk-UA"/>
        </a:p>
      </dgm:t>
    </dgm:pt>
    <dgm:pt modelId="{3F1AEC3B-F608-4637-818E-4991FDDCB15D}" type="sibTrans" cxnId="{E3A792D2-3004-4D11-B410-CB91909D4634}">
      <dgm:prSet/>
      <dgm:spPr/>
      <dgm:t>
        <a:bodyPr/>
        <a:lstStyle/>
        <a:p>
          <a:endParaRPr lang="uk-UA"/>
        </a:p>
      </dgm:t>
    </dgm:pt>
    <dgm:pt modelId="{849DC97E-BB2C-4DF6-9882-2B51A307FB7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Типи держави</a:t>
          </a:r>
          <a:endParaRPr lang="uk-UA" sz="28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C4495F-D310-4917-9F90-644D6C18B6EB}" type="parTrans" cxnId="{70CB54B3-912D-446A-B360-86C06F55C24F}">
      <dgm:prSet/>
      <dgm:spPr/>
      <dgm:t>
        <a:bodyPr/>
        <a:lstStyle/>
        <a:p>
          <a:endParaRPr lang="uk-UA"/>
        </a:p>
      </dgm:t>
    </dgm:pt>
    <dgm:pt modelId="{38BC555E-A644-4CA2-90EE-B319691985DC}" type="sibTrans" cxnId="{70CB54B3-912D-446A-B360-86C06F55C24F}">
      <dgm:prSet/>
      <dgm:spPr/>
      <dgm:t>
        <a:bodyPr/>
        <a:lstStyle/>
        <a:p>
          <a:endParaRPr lang="uk-UA"/>
        </a:p>
      </dgm:t>
    </dgm:pt>
    <dgm:pt modelId="{D796DDCA-8FEC-4275-8300-9EEBC27EFB4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Формація</a:t>
          </a:r>
          <a:endParaRPr lang="uk-UA" sz="28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74088-4CAD-47D0-BC64-E0C71D0C9E49}" type="parTrans" cxnId="{C759571B-B8FD-4500-9F12-6E7FDEEC372D}">
      <dgm:prSet/>
      <dgm:spPr/>
      <dgm:t>
        <a:bodyPr/>
        <a:lstStyle/>
        <a:p>
          <a:endParaRPr lang="uk-UA"/>
        </a:p>
      </dgm:t>
    </dgm:pt>
    <dgm:pt modelId="{5A375663-8573-4E9F-B902-AAFAC9F3597B}" type="sibTrans" cxnId="{C759571B-B8FD-4500-9F12-6E7FDEEC372D}">
      <dgm:prSet/>
      <dgm:spPr/>
      <dgm:t>
        <a:bodyPr/>
        <a:lstStyle/>
        <a:p>
          <a:endParaRPr lang="uk-UA"/>
        </a:p>
      </dgm:t>
    </dgm:pt>
    <dgm:pt modelId="{56C1F35E-636C-4D1B-8911-060F7612E03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Тоталітарна держава</a:t>
          </a:r>
          <a:endParaRPr lang="uk-UA" sz="24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C1485F-C242-4561-8DC6-DC049C59FC71}" type="parTrans" cxnId="{5EC84D79-E199-4611-B2B1-732528130F5C}">
      <dgm:prSet/>
      <dgm:spPr/>
      <dgm:t>
        <a:bodyPr/>
        <a:lstStyle/>
        <a:p>
          <a:endParaRPr lang="uk-UA"/>
        </a:p>
      </dgm:t>
    </dgm:pt>
    <dgm:pt modelId="{A9FDC298-DE3D-4683-8819-3512F34ACF52}" type="sibTrans" cxnId="{5EC84D79-E199-4611-B2B1-732528130F5C}">
      <dgm:prSet/>
      <dgm:spPr/>
      <dgm:t>
        <a:bodyPr/>
        <a:lstStyle/>
        <a:p>
          <a:endParaRPr lang="uk-UA"/>
        </a:p>
      </dgm:t>
    </dgm:pt>
    <dgm:pt modelId="{5A430131-1F52-4B3D-A8D0-65978BDB9C2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Анархізм</a:t>
          </a:r>
          <a:endParaRPr lang="uk-UA" sz="28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88A7B-4563-4D3A-AA49-FEA46DE03BC8}" type="parTrans" cxnId="{AA32D8A3-37AE-4C1A-950F-F039BCC194E0}">
      <dgm:prSet/>
      <dgm:spPr/>
      <dgm:t>
        <a:bodyPr/>
        <a:lstStyle/>
        <a:p>
          <a:endParaRPr lang="uk-UA"/>
        </a:p>
      </dgm:t>
    </dgm:pt>
    <dgm:pt modelId="{A2154172-D69E-445B-9F62-F45F03BF792D}" type="sibTrans" cxnId="{AA32D8A3-37AE-4C1A-950F-F039BCC194E0}">
      <dgm:prSet/>
      <dgm:spPr/>
      <dgm:t>
        <a:bodyPr/>
        <a:lstStyle/>
        <a:p>
          <a:endParaRPr lang="uk-UA"/>
        </a:p>
      </dgm:t>
    </dgm:pt>
    <dgm:pt modelId="{C5819FAC-1039-41C9-B9C9-8E9D71F5D8F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Теорія еліт</a:t>
          </a:r>
          <a:endParaRPr lang="uk-UA" sz="28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A3AD5-B314-4187-AF02-B596DB101DDB}" type="parTrans" cxnId="{F6DA08DB-ACB1-4D9A-9B21-7A1EA82F65F1}">
      <dgm:prSet/>
      <dgm:spPr/>
      <dgm:t>
        <a:bodyPr/>
        <a:lstStyle/>
        <a:p>
          <a:endParaRPr lang="uk-UA"/>
        </a:p>
      </dgm:t>
    </dgm:pt>
    <dgm:pt modelId="{EB68AE78-A3A0-4067-B663-AE9004987219}" type="sibTrans" cxnId="{F6DA08DB-ACB1-4D9A-9B21-7A1EA82F65F1}">
      <dgm:prSet/>
      <dgm:spPr/>
      <dgm:t>
        <a:bodyPr/>
        <a:lstStyle/>
        <a:p>
          <a:endParaRPr lang="uk-UA"/>
        </a:p>
      </dgm:t>
    </dgm:pt>
    <dgm:pt modelId="{42F81094-E338-4AAC-883C-25E9CB12305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Теорія елітарної демократії</a:t>
          </a:r>
          <a:endParaRPr lang="uk-UA" sz="26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8866B-2840-4A7E-A357-095580B1BAED}" type="parTrans" cxnId="{C543B90E-4894-4AC7-B42E-FE6BE3F5AD96}">
      <dgm:prSet/>
      <dgm:spPr/>
      <dgm:t>
        <a:bodyPr/>
        <a:lstStyle/>
        <a:p>
          <a:endParaRPr lang="uk-UA"/>
        </a:p>
      </dgm:t>
    </dgm:pt>
    <dgm:pt modelId="{6651BD62-01C5-4E3C-A4E9-BF3859917244}" type="sibTrans" cxnId="{C543B90E-4894-4AC7-B42E-FE6BE3F5AD96}">
      <dgm:prSet/>
      <dgm:spPr/>
      <dgm:t>
        <a:bodyPr/>
        <a:lstStyle/>
        <a:p>
          <a:endParaRPr lang="uk-UA"/>
        </a:p>
      </dgm:t>
    </dgm:pt>
    <dgm:pt modelId="{72C30047-826B-4192-81E2-C71C1DC98FB6}">
      <dgm:prSet phldrT="[Текст]" custT="1"/>
      <dgm:spPr/>
      <dgm:t>
        <a:bodyPr/>
        <a:lstStyle/>
        <a:p>
          <a:r>
            <a:rPr lang="uk-UA" sz="28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Державо-творення</a:t>
          </a:r>
          <a:endParaRPr lang="uk-UA" sz="28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FDEED-0D37-4BB8-983B-B697516BD48D}" type="parTrans" cxnId="{86CB69C9-B31B-4C0C-B058-D0A2038A6303}">
      <dgm:prSet/>
      <dgm:spPr/>
      <dgm:t>
        <a:bodyPr/>
        <a:lstStyle/>
        <a:p>
          <a:endParaRPr lang="uk-UA"/>
        </a:p>
      </dgm:t>
    </dgm:pt>
    <dgm:pt modelId="{30BB3CA4-4DFA-45F2-BD84-1500C45E2190}" type="sibTrans" cxnId="{86CB69C9-B31B-4C0C-B058-D0A2038A6303}">
      <dgm:prSet/>
      <dgm:spPr/>
      <dgm:t>
        <a:bodyPr/>
        <a:lstStyle/>
        <a:p>
          <a:endParaRPr lang="uk-UA"/>
        </a:p>
      </dgm:t>
    </dgm:pt>
    <dgm:pt modelId="{C83EE3AA-EF67-4A18-8B91-4D1B1EF81B4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Цивілізація</a:t>
          </a:r>
          <a:endParaRPr lang="uk-UA" sz="28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7DDFA6-5FFF-439E-8211-6053F531E1CA}" type="parTrans" cxnId="{03C7694E-525E-4320-95C9-4F3FD5C10E5F}">
      <dgm:prSet/>
      <dgm:spPr/>
      <dgm:t>
        <a:bodyPr/>
        <a:lstStyle/>
        <a:p>
          <a:endParaRPr lang="uk-UA"/>
        </a:p>
      </dgm:t>
    </dgm:pt>
    <dgm:pt modelId="{88F45124-C565-45CC-89CF-1A88D9A1A2DC}" type="sibTrans" cxnId="{03C7694E-525E-4320-95C9-4F3FD5C10E5F}">
      <dgm:prSet/>
      <dgm:spPr/>
      <dgm:t>
        <a:bodyPr/>
        <a:lstStyle/>
        <a:p>
          <a:endParaRPr lang="uk-UA"/>
        </a:p>
      </dgm:t>
    </dgm:pt>
    <dgm:pt modelId="{1F502989-8861-442B-9C68-FF3B2BF76CB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Соціальна держава</a:t>
          </a:r>
          <a:endParaRPr lang="uk-UA" sz="28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7608A-1927-48D6-ADEB-0DD38C88D9BC}" type="parTrans" cxnId="{89B2BB1B-A2B3-4035-93D7-F179BB8F0EB9}">
      <dgm:prSet/>
      <dgm:spPr/>
      <dgm:t>
        <a:bodyPr/>
        <a:lstStyle/>
        <a:p>
          <a:endParaRPr lang="uk-UA"/>
        </a:p>
      </dgm:t>
    </dgm:pt>
    <dgm:pt modelId="{440E3CC5-95A9-42E5-A7F6-513D97C8E614}" type="sibTrans" cxnId="{89B2BB1B-A2B3-4035-93D7-F179BB8F0EB9}">
      <dgm:prSet/>
      <dgm:spPr/>
      <dgm:t>
        <a:bodyPr/>
        <a:lstStyle/>
        <a:p>
          <a:endParaRPr lang="uk-UA"/>
        </a:p>
      </dgm:t>
    </dgm:pt>
    <dgm:pt modelId="{5190140F-8992-4A64-8E7F-265EAA0F769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Правова держава</a:t>
          </a:r>
          <a:endParaRPr lang="uk-UA" sz="28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5974C-CAB2-4A7C-83F1-85BA7018E8B3}" type="parTrans" cxnId="{A18BB5D9-3067-483F-AFA5-880AC7FD6911}">
      <dgm:prSet/>
      <dgm:spPr/>
      <dgm:t>
        <a:bodyPr/>
        <a:lstStyle/>
        <a:p>
          <a:endParaRPr lang="uk-UA"/>
        </a:p>
      </dgm:t>
    </dgm:pt>
    <dgm:pt modelId="{A4B3E884-D7EA-43C9-92B5-92C2471AB22A}" type="sibTrans" cxnId="{A18BB5D9-3067-483F-AFA5-880AC7FD6911}">
      <dgm:prSet/>
      <dgm:spPr/>
      <dgm:t>
        <a:bodyPr/>
        <a:lstStyle/>
        <a:p>
          <a:endParaRPr lang="uk-UA"/>
        </a:p>
      </dgm:t>
    </dgm:pt>
    <dgm:pt modelId="{D04E4F42-6F54-45FA-BB29-B3AB6D1C7D0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Технократія</a:t>
          </a:r>
          <a:endParaRPr lang="uk-UA" sz="28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35F4E-43D9-4514-950A-748F7EA4E1FF}" type="parTrans" cxnId="{CDFB61C5-C42F-4F24-A274-50B409D74A19}">
      <dgm:prSet/>
      <dgm:spPr/>
      <dgm:t>
        <a:bodyPr/>
        <a:lstStyle/>
        <a:p>
          <a:endParaRPr lang="uk-UA"/>
        </a:p>
      </dgm:t>
    </dgm:pt>
    <dgm:pt modelId="{48B47CE6-9580-4E5C-8C01-D5388B3150F8}" type="sibTrans" cxnId="{CDFB61C5-C42F-4F24-A274-50B409D74A19}">
      <dgm:prSet/>
      <dgm:spPr/>
      <dgm:t>
        <a:bodyPr/>
        <a:lstStyle/>
        <a:p>
          <a:endParaRPr lang="uk-UA"/>
        </a:p>
      </dgm:t>
    </dgm:pt>
    <dgm:pt modelId="{61F65AA2-036C-4B22-BC30-E79E2B6B7C8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7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Солідаризм</a:t>
          </a:r>
          <a:endParaRPr lang="uk-UA" sz="27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2E665-BD3D-4091-87DB-E175A859DB03}" type="parTrans" cxnId="{B3C18CFB-7BEC-46B8-8D14-214EEA0D5C2F}">
      <dgm:prSet/>
      <dgm:spPr/>
      <dgm:t>
        <a:bodyPr/>
        <a:lstStyle/>
        <a:p>
          <a:endParaRPr lang="uk-UA"/>
        </a:p>
      </dgm:t>
    </dgm:pt>
    <dgm:pt modelId="{4598E706-11AA-4F8C-A17F-24FF19518EF0}" type="sibTrans" cxnId="{B3C18CFB-7BEC-46B8-8D14-214EEA0D5C2F}">
      <dgm:prSet/>
      <dgm:spPr/>
      <dgm:t>
        <a:bodyPr/>
        <a:lstStyle/>
        <a:p>
          <a:endParaRPr lang="uk-UA"/>
        </a:p>
      </dgm:t>
    </dgm:pt>
    <dgm:pt modelId="{B806A102-DB16-41B4-93A3-EC5A0D5FE3B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i="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Теорія плюралістичної демократії</a:t>
          </a:r>
          <a:endParaRPr lang="uk-UA" sz="2400" i="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CE19E-B62C-48AD-BDF3-587597843206}" type="parTrans" cxnId="{84629CBE-44B7-489C-A27B-D7DDC43143D2}">
      <dgm:prSet/>
      <dgm:spPr/>
      <dgm:t>
        <a:bodyPr/>
        <a:lstStyle/>
        <a:p>
          <a:endParaRPr lang="uk-UA"/>
        </a:p>
      </dgm:t>
    </dgm:pt>
    <dgm:pt modelId="{700308D0-6934-4B8D-BA5B-4BAE1A5E2B48}" type="sibTrans" cxnId="{84629CBE-44B7-489C-A27B-D7DDC43143D2}">
      <dgm:prSet/>
      <dgm:spPr/>
      <dgm:t>
        <a:bodyPr/>
        <a:lstStyle/>
        <a:p>
          <a:endParaRPr lang="uk-UA"/>
        </a:p>
      </dgm:t>
    </dgm:pt>
    <dgm:pt modelId="{DEDB464C-3721-4062-9BBA-902D534AC10A}" type="pres">
      <dgm:prSet presAssocID="{331EAF46-9925-4148-B945-76F2224F01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48614FD-7084-40BE-9D18-E1A64A0FB9DF}" type="pres">
      <dgm:prSet presAssocID="{72C30047-826B-4192-81E2-C71C1DC98FB6}" presName="node" presStyleLbl="node1" presStyleIdx="0" presStyleCnt="14" custScaleX="1233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38036A-F101-4C63-892D-EFA0A1413E34}" type="pres">
      <dgm:prSet presAssocID="{30BB3CA4-4DFA-45F2-BD84-1500C45E2190}" presName="sibTrans" presStyleCnt="0"/>
      <dgm:spPr/>
    </dgm:pt>
    <dgm:pt modelId="{77C2E7A7-BE7C-4B92-87AE-49C5E83DB55A}" type="pres">
      <dgm:prSet presAssocID="{41BE9170-9A47-4E72-8FAE-132FFE2F1367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E990AA-795C-4DE0-A537-B2E250B61C75}" type="pres">
      <dgm:prSet presAssocID="{3F1AEC3B-F608-4637-818E-4991FDDCB15D}" presName="sibTrans" presStyleCnt="0"/>
      <dgm:spPr/>
    </dgm:pt>
    <dgm:pt modelId="{4FD0F721-2CC4-41A9-ABAD-44536F94AFB3}" type="pres">
      <dgm:prSet presAssocID="{849DC97E-BB2C-4DF6-9882-2B51A307FB7A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6C5432-8ADB-4D0C-A34D-8C8F327B494A}" type="pres">
      <dgm:prSet presAssocID="{38BC555E-A644-4CA2-90EE-B319691985DC}" presName="sibTrans" presStyleCnt="0"/>
      <dgm:spPr/>
    </dgm:pt>
    <dgm:pt modelId="{A8C748B1-4A9D-4D08-A7B2-C9615FAB5A17}" type="pres">
      <dgm:prSet presAssocID="{D796DDCA-8FEC-4275-8300-9EEBC27EFB4A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6B0E0A-43A1-4895-8374-944D03D3980F}" type="pres">
      <dgm:prSet presAssocID="{5A375663-8573-4E9F-B902-AAFAC9F3597B}" presName="sibTrans" presStyleCnt="0"/>
      <dgm:spPr/>
    </dgm:pt>
    <dgm:pt modelId="{087C7AE2-F84E-402B-B98F-122062860B03}" type="pres">
      <dgm:prSet presAssocID="{C83EE3AA-EF67-4A18-8B91-4D1B1EF81B43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AB26FD-C52B-4139-8AD3-EE00A5357A1D}" type="pres">
      <dgm:prSet presAssocID="{88F45124-C565-45CC-89CF-1A88D9A1A2DC}" presName="sibTrans" presStyleCnt="0"/>
      <dgm:spPr/>
    </dgm:pt>
    <dgm:pt modelId="{757CB513-9995-4050-A677-4D21F87312DE}" type="pres">
      <dgm:prSet presAssocID="{1F502989-8861-442B-9C68-FF3B2BF76CB1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A34F6D-4200-43C6-8303-95DAD767A312}" type="pres">
      <dgm:prSet presAssocID="{440E3CC5-95A9-42E5-A7F6-513D97C8E614}" presName="sibTrans" presStyleCnt="0"/>
      <dgm:spPr/>
    </dgm:pt>
    <dgm:pt modelId="{52274A85-13E1-4C05-AA1F-297AA6951F08}" type="pres">
      <dgm:prSet presAssocID="{5190140F-8992-4A64-8E7F-265EAA0F769A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35DFB5-867D-42DC-B6DC-23202EF44E09}" type="pres">
      <dgm:prSet presAssocID="{A4B3E884-D7EA-43C9-92B5-92C2471AB22A}" presName="sibTrans" presStyleCnt="0"/>
      <dgm:spPr/>
    </dgm:pt>
    <dgm:pt modelId="{51B913C9-FB60-4027-8A99-BA42F0E055A0}" type="pres">
      <dgm:prSet presAssocID="{D04E4F42-6F54-45FA-BB29-B3AB6D1C7D02}" presName="node" presStyleLbl="node1" presStyleIdx="7" presStyleCnt="14" custScaleX="1148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09980A-B482-4D15-862D-CEF162248994}" type="pres">
      <dgm:prSet presAssocID="{48B47CE6-9580-4E5C-8C01-D5388B3150F8}" presName="sibTrans" presStyleCnt="0"/>
      <dgm:spPr/>
    </dgm:pt>
    <dgm:pt modelId="{400D4EFC-AA68-4C80-AB23-2AF9007B3CCA}" type="pres">
      <dgm:prSet presAssocID="{61F65AA2-036C-4B22-BC30-E79E2B6B7C8D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8FC899-FF3F-4177-BC33-2A9F03652B9F}" type="pres">
      <dgm:prSet presAssocID="{4598E706-11AA-4F8C-A17F-24FF19518EF0}" presName="sibTrans" presStyleCnt="0"/>
      <dgm:spPr/>
    </dgm:pt>
    <dgm:pt modelId="{D4E63A78-AA72-4E35-86B1-2C259FE77B40}" type="pres">
      <dgm:prSet presAssocID="{5A430131-1F52-4B3D-A8D0-65978BDB9C27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2D1B63-D110-462F-A947-A8F8942D0948}" type="pres">
      <dgm:prSet presAssocID="{A2154172-D69E-445B-9F62-F45F03BF792D}" presName="sibTrans" presStyleCnt="0"/>
      <dgm:spPr/>
    </dgm:pt>
    <dgm:pt modelId="{F50FB119-0147-4386-85B3-72F540E68080}" type="pres">
      <dgm:prSet presAssocID="{C5819FAC-1039-41C9-B9C9-8E9D71F5D8F9}" presName="node" presStyleLbl="node1" presStyleIdx="10" presStyleCnt="14" custScaleX="1176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F68485-4EA4-4B9A-8DD6-D793F50B9B42}" type="pres">
      <dgm:prSet presAssocID="{EB68AE78-A3A0-4067-B663-AE9004987219}" presName="sibTrans" presStyleCnt="0"/>
      <dgm:spPr/>
    </dgm:pt>
    <dgm:pt modelId="{231F6A7C-8AD6-4C4A-9B6B-43036585934F}" type="pres">
      <dgm:prSet presAssocID="{42F81094-E338-4AAC-883C-25E9CB12305C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4EE4F4-53A2-42CD-8E98-6B77B539DDFD}" type="pres">
      <dgm:prSet presAssocID="{6651BD62-01C5-4E3C-A4E9-BF3859917244}" presName="sibTrans" presStyleCnt="0"/>
      <dgm:spPr/>
    </dgm:pt>
    <dgm:pt modelId="{A7D902A0-150F-409B-AE5A-BB7E3B37FD9C}" type="pres">
      <dgm:prSet presAssocID="{B806A102-DB16-41B4-93A3-EC5A0D5FE3B2}" presName="node" presStyleLbl="node1" presStyleIdx="12" presStyleCnt="14" custScaleX="1238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6078BF-3611-41C6-8E1C-920DBC7EB46D}" type="pres">
      <dgm:prSet presAssocID="{700308D0-6934-4B8D-BA5B-4BAE1A5E2B48}" presName="sibTrans" presStyleCnt="0"/>
      <dgm:spPr/>
    </dgm:pt>
    <dgm:pt modelId="{35426E4E-60D4-487A-ACF7-AFE886C2B0F1}" type="pres">
      <dgm:prSet presAssocID="{56C1F35E-636C-4D1B-8911-060F7612E037}" presName="node" presStyleLbl="node1" presStyleIdx="13" presStyleCnt="14" custLinFactNeighborX="8113" custLinFactNeighborY="-13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543B90E-4894-4AC7-B42E-FE6BE3F5AD96}" srcId="{331EAF46-9925-4148-B945-76F2224F016E}" destId="{42F81094-E338-4AAC-883C-25E9CB12305C}" srcOrd="11" destOrd="0" parTransId="{8238866B-2840-4A7E-A357-095580B1BAED}" sibTransId="{6651BD62-01C5-4E3C-A4E9-BF3859917244}"/>
    <dgm:cxn modelId="{241689C1-33E7-4C37-B228-F9AE39F69444}" type="presOf" srcId="{B806A102-DB16-41B4-93A3-EC5A0D5FE3B2}" destId="{A7D902A0-150F-409B-AE5A-BB7E3B37FD9C}" srcOrd="0" destOrd="0" presId="urn:microsoft.com/office/officeart/2005/8/layout/default"/>
    <dgm:cxn modelId="{BECD6F43-BC03-4F3C-949F-881B91229ECE}" type="presOf" srcId="{D04E4F42-6F54-45FA-BB29-B3AB6D1C7D02}" destId="{51B913C9-FB60-4027-8A99-BA42F0E055A0}" srcOrd="0" destOrd="0" presId="urn:microsoft.com/office/officeart/2005/8/layout/default"/>
    <dgm:cxn modelId="{89B2BB1B-A2B3-4035-93D7-F179BB8F0EB9}" srcId="{331EAF46-9925-4148-B945-76F2224F016E}" destId="{1F502989-8861-442B-9C68-FF3B2BF76CB1}" srcOrd="5" destOrd="0" parTransId="{B907608A-1927-48D6-ADEB-0DD38C88D9BC}" sibTransId="{440E3CC5-95A9-42E5-A7F6-513D97C8E614}"/>
    <dgm:cxn modelId="{A18BB5D9-3067-483F-AFA5-880AC7FD6911}" srcId="{331EAF46-9925-4148-B945-76F2224F016E}" destId="{5190140F-8992-4A64-8E7F-265EAA0F769A}" srcOrd="6" destOrd="0" parTransId="{5205974C-CAB2-4A7C-83F1-85BA7018E8B3}" sibTransId="{A4B3E884-D7EA-43C9-92B5-92C2471AB22A}"/>
    <dgm:cxn modelId="{F6DA08DB-ACB1-4D9A-9B21-7A1EA82F65F1}" srcId="{331EAF46-9925-4148-B945-76F2224F016E}" destId="{C5819FAC-1039-41C9-B9C9-8E9D71F5D8F9}" srcOrd="10" destOrd="0" parTransId="{E59A3AD5-B314-4187-AF02-B596DB101DDB}" sibTransId="{EB68AE78-A3A0-4067-B663-AE9004987219}"/>
    <dgm:cxn modelId="{AA32D8A3-37AE-4C1A-950F-F039BCC194E0}" srcId="{331EAF46-9925-4148-B945-76F2224F016E}" destId="{5A430131-1F52-4B3D-A8D0-65978BDB9C27}" srcOrd="9" destOrd="0" parTransId="{EFC88A7B-4563-4D3A-AA49-FEA46DE03BC8}" sibTransId="{A2154172-D69E-445B-9F62-F45F03BF792D}"/>
    <dgm:cxn modelId="{84629CBE-44B7-489C-A27B-D7DDC43143D2}" srcId="{331EAF46-9925-4148-B945-76F2224F016E}" destId="{B806A102-DB16-41B4-93A3-EC5A0D5FE3B2}" srcOrd="12" destOrd="0" parTransId="{295CE19E-B62C-48AD-BDF3-587597843206}" sibTransId="{700308D0-6934-4B8D-BA5B-4BAE1A5E2B48}"/>
    <dgm:cxn modelId="{BB5E9B72-F086-4769-A7D7-FB800C0C2BB7}" type="presOf" srcId="{849DC97E-BB2C-4DF6-9882-2B51A307FB7A}" destId="{4FD0F721-2CC4-41A9-ABAD-44536F94AFB3}" srcOrd="0" destOrd="0" presId="urn:microsoft.com/office/officeart/2005/8/layout/default"/>
    <dgm:cxn modelId="{BB96F461-22A5-4011-8E93-3C20124856AB}" type="presOf" srcId="{5190140F-8992-4A64-8E7F-265EAA0F769A}" destId="{52274A85-13E1-4C05-AA1F-297AA6951F08}" srcOrd="0" destOrd="0" presId="urn:microsoft.com/office/officeart/2005/8/layout/default"/>
    <dgm:cxn modelId="{3DC26433-23D1-4530-8BFC-1B0A7D23BEF1}" type="presOf" srcId="{331EAF46-9925-4148-B945-76F2224F016E}" destId="{DEDB464C-3721-4062-9BBA-902D534AC10A}" srcOrd="0" destOrd="0" presId="urn:microsoft.com/office/officeart/2005/8/layout/default"/>
    <dgm:cxn modelId="{C759571B-B8FD-4500-9F12-6E7FDEEC372D}" srcId="{331EAF46-9925-4148-B945-76F2224F016E}" destId="{D796DDCA-8FEC-4275-8300-9EEBC27EFB4A}" srcOrd="3" destOrd="0" parTransId="{DD774088-4CAD-47D0-BC64-E0C71D0C9E49}" sibTransId="{5A375663-8573-4E9F-B902-AAFAC9F3597B}"/>
    <dgm:cxn modelId="{70CB54B3-912D-446A-B360-86C06F55C24F}" srcId="{331EAF46-9925-4148-B945-76F2224F016E}" destId="{849DC97E-BB2C-4DF6-9882-2B51A307FB7A}" srcOrd="2" destOrd="0" parTransId="{58C4495F-D310-4917-9F90-644D6C18B6EB}" sibTransId="{38BC555E-A644-4CA2-90EE-B319691985DC}"/>
    <dgm:cxn modelId="{86CB69C9-B31B-4C0C-B058-D0A2038A6303}" srcId="{331EAF46-9925-4148-B945-76F2224F016E}" destId="{72C30047-826B-4192-81E2-C71C1DC98FB6}" srcOrd="0" destOrd="0" parTransId="{3DFFDEED-0D37-4BB8-983B-B697516BD48D}" sibTransId="{30BB3CA4-4DFA-45F2-BD84-1500C45E2190}"/>
    <dgm:cxn modelId="{03C7694E-525E-4320-95C9-4F3FD5C10E5F}" srcId="{331EAF46-9925-4148-B945-76F2224F016E}" destId="{C83EE3AA-EF67-4A18-8B91-4D1B1EF81B43}" srcOrd="4" destOrd="0" parTransId="{C77DDFA6-5FFF-439E-8211-6053F531E1CA}" sibTransId="{88F45124-C565-45CC-89CF-1A88D9A1A2DC}"/>
    <dgm:cxn modelId="{F616B285-D916-453A-96E2-60D29E9D41E7}" type="presOf" srcId="{56C1F35E-636C-4D1B-8911-060F7612E037}" destId="{35426E4E-60D4-487A-ACF7-AFE886C2B0F1}" srcOrd="0" destOrd="0" presId="urn:microsoft.com/office/officeart/2005/8/layout/default"/>
    <dgm:cxn modelId="{5EC84D79-E199-4611-B2B1-732528130F5C}" srcId="{331EAF46-9925-4148-B945-76F2224F016E}" destId="{56C1F35E-636C-4D1B-8911-060F7612E037}" srcOrd="13" destOrd="0" parTransId="{E8C1485F-C242-4561-8DC6-DC049C59FC71}" sibTransId="{A9FDC298-DE3D-4683-8819-3512F34ACF52}"/>
    <dgm:cxn modelId="{CDFB61C5-C42F-4F24-A274-50B409D74A19}" srcId="{331EAF46-9925-4148-B945-76F2224F016E}" destId="{D04E4F42-6F54-45FA-BB29-B3AB6D1C7D02}" srcOrd="7" destOrd="0" parTransId="{0EA35F4E-43D9-4514-950A-748F7EA4E1FF}" sibTransId="{48B47CE6-9580-4E5C-8C01-D5388B3150F8}"/>
    <dgm:cxn modelId="{B3C18CFB-7BEC-46B8-8D14-214EEA0D5C2F}" srcId="{331EAF46-9925-4148-B945-76F2224F016E}" destId="{61F65AA2-036C-4B22-BC30-E79E2B6B7C8D}" srcOrd="8" destOrd="0" parTransId="{EA92E665-BD3D-4091-87DB-E175A859DB03}" sibTransId="{4598E706-11AA-4F8C-A17F-24FF19518EF0}"/>
    <dgm:cxn modelId="{860CB056-474C-4501-8AFD-88419209F40E}" type="presOf" srcId="{C83EE3AA-EF67-4A18-8B91-4D1B1EF81B43}" destId="{087C7AE2-F84E-402B-B98F-122062860B03}" srcOrd="0" destOrd="0" presId="urn:microsoft.com/office/officeart/2005/8/layout/default"/>
    <dgm:cxn modelId="{2C5BBDFD-F366-4AE2-A0F0-FCEC21E668D8}" type="presOf" srcId="{5A430131-1F52-4B3D-A8D0-65978BDB9C27}" destId="{D4E63A78-AA72-4E35-86B1-2C259FE77B40}" srcOrd="0" destOrd="0" presId="urn:microsoft.com/office/officeart/2005/8/layout/default"/>
    <dgm:cxn modelId="{184FC1D5-5603-49E8-9ED3-EAB347EE781F}" type="presOf" srcId="{41BE9170-9A47-4E72-8FAE-132FFE2F1367}" destId="{77C2E7A7-BE7C-4B92-87AE-49C5E83DB55A}" srcOrd="0" destOrd="0" presId="urn:microsoft.com/office/officeart/2005/8/layout/default"/>
    <dgm:cxn modelId="{762C24C6-CBF8-472E-BE61-A6C62C8C3FB1}" type="presOf" srcId="{42F81094-E338-4AAC-883C-25E9CB12305C}" destId="{231F6A7C-8AD6-4C4A-9B6B-43036585934F}" srcOrd="0" destOrd="0" presId="urn:microsoft.com/office/officeart/2005/8/layout/default"/>
    <dgm:cxn modelId="{E3A792D2-3004-4D11-B410-CB91909D4634}" srcId="{331EAF46-9925-4148-B945-76F2224F016E}" destId="{41BE9170-9A47-4E72-8FAE-132FFE2F1367}" srcOrd="1" destOrd="0" parTransId="{7E40AE03-F8CD-4E41-AD4C-A42E6EA09A26}" sibTransId="{3F1AEC3B-F608-4637-818E-4991FDDCB15D}"/>
    <dgm:cxn modelId="{5732F8B4-B004-4170-AF79-F8B0ADB88C3E}" type="presOf" srcId="{C5819FAC-1039-41C9-B9C9-8E9D71F5D8F9}" destId="{F50FB119-0147-4386-85B3-72F540E68080}" srcOrd="0" destOrd="0" presId="urn:microsoft.com/office/officeart/2005/8/layout/default"/>
    <dgm:cxn modelId="{1592C17A-F021-4F2E-AD08-B6D324678672}" type="presOf" srcId="{D796DDCA-8FEC-4275-8300-9EEBC27EFB4A}" destId="{A8C748B1-4A9D-4D08-A7B2-C9615FAB5A17}" srcOrd="0" destOrd="0" presId="urn:microsoft.com/office/officeart/2005/8/layout/default"/>
    <dgm:cxn modelId="{3436B5FC-5E46-4E03-BEE6-DCCF1A269435}" type="presOf" srcId="{72C30047-826B-4192-81E2-C71C1DC98FB6}" destId="{648614FD-7084-40BE-9D18-E1A64A0FB9DF}" srcOrd="0" destOrd="0" presId="urn:microsoft.com/office/officeart/2005/8/layout/default"/>
    <dgm:cxn modelId="{DD7ECFC3-47E9-434A-B3B6-BC88BC02FFD1}" type="presOf" srcId="{61F65AA2-036C-4B22-BC30-E79E2B6B7C8D}" destId="{400D4EFC-AA68-4C80-AB23-2AF9007B3CCA}" srcOrd="0" destOrd="0" presId="urn:microsoft.com/office/officeart/2005/8/layout/default"/>
    <dgm:cxn modelId="{8D0590A9-E4E5-487C-AECB-5EA46F76721B}" type="presOf" srcId="{1F502989-8861-442B-9C68-FF3B2BF76CB1}" destId="{757CB513-9995-4050-A677-4D21F87312DE}" srcOrd="0" destOrd="0" presId="urn:microsoft.com/office/officeart/2005/8/layout/default"/>
    <dgm:cxn modelId="{8E0D14E3-9B01-4E59-A917-E4556FBC9AB1}" type="presParOf" srcId="{DEDB464C-3721-4062-9BBA-902D534AC10A}" destId="{648614FD-7084-40BE-9D18-E1A64A0FB9DF}" srcOrd="0" destOrd="0" presId="urn:microsoft.com/office/officeart/2005/8/layout/default"/>
    <dgm:cxn modelId="{FA9B057E-2D8F-466E-9DE4-C8972D68B031}" type="presParOf" srcId="{DEDB464C-3721-4062-9BBA-902D534AC10A}" destId="{9C38036A-F101-4C63-892D-EFA0A1413E34}" srcOrd="1" destOrd="0" presId="urn:microsoft.com/office/officeart/2005/8/layout/default"/>
    <dgm:cxn modelId="{51E4449D-563F-43DF-B08F-17CEE91AB6AD}" type="presParOf" srcId="{DEDB464C-3721-4062-9BBA-902D534AC10A}" destId="{77C2E7A7-BE7C-4B92-87AE-49C5E83DB55A}" srcOrd="2" destOrd="0" presId="urn:microsoft.com/office/officeart/2005/8/layout/default"/>
    <dgm:cxn modelId="{5607A782-20F3-4FC5-A3BB-D03B46B1CB6D}" type="presParOf" srcId="{DEDB464C-3721-4062-9BBA-902D534AC10A}" destId="{B7E990AA-795C-4DE0-A537-B2E250B61C75}" srcOrd="3" destOrd="0" presId="urn:microsoft.com/office/officeart/2005/8/layout/default"/>
    <dgm:cxn modelId="{51CB2787-4D60-46D9-A450-3845A95D2028}" type="presParOf" srcId="{DEDB464C-3721-4062-9BBA-902D534AC10A}" destId="{4FD0F721-2CC4-41A9-ABAD-44536F94AFB3}" srcOrd="4" destOrd="0" presId="urn:microsoft.com/office/officeart/2005/8/layout/default"/>
    <dgm:cxn modelId="{531ABF08-FBAB-46A4-83EC-7294B3140DFD}" type="presParOf" srcId="{DEDB464C-3721-4062-9BBA-902D534AC10A}" destId="{466C5432-8ADB-4D0C-A34D-8C8F327B494A}" srcOrd="5" destOrd="0" presId="urn:microsoft.com/office/officeart/2005/8/layout/default"/>
    <dgm:cxn modelId="{F8E0C3D3-5645-48C4-9B19-D8504B647DE0}" type="presParOf" srcId="{DEDB464C-3721-4062-9BBA-902D534AC10A}" destId="{A8C748B1-4A9D-4D08-A7B2-C9615FAB5A17}" srcOrd="6" destOrd="0" presId="urn:microsoft.com/office/officeart/2005/8/layout/default"/>
    <dgm:cxn modelId="{DBC0C4A0-143F-4692-8AE1-3C041D8DC229}" type="presParOf" srcId="{DEDB464C-3721-4062-9BBA-902D534AC10A}" destId="{E36B0E0A-43A1-4895-8374-944D03D3980F}" srcOrd="7" destOrd="0" presId="urn:microsoft.com/office/officeart/2005/8/layout/default"/>
    <dgm:cxn modelId="{6A4B30C4-1BA8-44B7-AE9B-121AA1A3BA43}" type="presParOf" srcId="{DEDB464C-3721-4062-9BBA-902D534AC10A}" destId="{087C7AE2-F84E-402B-B98F-122062860B03}" srcOrd="8" destOrd="0" presId="urn:microsoft.com/office/officeart/2005/8/layout/default"/>
    <dgm:cxn modelId="{BB795C6C-ABFD-4719-AFE7-888CE4CD9E52}" type="presParOf" srcId="{DEDB464C-3721-4062-9BBA-902D534AC10A}" destId="{5EAB26FD-C52B-4139-8AD3-EE00A5357A1D}" srcOrd="9" destOrd="0" presId="urn:microsoft.com/office/officeart/2005/8/layout/default"/>
    <dgm:cxn modelId="{DA289ABF-E7B8-4069-A54A-09B3446C643D}" type="presParOf" srcId="{DEDB464C-3721-4062-9BBA-902D534AC10A}" destId="{757CB513-9995-4050-A677-4D21F87312DE}" srcOrd="10" destOrd="0" presId="urn:microsoft.com/office/officeart/2005/8/layout/default"/>
    <dgm:cxn modelId="{2FF34909-DCF2-4D92-A6B0-90D952901D8B}" type="presParOf" srcId="{DEDB464C-3721-4062-9BBA-902D534AC10A}" destId="{02A34F6D-4200-43C6-8303-95DAD767A312}" srcOrd="11" destOrd="0" presId="urn:microsoft.com/office/officeart/2005/8/layout/default"/>
    <dgm:cxn modelId="{A4F5EF1F-CF5C-43FB-BD61-6082C717FED4}" type="presParOf" srcId="{DEDB464C-3721-4062-9BBA-902D534AC10A}" destId="{52274A85-13E1-4C05-AA1F-297AA6951F08}" srcOrd="12" destOrd="0" presId="urn:microsoft.com/office/officeart/2005/8/layout/default"/>
    <dgm:cxn modelId="{8BD08E66-6673-4DF6-B917-E27D20393132}" type="presParOf" srcId="{DEDB464C-3721-4062-9BBA-902D534AC10A}" destId="{0135DFB5-867D-42DC-B6DC-23202EF44E09}" srcOrd="13" destOrd="0" presId="urn:microsoft.com/office/officeart/2005/8/layout/default"/>
    <dgm:cxn modelId="{367F038C-7E8D-418C-A555-ECA2B0F0968C}" type="presParOf" srcId="{DEDB464C-3721-4062-9BBA-902D534AC10A}" destId="{51B913C9-FB60-4027-8A99-BA42F0E055A0}" srcOrd="14" destOrd="0" presId="urn:microsoft.com/office/officeart/2005/8/layout/default"/>
    <dgm:cxn modelId="{D137C75C-3AB4-46EE-A97B-8D3138DF4A21}" type="presParOf" srcId="{DEDB464C-3721-4062-9BBA-902D534AC10A}" destId="{AB09980A-B482-4D15-862D-CEF162248994}" srcOrd="15" destOrd="0" presId="urn:microsoft.com/office/officeart/2005/8/layout/default"/>
    <dgm:cxn modelId="{58E13288-1506-4530-BB35-A30C6BE4A8C5}" type="presParOf" srcId="{DEDB464C-3721-4062-9BBA-902D534AC10A}" destId="{400D4EFC-AA68-4C80-AB23-2AF9007B3CCA}" srcOrd="16" destOrd="0" presId="urn:microsoft.com/office/officeart/2005/8/layout/default"/>
    <dgm:cxn modelId="{7C19D695-81D5-479A-9CCB-0EC6D82904E6}" type="presParOf" srcId="{DEDB464C-3721-4062-9BBA-902D534AC10A}" destId="{EC8FC899-FF3F-4177-BC33-2A9F03652B9F}" srcOrd="17" destOrd="0" presId="urn:microsoft.com/office/officeart/2005/8/layout/default"/>
    <dgm:cxn modelId="{1144B86A-15B3-43A5-9441-DF7EA2A5A0FE}" type="presParOf" srcId="{DEDB464C-3721-4062-9BBA-902D534AC10A}" destId="{D4E63A78-AA72-4E35-86B1-2C259FE77B40}" srcOrd="18" destOrd="0" presId="urn:microsoft.com/office/officeart/2005/8/layout/default"/>
    <dgm:cxn modelId="{BA3663B2-986B-4E9B-952D-33B81B17C22A}" type="presParOf" srcId="{DEDB464C-3721-4062-9BBA-902D534AC10A}" destId="{ED2D1B63-D110-462F-A947-A8F8942D0948}" srcOrd="19" destOrd="0" presId="urn:microsoft.com/office/officeart/2005/8/layout/default"/>
    <dgm:cxn modelId="{516D0527-3DFE-4125-9D9B-7747DD20FAD6}" type="presParOf" srcId="{DEDB464C-3721-4062-9BBA-902D534AC10A}" destId="{F50FB119-0147-4386-85B3-72F540E68080}" srcOrd="20" destOrd="0" presId="urn:microsoft.com/office/officeart/2005/8/layout/default"/>
    <dgm:cxn modelId="{2344D347-B21D-4E39-99AE-EA0D4C069257}" type="presParOf" srcId="{DEDB464C-3721-4062-9BBA-902D534AC10A}" destId="{92F68485-4EA4-4B9A-8DD6-D793F50B9B42}" srcOrd="21" destOrd="0" presId="urn:microsoft.com/office/officeart/2005/8/layout/default"/>
    <dgm:cxn modelId="{73EF5CB8-EBEA-492A-B00F-F4D47D4D18A4}" type="presParOf" srcId="{DEDB464C-3721-4062-9BBA-902D534AC10A}" destId="{231F6A7C-8AD6-4C4A-9B6B-43036585934F}" srcOrd="22" destOrd="0" presId="urn:microsoft.com/office/officeart/2005/8/layout/default"/>
    <dgm:cxn modelId="{02EF66D0-34C8-49E2-B596-5A0A11219D35}" type="presParOf" srcId="{DEDB464C-3721-4062-9BBA-902D534AC10A}" destId="{DD4EE4F4-53A2-42CD-8E98-6B77B539DDFD}" srcOrd="23" destOrd="0" presId="urn:microsoft.com/office/officeart/2005/8/layout/default"/>
    <dgm:cxn modelId="{2AE7B857-0FF3-462A-9854-2F187D1BB679}" type="presParOf" srcId="{DEDB464C-3721-4062-9BBA-902D534AC10A}" destId="{A7D902A0-150F-409B-AE5A-BB7E3B37FD9C}" srcOrd="24" destOrd="0" presId="urn:microsoft.com/office/officeart/2005/8/layout/default"/>
    <dgm:cxn modelId="{C64BC647-B9ED-4D3C-BC24-89E1C1C7C1F5}" type="presParOf" srcId="{DEDB464C-3721-4062-9BBA-902D534AC10A}" destId="{FE6078BF-3611-41C6-8E1C-920DBC7EB46D}" srcOrd="25" destOrd="0" presId="urn:microsoft.com/office/officeart/2005/8/layout/default"/>
    <dgm:cxn modelId="{8C22A0EB-DE9F-4C64-BECB-4CC5CA904006}" type="presParOf" srcId="{DEDB464C-3721-4062-9BBA-902D534AC10A}" destId="{35426E4E-60D4-487A-ACF7-AFE886C2B0F1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4CBB0A-E4BF-41D0-AB55-E3B3F19258B9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D5EA05-7FC0-4FEE-B59A-498F0EC10EA9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Правова держава</a:t>
          </a:r>
          <a:endParaRPr lang="uk-UA" sz="2800" dirty="0">
            <a:latin typeface="+mj-lt"/>
          </a:endParaRPr>
        </a:p>
      </dgm:t>
    </dgm:pt>
    <dgm:pt modelId="{FE29F144-71CD-45C2-8D5A-D669C042DF42}" type="parTrans" cxnId="{F52B041E-2F3C-4CAF-8A3C-026B184158F2}">
      <dgm:prSet/>
      <dgm:spPr/>
      <dgm:t>
        <a:bodyPr/>
        <a:lstStyle/>
        <a:p>
          <a:endParaRPr lang="uk-UA"/>
        </a:p>
      </dgm:t>
    </dgm:pt>
    <dgm:pt modelId="{C96BE6B5-6117-4518-9B38-50F02479D965}" type="sibTrans" cxnId="{F52B041E-2F3C-4CAF-8A3C-026B184158F2}">
      <dgm:prSet/>
      <dgm:spPr/>
      <dgm:t>
        <a:bodyPr/>
        <a:lstStyle/>
        <a:p>
          <a:endParaRPr lang="uk-UA"/>
        </a:p>
      </dgm:t>
    </dgm:pt>
    <dgm:pt modelId="{2D92BD87-2684-44D7-9500-3809049348DD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Соціальна держава</a:t>
          </a:r>
          <a:endParaRPr lang="uk-UA" sz="2400" dirty="0">
            <a:latin typeface="+mj-lt"/>
          </a:endParaRPr>
        </a:p>
      </dgm:t>
    </dgm:pt>
    <dgm:pt modelId="{55C72251-8E15-4FF7-AE81-7D4514EF1C95}" type="parTrans" cxnId="{3E59EF51-4CDB-4A48-9949-809D6ABF9F4B}">
      <dgm:prSet/>
      <dgm:spPr/>
      <dgm:t>
        <a:bodyPr/>
        <a:lstStyle/>
        <a:p>
          <a:endParaRPr lang="uk-UA"/>
        </a:p>
      </dgm:t>
    </dgm:pt>
    <dgm:pt modelId="{EC572198-7792-4CE9-A395-AAACDDCBE30E}" type="sibTrans" cxnId="{3E59EF51-4CDB-4A48-9949-809D6ABF9F4B}">
      <dgm:prSet/>
      <dgm:spPr/>
      <dgm:t>
        <a:bodyPr/>
        <a:lstStyle/>
        <a:p>
          <a:endParaRPr lang="uk-UA"/>
        </a:p>
      </dgm:t>
    </dgm:pt>
    <dgm:pt modelId="{9CAA6FD5-43D3-48B4-902B-E20B677E1D6E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Анархічна концепція</a:t>
          </a:r>
          <a:endParaRPr lang="uk-UA" sz="2400" dirty="0">
            <a:latin typeface="+mj-lt"/>
          </a:endParaRPr>
        </a:p>
      </dgm:t>
    </dgm:pt>
    <dgm:pt modelId="{55224769-9259-4D2E-8E02-8A887403309A}" type="parTrans" cxnId="{4945430B-B0CC-45E7-8C0D-EBFDF7F4B3DD}">
      <dgm:prSet/>
      <dgm:spPr/>
      <dgm:t>
        <a:bodyPr/>
        <a:lstStyle/>
        <a:p>
          <a:endParaRPr lang="uk-UA"/>
        </a:p>
      </dgm:t>
    </dgm:pt>
    <dgm:pt modelId="{072B2077-75DE-4254-8780-F5123924E405}" type="sibTrans" cxnId="{4945430B-B0CC-45E7-8C0D-EBFDF7F4B3DD}">
      <dgm:prSet/>
      <dgm:spPr/>
      <dgm:t>
        <a:bodyPr/>
        <a:lstStyle/>
        <a:p>
          <a:endParaRPr lang="uk-UA"/>
        </a:p>
      </dgm:t>
    </dgm:pt>
    <dgm:pt modelId="{D6A79315-2945-4F05-8071-BE75966A8E8E}" type="pres">
      <dgm:prSet presAssocID="{864CBB0A-E4BF-41D0-AB55-E3B3F19258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ACC1BF-449B-45AD-9815-FD2ED9A4C1B8}" type="pres">
      <dgm:prSet presAssocID="{33D5EA05-7FC0-4FEE-B59A-498F0EC10EA9}" presName="node" presStyleLbl="node1" presStyleIdx="0" presStyleCnt="3" custScaleY="61156" custLinFactNeighborX="-84" custLinFactNeighborY="2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D681C-EF67-4582-9EC5-262972168EA0}" type="pres">
      <dgm:prSet presAssocID="{C96BE6B5-6117-4518-9B38-50F02479D965}" presName="sibTrans" presStyleCnt="0"/>
      <dgm:spPr/>
    </dgm:pt>
    <dgm:pt modelId="{F7DD734F-9116-43D1-A25F-A665BBBCBC66}" type="pres">
      <dgm:prSet presAssocID="{2D92BD87-2684-44D7-9500-3809049348DD}" presName="node" presStyleLbl="node1" presStyleIdx="1" presStyleCnt="3" custScaleX="71154" custScaleY="52579" custLinFactNeighborX="0" custLinFactNeighborY="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E6A3C-8710-4A8C-AFD0-4F5A5CEC1469}" type="pres">
      <dgm:prSet presAssocID="{EC572198-7792-4CE9-A395-AAACDDCBE30E}" presName="sibTrans" presStyleCnt="0"/>
      <dgm:spPr/>
    </dgm:pt>
    <dgm:pt modelId="{C881139D-FE8B-48A5-B38E-64DC362295FD}" type="pres">
      <dgm:prSet presAssocID="{9CAA6FD5-43D3-48B4-902B-E20B677E1D6E}" presName="node" presStyleLbl="node1" presStyleIdx="2" presStyleCnt="3" custScaleY="54186" custLinFactNeighborX="84" custLinFactNeighborY="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59EF51-4CDB-4A48-9949-809D6ABF9F4B}" srcId="{864CBB0A-E4BF-41D0-AB55-E3B3F19258B9}" destId="{2D92BD87-2684-44D7-9500-3809049348DD}" srcOrd="1" destOrd="0" parTransId="{55C72251-8E15-4FF7-AE81-7D4514EF1C95}" sibTransId="{EC572198-7792-4CE9-A395-AAACDDCBE30E}"/>
    <dgm:cxn modelId="{7BB3E894-7A4B-41C3-8C4B-2249FEBF69FE}" type="presOf" srcId="{9CAA6FD5-43D3-48B4-902B-E20B677E1D6E}" destId="{C881139D-FE8B-48A5-B38E-64DC362295FD}" srcOrd="0" destOrd="0" presId="urn:microsoft.com/office/officeart/2005/8/layout/default"/>
    <dgm:cxn modelId="{F52B041E-2F3C-4CAF-8A3C-026B184158F2}" srcId="{864CBB0A-E4BF-41D0-AB55-E3B3F19258B9}" destId="{33D5EA05-7FC0-4FEE-B59A-498F0EC10EA9}" srcOrd="0" destOrd="0" parTransId="{FE29F144-71CD-45C2-8D5A-D669C042DF42}" sibTransId="{C96BE6B5-6117-4518-9B38-50F02479D965}"/>
    <dgm:cxn modelId="{32C4E569-4310-42D8-94FF-DECD0DBB5DBD}" type="presOf" srcId="{33D5EA05-7FC0-4FEE-B59A-498F0EC10EA9}" destId="{1CACC1BF-449B-45AD-9815-FD2ED9A4C1B8}" srcOrd="0" destOrd="0" presId="urn:microsoft.com/office/officeart/2005/8/layout/default"/>
    <dgm:cxn modelId="{1BD0CED1-5CFF-42A0-9E12-D6D02CADDE36}" type="presOf" srcId="{2D92BD87-2684-44D7-9500-3809049348DD}" destId="{F7DD734F-9116-43D1-A25F-A665BBBCBC66}" srcOrd="0" destOrd="0" presId="urn:microsoft.com/office/officeart/2005/8/layout/default"/>
    <dgm:cxn modelId="{4945430B-B0CC-45E7-8C0D-EBFDF7F4B3DD}" srcId="{864CBB0A-E4BF-41D0-AB55-E3B3F19258B9}" destId="{9CAA6FD5-43D3-48B4-902B-E20B677E1D6E}" srcOrd="2" destOrd="0" parTransId="{55224769-9259-4D2E-8E02-8A887403309A}" sibTransId="{072B2077-75DE-4254-8780-F5123924E405}"/>
    <dgm:cxn modelId="{EC6C7A78-DE2F-46D2-9C91-79A8D1E920F0}" type="presOf" srcId="{864CBB0A-E4BF-41D0-AB55-E3B3F19258B9}" destId="{D6A79315-2945-4F05-8071-BE75966A8E8E}" srcOrd="0" destOrd="0" presId="urn:microsoft.com/office/officeart/2005/8/layout/default"/>
    <dgm:cxn modelId="{9CBB10D0-9C18-4BBD-8E66-ED36597E72D3}" type="presParOf" srcId="{D6A79315-2945-4F05-8071-BE75966A8E8E}" destId="{1CACC1BF-449B-45AD-9815-FD2ED9A4C1B8}" srcOrd="0" destOrd="0" presId="urn:microsoft.com/office/officeart/2005/8/layout/default"/>
    <dgm:cxn modelId="{434042E5-84B7-49B2-9D20-2B2CE92F4DE9}" type="presParOf" srcId="{D6A79315-2945-4F05-8071-BE75966A8E8E}" destId="{16ED681C-EF67-4582-9EC5-262972168EA0}" srcOrd="1" destOrd="0" presId="urn:microsoft.com/office/officeart/2005/8/layout/default"/>
    <dgm:cxn modelId="{B1A63C9A-9C03-460E-AFE3-1994366CC7D1}" type="presParOf" srcId="{D6A79315-2945-4F05-8071-BE75966A8E8E}" destId="{F7DD734F-9116-43D1-A25F-A665BBBCBC66}" srcOrd="2" destOrd="0" presId="urn:microsoft.com/office/officeart/2005/8/layout/default"/>
    <dgm:cxn modelId="{3AFD8AA4-8482-46B0-AFB4-CE7B666ED0A2}" type="presParOf" srcId="{D6A79315-2945-4F05-8071-BE75966A8E8E}" destId="{46EE6A3C-8710-4A8C-AFD0-4F5A5CEC1469}" srcOrd="3" destOrd="0" presId="urn:microsoft.com/office/officeart/2005/8/layout/default"/>
    <dgm:cxn modelId="{D8E99488-4DD5-4722-913A-3FE7E6A8C701}" type="presParOf" srcId="{D6A79315-2945-4F05-8071-BE75966A8E8E}" destId="{C881139D-FE8B-48A5-B38E-64DC362295F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4CBB0A-E4BF-41D0-AB55-E3B3F19258B9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4414760-D3CC-4887-B4F9-FAFEC8150564}">
      <dgm:prSet custT="1"/>
      <dgm:spPr/>
      <dgm:t>
        <a:bodyPr/>
        <a:lstStyle/>
        <a:p>
          <a:r>
            <a:rPr lang="uk-UA" sz="2400" dirty="0" err="1" smtClean="0">
              <a:latin typeface="+mj-lt"/>
            </a:rPr>
            <a:t>Етатична</a:t>
          </a:r>
          <a:r>
            <a:rPr lang="uk-UA" sz="2400" dirty="0" smtClean="0">
              <a:latin typeface="+mj-lt"/>
            </a:rPr>
            <a:t> концепція</a:t>
          </a:r>
          <a:endParaRPr lang="uk-UA" sz="2400" dirty="0">
            <a:latin typeface="+mj-lt"/>
          </a:endParaRPr>
        </a:p>
      </dgm:t>
    </dgm:pt>
    <dgm:pt modelId="{A08D0955-303B-4AE6-9D55-B37D306D5D46}" type="parTrans" cxnId="{1B21C2C7-BC17-4886-A536-58E9B75EA515}">
      <dgm:prSet/>
      <dgm:spPr/>
      <dgm:t>
        <a:bodyPr/>
        <a:lstStyle/>
        <a:p>
          <a:endParaRPr lang="uk-UA"/>
        </a:p>
      </dgm:t>
    </dgm:pt>
    <dgm:pt modelId="{D7858E8A-0178-4B7E-A4CF-CB40D59648CA}" type="sibTrans" cxnId="{1B21C2C7-BC17-4886-A536-58E9B75EA515}">
      <dgm:prSet/>
      <dgm:spPr/>
      <dgm:t>
        <a:bodyPr/>
        <a:lstStyle/>
        <a:p>
          <a:endParaRPr lang="uk-UA"/>
        </a:p>
      </dgm:t>
    </dgm:pt>
    <dgm:pt modelId="{1D00F131-E0A8-46CC-8ABB-DA0B1456EDE2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Держава загального благоденства</a:t>
          </a:r>
          <a:endParaRPr lang="uk-UA" sz="2400" dirty="0">
            <a:latin typeface="+mj-lt"/>
          </a:endParaRPr>
        </a:p>
      </dgm:t>
    </dgm:pt>
    <dgm:pt modelId="{D3533FF8-B494-43B2-87B4-09099F9476B6}" type="parTrans" cxnId="{C9596D32-88F6-44F8-B264-548CF86D9C44}">
      <dgm:prSet/>
      <dgm:spPr/>
      <dgm:t>
        <a:bodyPr/>
        <a:lstStyle/>
        <a:p>
          <a:endParaRPr lang="uk-UA"/>
        </a:p>
      </dgm:t>
    </dgm:pt>
    <dgm:pt modelId="{A7DDEDA4-3C99-4D6E-A98B-19B595FDCA26}" type="sibTrans" cxnId="{C9596D32-88F6-44F8-B264-548CF86D9C44}">
      <dgm:prSet/>
      <dgm:spPr/>
      <dgm:t>
        <a:bodyPr/>
        <a:lstStyle/>
        <a:p>
          <a:endParaRPr lang="uk-UA"/>
        </a:p>
      </dgm:t>
    </dgm:pt>
    <dgm:pt modelId="{D6A79315-2945-4F05-8071-BE75966A8E8E}" type="pres">
      <dgm:prSet presAssocID="{864CBB0A-E4BF-41D0-AB55-E3B3F19258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10F822-C84A-4643-8AC2-436F8B3A7D01}" type="pres">
      <dgm:prSet presAssocID="{A4414760-D3CC-4887-B4F9-FAFEC8150564}" presName="node" presStyleLbl="node1" presStyleIdx="0" presStyleCnt="2" custScaleX="211583" custScaleY="82332" custLinFactNeighborX="-427" custLinFactNeighborY="6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61FF6-7F32-4DD0-9B85-85F7053DBB8E}" type="pres">
      <dgm:prSet presAssocID="{D7858E8A-0178-4B7E-A4CF-CB40D59648CA}" presName="sibTrans" presStyleCnt="0"/>
      <dgm:spPr/>
    </dgm:pt>
    <dgm:pt modelId="{298A9B71-54CF-45C6-8723-923FBCC26736}" type="pres">
      <dgm:prSet presAssocID="{1D00F131-E0A8-46CC-8ABB-DA0B1456EDE2}" presName="node" presStyleLbl="node1" presStyleIdx="1" presStyleCnt="2" custScaleX="161084" custScaleY="94848" custLinFactNeighborX="68" custLinFactNeighborY="-84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1DEEC2D-75AF-4753-93B9-E2BA66932744}" type="presOf" srcId="{A4414760-D3CC-4887-B4F9-FAFEC8150564}" destId="{7C10F822-C84A-4643-8AC2-436F8B3A7D01}" srcOrd="0" destOrd="0" presId="urn:microsoft.com/office/officeart/2005/8/layout/default"/>
    <dgm:cxn modelId="{1C0C11B6-3F07-4322-9A41-732F0BFBC0CA}" type="presOf" srcId="{864CBB0A-E4BF-41D0-AB55-E3B3F19258B9}" destId="{D6A79315-2945-4F05-8071-BE75966A8E8E}" srcOrd="0" destOrd="0" presId="urn:microsoft.com/office/officeart/2005/8/layout/default"/>
    <dgm:cxn modelId="{D9D4D577-08DB-4F99-8B9C-EDDF860E1D8D}" type="presOf" srcId="{1D00F131-E0A8-46CC-8ABB-DA0B1456EDE2}" destId="{298A9B71-54CF-45C6-8723-923FBCC26736}" srcOrd="0" destOrd="0" presId="urn:microsoft.com/office/officeart/2005/8/layout/default"/>
    <dgm:cxn modelId="{1B21C2C7-BC17-4886-A536-58E9B75EA515}" srcId="{864CBB0A-E4BF-41D0-AB55-E3B3F19258B9}" destId="{A4414760-D3CC-4887-B4F9-FAFEC8150564}" srcOrd="0" destOrd="0" parTransId="{A08D0955-303B-4AE6-9D55-B37D306D5D46}" sibTransId="{D7858E8A-0178-4B7E-A4CF-CB40D59648CA}"/>
    <dgm:cxn modelId="{C9596D32-88F6-44F8-B264-548CF86D9C44}" srcId="{864CBB0A-E4BF-41D0-AB55-E3B3F19258B9}" destId="{1D00F131-E0A8-46CC-8ABB-DA0B1456EDE2}" srcOrd="1" destOrd="0" parTransId="{D3533FF8-B494-43B2-87B4-09099F9476B6}" sibTransId="{A7DDEDA4-3C99-4D6E-A98B-19B595FDCA26}"/>
    <dgm:cxn modelId="{B3CC05FD-A372-4602-939D-132411F3B055}" type="presParOf" srcId="{D6A79315-2945-4F05-8071-BE75966A8E8E}" destId="{7C10F822-C84A-4643-8AC2-436F8B3A7D01}" srcOrd="0" destOrd="0" presId="urn:microsoft.com/office/officeart/2005/8/layout/default"/>
    <dgm:cxn modelId="{9E831FEB-9954-43B1-943D-330E4F92D5BD}" type="presParOf" srcId="{D6A79315-2945-4F05-8071-BE75966A8E8E}" destId="{71A61FF6-7F32-4DD0-9B85-85F7053DBB8E}" srcOrd="1" destOrd="0" presId="urn:microsoft.com/office/officeart/2005/8/layout/default"/>
    <dgm:cxn modelId="{E4F12FE3-01A2-4FE4-8233-D318371909C1}" type="presParOf" srcId="{D6A79315-2945-4F05-8071-BE75966A8E8E}" destId="{298A9B71-54CF-45C6-8723-923FBCC2673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4CBB0A-E4BF-41D0-AB55-E3B3F19258B9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4414760-D3CC-4887-B4F9-FAFEC8150564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Концепція технократії</a:t>
          </a:r>
          <a:endParaRPr lang="uk-UA" sz="2400" dirty="0">
            <a:latin typeface="+mj-lt"/>
          </a:endParaRPr>
        </a:p>
      </dgm:t>
    </dgm:pt>
    <dgm:pt modelId="{A08D0955-303B-4AE6-9D55-B37D306D5D46}" type="parTrans" cxnId="{1B21C2C7-BC17-4886-A536-58E9B75EA515}">
      <dgm:prSet/>
      <dgm:spPr/>
      <dgm:t>
        <a:bodyPr/>
        <a:lstStyle/>
        <a:p>
          <a:endParaRPr lang="uk-UA"/>
        </a:p>
      </dgm:t>
    </dgm:pt>
    <dgm:pt modelId="{D7858E8A-0178-4B7E-A4CF-CB40D59648CA}" type="sibTrans" cxnId="{1B21C2C7-BC17-4886-A536-58E9B75EA515}">
      <dgm:prSet/>
      <dgm:spPr/>
      <dgm:t>
        <a:bodyPr/>
        <a:lstStyle/>
        <a:p>
          <a:endParaRPr lang="uk-UA"/>
        </a:p>
      </dgm:t>
    </dgm:pt>
    <dgm:pt modelId="{D9679197-312C-4D7F-BAE3-7498B570D3D4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Солідаризм</a:t>
          </a:r>
          <a:endParaRPr lang="uk-UA" sz="2400" dirty="0">
            <a:latin typeface="+mj-lt"/>
          </a:endParaRPr>
        </a:p>
      </dgm:t>
    </dgm:pt>
    <dgm:pt modelId="{0E996A65-8B9D-4893-85E3-DB464A2604AF}" type="parTrans" cxnId="{9DA40AA7-7631-4BD5-983C-2DB4FEC0F017}">
      <dgm:prSet/>
      <dgm:spPr/>
      <dgm:t>
        <a:bodyPr/>
        <a:lstStyle/>
        <a:p>
          <a:endParaRPr lang="uk-UA"/>
        </a:p>
      </dgm:t>
    </dgm:pt>
    <dgm:pt modelId="{E9395BF9-B098-49C0-819A-5F2F8C8EF69B}" type="sibTrans" cxnId="{9DA40AA7-7631-4BD5-983C-2DB4FEC0F017}">
      <dgm:prSet/>
      <dgm:spPr/>
      <dgm:t>
        <a:bodyPr/>
        <a:lstStyle/>
        <a:p>
          <a:endParaRPr lang="uk-UA"/>
        </a:p>
      </dgm:t>
    </dgm:pt>
    <dgm:pt modelId="{3046B80B-149D-42C0-A2E9-02216E403C11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Модернізм</a:t>
          </a:r>
          <a:endParaRPr lang="uk-UA" sz="2400" dirty="0">
            <a:latin typeface="+mj-lt"/>
          </a:endParaRPr>
        </a:p>
      </dgm:t>
    </dgm:pt>
    <dgm:pt modelId="{77DCC427-8EFD-445D-B042-95FC5D438E41}" type="parTrans" cxnId="{3909BAAD-F435-4931-972F-BAC4C7CB32A8}">
      <dgm:prSet/>
      <dgm:spPr/>
      <dgm:t>
        <a:bodyPr/>
        <a:lstStyle/>
        <a:p>
          <a:endParaRPr lang="uk-UA"/>
        </a:p>
      </dgm:t>
    </dgm:pt>
    <dgm:pt modelId="{512A7A6B-315B-41E4-92E8-012D49FA80D1}" type="sibTrans" cxnId="{3909BAAD-F435-4931-972F-BAC4C7CB32A8}">
      <dgm:prSet/>
      <dgm:spPr/>
      <dgm:t>
        <a:bodyPr/>
        <a:lstStyle/>
        <a:p>
          <a:endParaRPr lang="uk-UA"/>
        </a:p>
      </dgm:t>
    </dgm:pt>
    <dgm:pt modelId="{F8087393-B73B-41C1-B060-5A2E4765FB80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Конвергенція</a:t>
          </a:r>
          <a:endParaRPr lang="uk-UA" sz="2200" dirty="0">
            <a:latin typeface="+mj-lt"/>
          </a:endParaRPr>
        </a:p>
      </dgm:t>
    </dgm:pt>
    <dgm:pt modelId="{CBA0B899-411C-4E9E-BBFF-25049BDE9C45}" type="parTrans" cxnId="{91870B84-F5A9-4DCA-AD2A-9389658D6F63}">
      <dgm:prSet/>
      <dgm:spPr/>
      <dgm:t>
        <a:bodyPr/>
        <a:lstStyle/>
        <a:p>
          <a:endParaRPr lang="uk-UA"/>
        </a:p>
      </dgm:t>
    </dgm:pt>
    <dgm:pt modelId="{3D489C3B-7C00-40BA-8AA0-695C8D4D752D}" type="sibTrans" cxnId="{91870B84-F5A9-4DCA-AD2A-9389658D6F63}">
      <dgm:prSet/>
      <dgm:spPr/>
      <dgm:t>
        <a:bodyPr/>
        <a:lstStyle/>
        <a:p>
          <a:endParaRPr lang="uk-UA"/>
        </a:p>
      </dgm:t>
    </dgm:pt>
    <dgm:pt modelId="{CDBB9D0F-7C65-4562-9716-C8FCB43DA2EF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Глобалізація</a:t>
          </a:r>
          <a:endParaRPr lang="uk-UA" sz="2200" dirty="0">
            <a:latin typeface="+mj-lt"/>
          </a:endParaRPr>
        </a:p>
      </dgm:t>
    </dgm:pt>
    <dgm:pt modelId="{65A51BC4-5958-4A08-987D-6E0079ED79E7}" type="parTrans" cxnId="{3E795CD8-784C-4779-949C-B5210B14FE69}">
      <dgm:prSet/>
      <dgm:spPr/>
      <dgm:t>
        <a:bodyPr/>
        <a:lstStyle/>
        <a:p>
          <a:endParaRPr lang="uk-UA"/>
        </a:p>
      </dgm:t>
    </dgm:pt>
    <dgm:pt modelId="{E15B1E39-CB44-40D7-B38A-F72F9FF95036}" type="sibTrans" cxnId="{3E795CD8-784C-4779-949C-B5210B14FE69}">
      <dgm:prSet/>
      <dgm:spPr/>
      <dgm:t>
        <a:bodyPr/>
        <a:lstStyle/>
        <a:p>
          <a:endParaRPr lang="uk-UA"/>
        </a:p>
      </dgm:t>
    </dgm:pt>
    <dgm:pt modelId="{D6A79315-2945-4F05-8071-BE75966A8E8E}" type="pres">
      <dgm:prSet presAssocID="{864CBB0A-E4BF-41D0-AB55-E3B3F19258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10F822-C84A-4643-8AC2-436F8B3A7D01}" type="pres">
      <dgm:prSet presAssocID="{A4414760-D3CC-4887-B4F9-FAFEC8150564}" presName="node" presStyleLbl="node1" presStyleIdx="0" presStyleCnt="5" custScaleX="127697" custLinFactNeighborX="270" custLinFactNeighborY="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A61FF6-7F32-4DD0-9B85-85F7053DBB8E}" type="pres">
      <dgm:prSet presAssocID="{D7858E8A-0178-4B7E-A4CF-CB40D59648CA}" presName="sibTrans" presStyleCnt="0"/>
      <dgm:spPr/>
    </dgm:pt>
    <dgm:pt modelId="{3C56064F-5C78-4351-B3CA-51373E6E056A}" type="pres">
      <dgm:prSet presAssocID="{D9679197-312C-4D7F-BAE3-7498B570D3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6CE99-663C-476D-B6EC-F00205F24DAC}" type="pres">
      <dgm:prSet presAssocID="{E9395BF9-B098-49C0-819A-5F2F8C8EF69B}" presName="sibTrans" presStyleCnt="0"/>
      <dgm:spPr/>
    </dgm:pt>
    <dgm:pt modelId="{E71968A7-9C7C-4BDC-BCBF-0A353D8F0AF3}" type="pres">
      <dgm:prSet presAssocID="{3046B80B-149D-42C0-A2E9-02216E403C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1304B-BD96-4DA7-900F-826DC0665AB1}" type="pres">
      <dgm:prSet presAssocID="{512A7A6B-315B-41E4-92E8-012D49FA80D1}" presName="sibTrans" presStyleCnt="0"/>
      <dgm:spPr/>
    </dgm:pt>
    <dgm:pt modelId="{7B3F6216-160D-4F40-8D68-BC58A1FB984C}" type="pres">
      <dgm:prSet presAssocID="{F8087393-B73B-41C1-B060-5A2E4765FB8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CEB92-4C30-4A88-91FC-13D74ABF6257}" type="pres">
      <dgm:prSet presAssocID="{3D489C3B-7C00-40BA-8AA0-695C8D4D752D}" presName="sibTrans" presStyleCnt="0"/>
      <dgm:spPr/>
    </dgm:pt>
    <dgm:pt modelId="{8DD17B4A-6641-4E01-B318-BFAFE116364B}" type="pres">
      <dgm:prSet presAssocID="{CDBB9D0F-7C65-4562-9716-C8FCB43DA2E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B30181-8E89-48BB-8469-225A1FD145DE}" type="presOf" srcId="{CDBB9D0F-7C65-4562-9716-C8FCB43DA2EF}" destId="{8DD17B4A-6641-4E01-B318-BFAFE116364B}" srcOrd="0" destOrd="0" presId="urn:microsoft.com/office/officeart/2005/8/layout/default"/>
    <dgm:cxn modelId="{94AB561F-C8ED-4D76-8F09-BAB5C3340DA8}" type="presOf" srcId="{D9679197-312C-4D7F-BAE3-7498B570D3D4}" destId="{3C56064F-5C78-4351-B3CA-51373E6E056A}" srcOrd="0" destOrd="0" presId="urn:microsoft.com/office/officeart/2005/8/layout/default"/>
    <dgm:cxn modelId="{91870B84-F5A9-4DCA-AD2A-9389658D6F63}" srcId="{864CBB0A-E4BF-41D0-AB55-E3B3F19258B9}" destId="{F8087393-B73B-41C1-B060-5A2E4765FB80}" srcOrd="3" destOrd="0" parTransId="{CBA0B899-411C-4E9E-BBFF-25049BDE9C45}" sibTransId="{3D489C3B-7C00-40BA-8AA0-695C8D4D752D}"/>
    <dgm:cxn modelId="{45DF593D-0932-4720-AB9B-71ADCE2298D2}" type="presOf" srcId="{F8087393-B73B-41C1-B060-5A2E4765FB80}" destId="{7B3F6216-160D-4F40-8D68-BC58A1FB984C}" srcOrd="0" destOrd="0" presId="urn:microsoft.com/office/officeart/2005/8/layout/default"/>
    <dgm:cxn modelId="{949C6DBD-7ADF-497F-8C82-B5B335E8782C}" type="presOf" srcId="{A4414760-D3CC-4887-B4F9-FAFEC8150564}" destId="{7C10F822-C84A-4643-8AC2-436F8B3A7D01}" srcOrd="0" destOrd="0" presId="urn:microsoft.com/office/officeart/2005/8/layout/default"/>
    <dgm:cxn modelId="{3E795CD8-784C-4779-949C-B5210B14FE69}" srcId="{864CBB0A-E4BF-41D0-AB55-E3B3F19258B9}" destId="{CDBB9D0F-7C65-4562-9716-C8FCB43DA2EF}" srcOrd="4" destOrd="0" parTransId="{65A51BC4-5958-4A08-987D-6E0079ED79E7}" sibTransId="{E15B1E39-CB44-40D7-B38A-F72F9FF95036}"/>
    <dgm:cxn modelId="{69293649-4C4D-42CE-AC0A-31371AF2C456}" type="presOf" srcId="{3046B80B-149D-42C0-A2E9-02216E403C11}" destId="{E71968A7-9C7C-4BDC-BCBF-0A353D8F0AF3}" srcOrd="0" destOrd="0" presId="urn:microsoft.com/office/officeart/2005/8/layout/default"/>
    <dgm:cxn modelId="{9DA40AA7-7631-4BD5-983C-2DB4FEC0F017}" srcId="{864CBB0A-E4BF-41D0-AB55-E3B3F19258B9}" destId="{D9679197-312C-4D7F-BAE3-7498B570D3D4}" srcOrd="1" destOrd="0" parTransId="{0E996A65-8B9D-4893-85E3-DB464A2604AF}" sibTransId="{E9395BF9-B098-49C0-819A-5F2F8C8EF69B}"/>
    <dgm:cxn modelId="{3909BAAD-F435-4931-972F-BAC4C7CB32A8}" srcId="{864CBB0A-E4BF-41D0-AB55-E3B3F19258B9}" destId="{3046B80B-149D-42C0-A2E9-02216E403C11}" srcOrd="2" destOrd="0" parTransId="{77DCC427-8EFD-445D-B042-95FC5D438E41}" sibTransId="{512A7A6B-315B-41E4-92E8-012D49FA80D1}"/>
    <dgm:cxn modelId="{1B21C2C7-BC17-4886-A536-58E9B75EA515}" srcId="{864CBB0A-E4BF-41D0-AB55-E3B3F19258B9}" destId="{A4414760-D3CC-4887-B4F9-FAFEC8150564}" srcOrd="0" destOrd="0" parTransId="{A08D0955-303B-4AE6-9D55-B37D306D5D46}" sibTransId="{D7858E8A-0178-4B7E-A4CF-CB40D59648CA}"/>
    <dgm:cxn modelId="{9C08A3F1-6D43-4413-AEA0-E553A42C301D}" type="presOf" srcId="{864CBB0A-E4BF-41D0-AB55-E3B3F19258B9}" destId="{D6A79315-2945-4F05-8071-BE75966A8E8E}" srcOrd="0" destOrd="0" presId="urn:microsoft.com/office/officeart/2005/8/layout/default"/>
    <dgm:cxn modelId="{95B7CDBD-6E0E-4C44-8DA6-7873650471AE}" type="presParOf" srcId="{D6A79315-2945-4F05-8071-BE75966A8E8E}" destId="{7C10F822-C84A-4643-8AC2-436F8B3A7D01}" srcOrd="0" destOrd="0" presId="urn:microsoft.com/office/officeart/2005/8/layout/default"/>
    <dgm:cxn modelId="{5E2FAA0F-9323-46DA-BA68-E9EC5FD362A1}" type="presParOf" srcId="{D6A79315-2945-4F05-8071-BE75966A8E8E}" destId="{71A61FF6-7F32-4DD0-9B85-85F7053DBB8E}" srcOrd="1" destOrd="0" presId="urn:microsoft.com/office/officeart/2005/8/layout/default"/>
    <dgm:cxn modelId="{8EF5ADB7-0EE2-495F-BBBF-44BB12D83564}" type="presParOf" srcId="{D6A79315-2945-4F05-8071-BE75966A8E8E}" destId="{3C56064F-5C78-4351-B3CA-51373E6E056A}" srcOrd="2" destOrd="0" presId="urn:microsoft.com/office/officeart/2005/8/layout/default"/>
    <dgm:cxn modelId="{62EF9BFE-9046-4EC4-B05E-03B8EF8C8CAA}" type="presParOf" srcId="{D6A79315-2945-4F05-8071-BE75966A8E8E}" destId="{9AE6CE99-663C-476D-B6EC-F00205F24DAC}" srcOrd="3" destOrd="0" presId="urn:microsoft.com/office/officeart/2005/8/layout/default"/>
    <dgm:cxn modelId="{A1AD6CD9-6246-4146-A03F-BF91C77CFCCF}" type="presParOf" srcId="{D6A79315-2945-4F05-8071-BE75966A8E8E}" destId="{E71968A7-9C7C-4BDC-BCBF-0A353D8F0AF3}" srcOrd="4" destOrd="0" presId="urn:microsoft.com/office/officeart/2005/8/layout/default"/>
    <dgm:cxn modelId="{0EC4694E-B8A4-4145-93D4-F1476510B90F}" type="presParOf" srcId="{D6A79315-2945-4F05-8071-BE75966A8E8E}" destId="{7E01304B-BD96-4DA7-900F-826DC0665AB1}" srcOrd="5" destOrd="0" presId="urn:microsoft.com/office/officeart/2005/8/layout/default"/>
    <dgm:cxn modelId="{94005838-F2D4-4115-9274-7654CF65FBC6}" type="presParOf" srcId="{D6A79315-2945-4F05-8071-BE75966A8E8E}" destId="{7B3F6216-160D-4F40-8D68-BC58A1FB984C}" srcOrd="6" destOrd="0" presId="urn:microsoft.com/office/officeart/2005/8/layout/default"/>
    <dgm:cxn modelId="{1E47D103-E2B5-4089-8B6D-11654BBD01A0}" type="presParOf" srcId="{D6A79315-2945-4F05-8071-BE75966A8E8E}" destId="{FCFCEB92-4C30-4A88-91FC-13D74ABF6257}" srcOrd="7" destOrd="0" presId="urn:microsoft.com/office/officeart/2005/8/layout/default"/>
    <dgm:cxn modelId="{BC76AD8A-095E-4DBF-AC18-B378480ED32F}" type="presParOf" srcId="{D6A79315-2945-4F05-8071-BE75966A8E8E}" destId="{8DD17B4A-6641-4E01-B318-BFAFE116364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33F9937F-E1ED-4161-9EEB-F13BA40FEB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600" b="1" i="0" smtClean="0">
              <a:latin typeface="+mj-lt"/>
              <a:cs typeface="Times New Roman" panose="02020603050405020304" pitchFamily="18" charset="0"/>
            </a:rPr>
            <a:t>Представники</a:t>
          </a:r>
          <a:endParaRPr lang="uk-UA" sz="3600" b="1" i="0" dirty="0">
            <a:latin typeface="+mj-lt"/>
            <a:cs typeface="Times New Roman" panose="02020603050405020304" pitchFamily="18" charset="0"/>
          </a:endParaRPr>
        </a:p>
      </dgm:t>
    </dgm:pt>
    <dgm:pt modelId="{FEAF859A-4FC5-4B46-86A0-367C6B7BFC7E}" type="parTrans" cxnId="{46A10A21-40E8-4864-A4F4-51D7C3239F99}">
      <dgm:prSet/>
      <dgm:spPr/>
      <dgm:t>
        <a:bodyPr/>
        <a:lstStyle/>
        <a:p>
          <a:endParaRPr lang="uk-UA"/>
        </a:p>
      </dgm:t>
    </dgm:pt>
    <dgm:pt modelId="{46E97B09-66FA-4783-987D-F2A27F06C390}" type="sibTrans" cxnId="{46A10A21-40E8-4864-A4F4-51D7C3239F99}">
      <dgm:prSet/>
      <dgm:spPr/>
      <dgm:t>
        <a:bodyPr/>
        <a:lstStyle/>
        <a:p>
          <a:endParaRPr lang="uk-UA"/>
        </a:p>
      </dgm:t>
    </dgm:pt>
    <dgm:pt modelId="{0842A37D-40B8-470B-A32A-46B91B64414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i="0" smtClean="0">
              <a:latin typeface="+mj-lt"/>
            </a:rPr>
            <a:t>Дж. Кейнс </a:t>
          </a:r>
          <a:endParaRPr lang="uk-UA" sz="2800" i="0" dirty="0">
            <a:latin typeface="+mj-lt"/>
            <a:cs typeface="Times New Roman" panose="02020603050405020304" pitchFamily="18" charset="0"/>
          </a:endParaRPr>
        </a:p>
      </dgm:t>
    </dgm:pt>
    <dgm:pt modelId="{AD3E69B0-0C52-449F-BCD2-BF3AB3238EEC}" type="parTrans" cxnId="{BF2ADC2E-BD5C-4274-ABFE-228BF1E727A5}">
      <dgm:prSet/>
      <dgm:spPr/>
      <dgm:t>
        <a:bodyPr/>
        <a:lstStyle/>
        <a:p>
          <a:endParaRPr lang="uk-UA"/>
        </a:p>
      </dgm:t>
    </dgm:pt>
    <dgm:pt modelId="{16BEFE86-EC03-4A01-87E9-DE6858173937}" type="sibTrans" cxnId="{BF2ADC2E-BD5C-4274-ABFE-228BF1E727A5}">
      <dgm:prSet/>
      <dgm:spPr/>
      <dgm:t>
        <a:bodyPr/>
        <a:lstStyle/>
        <a:p>
          <a:endParaRPr lang="uk-UA"/>
        </a:p>
      </dgm:t>
    </dgm:pt>
    <dgm:pt modelId="{D3EB56C3-CD0D-4433-B173-6173E3E8AB5A}">
      <dgm:prSet phldrT="[Текст]"/>
      <dgm:spPr/>
      <dgm:t>
        <a:bodyPr/>
        <a:lstStyle/>
        <a:p>
          <a:r>
            <a:rPr lang="uk-UA" sz="3600" b="1" i="0" dirty="0" smtClean="0">
              <a:solidFill>
                <a:schemeClr val="accent4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Основні положення</a:t>
          </a:r>
          <a:endParaRPr lang="uk-UA" sz="3600" b="1" i="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FD75D082-25D5-4737-A4B1-C16325A0D903}">
      <dgm:prSet phldrT="[Текст]" custT="1"/>
      <dgm:spPr/>
      <dgm:t>
        <a:bodyPr/>
        <a:lstStyle/>
        <a:p>
          <a:r>
            <a:rPr lang="uk-UA" sz="2400" i="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сучасна «демократична» держава втратила класовий характер і діє в інтересах усіх членів суспільства</a:t>
          </a:r>
          <a:endParaRPr lang="uk-UA" sz="2400" i="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AFA9FBBA-5EAB-46AF-B648-2F2855E3AF93}" type="parTrans" cxnId="{6C590785-32E7-48AC-92B1-17B0B224941D}">
      <dgm:prSet/>
      <dgm:spPr/>
      <dgm:t>
        <a:bodyPr/>
        <a:lstStyle/>
        <a:p>
          <a:endParaRPr lang="uk-UA"/>
        </a:p>
      </dgm:t>
    </dgm:pt>
    <dgm:pt modelId="{6C2DADAE-328B-47E9-80E2-B9D0BBD30C81}" type="sibTrans" cxnId="{6C590785-32E7-48AC-92B1-17B0B224941D}">
      <dgm:prSet/>
      <dgm:spPr/>
      <dgm:t>
        <a:bodyPr/>
        <a:lstStyle/>
        <a:p>
          <a:endParaRPr lang="uk-UA"/>
        </a:p>
      </dgm:t>
    </dgm:pt>
    <dgm:pt modelId="{B516135B-2EAB-4280-8F27-0773E96216C2}">
      <dgm:prSet phldrT="[Текст]" custT="1"/>
      <dgm:spPr/>
      <dgm:t>
        <a:bodyPr/>
        <a:lstStyle/>
        <a:p>
          <a:r>
            <a:rPr lang="uk-UA" sz="2400" i="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держава, реалізуючи функцію соціальних послуг забезпечує більш високий рівень життя населення всієї країни</a:t>
          </a:r>
          <a:endParaRPr lang="uk-UA" sz="2400" i="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CC508013-2EDC-48DC-ACCC-0345A44883B0}" type="parTrans" cxnId="{43E43B14-A85A-4A4A-BDDC-6001BBECC160}">
      <dgm:prSet/>
      <dgm:spPr/>
      <dgm:t>
        <a:bodyPr/>
        <a:lstStyle/>
        <a:p>
          <a:endParaRPr lang="uk-UA"/>
        </a:p>
      </dgm:t>
    </dgm:pt>
    <dgm:pt modelId="{3C66060A-F32F-47FC-A7EB-7871E83B5525}" type="sibTrans" cxnId="{43E43B14-A85A-4A4A-BDDC-6001BBECC160}">
      <dgm:prSet/>
      <dgm:spPr/>
      <dgm:t>
        <a:bodyPr/>
        <a:lstStyle/>
        <a:p>
          <a:endParaRPr lang="uk-UA"/>
        </a:p>
      </dgm:t>
    </dgm:pt>
    <dgm:pt modelId="{E9611BD2-3C87-4B82-8B07-E8F4EB6D2FC1}">
      <dgm:prSet phldrT="[Текст]" custT="1"/>
      <dgm:spPr/>
      <dgm:t>
        <a:bodyPr/>
        <a:lstStyle/>
        <a:p>
          <a:r>
            <a:rPr lang="uk-UA" sz="2400" i="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поступово відмирає </a:t>
          </a:r>
          <a:r>
            <a:rPr lang="uk-UA" sz="2400" i="0" dirty="0" err="1" smtClean="0">
              <a:solidFill>
                <a:schemeClr val="accent4">
                  <a:lumMod val="50000"/>
                </a:schemeClr>
              </a:solidFill>
              <a:latin typeface="+mj-lt"/>
            </a:rPr>
            <a:t>репресивно</a:t>
          </a:r>
          <a:r>
            <a:rPr lang="uk-UA" sz="2400" i="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-каральна функція держави, збуджується сфера державного примусу</a:t>
          </a:r>
          <a:endParaRPr lang="uk-UA" sz="2400" i="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77B4E79E-B80D-4F7B-8DA9-07E49FD16B0A}" type="parTrans" cxnId="{33D11579-A512-41BA-975F-3BD8C680F1B9}">
      <dgm:prSet/>
      <dgm:spPr/>
      <dgm:t>
        <a:bodyPr/>
        <a:lstStyle/>
        <a:p>
          <a:endParaRPr lang="uk-UA"/>
        </a:p>
      </dgm:t>
    </dgm:pt>
    <dgm:pt modelId="{8B19DCC6-58DF-4F24-8C5C-D2B6A6A4E575}" type="sibTrans" cxnId="{33D11579-A512-41BA-975F-3BD8C680F1B9}">
      <dgm:prSet/>
      <dgm:spPr/>
      <dgm:t>
        <a:bodyPr/>
        <a:lstStyle/>
        <a:p>
          <a:endParaRPr lang="uk-UA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D2FE9B-967A-4636-8C13-1B00C2B1CB0A}" type="pres">
      <dgm:prSet presAssocID="{33F9937F-E1ED-4161-9EEB-F13BA40FEBC5}" presName="node" presStyleLbl="node1" presStyleIdx="0" presStyleCnt="2" custScaleX="64572" custScaleY="1292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25F48-3E54-431A-A9CE-0C7A9B38CB75}" type="pres">
      <dgm:prSet presAssocID="{46E97B09-66FA-4783-987D-F2A27F06C390}" presName="sibTrans" presStyleCnt="0"/>
      <dgm:spPr/>
      <dgm:t>
        <a:bodyPr/>
        <a:lstStyle/>
        <a:p>
          <a:endParaRPr lang="ru-RU"/>
        </a:p>
      </dgm:t>
    </dgm:pt>
    <dgm:pt modelId="{64CBB259-2010-43BE-BDC5-A73D26C0E0C6}" type="pres">
      <dgm:prSet presAssocID="{D3EB56C3-CD0D-4433-B173-6173E3E8AB5A}" presName="node" presStyleLbl="node1" presStyleIdx="1" presStyleCnt="2" custScaleX="116855" custScaleY="1292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9D200DD-559D-4B54-8AD6-F02ED1FC7426}" type="presOf" srcId="{E9611BD2-3C87-4B82-8B07-E8F4EB6D2FC1}" destId="{64CBB259-2010-43BE-BDC5-A73D26C0E0C6}" srcOrd="0" destOrd="3" presId="urn:microsoft.com/office/officeart/2005/8/layout/default"/>
    <dgm:cxn modelId="{DFA0E1DE-D3BB-4CBE-8173-87461456A607}" type="presOf" srcId="{33F9937F-E1ED-4161-9EEB-F13BA40FEBC5}" destId="{47D2FE9B-967A-4636-8C13-1B00C2B1CB0A}" srcOrd="0" destOrd="0" presId="urn:microsoft.com/office/officeart/2005/8/layout/default"/>
    <dgm:cxn modelId="{2BD1FE97-4A3D-4878-8C41-3CCDFAFDE1CC}" type="presOf" srcId="{00B8DD3D-8034-4A78-B8C9-C3147D2C4784}" destId="{C37B5EE5-6DBA-436E-A43D-C1EB00A9C96B}" srcOrd="0" destOrd="0" presId="urn:microsoft.com/office/officeart/2005/8/layout/default"/>
    <dgm:cxn modelId="{BF2ADC2E-BD5C-4274-ABFE-228BF1E727A5}" srcId="{33F9937F-E1ED-4161-9EEB-F13BA40FEBC5}" destId="{0842A37D-40B8-470B-A32A-46B91B644148}" srcOrd="0" destOrd="0" parTransId="{AD3E69B0-0C52-449F-BCD2-BF3AB3238EEC}" sibTransId="{16BEFE86-EC03-4A01-87E9-DE6858173937}"/>
    <dgm:cxn modelId="{46A10A21-40E8-4864-A4F4-51D7C3239F99}" srcId="{00B8DD3D-8034-4A78-B8C9-C3147D2C4784}" destId="{33F9937F-E1ED-4161-9EEB-F13BA40FEBC5}" srcOrd="0" destOrd="0" parTransId="{FEAF859A-4FC5-4B46-86A0-367C6B7BFC7E}" sibTransId="{46E97B09-66FA-4783-987D-F2A27F06C390}"/>
    <dgm:cxn modelId="{43E43B14-A85A-4A4A-BDDC-6001BBECC160}" srcId="{D3EB56C3-CD0D-4433-B173-6173E3E8AB5A}" destId="{B516135B-2EAB-4280-8F27-0773E96216C2}" srcOrd="1" destOrd="0" parTransId="{CC508013-2EDC-48DC-ACCC-0345A44883B0}" sibTransId="{3C66060A-F32F-47FC-A7EB-7871E83B5525}"/>
    <dgm:cxn modelId="{897FDB3B-6075-4C7D-B3D9-115624AE7BF9}" type="presOf" srcId="{D3EB56C3-CD0D-4433-B173-6173E3E8AB5A}" destId="{64CBB259-2010-43BE-BDC5-A73D26C0E0C6}" srcOrd="0" destOrd="0" presId="urn:microsoft.com/office/officeart/2005/8/layout/default"/>
    <dgm:cxn modelId="{4B5E0702-CF4E-4C69-B60D-E25A6505D670}" srcId="{00B8DD3D-8034-4A78-B8C9-C3147D2C4784}" destId="{D3EB56C3-CD0D-4433-B173-6173E3E8AB5A}" srcOrd="1" destOrd="0" parTransId="{B3FA7AA9-B4AA-42F2-B740-0870B6D7B872}" sibTransId="{DE1EBCFF-4FAA-43D4-9C68-96608D88C6C4}"/>
    <dgm:cxn modelId="{2622F0FA-49F7-460E-BE51-6E8B74B9868B}" type="presOf" srcId="{0842A37D-40B8-470B-A32A-46B91B644148}" destId="{47D2FE9B-967A-4636-8C13-1B00C2B1CB0A}" srcOrd="0" destOrd="1" presId="urn:microsoft.com/office/officeart/2005/8/layout/default"/>
    <dgm:cxn modelId="{33D11579-A512-41BA-975F-3BD8C680F1B9}" srcId="{D3EB56C3-CD0D-4433-B173-6173E3E8AB5A}" destId="{E9611BD2-3C87-4B82-8B07-E8F4EB6D2FC1}" srcOrd="2" destOrd="0" parTransId="{77B4E79E-B80D-4F7B-8DA9-07E49FD16B0A}" sibTransId="{8B19DCC6-58DF-4F24-8C5C-D2B6A6A4E575}"/>
    <dgm:cxn modelId="{1A16047E-D653-4EFD-BD37-71257007A2CD}" type="presOf" srcId="{FD75D082-25D5-4737-A4B1-C16325A0D903}" destId="{64CBB259-2010-43BE-BDC5-A73D26C0E0C6}" srcOrd="0" destOrd="1" presId="urn:microsoft.com/office/officeart/2005/8/layout/default"/>
    <dgm:cxn modelId="{6C590785-32E7-48AC-92B1-17B0B224941D}" srcId="{D3EB56C3-CD0D-4433-B173-6173E3E8AB5A}" destId="{FD75D082-25D5-4737-A4B1-C16325A0D903}" srcOrd="0" destOrd="0" parTransId="{AFA9FBBA-5EAB-46AF-B648-2F2855E3AF93}" sibTransId="{6C2DADAE-328B-47E9-80E2-B9D0BBD30C81}"/>
    <dgm:cxn modelId="{3C4659A1-8614-4251-8CE8-FEECE1837162}" type="presOf" srcId="{B516135B-2EAB-4280-8F27-0773E96216C2}" destId="{64CBB259-2010-43BE-BDC5-A73D26C0E0C6}" srcOrd="0" destOrd="2" presId="urn:microsoft.com/office/officeart/2005/8/layout/default"/>
    <dgm:cxn modelId="{1CED5F9A-3327-492E-8E8D-242BE9AC5095}" type="presParOf" srcId="{C37B5EE5-6DBA-436E-A43D-C1EB00A9C96B}" destId="{47D2FE9B-967A-4636-8C13-1B00C2B1CB0A}" srcOrd="0" destOrd="0" presId="urn:microsoft.com/office/officeart/2005/8/layout/default"/>
    <dgm:cxn modelId="{FB9F38CF-EA83-4DDD-9420-1D45C9ABA453}" type="presParOf" srcId="{C37B5EE5-6DBA-436E-A43D-C1EB00A9C96B}" destId="{2A325F48-3E54-431A-A9CE-0C7A9B38CB75}" srcOrd="1" destOrd="0" presId="urn:microsoft.com/office/officeart/2005/8/layout/default"/>
    <dgm:cxn modelId="{2350B4FC-65E1-4FAE-BBB2-D13B1F7A9E32}" type="presParOf" srcId="{C37B5EE5-6DBA-436E-A43D-C1EB00A9C96B}" destId="{64CBB259-2010-43BE-BDC5-A73D26C0E0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F9937F-E1ED-4161-9EEB-F13BA40FEBC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32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Представники</a:t>
          </a:r>
          <a:endParaRPr lang="uk-UA" sz="3200" b="1" dirty="0">
            <a:solidFill>
              <a:schemeClr val="accent1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FEAF859A-4FC5-4B46-86A0-367C6B7BFC7E}" type="parTrans" cxnId="{46A10A21-40E8-4864-A4F4-51D7C3239F99}">
      <dgm:prSet/>
      <dgm:spPr/>
      <dgm:t>
        <a:bodyPr/>
        <a:lstStyle/>
        <a:p>
          <a:endParaRPr lang="uk-UA"/>
        </a:p>
      </dgm:t>
    </dgm:pt>
    <dgm:pt modelId="{46E97B09-66FA-4783-987D-F2A27F06C390}" type="sibTrans" cxnId="{46A10A21-40E8-4864-A4F4-51D7C3239F99}">
      <dgm:prSet/>
      <dgm:spPr/>
      <dgm:t>
        <a:bodyPr/>
        <a:lstStyle/>
        <a:p>
          <a:endParaRPr lang="uk-UA"/>
        </a:p>
      </dgm:t>
    </dgm:pt>
    <dgm:pt modelId="{D3EB56C3-CD0D-4433-B173-6173E3E8AB5A}">
      <dgm:prSet phldrT="[Текст]" custT="1"/>
      <dgm:spPr>
        <a:solidFill>
          <a:schemeClr val="accent5"/>
        </a:solidFill>
      </dgm:spPr>
      <dgm:t>
        <a:bodyPr/>
        <a:lstStyle/>
        <a:p>
          <a:pPr algn="l">
            <a:lnSpc>
              <a:spcPct val="90000"/>
            </a:lnSpc>
            <a:spcAft>
              <a:spcPts val="800"/>
            </a:spcAft>
          </a:pPr>
          <a:r>
            <a:rPr lang="uk-UA" sz="3400" b="1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Головним у цій концепції </a:t>
          </a:r>
          <a:r>
            <a:rPr lang="uk-UA" sz="3400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є обґрунтування того, що основне призначення держави полягає </a:t>
          </a:r>
          <a:r>
            <a:rPr lang="uk-UA" sz="3400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в </a:t>
          </a:r>
          <a:r>
            <a:rPr lang="uk-UA" sz="3400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забезпеченні створення найсприятливіших умов для існування та розвитку певної нації</a:t>
          </a:r>
          <a:endParaRPr lang="uk-UA" sz="3400" b="1" i="0" dirty="0">
            <a:solidFill>
              <a:schemeClr val="bg2">
                <a:lumMod val="2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0829F76B-C7F7-4415-9E67-4D1C205CD46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0" i="0" dirty="0" smtClean="0">
              <a:latin typeface="+mj-lt"/>
            </a:rPr>
            <a:t>Д. Донцов</a:t>
          </a:r>
          <a:endParaRPr lang="uk-UA" sz="3200" dirty="0">
            <a:solidFill>
              <a:schemeClr val="accent1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76CEF09C-84CE-449E-BF46-4513508EDE3B}" type="parTrans" cxnId="{6D64EA2A-EAFD-4AD4-89E7-184A376F5120}">
      <dgm:prSet/>
      <dgm:spPr/>
      <dgm:t>
        <a:bodyPr/>
        <a:lstStyle/>
        <a:p>
          <a:endParaRPr lang="uk-UA"/>
        </a:p>
      </dgm:t>
    </dgm:pt>
    <dgm:pt modelId="{A0B90597-4803-43E2-9FD7-0B92F0605984}" type="sibTrans" cxnId="{6D64EA2A-EAFD-4AD4-89E7-184A376F5120}">
      <dgm:prSet/>
      <dgm:spPr/>
      <dgm:t>
        <a:bodyPr/>
        <a:lstStyle/>
        <a:p>
          <a:endParaRPr lang="uk-UA"/>
        </a:p>
      </dgm:t>
    </dgm:pt>
    <dgm:pt modelId="{2F80BB5B-CD62-4C0D-A297-CDDF7F9DC3E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0" i="0" dirty="0" smtClean="0">
              <a:latin typeface="+mj-lt"/>
            </a:rPr>
            <a:t>А. </a:t>
          </a:r>
          <a:r>
            <a:rPr lang="ru-RU" sz="3200" b="0" i="0" dirty="0" err="1" smtClean="0">
              <a:latin typeface="+mj-lt"/>
            </a:rPr>
            <a:t>Міллер</a:t>
          </a:r>
          <a:endParaRPr lang="uk-UA" sz="3200" dirty="0">
            <a:solidFill>
              <a:schemeClr val="accent1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D17159D3-CC88-4457-9EE4-6EF9047E74B1}" type="parTrans" cxnId="{AB233170-3B64-4A8E-BEBC-710AF35FCC8B}">
      <dgm:prSet/>
      <dgm:spPr/>
      <dgm:t>
        <a:bodyPr/>
        <a:lstStyle/>
        <a:p>
          <a:endParaRPr lang="uk-UA"/>
        </a:p>
      </dgm:t>
    </dgm:pt>
    <dgm:pt modelId="{3EB8DBF4-FC85-40FE-9DEF-6D186FC9428C}" type="sibTrans" cxnId="{AB233170-3B64-4A8E-BEBC-710AF35FCC8B}">
      <dgm:prSet/>
      <dgm:spPr/>
      <dgm:t>
        <a:bodyPr/>
        <a:lstStyle/>
        <a:p>
          <a:endParaRPr lang="uk-UA"/>
        </a:p>
      </dgm:t>
    </dgm:pt>
    <dgm:pt modelId="{1762B028-8484-4862-BD1A-0AA53BBBEEA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3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М. Міхновський</a:t>
          </a:r>
          <a:endParaRPr lang="uk-UA" sz="3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88107E2F-4F11-4D1C-871E-D29A2ACD74D2}" type="parTrans" cxnId="{107CE734-8F5F-431D-940F-D4CBEE1C3191}">
      <dgm:prSet/>
      <dgm:spPr/>
      <dgm:t>
        <a:bodyPr/>
        <a:lstStyle/>
        <a:p>
          <a:endParaRPr lang="uk-UA"/>
        </a:p>
      </dgm:t>
    </dgm:pt>
    <dgm:pt modelId="{1844634C-4147-4FEB-A62D-FC4713E1B957}" type="sibTrans" cxnId="{107CE734-8F5F-431D-940F-D4CBEE1C3191}">
      <dgm:prSet/>
      <dgm:spPr/>
      <dgm:t>
        <a:bodyPr/>
        <a:lstStyle/>
        <a:p>
          <a:endParaRPr lang="uk-UA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D2FE9B-967A-4636-8C13-1B00C2B1CB0A}" type="pres">
      <dgm:prSet presAssocID="{33F9937F-E1ED-4161-9EEB-F13BA40FEBC5}" presName="node" presStyleLbl="node1" presStyleIdx="0" presStyleCnt="2" custScaleX="84111" custScaleY="1344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25F48-3E54-431A-A9CE-0C7A9B38CB75}" type="pres">
      <dgm:prSet presAssocID="{46E97B09-66FA-4783-987D-F2A27F06C390}" presName="sibTrans" presStyleCnt="0"/>
      <dgm:spPr/>
    </dgm:pt>
    <dgm:pt modelId="{64CBB259-2010-43BE-BDC5-A73D26C0E0C6}" type="pres">
      <dgm:prSet presAssocID="{D3EB56C3-CD0D-4433-B173-6173E3E8AB5A}" presName="node" presStyleLbl="node1" presStyleIdx="1" presStyleCnt="2" custScaleX="131624" custScaleY="136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2FA2DAB-8E2D-4588-B431-5EAEB1AD3F3C}" type="presOf" srcId="{0829F76B-C7F7-4415-9E67-4D1C205CD46A}" destId="{47D2FE9B-967A-4636-8C13-1B00C2B1CB0A}" srcOrd="0" destOrd="1" presId="urn:microsoft.com/office/officeart/2005/8/layout/default"/>
    <dgm:cxn modelId="{01AC582D-B424-4032-9CE9-1EB5BE34D521}" type="presOf" srcId="{33F9937F-E1ED-4161-9EEB-F13BA40FEBC5}" destId="{47D2FE9B-967A-4636-8C13-1B00C2B1CB0A}" srcOrd="0" destOrd="0" presId="urn:microsoft.com/office/officeart/2005/8/layout/default"/>
    <dgm:cxn modelId="{46A10A21-40E8-4864-A4F4-51D7C3239F99}" srcId="{00B8DD3D-8034-4A78-B8C9-C3147D2C4784}" destId="{33F9937F-E1ED-4161-9EEB-F13BA40FEBC5}" srcOrd="0" destOrd="0" parTransId="{FEAF859A-4FC5-4B46-86A0-367C6B7BFC7E}" sibTransId="{46E97B09-66FA-4783-987D-F2A27F06C390}"/>
    <dgm:cxn modelId="{6D64EA2A-EAFD-4AD4-89E7-184A376F5120}" srcId="{33F9937F-E1ED-4161-9EEB-F13BA40FEBC5}" destId="{0829F76B-C7F7-4415-9E67-4D1C205CD46A}" srcOrd="0" destOrd="0" parTransId="{76CEF09C-84CE-449E-BF46-4513508EDE3B}" sibTransId="{A0B90597-4803-43E2-9FD7-0B92F0605984}"/>
    <dgm:cxn modelId="{AB233170-3B64-4A8E-BEBC-710AF35FCC8B}" srcId="{33F9937F-E1ED-4161-9EEB-F13BA40FEBC5}" destId="{2F80BB5B-CD62-4C0D-A297-CDDF7F9DC3EB}" srcOrd="1" destOrd="0" parTransId="{D17159D3-CC88-4457-9EE4-6EF9047E74B1}" sibTransId="{3EB8DBF4-FC85-40FE-9DEF-6D186FC9428C}"/>
    <dgm:cxn modelId="{16F0F655-5B2C-4DE2-A52C-A5E3D5F0BF7E}" type="presOf" srcId="{D3EB56C3-CD0D-4433-B173-6173E3E8AB5A}" destId="{64CBB259-2010-43BE-BDC5-A73D26C0E0C6}" srcOrd="0" destOrd="0" presId="urn:microsoft.com/office/officeart/2005/8/layout/default"/>
    <dgm:cxn modelId="{E98A2218-5783-4554-B191-F6152D1B1225}" type="presOf" srcId="{00B8DD3D-8034-4A78-B8C9-C3147D2C4784}" destId="{C37B5EE5-6DBA-436E-A43D-C1EB00A9C96B}" srcOrd="0" destOrd="0" presId="urn:microsoft.com/office/officeart/2005/8/layout/default"/>
    <dgm:cxn modelId="{4B5E0702-CF4E-4C69-B60D-E25A6505D670}" srcId="{00B8DD3D-8034-4A78-B8C9-C3147D2C4784}" destId="{D3EB56C3-CD0D-4433-B173-6173E3E8AB5A}" srcOrd="1" destOrd="0" parTransId="{B3FA7AA9-B4AA-42F2-B740-0870B6D7B872}" sibTransId="{DE1EBCFF-4FAA-43D4-9C68-96608D88C6C4}"/>
    <dgm:cxn modelId="{1C0C12D2-6A0C-4D02-90C0-41C2F2F97FB1}" type="presOf" srcId="{2F80BB5B-CD62-4C0D-A297-CDDF7F9DC3EB}" destId="{47D2FE9B-967A-4636-8C13-1B00C2B1CB0A}" srcOrd="0" destOrd="2" presId="urn:microsoft.com/office/officeart/2005/8/layout/default"/>
    <dgm:cxn modelId="{84721148-5112-4523-998F-716A8D49571C}" type="presOf" srcId="{1762B028-8484-4862-BD1A-0AA53BBBEEAD}" destId="{47D2FE9B-967A-4636-8C13-1B00C2B1CB0A}" srcOrd="0" destOrd="3" presId="urn:microsoft.com/office/officeart/2005/8/layout/default"/>
    <dgm:cxn modelId="{107CE734-8F5F-431D-940F-D4CBEE1C3191}" srcId="{33F9937F-E1ED-4161-9EEB-F13BA40FEBC5}" destId="{1762B028-8484-4862-BD1A-0AA53BBBEEAD}" srcOrd="2" destOrd="0" parTransId="{88107E2F-4F11-4D1C-871E-D29A2ACD74D2}" sibTransId="{1844634C-4147-4FEB-A62D-FC4713E1B957}"/>
    <dgm:cxn modelId="{93C9D60B-57F5-40B4-980C-0F805042905D}" type="presParOf" srcId="{C37B5EE5-6DBA-436E-A43D-C1EB00A9C96B}" destId="{47D2FE9B-967A-4636-8C13-1B00C2B1CB0A}" srcOrd="0" destOrd="0" presId="urn:microsoft.com/office/officeart/2005/8/layout/default"/>
    <dgm:cxn modelId="{91DF81B7-7994-42B4-A09B-C9ED65E4C76A}" type="presParOf" srcId="{C37B5EE5-6DBA-436E-A43D-C1EB00A9C96B}" destId="{2A325F48-3E54-431A-A9CE-0C7A9B38CB75}" srcOrd="1" destOrd="0" presId="urn:microsoft.com/office/officeart/2005/8/layout/default"/>
    <dgm:cxn modelId="{BBBFD706-E4A9-4847-BAF5-753577E51AAB}" type="presParOf" srcId="{C37B5EE5-6DBA-436E-A43D-C1EB00A9C96B}" destId="{64CBB259-2010-43BE-BDC5-A73D26C0E0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F9937F-E1ED-4161-9EEB-F13BA40FEB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F859A-4FC5-4B46-86A0-367C6B7BFC7E}" type="parTrans" cxnId="{46A10A21-40E8-4864-A4F4-51D7C3239F99}">
      <dgm:prSet/>
      <dgm:spPr/>
      <dgm:t>
        <a:bodyPr/>
        <a:lstStyle/>
        <a:p>
          <a:endParaRPr lang="uk-UA"/>
        </a:p>
      </dgm:t>
    </dgm:pt>
    <dgm:pt modelId="{46E97B09-66FA-4783-987D-F2A27F06C390}" type="sibTrans" cxnId="{46A10A21-40E8-4864-A4F4-51D7C3239F99}">
      <dgm:prSet/>
      <dgm:spPr/>
      <dgm:t>
        <a:bodyPr/>
        <a:lstStyle/>
        <a:p>
          <a:endParaRPr lang="uk-UA"/>
        </a:p>
      </dgm:t>
    </dgm:pt>
    <dgm:pt modelId="{D3EB56C3-CD0D-4433-B173-6173E3E8AB5A}">
      <dgm:prSet phldrT="[Текст]" custT="1"/>
      <dgm:spPr>
        <a:solidFill>
          <a:schemeClr val="accent5"/>
        </a:solidFill>
      </dgm:spPr>
      <dgm:t>
        <a:bodyPr/>
        <a:lstStyle/>
        <a:p>
          <a:pPr algn="l">
            <a:lnSpc>
              <a:spcPct val="90000"/>
            </a:lnSpc>
            <a:spcAft>
              <a:spcPts val="800"/>
            </a:spcAft>
          </a:pPr>
          <a:r>
            <a:rPr lang="uk-UA" sz="3600" i="0" noProof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Сутність етатизму полягає в обґрунтуванні необхідності максимального втручання держави у життя суспільства </a:t>
          </a:r>
          <a:r>
            <a:rPr lang="uk-UA" sz="3600" i="0" noProof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та </a:t>
          </a:r>
          <a:r>
            <a:rPr lang="uk-UA" sz="3600" i="0" noProof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кожної конкретної особи</a:t>
          </a:r>
          <a:endParaRPr lang="uk-UA" sz="3600" b="1" i="0" noProof="0" dirty="0">
            <a:solidFill>
              <a:schemeClr val="bg2">
                <a:lumMod val="2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ED43F030-E782-4B63-B6C4-D96B4F07CE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Ф. Ніцше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08D4E-1EB4-4E0E-858A-8B6BC46B4D97}" type="parTrans" cxnId="{825B3ABC-BF80-4400-B2D9-5C108BAD3B1A}">
      <dgm:prSet/>
      <dgm:spPr/>
      <dgm:t>
        <a:bodyPr/>
        <a:lstStyle/>
        <a:p>
          <a:endParaRPr lang="uk-UA"/>
        </a:p>
      </dgm:t>
    </dgm:pt>
    <dgm:pt modelId="{30691CE2-DF04-46B9-8D23-5887B3FCB58C}" type="sibTrans" cxnId="{825B3ABC-BF80-4400-B2D9-5C108BAD3B1A}">
      <dgm:prSet/>
      <dgm:spPr/>
      <dgm:t>
        <a:bodyPr/>
        <a:lstStyle/>
        <a:p>
          <a:endParaRPr lang="uk-UA"/>
        </a:p>
      </dgm:t>
    </dgm:pt>
    <dgm:pt modelId="{BC34A176-CD17-45E7-A8F2-0EAD1ED3DC7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Х. Вольф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2D9C08-8023-4F71-905A-551431740FCF}" type="parTrans" cxnId="{E04ABD87-451B-4B72-9291-981418897491}">
      <dgm:prSet/>
      <dgm:spPr/>
      <dgm:t>
        <a:bodyPr/>
        <a:lstStyle/>
        <a:p>
          <a:endParaRPr lang="uk-UA"/>
        </a:p>
      </dgm:t>
    </dgm:pt>
    <dgm:pt modelId="{EEB82757-A479-4B6F-966B-C8E7596F2A67}" type="sibTrans" cxnId="{E04ABD87-451B-4B72-9291-981418897491}">
      <dgm:prSet/>
      <dgm:spPr/>
      <dgm:t>
        <a:bodyPr/>
        <a:lstStyle/>
        <a:p>
          <a:endParaRPr lang="uk-UA"/>
        </a:p>
      </dgm:t>
    </dgm:pt>
    <dgm:pt modelId="{4D75E942-AC40-4775-9A18-3F4592EBB37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А. де </a:t>
          </a:r>
          <a:r>
            <a:rPr lang="uk-UA" sz="28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Токвіль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BA36C-2CD2-4989-A508-85A43E216A99}" type="parTrans" cxnId="{4E636025-FCB0-493A-9F73-3F9554CBE712}">
      <dgm:prSet/>
      <dgm:spPr/>
      <dgm:t>
        <a:bodyPr/>
        <a:lstStyle/>
        <a:p>
          <a:endParaRPr lang="uk-UA"/>
        </a:p>
      </dgm:t>
    </dgm:pt>
    <dgm:pt modelId="{96FFB373-F557-4866-BFE2-66B1987D4A3F}" type="sibTrans" cxnId="{4E636025-FCB0-493A-9F73-3F9554CBE712}">
      <dgm:prSet/>
      <dgm:spPr/>
      <dgm:t>
        <a:bodyPr/>
        <a:lstStyle/>
        <a:p>
          <a:endParaRPr lang="uk-UA"/>
        </a:p>
      </dgm:t>
    </dgm:pt>
    <dgm:pt modelId="{859C8247-DA56-4BFC-BF65-92B0DE140D9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М. Ататюрк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A24DB-201A-40B2-87E5-51D5EA3263A7}" type="parTrans" cxnId="{962D3730-E81D-4D44-8E64-6E98B58D2AF0}">
      <dgm:prSet/>
      <dgm:spPr/>
      <dgm:t>
        <a:bodyPr/>
        <a:lstStyle/>
        <a:p>
          <a:endParaRPr lang="uk-UA"/>
        </a:p>
      </dgm:t>
    </dgm:pt>
    <dgm:pt modelId="{06761DE8-F37A-48E6-B690-8F2ED38AB2D2}" type="sibTrans" cxnId="{962D3730-E81D-4D44-8E64-6E98B58D2AF0}">
      <dgm:prSet/>
      <dgm:spPr/>
      <dgm:t>
        <a:bodyPr/>
        <a:lstStyle/>
        <a:p>
          <a:endParaRPr lang="uk-UA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D2FE9B-967A-4636-8C13-1B00C2B1CB0A}" type="pres">
      <dgm:prSet presAssocID="{33F9937F-E1ED-4161-9EEB-F13BA40FEBC5}" presName="node" presStyleLbl="node1" presStyleIdx="0" presStyleCnt="2" custScaleX="69692" custScaleY="1344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25F48-3E54-431A-A9CE-0C7A9B38CB75}" type="pres">
      <dgm:prSet presAssocID="{46E97B09-66FA-4783-987D-F2A27F06C390}" presName="sibTrans" presStyleCnt="0"/>
      <dgm:spPr/>
    </dgm:pt>
    <dgm:pt modelId="{64CBB259-2010-43BE-BDC5-A73D26C0E0C6}" type="pres">
      <dgm:prSet presAssocID="{D3EB56C3-CD0D-4433-B173-6173E3E8AB5A}" presName="node" presStyleLbl="node1" presStyleIdx="1" presStyleCnt="2" custScaleX="131624" custScaleY="136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759C705-D6F7-4223-A36B-3807BDFAE3BC}" type="presOf" srcId="{00B8DD3D-8034-4A78-B8C9-C3147D2C4784}" destId="{C37B5EE5-6DBA-436E-A43D-C1EB00A9C96B}" srcOrd="0" destOrd="0" presId="urn:microsoft.com/office/officeart/2005/8/layout/default"/>
    <dgm:cxn modelId="{A4A10DB4-6C50-4AAB-AFE6-F7889D671B69}" type="presOf" srcId="{859C8247-DA56-4BFC-BF65-92B0DE140D92}" destId="{47D2FE9B-967A-4636-8C13-1B00C2B1CB0A}" srcOrd="0" destOrd="4" presId="urn:microsoft.com/office/officeart/2005/8/layout/default"/>
    <dgm:cxn modelId="{4E636025-FCB0-493A-9F73-3F9554CBE712}" srcId="{33F9937F-E1ED-4161-9EEB-F13BA40FEBC5}" destId="{4D75E942-AC40-4775-9A18-3F4592EBB374}" srcOrd="2" destOrd="0" parTransId="{C27BA36C-2CD2-4989-A508-85A43E216A99}" sibTransId="{96FFB373-F557-4866-BFE2-66B1987D4A3F}"/>
    <dgm:cxn modelId="{46A10A21-40E8-4864-A4F4-51D7C3239F99}" srcId="{00B8DD3D-8034-4A78-B8C9-C3147D2C4784}" destId="{33F9937F-E1ED-4161-9EEB-F13BA40FEBC5}" srcOrd="0" destOrd="0" parTransId="{FEAF859A-4FC5-4B46-86A0-367C6B7BFC7E}" sibTransId="{46E97B09-66FA-4783-987D-F2A27F06C390}"/>
    <dgm:cxn modelId="{93858ED2-C83B-4DF0-9AE5-74FCA467FBC5}" type="presOf" srcId="{D3EB56C3-CD0D-4433-B173-6173E3E8AB5A}" destId="{64CBB259-2010-43BE-BDC5-A73D26C0E0C6}" srcOrd="0" destOrd="0" presId="urn:microsoft.com/office/officeart/2005/8/layout/default"/>
    <dgm:cxn modelId="{4B5E0702-CF4E-4C69-B60D-E25A6505D670}" srcId="{00B8DD3D-8034-4A78-B8C9-C3147D2C4784}" destId="{D3EB56C3-CD0D-4433-B173-6173E3E8AB5A}" srcOrd="1" destOrd="0" parTransId="{B3FA7AA9-B4AA-42F2-B740-0870B6D7B872}" sibTransId="{DE1EBCFF-4FAA-43D4-9C68-96608D88C6C4}"/>
    <dgm:cxn modelId="{E04ABD87-451B-4B72-9291-981418897491}" srcId="{33F9937F-E1ED-4161-9EEB-F13BA40FEBC5}" destId="{BC34A176-CD17-45E7-A8F2-0EAD1ED3DC74}" srcOrd="1" destOrd="0" parTransId="{D52D9C08-8023-4F71-905A-551431740FCF}" sibTransId="{EEB82757-A479-4B6F-966B-C8E7596F2A67}"/>
    <dgm:cxn modelId="{D33B65B0-2A81-4363-AA5A-AD99E84CA240}" type="presOf" srcId="{33F9937F-E1ED-4161-9EEB-F13BA40FEBC5}" destId="{47D2FE9B-967A-4636-8C13-1B00C2B1CB0A}" srcOrd="0" destOrd="0" presId="urn:microsoft.com/office/officeart/2005/8/layout/default"/>
    <dgm:cxn modelId="{A029B95F-353A-438F-9C18-2DD249736AFB}" type="presOf" srcId="{ED43F030-E782-4B63-B6C4-D96B4F07CE14}" destId="{47D2FE9B-967A-4636-8C13-1B00C2B1CB0A}" srcOrd="0" destOrd="1" presId="urn:microsoft.com/office/officeart/2005/8/layout/default"/>
    <dgm:cxn modelId="{962D3730-E81D-4D44-8E64-6E98B58D2AF0}" srcId="{33F9937F-E1ED-4161-9EEB-F13BA40FEBC5}" destId="{859C8247-DA56-4BFC-BF65-92B0DE140D92}" srcOrd="3" destOrd="0" parTransId="{757A24DB-201A-40B2-87E5-51D5EA3263A7}" sibTransId="{06761DE8-F37A-48E6-B690-8F2ED38AB2D2}"/>
    <dgm:cxn modelId="{AA3BD2CC-4ACB-460F-8A6A-85BE56FB5CA3}" type="presOf" srcId="{BC34A176-CD17-45E7-A8F2-0EAD1ED3DC74}" destId="{47D2FE9B-967A-4636-8C13-1B00C2B1CB0A}" srcOrd="0" destOrd="2" presId="urn:microsoft.com/office/officeart/2005/8/layout/default"/>
    <dgm:cxn modelId="{4119AEF5-329E-4676-9A11-D9A0889BD459}" type="presOf" srcId="{4D75E942-AC40-4775-9A18-3F4592EBB374}" destId="{47D2FE9B-967A-4636-8C13-1B00C2B1CB0A}" srcOrd="0" destOrd="3" presId="urn:microsoft.com/office/officeart/2005/8/layout/default"/>
    <dgm:cxn modelId="{825B3ABC-BF80-4400-B2D9-5C108BAD3B1A}" srcId="{33F9937F-E1ED-4161-9EEB-F13BA40FEBC5}" destId="{ED43F030-E782-4B63-B6C4-D96B4F07CE14}" srcOrd="0" destOrd="0" parTransId="{8A408D4E-1EB4-4E0E-858A-8B6BC46B4D97}" sibTransId="{30691CE2-DF04-46B9-8D23-5887B3FCB58C}"/>
    <dgm:cxn modelId="{4DA7E57C-C6C5-4683-B01A-39865E9A98C7}" type="presParOf" srcId="{C37B5EE5-6DBA-436E-A43D-C1EB00A9C96B}" destId="{47D2FE9B-967A-4636-8C13-1B00C2B1CB0A}" srcOrd="0" destOrd="0" presId="urn:microsoft.com/office/officeart/2005/8/layout/default"/>
    <dgm:cxn modelId="{3251B8FE-650B-4808-B1E7-482F1FAAD9FF}" type="presParOf" srcId="{C37B5EE5-6DBA-436E-A43D-C1EB00A9C96B}" destId="{2A325F48-3E54-431A-A9CE-0C7A9B38CB75}" srcOrd="1" destOrd="0" presId="urn:microsoft.com/office/officeart/2005/8/layout/default"/>
    <dgm:cxn modelId="{4B71ED02-A4D8-41C1-B313-FC29AD3EBC1D}" type="presParOf" srcId="{C37B5EE5-6DBA-436E-A43D-C1EB00A9C96B}" destId="{64CBB259-2010-43BE-BDC5-A73D26C0E0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F9937F-E1ED-4161-9EEB-F13BA40FEB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F859A-4FC5-4B46-86A0-367C6B7BFC7E}" type="parTrans" cxnId="{46A10A21-40E8-4864-A4F4-51D7C3239F99}">
      <dgm:prSet/>
      <dgm:spPr/>
      <dgm:t>
        <a:bodyPr/>
        <a:lstStyle/>
        <a:p>
          <a:endParaRPr lang="uk-UA"/>
        </a:p>
      </dgm:t>
    </dgm:pt>
    <dgm:pt modelId="{46E97B09-66FA-4783-987D-F2A27F06C390}" type="sibTrans" cxnId="{46A10A21-40E8-4864-A4F4-51D7C3239F99}">
      <dgm:prSet/>
      <dgm:spPr/>
      <dgm:t>
        <a:bodyPr/>
        <a:lstStyle/>
        <a:p>
          <a:endParaRPr lang="uk-UA"/>
        </a:p>
      </dgm:t>
    </dgm:pt>
    <dgm:pt modelId="{ED43F030-E782-4B63-B6C4-D96B4F07CE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Х. </a:t>
          </a:r>
          <a:r>
            <a:rPr lang="uk-UA" sz="28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Арендт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08D4E-1EB4-4E0E-858A-8B6BC46B4D97}" type="parTrans" cxnId="{825B3ABC-BF80-4400-B2D9-5C108BAD3B1A}">
      <dgm:prSet/>
      <dgm:spPr/>
      <dgm:t>
        <a:bodyPr/>
        <a:lstStyle/>
        <a:p>
          <a:endParaRPr lang="uk-UA"/>
        </a:p>
      </dgm:t>
    </dgm:pt>
    <dgm:pt modelId="{30691CE2-DF04-46B9-8D23-5887B3FCB58C}" type="sibTrans" cxnId="{825B3ABC-BF80-4400-B2D9-5C108BAD3B1A}">
      <dgm:prSet/>
      <dgm:spPr/>
      <dgm:t>
        <a:bodyPr/>
        <a:lstStyle/>
        <a:p>
          <a:endParaRPr lang="uk-UA"/>
        </a:p>
      </dgm:t>
    </dgm:pt>
    <dgm:pt modelId="{BC34A176-CD17-45E7-A8F2-0EAD1ED3DC7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Геракліт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2D9C08-8023-4F71-905A-551431740FCF}" type="parTrans" cxnId="{E04ABD87-451B-4B72-9291-981418897491}">
      <dgm:prSet/>
      <dgm:spPr/>
      <dgm:t>
        <a:bodyPr/>
        <a:lstStyle/>
        <a:p>
          <a:endParaRPr lang="uk-UA"/>
        </a:p>
      </dgm:t>
    </dgm:pt>
    <dgm:pt modelId="{EEB82757-A479-4B6F-966B-C8E7596F2A67}" type="sibTrans" cxnId="{E04ABD87-451B-4B72-9291-981418897491}">
      <dgm:prSet/>
      <dgm:spPr/>
      <dgm:t>
        <a:bodyPr/>
        <a:lstStyle/>
        <a:p>
          <a:endParaRPr lang="uk-UA"/>
        </a:p>
      </dgm:t>
    </dgm:pt>
    <dgm:pt modelId="{4D75E942-AC40-4775-9A18-3F4592EBB37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А. Сен-</a:t>
          </a:r>
          <a:r>
            <a:rPr lang="uk-UA" sz="28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Сімон</a:t>
          </a:r>
          <a:endParaRPr lang="uk-UA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BA36C-2CD2-4989-A508-85A43E216A99}" type="parTrans" cxnId="{4E636025-FCB0-493A-9F73-3F9554CBE712}">
      <dgm:prSet/>
      <dgm:spPr/>
      <dgm:t>
        <a:bodyPr/>
        <a:lstStyle/>
        <a:p>
          <a:endParaRPr lang="uk-UA"/>
        </a:p>
      </dgm:t>
    </dgm:pt>
    <dgm:pt modelId="{96FFB373-F557-4866-BFE2-66B1987D4A3F}" type="sibTrans" cxnId="{4E636025-FCB0-493A-9F73-3F9554CBE712}">
      <dgm:prSet/>
      <dgm:spPr/>
      <dgm:t>
        <a:bodyPr/>
        <a:lstStyle/>
        <a:p>
          <a:endParaRPr lang="uk-UA"/>
        </a:p>
      </dgm:t>
    </dgm:pt>
    <dgm:pt modelId="{D3EB56C3-CD0D-4433-B173-6173E3E8AB5A}">
      <dgm:prSet phldrT="[Текст]" custT="1"/>
      <dgm:spPr>
        <a:solidFill>
          <a:schemeClr val="accent5"/>
        </a:solidFill>
      </dgm:spPr>
      <dgm:t>
        <a:bodyPr/>
        <a:lstStyle/>
        <a:p>
          <a:pPr>
            <a:lnSpc>
              <a:spcPct val="90000"/>
            </a:lnSpc>
            <a:spcAft>
              <a:spcPts val="800"/>
            </a:spcAft>
          </a:pPr>
          <a:r>
            <a:rPr lang="uk-UA" sz="320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Критерієм тоталітаризму є поглинання державою сфери громадянського суспільства, відсутність плюралізму</a:t>
          </a:r>
          <a:endParaRPr lang="ru-RU" sz="3200" dirty="0" smtClean="0">
            <a:solidFill>
              <a:schemeClr val="accent4">
                <a:lumMod val="50000"/>
              </a:schemeClr>
            </a:solidFill>
            <a:latin typeface="+mj-lt"/>
          </a:endParaRPr>
        </a:p>
        <a:p>
          <a:pPr>
            <a:lnSpc>
              <a:spcPct val="90000"/>
            </a:lnSpc>
            <a:spcAft>
              <a:spcPts val="800"/>
            </a:spcAft>
          </a:pPr>
          <a:r>
            <a:rPr lang="uk-UA" sz="320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Класичними тоталітарними державами вважають гітлерівську Німеччину і СРСР</a:t>
          </a:r>
          <a:r>
            <a:rPr lang="uk-UA" sz="240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 </a:t>
          </a:r>
          <a:endParaRPr lang="uk-UA" sz="3600" b="1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D2FE9B-967A-4636-8C13-1B00C2B1CB0A}" type="pres">
      <dgm:prSet presAssocID="{33F9937F-E1ED-4161-9EEB-F13BA40FEBC5}" presName="node" presStyleLbl="node1" presStyleIdx="0" presStyleCnt="2" custScaleX="69692" custScaleY="1344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25F48-3E54-431A-A9CE-0C7A9B38CB75}" type="pres">
      <dgm:prSet presAssocID="{46E97B09-66FA-4783-987D-F2A27F06C390}" presName="sibTrans" presStyleCnt="0"/>
      <dgm:spPr/>
    </dgm:pt>
    <dgm:pt modelId="{64CBB259-2010-43BE-BDC5-A73D26C0E0C6}" type="pres">
      <dgm:prSet presAssocID="{D3EB56C3-CD0D-4433-B173-6173E3E8AB5A}" presName="node" presStyleLbl="node1" presStyleIdx="1" presStyleCnt="2" custScaleX="131624" custScaleY="136105" custLinFactNeighborY="-4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585AE71-721D-4CB4-A5CE-7F82B6EB3E48}" type="presOf" srcId="{4D75E942-AC40-4775-9A18-3F4592EBB374}" destId="{47D2FE9B-967A-4636-8C13-1B00C2B1CB0A}" srcOrd="0" destOrd="3" presId="urn:microsoft.com/office/officeart/2005/8/layout/default"/>
    <dgm:cxn modelId="{2FABDEE0-F59B-4D48-A1FC-BB19B0F78F3B}" type="presOf" srcId="{ED43F030-E782-4B63-B6C4-D96B4F07CE14}" destId="{47D2FE9B-967A-4636-8C13-1B00C2B1CB0A}" srcOrd="0" destOrd="1" presId="urn:microsoft.com/office/officeart/2005/8/layout/default"/>
    <dgm:cxn modelId="{4E636025-FCB0-493A-9F73-3F9554CBE712}" srcId="{33F9937F-E1ED-4161-9EEB-F13BA40FEBC5}" destId="{4D75E942-AC40-4775-9A18-3F4592EBB374}" srcOrd="2" destOrd="0" parTransId="{C27BA36C-2CD2-4989-A508-85A43E216A99}" sibTransId="{96FFB373-F557-4866-BFE2-66B1987D4A3F}"/>
    <dgm:cxn modelId="{9FA83AF9-65A4-4776-AAD6-A72CB7688939}" type="presOf" srcId="{33F9937F-E1ED-4161-9EEB-F13BA40FEBC5}" destId="{47D2FE9B-967A-4636-8C13-1B00C2B1CB0A}" srcOrd="0" destOrd="0" presId="urn:microsoft.com/office/officeart/2005/8/layout/default"/>
    <dgm:cxn modelId="{46A10A21-40E8-4864-A4F4-51D7C3239F99}" srcId="{00B8DD3D-8034-4A78-B8C9-C3147D2C4784}" destId="{33F9937F-E1ED-4161-9EEB-F13BA40FEBC5}" srcOrd="0" destOrd="0" parTransId="{FEAF859A-4FC5-4B46-86A0-367C6B7BFC7E}" sibTransId="{46E97B09-66FA-4783-987D-F2A27F06C390}"/>
    <dgm:cxn modelId="{27AABE1B-D9D8-449D-991B-AC60D90CAC00}" type="presOf" srcId="{00B8DD3D-8034-4A78-B8C9-C3147D2C4784}" destId="{C37B5EE5-6DBA-436E-A43D-C1EB00A9C96B}" srcOrd="0" destOrd="0" presId="urn:microsoft.com/office/officeart/2005/8/layout/default"/>
    <dgm:cxn modelId="{8DF01ECE-A174-4B37-A3A4-9B893722BB19}" type="presOf" srcId="{BC34A176-CD17-45E7-A8F2-0EAD1ED3DC74}" destId="{47D2FE9B-967A-4636-8C13-1B00C2B1CB0A}" srcOrd="0" destOrd="2" presId="urn:microsoft.com/office/officeart/2005/8/layout/default"/>
    <dgm:cxn modelId="{4B5E0702-CF4E-4C69-B60D-E25A6505D670}" srcId="{00B8DD3D-8034-4A78-B8C9-C3147D2C4784}" destId="{D3EB56C3-CD0D-4433-B173-6173E3E8AB5A}" srcOrd="1" destOrd="0" parTransId="{B3FA7AA9-B4AA-42F2-B740-0870B6D7B872}" sibTransId="{DE1EBCFF-4FAA-43D4-9C68-96608D88C6C4}"/>
    <dgm:cxn modelId="{E04ABD87-451B-4B72-9291-981418897491}" srcId="{33F9937F-E1ED-4161-9EEB-F13BA40FEBC5}" destId="{BC34A176-CD17-45E7-A8F2-0EAD1ED3DC74}" srcOrd="1" destOrd="0" parTransId="{D52D9C08-8023-4F71-905A-551431740FCF}" sibTransId="{EEB82757-A479-4B6F-966B-C8E7596F2A67}"/>
    <dgm:cxn modelId="{67D63DAE-2DA9-4826-BD01-1317BDC7BE12}" type="presOf" srcId="{D3EB56C3-CD0D-4433-B173-6173E3E8AB5A}" destId="{64CBB259-2010-43BE-BDC5-A73D26C0E0C6}" srcOrd="0" destOrd="0" presId="urn:microsoft.com/office/officeart/2005/8/layout/default"/>
    <dgm:cxn modelId="{825B3ABC-BF80-4400-B2D9-5C108BAD3B1A}" srcId="{33F9937F-E1ED-4161-9EEB-F13BA40FEBC5}" destId="{ED43F030-E782-4B63-B6C4-D96B4F07CE14}" srcOrd="0" destOrd="0" parTransId="{8A408D4E-1EB4-4E0E-858A-8B6BC46B4D97}" sibTransId="{30691CE2-DF04-46B9-8D23-5887B3FCB58C}"/>
    <dgm:cxn modelId="{E6785A2B-5528-40F3-A5A4-9F4995B7ED94}" type="presParOf" srcId="{C37B5EE5-6DBA-436E-A43D-C1EB00A9C96B}" destId="{47D2FE9B-967A-4636-8C13-1B00C2B1CB0A}" srcOrd="0" destOrd="0" presId="urn:microsoft.com/office/officeart/2005/8/layout/default"/>
    <dgm:cxn modelId="{44CFE298-6E7A-4B3A-B2C6-93AEDAF64E7C}" type="presParOf" srcId="{C37B5EE5-6DBA-436E-A43D-C1EB00A9C96B}" destId="{2A325F48-3E54-431A-A9CE-0C7A9B38CB75}" srcOrd="1" destOrd="0" presId="urn:microsoft.com/office/officeart/2005/8/layout/default"/>
    <dgm:cxn modelId="{EAFD4F71-D701-483E-83D4-81B22E2C7381}" type="presParOf" srcId="{C37B5EE5-6DBA-436E-A43D-C1EB00A9C96B}" destId="{64CBB259-2010-43BE-BDC5-A73D26C0E0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F9937F-E1ED-4161-9EEB-F13BA40FEB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F859A-4FC5-4B46-86A0-367C6B7BFC7E}" type="parTrans" cxnId="{46A10A21-40E8-4864-A4F4-51D7C3239F99}">
      <dgm:prSet/>
      <dgm:spPr/>
      <dgm:t>
        <a:bodyPr/>
        <a:lstStyle/>
        <a:p>
          <a:endParaRPr lang="uk-UA"/>
        </a:p>
      </dgm:t>
    </dgm:pt>
    <dgm:pt modelId="{46E97B09-66FA-4783-987D-F2A27F06C390}" type="sibTrans" cxnId="{46A10A21-40E8-4864-A4F4-51D7C3239F99}">
      <dgm:prSet/>
      <dgm:spPr/>
      <dgm:t>
        <a:bodyPr/>
        <a:lstStyle/>
        <a:p>
          <a:endParaRPr lang="uk-UA"/>
        </a:p>
      </dgm:t>
    </dgm:pt>
    <dgm:pt modelId="{D3EB56C3-CD0D-4433-B173-6173E3E8AB5A}">
      <dgm:prSet phldrT="[Текст]" custT="1"/>
      <dgm:spPr>
        <a:solidFill>
          <a:schemeClr val="accent5"/>
        </a:solidFill>
      </dgm:spPr>
      <dgm:t>
        <a:bodyPr/>
        <a:lstStyle/>
        <a:p>
          <a:pPr>
            <a:lnSpc>
              <a:spcPct val="90000"/>
            </a:lnSpc>
            <a:spcAft>
              <a:spcPts val="800"/>
            </a:spcAft>
          </a:pPr>
          <a:r>
            <a:rPr lang="uk-UA" sz="3200" i="0" noProof="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Основна ідея анархізму полягає в необхідності створення суспільства, в якому, з одного боку, максимально обмежуються можливості втручання держави у повсякденне життя суспільства і особи, а з іншого – максимально підвищується роль населення в управлінні загальними справами</a:t>
          </a:r>
          <a:endParaRPr lang="uk-UA" sz="3200" b="1" i="0" noProof="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ED43F030-E782-4B63-B6C4-D96B4F07CE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800" b="0" i="0" dirty="0" smtClean="0">
              <a:solidFill>
                <a:schemeClr val="tx1"/>
              </a:solidFill>
              <a:latin typeface="+mj-lt"/>
            </a:rPr>
            <a:t>М. </a:t>
          </a:r>
          <a:r>
            <a:rPr lang="ru-RU" sz="2800" b="0" i="0" dirty="0" err="1" smtClean="0">
              <a:solidFill>
                <a:schemeClr val="tx1"/>
              </a:solidFill>
              <a:latin typeface="+mj-lt"/>
            </a:rPr>
            <a:t>Штірнер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8A408D4E-1EB4-4E0E-858A-8B6BC46B4D97}" type="parTrans" cxnId="{825B3ABC-BF80-4400-B2D9-5C108BAD3B1A}">
      <dgm:prSet/>
      <dgm:spPr/>
      <dgm:t>
        <a:bodyPr/>
        <a:lstStyle/>
        <a:p>
          <a:endParaRPr lang="uk-UA"/>
        </a:p>
      </dgm:t>
    </dgm:pt>
    <dgm:pt modelId="{30691CE2-DF04-46B9-8D23-5887B3FCB58C}" type="sibTrans" cxnId="{825B3ABC-BF80-4400-B2D9-5C108BAD3B1A}">
      <dgm:prSet/>
      <dgm:spPr/>
      <dgm:t>
        <a:bodyPr/>
        <a:lstStyle/>
        <a:p>
          <a:endParaRPr lang="uk-UA"/>
        </a:p>
      </dgm:t>
    </dgm:pt>
    <dgm:pt modelId="{BC34A176-CD17-45E7-A8F2-0EAD1ED3DC7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П. </a:t>
          </a:r>
          <a:r>
            <a:rPr lang="uk-UA" sz="28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Крапоткін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D52D9C08-8023-4F71-905A-551431740FCF}" type="parTrans" cxnId="{E04ABD87-451B-4B72-9291-981418897491}">
      <dgm:prSet/>
      <dgm:spPr/>
      <dgm:t>
        <a:bodyPr/>
        <a:lstStyle/>
        <a:p>
          <a:endParaRPr lang="uk-UA"/>
        </a:p>
      </dgm:t>
    </dgm:pt>
    <dgm:pt modelId="{EEB82757-A479-4B6F-966B-C8E7596F2A67}" type="sibTrans" cxnId="{E04ABD87-451B-4B72-9291-981418897491}">
      <dgm:prSet/>
      <dgm:spPr/>
      <dgm:t>
        <a:bodyPr/>
        <a:lstStyle/>
        <a:p>
          <a:endParaRPr lang="uk-UA"/>
        </a:p>
      </dgm:t>
    </dgm:pt>
    <dgm:pt modelId="{4D75E942-AC40-4775-9A18-3F4592EBB37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800" b="0" i="0" dirty="0" smtClean="0">
              <a:solidFill>
                <a:schemeClr val="tx1"/>
              </a:solidFill>
              <a:latin typeface="+mj-lt"/>
            </a:rPr>
            <a:t>П. Прудон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C27BA36C-2CD2-4989-A508-85A43E216A99}" type="parTrans" cxnId="{4E636025-FCB0-493A-9F73-3F9554CBE712}">
      <dgm:prSet/>
      <dgm:spPr/>
      <dgm:t>
        <a:bodyPr/>
        <a:lstStyle/>
        <a:p>
          <a:endParaRPr lang="uk-UA"/>
        </a:p>
      </dgm:t>
    </dgm:pt>
    <dgm:pt modelId="{96FFB373-F557-4866-BFE2-66B1987D4A3F}" type="sibTrans" cxnId="{4E636025-FCB0-493A-9F73-3F9554CBE712}">
      <dgm:prSet/>
      <dgm:spPr/>
      <dgm:t>
        <a:bodyPr/>
        <a:lstStyle/>
        <a:p>
          <a:endParaRPr lang="uk-UA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D2FE9B-967A-4636-8C13-1B00C2B1CB0A}" type="pres">
      <dgm:prSet presAssocID="{33F9937F-E1ED-4161-9EEB-F13BA40FEBC5}" presName="node" presStyleLbl="node1" presStyleIdx="0" presStyleCnt="2" custScaleX="69692" custScaleY="1344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25F48-3E54-431A-A9CE-0C7A9B38CB75}" type="pres">
      <dgm:prSet presAssocID="{46E97B09-66FA-4783-987D-F2A27F06C390}" presName="sibTrans" presStyleCnt="0"/>
      <dgm:spPr/>
    </dgm:pt>
    <dgm:pt modelId="{64CBB259-2010-43BE-BDC5-A73D26C0E0C6}" type="pres">
      <dgm:prSet presAssocID="{D3EB56C3-CD0D-4433-B173-6173E3E8AB5A}" presName="node" presStyleLbl="node1" presStyleIdx="1" presStyleCnt="2" custScaleX="131624" custScaleY="136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843AC0-36D6-41F7-BB74-CEACF45173EC}" type="presOf" srcId="{D3EB56C3-CD0D-4433-B173-6173E3E8AB5A}" destId="{64CBB259-2010-43BE-BDC5-A73D26C0E0C6}" srcOrd="0" destOrd="0" presId="urn:microsoft.com/office/officeart/2005/8/layout/default"/>
    <dgm:cxn modelId="{8EB8BDF2-8554-4777-A504-15FEEE96B17F}" type="presOf" srcId="{00B8DD3D-8034-4A78-B8C9-C3147D2C4784}" destId="{C37B5EE5-6DBA-436E-A43D-C1EB00A9C96B}" srcOrd="0" destOrd="0" presId="urn:microsoft.com/office/officeart/2005/8/layout/default"/>
    <dgm:cxn modelId="{E04ABD87-451B-4B72-9291-981418897491}" srcId="{33F9937F-E1ED-4161-9EEB-F13BA40FEBC5}" destId="{BC34A176-CD17-45E7-A8F2-0EAD1ED3DC74}" srcOrd="1" destOrd="0" parTransId="{D52D9C08-8023-4F71-905A-551431740FCF}" sibTransId="{EEB82757-A479-4B6F-966B-C8E7596F2A67}"/>
    <dgm:cxn modelId="{46A10A21-40E8-4864-A4F4-51D7C3239F99}" srcId="{00B8DD3D-8034-4A78-B8C9-C3147D2C4784}" destId="{33F9937F-E1ED-4161-9EEB-F13BA40FEBC5}" srcOrd="0" destOrd="0" parTransId="{FEAF859A-4FC5-4B46-86A0-367C6B7BFC7E}" sibTransId="{46E97B09-66FA-4783-987D-F2A27F06C390}"/>
    <dgm:cxn modelId="{C7351371-98B9-4F98-B74F-2E5C9CB9E847}" type="presOf" srcId="{ED43F030-E782-4B63-B6C4-D96B4F07CE14}" destId="{47D2FE9B-967A-4636-8C13-1B00C2B1CB0A}" srcOrd="0" destOrd="1" presId="urn:microsoft.com/office/officeart/2005/8/layout/default"/>
    <dgm:cxn modelId="{825B3ABC-BF80-4400-B2D9-5C108BAD3B1A}" srcId="{33F9937F-E1ED-4161-9EEB-F13BA40FEBC5}" destId="{ED43F030-E782-4B63-B6C4-D96B4F07CE14}" srcOrd="0" destOrd="0" parTransId="{8A408D4E-1EB4-4E0E-858A-8B6BC46B4D97}" sibTransId="{30691CE2-DF04-46B9-8D23-5887B3FCB58C}"/>
    <dgm:cxn modelId="{7A277D63-3F23-44DA-9A4C-4C6FFAEF7492}" type="presOf" srcId="{4D75E942-AC40-4775-9A18-3F4592EBB374}" destId="{47D2FE9B-967A-4636-8C13-1B00C2B1CB0A}" srcOrd="0" destOrd="3" presId="urn:microsoft.com/office/officeart/2005/8/layout/default"/>
    <dgm:cxn modelId="{4B5E0702-CF4E-4C69-B60D-E25A6505D670}" srcId="{00B8DD3D-8034-4A78-B8C9-C3147D2C4784}" destId="{D3EB56C3-CD0D-4433-B173-6173E3E8AB5A}" srcOrd="1" destOrd="0" parTransId="{B3FA7AA9-B4AA-42F2-B740-0870B6D7B872}" sibTransId="{DE1EBCFF-4FAA-43D4-9C68-96608D88C6C4}"/>
    <dgm:cxn modelId="{DE19E530-A71B-4A4C-AEDB-27B89060E38E}" type="presOf" srcId="{BC34A176-CD17-45E7-A8F2-0EAD1ED3DC74}" destId="{47D2FE9B-967A-4636-8C13-1B00C2B1CB0A}" srcOrd="0" destOrd="2" presId="urn:microsoft.com/office/officeart/2005/8/layout/default"/>
    <dgm:cxn modelId="{4E636025-FCB0-493A-9F73-3F9554CBE712}" srcId="{33F9937F-E1ED-4161-9EEB-F13BA40FEBC5}" destId="{4D75E942-AC40-4775-9A18-3F4592EBB374}" srcOrd="2" destOrd="0" parTransId="{C27BA36C-2CD2-4989-A508-85A43E216A99}" sibTransId="{96FFB373-F557-4866-BFE2-66B1987D4A3F}"/>
    <dgm:cxn modelId="{7D378491-DEE9-4949-841A-6858C160F431}" type="presOf" srcId="{33F9937F-E1ED-4161-9EEB-F13BA40FEBC5}" destId="{47D2FE9B-967A-4636-8C13-1B00C2B1CB0A}" srcOrd="0" destOrd="0" presId="urn:microsoft.com/office/officeart/2005/8/layout/default"/>
    <dgm:cxn modelId="{D463F05E-AEBE-4295-ACF5-FE10471BCB4D}" type="presParOf" srcId="{C37B5EE5-6DBA-436E-A43D-C1EB00A9C96B}" destId="{47D2FE9B-967A-4636-8C13-1B00C2B1CB0A}" srcOrd="0" destOrd="0" presId="urn:microsoft.com/office/officeart/2005/8/layout/default"/>
    <dgm:cxn modelId="{C8D268F3-F9AC-4E73-AD33-E7B5B7FAEB02}" type="presParOf" srcId="{C37B5EE5-6DBA-436E-A43D-C1EB00A9C96B}" destId="{2A325F48-3E54-431A-A9CE-0C7A9B38CB75}" srcOrd="1" destOrd="0" presId="urn:microsoft.com/office/officeart/2005/8/layout/default"/>
    <dgm:cxn modelId="{F71793F3-4218-4F72-B48F-941EB62ACDB0}" type="presParOf" srcId="{C37B5EE5-6DBA-436E-A43D-C1EB00A9C96B}" destId="{64CBB259-2010-43BE-BDC5-A73D26C0E0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F9937F-E1ED-4161-9EEB-F13BA40FEB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F859A-4FC5-4B46-86A0-367C6B7BFC7E}" type="parTrans" cxnId="{46A10A21-40E8-4864-A4F4-51D7C3239F99}">
      <dgm:prSet/>
      <dgm:spPr/>
      <dgm:t>
        <a:bodyPr/>
        <a:lstStyle/>
        <a:p>
          <a:endParaRPr lang="uk-UA"/>
        </a:p>
      </dgm:t>
    </dgm:pt>
    <dgm:pt modelId="{46E97B09-66FA-4783-987D-F2A27F06C390}" type="sibTrans" cxnId="{46A10A21-40E8-4864-A4F4-51D7C3239F99}">
      <dgm:prSet/>
      <dgm:spPr/>
      <dgm:t>
        <a:bodyPr/>
        <a:lstStyle/>
        <a:p>
          <a:endParaRPr lang="uk-UA"/>
        </a:p>
      </dgm:t>
    </dgm:pt>
    <dgm:pt modelId="{D3EB56C3-CD0D-4433-B173-6173E3E8AB5A}">
      <dgm:prSet phldrT="[Текст]" custT="1"/>
      <dgm:spPr>
        <a:solidFill>
          <a:schemeClr val="accent5"/>
        </a:solidFill>
      </dgm:spPr>
      <dgm:t>
        <a:bodyPr/>
        <a:lstStyle/>
        <a:p>
          <a:pPr>
            <a:lnSpc>
              <a:spcPct val="90000"/>
            </a:lnSpc>
            <a:spcAft>
              <a:spcPts val="800"/>
            </a:spcAft>
          </a:pPr>
          <a:r>
            <a:rPr lang="uk-UA" sz="3200" i="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Для захисту своїх інтересів ці спільноти утворюють різні об'єднання громадян, які у свою чергу через свої «заінтересовані групи» чи «групи тиску» впливають на політичну владу, домагаючись реалізації своїх інтересів (потреб)</a:t>
          </a:r>
          <a:endParaRPr lang="uk-UA" sz="3200" b="1" i="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ED43F030-E782-4B63-B6C4-D96B4F07CE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800" b="0" i="0" dirty="0" smtClean="0">
              <a:solidFill>
                <a:schemeClr val="tx1"/>
              </a:solidFill>
              <a:latin typeface="+mj-lt"/>
            </a:rPr>
            <a:t>Г. </a:t>
          </a:r>
          <a:r>
            <a:rPr lang="ru-RU" sz="2800" b="0" i="0" dirty="0" err="1" smtClean="0">
              <a:solidFill>
                <a:schemeClr val="tx1"/>
              </a:solidFill>
              <a:latin typeface="+mj-lt"/>
            </a:rPr>
            <a:t>Ласкі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8A408D4E-1EB4-4E0E-858A-8B6BC46B4D97}" type="parTrans" cxnId="{825B3ABC-BF80-4400-B2D9-5C108BAD3B1A}">
      <dgm:prSet/>
      <dgm:spPr/>
      <dgm:t>
        <a:bodyPr/>
        <a:lstStyle/>
        <a:p>
          <a:endParaRPr lang="uk-UA"/>
        </a:p>
      </dgm:t>
    </dgm:pt>
    <dgm:pt modelId="{30691CE2-DF04-46B9-8D23-5887B3FCB58C}" type="sibTrans" cxnId="{825B3ABC-BF80-4400-B2D9-5C108BAD3B1A}">
      <dgm:prSet/>
      <dgm:spPr/>
      <dgm:t>
        <a:bodyPr/>
        <a:lstStyle/>
        <a:p>
          <a:endParaRPr lang="uk-UA"/>
        </a:p>
      </dgm:t>
    </dgm:pt>
    <dgm:pt modelId="{BC34A176-CD17-45E7-A8F2-0EAD1ED3DC7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М. </a:t>
          </a:r>
          <a:r>
            <a:rPr lang="uk-UA" sz="28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Дюверже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D52D9C08-8023-4F71-905A-551431740FCF}" type="parTrans" cxnId="{E04ABD87-451B-4B72-9291-981418897491}">
      <dgm:prSet/>
      <dgm:spPr/>
      <dgm:t>
        <a:bodyPr/>
        <a:lstStyle/>
        <a:p>
          <a:endParaRPr lang="uk-UA"/>
        </a:p>
      </dgm:t>
    </dgm:pt>
    <dgm:pt modelId="{EEB82757-A479-4B6F-966B-C8E7596F2A67}" type="sibTrans" cxnId="{E04ABD87-451B-4B72-9291-981418897491}">
      <dgm:prSet/>
      <dgm:spPr/>
      <dgm:t>
        <a:bodyPr/>
        <a:lstStyle/>
        <a:p>
          <a:endParaRPr lang="uk-UA"/>
        </a:p>
      </dgm:t>
    </dgm:pt>
    <dgm:pt modelId="{4D75E942-AC40-4775-9A18-3F4592EBB37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800" b="0" i="0" dirty="0" smtClean="0">
              <a:solidFill>
                <a:schemeClr val="tx1"/>
              </a:solidFill>
              <a:latin typeface="+mj-lt"/>
            </a:rPr>
            <a:t>Р. </a:t>
          </a:r>
          <a:r>
            <a:rPr lang="ru-RU" sz="2800" b="0" i="0" dirty="0" err="1" smtClean="0">
              <a:solidFill>
                <a:schemeClr val="tx1"/>
              </a:solidFill>
              <a:latin typeface="+mj-lt"/>
            </a:rPr>
            <a:t>Даррендорф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C27BA36C-2CD2-4989-A508-85A43E216A99}" type="parTrans" cxnId="{4E636025-FCB0-493A-9F73-3F9554CBE712}">
      <dgm:prSet/>
      <dgm:spPr/>
      <dgm:t>
        <a:bodyPr/>
        <a:lstStyle/>
        <a:p>
          <a:endParaRPr lang="uk-UA"/>
        </a:p>
      </dgm:t>
    </dgm:pt>
    <dgm:pt modelId="{96FFB373-F557-4866-BFE2-66B1987D4A3F}" type="sibTrans" cxnId="{4E636025-FCB0-493A-9F73-3F9554CBE712}">
      <dgm:prSet/>
      <dgm:spPr/>
      <dgm:t>
        <a:bodyPr/>
        <a:lstStyle/>
        <a:p>
          <a:endParaRPr lang="uk-UA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D2FE9B-967A-4636-8C13-1B00C2B1CB0A}" type="pres">
      <dgm:prSet presAssocID="{33F9937F-E1ED-4161-9EEB-F13BA40FEBC5}" presName="node" presStyleLbl="node1" presStyleIdx="0" presStyleCnt="2" custScaleX="69692" custScaleY="1344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25F48-3E54-431A-A9CE-0C7A9B38CB75}" type="pres">
      <dgm:prSet presAssocID="{46E97B09-66FA-4783-987D-F2A27F06C390}" presName="sibTrans" presStyleCnt="0"/>
      <dgm:spPr/>
    </dgm:pt>
    <dgm:pt modelId="{64CBB259-2010-43BE-BDC5-A73D26C0E0C6}" type="pres">
      <dgm:prSet presAssocID="{D3EB56C3-CD0D-4433-B173-6173E3E8AB5A}" presName="node" presStyleLbl="node1" presStyleIdx="1" presStyleCnt="2" custScaleX="131624" custScaleY="136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5F21D1E-CDDC-4394-B819-07D9FCD2C0A0}" type="presOf" srcId="{ED43F030-E782-4B63-B6C4-D96B4F07CE14}" destId="{47D2FE9B-967A-4636-8C13-1B00C2B1CB0A}" srcOrd="0" destOrd="1" presId="urn:microsoft.com/office/officeart/2005/8/layout/default"/>
    <dgm:cxn modelId="{38FB57CF-D01A-4752-9E93-206B7E27F41F}" type="presOf" srcId="{D3EB56C3-CD0D-4433-B173-6173E3E8AB5A}" destId="{64CBB259-2010-43BE-BDC5-A73D26C0E0C6}" srcOrd="0" destOrd="0" presId="urn:microsoft.com/office/officeart/2005/8/layout/default"/>
    <dgm:cxn modelId="{0991E6A3-589E-4C3F-BA67-9C78ECB7C528}" type="presOf" srcId="{4D75E942-AC40-4775-9A18-3F4592EBB374}" destId="{47D2FE9B-967A-4636-8C13-1B00C2B1CB0A}" srcOrd="0" destOrd="3" presId="urn:microsoft.com/office/officeart/2005/8/layout/default"/>
    <dgm:cxn modelId="{BA627E97-FE60-4BAE-B696-E9F4D0E06255}" type="presOf" srcId="{BC34A176-CD17-45E7-A8F2-0EAD1ED3DC74}" destId="{47D2FE9B-967A-4636-8C13-1B00C2B1CB0A}" srcOrd="0" destOrd="2" presId="urn:microsoft.com/office/officeart/2005/8/layout/default"/>
    <dgm:cxn modelId="{E04ABD87-451B-4B72-9291-981418897491}" srcId="{33F9937F-E1ED-4161-9EEB-F13BA40FEBC5}" destId="{BC34A176-CD17-45E7-A8F2-0EAD1ED3DC74}" srcOrd="1" destOrd="0" parTransId="{D52D9C08-8023-4F71-905A-551431740FCF}" sibTransId="{EEB82757-A479-4B6F-966B-C8E7596F2A67}"/>
    <dgm:cxn modelId="{46A10A21-40E8-4864-A4F4-51D7C3239F99}" srcId="{00B8DD3D-8034-4A78-B8C9-C3147D2C4784}" destId="{33F9937F-E1ED-4161-9EEB-F13BA40FEBC5}" srcOrd="0" destOrd="0" parTransId="{FEAF859A-4FC5-4B46-86A0-367C6B7BFC7E}" sibTransId="{46E97B09-66FA-4783-987D-F2A27F06C390}"/>
    <dgm:cxn modelId="{825B3ABC-BF80-4400-B2D9-5C108BAD3B1A}" srcId="{33F9937F-E1ED-4161-9EEB-F13BA40FEBC5}" destId="{ED43F030-E782-4B63-B6C4-D96B4F07CE14}" srcOrd="0" destOrd="0" parTransId="{8A408D4E-1EB4-4E0E-858A-8B6BC46B4D97}" sibTransId="{30691CE2-DF04-46B9-8D23-5887B3FCB58C}"/>
    <dgm:cxn modelId="{4B5E0702-CF4E-4C69-B60D-E25A6505D670}" srcId="{00B8DD3D-8034-4A78-B8C9-C3147D2C4784}" destId="{D3EB56C3-CD0D-4433-B173-6173E3E8AB5A}" srcOrd="1" destOrd="0" parTransId="{B3FA7AA9-B4AA-42F2-B740-0870B6D7B872}" sibTransId="{DE1EBCFF-4FAA-43D4-9C68-96608D88C6C4}"/>
    <dgm:cxn modelId="{2DF10091-51E4-46FD-9CFB-925410CEB4CB}" type="presOf" srcId="{33F9937F-E1ED-4161-9EEB-F13BA40FEBC5}" destId="{47D2FE9B-967A-4636-8C13-1B00C2B1CB0A}" srcOrd="0" destOrd="0" presId="urn:microsoft.com/office/officeart/2005/8/layout/default"/>
    <dgm:cxn modelId="{179923EB-5367-44AD-ADC3-A094E3EF9B29}" type="presOf" srcId="{00B8DD3D-8034-4A78-B8C9-C3147D2C4784}" destId="{C37B5EE5-6DBA-436E-A43D-C1EB00A9C96B}" srcOrd="0" destOrd="0" presId="urn:microsoft.com/office/officeart/2005/8/layout/default"/>
    <dgm:cxn modelId="{4E636025-FCB0-493A-9F73-3F9554CBE712}" srcId="{33F9937F-E1ED-4161-9EEB-F13BA40FEBC5}" destId="{4D75E942-AC40-4775-9A18-3F4592EBB374}" srcOrd="2" destOrd="0" parTransId="{C27BA36C-2CD2-4989-A508-85A43E216A99}" sibTransId="{96FFB373-F557-4866-BFE2-66B1987D4A3F}"/>
    <dgm:cxn modelId="{1C722677-84E6-4ED6-9749-F2D1EDC7CA7E}" type="presParOf" srcId="{C37B5EE5-6DBA-436E-A43D-C1EB00A9C96B}" destId="{47D2FE9B-967A-4636-8C13-1B00C2B1CB0A}" srcOrd="0" destOrd="0" presId="urn:microsoft.com/office/officeart/2005/8/layout/default"/>
    <dgm:cxn modelId="{B21EDA04-7EC7-4ABF-BD9F-426FF2C174C1}" type="presParOf" srcId="{C37B5EE5-6DBA-436E-A43D-C1EB00A9C96B}" destId="{2A325F48-3E54-431A-A9CE-0C7A9B38CB75}" srcOrd="1" destOrd="0" presId="urn:microsoft.com/office/officeart/2005/8/layout/default"/>
    <dgm:cxn modelId="{41938158-89E8-49A5-BEBD-252E997CBD80}" type="presParOf" srcId="{C37B5EE5-6DBA-436E-A43D-C1EB00A9C96B}" destId="{64CBB259-2010-43BE-BDC5-A73D26C0E0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F9937F-E1ED-4161-9EEB-F13BA40FEB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F859A-4FC5-4B46-86A0-367C6B7BFC7E}" type="parTrans" cxnId="{46A10A21-40E8-4864-A4F4-51D7C3239F99}">
      <dgm:prSet/>
      <dgm:spPr/>
      <dgm:t>
        <a:bodyPr/>
        <a:lstStyle/>
        <a:p>
          <a:endParaRPr lang="uk-UA"/>
        </a:p>
      </dgm:t>
    </dgm:pt>
    <dgm:pt modelId="{46E97B09-66FA-4783-987D-F2A27F06C390}" type="sibTrans" cxnId="{46A10A21-40E8-4864-A4F4-51D7C3239F99}">
      <dgm:prSet/>
      <dgm:spPr/>
      <dgm:t>
        <a:bodyPr/>
        <a:lstStyle/>
        <a:p>
          <a:endParaRPr lang="uk-UA"/>
        </a:p>
      </dgm:t>
    </dgm:pt>
    <dgm:pt modelId="{D3EB56C3-CD0D-4433-B173-6173E3E8AB5A}">
      <dgm:prSet phldrT="[Текст]" custT="1"/>
      <dgm:spPr>
        <a:solidFill>
          <a:schemeClr val="accent5"/>
        </a:solidFill>
      </dgm:spPr>
      <dgm:t>
        <a:bodyPr/>
        <a:lstStyle/>
        <a:p>
          <a:pPr>
            <a:lnSpc>
              <a:spcPct val="90000"/>
            </a:lnSpc>
            <a:spcAft>
              <a:spcPts val="800"/>
            </a:spcAft>
          </a:pPr>
          <a:r>
            <a:rPr lang="uk-UA" sz="2800" i="0" noProof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Народ не здатний управляти суспільством вважав демократію утопією і обґрунтовував, що у всіх цивілізованих суспільствах виникає два класи: правителі і ті, ким управляють </a:t>
          </a:r>
          <a:endParaRPr lang="uk-UA" sz="2800" b="1" i="0" noProof="0" dirty="0">
            <a:solidFill>
              <a:schemeClr val="bg2">
                <a:lumMod val="2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ED43F030-E782-4B63-B6C4-D96B4F07CE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800" b="0" i="0" dirty="0" smtClean="0">
              <a:solidFill>
                <a:schemeClr val="tx1"/>
              </a:solidFill>
              <a:latin typeface="+mj-lt"/>
            </a:rPr>
            <a:t>Г. </a:t>
          </a:r>
          <a:r>
            <a:rPr lang="ru-RU" sz="2800" b="0" i="0" dirty="0" err="1" smtClean="0">
              <a:solidFill>
                <a:schemeClr val="tx1"/>
              </a:solidFill>
              <a:latin typeface="+mj-lt"/>
            </a:rPr>
            <a:t>Моска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8A408D4E-1EB4-4E0E-858A-8B6BC46B4D97}" type="parTrans" cxnId="{825B3ABC-BF80-4400-B2D9-5C108BAD3B1A}">
      <dgm:prSet/>
      <dgm:spPr/>
      <dgm:t>
        <a:bodyPr/>
        <a:lstStyle/>
        <a:p>
          <a:endParaRPr lang="uk-UA"/>
        </a:p>
      </dgm:t>
    </dgm:pt>
    <dgm:pt modelId="{30691CE2-DF04-46B9-8D23-5887B3FCB58C}" type="sibTrans" cxnId="{825B3ABC-BF80-4400-B2D9-5C108BAD3B1A}">
      <dgm:prSet/>
      <dgm:spPr/>
      <dgm:t>
        <a:bodyPr/>
        <a:lstStyle/>
        <a:p>
          <a:endParaRPr lang="uk-UA"/>
        </a:p>
      </dgm:t>
    </dgm:pt>
    <dgm:pt modelId="{BC34A176-CD17-45E7-A8F2-0EAD1ED3DC7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В. </a:t>
          </a:r>
          <a:r>
            <a:rPr lang="uk-UA" sz="28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Паретто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D52D9C08-8023-4F71-905A-551431740FCF}" type="parTrans" cxnId="{E04ABD87-451B-4B72-9291-981418897491}">
      <dgm:prSet/>
      <dgm:spPr/>
      <dgm:t>
        <a:bodyPr/>
        <a:lstStyle/>
        <a:p>
          <a:endParaRPr lang="uk-UA"/>
        </a:p>
      </dgm:t>
    </dgm:pt>
    <dgm:pt modelId="{EEB82757-A479-4B6F-966B-C8E7596F2A67}" type="sibTrans" cxnId="{E04ABD87-451B-4B72-9291-981418897491}">
      <dgm:prSet/>
      <dgm:spPr/>
      <dgm:t>
        <a:bodyPr/>
        <a:lstStyle/>
        <a:p>
          <a:endParaRPr lang="uk-UA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D2FE9B-967A-4636-8C13-1B00C2B1CB0A}" type="pres">
      <dgm:prSet presAssocID="{33F9937F-E1ED-4161-9EEB-F13BA40FEBC5}" presName="node" presStyleLbl="node1" presStyleIdx="0" presStyleCnt="2" custScaleX="69692" custScaleY="1344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25F48-3E54-431A-A9CE-0C7A9B38CB75}" type="pres">
      <dgm:prSet presAssocID="{46E97B09-66FA-4783-987D-F2A27F06C390}" presName="sibTrans" presStyleCnt="0"/>
      <dgm:spPr/>
    </dgm:pt>
    <dgm:pt modelId="{64CBB259-2010-43BE-BDC5-A73D26C0E0C6}" type="pres">
      <dgm:prSet presAssocID="{D3EB56C3-CD0D-4433-B173-6173E3E8AB5A}" presName="node" presStyleLbl="node1" presStyleIdx="1" presStyleCnt="2" custScaleX="131624" custScaleY="136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DEDCAF2-C199-4E97-97F5-73F040AE6D03}" type="presOf" srcId="{D3EB56C3-CD0D-4433-B173-6173E3E8AB5A}" destId="{64CBB259-2010-43BE-BDC5-A73D26C0E0C6}" srcOrd="0" destOrd="0" presId="urn:microsoft.com/office/officeart/2005/8/layout/default"/>
    <dgm:cxn modelId="{401F6B6E-77B5-42EE-8505-9399F9AEA529}" type="presOf" srcId="{33F9937F-E1ED-4161-9EEB-F13BA40FEBC5}" destId="{47D2FE9B-967A-4636-8C13-1B00C2B1CB0A}" srcOrd="0" destOrd="0" presId="urn:microsoft.com/office/officeart/2005/8/layout/default"/>
    <dgm:cxn modelId="{2989A836-B3A0-4052-9E32-402D6A6AE012}" type="presOf" srcId="{BC34A176-CD17-45E7-A8F2-0EAD1ED3DC74}" destId="{47D2FE9B-967A-4636-8C13-1B00C2B1CB0A}" srcOrd="0" destOrd="2" presId="urn:microsoft.com/office/officeart/2005/8/layout/default"/>
    <dgm:cxn modelId="{E04ABD87-451B-4B72-9291-981418897491}" srcId="{33F9937F-E1ED-4161-9EEB-F13BA40FEBC5}" destId="{BC34A176-CD17-45E7-A8F2-0EAD1ED3DC74}" srcOrd="1" destOrd="0" parTransId="{D52D9C08-8023-4F71-905A-551431740FCF}" sibTransId="{EEB82757-A479-4B6F-966B-C8E7596F2A67}"/>
    <dgm:cxn modelId="{46A10A21-40E8-4864-A4F4-51D7C3239F99}" srcId="{00B8DD3D-8034-4A78-B8C9-C3147D2C4784}" destId="{33F9937F-E1ED-4161-9EEB-F13BA40FEBC5}" srcOrd="0" destOrd="0" parTransId="{FEAF859A-4FC5-4B46-86A0-367C6B7BFC7E}" sibTransId="{46E97B09-66FA-4783-987D-F2A27F06C390}"/>
    <dgm:cxn modelId="{825B3ABC-BF80-4400-B2D9-5C108BAD3B1A}" srcId="{33F9937F-E1ED-4161-9EEB-F13BA40FEBC5}" destId="{ED43F030-E782-4B63-B6C4-D96B4F07CE14}" srcOrd="0" destOrd="0" parTransId="{8A408D4E-1EB4-4E0E-858A-8B6BC46B4D97}" sibTransId="{30691CE2-DF04-46B9-8D23-5887B3FCB58C}"/>
    <dgm:cxn modelId="{4B5E0702-CF4E-4C69-B60D-E25A6505D670}" srcId="{00B8DD3D-8034-4A78-B8C9-C3147D2C4784}" destId="{D3EB56C3-CD0D-4433-B173-6173E3E8AB5A}" srcOrd="1" destOrd="0" parTransId="{B3FA7AA9-B4AA-42F2-B740-0870B6D7B872}" sibTransId="{DE1EBCFF-4FAA-43D4-9C68-96608D88C6C4}"/>
    <dgm:cxn modelId="{881E48DB-F7F0-45EE-B12A-7A76E3139A91}" type="presOf" srcId="{ED43F030-E782-4B63-B6C4-D96B4F07CE14}" destId="{47D2FE9B-967A-4636-8C13-1B00C2B1CB0A}" srcOrd="0" destOrd="1" presId="urn:microsoft.com/office/officeart/2005/8/layout/default"/>
    <dgm:cxn modelId="{8641165C-D78C-4513-9E3F-25E9F6B99544}" type="presOf" srcId="{00B8DD3D-8034-4A78-B8C9-C3147D2C4784}" destId="{C37B5EE5-6DBA-436E-A43D-C1EB00A9C96B}" srcOrd="0" destOrd="0" presId="urn:microsoft.com/office/officeart/2005/8/layout/default"/>
    <dgm:cxn modelId="{21F746F7-5BC9-467C-B447-C4F260FC8EA3}" type="presParOf" srcId="{C37B5EE5-6DBA-436E-A43D-C1EB00A9C96B}" destId="{47D2FE9B-967A-4636-8C13-1B00C2B1CB0A}" srcOrd="0" destOrd="0" presId="urn:microsoft.com/office/officeart/2005/8/layout/default"/>
    <dgm:cxn modelId="{B11BDAD2-D9B1-4B16-A7B5-FFE3E495C31F}" type="presParOf" srcId="{C37B5EE5-6DBA-436E-A43D-C1EB00A9C96B}" destId="{2A325F48-3E54-431A-A9CE-0C7A9B38CB75}" srcOrd="1" destOrd="0" presId="urn:microsoft.com/office/officeart/2005/8/layout/default"/>
    <dgm:cxn modelId="{90F9E5A1-309F-4B8A-ADE2-5043BA3B2855}" type="presParOf" srcId="{C37B5EE5-6DBA-436E-A43D-C1EB00A9C96B}" destId="{64CBB259-2010-43BE-BDC5-A73D26C0E0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1DA17-71FA-4D0A-9FDF-6CBA23659EA3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F3D89A4F-B4A8-45F5-A645-CE169C380629}">
      <dgm:prSet custT="1"/>
      <dgm:spPr/>
      <dgm:t>
        <a:bodyPr/>
        <a:lstStyle/>
        <a:p>
          <a:r>
            <a:rPr lang="uk-UA" sz="3200" b="1" dirty="0" smtClean="0">
              <a:latin typeface="+mj-lt"/>
            </a:rPr>
            <a:t>4.3 Зміст основних сучасних теорій держави</a:t>
          </a:r>
          <a:endParaRPr lang="uk-UA" sz="3200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gm:t>
    </dgm:pt>
    <dgm:pt modelId="{560CDA9B-4F8C-4F65-AAC4-CC8215B57FC1}" type="parTrans" cxnId="{2BC26192-DC65-40AC-B7D6-25A313352BAF}">
      <dgm:prSet/>
      <dgm:spPr/>
      <dgm:t>
        <a:bodyPr/>
        <a:lstStyle/>
        <a:p>
          <a:endParaRPr lang="uk-UA"/>
        </a:p>
      </dgm:t>
    </dgm:pt>
    <dgm:pt modelId="{9C69FAB6-4CF8-4770-9A88-6DD14DFC37E4}" type="sibTrans" cxnId="{2BC26192-DC65-40AC-B7D6-25A313352BAF}">
      <dgm:prSet/>
      <dgm:spPr/>
      <dgm:t>
        <a:bodyPr/>
        <a:lstStyle/>
        <a:p>
          <a:endParaRPr lang="uk-UA"/>
        </a:p>
      </dgm:t>
    </dgm:pt>
    <dgm:pt modelId="{6AA33BEB-209A-477A-9C44-A7EF8786023B}">
      <dgm:prSet custT="1"/>
      <dgm:spPr/>
      <dgm:t>
        <a:bodyPr/>
        <a:lstStyle/>
        <a:p>
          <a:r>
            <a:rPr lang="uk-UA" sz="3200" b="1" dirty="0" smtClean="0">
              <a:latin typeface="+mj-lt"/>
            </a:rPr>
            <a:t>4.2 Типи держав: формаційний та цивілізаційний підходи</a:t>
          </a:r>
          <a:endParaRPr lang="uk-UA" sz="3200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gm:t>
    </dgm:pt>
    <dgm:pt modelId="{E0E7B0C2-FB04-4EFA-AD9C-4E4E7290EBC2}" type="parTrans" cxnId="{B6F2375B-FE99-4B3D-ADAE-E65F443EE52C}">
      <dgm:prSet/>
      <dgm:spPr/>
      <dgm:t>
        <a:bodyPr/>
        <a:lstStyle/>
        <a:p>
          <a:endParaRPr lang="uk-UA"/>
        </a:p>
      </dgm:t>
    </dgm:pt>
    <dgm:pt modelId="{FE5B6AE3-6D43-41FA-8CB2-093367C25598}" type="sibTrans" cxnId="{B6F2375B-FE99-4B3D-ADAE-E65F443EE52C}">
      <dgm:prSet/>
      <dgm:spPr/>
      <dgm:t>
        <a:bodyPr/>
        <a:lstStyle/>
        <a:p>
          <a:endParaRPr lang="uk-UA"/>
        </a:p>
      </dgm:t>
    </dgm:pt>
    <dgm:pt modelId="{4EAFFB4C-B5E0-4A4D-81FE-42D3187723F1}">
      <dgm:prSet custT="1"/>
      <dgm:spPr/>
      <dgm:t>
        <a:bodyPr/>
        <a:lstStyle/>
        <a:p>
          <a:r>
            <a:rPr lang="uk-UA" sz="3200" b="1" dirty="0" smtClean="0">
              <a:latin typeface="+mj-lt"/>
            </a:rPr>
            <a:t>4.1 Теоретичні аспекти </a:t>
          </a:r>
          <a:r>
            <a:rPr lang="uk-UA" sz="3200" b="1" dirty="0" smtClean="0">
              <a:latin typeface="+mj-lt"/>
            </a:rPr>
            <a:t>державоутворення</a:t>
          </a:r>
          <a:r>
            <a:rPr lang="uk-UA" sz="3200" b="1" dirty="0" smtClean="0"/>
            <a:t> </a:t>
          </a:r>
          <a:endParaRPr lang="uk-UA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AC90A-F572-4109-88F8-916B79A0FA07}" type="parTrans" cxnId="{6BFBB315-AF44-45F6-AEAC-A41EFC85C832}">
      <dgm:prSet/>
      <dgm:spPr/>
      <dgm:t>
        <a:bodyPr/>
        <a:lstStyle/>
        <a:p>
          <a:endParaRPr lang="uk-UA"/>
        </a:p>
      </dgm:t>
    </dgm:pt>
    <dgm:pt modelId="{4BE27B1F-BF6B-4C9D-A3A4-98172DB3D1F9}" type="sibTrans" cxnId="{6BFBB315-AF44-45F6-AEAC-A41EFC85C832}">
      <dgm:prSet/>
      <dgm:spPr/>
      <dgm:t>
        <a:bodyPr/>
        <a:lstStyle/>
        <a:p>
          <a:endParaRPr lang="uk-UA"/>
        </a:p>
      </dgm:t>
    </dgm:pt>
    <dgm:pt modelId="{255D90ED-32F2-4897-AFFE-A47D3E4611AE}" type="pres">
      <dgm:prSet presAssocID="{D331DA17-71FA-4D0A-9FDF-6CBA23659E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2B59B7A-1948-4220-A731-8466FD7671A6}" type="pres">
      <dgm:prSet presAssocID="{4EAFFB4C-B5E0-4A4D-81FE-42D3187723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DFB266-BEB6-4D3C-92C2-7E72941F9EF5}" type="pres">
      <dgm:prSet presAssocID="{4BE27B1F-BF6B-4C9D-A3A4-98172DB3D1F9}" presName="spacer" presStyleCnt="0"/>
      <dgm:spPr/>
    </dgm:pt>
    <dgm:pt modelId="{42204797-5B53-4EB8-BB44-D402646BBA94}" type="pres">
      <dgm:prSet presAssocID="{6AA33BEB-209A-477A-9C44-A7EF8786023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1AD9CA-A16E-42FE-BE98-646A53BF512F}" type="pres">
      <dgm:prSet presAssocID="{FE5B6AE3-6D43-41FA-8CB2-093367C25598}" presName="spacer" presStyleCnt="0"/>
      <dgm:spPr/>
    </dgm:pt>
    <dgm:pt modelId="{50605140-2F08-4B9A-8FEF-2A28A3237121}" type="pres">
      <dgm:prSet presAssocID="{F3D89A4F-B4A8-45F5-A645-CE169C3806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BFBB315-AF44-45F6-AEAC-A41EFC85C832}" srcId="{D331DA17-71FA-4D0A-9FDF-6CBA23659EA3}" destId="{4EAFFB4C-B5E0-4A4D-81FE-42D3187723F1}" srcOrd="0" destOrd="0" parTransId="{7C1AC90A-F572-4109-88F8-916B79A0FA07}" sibTransId="{4BE27B1F-BF6B-4C9D-A3A4-98172DB3D1F9}"/>
    <dgm:cxn modelId="{1CC66753-DC31-4E33-9E2B-CCE0610DC7B9}" type="presOf" srcId="{D331DA17-71FA-4D0A-9FDF-6CBA23659EA3}" destId="{255D90ED-32F2-4897-AFFE-A47D3E4611AE}" srcOrd="0" destOrd="0" presId="urn:microsoft.com/office/officeart/2005/8/layout/vList2"/>
    <dgm:cxn modelId="{2BC26192-DC65-40AC-B7D6-25A313352BAF}" srcId="{D331DA17-71FA-4D0A-9FDF-6CBA23659EA3}" destId="{F3D89A4F-B4A8-45F5-A645-CE169C380629}" srcOrd="2" destOrd="0" parTransId="{560CDA9B-4F8C-4F65-AAC4-CC8215B57FC1}" sibTransId="{9C69FAB6-4CF8-4770-9A88-6DD14DFC37E4}"/>
    <dgm:cxn modelId="{BB744133-BCB7-41AC-873C-9D1B9A6054CC}" type="presOf" srcId="{6AA33BEB-209A-477A-9C44-A7EF8786023B}" destId="{42204797-5B53-4EB8-BB44-D402646BBA94}" srcOrd="0" destOrd="0" presId="urn:microsoft.com/office/officeart/2005/8/layout/vList2"/>
    <dgm:cxn modelId="{00238992-C5DC-4DE8-B81E-33F9B8047028}" type="presOf" srcId="{F3D89A4F-B4A8-45F5-A645-CE169C380629}" destId="{50605140-2F08-4B9A-8FEF-2A28A3237121}" srcOrd="0" destOrd="0" presId="urn:microsoft.com/office/officeart/2005/8/layout/vList2"/>
    <dgm:cxn modelId="{B6F2375B-FE99-4B3D-ADAE-E65F443EE52C}" srcId="{D331DA17-71FA-4D0A-9FDF-6CBA23659EA3}" destId="{6AA33BEB-209A-477A-9C44-A7EF8786023B}" srcOrd="1" destOrd="0" parTransId="{E0E7B0C2-FB04-4EFA-AD9C-4E4E7290EBC2}" sibTransId="{FE5B6AE3-6D43-41FA-8CB2-093367C25598}"/>
    <dgm:cxn modelId="{F87404BE-3691-4401-AAEC-C20D3FA480E4}" type="presOf" srcId="{4EAFFB4C-B5E0-4A4D-81FE-42D3187723F1}" destId="{02B59B7A-1948-4220-A731-8466FD7671A6}" srcOrd="0" destOrd="0" presId="urn:microsoft.com/office/officeart/2005/8/layout/vList2"/>
    <dgm:cxn modelId="{FED1638B-3487-4884-A109-71FB1F7AAC20}" type="presParOf" srcId="{255D90ED-32F2-4897-AFFE-A47D3E4611AE}" destId="{02B59B7A-1948-4220-A731-8466FD7671A6}" srcOrd="0" destOrd="0" presId="urn:microsoft.com/office/officeart/2005/8/layout/vList2"/>
    <dgm:cxn modelId="{A0DD1D7E-724C-4D21-A73B-9D3C60371B4E}" type="presParOf" srcId="{255D90ED-32F2-4897-AFFE-A47D3E4611AE}" destId="{DEDFB266-BEB6-4D3C-92C2-7E72941F9EF5}" srcOrd="1" destOrd="0" presId="urn:microsoft.com/office/officeart/2005/8/layout/vList2"/>
    <dgm:cxn modelId="{032F6843-9F10-477A-ADD9-3A291BA6D1F5}" type="presParOf" srcId="{255D90ED-32F2-4897-AFFE-A47D3E4611AE}" destId="{42204797-5B53-4EB8-BB44-D402646BBA94}" srcOrd="2" destOrd="0" presId="urn:microsoft.com/office/officeart/2005/8/layout/vList2"/>
    <dgm:cxn modelId="{85F8F884-FC8E-4EE0-85DC-F3F3B11F630B}" type="presParOf" srcId="{255D90ED-32F2-4897-AFFE-A47D3E4611AE}" destId="{EF1AD9CA-A16E-42FE-BE98-646A53BF512F}" srcOrd="3" destOrd="0" presId="urn:microsoft.com/office/officeart/2005/8/layout/vList2"/>
    <dgm:cxn modelId="{015C5444-4DC5-460B-9C8C-AF7F74E76E07}" type="presParOf" srcId="{255D90ED-32F2-4897-AFFE-A47D3E4611AE}" destId="{50605140-2F08-4B9A-8FEF-2A28A32371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F9937F-E1ED-4161-9EEB-F13BA40FEB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F859A-4FC5-4B46-86A0-367C6B7BFC7E}" type="parTrans" cxnId="{46A10A21-40E8-4864-A4F4-51D7C3239F99}">
      <dgm:prSet/>
      <dgm:spPr/>
      <dgm:t>
        <a:bodyPr/>
        <a:lstStyle/>
        <a:p>
          <a:endParaRPr lang="uk-UA"/>
        </a:p>
      </dgm:t>
    </dgm:pt>
    <dgm:pt modelId="{46E97B09-66FA-4783-987D-F2A27F06C390}" type="sibTrans" cxnId="{46A10A21-40E8-4864-A4F4-51D7C3239F99}">
      <dgm:prSet/>
      <dgm:spPr/>
      <dgm:t>
        <a:bodyPr/>
        <a:lstStyle/>
        <a:p>
          <a:endParaRPr lang="uk-UA"/>
        </a:p>
      </dgm:t>
    </dgm:pt>
    <dgm:pt modelId="{D3EB56C3-CD0D-4433-B173-6173E3E8AB5A}">
      <dgm:prSet phldrT="[Текст]" custT="1"/>
      <dgm:spPr>
        <a:solidFill>
          <a:schemeClr val="accent5"/>
        </a:solidFill>
      </dgm:spPr>
      <dgm:t>
        <a:bodyPr/>
        <a:lstStyle/>
        <a:p>
          <a:pPr>
            <a:lnSpc>
              <a:spcPct val="90000"/>
            </a:lnSpc>
            <a:spcAft>
              <a:spcPts val="800"/>
            </a:spcAft>
          </a:pPr>
          <a:r>
            <a:rPr lang="uk-UA" sz="2800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Народоправство приречене на невдачу і веде до диктатури. Щоб цього не сталося, суспільством має управляти компетентна еліта. Для цього необхідно поєднати елітаризм з елементами плюралістичної демократії </a:t>
          </a:r>
          <a:endParaRPr lang="uk-UA" sz="2800" b="1" i="0" dirty="0">
            <a:solidFill>
              <a:schemeClr val="bg2">
                <a:lumMod val="2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ED43F030-E782-4B63-B6C4-D96B4F07CE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800" b="0" i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Х. </a:t>
          </a:r>
          <a:r>
            <a:rPr lang="ru-RU" sz="2800" b="0" i="0" dirty="0" err="1" smtClean="0">
              <a:solidFill>
                <a:schemeClr val="bg2">
                  <a:lumMod val="25000"/>
                </a:schemeClr>
              </a:solidFill>
              <a:latin typeface="+mj-lt"/>
            </a:rPr>
            <a:t>Ласуел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8A408D4E-1EB4-4E0E-858A-8B6BC46B4D97}" type="parTrans" cxnId="{825B3ABC-BF80-4400-B2D9-5C108BAD3B1A}">
      <dgm:prSet/>
      <dgm:spPr/>
      <dgm:t>
        <a:bodyPr/>
        <a:lstStyle/>
        <a:p>
          <a:endParaRPr lang="uk-UA"/>
        </a:p>
      </dgm:t>
    </dgm:pt>
    <dgm:pt modelId="{30691CE2-DF04-46B9-8D23-5887B3FCB58C}" type="sibTrans" cxnId="{825B3ABC-BF80-4400-B2D9-5C108BAD3B1A}">
      <dgm:prSet/>
      <dgm:spPr/>
      <dgm:t>
        <a:bodyPr/>
        <a:lstStyle/>
        <a:p>
          <a:endParaRPr lang="uk-UA"/>
        </a:p>
      </dgm:t>
    </dgm:pt>
    <dgm:pt modelId="{BC34A176-CD17-45E7-A8F2-0EAD1ED3DC7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  <a:cs typeface="Times New Roman" panose="02020603050405020304" pitchFamily="18" charset="0"/>
            </a:rPr>
            <a:t>Д. </a:t>
          </a:r>
          <a:r>
            <a:rPr lang="uk-UA" sz="2800" dirty="0" err="1" smtClean="0">
              <a:solidFill>
                <a:schemeClr val="bg2">
                  <a:lumMod val="25000"/>
                </a:schemeClr>
              </a:solidFill>
              <a:latin typeface="+mj-lt"/>
              <a:cs typeface="Times New Roman" panose="02020603050405020304" pitchFamily="18" charset="0"/>
            </a:rPr>
            <a:t>Сарторі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D52D9C08-8023-4F71-905A-551431740FCF}" type="parTrans" cxnId="{E04ABD87-451B-4B72-9291-981418897491}">
      <dgm:prSet/>
      <dgm:spPr/>
      <dgm:t>
        <a:bodyPr/>
        <a:lstStyle/>
        <a:p>
          <a:endParaRPr lang="uk-UA"/>
        </a:p>
      </dgm:t>
    </dgm:pt>
    <dgm:pt modelId="{EEB82757-A479-4B6F-966B-C8E7596F2A67}" type="sibTrans" cxnId="{E04ABD87-451B-4B72-9291-981418897491}">
      <dgm:prSet/>
      <dgm:spPr/>
      <dgm:t>
        <a:bodyPr/>
        <a:lstStyle/>
        <a:p>
          <a:endParaRPr lang="uk-UA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D2FE9B-967A-4636-8C13-1B00C2B1CB0A}" type="pres">
      <dgm:prSet presAssocID="{33F9937F-E1ED-4161-9EEB-F13BA40FEBC5}" presName="node" presStyleLbl="node1" presStyleIdx="0" presStyleCnt="2" custScaleX="69692" custScaleY="1344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25F48-3E54-431A-A9CE-0C7A9B38CB75}" type="pres">
      <dgm:prSet presAssocID="{46E97B09-66FA-4783-987D-F2A27F06C390}" presName="sibTrans" presStyleCnt="0"/>
      <dgm:spPr/>
    </dgm:pt>
    <dgm:pt modelId="{64CBB259-2010-43BE-BDC5-A73D26C0E0C6}" type="pres">
      <dgm:prSet presAssocID="{D3EB56C3-CD0D-4433-B173-6173E3E8AB5A}" presName="node" presStyleLbl="node1" presStyleIdx="1" presStyleCnt="2" custScaleX="131624" custScaleY="136105" custLinFactNeighborX="18" custLinFactNeighborY="-16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C6A05FC-1834-4116-9BBA-30F60F020452}" type="presOf" srcId="{33F9937F-E1ED-4161-9EEB-F13BA40FEBC5}" destId="{47D2FE9B-967A-4636-8C13-1B00C2B1CB0A}" srcOrd="0" destOrd="0" presId="urn:microsoft.com/office/officeart/2005/8/layout/default"/>
    <dgm:cxn modelId="{0D6D1D83-E94F-4DAE-8706-88D9CBE36279}" type="presOf" srcId="{D3EB56C3-CD0D-4433-B173-6173E3E8AB5A}" destId="{64CBB259-2010-43BE-BDC5-A73D26C0E0C6}" srcOrd="0" destOrd="0" presId="urn:microsoft.com/office/officeart/2005/8/layout/default"/>
    <dgm:cxn modelId="{E04ABD87-451B-4B72-9291-981418897491}" srcId="{33F9937F-E1ED-4161-9EEB-F13BA40FEBC5}" destId="{BC34A176-CD17-45E7-A8F2-0EAD1ED3DC74}" srcOrd="1" destOrd="0" parTransId="{D52D9C08-8023-4F71-905A-551431740FCF}" sibTransId="{EEB82757-A479-4B6F-966B-C8E7596F2A67}"/>
    <dgm:cxn modelId="{7FB7DE8D-3654-499C-AA4F-01F9AA6453F6}" type="presOf" srcId="{00B8DD3D-8034-4A78-B8C9-C3147D2C4784}" destId="{C37B5EE5-6DBA-436E-A43D-C1EB00A9C96B}" srcOrd="0" destOrd="0" presId="urn:microsoft.com/office/officeart/2005/8/layout/default"/>
    <dgm:cxn modelId="{46A10A21-40E8-4864-A4F4-51D7C3239F99}" srcId="{00B8DD3D-8034-4A78-B8C9-C3147D2C4784}" destId="{33F9937F-E1ED-4161-9EEB-F13BA40FEBC5}" srcOrd="0" destOrd="0" parTransId="{FEAF859A-4FC5-4B46-86A0-367C6B7BFC7E}" sibTransId="{46E97B09-66FA-4783-987D-F2A27F06C390}"/>
    <dgm:cxn modelId="{825B3ABC-BF80-4400-B2D9-5C108BAD3B1A}" srcId="{33F9937F-E1ED-4161-9EEB-F13BA40FEBC5}" destId="{ED43F030-E782-4B63-B6C4-D96B4F07CE14}" srcOrd="0" destOrd="0" parTransId="{8A408D4E-1EB4-4E0E-858A-8B6BC46B4D97}" sibTransId="{30691CE2-DF04-46B9-8D23-5887B3FCB58C}"/>
    <dgm:cxn modelId="{A545503C-3960-4CD6-BDE0-D80C4F929D7D}" type="presOf" srcId="{ED43F030-E782-4B63-B6C4-D96B4F07CE14}" destId="{47D2FE9B-967A-4636-8C13-1B00C2B1CB0A}" srcOrd="0" destOrd="1" presId="urn:microsoft.com/office/officeart/2005/8/layout/default"/>
    <dgm:cxn modelId="{8338FD0A-A46F-478A-B52C-9600B6F20388}" type="presOf" srcId="{BC34A176-CD17-45E7-A8F2-0EAD1ED3DC74}" destId="{47D2FE9B-967A-4636-8C13-1B00C2B1CB0A}" srcOrd="0" destOrd="2" presId="urn:microsoft.com/office/officeart/2005/8/layout/default"/>
    <dgm:cxn modelId="{4B5E0702-CF4E-4C69-B60D-E25A6505D670}" srcId="{00B8DD3D-8034-4A78-B8C9-C3147D2C4784}" destId="{D3EB56C3-CD0D-4433-B173-6173E3E8AB5A}" srcOrd="1" destOrd="0" parTransId="{B3FA7AA9-B4AA-42F2-B740-0870B6D7B872}" sibTransId="{DE1EBCFF-4FAA-43D4-9C68-96608D88C6C4}"/>
    <dgm:cxn modelId="{440A2B7A-610F-43BE-8368-821EC56B529D}" type="presParOf" srcId="{C37B5EE5-6DBA-436E-A43D-C1EB00A9C96B}" destId="{47D2FE9B-967A-4636-8C13-1B00C2B1CB0A}" srcOrd="0" destOrd="0" presId="urn:microsoft.com/office/officeart/2005/8/layout/default"/>
    <dgm:cxn modelId="{3746C7A9-727B-451B-9CBB-CFEE8665F520}" type="presParOf" srcId="{C37B5EE5-6DBA-436E-A43D-C1EB00A9C96B}" destId="{2A325F48-3E54-431A-A9CE-0C7A9B38CB75}" srcOrd="1" destOrd="0" presId="urn:microsoft.com/office/officeart/2005/8/layout/default"/>
    <dgm:cxn modelId="{F5A287E4-AC43-4751-B905-3E3570028979}" type="presParOf" srcId="{C37B5EE5-6DBA-436E-A43D-C1EB00A9C96B}" destId="{64CBB259-2010-43BE-BDC5-A73D26C0E0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F9937F-E1ED-4161-9EEB-F13BA40FEB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F859A-4FC5-4B46-86A0-367C6B7BFC7E}" type="parTrans" cxnId="{46A10A21-40E8-4864-A4F4-51D7C3239F99}">
      <dgm:prSet/>
      <dgm:spPr/>
      <dgm:t>
        <a:bodyPr/>
        <a:lstStyle/>
        <a:p>
          <a:endParaRPr lang="uk-UA"/>
        </a:p>
      </dgm:t>
    </dgm:pt>
    <dgm:pt modelId="{46E97B09-66FA-4783-987D-F2A27F06C390}" type="sibTrans" cxnId="{46A10A21-40E8-4864-A4F4-51D7C3239F99}">
      <dgm:prSet/>
      <dgm:spPr/>
      <dgm:t>
        <a:bodyPr/>
        <a:lstStyle/>
        <a:p>
          <a:endParaRPr lang="uk-UA"/>
        </a:p>
      </dgm:t>
    </dgm:pt>
    <dgm:pt modelId="{D3EB56C3-CD0D-4433-B173-6173E3E8AB5A}">
      <dgm:prSet phldrT="[Текст]" custT="1"/>
      <dgm:spPr>
        <a:solidFill>
          <a:schemeClr val="accent5"/>
        </a:solidFill>
      </dgm:spPr>
      <dgm:t>
        <a:bodyPr/>
        <a:lstStyle/>
        <a:p>
          <a:pPr>
            <a:lnSpc>
              <a:spcPct val="90000"/>
            </a:lnSpc>
            <a:spcAft>
              <a:spcPts val="800"/>
            </a:spcAft>
          </a:pPr>
          <a:r>
            <a:rPr lang="uk-UA" sz="2800" i="0" noProof="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Така держава, в якій на основі чинного права реально забезпечується здійснення прав, свобод, законних інтересів людини і громадянина, окремих груп людей і громадянського суспільства в цілому, де держава і людина несуть взаємну відповідальність згідно з чинним правовим законом</a:t>
          </a:r>
          <a:endParaRPr lang="uk-UA" sz="2800" b="1" i="0" noProof="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ED43F030-E782-4B63-B6C4-D96B4F07CE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800" b="0" i="0" dirty="0" err="1" smtClean="0">
              <a:solidFill>
                <a:schemeClr val="tx1"/>
              </a:solidFill>
              <a:latin typeface="+mj-lt"/>
            </a:rPr>
            <a:t>Арістотель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8A408D4E-1EB4-4E0E-858A-8B6BC46B4D97}" type="parTrans" cxnId="{825B3ABC-BF80-4400-B2D9-5C108BAD3B1A}">
      <dgm:prSet/>
      <dgm:spPr/>
      <dgm:t>
        <a:bodyPr/>
        <a:lstStyle/>
        <a:p>
          <a:endParaRPr lang="uk-UA"/>
        </a:p>
      </dgm:t>
    </dgm:pt>
    <dgm:pt modelId="{30691CE2-DF04-46B9-8D23-5887B3FCB58C}" type="sibTrans" cxnId="{825B3ABC-BF80-4400-B2D9-5C108BAD3B1A}">
      <dgm:prSet/>
      <dgm:spPr/>
      <dgm:t>
        <a:bodyPr/>
        <a:lstStyle/>
        <a:p>
          <a:endParaRPr lang="uk-UA"/>
        </a:p>
      </dgm:t>
    </dgm:pt>
    <dgm:pt modelId="{BC34A176-CD17-45E7-A8F2-0EAD1ED3DC7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Сократ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D52D9C08-8023-4F71-905A-551431740FCF}" type="parTrans" cxnId="{E04ABD87-451B-4B72-9291-981418897491}">
      <dgm:prSet/>
      <dgm:spPr/>
      <dgm:t>
        <a:bodyPr/>
        <a:lstStyle/>
        <a:p>
          <a:endParaRPr lang="uk-UA"/>
        </a:p>
      </dgm:t>
    </dgm:pt>
    <dgm:pt modelId="{EEB82757-A479-4B6F-966B-C8E7596F2A67}" type="sibTrans" cxnId="{E04ABD87-451B-4B72-9291-981418897491}">
      <dgm:prSet/>
      <dgm:spPr/>
      <dgm:t>
        <a:bodyPr/>
        <a:lstStyle/>
        <a:p>
          <a:endParaRPr lang="uk-UA"/>
        </a:p>
      </dgm:t>
    </dgm:pt>
    <dgm:pt modelId="{F94E8DF3-48AD-4AEB-B809-9BB3E52FD10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В. </a:t>
          </a:r>
          <a:r>
            <a:rPr lang="uk-UA" sz="28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Кістяківський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A1D359A1-F79D-41D5-A15B-2B9D3BBAF690}" type="parTrans" cxnId="{C20C7497-96D6-46B0-95D1-7FF233A3AC65}">
      <dgm:prSet/>
      <dgm:spPr/>
      <dgm:t>
        <a:bodyPr/>
        <a:lstStyle/>
        <a:p>
          <a:endParaRPr lang="ru-RU"/>
        </a:p>
      </dgm:t>
    </dgm:pt>
    <dgm:pt modelId="{04303E37-BA3C-4CDB-AB5C-B1879BC0551E}" type="sibTrans" cxnId="{C20C7497-96D6-46B0-95D1-7FF233A3AC65}">
      <dgm:prSet/>
      <dgm:spPr/>
      <dgm:t>
        <a:bodyPr/>
        <a:lstStyle/>
        <a:p>
          <a:endParaRPr lang="ru-RU"/>
        </a:p>
      </dgm:t>
    </dgm:pt>
    <dgm:pt modelId="{AB27EDD1-FCEE-4381-AA0D-1272911360C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О. Костенко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F1CF0A4E-179C-48E4-AE32-84164D64BD74}" type="parTrans" cxnId="{B8FCA584-BACD-448B-8D7E-85115CA25BAD}">
      <dgm:prSet/>
      <dgm:spPr/>
      <dgm:t>
        <a:bodyPr/>
        <a:lstStyle/>
        <a:p>
          <a:endParaRPr lang="ru-RU"/>
        </a:p>
      </dgm:t>
    </dgm:pt>
    <dgm:pt modelId="{863B8A8C-0F19-48E1-9696-4E4160A27362}" type="sibTrans" cxnId="{B8FCA584-BACD-448B-8D7E-85115CA25BAD}">
      <dgm:prSet/>
      <dgm:spPr/>
      <dgm:t>
        <a:bodyPr/>
        <a:lstStyle/>
        <a:p>
          <a:endParaRPr lang="ru-RU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D2FE9B-967A-4636-8C13-1B00C2B1CB0A}" type="pres">
      <dgm:prSet presAssocID="{33F9937F-E1ED-4161-9EEB-F13BA40FEBC5}" presName="node" presStyleLbl="node1" presStyleIdx="0" presStyleCnt="2" custScaleX="69692" custScaleY="1344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25F48-3E54-431A-A9CE-0C7A9B38CB75}" type="pres">
      <dgm:prSet presAssocID="{46E97B09-66FA-4783-987D-F2A27F06C390}" presName="sibTrans" presStyleCnt="0"/>
      <dgm:spPr/>
    </dgm:pt>
    <dgm:pt modelId="{64CBB259-2010-43BE-BDC5-A73D26C0E0C6}" type="pres">
      <dgm:prSet presAssocID="{D3EB56C3-CD0D-4433-B173-6173E3E8AB5A}" presName="node" presStyleLbl="node1" presStyleIdx="1" presStyleCnt="2" custScaleX="131624" custScaleY="136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A89C7CD-1108-4730-B739-8546FC33BE9E}" type="presOf" srcId="{00B8DD3D-8034-4A78-B8C9-C3147D2C4784}" destId="{C37B5EE5-6DBA-436E-A43D-C1EB00A9C96B}" srcOrd="0" destOrd="0" presId="urn:microsoft.com/office/officeart/2005/8/layout/default"/>
    <dgm:cxn modelId="{B8FCA584-BACD-448B-8D7E-85115CA25BAD}" srcId="{33F9937F-E1ED-4161-9EEB-F13BA40FEBC5}" destId="{AB27EDD1-FCEE-4381-AA0D-1272911360CF}" srcOrd="3" destOrd="0" parTransId="{F1CF0A4E-179C-48E4-AE32-84164D64BD74}" sibTransId="{863B8A8C-0F19-48E1-9696-4E4160A27362}"/>
    <dgm:cxn modelId="{C54F345E-F781-411C-B465-961A9E6EB706}" type="presOf" srcId="{33F9937F-E1ED-4161-9EEB-F13BA40FEBC5}" destId="{47D2FE9B-967A-4636-8C13-1B00C2B1CB0A}" srcOrd="0" destOrd="0" presId="urn:microsoft.com/office/officeart/2005/8/layout/default"/>
    <dgm:cxn modelId="{C20C7497-96D6-46B0-95D1-7FF233A3AC65}" srcId="{33F9937F-E1ED-4161-9EEB-F13BA40FEBC5}" destId="{F94E8DF3-48AD-4AEB-B809-9BB3E52FD100}" srcOrd="2" destOrd="0" parTransId="{A1D359A1-F79D-41D5-A15B-2B9D3BBAF690}" sibTransId="{04303E37-BA3C-4CDB-AB5C-B1879BC0551E}"/>
    <dgm:cxn modelId="{E04ABD87-451B-4B72-9291-981418897491}" srcId="{33F9937F-E1ED-4161-9EEB-F13BA40FEBC5}" destId="{BC34A176-CD17-45E7-A8F2-0EAD1ED3DC74}" srcOrd="1" destOrd="0" parTransId="{D52D9C08-8023-4F71-905A-551431740FCF}" sibTransId="{EEB82757-A479-4B6F-966B-C8E7596F2A67}"/>
    <dgm:cxn modelId="{6BC6506D-549E-4E8C-8597-86132507DCFC}" type="presOf" srcId="{F94E8DF3-48AD-4AEB-B809-9BB3E52FD100}" destId="{47D2FE9B-967A-4636-8C13-1B00C2B1CB0A}" srcOrd="0" destOrd="3" presId="urn:microsoft.com/office/officeart/2005/8/layout/default"/>
    <dgm:cxn modelId="{46A10A21-40E8-4864-A4F4-51D7C3239F99}" srcId="{00B8DD3D-8034-4A78-B8C9-C3147D2C4784}" destId="{33F9937F-E1ED-4161-9EEB-F13BA40FEBC5}" srcOrd="0" destOrd="0" parTransId="{FEAF859A-4FC5-4B46-86A0-367C6B7BFC7E}" sibTransId="{46E97B09-66FA-4783-987D-F2A27F06C390}"/>
    <dgm:cxn modelId="{8C9AD433-1150-4D98-9511-C4A9FEC8FA65}" type="presOf" srcId="{ED43F030-E782-4B63-B6C4-D96B4F07CE14}" destId="{47D2FE9B-967A-4636-8C13-1B00C2B1CB0A}" srcOrd="0" destOrd="1" presId="urn:microsoft.com/office/officeart/2005/8/layout/default"/>
    <dgm:cxn modelId="{825B3ABC-BF80-4400-B2D9-5C108BAD3B1A}" srcId="{33F9937F-E1ED-4161-9EEB-F13BA40FEBC5}" destId="{ED43F030-E782-4B63-B6C4-D96B4F07CE14}" srcOrd="0" destOrd="0" parTransId="{8A408D4E-1EB4-4E0E-858A-8B6BC46B4D97}" sibTransId="{30691CE2-DF04-46B9-8D23-5887B3FCB58C}"/>
    <dgm:cxn modelId="{B447594C-A7DA-448E-9B9F-E180E0061510}" type="presOf" srcId="{BC34A176-CD17-45E7-A8F2-0EAD1ED3DC74}" destId="{47D2FE9B-967A-4636-8C13-1B00C2B1CB0A}" srcOrd="0" destOrd="2" presId="urn:microsoft.com/office/officeart/2005/8/layout/default"/>
    <dgm:cxn modelId="{4B5E0702-CF4E-4C69-B60D-E25A6505D670}" srcId="{00B8DD3D-8034-4A78-B8C9-C3147D2C4784}" destId="{D3EB56C3-CD0D-4433-B173-6173E3E8AB5A}" srcOrd="1" destOrd="0" parTransId="{B3FA7AA9-B4AA-42F2-B740-0870B6D7B872}" sibTransId="{DE1EBCFF-4FAA-43D4-9C68-96608D88C6C4}"/>
    <dgm:cxn modelId="{B1F6A4C5-4C36-4B5C-B749-C3C59E0DCD71}" type="presOf" srcId="{AB27EDD1-FCEE-4381-AA0D-1272911360CF}" destId="{47D2FE9B-967A-4636-8C13-1B00C2B1CB0A}" srcOrd="0" destOrd="4" presId="urn:microsoft.com/office/officeart/2005/8/layout/default"/>
    <dgm:cxn modelId="{7A3144ED-8FE8-42C3-A995-ACD29A5E14CD}" type="presOf" srcId="{D3EB56C3-CD0D-4433-B173-6173E3E8AB5A}" destId="{64CBB259-2010-43BE-BDC5-A73D26C0E0C6}" srcOrd="0" destOrd="0" presId="urn:microsoft.com/office/officeart/2005/8/layout/default"/>
    <dgm:cxn modelId="{4B7F53C7-4EBA-4664-A6A8-5BC1E23AF5FB}" type="presParOf" srcId="{C37B5EE5-6DBA-436E-A43D-C1EB00A9C96B}" destId="{47D2FE9B-967A-4636-8C13-1B00C2B1CB0A}" srcOrd="0" destOrd="0" presId="urn:microsoft.com/office/officeart/2005/8/layout/default"/>
    <dgm:cxn modelId="{A82ED0D8-E525-43F1-BC0D-9C3C71B9C21E}" type="presParOf" srcId="{C37B5EE5-6DBA-436E-A43D-C1EB00A9C96B}" destId="{2A325F48-3E54-431A-A9CE-0C7A9B38CB75}" srcOrd="1" destOrd="0" presId="urn:microsoft.com/office/officeart/2005/8/layout/default"/>
    <dgm:cxn modelId="{9BC9B57E-5A2E-4F88-B921-DA380AD1D5E6}" type="presParOf" srcId="{C37B5EE5-6DBA-436E-A43D-C1EB00A9C96B}" destId="{64CBB259-2010-43BE-BDC5-A73D26C0E0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F9937F-E1ED-4161-9EEB-F13BA40FEB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F859A-4FC5-4B46-86A0-367C6B7BFC7E}" type="parTrans" cxnId="{46A10A21-40E8-4864-A4F4-51D7C3239F99}">
      <dgm:prSet/>
      <dgm:spPr/>
      <dgm:t>
        <a:bodyPr/>
        <a:lstStyle/>
        <a:p>
          <a:endParaRPr lang="uk-UA"/>
        </a:p>
      </dgm:t>
    </dgm:pt>
    <dgm:pt modelId="{46E97B09-66FA-4783-987D-F2A27F06C390}" type="sibTrans" cxnId="{46A10A21-40E8-4864-A4F4-51D7C3239F99}">
      <dgm:prSet/>
      <dgm:spPr/>
      <dgm:t>
        <a:bodyPr/>
        <a:lstStyle/>
        <a:p>
          <a:endParaRPr lang="uk-UA"/>
        </a:p>
      </dgm:t>
    </dgm:pt>
    <dgm:pt modelId="{D3EB56C3-CD0D-4433-B173-6173E3E8AB5A}">
      <dgm:prSet phldrT="[Текст]" custT="1"/>
      <dgm:spPr>
        <a:solidFill>
          <a:schemeClr val="accent5"/>
        </a:solidFill>
      </dgm:spPr>
      <dgm:t>
        <a:bodyPr/>
        <a:lstStyle/>
        <a:p>
          <a:pPr>
            <a:lnSpc>
              <a:spcPct val="90000"/>
            </a:lnSpc>
            <a:spcAft>
              <a:spcPts val="800"/>
            </a:spcAft>
          </a:pPr>
          <a:r>
            <a:rPr lang="uk-UA" sz="2800" i="0" noProof="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Правова держава розвинутого громадянського суспільства з соціально орієнтованим ринковим господарством, яка здатна створити умови для реалізації економічних, соціальних і культурних прав людини, гарантувати соціальну справедливість і соціальну безпеку особи, встановити соціальну згоду в суспільстві</a:t>
          </a:r>
          <a:endParaRPr lang="uk-UA" sz="2800" b="1" i="0" noProof="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ED43F030-E782-4B63-B6C4-D96B4F07CE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Ад. </a:t>
          </a:r>
          <a:r>
            <a:rPr lang="uk-UA" sz="28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Пренса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8A408D4E-1EB4-4E0E-858A-8B6BC46B4D97}" type="parTrans" cxnId="{825B3ABC-BF80-4400-B2D9-5C108BAD3B1A}">
      <dgm:prSet/>
      <dgm:spPr/>
      <dgm:t>
        <a:bodyPr/>
        <a:lstStyle/>
        <a:p>
          <a:endParaRPr lang="uk-UA"/>
        </a:p>
      </dgm:t>
    </dgm:pt>
    <dgm:pt modelId="{30691CE2-DF04-46B9-8D23-5887B3FCB58C}" type="sibTrans" cxnId="{825B3ABC-BF80-4400-B2D9-5C108BAD3B1A}">
      <dgm:prSet/>
      <dgm:spPr/>
      <dgm:t>
        <a:bodyPr/>
        <a:lstStyle/>
        <a:p>
          <a:endParaRPr lang="uk-UA"/>
        </a:p>
      </dgm:t>
    </dgm:pt>
    <dgm:pt modelId="{BC34A176-CD17-45E7-A8F2-0EAD1ED3DC7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Г. </a:t>
          </a:r>
          <a:r>
            <a:rPr lang="uk-UA" sz="28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Шершеневич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D52D9C08-8023-4F71-905A-551431740FCF}" type="parTrans" cxnId="{E04ABD87-451B-4B72-9291-981418897491}">
      <dgm:prSet/>
      <dgm:spPr/>
      <dgm:t>
        <a:bodyPr/>
        <a:lstStyle/>
        <a:p>
          <a:endParaRPr lang="uk-UA"/>
        </a:p>
      </dgm:t>
    </dgm:pt>
    <dgm:pt modelId="{EEB82757-A479-4B6F-966B-C8E7596F2A67}" type="sibTrans" cxnId="{E04ABD87-451B-4B72-9291-981418897491}">
      <dgm:prSet/>
      <dgm:spPr/>
      <dgm:t>
        <a:bodyPr/>
        <a:lstStyle/>
        <a:p>
          <a:endParaRPr lang="uk-UA"/>
        </a:p>
      </dgm:t>
    </dgm:pt>
    <dgm:pt modelId="{F94E8DF3-48AD-4AEB-B809-9BB3E52FD10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О. Гірке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A1D359A1-F79D-41D5-A15B-2B9D3BBAF690}" type="parTrans" cxnId="{C20C7497-96D6-46B0-95D1-7FF233A3AC65}">
      <dgm:prSet/>
      <dgm:spPr/>
      <dgm:t>
        <a:bodyPr/>
        <a:lstStyle/>
        <a:p>
          <a:endParaRPr lang="ru-RU"/>
        </a:p>
      </dgm:t>
    </dgm:pt>
    <dgm:pt modelId="{04303E37-BA3C-4CDB-AB5C-B1879BC0551E}" type="sibTrans" cxnId="{C20C7497-96D6-46B0-95D1-7FF233A3AC65}">
      <dgm:prSet/>
      <dgm:spPr/>
      <dgm:t>
        <a:bodyPr/>
        <a:lstStyle/>
        <a:p>
          <a:endParaRPr lang="ru-RU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D2FE9B-967A-4636-8C13-1B00C2B1CB0A}" type="pres">
      <dgm:prSet presAssocID="{33F9937F-E1ED-4161-9EEB-F13BA40FEBC5}" presName="node" presStyleLbl="node1" presStyleIdx="0" presStyleCnt="2" custScaleX="69692" custScaleY="1344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25F48-3E54-431A-A9CE-0C7A9B38CB75}" type="pres">
      <dgm:prSet presAssocID="{46E97B09-66FA-4783-987D-F2A27F06C390}" presName="sibTrans" presStyleCnt="0"/>
      <dgm:spPr/>
    </dgm:pt>
    <dgm:pt modelId="{64CBB259-2010-43BE-BDC5-A73D26C0E0C6}" type="pres">
      <dgm:prSet presAssocID="{D3EB56C3-CD0D-4433-B173-6173E3E8AB5A}" presName="node" presStyleLbl="node1" presStyleIdx="1" presStyleCnt="2" custScaleX="131624" custScaleY="136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4A946E5-D6ED-48E6-9058-CA55B98A8DC1}" type="presOf" srcId="{00B8DD3D-8034-4A78-B8C9-C3147D2C4784}" destId="{C37B5EE5-6DBA-436E-A43D-C1EB00A9C96B}" srcOrd="0" destOrd="0" presId="urn:microsoft.com/office/officeart/2005/8/layout/default"/>
    <dgm:cxn modelId="{51845CDE-EE1F-427D-956D-1FD5BFB8CBF3}" type="presOf" srcId="{ED43F030-E782-4B63-B6C4-D96B4F07CE14}" destId="{47D2FE9B-967A-4636-8C13-1B00C2B1CB0A}" srcOrd="0" destOrd="1" presId="urn:microsoft.com/office/officeart/2005/8/layout/default"/>
    <dgm:cxn modelId="{C20C7497-96D6-46B0-95D1-7FF233A3AC65}" srcId="{33F9937F-E1ED-4161-9EEB-F13BA40FEBC5}" destId="{F94E8DF3-48AD-4AEB-B809-9BB3E52FD100}" srcOrd="2" destOrd="0" parTransId="{A1D359A1-F79D-41D5-A15B-2B9D3BBAF690}" sibTransId="{04303E37-BA3C-4CDB-AB5C-B1879BC0551E}"/>
    <dgm:cxn modelId="{46A10A21-40E8-4864-A4F4-51D7C3239F99}" srcId="{00B8DD3D-8034-4A78-B8C9-C3147D2C4784}" destId="{33F9937F-E1ED-4161-9EEB-F13BA40FEBC5}" srcOrd="0" destOrd="0" parTransId="{FEAF859A-4FC5-4B46-86A0-367C6B7BFC7E}" sibTransId="{46E97B09-66FA-4783-987D-F2A27F06C390}"/>
    <dgm:cxn modelId="{D5BE2C13-4809-422E-B940-E45614064454}" type="presOf" srcId="{33F9937F-E1ED-4161-9EEB-F13BA40FEBC5}" destId="{47D2FE9B-967A-4636-8C13-1B00C2B1CB0A}" srcOrd="0" destOrd="0" presId="urn:microsoft.com/office/officeart/2005/8/layout/default"/>
    <dgm:cxn modelId="{4B5E0702-CF4E-4C69-B60D-E25A6505D670}" srcId="{00B8DD3D-8034-4A78-B8C9-C3147D2C4784}" destId="{D3EB56C3-CD0D-4433-B173-6173E3E8AB5A}" srcOrd="1" destOrd="0" parTransId="{B3FA7AA9-B4AA-42F2-B740-0870B6D7B872}" sibTransId="{DE1EBCFF-4FAA-43D4-9C68-96608D88C6C4}"/>
    <dgm:cxn modelId="{E04ABD87-451B-4B72-9291-981418897491}" srcId="{33F9937F-E1ED-4161-9EEB-F13BA40FEBC5}" destId="{BC34A176-CD17-45E7-A8F2-0EAD1ED3DC74}" srcOrd="1" destOrd="0" parTransId="{D52D9C08-8023-4F71-905A-551431740FCF}" sibTransId="{EEB82757-A479-4B6F-966B-C8E7596F2A67}"/>
    <dgm:cxn modelId="{5F2C8CCA-22A0-4EDA-A416-7F80F761E350}" type="presOf" srcId="{F94E8DF3-48AD-4AEB-B809-9BB3E52FD100}" destId="{47D2FE9B-967A-4636-8C13-1B00C2B1CB0A}" srcOrd="0" destOrd="3" presId="urn:microsoft.com/office/officeart/2005/8/layout/default"/>
    <dgm:cxn modelId="{1990E00E-3D26-4027-9665-29EBCD4E8B97}" type="presOf" srcId="{D3EB56C3-CD0D-4433-B173-6173E3E8AB5A}" destId="{64CBB259-2010-43BE-BDC5-A73D26C0E0C6}" srcOrd="0" destOrd="0" presId="urn:microsoft.com/office/officeart/2005/8/layout/default"/>
    <dgm:cxn modelId="{4BF55F91-8D46-4C74-8E60-F2F8BB5B1D21}" type="presOf" srcId="{BC34A176-CD17-45E7-A8F2-0EAD1ED3DC74}" destId="{47D2FE9B-967A-4636-8C13-1B00C2B1CB0A}" srcOrd="0" destOrd="2" presId="urn:microsoft.com/office/officeart/2005/8/layout/default"/>
    <dgm:cxn modelId="{825B3ABC-BF80-4400-B2D9-5C108BAD3B1A}" srcId="{33F9937F-E1ED-4161-9EEB-F13BA40FEBC5}" destId="{ED43F030-E782-4B63-B6C4-D96B4F07CE14}" srcOrd="0" destOrd="0" parTransId="{8A408D4E-1EB4-4E0E-858A-8B6BC46B4D97}" sibTransId="{30691CE2-DF04-46B9-8D23-5887B3FCB58C}"/>
    <dgm:cxn modelId="{601F56F7-C41C-452B-AAD0-C230FC614884}" type="presParOf" srcId="{C37B5EE5-6DBA-436E-A43D-C1EB00A9C96B}" destId="{47D2FE9B-967A-4636-8C13-1B00C2B1CB0A}" srcOrd="0" destOrd="0" presId="urn:microsoft.com/office/officeart/2005/8/layout/default"/>
    <dgm:cxn modelId="{9CFDBDAD-C85E-4FC3-A540-5B76AA8C9226}" type="presParOf" srcId="{C37B5EE5-6DBA-436E-A43D-C1EB00A9C96B}" destId="{2A325F48-3E54-431A-A9CE-0C7A9B38CB75}" srcOrd="1" destOrd="0" presId="urn:microsoft.com/office/officeart/2005/8/layout/default"/>
    <dgm:cxn modelId="{5B4565F5-1CE4-48AE-8AFA-07FEDA060228}" type="presParOf" srcId="{C37B5EE5-6DBA-436E-A43D-C1EB00A9C96B}" destId="{64CBB259-2010-43BE-BDC5-A73D26C0E0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F9937F-E1ED-4161-9EEB-F13BA40FEB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F859A-4FC5-4B46-86A0-367C6B7BFC7E}" type="parTrans" cxnId="{46A10A21-40E8-4864-A4F4-51D7C3239F99}">
      <dgm:prSet/>
      <dgm:spPr/>
      <dgm:t>
        <a:bodyPr/>
        <a:lstStyle/>
        <a:p>
          <a:endParaRPr lang="uk-UA"/>
        </a:p>
      </dgm:t>
    </dgm:pt>
    <dgm:pt modelId="{46E97B09-66FA-4783-987D-F2A27F06C390}" type="sibTrans" cxnId="{46A10A21-40E8-4864-A4F4-51D7C3239F99}">
      <dgm:prSet/>
      <dgm:spPr/>
      <dgm:t>
        <a:bodyPr/>
        <a:lstStyle/>
        <a:p>
          <a:endParaRPr lang="uk-UA"/>
        </a:p>
      </dgm:t>
    </dgm:pt>
    <dgm:pt modelId="{D3EB56C3-CD0D-4433-B173-6173E3E8AB5A}">
      <dgm:prSet phldrT="[Текст]" custT="1"/>
      <dgm:spPr>
        <a:solidFill>
          <a:schemeClr val="accent5"/>
        </a:solidFill>
      </dgm:spPr>
      <dgm:t>
        <a:bodyPr/>
        <a:lstStyle/>
        <a:p>
          <a:pPr>
            <a:lnSpc>
              <a:spcPct val="90000"/>
            </a:lnSpc>
            <a:spcAft>
              <a:spcPts val="800"/>
            </a:spcAft>
          </a:pPr>
          <a:r>
            <a:rPr lang="uk-UA" sz="3200" i="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Сутність цієї теорії полягає в тому, що у світі існує дві протилежні системи – капіталізм і соціалізм, вони поступово зближаються, втрачають різницю між собою і на певному етапі розвитку зливаються у постіндустріальне суспільство</a:t>
          </a:r>
          <a:endParaRPr lang="uk-UA" sz="3200" b="1" i="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ED43F030-E782-4B63-B6C4-D96B4F07CE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Р. </a:t>
          </a:r>
          <a:r>
            <a:rPr lang="uk-UA" sz="28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Арон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8A408D4E-1EB4-4E0E-858A-8B6BC46B4D97}" type="parTrans" cxnId="{825B3ABC-BF80-4400-B2D9-5C108BAD3B1A}">
      <dgm:prSet/>
      <dgm:spPr/>
      <dgm:t>
        <a:bodyPr/>
        <a:lstStyle/>
        <a:p>
          <a:endParaRPr lang="uk-UA"/>
        </a:p>
      </dgm:t>
    </dgm:pt>
    <dgm:pt modelId="{30691CE2-DF04-46B9-8D23-5887B3FCB58C}" type="sibTrans" cxnId="{825B3ABC-BF80-4400-B2D9-5C108BAD3B1A}">
      <dgm:prSet/>
      <dgm:spPr/>
      <dgm:t>
        <a:bodyPr/>
        <a:lstStyle/>
        <a:p>
          <a:endParaRPr lang="uk-UA"/>
        </a:p>
      </dgm:t>
    </dgm:pt>
    <dgm:pt modelId="{BC34A176-CD17-45E7-A8F2-0EAD1ED3DC7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П. Сорокін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D52D9C08-8023-4F71-905A-551431740FCF}" type="parTrans" cxnId="{E04ABD87-451B-4B72-9291-981418897491}">
      <dgm:prSet/>
      <dgm:spPr/>
      <dgm:t>
        <a:bodyPr/>
        <a:lstStyle/>
        <a:p>
          <a:endParaRPr lang="uk-UA"/>
        </a:p>
      </dgm:t>
    </dgm:pt>
    <dgm:pt modelId="{EEB82757-A479-4B6F-966B-C8E7596F2A67}" type="sibTrans" cxnId="{E04ABD87-451B-4B72-9291-981418897491}">
      <dgm:prSet/>
      <dgm:spPr/>
      <dgm:t>
        <a:bodyPr/>
        <a:lstStyle/>
        <a:p>
          <a:endParaRPr lang="uk-UA"/>
        </a:p>
      </dgm:t>
    </dgm:pt>
    <dgm:pt modelId="{F94E8DF3-48AD-4AEB-B809-9BB3E52FD10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Я. </a:t>
          </a:r>
          <a:r>
            <a:rPr lang="uk-UA" sz="28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Тінберг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A1D359A1-F79D-41D5-A15B-2B9D3BBAF690}" type="parTrans" cxnId="{C20C7497-96D6-46B0-95D1-7FF233A3AC65}">
      <dgm:prSet/>
      <dgm:spPr/>
      <dgm:t>
        <a:bodyPr/>
        <a:lstStyle/>
        <a:p>
          <a:endParaRPr lang="ru-RU"/>
        </a:p>
      </dgm:t>
    </dgm:pt>
    <dgm:pt modelId="{04303E37-BA3C-4CDB-AB5C-B1879BC0551E}" type="sibTrans" cxnId="{C20C7497-96D6-46B0-95D1-7FF233A3AC65}">
      <dgm:prSet/>
      <dgm:spPr/>
      <dgm:t>
        <a:bodyPr/>
        <a:lstStyle/>
        <a:p>
          <a:endParaRPr lang="ru-RU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D2FE9B-967A-4636-8C13-1B00C2B1CB0A}" type="pres">
      <dgm:prSet presAssocID="{33F9937F-E1ED-4161-9EEB-F13BA40FEBC5}" presName="node" presStyleLbl="node1" presStyleIdx="0" presStyleCnt="2" custScaleX="69692" custScaleY="1344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25F48-3E54-431A-A9CE-0C7A9B38CB75}" type="pres">
      <dgm:prSet presAssocID="{46E97B09-66FA-4783-987D-F2A27F06C390}" presName="sibTrans" presStyleCnt="0"/>
      <dgm:spPr/>
    </dgm:pt>
    <dgm:pt modelId="{64CBB259-2010-43BE-BDC5-A73D26C0E0C6}" type="pres">
      <dgm:prSet presAssocID="{D3EB56C3-CD0D-4433-B173-6173E3E8AB5A}" presName="node" presStyleLbl="node1" presStyleIdx="1" presStyleCnt="2" custScaleX="131624" custScaleY="136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1C0F59D-72B7-466A-AC8C-00051EC7BBA9}" type="presOf" srcId="{D3EB56C3-CD0D-4433-B173-6173E3E8AB5A}" destId="{64CBB259-2010-43BE-BDC5-A73D26C0E0C6}" srcOrd="0" destOrd="0" presId="urn:microsoft.com/office/officeart/2005/8/layout/default"/>
    <dgm:cxn modelId="{C20C7497-96D6-46B0-95D1-7FF233A3AC65}" srcId="{33F9937F-E1ED-4161-9EEB-F13BA40FEBC5}" destId="{F94E8DF3-48AD-4AEB-B809-9BB3E52FD100}" srcOrd="2" destOrd="0" parTransId="{A1D359A1-F79D-41D5-A15B-2B9D3BBAF690}" sibTransId="{04303E37-BA3C-4CDB-AB5C-B1879BC0551E}"/>
    <dgm:cxn modelId="{46A10A21-40E8-4864-A4F4-51D7C3239F99}" srcId="{00B8DD3D-8034-4A78-B8C9-C3147D2C4784}" destId="{33F9937F-E1ED-4161-9EEB-F13BA40FEBC5}" srcOrd="0" destOrd="0" parTransId="{FEAF859A-4FC5-4B46-86A0-367C6B7BFC7E}" sibTransId="{46E97B09-66FA-4783-987D-F2A27F06C390}"/>
    <dgm:cxn modelId="{CD0E7CAD-95B9-4FAD-85A8-631448AE6C4A}" type="presOf" srcId="{33F9937F-E1ED-4161-9EEB-F13BA40FEBC5}" destId="{47D2FE9B-967A-4636-8C13-1B00C2B1CB0A}" srcOrd="0" destOrd="0" presId="urn:microsoft.com/office/officeart/2005/8/layout/default"/>
    <dgm:cxn modelId="{305A845B-6E9D-4720-98F7-55D438143936}" type="presOf" srcId="{00B8DD3D-8034-4A78-B8C9-C3147D2C4784}" destId="{C37B5EE5-6DBA-436E-A43D-C1EB00A9C96B}" srcOrd="0" destOrd="0" presId="urn:microsoft.com/office/officeart/2005/8/layout/default"/>
    <dgm:cxn modelId="{4B5E0702-CF4E-4C69-B60D-E25A6505D670}" srcId="{00B8DD3D-8034-4A78-B8C9-C3147D2C4784}" destId="{D3EB56C3-CD0D-4433-B173-6173E3E8AB5A}" srcOrd="1" destOrd="0" parTransId="{B3FA7AA9-B4AA-42F2-B740-0870B6D7B872}" sibTransId="{DE1EBCFF-4FAA-43D4-9C68-96608D88C6C4}"/>
    <dgm:cxn modelId="{E04ABD87-451B-4B72-9291-981418897491}" srcId="{33F9937F-E1ED-4161-9EEB-F13BA40FEBC5}" destId="{BC34A176-CD17-45E7-A8F2-0EAD1ED3DC74}" srcOrd="1" destOrd="0" parTransId="{D52D9C08-8023-4F71-905A-551431740FCF}" sibTransId="{EEB82757-A479-4B6F-966B-C8E7596F2A67}"/>
    <dgm:cxn modelId="{201C52CF-7CCA-46DA-A74F-938D2F9EA48E}" type="presOf" srcId="{F94E8DF3-48AD-4AEB-B809-9BB3E52FD100}" destId="{47D2FE9B-967A-4636-8C13-1B00C2B1CB0A}" srcOrd="0" destOrd="3" presId="urn:microsoft.com/office/officeart/2005/8/layout/default"/>
    <dgm:cxn modelId="{67A8C411-2B7C-403F-80A6-56403D723F2B}" type="presOf" srcId="{ED43F030-E782-4B63-B6C4-D96B4F07CE14}" destId="{47D2FE9B-967A-4636-8C13-1B00C2B1CB0A}" srcOrd="0" destOrd="1" presId="urn:microsoft.com/office/officeart/2005/8/layout/default"/>
    <dgm:cxn modelId="{DE532AB9-8476-4018-A52A-541B75D7BEC8}" type="presOf" srcId="{BC34A176-CD17-45E7-A8F2-0EAD1ED3DC74}" destId="{47D2FE9B-967A-4636-8C13-1B00C2B1CB0A}" srcOrd="0" destOrd="2" presId="urn:microsoft.com/office/officeart/2005/8/layout/default"/>
    <dgm:cxn modelId="{825B3ABC-BF80-4400-B2D9-5C108BAD3B1A}" srcId="{33F9937F-E1ED-4161-9EEB-F13BA40FEBC5}" destId="{ED43F030-E782-4B63-B6C4-D96B4F07CE14}" srcOrd="0" destOrd="0" parTransId="{8A408D4E-1EB4-4E0E-858A-8B6BC46B4D97}" sibTransId="{30691CE2-DF04-46B9-8D23-5887B3FCB58C}"/>
    <dgm:cxn modelId="{AA767748-E522-43FC-ABF8-B3152122BAB4}" type="presParOf" srcId="{C37B5EE5-6DBA-436E-A43D-C1EB00A9C96B}" destId="{47D2FE9B-967A-4636-8C13-1B00C2B1CB0A}" srcOrd="0" destOrd="0" presId="urn:microsoft.com/office/officeart/2005/8/layout/default"/>
    <dgm:cxn modelId="{F1127A73-D02D-43B2-B7A1-431A44E9F86B}" type="presParOf" srcId="{C37B5EE5-6DBA-436E-A43D-C1EB00A9C96B}" destId="{2A325F48-3E54-431A-A9CE-0C7A9B38CB75}" srcOrd="1" destOrd="0" presId="urn:microsoft.com/office/officeart/2005/8/layout/default"/>
    <dgm:cxn modelId="{B2580637-9EF0-44F8-A250-2EB06C241D16}" type="presParOf" srcId="{C37B5EE5-6DBA-436E-A43D-C1EB00A9C96B}" destId="{64CBB259-2010-43BE-BDC5-A73D26C0E0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F9937F-E1ED-4161-9EEB-F13BA40FEB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F859A-4FC5-4B46-86A0-367C6B7BFC7E}" type="parTrans" cxnId="{46A10A21-40E8-4864-A4F4-51D7C3239F99}">
      <dgm:prSet/>
      <dgm:spPr/>
      <dgm:t>
        <a:bodyPr/>
        <a:lstStyle/>
        <a:p>
          <a:endParaRPr lang="uk-UA"/>
        </a:p>
      </dgm:t>
    </dgm:pt>
    <dgm:pt modelId="{46E97B09-66FA-4783-987D-F2A27F06C390}" type="sibTrans" cxnId="{46A10A21-40E8-4864-A4F4-51D7C3239F99}">
      <dgm:prSet/>
      <dgm:spPr/>
      <dgm:t>
        <a:bodyPr/>
        <a:lstStyle/>
        <a:p>
          <a:endParaRPr lang="uk-UA"/>
        </a:p>
      </dgm:t>
    </dgm:pt>
    <dgm:pt modelId="{D3EB56C3-CD0D-4433-B173-6173E3E8AB5A}">
      <dgm:prSet phldrT="[Текст]" custT="1"/>
      <dgm:spPr>
        <a:solidFill>
          <a:schemeClr val="accent5"/>
        </a:solidFill>
      </dgm:spPr>
      <dgm:t>
        <a:bodyPr/>
        <a:lstStyle/>
        <a:p>
          <a:pPr>
            <a:lnSpc>
              <a:spcPct val="90000"/>
            </a:lnSpc>
            <a:spcAft>
              <a:spcPts val="800"/>
            </a:spcAft>
          </a:pPr>
          <a:r>
            <a:rPr lang="uk-UA" sz="3600" i="0" noProof="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Зближення держав, але ще й про стирання державних кордонів у результаті уніфікації всіх сфер життєдіяльності різних суспільств світу</a:t>
          </a:r>
          <a:endParaRPr lang="uk-UA" sz="3600" b="1" i="0" noProof="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ED43F030-E782-4B63-B6C4-D96B4F07CE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Р. </a:t>
          </a:r>
          <a:r>
            <a:rPr lang="uk-UA" sz="28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Робертсон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8A408D4E-1EB4-4E0E-858A-8B6BC46B4D97}" type="parTrans" cxnId="{825B3ABC-BF80-4400-B2D9-5C108BAD3B1A}">
      <dgm:prSet/>
      <dgm:spPr/>
      <dgm:t>
        <a:bodyPr/>
        <a:lstStyle/>
        <a:p>
          <a:endParaRPr lang="uk-UA"/>
        </a:p>
      </dgm:t>
    </dgm:pt>
    <dgm:pt modelId="{30691CE2-DF04-46B9-8D23-5887B3FCB58C}" type="sibTrans" cxnId="{825B3ABC-BF80-4400-B2D9-5C108BAD3B1A}">
      <dgm:prSet/>
      <dgm:spPr/>
      <dgm:t>
        <a:bodyPr/>
        <a:lstStyle/>
        <a:p>
          <a:endParaRPr lang="uk-UA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D2FE9B-967A-4636-8C13-1B00C2B1CB0A}" type="pres">
      <dgm:prSet presAssocID="{33F9937F-E1ED-4161-9EEB-F13BA40FEBC5}" presName="node" presStyleLbl="node1" presStyleIdx="0" presStyleCnt="2" custScaleX="69692" custScaleY="1344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25F48-3E54-431A-A9CE-0C7A9B38CB75}" type="pres">
      <dgm:prSet presAssocID="{46E97B09-66FA-4783-987D-F2A27F06C390}" presName="sibTrans" presStyleCnt="0"/>
      <dgm:spPr/>
    </dgm:pt>
    <dgm:pt modelId="{64CBB259-2010-43BE-BDC5-A73D26C0E0C6}" type="pres">
      <dgm:prSet presAssocID="{D3EB56C3-CD0D-4433-B173-6173E3E8AB5A}" presName="node" presStyleLbl="node1" presStyleIdx="1" presStyleCnt="2" custScaleX="131624" custScaleY="136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376CE81-BC68-409C-A972-065EDF8F28BC}" type="presOf" srcId="{ED43F030-E782-4B63-B6C4-D96B4F07CE14}" destId="{47D2FE9B-967A-4636-8C13-1B00C2B1CB0A}" srcOrd="0" destOrd="1" presId="urn:microsoft.com/office/officeart/2005/8/layout/default"/>
    <dgm:cxn modelId="{46A10A21-40E8-4864-A4F4-51D7C3239F99}" srcId="{00B8DD3D-8034-4A78-B8C9-C3147D2C4784}" destId="{33F9937F-E1ED-4161-9EEB-F13BA40FEBC5}" srcOrd="0" destOrd="0" parTransId="{FEAF859A-4FC5-4B46-86A0-367C6B7BFC7E}" sibTransId="{46E97B09-66FA-4783-987D-F2A27F06C390}"/>
    <dgm:cxn modelId="{374B71F3-E2B3-475E-8CF4-20032335EDC9}" type="presOf" srcId="{00B8DD3D-8034-4A78-B8C9-C3147D2C4784}" destId="{C37B5EE5-6DBA-436E-A43D-C1EB00A9C96B}" srcOrd="0" destOrd="0" presId="urn:microsoft.com/office/officeart/2005/8/layout/default"/>
    <dgm:cxn modelId="{825B3ABC-BF80-4400-B2D9-5C108BAD3B1A}" srcId="{33F9937F-E1ED-4161-9EEB-F13BA40FEBC5}" destId="{ED43F030-E782-4B63-B6C4-D96B4F07CE14}" srcOrd="0" destOrd="0" parTransId="{8A408D4E-1EB4-4E0E-858A-8B6BC46B4D97}" sibTransId="{30691CE2-DF04-46B9-8D23-5887B3FCB58C}"/>
    <dgm:cxn modelId="{057484E2-39FF-4B5D-A0DF-E2152630804C}" type="presOf" srcId="{33F9937F-E1ED-4161-9EEB-F13BA40FEBC5}" destId="{47D2FE9B-967A-4636-8C13-1B00C2B1CB0A}" srcOrd="0" destOrd="0" presId="urn:microsoft.com/office/officeart/2005/8/layout/default"/>
    <dgm:cxn modelId="{F7A18F28-1502-46AC-9A9D-2A9A28ADB420}" type="presOf" srcId="{D3EB56C3-CD0D-4433-B173-6173E3E8AB5A}" destId="{64CBB259-2010-43BE-BDC5-A73D26C0E0C6}" srcOrd="0" destOrd="0" presId="urn:microsoft.com/office/officeart/2005/8/layout/default"/>
    <dgm:cxn modelId="{4B5E0702-CF4E-4C69-B60D-E25A6505D670}" srcId="{00B8DD3D-8034-4A78-B8C9-C3147D2C4784}" destId="{D3EB56C3-CD0D-4433-B173-6173E3E8AB5A}" srcOrd="1" destOrd="0" parTransId="{B3FA7AA9-B4AA-42F2-B740-0870B6D7B872}" sibTransId="{DE1EBCFF-4FAA-43D4-9C68-96608D88C6C4}"/>
    <dgm:cxn modelId="{ED1902DE-81F0-4DC0-BB74-83635DE5A8AD}" type="presParOf" srcId="{C37B5EE5-6DBA-436E-A43D-C1EB00A9C96B}" destId="{47D2FE9B-967A-4636-8C13-1B00C2B1CB0A}" srcOrd="0" destOrd="0" presId="urn:microsoft.com/office/officeart/2005/8/layout/default"/>
    <dgm:cxn modelId="{74703F8F-8CCD-41EF-8318-C1E6007456D6}" type="presParOf" srcId="{C37B5EE5-6DBA-436E-A43D-C1EB00A9C96B}" destId="{2A325F48-3E54-431A-A9CE-0C7A9B38CB75}" srcOrd="1" destOrd="0" presId="urn:microsoft.com/office/officeart/2005/8/layout/default"/>
    <dgm:cxn modelId="{F804CA1A-CD6D-4285-B613-A6003206EE71}" type="presParOf" srcId="{C37B5EE5-6DBA-436E-A43D-C1EB00A9C96B}" destId="{64CBB259-2010-43BE-BDC5-A73D26C0E0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F9937F-E1ED-4161-9EEB-F13BA40FEB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F859A-4FC5-4B46-86A0-367C6B7BFC7E}" type="parTrans" cxnId="{46A10A21-40E8-4864-A4F4-51D7C3239F99}">
      <dgm:prSet/>
      <dgm:spPr/>
      <dgm:t>
        <a:bodyPr/>
        <a:lstStyle/>
        <a:p>
          <a:endParaRPr lang="uk-UA"/>
        </a:p>
      </dgm:t>
    </dgm:pt>
    <dgm:pt modelId="{46E97B09-66FA-4783-987D-F2A27F06C390}" type="sibTrans" cxnId="{46A10A21-40E8-4864-A4F4-51D7C3239F99}">
      <dgm:prSet/>
      <dgm:spPr/>
      <dgm:t>
        <a:bodyPr/>
        <a:lstStyle/>
        <a:p>
          <a:endParaRPr lang="uk-UA"/>
        </a:p>
      </dgm:t>
    </dgm:pt>
    <dgm:pt modelId="{D3EB56C3-CD0D-4433-B173-6173E3E8AB5A}">
      <dgm:prSet phldrT="[Текст]" custT="1"/>
      <dgm:spPr>
        <a:solidFill>
          <a:schemeClr val="accent5"/>
        </a:solidFill>
      </dgm:spPr>
      <dgm:t>
        <a:bodyPr/>
        <a:lstStyle/>
        <a:p>
          <a:pPr>
            <a:lnSpc>
              <a:spcPct val="90000"/>
            </a:lnSpc>
            <a:spcAft>
              <a:spcPts val="800"/>
            </a:spcAft>
          </a:pPr>
          <a:r>
            <a:rPr lang="uk-UA" sz="3600" i="0" noProof="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Головну особливість функціонування парламентської демократії в способах відбору політичних лідерів і контролю над технічно орієнтованою адміністративною бюрократією</a:t>
          </a:r>
          <a:endParaRPr lang="uk-UA" sz="3600" b="1" i="0" noProof="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ED43F030-E782-4B63-B6C4-D96B4F07CE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М. Вебер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8A408D4E-1EB4-4E0E-858A-8B6BC46B4D97}" type="parTrans" cxnId="{825B3ABC-BF80-4400-B2D9-5C108BAD3B1A}">
      <dgm:prSet/>
      <dgm:spPr/>
      <dgm:t>
        <a:bodyPr/>
        <a:lstStyle/>
        <a:p>
          <a:endParaRPr lang="uk-UA"/>
        </a:p>
      </dgm:t>
    </dgm:pt>
    <dgm:pt modelId="{30691CE2-DF04-46B9-8D23-5887B3FCB58C}" type="sibTrans" cxnId="{825B3ABC-BF80-4400-B2D9-5C108BAD3B1A}">
      <dgm:prSet/>
      <dgm:spPr/>
      <dgm:t>
        <a:bodyPr/>
        <a:lstStyle/>
        <a:p>
          <a:endParaRPr lang="uk-UA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D2FE9B-967A-4636-8C13-1B00C2B1CB0A}" type="pres">
      <dgm:prSet presAssocID="{33F9937F-E1ED-4161-9EEB-F13BA40FEBC5}" presName="node" presStyleLbl="node1" presStyleIdx="0" presStyleCnt="2" custScaleX="69692" custScaleY="1344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25F48-3E54-431A-A9CE-0C7A9B38CB75}" type="pres">
      <dgm:prSet presAssocID="{46E97B09-66FA-4783-987D-F2A27F06C390}" presName="sibTrans" presStyleCnt="0"/>
      <dgm:spPr/>
    </dgm:pt>
    <dgm:pt modelId="{64CBB259-2010-43BE-BDC5-A73D26C0E0C6}" type="pres">
      <dgm:prSet presAssocID="{D3EB56C3-CD0D-4433-B173-6173E3E8AB5A}" presName="node" presStyleLbl="node1" presStyleIdx="1" presStyleCnt="2" custScaleX="131624" custScaleY="136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FA80986-06E5-447C-8F43-6B9A0BFFFA85}" type="presOf" srcId="{ED43F030-E782-4B63-B6C4-D96B4F07CE14}" destId="{47D2FE9B-967A-4636-8C13-1B00C2B1CB0A}" srcOrd="0" destOrd="1" presId="urn:microsoft.com/office/officeart/2005/8/layout/default"/>
    <dgm:cxn modelId="{46A10A21-40E8-4864-A4F4-51D7C3239F99}" srcId="{00B8DD3D-8034-4A78-B8C9-C3147D2C4784}" destId="{33F9937F-E1ED-4161-9EEB-F13BA40FEBC5}" srcOrd="0" destOrd="0" parTransId="{FEAF859A-4FC5-4B46-86A0-367C6B7BFC7E}" sibTransId="{46E97B09-66FA-4783-987D-F2A27F06C390}"/>
    <dgm:cxn modelId="{825B3ABC-BF80-4400-B2D9-5C108BAD3B1A}" srcId="{33F9937F-E1ED-4161-9EEB-F13BA40FEBC5}" destId="{ED43F030-E782-4B63-B6C4-D96B4F07CE14}" srcOrd="0" destOrd="0" parTransId="{8A408D4E-1EB4-4E0E-858A-8B6BC46B4D97}" sibTransId="{30691CE2-DF04-46B9-8D23-5887B3FCB58C}"/>
    <dgm:cxn modelId="{27965A1A-2340-4B82-BA9C-1CB691B30390}" type="presOf" srcId="{D3EB56C3-CD0D-4433-B173-6173E3E8AB5A}" destId="{64CBB259-2010-43BE-BDC5-A73D26C0E0C6}" srcOrd="0" destOrd="0" presId="urn:microsoft.com/office/officeart/2005/8/layout/default"/>
    <dgm:cxn modelId="{726142C3-A2B9-4849-A99C-8571F260855A}" type="presOf" srcId="{33F9937F-E1ED-4161-9EEB-F13BA40FEBC5}" destId="{47D2FE9B-967A-4636-8C13-1B00C2B1CB0A}" srcOrd="0" destOrd="0" presId="urn:microsoft.com/office/officeart/2005/8/layout/default"/>
    <dgm:cxn modelId="{4B5E0702-CF4E-4C69-B60D-E25A6505D670}" srcId="{00B8DD3D-8034-4A78-B8C9-C3147D2C4784}" destId="{D3EB56C3-CD0D-4433-B173-6173E3E8AB5A}" srcOrd="1" destOrd="0" parTransId="{B3FA7AA9-B4AA-42F2-B740-0870B6D7B872}" sibTransId="{DE1EBCFF-4FAA-43D4-9C68-96608D88C6C4}"/>
    <dgm:cxn modelId="{D9188EA0-53AB-45E9-88E9-0B6ABC3E3345}" type="presOf" srcId="{00B8DD3D-8034-4A78-B8C9-C3147D2C4784}" destId="{C37B5EE5-6DBA-436E-A43D-C1EB00A9C96B}" srcOrd="0" destOrd="0" presId="urn:microsoft.com/office/officeart/2005/8/layout/default"/>
    <dgm:cxn modelId="{64313F17-A4AC-4FCA-A653-84988A036EEA}" type="presParOf" srcId="{C37B5EE5-6DBA-436E-A43D-C1EB00A9C96B}" destId="{47D2FE9B-967A-4636-8C13-1B00C2B1CB0A}" srcOrd="0" destOrd="0" presId="urn:microsoft.com/office/officeart/2005/8/layout/default"/>
    <dgm:cxn modelId="{E531620B-7DC4-4AB0-AEF4-201547A0B958}" type="presParOf" srcId="{C37B5EE5-6DBA-436E-A43D-C1EB00A9C96B}" destId="{2A325F48-3E54-431A-A9CE-0C7A9B38CB75}" srcOrd="1" destOrd="0" presId="urn:microsoft.com/office/officeart/2005/8/layout/default"/>
    <dgm:cxn modelId="{9F58C2F0-500B-4CC1-9922-EE1C6F488099}" type="presParOf" srcId="{C37B5EE5-6DBA-436E-A43D-C1EB00A9C96B}" destId="{64CBB259-2010-43BE-BDC5-A73D26C0E0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F9937F-E1ED-4161-9EEB-F13BA40FEB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F859A-4FC5-4B46-86A0-367C6B7BFC7E}" type="parTrans" cxnId="{46A10A21-40E8-4864-A4F4-51D7C3239F99}">
      <dgm:prSet/>
      <dgm:spPr/>
      <dgm:t>
        <a:bodyPr/>
        <a:lstStyle/>
        <a:p>
          <a:endParaRPr lang="uk-UA"/>
        </a:p>
      </dgm:t>
    </dgm:pt>
    <dgm:pt modelId="{46E97B09-66FA-4783-987D-F2A27F06C390}" type="sibTrans" cxnId="{46A10A21-40E8-4864-A4F4-51D7C3239F99}">
      <dgm:prSet/>
      <dgm:spPr/>
      <dgm:t>
        <a:bodyPr/>
        <a:lstStyle/>
        <a:p>
          <a:endParaRPr lang="uk-UA"/>
        </a:p>
      </dgm:t>
    </dgm:pt>
    <dgm:pt modelId="{D3EB56C3-CD0D-4433-B173-6173E3E8AB5A}">
      <dgm:prSet phldrT="[Текст]" custT="1"/>
      <dgm:spPr>
        <a:solidFill>
          <a:schemeClr val="accent5"/>
        </a:solidFill>
      </dgm:spPr>
      <dgm:t>
        <a:bodyPr/>
        <a:lstStyle/>
        <a:p>
          <a:pPr>
            <a:lnSpc>
              <a:spcPct val="90000"/>
            </a:lnSpc>
            <a:spcAft>
              <a:spcPts val="800"/>
            </a:spcAft>
          </a:pPr>
          <a:r>
            <a:rPr lang="uk-UA" sz="2900" i="0" noProof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Сукупність розповсюджених у західній політології і соціології концепцій суспільно-політичного і економічного розвитку, які пояснюють процес переходу від стабільного традиційного до сучасного індустріального і постіндустріального суспільства, яке безперервно змінюється</a:t>
          </a:r>
          <a:endParaRPr lang="uk-UA" sz="2900" b="1" i="0" noProof="0" dirty="0">
            <a:solidFill>
              <a:schemeClr val="bg2">
                <a:lumMod val="2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ED43F030-E782-4B63-B6C4-D96B4F07CE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Ю. </a:t>
          </a:r>
          <a:r>
            <a:rPr lang="uk-UA" sz="28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Хаяши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8A408D4E-1EB4-4E0E-858A-8B6BC46B4D97}" type="parTrans" cxnId="{825B3ABC-BF80-4400-B2D9-5C108BAD3B1A}">
      <dgm:prSet/>
      <dgm:spPr/>
      <dgm:t>
        <a:bodyPr/>
        <a:lstStyle/>
        <a:p>
          <a:endParaRPr lang="uk-UA"/>
        </a:p>
      </dgm:t>
    </dgm:pt>
    <dgm:pt modelId="{30691CE2-DF04-46B9-8D23-5887B3FCB58C}" type="sibTrans" cxnId="{825B3ABC-BF80-4400-B2D9-5C108BAD3B1A}">
      <dgm:prSet/>
      <dgm:spPr/>
      <dgm:t>
        <a:bodyPr/>
        <a:lstStyle/>
        <a:p>
          <a:endParaRPr lang="uk-UA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D2FE9B-967A-4636-8C13-1B00C2B1CB0A}" type="pres">
      <dgm:prSet presAssocID="{33F9937F-E1ED-4161-9EEB-F13BA40FEBC5}" presName="node" presStyleLbl="node1" presStyleIdx="0" presStyleCnt="2" custScaleX="69692" custScaleY="1344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25F48-3E54-431A-A9CE-0C7A9B38CB75}" type="pres">
      <dgm:prSet presAssocID="{46E97B09-66FA-4783-987D-F2A27F06C390}" presName="sibTrans" presStyleCnt="0"/>
      <dgm:spPr/>
    </dgm:pt>
    <dgm:pt modelId="{64CBB259-2010-43BE-BDC5-A73D26C0E0C6}" type="pres">
      <dgm:prSet presAssocID="{D3EB56C3-CD0D-4433-B173-6173E3E8AB5A}" presName="node" presStyleLbl="node1" presStyleIdx="1" presStyleCnt="2" custScaleX="131624" custScaleY="136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D9E3566-AE9B-4A85-A07C-EDD0E3E6FCA1}" type="presOf" srcId="{33F9937F-E1ED-4161-9EEB-F13BA40FEBC5}" destId="{47D2FE9B-967A-4636-8C13-1B00C2B1CB0A}" srcOrd="0" destOrd="0" presId="urn:microsoft.com/office/officeart/2005/8/layout/default"/>
    <dgm:cxn modelId="{0AB9FC53-5A59-41A9-A9CA-94C4F70BA5DD}" type="presOf" srcId="{D3EB56C3-CD0D-4433-B173-6173E3E8AB5A}" destId="{64CBB259-2010-43BE-BDC5-A73D26C0E0C6}" srcOrd="0" destOrd="0" presId="urn:microsoft.com/office/officeart/2005/8/layout/default"/>
    <dgm:cxn modelId="{46A10A21-40E8-4864-A4F4-51D7C3239F99}" srcId="{00B8DD3D-8034-4A78-B8C9-C3147D2C4784}" destId="{33F9937F-E1ED-4161-9EEB-F13BA40FEBC5}" srcOrd="0" destOrd="0" parTransId="{FEAF859A-4FC5-4B46-86A0-367C6B7BFC7E}" sibTransId="{46E97B09-66FA-4783-987D-F2A27F06C390}"/>
    <dgm:cxn modelId="{825B3ABC-BF80-4400-B2D9-5C108BAD3B1A}" srcId="{33F9937F-E1ED-4161-9EEB-F13BA40FEBC5}" destId="{ED43F030-E782-4B63-B6C4-D96B4F07CE14}" srcOrd="0" destOrd="0" parTransId="{8A408D4E-1EB4-4E0E-858A-8B6BC46B4D97}" sibTransId="{30691CE2-DF04-46B9-8D23-5887B3FCB58C}"/>
    <dgm:cxn modelId="{2CA08EF8-A7D2-4457-A92F-A906471A127C}" type="presOf" srcId="{ED43F030-E782-4B63-B6C4-D96B4F07CE14}" destId="{47D2FE9B-967A-4636-8C13-1B00C2B1CB0A}" srcOrd="0" destOrd="1" presId="urn:microsoft.com/office/officeart/2005/8/layout/default"/>
    <dgm:cxn modelId="{72F9D3DE-FA32-47FB-9A78-87EF3F399E2A}" type="presOf" srcId="{00B8DD3D-8034-4A78-B8C9-C3147D2C4784}" destId="{C37B5EE5-6DBA-436E-A43D-C1EB00A9C96B}" srcOrd="0" destOrd="0" presId="urn:microsoft.com/office/officeart/2005/8/layout/default"/>
    <dgm:cxn modelId="{4B5E0702-CF4E-4C69-B60D-E25A6505D670}" srcId="{00B8DD3D-8034-4A78-B8C9-C3147D2C4784}" destId="{D3EB56C3-CD0D-4433-B173-6173E3E8AB5A}" srcOrd="1" destOrd="0" parTransId="{B3FA7AA9-B4AA-42F2-B740-0870B6D7B872}" sibTransId="{DE1EBCFF-4FAA-43D4-9C68-96608D88C6C4}"/>
    <dgm:cxn modelId="{D59DD2D6-D489-479A-A490-895B309CC4D1}" type="presParOf" srcId="{C37B5EE5-6DBA-436E-A43D-C1EB00A9C96B}" destId="{47D2FE9B-967A-4636-8C13-1B00C2B1CB0A}" srcOrd="0" destOrd="0" presId="urn:microsoft.com/office/officeart/2005/8/layout/default"/>
    <dgm:cxn modelId="{97D660C4-8417-4412-875F-107BB61AE7FF}" type="presParOf" srcId="{C37B5EE5-6DBA-436E-A43D-C1EB00A9C96B}" destId="{2A325F48-3E54-431A-A9CE-0C7A9B38CB75}" srcOrd="1" destOrd="0" presId="urn:microsoft.com/office/officeart/2005/8/layout/default"/>
    <dgm:cxn modelId="{DE599DCF-B207-40DF-819C-74DCD0132E1F}" type="presParOf" srcId="{C37B5EE5-6DBA-436E-A43D-C1EB00A9C96B}" destId="{64CBB259-2010-43BE-BDC5-A73D26C0E0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0B8DD3D-8034-4A78-B8C9-C3147D2C47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3F9937F-E1ED-4161-9EEB-F13BA40FEB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F859A-4FC5-4B46-86A0-367C6B7BFC7E}" type="parTrans" cxnId="{46A10A21-40E8-4864-A4F4-51D7C3239F99}">
      <dgm:prSet/>
      <dgm:spPr/>
      <dgm:t>
        <a:bodyPr/>
        <a:lstStyle/>
        <a:p>
          <a:endParaRPr lang="uk-UA"/>
        </a:p>
      </dgm:t>
    </dgm:pt>
    <dgm:pt modelId="{46E97B09-66FA-4783-987D-F2A27F06C390}" type="sibTrans" cxnId="{46A10A21-40E8-4864-A4F4-51D7C3239F99}">
      <dgm:prSet/>
      <dgm:spPr/>
      <dgm:t>
        <a:bodyPr/>
        <a:lstStyle/>
        <a:p>
          <a:endParaRPr lang="uk-UA"/>
        </a:p>
      </dgm:t>
    </dgm:pt>
    <dgm:pt modelId="{D3EB56C3-CD0D-4433-B173-6173E3E8AB5A}">
      <dgm:prSet phldrT="[Текст]" custT="1"/>
      <dgm:spPr>
        <a:solidFill>
          <a:schemeClr val="accent5"/>
        </a:solidFill>
      </dgm:spPr>
      <dgm:t>
        <a:bodyPr/>
        <a:lstStyle/>
        <a:p>
          <a:pPr>
            <a:lnSpc>
              <a:spcPct val="90000"/>
            </a:lnSpc>
            <a:spcAft>
              <a:spcPts val="800"/>
            </a:spcAft>
          </a:pPr>
          <a:r>
            <a:rPr lang="uk-UA" sz="3600" i="0" noProof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Держава – засіб забезпечення соціальної солідарності класів, організована сила суспільства, яка встановлює взаємозалежність і спільність інтересів різних соціальних груп і класів</a:t>
          </a:r>
          <a:endParaRPr lang="uk-UA" sz="3600" b="1" i="0" noProof="0" dirty="0">
            <a:solidFill>
              <a:schemeClr val="bg2">
                <a:lumMod val="2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B3FA7AA9-B4AA-42F2-B740-0870B6D7B872}" type="parTrans" cxnId="{4B5E0702-CF4E-4C69-B60D-E25A6505D670}">
      <dgm:prSet/>
      <dgm:spPr/>
      <dgm:t>
        <a:bodyPr/>
        <a:lstStyle/>
        <a:p>
          <a:endParaRPr lang="uk-UA"/>
        </a:p>
      </dgm:t>
    </dgm:pt>
    <dgm:pt modelId="{DE1EBCFF-4FAA-43D4-9C68-96608D88C6C4}" type="sibTrans" cxnId="{4B5E0702-CF4E-4C69-B60D-E25A6505D670}">
      <dgm:prSet/>
      <dgm:spPr/>
      <dgm:t>
        <a:bodyPr/>
        <a:lstStyle/>
        <a:p>
          <a:endParaRPr lang="uk-UA"/>
        </a:p>
      </dgm:t>
    </dgm:pt>
    <dgm:pt modelId="{ED43F030-E782-4B63-B6C4-D96B4F07CE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Л. </a:t>
          </a:r>
          <a:r>
            <a:rPr lang="uk-UA" sz="28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Дюгі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8A408D4E-1EB4-4E0E-858A-8B6BC46B4D97}" type="parTrans" cxnId="{825B3ABC-BF80-4400-B2D9-5C108BAD3B1A}">
      <dgm:prSet/>
      <dgm:spPr/>
      <dgm:t>
        <a:bodyPr/>
        <a:lstStyle/>
        <a:p>
          <a:endParaRPr lang="uk-UA"/>
        </a:p>
      </dgm:t>
    </dgm:pt>
    <dgm:pt modelId="{30691CE2-DF04-46B9-8D23-5887B3FCB58C}" type="sibTrans" cxnId="{825B3ABC-BF80-4400-B2D9-5C108BAD3B1A}">
      <dgm:prSet/>
      <dgm:spPr/>
      <dgm:t>
        <a:bodyPr/>
        <a:lstStyle/>
        <a:p>
          <a:endParaRPr lang="uk-UA"/>
        </a:p>
      </dgm:t>
    </dgm:pt>
    <dgm:pt modelId="{22F31858-6C4D-4285-A5AD-D5EBB9FCA6B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uk-UA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Л. Буржуа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3F50D7F9-A56E-4697-A1B0-36C164F08688}" type="parTrans" cxnId="{F6CC9075-E905-43C9-BF7E-8CA515AB64B6}">
      <dgm:prSet/>
      <dgm:spPr/>
      <dgm:t>
        <a:bodyPr/>
        <a:lstStyle/>
        <a:p>
          <a:endParaRPr lang="ru-RU"/>
        </a:p>
      </dgm:t>
    </dgm:pt>
    <dgm:pt modelId="{D2AF9C39-775E-4543-9E36-4C494721096B}" type="sibTrans" cxnId="{F6CC9075-E905-43C9-BF7E-8CA515AB64B6}">
      <dgm:prSet/>
      <dgm:spPr/>
      <dgm:t>
        <a:bodyPr/>
        <a:lstStyle/>
        <a:p>
          <a:endParaRPr lang="ru-RU"/>
        </a:p>
      </dgm:t>
    </dgm:pt>
    <dgm:pt modelId="{851B704A-9419-48FD-BB04-256A32F9C82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800" dirty="0" smtClean="0">
              <a:latin typeface="+mj-lt"/>
            </a:rPr>
            <a:t>Б. Дюркгейма</a:t>
          </a:r>
          <a:endParaRPr lang="uk-UA" sz="2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D1F53ABB-CBCE-4D1E-B9AA-F5009B53DC6B}" type="parTrans" cxnId="{CDB25FA5-EC69-46F4-BF10-92321B7A5D99}">
      <dgm:prSet/>
      <dgm:spPr/>
      <dgm:t>
        <a:bodyPr/>
        <a:lstStyle/>
        <a:p>
          <a:endParaRPr lang="ru-RU"/>
        </a:p>
      </dgm:t>
    </dgm:pt>
    <dgm:pt modelId="{AEF50646-C12E-4B67-AB1D-1EDA554A98FB}" type="sibTrans" cxnId="{CDB25FA5-EC69-46F4-BF10-92321B7A5D99}">
      <dgm:prSet/>
      <dgm:spPr/>
      <dgm:t>
        <a:bodyPr/>
        <a:lstStyle/>
        <a:p>
          <a:endParaRPr lang="ru-RU"/>
        </a:p>
      </dgm:t>
    </dgm:pt>
    <dgm:pt modelId="{C37B5EE5-6DBA-436E-A43D-C1EB00A9C96B}" type="pres">
      <dgm:prSet presAssocID="{00B8DD3D-8034-4A78-B8C9-C3147D2C4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D2FE9B-967A-4636-8C13-1B00C2B1CB0A}" type="pres">
      <dgm:prSet presAssocID="{33F9937F-E1ED-4161-9EEB-F13BA40FEBC5}" presName="node" presStyleLbl="node1" presStyleIdx="0" presStyleCnt="2" custScaleX="69692" custScaleY="1344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25F48-3E54-431A-A9CE-0C7A9B38CB75}" type="pres">
      <dgm:prSet presAssocID="{46E97B09-66FA-4783-987D-F2A27F06C390}" presName="sibTrans" presStyleCnt="0"/>
      <dgm:spPr/>
    </dgm:pt>
    <dgm:pt modelId="{64CBB259-2010-43BE-BDC5-A73D26C0E0C6}" type="pres">
      <dgm:prSet presAssocID="{D3EB56C3-CD0D-4433-B173-6173E3E8AB5A}" presName="node" presStyleLbl="node1" presStyleIdx="1" presStyleCnt="2" custScaleX="131624" custScaleY="136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10A0509-86F3-491F-AB53-E656B42AC7D3}" type="presOf" srcId="{851B704A-9419-48FD-BB04-256A32F9C82B}" destId="{47D2FE9B-967A-4636-8C13-1B00C2B1CB0A}" srcOrd="0" destOrd="3" presId="urn:microsoft.com/office/officeart/2005/8/layout/default"/>
    <dgm:cxn modelId="{CDB25FA5-EC69-46F4-BF10-92321B7A5D99}" srcId="{33F9937F-E1ED-4161-9EEB-F13BA40FEBC5}" destId="{851B704A-9419-48FD-BB04-256A32F9C82B}" srcOrd="2" destOrd="0" parTransId="{D1F53ABB-CBCE-4D1E-B9AA-F5009B53DC6B}" sibTransId="{AEF50646-C12E-4B67-AB1D-1EDA554A98FB}"/>
    <dgm:cxn modelId="{B335D3F6-F837-4EB0-8C41-A4EC4D018D33}" type="presOf" srcId="{D3EB56C3-CD0D-4433-B173-6173E3E8AB5A}" destId="{64CBB259-2010-43BE-BDC5-A73D26C0E0C6}" srcOrd="0" destOrd="0" presId="urn:microsoft.com/office/officeart/2005/8/layout/default"/>
    <dgm:cxn modelId="{8A7F05BD-EF1C-4169-972F-E89FCE9A8D36}" type="presOf" srcId="{ED43F030-E782-4B63-B6C4-D96B4F07CE14}" destId="{47D2FE9B-967A-4636-8C13-1B00C2B1CB0A}" srcOrd="0" destOrd="1" presId="urn:microsoft.com/office/officeart/2005/8/layout/default"/>
    <dgm:cxn modelId="{46A10A21-40E8-4864-A4F4-51D7C3239F99}" srcId="{00B8DD3D-8034-4A78-B8C9-C3147D2C4784}" destId="{33F9937F-E1ED-4161-9EEB-F13BA40FEBC5}" srcOrd="0" destOrd="0" parTransId="{FEAF859A-4FC5-4B46-86A0-367C6B7BFC7E}" sibTransId="{46E97B09-66FA-4783-987D-F2A27F06C390}"/>
    <dgm:cxn modelId="{825B3ABC-BF80-4400-B2D9-5C108BAD3B1A}" srcId="{33F9937F-E1ED-4161-9EEB-F13BA40FEBC5}" destId="{ED43F030-E782-4B63-B6C4-D96B4F07CE14}" srcOrd="0" destOrd="0" parTransId="{8A408D4E-1EB4-4E0E-858A-8B6BC46B4D97}" sibTransId="{30691CE2-DF04-46B9-8D23-5887B3FCB58C}"/>
    <dgm:cxn modelId="{4B5E0702-CF4E-4C69-B60D-E25A6505D670}" srcId="{00B8DD3D-8034-4A78-B8C9-C3147D2C4784}" destId="{D3EB56C3-CD0D-4433-B173-6173E3E8AB5A}" srcOrd="1" destOrd="0" parTransId="{B3FA7AA9-B4AA-42F2-B740-0870B6D7B872}" sibTransId="{DE1EBCFF-4FAA-43D4-9C68-96608D88C6C4}"/>
    <dgm:cxn modelId="{18CE0B9D-2696-4887-B562-553267F81C93}" type="presOf" srcId="{00B8DD3D-8034-4A78-B8C9-C3147D2C4784}" destId="{C37B5EE5-6DBA-436E-A43D-C1EB00A9C96B}" srcOrd="0" destOrd="0" presId="urn:microsoft.com/office/officeart/2005/8/layout/default"/>
    <dgm:cxn modelId="{F6CC9075-E905-43C9-BF7E-8CA515AB64B6}" srcId="{33F9937F-E1ED-4161-9EEB-F13BA40FEBC5}" destId="{22F31858-6C4D-4285-A5AD-D5EBB9FCA6B3}" srcOrd="1" destOrd="0" parTransId="{3F50D7F9-A56E-4697-A1B0-36C164F08688}" sibTransId="{D2AF9C39-775E-4543-9E36-4C494721096B}"/>
    <dgm:cxn modelId="{F46B5311-3F94-4F26-8898-401E61E07011}" type="presOf" srcId="{33F9937F-E1ED-4161-9EEB-F13BA40FEBC5}" destId="{47D2FE9B-967A-4636-8C13-1B00C2B1CB0A}" srcOrd="0" destOrd="0" presId="urn:microsoft.com/office/officeart/2005/8/layout/default"/>
    <dgm:cxn modelId="{B258AC37-5E61-4297-B5AC-C85AB9C3C4F6}" type="presOf" srcId="{22F31858-6C4D-4285-A5AD-D5EBB9FCA6B3}" destId="{47D2FE9B-967A-4636-8C13-1B00C2B1CB0A}" srcOrd="0" destOrd="2" presId="urn:microsoft.com/office/officeart/2005/8/layout/default"/>
    <dgm:cxn modelId="{A050B51E-C644-4D35-86A4-43656679075E}" type="presParOf" srcId="{C37B5EE5-6DBA-436E-A43D-C1EB00A9C96B}" destId="{47D2FE9B-967A-4636-8C13-1B00C2B1CB0A}" srcOrd="0" destOrd="0" presId="urn:microsoft.com/office/officeart/2005/8/layout/default"/>
    <dgm:cxn modelId="{726FC272-4A37-415D-99D7-572CE12FBEA2}" type="presParOf" srcId="{C37B5EE5-6DBA-436E-A43D-C1EB00A9C96B}" destId="{2A325F48-3E54-431A-A9CE-0C7A9B38CB75}" srcOrd="1" destOrd="0" presId="urn:microsoft.com/office/officeart/2005/8/layout/default"/>
    <dgm:cxn modelId="{A5FADE69-F5EB-4347-8F3C-93312687E88B}" type="presParOf" srcId="{C37B5EE5-6DBA-436E-A43D-C1EB00A9C96B}" destId="{64CBB259-2010-43BE-BDC5-A73D26C0E0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6B69A1-B4E3-4B4A-8357-895FD6A07058}" type="doc">
      <dgm:prSet loTypeId="urn:microsoft.com/office/officeart/2005/8/layout/orgChart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55E7EBF-7C33-4CBE-9F3A-60DAB6EE9A30}">
      <dgm:prSet phldrT="[Текст]" custT="1"/>
      <dgm:spPr/>
      <dgm:t>
        <a:bodyPr/>
        <a:lstStyle/>
        <a:p>
          <a:r>
            <a:rPr lang="uk-UA" sz="3600" b="1" dirty="0" smtClean="0">
              <a:latin typeface="+mj-lt"/>
            </a:rPr>
            <a:t>Визнання</a:t>
          </a:r>
          <a:r>
            <a:rPr lang="uk-UA" sz="2800" b="1" dirty="0" smtClean="0">
              <a:latin typeface="+mj-lt"/>
            </a:rPr>
            <a:t> </a:t>
          </a:r>
          <a:r>
            <a:rPr lang="uk-UA" sz="2800" dirty="0" smtClean="0">
              <a:latin typeface="+mj-lt"/>
            </a:rPr>
            <a:t>– це односторонній добровільний акт держави, в якому вона:</a:t>
          </a:r>
          <a:endParaRPr lang="ru-RU" sz="2800" dirty="0">
            <a:latin typeface="+mj-lt"/>
          </a:endParaRPr>
        </a:p>
      </dgm:t>
    </dgm:pt>
    <dgm:pt modelId="{4B449373-F8CF-40DC-9E02-A0BDA21DF50C}" type="parTrans" cxnId="{65F0DFE7-711F-4C09-9125-17970B411C7C}">
      <dgm:prSet/>
      <dgm:spPr/>
      <dgm:t>
        <a:bodyPr/>
        <a:lstStyle/>
        <a:p>
          <a:endParaRPr lang="ru-RU"/>
        </a:p>
      </dgm:t>
    </dgm:pt>
    <dgm:pt modelId="{2E9F9745-C000-433A-A848-B636BCC7ABFB}" type="sibTrans" cxnId="{65F0DFE7-711F-4C09-9125-17970B411C7C}">
      <dgm:prSet/>
      <dgm:spPr/>
      <dgm:t>
        <a:bodyPr/>
        <a:lstStyle/>
        <a:p>
          <a:endParaRPr lang="ru-RU"/>
        </a:p>
      </dgm:t>
    </dgm:pt>
    <dgm:pt modelId="{F2C75B21-F5D8-42F8-8D5C-B20840229FE2}" type="asst">
      <dgm:prSet phldrT="[Текст]" custT="1"/>
      <dgm:spPr/>
      <dgm:t>
        <a:bodyPr/>
        <a:lstStyle/>
        <a:p>
          <a:r>
            <a:rPr lang="uk-UA" sz="2800" smtClean="0">
              <a:latin typeface="+mj-lt"/>
            </a:rPr>
            <a:t>прямо чи побічно заявляє або про те, що розглядає іншу державу як суб</a:t>
          </a:r>
          <a:r>
            <a:rPr lang="en-US" sz="2800" smtClean="0">
              <a:latin typeface="+mj-lt"/>
            </a:rPr>
            <a:t>’</a:t>
          </a:r>
          <a:r>
            <a:rPr lang="uk-UA" sz="2800" smtClean="0">
              <a:latin typeface="+mj-lt"/>
            </a:rPr>
            <a:t>єкт міжнародного права і має намір підтримувати з нею офіційні відносини, або </a:t>
          </a:r>
          <a:endParaRPr lang="ru-RU" sz="2800" dirty="0" smtClean="0">
            <a:latin typeface="+mj-lt"/>
          </a:endParaRPr>
        </a:p>
      </dgm:t>
    </dgm:pt>
    <dgm:pt modelId="{9DDE64D4-EFF9-4356-9557-417E14F875F7}" type="parTrans" cxnId="{301EB686-05E3-479C-98D5-B1A5C3D31DD9}">
      <dgm:prSet/>
      <dgm:spPr/>
      <dgm:t>
        <a:bodyPr/>
        <a:lstStyle/>
        <a:p>
          <a:endParaRPr lang="ru-RU"/>
        </a:p>
      </dgm:t>
    </dgm:pt>
    <dgm:pt modelId="{3806DB5B-F237-4217-B3A8-546E14F0BB58}" type="sibTrans" cxnId="{301EB686-05E3-479C-98D5-B1A5C3D31DD9}">
      <dgm:prSet/>
      <dgm:spPr/>
      <dgm:t>
        <a:bodyPr/>
        <a:lstStyle/>
        <a:p>
          <a:endParaRPr lang="ru-RU"/>
        </a:p>
      </dgm:t>
    </dgm:pt>
    <dgm:pt modelId="{0B1CC5F7-AE2E-4758-9C58-E85EC04DEC44}" type="asst">
      <dgm:prSet phldrT="[Текст]" custT="1"/>
      <dgm:spPr/>
      <dgm:t>
        <a:bodyPr/>
        <a:lstStyle/>
        <a:p>
          <a:r>
            <a:rPr lang="uk-UA" sz="2800" dirty="0" smtClean="0">
              <a:latin typeface="+mj-lt"/>
            </a:rPr>
            <a:t>про те, що вважає владу, що затвердилася не конституційним шляхом у державі або на частині її території, достатньо ефективною, щоб виступати в міждержавних відносинах у якості представника цієї держави або населення відповідної території</a:t>
          </a:r>
          <a:endParaRPr lang="ru-RU" sz="2800" dirty="0">
            <a:latin typeface="+mj-lt"/>
          </a:endParaRPr>
        </a:p>
      </dgm:t>
    </dgm:pt>
    <dgm:pt modelId="{FC068D0D-4FF1-4081-A81C-AB63A8E969E6}" type="parTrans" cxnId="{0A0445F8-0DBC-445F-BE59-E8E624474B29}">
      <dgm:prSet/>
      <dgm:spPr/>
      <dgm:t>
        <a:bodyPr/>
        <a:lstStyle/>
        <a:p>
          <a:endParaRPr lang="ru-RU"/>
        </a:p>
      </dgm:t>
    </dgm:pt>
    <dgm:pt modelId="{29D9C9B0-13BC-4506-B63B-A805706E1BA4}" type="sibTrans" cxnId="{0A0445F8-0DBC-445F-BE59-E8E624474B29}">
      <dgm:prSet/>
      <dgm:spPr/>
      <dgm:t>
        <a:bodyPr/>
        <a:lstStyle/>
        <a:p>
          <a:endParaRPr lang="ru-RU"/>
        </a:p>
      </dgm:t>
    </dgm:pt>
    <dgm:pt modelId="{F5C5D347-6BAC-4340-9350-51CD55D728AD}" type="pres">
      <dgm:prSet presAssocID="{F16B69A1-B4E3-4B4A-8357-895FD6A070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CBB03C-8CE0-4A45-A9B6-C79DD06FF05E}" type="pres">
      <dgm:prSet presAssocID="{E55E7EBF-7C33-4CBE-9F3A-60DAB6EE9A30}" presName="hierRoot1" presStyleCnt="0">
        <dgm:presLayoutVars>
          <dgm:hierBranch val="init"/>
        </dgm:presLayoutVars>
      </dgm:prSet>
      <dgm:spPr/>
    </dgm:pt>
    <dgm:pt modelId="{DFE04E2D-B931-48EC-A538-E0D2239A15C1}" type="pres">
      <dgm:prSet presAssocID="{E55E7EBF-7C33-4CBE-9F3A-60DAB6EE9A30}" presName="rootComposite1" presStyleCnt="0"/>
      <dgm:spPr/>
    </dgm:pt>
    <dgm:pt modelId="{FED4505A-2DE4-43C0-B760-827FFDAE564A}" type="pres">
      <dgm:prSet presAssocID="{E55E7EBF-7C33-4CBE-9F3A-60DAB6EE9A30}" presName="rootText1" presStyleLbl="node0" presStyleIdx="0" presStyleCnt="1" custScaleX="171816" custScaleY="49549" custLinFactNeighborX="8" custLinFactNeighborY="-10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1B5140-61D7-4C52-97E9-C6BC36BBC9A2}" type="pres">
      <dgm:prSet presAssocID="{E55E7EBF-7C33-4CBE-9F3A-60DAB6EE9A3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740F7E3-F5EC-44ED-AE29-744E8CEF991C}" type="pres">
      <dgm:prSet presAssocID="{E55E7EBF-7C33-4CBE-9F3A-60DAB6EE9A30}" presName="hierChild2" presStyleCnt="0"/>
      <dgm:spPr/>
    </dgm:pt>
    <dgm:pt modelId="{BFCF0674-5CBA-4422-8798-28C0A7A1A28F}" type="pres">
      <dgm:prSet presAssocID="{E55E7EBF-7C33-4CBE-9F3A-60DAB6EE9A30}" presName="hierChild3" presStyleCnt="0"/>
      <dgm:spPr/>
    </dgm:pt>
    <dgm:pt modelId="{6F2E6FE4-FFE4-4C15-96C5-788B5C4DA8D9}" type="pres">
      <dgm:prSet presAssocID="{9DDE64D4-EFF9-4356-9557-417E14F875F7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73C8059E-34F9-4338-B43D-A0CE60E58518}" type="pres">
      <dgm:prSet presAssocID="{F2C75B21-F5D8-42F8-8D5C-B20840229FE2}" presName="hierRoot3" presStyleCnt="0">
        <dgm:presLayoutVars>
          <dgm:hierBranch val="init"/>
        </dgm:presLayoutVars>
      </dgm:prSet>
      <dgm:spPr/>
    </dgm:pt>
    <dgm:pt modelId="{1DAF03B0-648B-4AD0-BC62-34911D0E7C1C}" type="pres">
      <dgm:prSet presAssocID="{F2C75B21-F5D8-42F8-8D5C-B20840229FE2}" presName="rootComposite3" presStyleCnt="0"/>
      <dgm:spPr/>
    </dgm:pt>
    <dgm:pt modelId="{6078A9E5-C9EB-436E-8CEA-2DCDA9DA9C49}" type="pres">
      <dgm:prSet presAssocID="{F2C75B21-F5D8-42F8-8D5C-B20840229FE2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01DCEA-799B-4180-AD94-B2B95DDCAF04}" type="pres">
      <dgm:prSet presAssocID="{F2C75B21-F5D8-42F8-8D5C-B20840229FE2}" presName="rootConnector3" presStyleLbl="asst1" presStyleIdx="0" presStyleCnt="2"/>
      <dgm:spPr/>
      <dgm:t>
        <a:bodyPr/>
        <a:lstStyle/>
        <a:p>
          <a:endParaRPr lang="ru-RU"/>
        </a:p>
      </dgm:t>
    </dgm:pt>
    <dgm:pt modelId="{8AA55DCB-A275-4FD0-B616-EB4751D8BD1D}" type="pres">
      <dgm:prSet presAssocID="{F2C75B21-F5D8-42F8-8D5C-B20840229FE2}" presName="hierChild6" presStyleCnt="0"/>
      <dgm:spPr/>
    </dgm:pt>
    <dgm:pt modelId="{C2989B9B-39E4-451B-AB33-708C0CF7ACB8}" type="pres">
      <dgm:prSet presAssocID="{F2C75B21-F5D8-42F8-8D5C-B20840229FE2}" presName="hierChild7" presStyleCnt="0"/>
      <dgm:spPr/>
    </dgm:pt>
    <dgm:pt modelId="{EDEECE8A-3941-4B4B-965E-3361A3171B0C}" type="pres">
      <dgm:prSet presAssocID="{FC068D0D-4FF1-4081-A81C-AB63A8E969E6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00F56208-3ABB-47A2-819E-AE6610FE540A}" type="pres">
      <dgm:prSet presAssocID="{0B1CC5F7-AE2E-4758-9C58-E85EC04DEC44}" presName="hierRoot3" presStyleCnt="0">
        <dgm:presLayoutVars>
          <dgm:hierBranch val="init"/>
        </dgm:presLayoutVars>
      </dgm:prSet>
      <dgm:spPr/>
    </dgm:pt>
    <dgm:pt modelId="{643A1F7B-FCBC-46A9-83F1-253C35070140}" type="pres">
      <dgm:prSet presAssocID="{0B1CC5F7-AE2E-4758-9C58-E85EC04DEC44}" presName="rootComposite3" presStyleCnt="0"/>
      <dgm:spPr/>
    </dgm:pt>
    <dgm:pt modelId="{472EDECF-1F87-4993-85F6-FAA75BBB29D3}" type="pres">
      <dgm:prSet presAssocID="{0B1CC5F7-AE2E-4758-9C58-E85EC04DEC44}" presName="rootText3" presStyleLbl="asst1" presStyleIdx="1" presStyleCnt="2" custScaleY="163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E7EC15-A942-4B01-8722-A25A57AE84A0}" type="pres">
      <dgm:prSet presAssocID="{0B1CC5F7-AE2E-4758-9C58-E85EC04DEC44}" presName="rootConnector3" presStyleLbl="asst1" presStyleIdx="1" presStyleCnt="2"/>
      <dgm:spPr/>
      <dgm:t>
        <a:bodyPr/>
        <a:lstStyle/>
        <a:p>
          <a:endParaRPr lang="ru-RU"/>
        </a:p>
      </dgm:t>
    </dgm:pt>
    <dgm:pt modelId="{58318C45-ACA6-42AB-8895-82E17B04BA8A}" type="pres">
      <dgm:prSet presAssocID="{0B1CC5F7-AE2E-4758-9C58-E85EC04DEC44}" presName="hierChild6" presStyleCnt="0"/>
      <dgm:spPr/>
    </dgm:pt>
    <dgm:pt modelId="{2147A165-351B-4E13-A40C-1B2AAE96E8FD}" type="pres">
      <dgm:prSet presAssocID="{0B1CC5F7-AE2E-4758-9C58-E85EC04DEC44}" presName="hierChild7" presStyleCnt="0"/>
      <dgm:spPr/>
    </dgm:pt>
  </dgm:ptLst>
  <dgm:cxnLst>
    <dgm:cxn modelId="{65F0DFE7-711F-4C09-9125-17970B411C7C}" srcId="{F16B69A1-B4E3-4B4A-8357-895FD6A07058}" destId="{E55E7EBF-7C33-4CBE-9F3A-60DAB6EE9A30}" srcOrd="0" destOrd="0" parTransId="{4B449373-F8CF-40DC-9E02-A0BDA21DF50C}" sibTransId="{2E9F9745-C000-433A-A848-B636BCC7ABFB}"/>
    <dgm:cxn modelId="{D77CE87A-3A1F-4B6A-9E7A-5C9481D33D19}" type="presOf" srcId="{0B1CC5F7-AE2E-4758-9C58-E85EC04DEC44}" destId="{472EDECF-1F87-4993-85F6-FAA75BBB29D3}" srcOrd="0" destOrd="0" presId="urn:microsoft.com/office/officeart/2005/8/layout/orgChart1"/>
    <dgm:cxn modelId="{C59D4F7D-1239-4F5F-9BA9-773A2C3673D0}" type="presOf" srcId="{0B1CC5F7-AE2E-4758-9C58-E85EC04DEC44}" destId="{41E7EC15-A942-4B01-8722-A25A57AE84A0}" srcOrd="1" destOrd="0" presId="urn:microsoft.com/office/officeart/2005/8/layout/orgChart1"/>
    <dgm:cxn modelId="{301EB686-05E3-479C-98D5-B1A5C3D31DD9}" srcId="{E55E7EBF-7C33-4CBE-9F3A-60DAB6EE9A30}" destId="{F2C75B21-F5D8-42F8-8D5C-B20840229FE2}" srcOrd="0" destOrd="0" parTransId="{9DDE64D4-EFF9-4356-9557-417E14F875F7}" sibTransId="{3806DB5B-F237-4217-B3A8-546E14F0BB58}"/>
    <dgm:cxn modelId="{C20021E2-37CC-4384-B4E9-C8A5D66372BF}" type="presOf" srcId="{9DDE64D4-EFF9-4356-9557-417E14F875F7}" destId="{6F2E6FE4-FFE4-4C15-96C5-788B5C4DA8D9}" srcOrd="0" destOrd="0" presId="urn:microsoft.com/office/officeart/2005/8/layout/orgChart1"/>
    <dgm:cxn modelId="{DE357C66-8ABF-4D3A-87B8-268CAAE7668D}" type="presOf" srcId="{FC068D0D-4FF1-4081-A81C-AB63A8E969E6}" destId="{EDEECE8A-3941-4B4B-965E-3361A3171B0C}" srcOrd="0" destOrd="0" presId="urn:microsoft.com/office/officeart/2005/8/layout/orgChart1"/>
    <dgm:cxn modelId="{0A0445F8-0DBC-445F-BE59-E8E624474B29}" srcId="{E55E7EBF-7C33-4CBE-9F3A-60DAB6EE9A30}" destId="{0B1CC5F7-AE2E-4758-9C58-E85EC04DEC44}" srcOrd="1" destOrd="0" parTransId="{FC068D0D-4FF1-4081-A81C-AB63A8E969E6}" sibTransId="{29D9C9B0-13BC-4506-B63B-A805706E1BA4}"/>
    <dgm:cxn modelId="{48624D42-0ED5-4C70-9EFD-E4FEC58F7470}" type="presOf" srcId="{F2C75B21-F5D8-42F8-8D5C-B20840229FE2}" destId="{4001DCEA-799B-4180-AD94-B2B95DDCAF04}" srcOrd="1" destOrd="0" presId="urn:microsoft.com/office/officeart/2005/8/layout/orgChart1"/>
    <dgm:cxn modelId="{FF45D038-4679-42D6-8F82-A460AFCD06A3}" type="presOf" srcId="{E55E7EBF-7C33-4CBE-9F3A-60DAB6EE9A30}" destId="{D81B5140-61D7-4C52-97E9-C6BC36BBC9A2}" srcOrd="1" destOrd="0" presId="urn:microsoft.com/office/officeart/2005/8/layout/orgChart1"/>
    <dgm:cxn modelId="{47714620-85ED-44B5-8A4A-328AFAA6541F}" type="presOf" srcId="{F2C75B21-F5D8-42F8-8D5C-B20840229FE2}" destId="{6078A9E5-C9EB-436E-8CEA-2DCDA9DA9C49}" srcOrd="0" destOrd="0" presId="urn:microsoft.com/office/officeart/2005/8/layout/orgChart1"/>
    <dgm:cxn modelId="{6329B379-60D6-4E23-A25D-61B2F699C1E5}" type="presOf" srcId="{E55E7EBF-7C33-4CBE-9F3A-60DAB6EE9A30}" destId="{FED4505A-2DE4-43C0-B760-827FFDAE564A}" srcOrd="0" destOrd="0" presId="urn:microsoft.com/office/officeart/2005/8/layout/orgChart1"/>
    <dgm:cxn modelId="{421A95E2-F9CB-40FB-8E84-A71301DB36AA}" type="presOf" srcId="{F16B69A1-B4E3-4B4A-8357-895FD6A07058}" destId="{F5C5D347-6BAC-4340-9350-51CD55D728AD}" srcOrd="0" destOrd="0" presId="urn:microsoft.com/office/officeart/2005/8/layout/orgChart1"/>
    <dgm:cxn modelId="{A3B8A878-0D39-44D7-BD98-DEF5185D227F}" type="presParOf" srcId="{F5C5D347-6BAC-4340-9350-51CD55D728AD}" destId="{9ACBB03C-8CE0-4A45-A9B6-C79DD06FF05E}" srcOrd="0" destOrd="0" presId="urn:microsoft.com/office/officeart/2005/8/layout/orgChart1"/>
    <dgm:cxn modelId="{C32BEFC6-3DDF-4848-9627-8BA0A9E0F9B4}" type="presParOf" srcId="{9ACBB03C-8CE0-4A45-A9B6-C79DD06FF05E}" destId="{DFE04E2D-B931-48EC-A538-E0D2239A15C1}" srcOrd="0" destOrd="0" presId="urn:microsoft.com/office/officeart/2005/8/layout/orgChart1"/>
    <dgm:cxn modelId="{B3DD4385-EA7B-4068-91F4-489055C2A30B}" type="presParOf" srcId="{DFE04E2D-B931-48EC-A538-E0D2239A15C1}" destId="{FED4505A-2DE4-43C0-B760-827FFDAE564A}" srcOrd="0" destOrd="0" presId="urn:microsoft.com/office/officeart/2005/8/layout/orgChart1"/>
    <dgm:cxn modelId="{B1462E2E-945B-4CCE-AC52-0A6258D365A3}" type="presParOf" srcId="{DFE04E2D-B931-48EC-A538-E0D2239A15C1}" destId="{D81B5140-61D7-4C52-97E9-C6BC36BBC9A2}" srcOrd="1" destOrd="0" presId="urn:microsoft.com/office/officeart/2005/8/layout/orgChart1"/>
    <dgm:cxn modelId="{342E8B73-81DD-4815-9FAE-61685C736B7F}" type="presParOf" srcId="{9ACBB03C-8CE0-4A45-A9B6-C79DD06FF05E}" destId="{6740F7E3-F5EC-44ED-AE29-744E8CEF991C}" srcOrd="1" destOrd="0" presId="urn:microsoft.com/office/officeart/2005/8/layout/orgChart1"/>
    <dgm:cxn modelId="{49C38881-1E83-4BAC-A5A8-F34AD5B1F3CD}" type="presParOf" srcId="{9ACBB03C-8CE0-4A45-A9B6-C79DD06FF05E}" destId="{BFCF0674-5CBA-4422-8798-28C0A7A1A28F}" srcOrd="2" destOrd="0" presId="urn:microsoft.com/office/officeart/2005/8/layout/orgChart1"/>
    <dgm:cxn modelId="{50EC1251-8512-4F0B-9F9A-B58A358E3AD5}" type="presParOf" srcId="{BFCF0674-5CBA-4422-8798-28C0A7A1A28F}" destId="{6F2E6FE4-FFE4-4C15-96C5-788B5C4DA8D9}" srcOrd="0" destOrd="0" presId="urn:microsoft.com/office/officeart/2005/8/layout/orgChart1"/>
    <dgm:cxn modelId="{3A5594CD-8DC7-4BE4-A080-E764215E7C9B}" type="presParOf" srcId="{BFCF0674-5CBA-4422-8798-28C0A7A1A28F}" destId="{73C8059E-34F9-4338-B43D-A0CE60E58518}" srcOrd="1" destOrd="0" presId="urn:microsoft.com/office/officeart/2005/8/layout/orgChart1"/>
    <dgm:cxn modelId="{DAB24F5B-1978-46C2-AAF5-0B189C2C9DAD}" type="presParOf" srcId="{73C8059E-34F9-4338-B43D-A0CE60E58518}" destId="{1DAF03B0-648B-4AD0-BC62-34911D0E7C1C}" srcOrd="0" destOrd="0" presId="urn:microsoft.com/office/officeart/2005/8/layout/orgChart1"/>
    <dgm:cxn modelId="{569AD5F7-AE00-4483-980C-189D50C3FB32}" type="presParOf" srcId="{1DAF03B0-648B-4AD0-BC62-34911D0E7C1C}" destId="{6078A9E5-C9EB-436E-8CEA-2DCDA9DA9C49}" srcOrd="0" destOrd="0" presId="urn:microsoft.com/office/officeart/2005/8/layout/orgChart1"/>
    <dgm:cxn modelId="{66254C67-AA9E-481D-8B88-403617B9BC8A}" type="presParOf" srcId="{1DAF03B0-648B-4AD0-BC62-34911D0E7C1C}" destId="{4001DCEA-799B-4180-AD94-B2B95DDCAF04}" srcOrd="1" destOrd="0" presId="urn:microsoft.com/office/officeart/2005/8/layout/orgChart1"/>
    <dgm:cxn modelId="{79EF9BE2-54F2-45B4-B0AA-BE9E9A01C9A1}" type="presParOf" srcId="{73C8059E-34F9-4338-B43D-A0CE60E58518}" destId="{8AA55DCB-A275-4FD0-B616-EB4751D8BD1D}" srcOrd="1" destOrd="0" presId="urn:microsoft.com/office/officeart/2005/8/layout/orgChart1"/>
    <dgm:cxn modelId="{97B5E478-B9B0-4D5F-BBCF-D3C63989C272}" type="presParOf" srcId="{73C8059E-34F9-4338-B43D-A0CE60E58518}" destId="{C2989B9B-39E4-451B-AB33-708C0CF7ACB8}" srcOrd="2" destOrd="0" presId="urn:microsoft.com/office/officeart/2005/8/layout/orgChart1"/>
    <dgm:cxn modelId="{7FF3E55B-0605-4959-99A3-92DEE4315F66}" type="presParOf" srcId="{BFCF0674-5CBA-4422-8798-28C0A7A1A28F}" destId="{EDEECE8A-3941-4B4B-965E-3361A3171B0C}" srcOrd="2" destOrd="0" presId="urn:microsoft.com/office/officeart/2005/8/layout/orgChart1"/>
    <dgm:cxn modelId="{9E382A88-3F78-4843-B0F9-4AEF1A01A256}" type="presParOf" srcId="{BFCF0674-5CBA-4422-8798-28C0A7A1A28F}" destId="{00F56208-3ABB-47A2-819E-AE6610FE540A}" srcOrd="3" destOrd="0" presId="urn:microsoft.com/office/officeart/2005/8/layout/orgChart1"/>
    <dgm:cxn modelId="{E14F6658-DBF0-4787-8912-8DD7BE709F5C}" type="presParOf" srcId="{00F56208-3ABB-47A2-819E-AE6610FE540A}" destId="{643A1F7B-FCBC-46A9-83F1-253C35070140}" srcOrd="0" destOrd="0" presId="urn:microsoft.com/office/officeart/2005/8/layout/orgChart1"/>
    <dgm:cxn modelId="{AA57B36A-14D1-4B8A-961F-CF510F907711}" type="presParOf" srcId="{643A1F7B-FCBC-46A9-83F1-253C35070140}" destId="{472EDECF-1F87-4993-85F6-FAA75BBB29D3}" srcOrd="0" destOrd="0" presId="urn:microsoft.com/office/officeart/2005/8/layout/orgChart1"/>
    <dgm:cxn modelId="{9F57BCD7-0BA3-478F-927D-BA9B79FD7656}" type="presParOf" srcId="{643A1F7B-FCBC-46A9-83F1-253C35070140}" destId="{41E7EC15-A942-4B01-8722-A25A57AE84A0}" srcOrd="1" destOrd="0" presId="urn:microsoft.com/office/officeart/2005/8/layout/orgChart1"/>
    <dgm:cxn modelId="{61C18E72-0927-46E8-B94C-0D795C2465F9}" type="presParOf" srcId="{00F56208-3ABB-47A2-819E-AE6610FE540A}" destId="{58318C45-ACA6-42AB-8895-82E17B04BA8A}" srcOrd="1" destOrd="0" presId="urn:microsoft.com/office/officeart/2005/8/layout/orgChart1"/>
    <dgm:cxn modelId="{05909418-3405-4305-8451-6F2B46FBBC23}" type="presParOf" srcId="{00F56208-3ABB-47A2-819E-AE6610FE540A}" destId="{2147A165-351B-4E13-A40C-1B2AAE96E8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470941-2DBC-443A-940A-2A883F974DFE}" type="doc">
      <dgm:prSet loTypeId="urn:microsoft.com/office/officeart/2005/8/layout/lProcess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045EB0DD-0F31-49B0-B7D4-C062F2E65A51}">
      <dgm:prSet phldrT="[Текст]" custT="1"/>
      <dgm:spPr/>
      <dgm:t>
        <a:bodyPr/>
        <a:lstStyle/>
        <a:p>
          <a:r>
            <a:rPr lang="uk-UA" sz="3600" b="1" i="0" dirty="0" smtClean="0">
              <a:solidFill>
                <a:schemeClr val="bg2">
                  <a:lumMod val="50000"/>
                </a:schemeClr>
              </a:solidFill>
              <a:latin typeface="+mj-lt"/>
            </a:rPr>
            <a:t>Конститутативна</a:t>
          </a:r>
          <a:endParaRPr lang="uk-UA" sz="3600" b="1" i="0" dirty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1678E71A-37EC-4B28-8D6B-C79DBE20F706}" type="parTrans" cxnId="{5360F0A3-8553-410F-BEC5-8DAAAF0D264F}">
      <dgm:prSet/>
      <dgm:spPr/>
      <dgm:t>
        <a:bodyPr/>
        <a:lstStyle/>
        <a:p>
          <a:endParaRPr lang="uk-UA"/>
        </a:p>
      </dgm:t>
    </dgm:pt>
    <dgm:pt modelId="{1684CBD6-E92B-425A-A31A-BF480D5143E8}" type="sibTrans" cxnId="{5360F0A3-8553-410F-BEC5-8DAAAF0D264F}">
      <dgm:prSet/>
      <dgm:spPr/>
      <dgm:t>
        <a:bodyPr/>
        <a:lstStyle/>
        <a:p>
          <a:endParaRPr lang="uk-UA"/>
        </a:p>
      </dgm:t>
    </dgm:pt>
    <dgm:pt modelId="{68448912-CC08-4C83-8A30-4BE260811570}">
      <dgm:prSet phldrT="[Текст]" custT="1"/>
      <dgm:spPr/>
      <dgm:t>
        <a:bodyPr/>
        <a:lstStyle/>
        <a:p>
          <a:r>
            <a:rPr lang="uk-UA" sz="2400" i="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надає </a:t>
          </a:r>
          <a:r>
            <a:rPr lang="uk-UA" sz="2400" i="0" noProof="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дестинатору</a:t>
          </a:r>
          <a:r>
            <a:rPr lang="uk-UA" sz="2400" i="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 (адресату) відповідну </a:t>
          </a:r>
          <a:r>
            <a:rPr lang="uk-UA" sz="2400" i="0" noProof="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конституюючу</a:t>
          </a:r>
          <a:r>
            <a:rPr lang="uk-UA" sz="2400" i="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 (правостворюючу) якість: державі – міжнародну </a:t>
          </a:r>
          <a:r>
            <a:rPr lang="uk-UA" sz="2400" i="0" noProof="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правосуб</a:t>
          </a:r>
          <a:r>
            <a:rPr lang="en-US" sz="2400" i="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’</a:t>
          </a:r>
          <a:r>
            <a:rPr lang="uk-UA" sz="2400" i="0" noProof="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єктність</a:t>
          </a:r>
          <a:r>
            <a:rPr lang="uk-UA" sz="2400" i="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, уряду – здатність представляти </a:t>
          </a:r>
          <a:r>
            <a:rPr lang="uk-UA" sz="2400" i="0" noProof="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суб</a:t>
          </a:r>
          <a:r>
            <a:rPr lang="en-US" sz="2400" i="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’</a:t>
          </a:r>
          <a:r>
            <a:rPr lang="uk-UA" sz="2400" i="0" noProof="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єкта</a:t>
          </a:r>
          <a:r>
            <a:rPr lang="uk-UA" sz="2400" i="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 міжнародного права в міждержавних відносинах</a:t>
          </a:r>
          <a:endParaRPr lang="uk-UA" sz="2400" i="0" noProof="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B693BCDE-C3B7-4451-A49F-570016E3264E}" type="parTrans" cxnId="{890C0D9F-8B2C-4DFF-9663-F7D234789DC5}">
      <dgm:prSet/>
      <dgm:spPr/>
      <dgm:t>
        <a:bodyPr/>
        <a:lstStyle/>
        <a:p>
          <a:endParaRPr lang="uk-UA"/>
        </a:p>
      </dgm:t>
    </dgm:pt>
    <dgm:pt modelId="{5B374BED-2B6E-4F60-A53D-95B4C9C9C841}" type="sibTrans" cxnId="{890C0D9F-8B2C-4DFF-9663-F7D234789DC5}">
      <dgm:prSet/>
      <dgm:spPr/>
      <dgm:t>
        <a:bodyPr/>
        <a:lstStyle/>
        <a:p>
          <a:endParaRPr lang="uk-UA"/>
        </a:p>
      </dgm:t>
    </dgm:pt>
    <dgm:pt modelId="{E274C25C-4692-414B-92E0-D5FEB2C8321F}">
      <dgm:prSet phldrT="[Текст]" custT="1"/>
      <dgm:spPr/>
      <dgm:t>
        <a:bodyPr/>
        <a:lstStyle/>
        <a:p>
          <a:r>
            <a:rPr lang="uk-UA" sz="3600" b="1" i="0" dirty="0" smtClean="0">
              <a:solidFill>
                <a:schemeClr val="bg2">
                  <a:lumMod val="50000"/>
                </a:schemeClr>
              </a:solidFill>
              <a:latin typeface="+mj-lt"/>
            </a:rPr>
            <a:t>Декларативна</a:t>
          </a:r>
          <a:endParaRPr lang="uk-UA" sz="3600" b="1" i="0" dirty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93E343E5-C282-46D5-81B3-F7B4FC8ADD69}" type="parTrans" cxnId="{A6B5EAEC-5D79-4B2F-B78E-4B3835CF2BE1}">
      <dgm:prSet/>
      <dgm:spPr/>
      <dgm:t>
        <a:bodyPr/>
        <a:lstStyle/>
        <a:p>
          <a:endParaRPr lang="uk-UA"/>
        </a:p>
      </dgm:t>
    </dgm:pt>
    <dgm:pt modelId="{C0FE9A71-AEBD-4921-9748-694EEBB4CA39}" type="sibTrans" cxnId="{A6B5EAEC-5D79-4B2F-B78E-4B3835CF2BE1}">
      <dgm:prSet/>
      <dgm:spPr/>
      <dgm:t>
        <a:bodyPr/>
        <a:lstStyle/>
        <a:p>
          <a:endParaRPr lang="uk-UA"/>
        </a:p>
      </dgm:t>
    </dgm:pt>
    <dgm:pt modelId="{76C99DC2-54D3-4997-AC95-DC3CB562EE05}">
      <dgm:prSet phldrT="[Текст]" custT="1"/>
      <dgm:spPr/>
      <dgm:t>
        <a:bodyPr/>
        <a:lstStyle/>
        <a:p>
          <a:r>
            <a:rPr lang="uk-UA" sz="2400" i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не надає </a:t>
          </a:r>
          <a:r>
            <a:rPr lang="uk-UA" sz="2400" i="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дестинатору</a:t>
          </a:r>
          <a:r>
            <a:rPr lang="uk-UA" sz="2400" i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 відповідної якості, а лише констатує його появу і служить засобом, що полегшує здійснення з ним контактів </a:t>
          </a:r>
          <a:endParaRPr lang="uk-UA" sz="2400" i="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6DED26AB-B258-4E92-A042-DAB6BB461732}" type="parTrans" cxnId="{F226C109-191C-4BFA-B92A-352F30EE3C29}">
      <dgm:prSet/>
      <dgm:spPr/>
      <dgm:t>
        <a:bodyPr/>
        <a:lstStyle/>
        <a:p>
          <a:endParaRPr lang="uk-UA"/>
        </a:p>
      </dgm:t>
    </dgm:pt>
    <dgm:pt modelId="{9102F645-B38A-4AAD-8DCF-1BDE1BD57F01}" type="sibTrans" cxnId="{F226C109-191C-4BFA-B92A-352F30EE3C29}">
      <dgm:prSet/>
      <dgm:spPr/>
      <dgm:t>
        <a:bodyPr/>
        <a:lstStyle/>
        <a:p>
          <a:endParaRPr lang="uk-UA"/>
        </a:p>
      </dgm:t>
    </dgm:pt>
    <dgm:pt modelId="{37008A90-BD9E-40D7-843E-FDB7912601ED}" type="pres">
      <dgm:prSet presAssocID="{46470941-2DBC-443A-940A-2A883F974DF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461F3D3-4006-4D2E-8848-406A9A47E51F}" type="pres">
      <dgm:prSet presAssocID="{045EB0DD-0F31-49B0-B7D4-C062F2E65A51}" presName="compNode" presStyleCnt="0"/>
      <dgm:spPr/>
      <dgm:t>
        <a:bodyPr/>
        <a:lstStyle/>
        <a:p>
          <a:endParaRPr lang="uk-UA"/>
        </a:p>
      </dgm:t>
    </dgm:pt>
    <dgm:pt modelId="{87D92F3A-EE45-4272-A9F8-35CC0FEA4EE1}" type="pres">
      <dgm:prSet presAssocID="{045EB0DD-0F31-49B0-B7D4-C062F2E65A51}" presName="aNode" presStyleLbl="bgShp" presStyleIdx="0" presStyleCnt="2"/>
      <dgm:spPr/>
      <dgm:t>
        <a:bodyPr/>
        <a:lstStyle/>
        <a:p>
          <a:endParaRPr lang="uk-UA"/>
        </a:p>
      </dgm:t>
    </dgm:pt>
    <dgm:pt modelId="{CD8F54AA-B92E-4DA4-BBFD-2031EF680A5F}" type="pres">
      <dgm:prSet presAssocID="{045EB0DD-0F31-49B0-B7D4-C062F2E65A51}" presName="textNode" presStyleLbl="bgShp" presStyleIdx="0" presStyleCnt="2"/>
      <dgm:spPr/>
      <dgm:t>
        <a:bodyPr/>
        <a:lstStyle/>
        <a:p>
          <a:endParaRPr lang="uk-UA"/>
        </a:p>
      </dgm:t>
    </dgm:pt>
    <dgm:pt modelId="{3F23F63F-E638-4E49-9753-2E46A85EFAA6}" type="pres">
      <dgm:prSet presAssocID="{045EB0DD-0F31-49B0-B7D4-C062F2E65A51}" presName="compChildNode" presStyleCnt="0"/>
      <dgm:spPr/>
      <dgm:t>
        <a:bodyPr/>
        <a:lstStyle/>
        <a:p>
          <a:endParaRPr lang="uk-UA"/>
        </a:p>
      </dgm:t>
    </dgm:pt>
    <dgm:pt modelId="{2E259F32-1515-43A7-9469-274112AC072A}" type="pres">
      <dgm:prSet presAssocID="{045EB0DD-0F31-49B0-B7D4-C062F2E65A51}" presName="theInnerList" presStyleCnt="0"/>
      <dgm:spPr/>
      <dgm:t>
        <a:bodyPr/>
        <a:lstStyle/>
        <a:p>
          <a:endParaRPr lang="uk-UA"/>
        </a:p>
      </dgm:t>
    </dgm:pt>
    <dgm:pt modelId="{C690EC44-DD42-4687-9BDD-B8DAE38B376A}" type="pres">
      <dgm:prSet presAssocID="{68448912-CC08-4C83-8A30-4BE260811570}" presName="childNode" presStyleLbl="node1" presStyleIdx="0" presStyleCnt="2" custScaleX="110630" custScaleY="120141" custLinFactNeighborX="290" custLinFactNeighborY="-4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6C888F-2046-4353-993F-31B732853F6F}" type="pres">
      <dgm:prSet presAssocID="{045EB0DD-0F31-49B0-B7D4-C062F2E65A51}" presName="aSpace" presStyleCnt="0"/>
      <dgm:spPr/>
      <dgm:t>
        <a:bodyPr/>
        <a:lstStyle/>
        <a:p>
          <a:endParaRPr lang="uk-UA"/>
        </a:p>
      </dgm:t>
    </dgm:pt>
    <dgm:pt modelId="{D6DB893F-C26B-4826-8D5E-3E5D2FF11B2E}" type="pres">
      <dgm:prSet presAssocID="{E274C25C-4692-414B-92E0-D5FEB2C8321F}" presName="compNode" presStyleCnt="0"/>
      <dgm:spPr/>
      <dgm:t>
        <a:bodyPr/>
        <a:lstStyle/>
        <a:p>
          <a:endParaRPr lang="uk-UA"/>
        </a:p>
      </dgm:t>
    </dgm:pt>
    <dgm:pt modelId="{B4F97E73-C98E-43C1-8FE7-D4EB2A9C33B1}" type="pres">
      <dgm:prSet presAssocID="{E274C25C-4692-414B-92E0-D5FEB2C8321F}" presName="aNode" presStyleLbl="bgShp" presStyleIdx="1" presStyleCnt="2"/>
      <dgm:spPr/>
      <dgm:t>
        <a:bodyPr/>
        <a:lstStyle/>
        <a:p>
          <a:endParaRPr lang="uk-UA"/>
        </a:p>
      </dgm:t>
    </dgm:pt>
    <dgm:pt modelId="{6FCADD6D-BFD8-4F26-853B-36169824C5A0}" type="pres">
      <dgm:prSet presAssocID="{E274C25C-4692-414B-92E0-D5FEB2C8321F}" presName="textNode" presStyleLbl="bgShp" presStyleIdx="1" presStyleCnt="2"/>
      <dgm:spPr/>
      <dgm:t>
        <a:bodyPr/>
        <a:lstStyle/>
        <a:p>
          <a:endParaRPr lang="uk-UA"/>
        </a:p>
      </dgm:t>
    </dgm:pt>
    <dgm:pt modelId="{D211AB29-3825-446B-B2EE-A80BA80D9D05}" type="pres">
      <dgm:prSet presAssocID="{E274C25C-4692-414B-92E0-D5FEB2C8321F}" presName="compChildNode" presStyleCnt="0"/>
      <dgm:spPr/>
      <dgm:t>
        <a:bodyPr/>
        <a:lstStyle/>
        <a:p>
          <a:endParaRPr lang="uk-UA"/>
        </a:p>
      </dgm:t>
    </dgm:pt>
    <dgm:pt modelId="{D2584E4D-A2BE-474D-B81E-1A84282111F9}" type="pres">
      <dgm:prSet presAssocID="{E274C25C-4692-414B-92E0-D5FEB2C8321F}" presName="theInnerList" presStyleCnt="0"/>
      <dgm:spPr/>
      <dgm:t>
        <a:bodyPr/>
        <a:lstStyle/>
        <a:p>
          <a:endParaRPr lang="uk-UA"/>
        </a:p>
      </dgm:t>
    </dgm:pt>
    <dgm:pt modelId="{61937C0A-5C5F-4E43-B3E0-612BD7612AE2}" type="pres">
      <dgm:prSet presAssocID="{76C99DC2-54D3-4997-AC95-DC3CB562EE05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360F0A3-8553-410F-BEC5-8DAAAF0D264F}" srcId="{46470941-2DBC-443A-940A-2A883F974DFE}" destId="{045EB0DD-0F31-49B0-B7D4-C062F2E65A51}" srcOrd="0" destOrd="0" parTransId="{1678E71A-37EC-4B28-8D6B-C79DBE20F706}" sibTransId="{1684CBD6-E92B-425A-A31A-BF480D5143E8}"/>
    <dgm:cxn modelId="{EB435319-7D81-43D4-AF1A-FFF6AE538CC6}" type="presOf" srcId="{E274C25C-4692-414B-92E0-D5FEB2C8321F}" destId="{6FCADD6D-BFD8-4F26-853B-36169824C5A0}" srcOrd="1" destOrd="0" presId="urn:microsoft.com/office/officeart/2005/8/layout/lProcess2"/>
    <dgm:cxn modelId="{A7201D4C-40A4-4FBB-AA07-AB4E484A029E}" type="presOf" srcId="{46470941-2DBC-443A-940A-2A883F974DFE}" destId="{37008A90-BD9E-40D7-843E-FDB7912601ED}" srcOrd="0" destOrd="0" presId="urn:microsoft.com/office/officeart/2005/8/layout/lProcess2"/>
    <dgm:cxn modelId="{CD3882E5-1F0F-44E6-A67E-3EF07F6418D1}" type="presOf" srcId="{045EB0DD-0F31-49B0-B7D4-C062F2E65A51}" destId="{CD8F54AA-B92E-4DA4-BBFD-2031EF680A5F}" srcOrd="1" destOrd="0" presId="urn:microsoft.com/office/officeart/2005/8/layout/lProcess2"/>
    <dgm:cxn modelId="{A5AA46C4-02E5-416D-A487-8431D3CF041D}" type="presOf" srcId="{68448912-CC08-4C83-8A30-4BE260811570}" destId="{C690EC44-DD42-4687-9BDD-B8DAE38B376A}" srcOrd="0" destOrd="0" presId="urn:microsoft.com/office/officeart/2005/8/layout/lProcess2"/>
    <dgm:cxn modelId="{A6B5EAEC-5D79-4B2F-B78E-4B3835CF2BE1}" srcId="{46470941-2DBC-443A-940A-2A883F974DFE}" destId="{E274C25C-4692-414B-92E0-D5FEB2C8321F}" srcOrd="1" destOrd="0" parTransId="{93E343E5-C282-46D5-81B3-F7B4FC8ADD69}" sibTransId="{C0FE9A71-AEBD-4921-9748-694EEBB4CA39}"/>
    <dgm:cxn modelId="{890C0D9F-8B2C-4DFF-9663-F7D234789DC5}" srcId="{045EB0DD-0F31-49B0-B7D4-C062F2E65A51}" destId="{68448912-CC08-4C83-8A30-4BE260811570}" srcOrd="0" destOrd="0" parTransId="{B693BCDE-C3B7-4451-A49F-570016E3264E}" sibTransId="{5B374BED-2B6E-4F60-A53D-95B4C9C9C841}"/>
    <dgm:cxn modelId="{F226C109-191C-4BFA-B92A-352F30EE3C29}" srcId="{E274C25C-4692-414B-92E0-D5FEB2C8321F}" destId="{76C99DC2-54D3-4997-AC95-DC3CB562EE05}" srcOrd="0" destOrd="0" parTransId="{6DED26AB-B258-4E92-A042-DAB6BB461732}" sibTransId="{9102F645-B38A-4AAD-8DCF-1BDE1BD57F01}"/>
    <dgm:cxn modelId="{C658D233-A771-4330-BEB7-E7A14398C17E}" type="presOf" srcId="{E274C25C-4692-414B-92E0-D5FEB2C8321F}" destId="{B4F97E73-C98E-43C1-8FE7-D4EB2A9C33B1}" srcOrd="0" destOrd="0" presId="urn:microsoft.com/office/officeart/2005/8/layout/lProcess2"/>
    <dgm:cxn modelId="{9D336702-EE52-48E9-A7C6-0A9456EEB6FD}" type="presOf" srcId="{045EB0DD-0F31-49B0-B7D4-C062F2E65A51}" destId="{87D92F3A-EE45-4272-A9F8-35CC0FEA4EE1}" srcOrd="0" destOrd="0" presId="urn:microsoft.com/office/officeart/2005/8/layout/lProcess2"/>
    <dgm:cxn modelId="{251C70E6-4CBB-4B10-A6F3-F7909EE52867}" type="presOf" srcId="{76C99DC2-54D3-4997-AC95-DC3CB562EE05}" destId="{61937C0A-5C5F-4E43-B3E0-612BD7612AE2}" srcOrd="0" destOrd="0" presId="urn:microsoft.com/office/officeart/2005/8/layout/lProcess2"/>
    <dgm:cxn modelId="{E5E45BF8-0FEE-4A52-9339-C089BCCAE6EB}" type="presParOf" srcId="{37008A90-BD9E-40D7-843E-FDB7912601ED}" destId="{D461F3D3-4006-4D2E-8848-406A9A47E51F}" srcOrd="0" destOrd="0" presId="urn:microsoft.com/office/officeart/2005/8/layout/lProcess2"/>
    <dgm:cxn modelId="{D0148385-5744-4294-974E-C32AFA2EF2E0}" type="presParOf" srcId="{D461F3D3-4006-4D2E-8848-406A9A47E51F}" destId="{87D92F3A-EE45-4272-A9F8-35CC0FEA4EE1}" srcOrd="0" destOrd="0" presId="urn:microsoft.com/office/officeart/2005/8/layout/lProcess2"/>
    <dgm:cxn modelId="{C28A4871-F9B9-4E95-8759-838156AF91AA}" type="presParOf" srcId="{D461F3D3-4006-4D2E-8848-406A9A47E51F}" destId="{CD8F54AA-B92E-4DA4-BBFD-2031EF680A5F}" srcOrd="1" destOrd="0" presId="urn:microsoft.com/office/officeart/2005/8/layout/lProcess2"/>
    <dgm:cxn modelId="{58050D71-1BAE-44FE-A6A6-50862B817F24}" type="presParOf" srcId="{D461F3D3-4006-4D2E-8848-406A9A47E51F}" destId="{3F23F63F-E638-4E49-9753-2E46A85EFAA6}" srcOrd="2" destOrd="0" presId="urn:microsoft.com/office/officeart/2005/8/layout/lProcess2"/>
    <dgm:cxn modelId="{96DE644B-1845-49C5-B9FC-1733CE96AECC}" type="presParOf" srcId="{3F23F63F-E638-4E49-9753-2E46A85EFAA6}" destId="{2E259F32-1515-43A7-9469-274112AC072A}" srcOrd="0" destOrd="0" presId="urn:microsoft.com/office/officeart/2005/8/layout/lProcess2"/>
    <dgm:cxn modelId="{9EEE6FE3-C209-4006-BCA1-6FEA321B0295}" type="presParOf" srcId="{2E259F32-1515-43A7-9469-274112AC072A}" destId="{C690EC44-DD42-4687-9BDD-B8DAE38B376A}" srcOrd="0" destOrd="0" presId="urn:microsoft.com/office/officeart/2005/8/layout/lProcess2"/>
    <dgm:cxn modelId="{B0CCDA86-9EFE-4EC5-BC9E-AFEEBF0102D5}" type="presParOf" srcId="{37008A90-BD9E-40D7-843E-FDB7912601ED}" destId="{AE6C888F-2046-4353-993F-31B732853F6F}" srcOrd="1" destOrd="0" presId="urn:microsoft.com/office/officeart/2005/8/layout/lProcess2"/>
    <dgm:cxn modelId="{0154E009-6C6A-44C4-8C24-0687951BE537}" type="presParOf" srcId="{37008A90-BD9E-40D7-843E-FDB7912601ED}" destId="{D6DB893F-C26B-4826-8D5E-3E5D2FF11B2E}" srcOrd="2" destOrd="0" presId="urn:microsoft.com/office/officeart/2005/8/layout/lProcess2"/>
    <dgm:cxn modelId="{CE4107FD-3A9E-49E3-BB07-3F19F0CA3C30}" type="presParOf" srcId="{D6DB893F-C26B-4826-8D5E-3E5D2FF11B2E}" destId="{B4F97E73-C98E-43C1-8FE7-D4EB2A9C33B1}" srcOrd="0" destOrd="0" presId="urn:microsoft.com/office/officeart/2005/8/layout/lProcess2"/>
    <dgm:cxn modelId="{715A8090-8F78-4D79-829C-67E2E94179C6}" type="presParOf" srcId="{D6DB893F-C26B-4826-8D5E-3E5D2FF11B2E}" destId="{6FCADD6D-BFD8-4F26-853B-36169824C5A0}" srcOrd="1" destOrd="0" presId="urn:microsoft.com/office/officeart/2005/8/layout/lProcess2"/>
    <dgm:cxn modelId="{72C59E1B-81C8-4DAB-BCB7-4333DD57DD05}" type="presParOf" srcId="{D6DB893F-C26B-4826-8D5E-3E5D2FF11B2E}" destId="{D211AB29-3825-446B-B2EE-A80BA80D9D05}" srcOrd="2" destOrd="0" presId="urn:microsoft.com/office/officeart/2005/8/layout/lProcess2"/>
    <dgm:cxn modelId="{67C2F723-820C-4C87-9E7F-34D04F839165}" type="presParOf" srcId="{D211AB29-3825-446B-B2EE-A80BA80D9D05}" destId="{D2584E4D-A2BE-474D-B81E-1A84282111F9}" srcOrd="0" destOrd="0" presId="urn:microsoft.com/office/officeart/2005/8/layout/lProcess2"/>
    <dgm:cxn modelId="{5117B55A-D291-49A9-A011-F50AE7D9C53D}" type="presParOf" srcId="{D2584E4D-A2BE-474D-B81E-1A84282111F9}" destId="{61937C0A-5C5F-4E43-B3E0-612BD7612AE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470941-2DBC-443A-940A-2A883F974DFE}" type="doc">
      <dgm:prSet loTypeId="urn:microsoft.com/office/officeart/2005/8/layout/hList1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045EB0DD-0F31-49B0-B7D4-C062F2E65A51}">
      <dgm:prSet phldrT="[Текст]" custT="1"/>
      <dgm:spPr/>
      <dgm:t>
        <a:bodyPr/>
        <a:lstStyle/>
        <a:p>
          <a:r>
            <a:rPr lang="uk-UA" sz="3200" b="1" i="0" dirty="0" err="1" smtClean="0">
              <a:latin typeface="+mj-lt"/>
            </a:rPr>
            <a:t>de</a:t>
          </a:r>
          <a:r>
            <a:rPr lang="uk-UA" sz="3200" b="1" i="0" dirty="0" smtClean="0">
              <a:latin typeface="+mj-lt"/>
            </a:rPr>
            <a:t> </a:t>
          </a:r>
          <a:r>
            <a:rPr lang="uk-UA" sz="3200" b="1" i="0" dirty="0" err="1" smtClean="0">
              <a:latin typeface="+mj-lt"/>
            </a:rPr>
            <a:t>facto</a:t>
          </a:r>
          <a:endParaRPr lang="uk-UA" sz="3200" b="1" i="0" dirty="0">
            <a:latin typeface="+mj-lt"/>
          </a:endParaRPr>
        </a:p>
      </dgm:t>
    </dgm:pt>
    <dgm:pt modelId="{1678E71A-37EC-4B28-8D6B-C79DBE20F706}" type="parTrans" cxnId="{5360F0A3-8553-410F-BEC5-8DAAAF0D264F}">
      <dgm:prSet/>
      <dgm:spPr/>
      <dgm:t>
        <a:bodyPr/>
        <a:lstStyle/>
        <a:p>
          <a:endParaRPr lang="uk-UA"/>
        </a:p>
      </dgm:t>
    </dgm:pt>
    <dgm:pt modelId="{1684CBD6-E92B-425A-A31A-BF480D5143E8}" type="sibTrans" cxnId="{5360F0A3-8553-410F-BEC5-8DAAAF0D264F}">
      <dgm:prSet/>
      <dgm:spPr/>
      <dgm:t>
        <a:bodyPr/>
        <a:lstStyle/>
        <a:p>
          <a:endParaRPr lang="uk-UA"/>
        </a:p>
      </dgm:t>
    </dgm:pt>
    <dgm:pt modelId="{D02243C2-EA24-4647-A9B5-CAE50907D105}">
      <dgm:prSet phldrT="[Текст]" custT="1"/>
      <dgm:spPr/>
      <dgm:t>
        <a:bodyPr/>
        <a:lstStyle/>
        <a:p>
          <a:r>
            <a:rPr lang="uk-UA" sz="3200" b="1" i="0" dirty="0" err="1" smtClean="0">
              <a:latin typeface="+mj-lt"/>
            </a:rPr>
            <a:t>ad</a:t>
          </a:r>
          <a:r>
            <a:rPr lang="uk-UA" sz="3200" b="1" i="0" dirty="0" smtClean="0">
              <a:latin typeface="+mj-lt"/>
            </a:rPr>
            <a:t> </a:t>
          </a:r>
          <a:r>
            <a:rPr lang="uk-UA" sz="3200" b="1" i="0" dirty="0" err="1" smtClean="0">
              <a:latin typeface="+mj-lt"/>
            </a:rPr>
            <a:t>hoc</a:t>
          </a:r>
          <a:endParaRPr lang="uk-UA" sz="3200" b="1" i="0" dirty="0">
            <a:latin typeface="+mj-lt"/>
          </a:endParaRPr>
        </a:p>
      </dgm:t>
    </dgm:pt>
    <dgm:pt modelId="{53244EA1-CF73-44BF-827D-E1C6B2EE325C}" type="parTrans" cxnId="{EE16FDC1-FE6D-4A30-882C-FF7521454F02}">
      <dgm:prSet/>
      <dgm:spPr/>
      <dgm:t>
        <a:bodyPr/>
        <a:lstStyle/>
        <a:p>
          <a:endParaRPr lang="ru-RU"/>
        </a:p>
      </dgm:t>
    </dgm:pt>
    <dgm:pt modelId="{C1876609-A159-403C-9023-807806AD25E8}" type="sibTrans" cxnId="{EE16FDC1-FE6D-4A30-882C-FF7521454F02}">
      <dgm:prSet/>
      <dgm:spPr/>
      <dgm:t>
        <a:bodyPr/>
        <a:lstStyle/>
        <a:p>
          <a:endParaRPr lang="ru-RU"/>
        </a:p>
      </dgm:t>
    </dgm:pt>
    <dgm:pt modelId="{E274C25C-4692-414B-92E0-D5FEB2C8321F}">
      <dgm:prSet phldrT="[Текст]" custT="1"/>
      <dgm:spPr/>
      <dgm:t>
        <a:bodyPr/>
        <a:lstStyle/>
        <a:p>
          <a:r>
            <a:rPr lang="uk-UA" sz="3200" b="1" i="0" dirty="0" err="1" smtClean="0">
              <a:latin typeface="+mj-lt"/>
            </a:rPr>
            <a:t>de</a:t>
          </a:r>
          <a:r>
            <a:rPr lang="uk-UA" sz="3200" b="1" i="0" dirty="0" smtClean="0">
              <a:latin typeface="+mj-lt"/>
            </a:rPr>
            <a:t> </a:t>
          </a:r>
          <a:r>
            <a:rPr lang="uk-UA" sz="3200" b="1" i="0" dirty="0" err="1" smtClean="0">
              <a:latin typeface="+mj-lt"/>
            </a:rPr>
            <a:t>jure</a:t>
          </a:r>
          <a:endParaRPr lang="uk-UA" sz="3200" b="1" i="0" dirty="0">
            <a:latin typeface="+mj-lt"/>
          </a:endParaRPr>
        </a:p>
      </dgm:t>
    </dgm:pt>
    <dgm:pt modelId="{C0FE9A71-AEBD-4921-9748-694EEBB4CA39}" type="sibTrans" cxnId="{A6B5EAEC-5D79-4B2F-B78E-4B3835CF2BE1}">
      <dgm:prSet/>
      <dgm:spPr/>
      <dgm:t>
        <a:bodyPr/>
        <a:lstStyle/>
        <a:p>
          <a:endParaRPr lang="uk-UA"/>
        </a:p>
      </dgm:t>
    </dgm:pt>
    <dgm:pt modelId="{93E343E5-C282-46D5-81B3-F7B4FC8ADD69}" type="parTrans" cxnId="{A6B5EAEC-5D79-4B2F-B78E-4B3835CF2BE1}">
      <dgm:prSet/>
      <dgm:spPr/>
      <dgm:t>
        <a:bodyPr/>
        <a:lstStyle/>
        <a:p>
          <a:endParaRPr lang="uk-UA"/>
        </a:p>
      </dgm:t>
    </dgm:pt>
    <dgm:pt modelId="{95DE3B0C-138D-4889-B92C-62456C6BDEE9}">
      <dgm:prSet phldrT="[Текст]" custT="1"/>
      <dgm:spPr/>
      <dgm:t>
        <a:bodyPr/>
        <a:lstStyle/>
        <a:p>
          <a:r>
            <a:rPr lang="uk-UA" sz="2600" i="0" dirty="0" smtClean="0">
              <a:latin typeface="+mj-lt"/>
            </a:rPr>
            <a:t>визнання офіційне, але не повне</a:t>
          </a:r>
        </a:p>
        <a:p>
          <a:endParaRPr lang="uk-UA" sz="2400" b="1" i="0" dirty="0">
            <a:latin typeface="+mj-lt"/>
          </a:endParaRPr>
        </a:p>
      </dgm:t>
    </dgm:pt>
    <dgm:pt modelId="{40BFA94C-1DF9-420F-8558-8733444B303D}" type="parTrans" cxnId="{F1B8F4C9-BD02-4A6F-B83C-8F73A09CC3AA}">
      <dgm:prSet/>
      <dgm:spPr/>
      <dgm:t>
        <a:bodyPr/>
        <a:lstStyle/>
        <a:p>
          <a:endParaRPr lang="ru-RU"/>
        </a:p>
      </dgm:t>
    </dgm:pt>
    <dgm:pt modelId="{83366629-C762-4F3A-80C7-04967C9F1272}" type="sibTrans" cxnId="{F1B8F4C9-BD02-4A6F-B83C-8F73A09CC3AA}">
      <dgm:prSet/>
      <dgm:spPr/>
      <dgm:t>
        <a:bodyPr/>
        <a:lstStyle/>
        <a:p>
          <a:endParaRPr lang="ru-RU"/>
        </a:p>
      </dgm:t>
    </dgm:pt>
    <dgm:pt modelId="{C973BA7B-E886-44C9-BA12-DF902715F7C2}">
      <dgm:prSet phldrT="[Текст]" custT="1"/>
      <dgm:spPr/>
      <dgm:t>
        <a:bodyPr/>
        <a:lstStyle/>
        <a:p>
          <a:r>
            <a:rPr lang="uk-UA" sz="2400" i="0" dirty="0" smtClean="0">
              <a:latin typeface="+mj-lt"/>
            </a:rPr>
            <a:t>повне, остаточне визнання, що означає встановлення між суб</a:t>
          </a:r>
          <a:r>
            <a:rPr lang="en-US" sz="2400" i="0" dirty="0" smtClean="0">
              <a:latin typeface="+mj-lt"/>
            </a:rPr>
            <a:t>’</a:t>
          </a:r>
          <a:r>
            <a:rPr lang="uk-UA" sz="2400" i="0" dirty="0" smtClean="0">
              <a:latin typeface="+mj-lt"/>
            </a:rPr>
            <a:t>єктами міжнародного права міжнародних відносин у повному обсязі і у всіх галузях міжнародного спілкування</a:t>
          </a:r>
          <a:endParaRPr lang="uk-UA" sz="2400" b="1" i="0" dirty="0">
            <a:latin typeface="+mj-lt"/>
          </a:endParaRPr>
        </a:p>
      </dgm:t>
    </dgm:pt>
    <dgm:pt modelId="{9B3EE8F6-A49E-40AC-BB03-D6D3C98B428A}" type="parTrans" cxnId="{14D2724A-85A4-4D3F-BF48-CD97FF117D1B}">
      <dgm:prSet/>
      <dgm:spPr/>
      <dgm:t>
        <a:bodyPr/>
        <a:lstStyle/>
        <a:p>
          <a:endParaRPr lang="ru-RU"/>
        </a:p>
      </dgm:t>
    </dgm:pt>
    <dgm:pt modelId="{08201668-06C3-4C7D-A6BA-938D3DDDA326}" type="sibTrans" cxnId="{14D2724A-85A4-4D3F-BF48-CD97FF117D1B}">
      <dgm:prSet/>
      <dgm:spPr/>
      <dgm:t>
        <a:bodyPr/>
        <a:lstStyle/>
        <a:p>
          <a:endParaRPr lang="ru-RU"/>
        </a:p>
      </dgm:t>
    </dgm:pt>
    <dgm:pt modelId="{1E63D7F1-652E-4E13-A41A-D5F40C569099}">
      <dgm:prSet phldrT="[Текст]" custT="1"/>
      <dgm:spPr/>
      <dgm:t>
        <a:bodyPr/>
        <a:lstStyle/>
        <a:p>
          <a:r>
            <a:rPr lang="uk-UA" sz="2600" i="0" dirty="0" smtClean="0">
              <a:latin typeface="+mj-lt"/>
            </a:rPr>
            <a:t>держави, уряди вступають в офіційний контакт одна з одною вимушено, для </a:t>
          </a:r>
          <a:r>
            <a:rPr lang="uk-UA" sz="2600" i="0" dirty="0" err="1" smtClean="0">
              <a:latin typeface="+mj-lt"/>
            </a:rPr>
            <a:t>розв</a:t>
          </a:r>
          <a:r>
            <a:rPr lang="en-US" sz="2600" i="0" dirty="0" smtClean="0">
              <a:latin typeface="+mj-lt"/>
            </a:rPr>
            <a:t>’</a:t>
          </a:r>
          <a:r>
            <a:rPr lang="uk-UA" sz="2600" i="0" dirty="0" err="1" smtClean="0">
              <a:latin typeface="+mj-lt"/>
            </a:rPr>
            <a:t>язання</a:t>
          </a:r>
          <a:r>
            <a:rPr lang="uk-UA" sz="2600" i="0" dirty="0" smtClean="0">
              <a:latin typeface="+mj-lt"/>
            </a:rPr>
            <a:t> яких-небудь конкретних питань, але водночас не бажають визнавати одна одну </a:t>
          </a:r>
          <a:endParaRPr lang="uk-UA" sz="2600" b="1" i="0" dirty="0">
            <a:latin typeface="+mj-lt"/>
          </a:endParaRPr>
        </a:p>
      </dgm:t>
    </dgm:pt>
    <dgm:pt modelId="{21EFD1EA-93CA-4894-A3E2-092FF2AECC7C}" type="parTrans" cxnId="{33705812-B487-4699-9A17-BAE2FC4D999B}">
      <dgm:prSet/>
      <dgm:spPr/>
      <dgm:t>
        <a:bodyPr/>
        <a:lstStyle/>
        <a:p>
          <a:endParaRPr lang="ru-RU"/>
        </a:p>
      </dgm:t>
    </dgm:pt>
    <dgm:pt modelId="{110242F7-3545-4DD3-A640-8700D2508A40}" type="sibTrans" cxnId="{33705812-B487-4699-9A17-BAE2FC4D999B}">
      <dgm:prSet/>
      <dgm:spPr/>
      <dgm:t>
        <a:bodyPr/>
        <a:lstStyle/>
        <a:p>
          <a:endParaRPr lang="ru-RU"/>
        </a:p>
      </dgm:t>
    </dgm:pt>
    <dgm:pt modelId="{5A7296FB-7510-497F-9574-8C5DE5AC46EE}" type="pres">
      <dgm:prSet presAssocID="{46470941-2DBC-443A-940A-2A883F974D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9C1EC1-30CE-43F4-96EE-DD630332CBA9}" type="pres">
      <dgm:prSet presAssocID="{045EB0DD-0F31-49B0-B7D4-C062F2E65A51}" presName="composite" presStyleCnt="0"/>
      <dgm:spPr/>
      <dgm:t>
        <a:bodyPr/>
        <a:lstStyle/>
        <a:p>
          <a:endParaRPr lang="ru-RU"/>
        </a:p>
      </dgm:t>
    </dgm:pt>
    <dgm:pt modelId="{28BD3F27-D959-4DCA-9C88-FC5803AD5C36}" type="pres">
      <dgm:prSet presAssocID="{045EB0DD-0F31-49B0-B7D4-C062F2E65A51}" presName="parTx" presStyleLbl="alignNode1" presStyleIdx="0" presStyleCnt="3" custScaleX="842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CD036-21E2-4C4C-958D-EE33872F0078}" type="pres">
      <dgm:prSet presAssocID="{045EB0DD-0F31-49B0-B7D4-C062F2E65A51}" presName="desTx" presStyleLbl="alignAccFollowNode1" presStyleIdx="0" presStyleCnt="3" custScaleX="84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3536E-63F8-45F0-90C0-19A657DDC87C}" type="pres">
      <dgm:prSet presAssocID="{1684CBD6-E92B-425A-A31A-BF480D5143E8}" presName="space" presStyleCnt="0"/>
      <dgm:spPr/>
      <dgm:t>
        <a:bodyPr/>
        <a:lstStyle/>
        <a:p>
          <a:endParaRPr lang="ru-RU"/>
        </a:p>
      </dgm:t>
    </dgm:pt>
    <dgm:pt modelId="{5198283F-3174-4F50-8FA5-9D99DEF5BF0E}" type="pres">
      <dgm:prSet presAssocID="{E274C25C-4692-414B-92E0-D5FEB2C8321F}" presName="composite" presStyleCnt="0"/>
      <dgm:spPr/>
      <dgm:t>
        <a:bodyPr/>
        <a:lstStyle/>
        <a:p>
          <a:endParaRPr lang="ru-RU"/>
        </a:p>
      </dgm:t>
    </dgm:pt>
    <dgm:pt modelId="{C6F6C933-80AB-4630-ADB6-D843DA0CB195}" type="pres">
      <dgm:prSet presAssocID="{E274C25C-4692-414B-92E0-D5FEB2C8321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1D441-D6DF-433F-8207-F27AA841758F}" type="pres">
      <dgm:prSet presAssocID="{E274C25C-4692-414B-92E0-D5FEB2C8321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18AC9-A218-478B-B8AE-1037F6BFF0EE}" type="pres">
      <dgm:prSet presAssocID="{C0FE9A71-AEBD-4921-9748-694EEBB4CA39}" presName="space" presStyleCnt="0"/>
      <dgm:spPr/>
      <dgm:t>
        <a:bodyPr/>
        <a:lstStyle/>
        <a:p>
          <a:endParaRPr lang="ru-RU"/>
        </a:p>
      </dgm:t>
    </dgm:pt>
    <dgm:pt modelId="{F0CD31E1-20B6-413F-B2EF-D6EC50205822}" type="pres">
      <dgm:prSet presAssocID="{D02243C2-EA24-4647-A9B5-CAE50907D105}" presName="composite" presStyleCnt="0"/>
      <dgm:spPr/>
      <dgm:t>
        <a:bodyPr/>
        <a:lstStyle/>
        <a:p>
          <a:endParaRPr lang="ru-RU"/>
        </a:p>
      </dgm:t>
    </dgm:pt>
    <dgm:pt modelId="{02B998C9-35AD-4DDC-AF7E-A74BEDDF800B}" type="pres">
      <dgm:prSet presAssocID="{D02243C2-EA24-4647-A9B5-CAE50907D10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0CC46-3215-47A2-8F9A-09C201C7B70B}" type="pres">
      <dgm:prSet presAssocID="{D02243C2-EA24-4647-A9B5-CAE50907D10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EDE312-5DF8-485E-B620-D73A88FA5C83}" type="presOf" srcId="{1E63D7F1-652E-4E13-A41A-D5F40C569099}" destId="{9B70CC46-3215-47A2-8F9A-09C201C7B70B}" srcOrd="0" destOrd="0" presId="urn:microsoft.com/office/officeart/2005/8/layout/hList1"/>
    <dgm:cxn modelId="{5360F0A3-8553-410F-BEC5-8DAAAF0D264F}" srcId="{46470941-2DBC-443A-940A-2A883F974DFE}" destId="{045EB0DD-0F31-49B0-B7D4-C062F2E65A51}" srcOrd="0" destOrd="0" parTransId="{1678E71A-37EC-4B28-8D6B-C79DBE20F706}" sibTransId="{1684CBD6-E92B-425A-A31A-BF480D5143E8}"/>
    <dgm:cxn modelId="{CF22A761-B0DC-4405-8DF4-A1104227F676}" type="presOf" srcId="{C973BA7B-E886-44C9-BA12-DF902715F7C2}" destId="{6081D441-D6DF-433F-8207-F27AA841758F}" srcOrd="0" destOrd="0" presId="urn:microsoft.com/office/officeart/2005/8/layout/hList1"/>
    <dgm:cxn modelId="{249E784C-F78E-49F5-A422-DEC7DF14BA5C}" type="presOf" srcId="{46470941-2DBC-443A-940A-2A883F974DFE}" destId="{5A7296FB-7510-497F-9574-8C5DE5AC46EE}" srcOrd="0" destOrd="0" presId="urn:microsoft.com/office/officeart/2005/8/layout/hList1"/>
    <dgm:cxn modelId="{14D2724A-85A4-4D3F-BF48-CD97FF117D1B}" srcId="{E274C25C-4692-414B-92E0-D5FEB2C8321F}" destId="{C973BA7B-E886-44C9-BA12-DF902715F7C2}" srcOrd="0" destOrd="0" parTransId="{9B3EE8F6-A49E-40AC-BB03-D6D3C98B428A}" sibTransId="{08201668-06C3-4C7D-A6BA-938D3DDDA326}"/>
    <dgm:cxn modelId="{33705812-B487-4699-9A17-BAE2FC4D999B}" srcId="{D02243C2-EA24-4647-A9B5-CAE50907D105}" destId="{1E63D7F1-652E-4E13-A41A-D5F40C569099}" srcOrd="0" destOrd="0" parTransId="{21EFD1EA-93CA-4894-A3E2-092FF2AECC7C}" sibTransId="{110242F7-3545-4DD3-A640-8700D2508A40}"/>
    <dgm:cxn modelId="{EE16FDC1-FE6D-4A30-882C-FF7521454F02}" srcId="{46470941-2DBC-443A-940A-2A883F974DFE}" destId="{D02243C2-EA24-4647-A9B5-CAE50907D105}" srcOrd="2" destOrd="0" parTransId="{53244EA1-CF73-44BF-827D-E1C6B2EE325C}" sibTransId="{C1876609-A159-403C-9023-807806AD25E8}"/>
    <dgm:cxn modelId="{A6B5EAEC-5D79-4B2F-B78E-4B3835CF2BE1}" srcId="{46470941-2DBC-443A-940A-2A883F974DFE}" destId="{E274C25C-4692-414B-92E0-D5FEB2C8321F}" srcOrd="1" destOrd="0" parTransId="{93E343E5-C282-46D5-81B3-F7B4FC8ADD69}" sibTransId="{C0FE9A71-AEBD-4921-9748-694EEBB4CA39}"/>
    <dgm:cxn modelId="{F1B8F4C9-BD02-4A6F-B83C-8F73A09CC3AA}" srcId="{045EB0DD-0F31-49B0-B7D4-C062F2E65A51}" destId="{95DE3B0C-138D-4889-B92C-62456C6BDEE9}" srcOrd="0" destOrd="0" parTransId="{40BFA94C-1DF9-420F-8558-8733444B303D}" sibTransId="{83366629-C762-4F3A-80C7-04967C9F1272}"/>
    <dgm:cxn modelId="{F47FF575-CD70-49FE-98B9-4085D4D75532}" type="presOf" srcId="{D02243C2-EA24-4647-A9B5-CAE50907D105}" destId="{02B998C9-35AD-4DDC-AF7E-A74BEDDF800B}" srcOrd="0" destOrd="0" presId="urn:microsoft.com/office/officeart/2005/8/layout/hList1"/>
    <dgm:cxn modelId="{A49D4046-D2CF-4805-8E18-B221D81618A7}" type="presOf" srcId="{045EB0DD-0F31-49B0-B7D4-C062F2E65A51}" destId="{28BD3F27-D959-4DCA-9C88-FC5803AD5C36}" srcOrd="0" destOrd="0" presId="urn:microsoft.com/office/officeart/2005/8/layout/hList1"/>
    <dgm:cxn modelId="{F6BDFF7E-DB3F-4830-8C07-85D3B46184FE}" type="presOf" srcId="{E274C25C-4692-414B-92E0-D5FEB2C8321F}" destId="{C6F6C933-80AB-4630-ADB6-D843DA0CB195}" srcOrd="0" destOrd="0" presId="urn:microsoft.com/office/officeart/2005/8/layout/hList1"/>
    <dgm:cxn modelId="{8C2B9EBA-43B2-4707-B0B8-A2C88CF9D590}" type="presOf" srcId="{95DE3B0C-138D-4889-B92C-62456C6BDEE9}" destId="{CD1CD036-21E2-4C4C-958D-EE33872F0078}" srcOrd="0" destOrd="0" presId="urn:microsoft.com/office/officeart/2005/8/layout/hList1"/>
    <dgm:cxn modelId="{89089993-2FD2-4A24-8637-8828273AD557}" type="presParOf" srcId="{5A7296FB-7510-497F-9574-8C5DE5AC46EE}" destId="{2D9C1EC1-30CE-43F4-96EE-DD630332CBA9}" srcOrd="0" destOrd="0" presId="urn:microsoft.com/office/officeart/2005/8/layout/hList1"/>
    <dgm:cxn modelId="{01F732F1-ADD3-4D49-B314-FFD6AA0E45A1}" type="presParOf" srcId="{2D9C1EC1-30CE-43F4-96EE-DD630332CBA9}" destId="{28BD3F27-D959-4DCA-9C88-FC5803AD5C36}" srcOrd="0" destOrd="0" presId="urn:microsoft.com/office/officeart/2005/8/layout/hList1"/>
    <dgm:cxn modelId="{C35266F2-0F65-4611-BF6B-8ADE62C89737}" type="presParOf" srcId="{2D9C1EC1-30CE-43F4-96EE-DD630332CBA9}" destId="{CD1CD036-21E2-4C4C-958D-EE33872F0078}" srcOrd="1" destOrd="0" presId="urn:microsoft.com/office/officeart/2005/8/layout/hList1"/>
    <dgm:cxn modelId="{166965C8-4519-4082-8B03-0AEA4BFC0CF2}" type="presParOf" srcId="{5A7296FB-7510-497F-9574-8C5DE5AC46EE}" destId="{3F73536E-63F8-45F0-90C0-19A657DDC87C}" srcOrd="1" destOrd="0" presId="urn:microsoft.com/office/officeart/2005/8/layout/hList1"/>
    <dgm:cxn modelId="{1867A6C0-F1F6-459A-89A1-2F804896EBA7}" type="presParOf" srcId="{5A7296FB-7510-497F-9574-8C5DE5AC46EE}" destId="{5198283F-3174-4F50-8FA5-9D99DEF5BF0E}" srcOrd="2" destOrd="0" presId="urn:microsoft.com/office/officeart/2005/8/layout/hList1"/>
    <dgm:cxn modelId="{D4909BC5-6FF4-4F8E-9B5B-672AB45787E6}" type="presParOf" srcId="{5198283F-3174-4F50-8FA5-9D99DEF5BF0E}" destId="{C6F6C933-80AB-4630-ADB6-D843DA0CB195}" srcOrd="0" destOrd="0" presId="urn:microsoft.com/office/officeart/2005/8/layout/hList1"/>
    <dgm:cxn modelId="{BB3D8721-45E5-44E2-9916-8A0FE6903B6D}" type="presParOf" srcId="{5198283F-3174-4F50-8FA5-9D99DEF5BF0E}" destId="{6081D441-D6DF-433F-8207-F27AA841758F}" srcOrd="1" destOrd="0" presId="urn:microsoft.com/office/officeart/2005/8/layout/hList1"/>
    <dgm:cxn modelId="{646131A2-9406-40EA-AD07-E07B50E00525}" type="presParOf" srcId="{5A7296FB-7510-497F-9574-8C5DE5AC46EE}" destId="{F2618AC9-A218-478B-B8AE-1037F6BFF0EE}" srcOrd="3" destOrd="0" presId="urn:microsoft.com/office/officeart/2005/8/layout/hList1"/>
    <dgm:cxn modelId="{5FF89F67-60E2-4572-9A0A-825E186B47F7}" type="presParOf" srcId="{5A7296FB-7510-497F-9574-8C5DE5AC46EE}" destId="{F0CD31E1-20B6-413F-B2EF-D6EC50205822}" srcOrd="4" destOrd="0" presId="urn:microsoft.com/office/officeart/2005/8/layout/hList1"/>
    <dgm:cxn modelId="{BB77FF1B-7D67-4302-9EF1-819D75434211}" type="presParOf" srcId="{F0CD31E1-20B6-413F-B2EF-D6EC50205822}" destId="{02B998C9-35AD-4DDC-AF7E-A74BEDDF800B}" srcOrd="0" destOrd="0" presId="urn:microsoft.com/office/officeart/2005/8/layout/hList1"/>
    <dgm:cxn modelId="{D39F3F1E-C518-4107-8792-15DE0A3E21C3}" type="presParOf" srcId="{F0CD31E1-20B6-413F-B2EF-D6EC50205822}" destId="{9B70CC46-3215-47A2-8F9A-09C201C7B7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55D6F2-76B2-4A98-B123-35E92B7442FA}" type="doc">
      <dgm:prSet loTypeId="urn:microsoft.com/office/officeart/2005/8/layout/target3" loCatId="list" qsTypeId="urn:microsoft.com/office/officeart/2005/8/quickstyle/simple1" qsCatId="simple" csTypeId="urn:microsoft.com/office/officeart/2005/8/colors/accent1_4" csCatId="accent1" phldr="1"/>
      <dgm:spPr/>
    </dgm:pt>
    <dgm:pt modelId="{5076BACA-11AD-473C-BEDB-ACF942022E39}">
      <dgm:prSet phldrT="[Текст]" custT="1"/>
      <dgm:spPr/>
      <dgm:t>
        <a:bodyPr/>
        <a:lstStyle/>
        <a:p>
          <a:pPr algn="l"/>
          <a:r>
            <a:rPr lang="uk-UA" sz="3600" b="0" i="0" smtClean="0">
              <a:latin typeface="+mj-lt"/>
            </a:rPr>
            <a:t>формаційний</a:t>
          </a:r>
          <a:endParaRPr lang="uk-UA" sz="3600" b="0" i="0" dirty="0">
            <a:latin typeface="+mj-lt"/>
          </a:endParaRPr>
        </a:p>
      </dgm:t>
    </dgm:pt>
    <dgm:pt modelId="{F15431BE-594C-475D-B84D-D942C291840C}" type="parTrans" cxnId="{398FDD60-D653-45F8-8787-2E116687A6D1}">
      <dgm:prSet/>
      <dgm:spPr/>
      <dgm:t>
        <a:bodyPr/>
        <a:lstStyle/>
        <a:p>
          <a:endParaRPr lang="uk-UA"/>
        </a:p>
      </dgm:t>
    </dgm:pt>
    <dgm:pt modelId="{4D741750-E2D5-4EA8-899C-165113DD3326}" type="sibTrans" cxnId="{398FDD60-D653-45F8-8787-2E116687A6D1}">
      <dgm:prSet/>
      <dgm:spPr/>
      <dgm:t>
        <a:bodyPr/>
        <a:lstStyle/>
        <a:p>
          <a:endParaRPr lang="uk-UA"/>
        </a:p>
      </dgm:t>
    </dgm:pt>
    <dgm:pt modelId="{6A5F342F-6BEA-4694-9562-7085FAE8E016}">
      <dgm:prSet phldrT="[Текст]" custT="1"/>
      <dgm:spPr/>
      <dgm:t>
        <a:bodyPr/>
        <a:lstStyle/>
        <a:p>
          <a:pPr algn="l"/>
          <a:r>
            <a:rPr lang="uk-UA" sz="3600" b="0" i="0" dirty="0" smtClean="0">
              <a:latin typeface="+mj-lt"/>
            </a:rPr>
            <a:t>за ставлення </a:t>
          </a:r>
          <a:r>
            <a:rPr lang="uk-UA" sz="3600" b="0" i="0" dirty="0" smtClean="0">
              <a:latin typeface="+mj-lt"/>
            </a:rPr>
            <a:t>до релігії</a:t>
          </a:r>
          <a:endParaRPr lang="uk-UA" sz="3600" b="0" i="0" dirty="0">
            <a:latin typeface="+mj-lt"/>
          </a:endParaRPr>
        </a:p>
      </dgm:t>
    </dgm:pt>
    <dgm:pt modelId="{EBCBA73C-A5FE-4BC7-9BE0-28C9E1A5E93C}" type="parTrans" cxnId="{2FFF55AB-5D55-4701-98F9-42A608F54ABC}">
      <dgm:prSet/>
      <dgm:spPr/>
      <dgm:t>
        <a:bodyPr/>
        <a:lstStyle/>
        <a:p>
          <a:endParaRPr lang="uk-UA"/>
        </a:p>
      </dgm:t>
    </dgm:pt>
    <dgm:pt modelId="{9615ACFC-18B3-4C36-BF34-63BEA9338667}" type="sibTrans" cxnId="{2FFF55AB-5D55-4701-98F9-42A608F54ABC}">
      <dgm:prSet/>
      <dgm:spPr/>
      <dgm:t>
        <a:bodyPr/>
        <a:lstStyle/>
        <a:p>
          <a:endParaRPr lang="uk-UA"/>
        </a:p>
      </dgm:t>
    </dgm:pt>
    <dgm:pt modelId="{241B850A-E314-43A0-A3C6-7F8E2AD4119A}">
      <dgm:prSet phldrT="[Текст]" custT="1"/>
      <dgm:spPr/>
      <dgm:t>
        <a:bodyPr/>
        <a:lstStyle/>
        <a:p>
          <a:pPr algn="l"/>
          <a:r>
            <a:rPr lang="uk-UA" sz="3600" b="0" i="0" dirty="0" smtClean="0">
              <a:latin typeface="+mj-lt"/>
            </a:rPr>
            <a:t>цивілізаційний</a:t>
          </a:r>
          <a:endParaRPr lang="uk-UA" sz="3600" b="0" i="0" dirty="0">
            <a:latin typeface="+mj-lt"/>
          </a:endParaRPr>
        </a:p>
      </dgm:t>
    </dgm:pt>
    <dgm:pt modelId="{AC90AF6E-0879-489E-BD78-E3662FAB18C7}" type="parTrans" cxnId="{03F9F661-9A52-4604-A9AE-94A57D0C1164}">
      <dgm:prSet/>
      <dgm:spPr/>
      <dgm:t>
        <a:bodyPr/>
        <a:lstStyle/>
        <a:p>
          <a:endParaRPr lang="ru-RU"/>
        </a:p>
      </dgm:t>
    </dgm:pt>
    <dgm:pt modelId="{D0F99989-83B5-4FA8-B87D-19B2D50FC697}" type="sibTrans" cxnId="{03F9F661-9A52-4604-A9AE-94A57D0C1164}">
      <dgm:prSet/>
      <dgm:spPr/>
      <dgm:t>
        <a:bodyPr/>
        <a:lstStyle/>
        <a:p>
          <a:endParaRPr lang="ru-RU"/>
        </a:p>
      </dgm:t>
    </dgm:pt>
    <dgm:pt modelId="{EAD19C24-9E67-4770-9F71-8ABA5C6A0285}">
      <dgm:prSet phldrT="[Текст]" custT="1"/>
      <dgm:spPr/>
      <dgm:t>
        <a:bodyPr/>
        <a:lstStyle/>
        <a:p>
          <a:pPr algn="l"/>
          <a:r>
            <a:rPr lang="uk-UA" sz="3600" b="0" i="0" dirty="0" smtClean="0">
              <a:latin typeface="+mj-lt"/>
            </a:rPr>
            <a:t>за способом </a:t>
          </a:r>
          <a:r>
            <a:rPr lang="uk-UA" sz="3600" b="0" i="0" dirty="0" smtClean="0">
              <a:latin typeface="+mj-lt"/>
            </a:rPr>
            <a:t>набуття влади</a:t>
          </a:r>
          <a:endParaRPr lang="uk-UA" sz="3600" b="0" i="0" dirty="0">
            <a:latin typeface="+mj-lt"/>
          </a:endParaRPr>
        </a:p>
      </dgm:t>
    </dgm:pt>
    <dgm:pt modelId="{6F03A2EF-924B-42F4-9114-883084971CB6}" type="parTrans" cxnId="{C765D500-8E31-46F8-BCAE-FC62062A2784}">
      <dgm:prSet/>
      <dgm:spPr/>
      <dgm:t>
        <a:bodyPr/>
        <a:lstStyle/>
        <a:p>
          <a:endParaRPr lang="ru-RU"/>
        </a:p>
      </dgm:t>
    </dgm:pt>
    <dgm:pt modelId="{88CB3064-0A19-45D9-9542-282752EF270F}" type="sibTrans" cxnId="{C765D500-8E31-46F8-BCAE-FC62062A2784}">
      <dgm:prSet/>
      <dgm:spPr/>
      <dgm:t>
        <a:bodyPr/>
        <a:lstStyle/>
        <a:p>
          <a:endParaRPr lang="ru-RU"/>
        </a:p>
      </dgm:t>
    </dgm:pt>
    <dgm:pt modelId="{39913412-F624-466E-86E3-40AB5E44DA61}" type="pres">
      <dgm:prSet presAssocID="{D955D6F2-76B2-4A98-B123-35E92B7442F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EE14EBD-BF2A-42CD-9BF8-F1ECDB7BEA2F}" type="pres">
      <dgm:prSet presAssocID="{5076BACA-11AD-473C-BEDB-ACF942022E39}" presName="circle1" presStyleLbl="node1" presStyleIdx="0" presStyleCnt="4"/>
      <dgm:spPr/>
    </dgm:pt>
    <dgm:pt modelId="{7DAB6D8C-3284-4312-8B41-D9F59CB918E9}" type="pres">
      <dgm:prSet presAssocID="{5076BACA-11AD-473C-BEDB-ACF942022E39}" presName="space" presStyleCnt="0"/>
      <dgm:spPr/>
    </dgm:pt>
    <dgm:pt modelId="{1D97B0B7-F013-4C0C-9B40-5C01B802AFFD}" type="pres">
      <dgm:prSet presAssocID="{5076BACA-11AD-473C-BEDB-ACF942022E39}" presName="rect1" presStyleLbl="alignAcc1" presStyleIdx="0" presStyleCnt="4"/>
      <dgm:spPr/>
      <dgm:t>
        <a:bodyPr/>
        <a:lstStyle/>
        <a:p>
          <a:endParaRPr lang="uk-UA"/>
        </a:p>
      </dgm:t>
    </dgm:pt>
    <dgm:pt modelId="{2C077C8F-D714-4B50-B8E5-B9911CEFE798}" type="pres">
      <dgm:prSet presAssocID="{241B850A-E314-43A0-A3C6-7F8E2AD4119A}" presName="vertSpace2" presStyleLbl="node1" presStyleIdx="0" presStyleCnt="4"/>
      <dgm:spPr/>
    </dgm:pt>
    <dgm:pt modelId="{B19C9401-070C-4E13-9972-12CBC27D3718}" type="pres">
      <dgm:prSet presAssocID="{241B850A-E314-43A0-A3C6-7F8E2AD4119A}" presName="circle2" presStyleLbl="node1" presStyleIdx="1" presStyleCnt="4"/>
      <dgm:spPr/>
    </dgm:pt>
    <dgm:pt modelId="{3C678608-4B95-4427-8C2A-9CEF2E8DE201}" type="pres">
      <dgm:prSet presAssocID="{241B850A-E314-43A0-A3C6-7F8E2AD4119A}" presName="rect2" presStyleLbl="alignAcc1" presStyleIdx="1" presStyleCnt="4"/>
      <dgm:spPr/>
      <dgm:t>
        <a:bodyPr/>
        <a:lstStyle/>
        <a:p>
          <a:endParaRPr lang="ru-RU"/>
        </a:p>
      </dgm:t>
    </dgm:pt>
    <dgm:pt modelId="{F191BD6F-6F4B-44B9-BFF0-0854329FF012}" type="pres">
      <dgm:prSet presAssocID="{EAD19C24-9E67-4770-9F71-8ABA5C6A0285}" presName="vertSpace3" presStyleLbl="node1" presStyleIdx="1" presStyleCnt="4"/>
      <dgm:spPr/>
    </dgm:pt>
    <dgm:pt modelId="{347C02F3-86C3-432A-A1C6-DE3836ECC71E}" type="pres">
      <dgm:prSet presAssocID="{EAD19C24-9E67-4770-9F71-8ABA5C6A0285}" presName="circle3" presStyleLbl="node1" presStyleIdx="2" presStyleCnt="4"/>
      <dgm:spPr/>
    </dgm:pt>
    <dgm:pt modelId="{53BA6D08-BE24-4884-A96E-B4C73B85269E}" type="pres">
      <dgm:prSet presAssocID="{EAD19C24-9E67-4770-9F71-8ABA5C6A0285}" presName="rect3" presStyleLbl="alignAcc1" presStyleIdx="2" presStyleCnt="4"/>
      <dgm:spPr/>
      <dgm:t>
        <a:bodyPr/>
        <a:lstStyle/>
        <a:p>
          <a:endParaRPr lang="ru-RU"/>
        </a:p>
      </dgm:t>
    </dgm:pt>
    <dgm:pt modelId="{F5461E13-1874-47C7-B6FC-393513B87344}" type="pres">
      <dgm:prSet presAssocID="{6A5F342F-6BEA-4694-9562-7085FAE8E016}" presName="vertSpace4" presStyleLbl="node1" presStyleIdx="2" presStyleCnt="4"/>
      <dgm:spPr/>
    </dgm:pt>
    <dgm:pt modelId="{6E792988-2EDC-4997-BB83-04357D73C9CE}" type="pres">
      <dgm:prSet presAssocID="{6A5F342F-6BEA-4694-9562-7085FAE8E016}" presName="circle4" presStyleLbl="node1" presStyleIdx="3" presStyleCnt="4"/>
      <dgm:spPr/>
    </dgm:pt>
    <dgm:pt modelId="{B05A037E-05E1-487D-A3BF-6C07C89A2439}" type="pres">
      <dgm:prSet presAssocID="{6A5F342F-6BEA-4694-9562-7085FAE8E016}" presName="rect4" presStyleLbl="alignAcc1" presStyleIdx="3" presStyleCnt="4"/>
      <dgm:spPr/>
      <dgm:t>
        <a:bodyPr/>
        <a:lstStyle/>
        <a:p>
          <a:endParaRPr lang="uk-UA"/>
        </a:p>
      </dgm:t>
    </dgm:pt>
    <dgm:pt modelId="{9D07ECE9-49E2-444D-880C-49B2489BC2D0}" type="pres">
      <dgm:prSet presAssocID="{5076BACA-11AD-473C-BEDB-ACF942022E39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0360F6-43E2-4C04-BCD4-A7F63146D524}" type="pres">
      <dgm:prSet presAssocID="{241B850A-E314-43A0-A3C6-7F8E2AD4119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4B63E-E362-452F-99E0-350240094B59}" type="pres">
      <dgm:prSet presAssocID="{EAD19C24-9E67-4770-9F71-8ABA5C6A0285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0AFE3-8A0B-49E2-AD68-BE1161748BEA}" type="pres">
      <dgm:prSet presAssocID="{6A5F342F-6BEA-4694-9562-7085FAE8E016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FFF55AB-5D55-4701-98F9-42A608F54ABC}" srcId="{D955D6F2-76B2-4A98-B123-35E92B7442FA}" destId="{6A5F342F-6BEA-4694-9562-7085FAE8E016}" srcOrd="3" destOrd="0" parTransId="{EBCBA73C-A5FE-4BC7-9BE0-28C9E1A5E93C}" sibTransId="{9615ACFC-18B3-4C36-BF34-63BEA9338667}"/>
    <dgm:cxn modelId="{3C1B228B-E938-4627-8573-3E050622FA30}" type="presOf" srcId="{EAD19C24-9E67-4770-9F71-8ABA5C6A0285}" destId="{0E04B63E-E362-452F-99E0-350240094B59}" srcOrd="1" destOrd="0" presId="urn:microsoft.com/office/officeart/2005/8/layout/target3"/>
    <dgm:cxn modelId="{05290364-37D0-463C-9BBE-737DCBBA60BD}" type="presOf" srcId="{241B850A-E314-43A0-A3C6-7F8E2AD4119A}" destId="{3C678608-4B95-4427-8C2A-9CEF2E8DE201}" srcOrd="0" destOrd="0" presId="urn:microsoft.com/office/officeart/2005/8/layout/target3"/>
    <dgm:cxn modelId="{1351EE35-B6E4-49C2-9145-6DA884F56527}" type="presOf" srcId="{6A5F342F-6BEA-4694-9562-7085FAE8E016}" destId="{B05A037E-05E1-487D-A3BF-6C07C89A2439}" srcOrd="0" destOrd="0" presId="urn:microsoft.com/office/officeart/2005/8/layout/target3"/>
    <dgm:cxn modelId="{768F3A6D-B52D-46D5-A94F-0F77B9CAAE5A}" type="presOf" srcId="{EAD19C24-9E67-4770-9F71-8ABA5C6A0285}" destId="{53BA6D08-BE24-4884-A96E-B4C73B85269E}" srcOrd="0" destOrd="0" presId="urn:microsoft.com/office/officeart/2005/8/layout/target3"/>
    <dgm:cxn modelId="{25ACD0A2-7B1F-411D-950A-246DDEA0BC2C}" type="presOf" srcId="{5076BACA-11AD-473C-BEDB-ACF942022E39}" destId="{1D97B0B7-F013-4C0C-9B40-5C01B802AFFD}" srcOrd="0" destOrd="0" presId="urn:microsoft.com/office/officeart/2005/8/layout/target3"/>
    <dgm:cxn modelId="{10C8B2D5-E54B-4388-BC72-716DF15B3A53}" type="presOf" srcId="{D955D6F2-76B2-4A98-B123-35E92B7442FA}" destId="{39913412-F624-466E-86E3-40AB5E44DA61}" srcOrd="0" destOrd="0" presId="urn:microsoft.com/office/officeart/2005/8/layout/target3"/>
    <dgm:cxn modelId="{03F9F661-9A52-4604-A9AE-94A57D0C1164}" srcId="{D955D6F2-76B2-4A98-B123-35E92B7442FA}" destId="{241B850A-E314-43A0-A3C6-7F8E2AD4119A}" srcOrd="1" destOrd="0" parTransId="{AC90AF6E-0879-489E-BD78-E3662FAB18C7}" sibTransId="{D0F99989-83B5-4FA8-B87D-19B2D50FC697}"/>
    <dgm:cxn modelId="{C765D500-8E31-46F8-BCAE-FC62062A2784}" srcId="{D955D6F2-76B2-4A98-B123-35E92B7442FA}" destId="{EAD19C24-9E67-4770-9F71-8ABA5C6A0285}" srcOrd="2" destOrd="0" parTransId="{6F03A2EF-924B-42F4-9114-883084971CB6}" sibTransId="{88CB3064-0A19-45D9-9542-282752EF270F}"/>
    <dgm:cxn modelId="{F701E0A5-DC7B-4D07-8C84-702D66D7A07C}" type="presOf" srcId="{5076BACA-11AD-473C-BEDB-ACF942022E39}" destId="{9D07ECE9-49E2-444D-880C-49B2489BC2D0}" srcOrd="1" destOrd="0" presId="urn:microsoft.com/office/officeart/2005/8/layout/target3"/>
    <dgm:cxn modelId="{01D8AE22-E50B-4636-95E3-C462A6093FFE}" type="presOf" srcId="{241B850A-E314-43A0-A3C6-7F8E2AD4119A}" destId="{9A0360F6-43E2-4C04-BCD4-A7F63146D524}" srcOrd="1" destOrd="0" presId="urn:microsoft.com/office/officeart/2005/8/layout/target3"/>
    <dgm:cxn modelId="{67800026-03AE-4ED5-B940-39242816F21F}" type="presOf" srcId="{6A5F342F-6BEA-4694-9562-7085FAE8E016}" destId="{E730AFE3-8A0B-49E2-AD68-BE1161748BEA}" srcOrd="1" destOrd="0" presId="urn:microsoft.com/office/officeart/2005/8/layout/target3"/>
    <dgm:cxn modelId="{398FDD60-D653-45F8-8787-2E116687A6D1}" srcId="{D955D6F2-76B2-4A98-B123-35E92B7442FA}" destId="{5076BACA-11AD-473C-BEDB-ACF942022E39}" srcOrd="0" destOrd="0" parTransId="{F15431BE-594C-475D-B84D-D942C291840C}" sibTransId="{4D741750-E2D5-4EA8-899C-165113DD3326}"/>
    <dgm:cxn modelId="{1AE58F49-BFFE-479B-BBC2-C4D344FBAB37}" type="presParOf" srcId="{39913412-F624-466E-86E3-40AB5E44DA61}" destId="{FEE14EBD-BF2A-42CD-9BF8-F1ECDB7BEA2F}" srcOrd="0" destOrd="0" presId="urn:microsoft.com/office/officeart/2005/8/layout/target3"/>
    <dgm:cxn modelId="{7AE042C8-3986-426B-8A4F-C3FFABDA1204}" type="presParOf" srcId="{39913412-F624-466E-86E3-40AB5E44DA61}" destId="{7DAB6D8C-3284-4312-8B41-D9F59CB918E9}" srcOrd="1" destOrd="0" presId="urn:microsoft.com/office/officeart/2005/8/layout/target3"/>
    <dgm:cxn modelId="{63291C04-0062-4F87-85D4-AE5D8098218A}" type="presParOf" srcId="{39913412-F624-466E-86E3-40AB5E44DA61}" destId="{1D97B0B7-F013-4C0C-9B40-5C01B802AFFD}" srcOrd="2" destOrd="0" presId="urn:microsoft.com/office/officeart/2005/8/layout/target3"/>
    <dgm:cxn modelId="{0DD4E769-CF76-47A1-82A2-F88D80DFCA03}" type="presParOf" srcId="{39913412-F624-466E-86E3-40AB5E44DA61}" destId="{2C077C8F-D714-4B50-B8E5-B9911CEFE798}" srcOrd="3" destOrd="0" presId="urn:microsoft.com/office/officeart/2005/8/layout/target3"/>
    <dgm:cxn modelId="{F3FCCFAF-74D7-41B0-BD1A-4C2AB4A2B63C}" type="presParOf" srcId="{39913412-F624-466E-86E3-40AB5E44DA61}" destId="{B19C9401-070C-4E13-9972-12CBC27D3718}" srcOrd="4" destOrd="0" presId="urn:microsoft.com/office/officeart/2005/8/layout/target3"/>
    <dgm:cxn modelId="{0C5E8D35-3A2D-4D3B-9675-91B38728E3A8}" type="presParOf" srcId="{39913412-F624-466E-86E3-40AB5E44DA61}" destId="{3C678608-4B95-4427-8C2A-9CEF2E8DE201}" srcOrd="5" destOrd="0" presId="urn:microsoft.com/office/officeart/2005/8/layout/target3"/>
    <dgm:cxn modelId="{20D94757-20B2-4650-B3EA-794D448A9293}" type="presParOf" srcId="{39913412-F624-466E-86E3-40AB5E44DA61}" destId="{F191BD6F-6F4B-44B9-BFF0-0854329FF012}" srcOrd="6" destOrd="0" presId="urn:microsoft.com/office/officeart/2005/8/layout/target3"/>
    <dgm:cxn modelId="{E4B6FB70-E9CC-48C0-AB2C-7D12BF261A85}" type="presParOf" srcId="{39913412-F624-466E-86E3-40AB5E44DA61}" destId="{347C02F3-86C3-432A-A1C6-DE3836ECC71E}" srcOrd="7" destOrd="0" presId="urn:microsoft.com/office/officeart/2005/8/layout/target3"/>
    <dgm:cxn modelId="{BC3FFDC3-421F-42F5-8E1E-7BD761BE6D91}" type="presParOf" srcId="{39913412-F624-466E-86E3-40AB5E44DA61}" destId="{53BA6D08-BE24-4884-A96E-B4C73B85269E}" srcOrd="8" destOrd="0" presId="urn:microsoft.com/office/officeart/2005/8/layout/target3"/>
    <dgm:cxn modelId="{69144563-4F68-44FD-86D0-0643266CD238}" type="presParOf" srcId="{39913412-F624-466E-86E3-40AB5E44DA61}" destId="{F5461E13-1874-47C7-B6FC-393513B87344}" srcOrd="9" destOrd="0" presId="urn:microsoft.com/office/officeart/2005/8/layout/target3"/>
    <dgm:cxn modelId="{BA92CC55-DD83-41D9-9434-D56F1DCD4F91}" type="presParOf" srcId="{39913412-F624-466E-86E3-40AB5E44DA61}" destId="{6E792988-2EDC-4997-BB83-04357D73C9CE}" srcOrd="10" destOrd="0" presId="urn:microsoft.com/office/officeart/2005/8/layout/target3"/>
    <dgm:cxn modelId="{A8BD6505-6750-4BF6-8784-5AAB883297CC}" type="presParOf" srcId="{39913412-F624-466E-86E3-40AB5E44DA61}" destId="{B05A037E-05E1-487D-A3BF-6C07C89A2439}" srcOrd="11" destOrd="0" presId="urn:microsoft.com/office/officeart/2005/8/layout/target3"/>
    <dgm:cxn modelId="{EB8A766E-89FD-423A-94B4-4219B4538F68}" type="presParOf" srcId="{39913412-F624-466E-86E3-40AB5E44DA61}" destId="{9D07ECE9-49E2-444D-880C-49B2489BC2D0}" srcOrd="12" destOrd="0" presId="urn:microsoft.com/office/officeart/2005/8/layout/target3"/>
    <dgm:cxn modelId="{B1274DC4-88B2-4206-96EE-5BE008E61532}" type="presParOf" srcId="{39913412-F624-466E-86E3-40AB5E44DA61}" destId="{9A0360F6-43E2-4C04-BCD4-A7F63146D524}" srcOrd="13" destOrd="0" presId="urn:microsoft.com/office/officeart/2005/8/layout/target3"/>
    <dgm:cxn modelId="{EAAD935C-D0B3-4CE1-A65B-4F30E9663AD9}" type="presParOf" srcId="{39913412-F624-466E-86E3-40AB5E44DA61}" destId="{0E04B63E-E362-452F-99E0-350240094B59}" srcOrd="14" destOrd="0" presId="urn:microsoft.com/office/officeart/2005/8/layout/target3"/>
    <dgm:cxn modelId="{D45CE669-3FBB-4821-87B3-8C44EC99452A}" type="presParOf" srcId="{39913412-F624-466E-86E3-40AB5E44DA61}" destId="{E730AFE3-8A0B-49E2-AD68-BE1161748BE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F1700F-DBC5-4BA7-8719-57B52F3B26C8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4C751F7-BD7B-4DA3-87D5-0A604EA9085C}">
      <dgm:prSet phldrT="[Текст]" custT="1"/>
      <dgm:spPr/>
      <dgm:t>
        <a:bodyPr/>
        <a:lstStyle/>
        <a:p>
          <a:r>
            <a:rPr lang="uk-UA" sz="48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Суспільно-економічна формація (формація</a:t>
          </a:r>
          <a:r>
            <a:rPr lang="uk-UA" sz="4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)</a:t>
          </a:r>
          <a:br>
            <a:rPr lang="uk-UA" sz="4800" dirty="0" smtClean="0">
              <a:solidFill>
                <a:schemeClr val="bg2">
                  <a:lumMod val="25000"/>
                </a:schemeClr>
              </a:solidFill>
              <a:latin typeface="+mj-lt"/>
            </a:rPr>
          </a:br>
          <a:r>
            <a:rPr lang="uk-UA" sz="4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– це історичний тип суспільства, що ґрунтується на певному способі виробництва</a:t>
          </a:r>
          <a:endParaRPr lang="ru-RU" sz="4800" dirty="0">
            <a:solidFill>
              <a:schemeClr val="bg2">
                <a:lumMod val="25000"/>
              </a:schemeClr>
            </a:solidFill>
          </a:endParaRPr>
        </a:p>
      </dgm:t>
    </dgm:pt>
    <dgm:pt modelId="{10F60765-3B9C-4855-BBEC-CAF6720259A2}" type="parTrans" cxnId="{7C2239B5-0F06-48BD-94F2-64FA847B7EC0}">
      <dgm:prSet/>
      <dgm:spPr/>
      <dgm:t>
        <a:bodyPr/>
        <a:lstStyle/>
        <a:p>
          <a:endParaRPr lang="ru-RU"/>
        </a:p>
      </dgm:t>
    </dgm:pt>
    <dgm:pt modelId="{4B66A70E-7D74-42C2-BC76-F64753DE71F8}" type="sibTrans" cxnId="{7C2239B5-0F06-48BD-94F2-64FA847B7EC0}">
      <dgm:prSet/>
      <dgm:spPr/>
      <dgm:t>
        <a:bodyPr/>
        <a:lstStyle/>
        <a:p>
          <a:endParaRPr lang="ru-RU"/>
        </a:p>
      </dgm:t>
    </dgm:pt>
    <dgm:pt modelId="{57877844-52C2-4608-86DA-0633E2A5D2BA}" type="pres">
      <dgm:prSet presAssocID="{E0F1700F-DBC5-4BA7-8719-57B52F3B26C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F571946E-C0D7-4E81-9941-67CB635305FB}" type="pres">
      <dgm:prSet presAssocID="{D4C751F7-BD7B-4DA3-87D5-0A604EA9085C}" presName="noChildren" presStyleCnt="0"/>
      <dgm:spPr/>
    </dgm:pt>
    <dgm:pt modelId="{14C7F7BD-52F6-42C6-886E-5595198141A4}" type="pres">
      <dgm:prSet presAssocID="{D4C751F7-BD7B-4DA3-87D5-0A604EA9085C}" presName="gap" presStyleCnt="0"/>
      <dgm:spPr/>
    </dgm:pt>
    <dgm:pt modelId="{3AB94157-F994-4056-87CF-D68EDF6D8F95}" type="pres">
      <dgm:prSet presAssocID="{D4C751F7-BD7B-4DA3-87D5-0A604EA9085C}" presName="medCircle2" presStyleLbl="vennNode1" presStyleIdx="0" presStyleCnt="1"/>
      <dgm:spPr/>
    </dgm:pt>
    <dgm:pt modelId="{5698E85F-AFA6-4024-8838-B004B53C7C23}" type="pres">
      <dgm:prSet presAssocID="{D4C751F7-BD7B-4DA3-87D5-0A604EA9085C}" presName="txLvlOnly1" presStyleLbl="revTx" presStyleIdx="0" presStyleCnt="1"/>
      <dgm:spPr/>
      <dgm:t>
        <a:bodyPr/>
        <a:lstStyle/>
        <a:p>
          <a:endParaRPr lang="ru-RU"/>
        </a:p>
      </dgm:t>
    </dgm:pt>
  </dgm:ptLst>
  <dgm:cxnLst>
    <dgm:cxn modelId="{08F09EAA-F7BB-43A5-AF9F-F7E1E12BC5F8}" type="presOf" srcId="{D4C751F7-BD7B-4DA3-87D5-0A604EA9085C}" destId="{5698E85F-AFA6-4024-8838-B004B53C7C23}" srcOrd="0" destOrd="0" presId="urn:microsoft.com/office/officeart/2008/layout/VerticalCircleList"/>
    <dgm:cxn modelId="{C2F8E977-F0D1-4ED9-B0A4-FAE17B609C6A}" type="presOf" srcId="{E0F1700F-DBC5-4BA7-8719-57B52F3B26C8}" destId="{57877844-52C2-4608-86DA-0633E2A5D2BA}" srcOrd="0" destOrd="0" presId="urn:microsoft.com/office/officeart/2008/layout/VerticalCircleList"/>
    <dgm:cxn modelId="{7C2239B5-0F06-48BD-94F2-64FA847B7EC0}" srcId="{E0F1700F-DBC5-4BA7-8719-57B52F3B26C8}" destId="{D4C751F7-BD7B-4DA3-87D5-0A604EA9085C}" srcOrd="0" destOrd="0" parTransId="{10F60765-3B9C-4855-BBEC-CAF6720259A2}" sibTransId="{4B66A70E-7D74-42C2-BC76-F64753DE71F8}"/>
    <dgm:cxn modelId="{095D64BF-1EBE-4FA9-A09E-83C4AE7A9642}" type="presParOf" srcId="{57877844-52C2-4608-86DA-0633E2A5D2BA}" destId="{F571946E-C0D7-4E81-9941-67CB635305FB}" srcOrd="0" destOrd="0" presId="urn:microsoft.com/office/officeart/2008/layout/VerticalCircleList"/>
    <dgm:cxn modelId="{748F1391-0812-4D88-B281-64F37B52F901}" type="presParOf" srcId="{F571946E-C0D7-4E81-9941-67CB635305FB}" destId="{14C7F7BD-52F6-42C6-886E-5595198141A4}" srcOrd="0" destOrd="0" presId="urn:microsoft.com/office/officeart/2008/layout/VerticalCircleList"/>
    <dgm:cxn modelId="{EADE5DAD-61D9-4AC3-802B-819AA81E61B8}" type="presParOf" srcId="{F571946E-C0D7-4E81-9941-67CB635305FB}" destId="{3AB94157-F994-4056-87CF-D68EDF6D8F95}" srcOrd="1" destOrd="0" presId="urn:microsoft.com/office/officeart/2008/layout/VerticalCircleList"/>
    <dgm:cxn modelId="{90F89CC4-7E3D-4944-B23B-F7D27200E438}" type="presParOf" srcId="{F571946E-C0D7-4E81-9941-67CB635305FB}" destId="{5698E85F-AFA6-4024-8838-B004B53C7C2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0644C9-3F3E-4D03-8DD8-9A892ECDEF73}" type="doc">
      <dgm:prSet loTypeId="urn:microsoft.com/office/officeart/2005/8/layout/hierarchy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FEA5126-17F1-4FB4-A139-E8494FEB9022}">
      <dgm:prSet phldrT="[Текст]" custT="1"/>
      <dgm:spPr/>
      <dgm:t>
        <a:bodyPr/>
        <a:lstStyle/>
        <a:p>
          <a:r>
            <a:rPr lang="uk-UA" sz="3200" b="1" dirty="0" smtClean="0">
              <a:latin typeface="+mj-lt"/>
            </a:rPr>
            <a:t>Формаційний підхід</a:t>
          </a:r>
          <a:endParaRPr lang="ru-RU" sz="3200" dirty="0">
            <a:latin typeface="+mj-lt"/>
          </a:endParaRPr>
        </a:p>
      </dgm:t>
    </dgm:pt>
    <dgm:pt modelId="{84D425D3-49E4-4D7D-9481-981785759D02}" type="parTrans" cxnId="{1935AB78-F97B-4D40-BE26-72CBF56AB11A}">
      <dgm:prSet/>
      <dgm:spPr/>
      <dgm:t>
        <a:bodyPr/>
        <a:lstStyle/>
        <a:p>
          <a:endParaRPr lang="ru-RU"/>
        </a:p>
      </dgm:t>
    </dgm:pt>
    <dgm:pt modelId="{8F2C1F5E-C651-4224-93C3-3A741533BE16}" type="sibTrans" cxnId="{1935AB78-F97B-4D40-BE26-72CBF56AB11A}">
      <dgm:prSet/>
      <dgm:spPr/>
      <dgm:t>
        <a:bodyPr/>
        <a:lstStyle/>
        <a:p>
          <a:endParaRPr lang="ru-RU"/>
        </a:p>
      </dgm:t>
    </dgm:pt>
    <dgm:pt modelId="{B7EB2A46-B1A9-431C-9CFB-7B8C7922D924}" type="asst">
      <dgm:prSet phldrT="[Текст]" custT="1"/>
      <dgm:spPr/>
      <dgm:t>
        <a:bodyPr/>
        <a:lstStyle/>
        <a:p>
          <a:r>
            <a:rPr lang="uk-UA" sz="3200" b="0" i="0" dirty="0" smtClean="0">
              <a:latin typeface="+mj-lt"/>
            </a:rPr>
            <a:t>рабовласницька держава</a:t>
          </a:r>
          <a:endParaRPr lang="ru-RU" sz="3200" dirty="0">
            <a:latin typeface="+mj-lt"/>
          </a:endParaRPr>
        </a:p>
      </dgm:t>
    </dgm:pt>
    <dgm:pt modelId="{E4B9ED57-4796-45F7-BDE9-739DF0E8319B}" type="parTrans" cxnId="{BA38F14C-436B-4962-8147-35D1F6A71631}">
      <dgm:prSet/>
      <dgm:spPr/>
      <dgm:t>
        <a:bodyPr/>
        <a:lstStyle/>
        <a:p>
          <a:endParaRPr lang="ru-RU"/>
        </a:p>
      </dgm:t>
    </dgm:pt>
    <dgm:pt modelId="{806F88A4-527B-4534-A523-EF0ECA69FB4E}" type="sibTrans" cxnId="{BA38F14C-436B-4962-8147-35D1F6A71631}">
      <dgm:prSet/>
      <dgm:spPr/>
      <dgm:t>
        <a:bodyPr/>
        <a:lstStyle/>
        <a:p>
          <a:endParaRPr lang="ru-RU"/>
        </a:p>
      </dgm:t>
    </dgm:pt>
    <dgm:pt modelId="{CB4B4780-FA79-4D83-948C-9705F300A084}" type="asst">
      <dgm:prSet phldrT="[Текст]" custT="1"/>
      <dgm:spPr/>
      <dgm:t>
        <a:bodyPr/>
        <a:lstStyle/>
        <a:p>
          <a:r>
            <a:rPr lang="uk-UA" sz="3200" b="0" i="0" smtClean="0">
              <a:latin typeface="+mj-lt"/>
            </a:rPr>
            <a:t>феодальна держава</a:t>
          </a:r>
          <a:endParaRPr lang="ru-RU" sz="3200" dirty="0">
            <a:latin typeface="+mj-lt"/>
          </a:endParaRPr>
        </a:p>
      </dgm:t>
    </dgm:pt>
    <dgm:pt modelId="{4329E12A-BF82-432A-AA54-85A83E23EF16}" type="parTrans" cxnId="{39CD218B-8BE7-4959-9E70-54BF432E41E4}">
      <dgm:prSet/>
      <dgm:spPr/>
      <dgm:t>
        <a:bodyPr/>
        <a:lstStyle/>
        <a:p>
          <a:endParaRPr lang="ru-RU"/>
        </a:p>
      </dgm:t>
    </dgm:pt>
    <dgm:pt modelId="{A8B940F0-AFA7-4CC5-95D3-8F1EA737270C}" type="sibTrans" cxnId="{39CD218B-8BE7-4959-9E70-54BF432E41E4}">
      <dgm:prSet/>
      <dgm:spPr/>
      <dgm:t>
        <a:bodyPr/>
        <a:lstStyle/>
        <a:p>
          <a:endParaRPr lang="ru-RU"/>
        </a:p>
      </dgm:t>
    </dgm:pt>
    <dgm:pt modelId="{BFAF6BB9-DEEC-41BD-9E47-07A1FCC351A8}" type="asst">
      <dgm:prSet phldrT="[Текст]" custT="1"/>
      <dgm:spPr/>
      <dgm:t>
        <a:bodyPr/>
        <a:lstStyle/>
        <a:p>
          <a:r>
            <a:rPr lang="uk-UA" sz="3200" b="0" i="0" dirty="0" smtClean="0">
              <a:latin typeface="+mj-lt"/>
            </a:rPr>
            <a:t>буржуазна держава</a:t>
          </a:r>
          <a:endParaRPr lang="ru-RU" sz="3200" dirty="0">
            <a:latin typeface="+mj-lt"/>
          </a:endParaRPr>
        </a:p>
      </dgm:t>
    </dgm:pt>
    <dgm:pt modelId="{E6FF9BB8-C626-4CB7-AAA8-14E541B37B11}" type="parTrans" cxnId="{D9554A17-8C92-459A-9622-B986CE6DD39E}">
      <dgm:prSet/>
      <dgm:spPr/>
      <dgm:t>
        <a:bodyPr/>
        <a:lstStyle/>
        <a:p>
          <a:endParaRPr lang="ru-RU"/>
        </a:p>
      </dgm:t>
    </dgm:pt>
    <dgm:pt modelId="{25CB3FD0-B763-4A72-A274-7C895CC80DB3}" type="sibTrans" cxnId="{D9554A17-8C92-459A-9622-B986CE6DD39E}">
      <dgm:prSet/>
      <dgm:spPr/>
      <dgm:t>
        <a:bodyPr/>
        <a:lstStyle/>
        <a:p>
          <a:endParaRPr lang="ru-RU"/>
        </a:p>
      </dgm:t>
    </dgm:pt>
    <dgm:pt modelId="{F3D2EB59-EEA9-4940-B626-D82BC8AB1922}" type="pres">
      <dgm:prSet presAssocID="{170644C9-3F3E-4D03-8DD8-9A892ECDEF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EE41E2-1F4D-469B-BF2F-EF3A335B0286}" type="pres">
      <dgm:prSet presAssocID="{CFEA5126-17F1-4FB4-A139-E8494FEB9022}" presName="hierRoot1" presStyleCnt="0"/>
      <dgm:spPr/>
    </dgm:pt>
    <dgm:pt modelId="{FC84165A-A2C3-4A7F-843A-A036FF8001F7}" type="pres">
      <dgm:prSet presAssocID="{CFEA5126-17F1-4FB4-A139-E8494FEB9022}" presName="composite" presStyleCnt="0"/>
      <dgm:spPr/>
    </dgm:pt>
    <dgm:pt modelId="{47C0334D-D6AD-471B-83B0-A1A969DA6E0E}" type="pres">
      <dgm:prSet presAssocID="{CFEA5126-17F1-4FB4-A139-E8494FEB9022}" presName="background" presStyleLbl="node0" presStyleIdx="0" presStyleCnt="1"/>
      <dgm:spPr/>
    </dgm:pt>
    <dgm:pt modelId="{EF15AAA0-8A71-404A-831A-0F3D87BA9689}" type="pres">
      <dgm:prSet presAssocID="{CFEA5126-17F1-4FB4-A139-E8494FEB9022}" presName="text" presStyleLbl="fgAcc0" presStyleIdx="0" presStyleCnt="1" custScaleX="167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BFCE20-1B9A-4CE7-8F5A-6772A5DC47A2}" type="pres">
      <dgm:prSet presAssocID="{CFEA5126-17F1-4FB4-A139-E8494FEB9022}" presName="hierChild2" presStyleCnt="0"/>
      <dgm:spPr/>
    </dgm:pt>
    <dgm:pt modelId="{7FAD990D-78C9-4941-97AE-52D128C5BFC3}" type="pres">
      <dgm:prSet presAssocID="{E4B9ED57-4796-45F7-BDE9-739DF0E8319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51546B8A-9223-40B0-9501-C65971C96F1B}" type="pres">
      <dgm:prSet presAssocID="{B7EB2A46-B1A9-431C-9CFB-7B8C7922D924}" presName="hierRoot2" presStyleCnt="0"/>
      <dgm:spPr/>
    </dgm:pt>
    <dgm:pt modelId="{40ABFE92-8FDB-443B-B969-A30B01A87C0C}" type="pres">
      <dgm:prSet presAssocID="{B7EB2A46-B1A9-431C-9CFB-7B8C7922D924}" presName="composite2" presStyleCnt="0"/>
      <dgm:spPr/>
    </dgm:pt>
    <dgm:pt modelId="{814ADE16-09DC-4857-9F53-A9F942E9ED1B}" type="pres">
      <dgm:prSet presAssocID="{B7EB2A46-B1A9-431C-9CFB-7B8C7922D924}" presName="background2" presStyleLbl="asst1" presStyleIdx="0" presStyleCnt="3"/>
      <dgm:spPr/>
    </dgm:pt>
    <dgm:pt modelId="{C61A767A-EB32-4CB4-9BAF-96ECF4935D10}" type="pres">
      <dgm:prSet presAssocID="{B7EB2A46-B1A9-431C-9CFB-7B8C7922D924}" presName="text2" presStyleLbl="fgAcc2" presStyleIdx="0" presStyleCnt="3" custScaleX="167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009A1C-B48F-4107-BAE9-543214CF3804}" type="pres">
      <dgm:prSet presAssocID="{B7EB2A46-B1A9-431C-9CFB-7B8C7922D924}" presName="hierChild3" presStyleCnt="0"/>
      <dgm:spPr/>
    </dgm:pt>
    <dgm:pt modelId="{7BB63CDA-B115-40CD-8C88-A374E8324A4E}" type="pres">
      <dgm:prSet presAssocID="{4329E12A-BF82-432A-AA54-85A83E23EF16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E13A4F1-9E56-4FA1-AA76-6F4BDD54360C}" type="pres">
      <dgm:prSet presAssocID="{CB4B4780-FA79-4D83-948C-9705F300A084}" presName="hierRoot2" presStyleCnt="0"/>
      <dgm:spPr/>
    </dgm:pt>
    <dgm:pt modelId="{058B75EE-B058-48EF-840B-6493499FCC40}" type="pres">
      <dgm:prSet presAssocID="{CB4B4780-FA79-4D83-948C-9705F300A084}" presName="composite2" presStyleCnt="0"/>
      <dgm:spPr/>
    </dgm:pt>
    <dgm:pt modelId="{D4778FA4-9497-4DDC-8685-6A7288CC1EE3}" type="pres">
      <dgm:prSet presAssocID="{CB4B4780-FA79-4D83-948C-9705F300A084}" presName="background2" presStyleLbl="asst1" presStyleIdx="1" presStyleCnt="3"/>
      <dgm:spPr/>
    </dgm:pt>
    <dgm:pt modelId="{89CEC488-9A5D-4342-9CC6-498000595E0A}" type="pres">
      <dgm:prSet presAssocID="{CB4B4780-FA79-4D83-948C-9705F300A084}" presName="text2" presStyleLbl="fgAcc2" presStyleIdx="1" presStyleCnt="3" custScaleX="167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5F59AE-2C64-4CD7-A2F4-57713DF84538}" type="pres">
      <dgm:prSet presAssocID="{CB4B4780-FA79-4D83-948C-9705F300A084}" presName="hierChild3" presStyleCnt="0"/>
      <dgm:spPr/>
    </dgm:pt>
    <dgm:pt modelId="{97F2DE5D-0558-4A2F-9203-BB6EABB3E7DD}" type="pres">
      <dgm:prSet presAssocID="{E6FF9BB8-C626-4CB7-AAA8-14E541B37B1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00CEEAF-62F7-4C96-B7DE-1442296D59A0}" type="pres">
      <dgm:prSet presAssocID="{BFAF6BB9-DEEC-41BD-9E47-07A1FCC351A8}" presName="hierRoot2" presStyleCnt="0"/>
      <dgm:spPr/>
    </dgm:pt>
    <dgm:pt modelId="{607749C6-5D9B-42ED-AD6D-9FC9CF1B465F}" type="pres">
      <dgm:prSet presAssocID="{BFAF6BB9-DEEC-41BD-9E47-07A1FCC351A8}" presName="composite2" presStyleCnt="0"/>
      <dgm:spPr/>
    </dgm:pt>
    <dgm:pt modelId="{03F33235-3742-43F3-B043-CD425FE554E1}" type="pres">
      <dgm:prSet presAssocID="{BFAF6BB9-DEEC-41BD-9E47-07A1FCC351A8}" presName="background2" presStyleLbl="asst1" presStyleIdx="2" presStyleCnt="3"/>
      <dgm:spPr/>
    </dgm:pt>
    <dgm:pt modelId="{F93FEF4E-238C-4E8F-8E53-FDF7487B24AC}" type="pres">
      <dgm:prSet presAssocID="{BFAF6BB9-DEEC-41BD-9E47-07A1FCC351A8}" presName="text2" presStyleLbl="fgAcc2" presStyleIdx="2" presStyleCnt="3" custScaleX="167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9FC61D-5B0F-41DE-90C7-41E343A18B13}" type="pres">
      <dgm:prSet presAssocID="{BFAF6BB9-DEEC-41BD-9E47-07A1FCC351A8}" presName="hierChild3" presStyleCnt="0"/>
      <dgm:spPr/>
    </dgm:pt>
  </dgm:ptLst>
  <dgm:cxnLst>
    <dgm:cxn modelId="{DDA23ED5-79B0-40BA-9863-52507FA68A92}" type="presOf" srcId="{4329E12A-BF82-432A-AA54-85A83E23EF16}" destId="{7BB63CDA-B115-40CD-8C88-A374E8324A4E}" srcOrd="0" destOrd="0" presId="urn:microsoft.com/office/officeart/2005/8/layout/hierarchy1"/>
    <dgm:cxn modelId="{6FCFDA1C-D2B6-46FE-93E7-D242EF95846C}" type="presOf" srcId="{170644C9-3F3E-4D03-8DD8-9A892ECDEF73}" destId="{F3D2EB59-EEA9-4940-B626-D82BC8AB1922}" srcOrd="0" destOrd="0" presId="urn:microsoft.com/office/officeart/2005/8/layout/hierarchy1"/>
    <dgm:cxn modelId="{1935AB78-F97B-4D40-BE26-72CBF56AB11A}" srcId="{170644C9-3F3E-4D03-8DD8-9A892ECDEF73}" destId="{CFEA5126-17F1-4FB4-A139-E8494FEB9022}" srcOrd="0" destOrd="0" parTransId="{84D425D3-49E4-4D7D-9481-981785759D02}" sibTransId="{8F2C1F5E-C651-4224-93C3-3A741533BE16}"/>
    <dgm:cxn modelId="{39CD218B-8BE7-4959-9E70-54BF432E41E4}" srcId="{CFEA5126-17F1-4FB4-A139-E8494FEB9022}" destId="{CB4B4780-FA79-4D83-948C-9705F300A084}" srcOrd="1" destOrd="0" parTransId="{4329E12A-BF82-432A-AA54-85A83E23EF16}" sibTransId="{A8B940F0-AFA7-4CC5-95D3-8F1EA737270C}"/>
    <dgm:cxn modelId="{BA38F14C-436B-4962-8147-35D1F6A71631}" srcId="{CFEA5126-17F1-4FB4-A139-E8494FEB9022}" destId="{B7EB2A46-B1A9-431C-9CFB-7B8C7922D924}" srcOrd="0" destOrd="0" parTransId="{E4B9ED57-4796-45F7-BDE9-739DF0E8319B}" sibTransId="{806F88A4-527B-4534-A523-EF0ECA69FB4E}"/>
    <dgm:cxn modelId="{9816EC9E-6C67-46BC-B6A0-8AAF295EA991}" type="presOf" srcId="{CFEA5126-17F1-4FB4-A139-E8494FEB9022}" destId="{EF15AAA0-8A71-404A-831A-0F3D87BA9689}" srcOrd="0" destOrd="0" presId="urn:microsoft.com/office/officeart/2005/8/layout/hierarchy1"/>
    <dgm:cxn modelId="{962217EA-FE70-40D1-A88C-2FEA49051853}" type="presOf" srcId="{BFAF6BB9-DEEC-41BD-9E47-07A1FCC351A8}" destId="{F93FEF4E-238C-4E8F-8E53-FDF7487B24AC}" srcOrd="0" destOrd="0" presId="urn:microsoft.com/office/officeart/2005/8/layout/hierarchy1"/>
    <dgm:cxn modelId="{D9554A17-8C92-459A-9622-B986CE6DD39E}" srcId="{CFEA5126-17F1-4FB4-A139-E8494FEB9022}" destId="{BFAF6BB9-DEEC-41BD-9E47-07A1FCC351A8}" srcOrd="2" destOrd="0" parTransId="{E6FF9BB8-C626-4CB7-AAA8-14E541B37B11}" sibTransId="{25CB3FD0-B763-4A72-A274-7C895CC80DB3}"/>
    <dgm:cxn modelId="{4D0EE237-919F-4706-B577-FC64FC971F36}" type="presOf" srcId="{E4B9ED57-4796-45F7-BDE9-739DF0E8319B}" destId="{7FAD990D-78C9-4941-97AE-52D128C5BFC3}" srcOrd="0" destOrd="0" presId="urn:microsoft.com/office/officeart/2005/8/layout/hierarchy1"/>
    <dgm:cxn modelId="{52B08BDB-055B-430D-A245-17D174073F19}" type="presOf" srcId="{CB4B4780-FA79-4D83-948C-9705F300A084}" destId="{89CEC488-9A5D-4342-9CC6-498000595E0A}" srcOrd="0" destOrd="0" presId="urn:microsoft.com/office/officeart/2005/8/layout/hierarchy1"/>
    <dgm:cxn modelId="{0F485C0D-31FD-4D72-904B-5C7DE3B3D38C}" type="presOf" srcId="{E6FF9BB8-C626-4CB7-AAA8-14E541B37B11}" destId="{97F2DE5D-0558-4A2F-9203-BB6EABB3E7DD}" srcOrd="0" destOrd="0" presId="urn:microsoft.com/office/officeart/2005/8/layout/hierarchy1"/>
    <dgm:cxn modelId="{A63CEF3A-E556-4FCE-B87C-CB284D60D598}" type="presOf" srcId="{B7EB2A46-B1A9-431C-9CFB-7B8C7922D924}" destId="{C61A767A-EB32-4CB4-9BAF-96ECF4935D10}" srcOrd="0" destOrd="0" presId="urn:microsoft.com/office/officeart/2005/8/layout/hierarchy1"/>
    <dgm:cxn modelId="{58A33687-61E8-4D53-BB54-C8D5BE8AD755}" type="presParOf" srcId="{F3D2EB59-EEA9-4940-B626-D82BC8AB1922}" destId="{C6EE41E2-1F4D-469B-BF2F-EF3A335B0286}" srcOrd="0" destOrd="0" presId="urn:microsoft.com/office/officeart/2005/8/layout/hierarchy1"/>
    <dgm:cxn modelId="{87C6C657-AFC9-4A57-A147-9BEF71F523DC}" type="presParOf" srcId="{C6EE41E2-1F4D-469B-BF2F-EF3A335B0286}" destId="{FC84165A-A2C3-4A7F-843A-A036FF8001F7}" srcOrd="0" destOrd="0" presId="urn:microsoft.com/office/officeart/2005/8/layout/hierarchy1"/>
    <dgm:cxn modelId="{61356C87-92B2-449D-BABE-21C2D390E3B3}" type="presParOf" srcId="{FC84165A-A2C3-4A7F-843A-A036FF8001F7}" destId="{47C0334D-D6AD-471B-83B0-A1A969DA6E0E}" srcOrd="0" destOrd="0" presId="urn:microsoft.com/office/officeart/2005/8/layout/hierarchy1"/>
    <dgm:cxn modelId="{6414FBD9-3B4C-4C47-8309-9D956881CC67}" type="presParOf" srcId="{FC84165A-A2C3-4A7F-843A-A036FF8001F7}" destId="{EF15AAA0-8A71-404A-831A-0F3D87BA9689}" srcOrd="1" destOrd="0" presId="urn:microsoft.com/office/officeart/2005/8/layout/hierarchy1"/>
    <dgm:cxn modelId="{E7765366-8F80-4BC2-A4A4-02F6CD256922}" type="presParOf" srcId="{C6EE41E2-1F4D-469B-BF2F-EF3A335B0286}" destId="{73BFCE20-1B9A-4CE7-8F5A-6772A5DC47A2}" srcOrd="1" destOrd="0" presId="urn:microsoft.com/office/officeart/2005/8/layout/hierarchy1"/>
    <dgm:cxn modelId="{0826F5C2-5F19-426B-BB5B-35D4BC517B6B}" type="presParOf" srcId="{73BFCE20-1B9A-4CE7-8F5A-6772A5DC47A2}" destId="{7FAD990D-78C9-4941-97AE-52D128C5BFC3}" srcOrd="0" destOrd="0" presId="urn:microsoft.com/office/officeart/2005/8/layout/hierarchy1"/>
    <dgm:cxn modelId="{37F636E6-49B2-4AF7-9BBC-44299BC04E65}" type="presParOf" srcId="{73BFCE20-1B9A-4CE7-8F5A-6772A5DC47A2}" destId="{51546B8A-9223-40B0-9501-C65971C96F1B}" srcOrd="1" destOrd="0" presId="urn:microsoft.com/office/officeart/2005/8/layout/hierarchy1"/>
    <dgm:cxn modelId="{FAD149B1-01A5-4731-B427-16DDEBF5E2DA}" type="presParOf" srcId="{51546B8A-9223-40B0-9501-C65971C96F1B}" destId="{40ABFE92-8FDB-443B-B969-A30B01A87C0C}" srcOrd="0" destOrd="0" presId="urn:microsoft.com/office/officeart/2005/8/layout/hierarchy1"/>
    <dgm:cxn modelId="{1C13D323-7E06-4D7B-AC54-CD7E18CA9006}" type="presParOf" srcId="{40ABFE92-8FDB-443B-B969-A30B01A87C0C}" destId="{814ADE16-09DC-4857-9F53-A9F942E9ED1B}" srcOrd="0" destOrd="0" presId="urn:microsoft.com/office/officeart/2005/8/layout/hierarchy1"/>
    <dgm:cxn modelId="{4C772359-941F-4047-A146-7FEBC17F41BD}" type="presParOf" srcId="{40ABFE92-8FDB-443B-B969-A30B01A87C0C}" destId="{C61A767A-EB32-4CB4-9BAF-96ECF4935D10}" srcOrd="1" destOrd="0" presId="urn:microsoft.com/office/officeart/2005/8/layout/hierarchy1"/>
    <dgm:cxn modelId="{C728FC27-885B-4B9F-A5BC-62DC3EC099A4}" type="presParOf" srcId="{51546B8A-9223-40B0-9501-C65971C96F1B}" destId="{0C009A1C-B48F-4107-BAE9-543214CF3804}" srcOrd="1" destOrd="0" presId="urn:microsoft.com/office/officeart/2005/8/layout/hierarchy1"/>
    <dgm:cxn modelId="{245544C0-D20B-437C-9C45-E14EE5E716CE}" type="presParOf" srcId="{73BFCE20-1B9A-4CE7-8F5A-6772A5DC47A2}" destId="{7BB63CDA-B115-40CD-8C88-A374E8324A4E}" srcOrd="2" destOrd="0" presId="urn:microsoft.com/office/officeart/2005/8/layout/hierarchy1"/>
    <dgm:cxn modelId="{54EA08DB-7DFD-4F00-A01E-13BBD6FBE70A}" type="presParOf" srcId="{73BFCE20-1B9A-4CE7-8F5A-6772A5DC47A2}" destId="{EE13A4F1-9E56-4FA1-AA76-6F4BDD54360C}" srcOrd="3" destOrd="0" presId="urn:microsoft.com/office/officeart/2005/8/layout/hierarchy1"/>
    <dgm:cxn modelId="{571DD8C8-0265-44D0-A5BB-857B0D4F9B60}" type="presParOf" srcId="{EE13A4F1-9E56-4FA1-AA76-6F4BDD54360C}" destId="{058B75EE-B058-48EF-840B-6493499FCC40}" srcOrd="0" destOrd="0" presId="urn:microsoft.com/office/officeart/2005/8/layout/hierarchy1"/>
    <dgm:cxn modelId="{5738B6FC-A4AD-4838-B1B0-F11016812FE8}" type="presParOf" srcId="{058B75EE-B058-48EF-840B-6493499FCC40}" destId="{D4778FA4-9497-4DDC-8685-6A7288CC1EE3}" srcOrd="0" destOrd="0" presId="urn:microsoft.com/office/officeart/2005/8/layout/hierarchy1"/>
    <dgm:cxn modelId="{1E16EF1F-E5C3-4A0E-B43C-7F49BDBDFBE4}" type="presParOf" srcId="{058B75EE-B058-48EF-840B-6493499FCC40}" destId="{89CEC488-9A5D-4342-9CC6-498000595E0A}" srcOrd="1" destOrd="0" presId="urn:microsoft.com/office/officeart/2005/8/layout/hierarchy1"/>
    <dgm:cxn modelId="{6AD8BC37-9DD2-4E09-8E90-DE878AAFE1B9}" type="presParOf" srcId="{EE13A4F1-9E56-4FA1-AA76-6F4BDD54360C}" destId="{C05F59AE-2C64-4CD7-A2F4-57713DF84538}" srcOrd="1" destOrd="0" presId="urn:microsoft.com/office/officeart/2005/8/layout/hierarchy1"/>
    <dgm:cxn modelId="{C9CB63AD-ED4E-437A-9EAF-CB8CF65FD24E}" type="presParOf" srcId="{73BFCE20-1B9A-4CE7-8F5A-6772A5DC47A2}" destId="{97F2DE5D-0558-4A2F-9203-BB6EABB3E7DD}" srcOrd="4" destOrd="0" presId="urn:microsoft.com/office/officeart/2005/8/layout/hierarchy1"/>
    <dgm:cxn modelId="{EC2DCE53-D183-4523-9FB3-8FB44AE35C21}" type="presParOf" srcId="{73BFCE20-1B9A-4CE7-8F5A-6772A5DC47A2}" destId="{000CEEAF-62F7-4C96-B7DE-1442296D59A0}" srcOrd="5" destOrd="0" presId="urn:microsoft.com/office/officeart/2005/8/layout/hierarchy1"/>
    <dgm:cxn modelId="{DFBFB768-50F4-4F54-B0C0-C5AB1D72386E}" type="presParOf" srcId="{000CEEAF-62F7-4C96-B7DE-1442296D59A0}" destId="{607749C6-5D9B-42ED-AD6D-9FC9CF1B465F}" srcOrd="0" destOrd="0" presId="urn:microsoft.com/office/officeart/2005/8/layout/hierarchy1"/>
    <dgm:cxn modelId="{DC0D8BFC-7830-4A28-A24A-370F43907D0A}" type="presParOf" srcId="{607749C6-5D9B-42ED-AD6D-9FC9CF1B465F}" destId="{03F33235-3742-43F3-B043-CD425FE554E1}" srcOrd="0" destOrd="0" presId="urn:microsoft.com/office/officeart/2005/8/layout/hierarchy1"/>
    <dgm:cxn modelId="{CB927D3A-443A-4665-B0BC-31C10EB2BDF0}" type="presParOf" srcId="{607749C6-5D9B-42ED-AD6D-9FC9CF1B465F}" destId="{F93FEF4E-238C-4E8F-8E53-FDF7487B24AC}" srcOrd="1" destOrd="0" presId="urn:microsoft.com/office/officeart/2005/8/layout/hierarchy1"/>
    <dgm:cxn modelId="{D0D2EA26-8977-4577-8770-9C49241DDD51}" type="presParOf" srcId="{000CEEAF-62F7-4C96-B7DE-1442296D59A0}" destId="{EF9FC61D-5B0F-41DE-90C7-41E343A18B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55D6F2-76B2-4A98-B123-35E92B7442FA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</dgm:pt>
    <dgm:pt modelId="{5076BACA-11AD-473C-BEDB-ACF942022E39}">
      <dgm:prSet phldrT="[Текст]" custT="1"/>
      <dgm:spPr/>
      <dgm:t>
        <a:bodyPr/>
        <a:lstStyle/>
        <a:p>
          <a:r>
            <a:rPr lang="uk-UA" sz="3600" b="1" i="0" dirty="0" smtClean="0">
              <a:latin typeface="+mj-lt"/>
            </a:rPr>
            <a:t>Первинні</a:t>
          </a:r>
          <a:endParaRPr lang="uk-UA" sz="3600" b="0" i="0" dirty="0">
            <a:latin typeface="+mj-lt"/>
          </a:endParaRPr>
        </a:p>
      </dgm:t>
    </dgm:pt>
    <dgm:pt modelId="{F15431BE-594C-475D-B84D-D942C291840C}" type="parTrans" cxnId="{398FDD60-D653-45F8-8787-2E116687A6D1}">
      <dgm:prSet/>
      <dgm:spPr/>
      <dgm:t>
        <a:bodyPr/>
        <a:lstStyle/>
        <a:p>
          <a:endParaRPr lang="uk-UA"/>
        </a:p>
      </dgm:t>
    </dgm:pt>
    <dgm:pt modelId="{4D741750-E2D5-4EA8-899C-165113DD3326}" type="sibTrans" cxnId="{398FDD60-D653-45F8-8787-2E116687A6D1}">
      <dgm:prSet/>
      <dgm:spPr/>
      <dgm:t>
        <a:bodyPr/>
        <a:lstStyle/>
        <a:p>
          <a:endParaRPr lang="uk-UA"/>
        </a:p>
      </dgm:t>
    </dgm:pt>
    <dgm:pt modelId="{D1D2B160-D7FA-48DC-A72E-FD9202D5866C}">
      <dgm:prSet phldrT="[Текст]" custT="1"/>
      <dgm:spPr/>
      <dgm:t>
        <a:bodyPr anchor="ctr" anchorCtr="1"/>
        <a:lstStyle/>
        <a:p>
          <a:r>
            <a:rPr lang="uk-UA" sz="3600" b="1" i="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Вторинні</a:t>
          </a:r>
          <a:endParaRPr lang="uk-UA" sz="3600" b="0" i="0" dirty="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0A806528-83C2-41B8-9654-4F156EBE7229}" type="parTrans" cxnId="{66C3D39C-49CB-4C18-B876-514FFA335334}">
      <dgm:prSet/>
      <dgm:spPr/>
      <dgm:t>
        <a:bodyPr/>
        <a:lstStyle/>
        <a:p>
          <a:endParaRPr lang="uk-UA"/>
        </a:p>
      </dgm:t>
    </dgm:pt>
    <dgm:pt modelId="{DEDBFD17-21AC-4FC8-86D9-38EBF880DF54}" type="sibTrans" cxnId="{66C3D39C-49CB-4C18-B876-514FFA335334}">
      <dgm:prSet/>
      <dgm:spPr/>
      <dgm:t>
        <a:bodyPr/>
        <a:lstStyle/>
        <a:p>
          <a:endParaRPr lang="uk-UA"/>
        </a:p>
      </dgm:t>
    </dgm:pt>
    <dgm:pt modelId="{4B03E2CF-F7C8-4631-985E-CB9AD61AF8F6}">
      <dgm:prSet phldrT="[Текст]" custT="1"/>
      <dgm:spPr/>
      <dgm:t>
        <a:bodyPr/>
        <a:lstStyle/>
        <a:p>
          <a:r>
            <a:rPr lang="uk-UA" sz="2400" i="0" smtClean="0">
              <a:latin typeface="+mj-lt"/>
            </a:rPr>
            <a:t>притаманна командно-адміністративна організація державної влади</a:t>
          </a:r>
          <a:endParaRPr lang="uk-UA" sz="2400" b="0" i="0" dirty="0">
            <a:latin typeface="+mj-lt"/>
          </a:endParaRPr>
        </a:p>
      </dgm:t>
    </dgm:pt>
    <dgm:pt modelId="{53AFAB7E-5ACE-410B-AAAA-88DF7556856E}" type="parTrans" cxnId="{03EE4AF8-51BC-4A2C-B834-265000AFA579}">
      <dgm:prSet/>
      <dgm:spPr/>
      <dgm:t>
        <a:bodyPr/>
        <a:lstStyle/>
        <a:p>
          <a:endParaRPr lang="ru-RU"/>
        </a:p>
      </dgm:t>
    </dgm:pt>
    <dgm:pt modelId="{F1B73408-03C3-455B-B2F5-EA7B83EAC53E}" type="sibTrans" cxnId="{03EE4AF8-51BC-4A2C-B834-265000AFA579}">
      <dgm:prSet/>
      <dgm:spPr/>
      <dgm:t>
        <a:bodyPr/>
        <a:lstStyle/>
        <a:p>
          <a:endParaRPr lang="ru-RU"/>
        </a:p>
      </dgm:t>
    </dgm:pt>
    <dgm:pt modelId="{E4D6713A-188C-406F-9593-1C22AD856A7A}">
      <dgm:prSet phldrT="[Текст]" custT="1"/>
      <dgm:spPr/>
      <dgm:t>
        <a:bodyPr/>
        <a:lstStyle/>
        <a:p>
          <a:r>
            <a:rPr lang="uk-UA" sz="2400" i="0" smtClean="0">
              <a:latin typeface="+mj-lt"/>
            </a:rPr>
            <a:t>давньосхідна (Єгипет, Персія, Шумери, Вавилон, Бірма), еллінська (Спарта, Афіни),</a:t>
          </a:r>
          <a:endParaRPr lang="uk-UA" sz="2400" b="0" i="0" dirty="0">
            <a:latin typeface="+mj-lt"/>
          </a:endParaRPr>
        </a:p>
      </dgm:t>
    </dgm:pt>
    <dgm:pt modelId="{5E2787A5-203E-4E77-9256-E624BFC807E5}" type="parTrans" cxnId="{3FF2707E-B77D-4332-9AF7-05A730FA716C}">
      <dgm:prSet/>
      <dgm:spPr/>
      <dgm:t>
        <a:bodyPr/>
        <a:lstStyle/>
        <a:p>
          <a:endParaRPr lang="ru-RU"/>
        </a:p>
      </dgm:t>
    </dgm:pt>
    <dgm:pt modelId="{E29054A6-6277-4D6F-9479-8F42136C1A03}" type="sibTrans" cxnId="{3FF2707E-B77D-4332-9AF7-05A730FA716C}">
      <dgm:prSet/>
      <dgm:spPr/>
      <dgm:t>
        <a:bodyPr/>
        <a:lstStyle/>
        <a:p>
          <a:endParaRPr lang="ru-RU"/>
        </a:p>
      </dgm:t>
    </dgm:pt>
    <dgm:pt modelId="{77F0CECB-9022-472B-9EFA-E0BC05D18351}">
      <dgm:prSet phldrT="[Текст]" custT="1"/>
      <dgm:spPr/>
      <dgm:t>
        <a:bodyPr/>
        <a:lstStyle/>
        <a:p>
          <a:r>
            <a:rPr lang="uk-UA" sz="2400" i="0" smtClean="0">
              <a:latin typeface="+mj-lt"/>
            </a:rPr>
            <a:t>римська</a:t>
          </a:r>
          <a:endParaRPr lang="uk-UA" sz="2400" b="0" i="0" dirty="0">
            <a:latin typeface="+mj-lt"/>
          </a:endParaRPr>
        </a:p>
      </dgm:t>
    </dgm:pt>
    <dgm:pt modelId="{F12A63B2-DAD5-4A94-A1D9-D7388C2FEB5F}" type="parTrans" cxnId="{C0A5F895-C68C-480C-A7E3-2C0C1A0BE701}">
      <dgm:prSet/>
      <dgm:spPr/>
      <dgm:t>
        <a:bodyPr/>
        <a:lstStyle/>
        <a:p>
          <a:endParaRPr lang="ru-RU"/>
        </a:p>
      </dgm:t>
    </dgm:pt>
    <dgm:pt modelId="{DB5367BA-9B3B-4BA5-A731-55E197ADE6F6}" type="sibTrans" cxnId="{C0A5F895-C68C-480C-A7E3-2C0C1A0BE701}">
      <dgm:prSet/>
      <dgm:spPr/>
      <dgm:t>
        <a:bodyPr/>
        <a:lstStyle/>
        <a:p>
          <a:endParaRPr lang="ru-RU"/>
        </a:p>
      </dgm:t>
    </dgm:pt>
    <dgm:pt modelId="{2468156E-2B15-4B85-8D2B-2D09F1F05D91}">
      <dgm:prSet phldrT="[Текст]" custT="1"/>
      <dgm:spPr/>
      <dgm:t>
        <a:bodyPr/>
        <a:lstStyle/>
        <a:p>
          <a:r>
            <a:rPr lang="uk-UA" sz="2400" i="0" dirty="0" smtClean="0">
              <a:latin typeface="+mj-lt"/>
            </a:rPr>
            <a:t>середньовічна</a:t>
          </a:r>
          <a:endParaRPr lang="uk-UA" sz="2400" b="0" i="0" dirty="0">
            <a:latin typeface="+mj-lt"/>
          </a:endParaRPr>
        </a:p>
      </dgm:t>
    </dgm:pt>
    <dgm:pt modelId="{36DC5060-593B-40F7-A31E-D5B056BB0EF0}" type="parTrans" cxnId="{CEF3C461-777B-4BE7-AF49-DA2C76316E79}">
      <dgm:prSet/>
      <dgm:spPr/>
      <dgm:t>
        <a:bodyPr/>
        <a:lstStyle/>
        <a:p>
          <a:endParaRPr lang="ru-RU"/>
        </a:p>
      </dgm:t>
    </dgm:pt>
    <dgm:pt modelId="{F5DB86A2-E748-45BA-9F8A-240C433CDA60}" type="sibTrans" cxnId="{CEF3C461-777B-4BE7-AF49-DA2C76316E79}">
      <dgm:prSet/>
      <dgm:spPr/>
      <dgm:t>
        <a:bodyPr/>
        <a:lstStyle/>
        <a:p>
          <a:endParaRPr lang="ru-RU"/>
        </a:p>
      </dgm:t>
    </dgm:pt>
    <dgm:pt modelId="{CBE7A113-16E6-4AA6-891F-F74865499935}">
      <dgm:prSet phldrT="[Текст]" custT="1"/>
      <dgm:spPr/>
      <dgm:t>
        <a:bodyPr anchor="ctr" anchorCtr="1"/>
        <a:lstStyle/>
        <a:p>
          <a:r>
            <a:rPr lang="uk-UA" sz="2400" dirty="0" smtClean="0">
              <a:latin typeface="+mj-lt"/>
            </a:rPr>
            <a:t>виникли на основі відмінності, що позначилася від самого початку, між державною владою і культурно-релігійним комплексом</a:t>
          </a:r>
          <a:endParaRPr lang="uk-UA" sz="2400" b="0" i="0" dirty="0">
            <a:latin typeface="+mj-lt"/>
          </a:endParaRPr>
        </a:p>
      </dgm:t>
    </dgm:pt>
    <dgm:pt modelId="{5B3A4CBA-0F53-4E05-87E0-C8179CFF8855}" type="parTrans" cxnId="{B12B91C0-9562-4E18-B553-4F52D4A0FC22}">
      <dgm:prSet/>
      <dgm:spPr/>
      <dgm:t>
        <a:bodyPr/>
        <a:lstStyle/>
        <a:p>
          <a:endParaRPr lang="ru-RU"/>
        </a:p>
      </dgm:t>
    </dgm:pt>
    <dgm:pt modelId="{BAD972A2-2F50-499C-A55B-2F46E909F63C}" type="sibTrans" cxnId="{B12B91C0-9562-4E18-B553-4F52D4A0FC22}">
      <dgm:prSet/>
      <dgm:spPr/>
      <dgm:t>
        <a:bodyPr/>
        <a:lstStyle/>
        <a:p>
          <a:endParaRPr lang="ru-RU"/>
        </a:p>
      </dgm:t>
    </dgm:pt>
    <dgm:pt modelId="{FA33355B-3618-4B9F-B79C-68E8DAFE21C9}">
      <dgm:prSet phldrT="[Текст]" custT="1"/>
      <dgm:spPr/>
      <dgm:t>
        <a:bodyPr anchor="ctr" anchorCtr="1"/>
        <a:lstStyle/>
        <a:p>
          <a:r>
            <a:rPr lang="uk-UA" sz="2400" dirty="0" smtClean="0">
              <a:latin typeface="+mj-lt"/>
            </a:rPr>
            <a:t>держави Західної Європи, Північної Америки, Східної Європи, Латинської Америки та ін</a:t>
          </a:r>
          <a:r>
            <a:rPr lang="uk-UA" sz="2400" b="0" dirty="0" smtClean="0">
              <a:latin typeface="+mj-lt"/>
            </a:rPr>
            <a:t>ше</a:t>
          </a:r>
          <a:endParaRPr lang="uk-UA" sz="2400" b="0" i="0" dirty="0">
            <a:latin typeface="+mj-lt"/>
          </a:endParaRPr>
        </a:p>
      </dgm:t>
    </dgm:pt>
    <dgm:pt modelId="{8F279739-4810-4923-A355-B8F367BA5714}" type="parTrans" cxnId="{863E80EA-7278-4847-82CE-D0FC486B2511}">
      <dgm:prSet/>
      <dgm:spPr/>
      <dgm:t>
        <a:bodyPr/>
        <a:lstStyle/>
        <a:p>
          <a:endParaRPr lang="ru-RU"/>
        </a:p>
      </dgm:t>
    </dgm:pt>
    <dgm:pt modelId="{DE6524E2-AEA6-4862-83DA-425716A3C491}" type="sibTrans" cxnId="{863E80EA-7278-4847-82CE-D0FC486B2511}">
      <dgm:prSet/>
      <dgm:spPr/>
      <dgm:t>
        <a:bodyPr/>
        <a:lstStyle/>
        <a:p>
          <a:endParaRPr lang="ru-RU"/>
        </a:p>
      </dgm:t>
    </dgm:pt>
    <dgm:pt modelId="{B8160642-45A5-4F4A-AE60-B497B7DB3163}" type="pres">
      <dgm:prSet presAssocID="{D955D6F2-76B2-4A98-B123-35E92B7442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E940A9C-4F78-498A-831B-5982D50A63FE}" type="pres">
      <dgm:prSet presAssocID="{5076BACA-11AD-473C-BEDB-ACF942022E39}" presName="root" presStyleCnt="0"/>
      <dgm:spPr/>
    </dgm:pt>
    <dgm:pt modelId="{ADD3AE6C-CC5D-4068-B532-5EAA79216672}" type="pres">
      <dgm:prSet presAssocID="{5076BACA-11AD-473C-BEDB-ACF942022E39}" presName="rootComposite" presStyleCnt="0"/>
      <dgm:spPr/>
    </dgm:pt>
    <dgm:pt modelId="{40C3C627-DB22-4644-B0C8-BE13C877DA27}" type="pres">
      <dgm:prSet presAssocID="{5076BACA-11AD-473C-BEDB-ACF942022E39}" presName="rootText" presStyleLbl="node1" presStyleIdx="0" presStyleCnt="2" custScaleY="35807"/>
      <dgm:spPr/>
      <dgm:t>
        <a:bodyPr/>
        <a:lstStyle/>
        <a:p>
          <a:endParaRPr lang="ru-RU"/>
        </a:p>
      </dgm:t>
    </dgm:pt>
    <dgm:pt modelId="{8A87BADA-1AF3-4C44-ACEE-8856D2C9DF51}" type="pres">
      <dgm:prSet presAssocID="{5076BACA-11AD-473C-BEDB-ACF942022E39}" presName="rootConnector" presStyleLbl="node1" presStyleIdx="0" presStyleCnt="2"/>
      <dgm:spPr/>
      <dgm:t>
        <a:bodyPr/>
        <a:lstStyle/>
        <a:p>
          <a:endParaRPr lang="ru-RU"/>
        </a:p>
      </dgm:t>
    </dgm:pt>
    <dgm:pt modelId="{7664340D-3A1C-4824-9D90-732B6C3CC6A0}" type="pres">
      <dgm:prSet presAssocID="{5076BACA-11AD-473C-BEDB-ACF942022E39}" presName="childShape" presStyleCnt="0"/>
      <dgm:spPr/>
    </dgm:pt>
    <dgm:pt modelId="{45FCC5B4-D968-4EA3-ABAE-E0621311F9D6}" type="pres">
      <dgm:prSet presAssocID="{53AFAB7E-5ACE-410B-AAAA-88DF7556856E}" presName="Name13" presStyleLbl="parChTrans1D2" presStyleIdx="0" presStyleCnt="2"/>
      <dgm:spPr/>
      <dgm:t>
        <a:bodyPr/>
        <a:lstStyle/>
        <a:p>
          <a:endParaRPr lang="ru-RU"/>
        </a:p>
      </dgm:t>
    </dgm:pt>
    <dgm:pt modelId="{3C18F03D-7B5C-45FB-AADB-4DC73A15B7F2}" type="pres">
      <dgm:prSet presAssocID="{4B03E2CF-F7C8-4631-985E-CB9AD61AF8F6}" presName="childText" presStyleLbl="bgAcc1" presStyleIdx="0" presStyleCnt="2" custScaleX="121319" custScaleY="130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D67A0-E5EA-499C-AC4A-594ACFA75C47}" type="pres">
      <dgm:prSet presAssocID="{D1D2B160-D7FA-48DC-A72E-FD9202D5866C}" presName="root" presStyleCnt="0"/>
      <dgm:spPr/>
    </dgm:pt>
    <dgm:pt modelId="{435B48B9-EF4C-4745-A3E5-C3059BDDC1AF}" type="pres">
      <dgm:prSet presAssocID="{D1D2B160-D7FA-48DC-A72E-FD9202D5866C}" presName="rootComposite" presStyleCnt="0"/>
      <dgm:spPr/>
    </dgm:pt>
    <dgm:pt modelId="{6618F8B8-2ED9-4505-8395-C7190845A526}" type="pres">
      <dgm:prSet presAssocID="{D1D2B160-D7FA-48DC-A72E-FD9202D5866C}" presName="rootText" presStyleLbl="node1" presStyleIdx="1" presStyleCnt="2" custScaleY="35807"/>
      <dgm:spPr/>
      <dgm:t>
        <a:bodyPr/>
        <a:lstStyle/>
        <a:p>
          <a:endParaRPr lang="ru-RU"/>
        </a:p>
      </dgm:t>
    </dgm:pt>
    <dgm:pt modelId="{64831FC5-C93C-4013-BB97-067F328ADA7B}" type="pres">
      <dgm:prSet presAssocID="{D1D2B160-D7FA-48DC-A72E-FD9202D5866C}" presName="rootConnector" presStyleLbl="node1" presStyleIdx="1" presStyleCnt="2"/>
      <dgm:spPr/>
      <dgm:t>
        <a:bodyPr/>
        <a:lstStyle/>
        <a:p>
          <a:endParaRPr lang="ru-RU"/>
        </a:p>
      </dgm:t>
    </dgm:pt>
    <dgm:pt modelId="{3CB0CC26-411A-480C-A4F9-819D201DDA03}" type="pres">
      <dgm:prSet presAssocID="{D1D2B160-D7FA-48DC-A72E-FD9202D5866C}" presName="childShape" presStyleCnt="0"/>
      <dgm:spPr/>
    </dgm:pt>
    <dgm:pt modelId="{B1830E0D-40FE-4E93-91E3-433AB9A36DA8}" type="pres">
      <dgm:prSet presAssocID="{5B3A4CBA-0F53-4E05-87E0-C8179CFF8855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71471D5-D6E7-4E05-9E2E-EB09B2FEBAB0}" type="pres">
      <dgm:prSet presAssocID="{CBE7A113-16E6-4AA6-891F-F74865499935}" presName="childText" presStyleLbl="bgAcc1" presStyleIdx="1" presStyleCnt="2" custScaleY="16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3284A0-8795-43A0-874A-1309307C6910}" type="presOf" srcId="{E4D6713A-188C-406F-9593-1C22AD856A7A}" destId="{3C18F03D-7B5C-45FB-AADB-4DC73A15B7F2}" srcOrd="0" destOrd="1" presId="urn:microsoft.com/office/officeart/2005/8/layout/hierarchy3"/>
    <dgm:cxn modelId="{21BE49A7-E3A6-4D34-A1D2-E1454EC9C736}" type="presOf" srcId="{D955D6F2-76B2-4A98-B123-35E92B7442FA}" destId="{B8160642-45A5-4F4A-AE60-B497B7DB3163}" srcOrd="0" destOrd="0" presId="urn:microsoft.com/office/officeart/2005/8/layout/hierarchy3"/>
    <dgm:cxn modelId="{53FF4936-E65C-4646-80E0-0EF142081270}" type="presOf" srcId="{5076BACA-11AD-473C-BEDB-ACF942022E39}" destId="{8A87BADA-1AF3-4C44-ACEE-8856D2C9DF51}" srcOrd="1" destOrd="0" presId="urn:microsoft.com/office/officeart/2005/8/layout/hierarchy3"/>
    <dgm:cxn modelId="{58333D1B-E9FC-4394-AE1C-05836F9F6868}" type="presOf" srcId="{53AFAB7E-5ACE-410B-AAAA-88DF7556856E}" destId="{45FCC5B4-D968-4EA3-ABAE-E0621311F9D6}" srcOrd="0" destOrd="0" presId="urn:microsoft.com/office/officeart/2005/8/layout/hierarchy3"/>
    <dgm:cxn modelId="{0BC463C5-CC6E-44FE-9CEF-B6D279DB9C84}" type="presOf" srcId="{4B03E2CF-F7C8-4631-985E-CB9AD61AF8F6}" destId="{3C18F03D-7B5C-45FB-AADB-4DC73A15B7F2}" srcOrd="0" destOrd="0" presId="urn:microsoft.com/office/officeart/2005/8/layout/hierarchy3"/>
    <dgm:cxn modelId="{C521702D-A656-42ED-9437-2CA807BC8B30}" type="presOf" srcId="{5B3A4CBA-0F53-4E05-87E0-C8179CFF8855}" destId="{B1830E0D-40FE-4E93-91E3-433AB9A36DA8}" srcOrd="0" destOrd="0" presId="urn:microsoft.com/office/officeart/2005/8/layout/hierarchy3"/>
    <dgm:cxn modelId="{F57B668A-9C6B-4E13-8433-679C03B3D5FB}" type="presOf" srcId="{CBE7A113-16E6-4AA6-891F-F74865499935}" destId="{071471D5-D6E7-4E05-9E2E-EB09B2FEBAB0}" srcOrd="0" destOrd="0" presId="urn:microsoft.com/office/officeart/2005/8/layout/hierarchy3"/>
    <dgm:cxn modelId="{863E80EA-7278-4847-82CE-D0FC486B2511}" srcId="{CBE7A113-16E6-4AA6-891F-F74865499935}" destId="{FA33355B-3618-4B9F-B79C-68E8DAFE21C9}" srcOrd="0" destOrd="0" parTransId="{8F279739-4810-4923-A355-B8F367BA5714}" sibTransId="{DE6524E2-AEA6-4862-83DA-425716A3C491}"/>
    <dgm:cxn modelId="{988A7FA0-638E-40AB-AB4F-FDB04B34FADC}" type="presOf" srcId="{D1D2B160-D7FA-48DC-A72E-FD9202D5866C}" destId="{6618F8B8-2ED9-4505-8395-C7190845A526}" srcOrd="0" destOrd="0" presId="urn:microsoft.com/office/officeart/2005/8/layout/hierarchy3"/>
    <dgm:cxn modelId="{913420D8-27D8-43F0-B805-AFF40AD18C72}" type="presOf" srcId="{D1D2B160-D7FA-48DC-A72E-FD9202D5866C}" destId="{64831FC5-C93C-4013-BB97-067F328ADA7B}" srcOrd="1" destOrd="0" presId="urn:microsoft.com/office/officeart/2005/8/layout/hierarchy3"/>
    <dgm:cxn modelId="{CEF3C461-777B-4BE7-AF49-DA2C76316E79}" srcId="{4B03E2CF-F7C8-4631-985E-CB9AD61AF8F6}" destId="{2468156E-2B15-4B85-8D2B-2D09F1F05D91}" srcOrd="2" destOrd="0" parTransId="{36DC5060-593B-40F7-A31E-D5B056BB0EF0}" sibTransId="{F5DB86A2-E748-45BA-9F8A-240C433CDA60}"/>
    <dgm:cxn modelId="{C004F2DB-BC86-4BED-8581-1B0FA4B42FF2}" type="presOf" srcId="{FA33355B-3618-4B9F-B79C-68E8DAFE21C9}" destId="{071471D5-D6E7-4E05-9E2E-EB09B2FEBAB0}" srcOrd="0" destOrd="1" presId="urn:microsoft.com/office/officeart/2005/8/layout/hierarchy3"/>
    <dgm:cxn modelId="{3FF2707E-B77D-4332-9AF7-05A730FA716C}" srcId="{4B03E2CF-F7C8-4631-985E-CB9AD61AF8F6}" destId="{E4D6713A-188C-406F-9593-1C22AD856A7A}" srcOrd="0" destOrd="0" parTransId="{5E2787A5-203E-4E77-9256-E624BFC807E5}" sibTransId="{E29054A6-6277-4D6F-9479-8F42136C1A03}"/>
    <dgm:cxn modelId="{C0A5F895-C68C-480C-A7E3-2C0C1A0BE701}" srcId="{4B03E2CF-F7C8-4631-985E-CB9AD61AF8F6}" destId="{77F0CECB-9022-472B-9EFA-E0BC05D18351}" srcOrd="1" destOrd="0" parTransId="{F12A63B2-DAD5-4A94-A1D9-D7388C2FEB5F}" sibTransId="{DB5367BA-9B3B-4BA5-A731-55E197ADE6F6}"/>
    <dgm:cxn modelId="{398FDD60-D653-45F8-8787-2E116687A6D1}" srcId="{D955D6F2-76B2-4A98-B123-35E92B7442FA}" destId="{5076BACA-11AD-473C-BEDB-ACF942022E39}" srcOrd="0" destOrd="0" parTransId="{F15431BE-594C-475D-B84D-D942C291840C}" sibTransId="{4D741750-E2D5-4EA8-899C-165113DD3326}"/>
    <dgm:cxn modelId="{F13400C9-8909-4B94-AF67-207E4EB2D681}" type="presOf" srcId="{5076BACA-11AD-473C-BEDB-ACF942022E39}" destId="{40C3C627-DB22-4644-B0C8-BE13C877DA27}" srcOrd="0" destOrd="0" presId="urn:microsoft.com/office/officeart/2005/8/layout/hierarchy3"/>
    <dgm:cxn modelId="{17BDFC06-A180-4325-BF93-645A6CC6E0F9}" type="presOf" srcId="{77F0CECB-9022-472B-9EFA-E0BC05D18351}" destId="{3C18F03D-7B5C-45FB-AADB-4DC73A15B7F2}" srcOrd="0" destOrd="2" presId="urn:microsoft.com/office/officeart/2005/8/layout/hierarchy3"/>
    <dgm:cxn modelId="{B12B91C0-9562-4E18-B553-4F52D4A0FC22}" srcId="{D1D2B160-D7FA-48DC-A72E-FD9202D5866C}" destId="{CBE7A113-16E6-4AA6-891F-F74865499935}" srcOrd="0" destOrd="0" parTransId="{5B3A4CBA-0F53-4E05-87E0-C8179CFF8855}" sibTransId="{BAD972A2-2F50-499C-A55B-2F46E909F63C}"/>
    <dgm:cxn modelId="{65836864-AE83-4DA8-B0EB-373A7BC4945A}" type="presOf" srcId="{2468156E-2B15-4B85-8D2B-2D09F1F05D91}" destId="{3C18F03D-7B5C-45FB-AADB-4DC73A15B7F2}" srcOrd="0" destOrd="3" presId="urn:microsoft.com/office/officeart/2005/8/layout/hierarchy3"/>
    <dgm:cxn modelId="{03EE4AF8-51BC-4A2C-B834-265000AFA579}" srcId="{5076BACA-11AD-473C-BEDB-ACF942022E39}" destId="{4B03E2CF-F7C8-4631-985E-CB9AD61AF8F6}" srcOrd="0" destOrd="0" parTransId="{53AFAB7E-5ACE-410B-AAAA-88DF7556856E}" sibTransId="{F1B73408-03C3-455B-B2F5-EA7B83EAC53E}"/>
    <dgm:cxn modelId="{66C3D39C-49CB-4C18-B876-514FFA335334}" srcId="{D955D6F2-76B2-4A98-B123-35E92B7442FA}" destId="{D1D2B160-D7FA-48DC-A72E-FD9202D5866C}" srcOrd="1" destOrd="0" parTransId="{0A806528-83C2-41B8-9654-4F156EBE7229}" sibTransId="{DEDBFD17-21AC-4FC8-86D9-38EBF880DF54}"/>
    <dgm:cxn modelId="{A6401E1B-26A4-4CE1-867A-216C3DA8CBBC}" type="presParOf" srcId="{B8160642-45A5-4F4A-AE60-B497B7DB3163}" destId="{4E940A9C-4F78-498A-831B-5982D50A63FE}" srcOrd="0" destOrd="0" presId="urn:microsoft.com/office/officeart/2005/8/layout/hierarchy3"/>
    <dgm:cxn modelId="{91445E6D-93D3-48B4-8E5D-06BF536205C1}" type="presParOf" srcId="{4E940A9C-4F78-498A-831B-5982D50A63FE}" destId="{ADD3AE6C-CC5D-4068-B532-5EAA79216672}" srcOrd="0" destOrd="0" presId="urn:microsoft.com/office/officeart/2005/8/layout/hierarchy3"/>
    <dgm:cxn modelId="{DBB5A7B3-C8A0-4591-AA38-A484477BF4D8}" type="presParOf" srcId="{ADD3AE6C-CC5D-4068-B532-5EAA79216672}" destId="{40C3C627-DB22-4644-B0C8-BE13C877DA27}" srcOrd="0" destOrd="0" presId="urn:microsoft.com/office/officeart/2005/8/layout/hierarchy3"/>
    <dgm:cxn modelId="{2DDB0A99-5CA9-456F-80DB-8817B738E52F}" type="presParOf" srcId="{ADD3AE6C-CC5D-4068-B532-5EAA79216672}" destId="{8A87BADA-1AF3-4C44-ACEE-8856D2C9DF51}" srcOrd="1" destOrd="0" presId="urn:microsoft.com/office/officeart/2005/8/layout/hierarchy3"/>
    <dgm:cxn modelId="{B8904FBA-A4BB-46E0-8DF2-FD419842CCFE}" type="presParOf" srcId="{4E940A9C-4F78-498A-831B-5982D50A63FE}" destId="{7664340D-3A1C-4824-9D90-732B6C3CC6A0}" srcOrd="1" destOrd="0" presId="urn:microsoft.com/office/officeart/2005/8/layout/hierarchy3"/>
    <dgm:cxn modelId="{A18B42D9-5FCB-4AB9-95B8-5286AFB859A3}" type="presParOf" srcId="{7664340D-3A1C-4824-9D90-732B6C3CC6A0}" destId="{45FCC5B4-D968-4EA3-ABAE-E0621311F9D6}" srcOrd="0" destOrd="0" presId="urn:microsoft.com/office/officeart/2005/8/layout/hierarchy3"/>
    <dgm:cxn modelId="{285A7E96-C686-470B-A4F7-BA9CBC02B72A}" type="presParOf" srcId="{7664340D-3A1C-4824-9D90-732B6C3CC6A0}" destId="{3C18F03D-7B5C-45FB-AADB-4DC73A15B7F2}" srcOrd="1" destOrd="0" presId="urn:microsoft.com/office/officeart/2005/8/layout/hierarchy3"/>
    <dgm:cxn modelId="{B26789F3-A0D1-444F-A56C-F935E06C1C2D}" type="presParOf" srcId="{B8160642-45A5-4F4A-AE60-B497B7DB3163}" destId="{641D67A0-E5EA-499C-AC4A-594ACFA75C47}" srcOrd="1" destOrd="0" presId="urn:microsoft.com/office/officeart/2005/8/layout/hierarchy3"/>
    <dgm:cxn modelId="{F1B90896-935A-42BC-B3EC-817E90810F99}" type="presParOf" srcId="{641D67A0-E5EA-499C-AC4A-594ACFA75C47}" destId="{435B48B9-EF4C-4745-A3E5-C3059BDDC1AF}" srcOrd="0" destOrd="0" presId="urn:microsoft.com/office/officeart/2005/8/layout/hierarchy3"/>
    <dgm:cxn modelId="{B18E4074-7B0D-4DDF-B09A-5A9C7767EE9B}" type="presParOf" srcId="{435B48B9-EF4C-4745-A3E5-C3059BDDC1AF}" destId="{6618F8B8-2ED9-4505-8395-C7190845A526}" srcOrd="0" destOrd="0" presId="urn:microsoft.com/office/officeart/2005/8/layout/hierarchy3"/>
    <dgm:cxn modelId="{399BED3A-EB10-42C3-8915-B4F0D7779968}" type="presParOf" srcId="{435B48B9-EF4C-4745-A3E5-C3059BDDC1AF}" destId="{64831FC5-C93C-4013-BB97-067F328ADA7B}" srcOrd="1" destOrd="0" presId="urn:microsoft.com/office/officeart/2005/8/layout/hierarchy3"/>
    <dgm:cxn modelId="{B36862ED-AF66-4B7D-97F8-4C46CAEAC286}" type="presParOf" srcId="{641D67A0-E5EA-499C-AC4A-594ACFA75C47}" destId="{3CB0CC26-411A-480C-A4F9-819D201DDA03}" srcOrd="1" destOrd="0" presId="urn:microsoft.com/office/officeart/2005/8/layout/hierarchy3"/>
    <dgm:cxn modelId="{C3E8BAD9-B5A8-4CE5-A576-48D424B71045}" type="presParOf" srcId="{3CB0CC26-411A-480C-A4F9-819D201DDA03}" destId="{B1830E0D-40FE-4E93-91E3-433AB9A36DA8}" srcOrd="0" destOrd="0" presId="urn:microsoft.com/office/officeart/2005/8/layout/hierarchy3"/>
    <dgm:cxn modelId="{242ACED5-A19C-42C8-803E-5BF2F32A1E6F}" type="presParOf" srcId="{3CB0CC26-411A-480C-A4F9-819D201DDA03}" destId="{071471D5-D6E7-4E05-9E2E-EB09B2FEBAB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614FD-7084-40BE-9D18-E1A64A0FB9DF}">
      <dsp:nvSpPr>
        <dsp:cNvPr id="0" name=""/>
        <dsp:cNvSpPr/>
      </dsp:nvSpPr>
      <dsp:spPr>
        <a:xfrm>
          <a:off x="884" y="235800"/>
          <a:ext cx="2417323" cy="11761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0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Державо-творення</a:t>
          </a:r>
          <a:endParaRPr lang="uk-UA" sz="2800" i="0" kern="120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4" y="235800"/>
        <a:ext cx="2417323" cy="1176112"/>
      </dsp:txXfrm>
    </dsp:sp>
    <dsp:sp modelId="{77C2E7A7-BE7C-4B92-87AE-49C5E83DB55A}">
      <dsp:nvSpPr>
        <dsp:cNvPr id="0" name=""/>
        <dsp:cNvSpPr/>
      </dsp:nvSpPr>
      <dsp:spPr>
        <a:xfrm>
          <a:off x="2614226" y="235800"/>
          <a:ext cx="1960187" cy="1176112"/>
        </a:xfrm>
        <a:prstGeom prst="rect">
          <a:avLst/>
        </a:prstGeom>
        <a:gradFill rotWithShape="0">
          <a:gsLst>
            <a:gs pos="0">
              <a:schemeClr val="accent3">
                <a:hueOff val="112317"/>
                <a:satOff val="-2090"/>
                <a:lumOff val="-633"/>
                <a:alphaOff val="0"/>
              </a:schemeClr>
            </a:gs>
            <a:gs pos="100000">
              <a:schemeClr val="accent3">
                <a:hueOff val="112317"/>
                <a:satOff val="-2090"/>
                <a:lumOff val="-633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112317"/>
                <a:satOff val="-2090"/>
                <a:lumOff val="-633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0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Визнання</a:t>
          </a:r>
          <a:endParaRPr lang="uk-UA" sz="2800" i="0" kern="120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4226" y="235800"/>
        <a:ext cx="1960187" cy="1176112"/>
      </dsp:txXfrm>
    </dsp:sp>
    <dsp:sp modelId="{4FD0F721-2CC4-41A9-ABAD-44536F94AFB3}">
      <dsp:nvSpPr>
        <dsp:cNvPr id="0" name=""/>
        <dsp:cNvSpPr/>
      </dsp:nvSpPr>
      <dsp:spPr>
        <a:xfrm>
          <a:off x="4770433" y="235800"/>
          <a:ext cx="1960187" cy="1176112"/>
        </a:xfrm>
        <a:prstGeom prst="rect">
          <a:avLst/>
        </a:prstGeom>
        <a:gradFill rotWithShape="0">
          <a:gsLst>
            <a:gs pos="0">
              <a:schemeClr val="accent3">
                <a:hueOff val="224634"/>
                <a:satOff val="-4179"/>
                <a:lumOff val="-1267"/>
                <a:alphaOff val="0"/>
              </a:schemeClr>
            </a:gs>
            <a:gs pos="100000">
              <a:schemeClr val="accent3">
                <a:hueOff val="224634"/>
                <a:satOff val="-4179"/>
                <a:lumOff val="-1267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224634"/>
                <a:satOff val="-4179"/>
                <a:lumOff val="-1267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Типи держави</a:t>
          </a:r>
          <a:endParaRPr lang="uk-UA" sz="2800" i="0" kern="120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0433" y="235800"/>
        <a:ext cx="1960187" cy="1176112"/>
      </dsp:txXfrm>
    </dsp:sp>
    <dsp:sp modelId="{A8C748B1-4A9D-4D08-A7B2-C9615FAB5A17}">
      <dsp:nvSpPr>
        <dsp:cNvPr id="0" name=""/>
        <dsp:cNvSpPr/>
      </dsp:nvSpPr>
      <dsp:spPr>
        <a:xfrm>
          <a:off x="6926640" y="235800"/>
          <a:ext cx="1960187" cy="1176112"/>
        </a:xfrm>
        <a:prstGeom prst="rect">
          <a:avLst/>
        </a:prstGeom>
        <a:gradFill rotWithShape="0">
          <a:gsLst>
            <a:gs pos="0">
              <a:schemeClr val="accent3">
                <a:hueOff val="336951"/>
                <a:satOff val="-6269"/>
                <a:lumOff val="-1900"/>
                <a:alphaOff val="0"/>
              </a:schemeClr>
            </a:gs>
            <a:gs pos="100000">
              <a:schemeClr val="accent3">
                <a:hueOff val="336951"/>
                <a:satOff val="-6269"/>
                <a:lumOff val="-190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336951"/>
                <a:satOff val="-6269"/>
                <a:lumOff val="-190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Формація</a:t>
          </a:r>
          <a:endParaRPr lang="uk-UA" sz="2800" i="0" kern="120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6640" y="235800"/>
        <a:ext cx="1960187" cy="1176112"/>
      </dsp:txXfrm>
    </dsp:sp>
    <dsp:sp modelId="{087C7AE2-F84E-402B-B98F-122062860B03}">
      <dsp:nvSpPr>
        <dsp:cNvPr id="0" name=""/>
        <dsp:cNvSpPr/>
      </dsp:nvSpPr>
      <dsp:spPr>
        <a:xfrm>
          <a:off x="9082847" y="235800"/>
          <a:ext cx="1960187" cy="1176112"/>
        </a:xfrm>
        <a:prstGeom prst="rect">
          <a:avLst/>
        </a:prstGeom>
        <a:gradFill rotWithShape="0">
          <a:gsLst>
            <a:gs pos="0">
              <a:schemeClr val="accent3">
                <a:hueOff val="449268"/>
                <a:satOff val="-8358"/>
                <a:lumOff val="-2534"/>
                <a:alphaOff val="0"/>
              </a:schemeClr>
            </a:gs>
            <a:gs pos="100000">
              <a:schemeClr val="accent3">
                <a:hueOff val="449268"/>
                <a:satOff val="-8358"/>
                <a:lumOff val="-2534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449268"/>
                <a:satOff val="-8358"/>
                <a:lumOff val="-2534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Цивілізація</a:t>
          </a:r>
          <a:endParaRPr lang="uk-UA" sz="2800" i="0" kern="120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82847" y="235800"/>
        <a:ext cx="1960187" cy="1176112"/>
      </dsp:txXfrm>
    </dsp:sp>
    <dsp:sp modelId="{757CB513-9995-4050-A677-4D21F87312DE}">
      <dsp:nvSpPr>
        <dsp:cNvPr id="0" name=""/>
        <dsp:cNvSpPr/>
      </dsp:nvSpPr>
      <dsp:spPr>
        <a:xfrm>
          <a:off x="84212" y="1607932"/>
          <a:ext cx="1960187" cy="1176112"/>
        </a:xfrm>
        <a:prstGeom prst="rect">
          <a:avLst/>
        </a:prstGeom>
        <a:gradFill rotWithShape="0">
          <a:gsLst>
            <a:gs pos="0">
              <a:schemeClr val="accent3">
                <a:hueOff val="561584"/>
                <a:satOff val="-10448"/>
                <a:lumOff val="-3167"/>
                <a:alphaOff val="0"/>
              </a:schemeClr>
            </a:gs>
            <a:gs pos="100000">
              <a:schemeClr val="accent3">
                <a:hueOff val="561584"/>
                <a:satOff val="-10448"/>
                <a:lumOff val="-3167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561584"/>
                <a:satOff val="-10448"/>
                <a:lumOff val="-3167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Соціальна держава</a:t>
          </a:r>
          <a:endParaRPr lang="uk-UA" sz="2800" i="0" kern="120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212" y="1607932"/>
        <a:ext cx="1960187" cy="1176112"/>
      </dsp:txXfrm>
    </dsp:sp>
    <dsp:sp modelId="{52274A85-13E1-4C05-AA1F-297AA6951F08}">
      <dsp:nvSpPr>
        <dsp:cNvPr id="0" name=""/>
        <dsp:cNvSpPr/>
      </dsp:nvSpPr>
      <dsp:spPr>
        <a:xfrm>
          <a:off x="2240419" y="1607932"/>
          <a:ext cx="1960187" cy="1176112"/>
        </a:xfrm>
        <a:prstGeom prst="rect">
          <a:avLst/>
        </a:prstGeom>
        <a:gradFill rotWithShape="0">
          <a:gsLst>
            <a:gs pos="0">
              <a:schemeClr val="accent3">
                <a:hueOff val="673901"/>
                <a:satOff val="-12537"/>
                <a:lumOff val="-3801"/>
                <a:alphaOff val="0"/>
              </a:schemeClr>
            </a:gs>
            <a:gs pos="100000">
              <a:schemeClr val="accent3">
                <a:hueOff val="673901"/>
                <a:satOff val="-12537"/>
                <a:lumOff val="-3801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673901"/>
                <a:satOff val="-12537"/>
                <a:lumOff val="-3801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Правова держава</a:t>
          </a:r>
          <a:endParaRPr lang="uk-UA" sz="2800" i="0" kern="120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0419" y="1607932"/>
        <a:ext cx="1960187" cy="1176112"/>
      </dsp:txXfrm>
    </dsp:sp>
    <dsp:sp modelId="{51B913C9-FB60-4027-8A99-BA42F0E055A0}">
      <dsp:nvSpPr>
        <dsp:cNvPr id="0" name=""/>
        <dsp:cNvSpPr/>
      </dsp:nvSpPr>
      <dsp:spPr>
        <a:xfrm>
          <a:off x="4396625" y="1607932"/>
          <a:ext cx="2250668" cy="1176112"/>
        </a:xfrm>
        <a:prstGeom prst="rect">
          <a:avLst/>
        </a:prstGeom>
        <a:gradFill rotWithShape="0">
          <a:gsLst>
            <a:gs pos="0">
              <a:schemeClr val="accent3">
                <a:hueOff val="786218"/>
                <a:satOff val="-14627"/>
                <a:lumOff val="-4434"/>
                <a:alphaOff val="0"/>
              </a:schemeClr>
            </a:gs>
            <a:gs pos="100000">
              <a:schemeClr val="accent3">
                <a:hueOff val="786218"/>
                <a:satOff val="-14627"/>
                <a:lumOff val="-4434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786218"/>
                <a:satOff val="-14627"/>
                <a:lumOff val="-4434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Технократія</a:t>
          </a:r>
          <a:endParaRPr lang="uk-UA" sz="2800" i="0" kern="120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6625" y="1607932"/>
        <a:ext cx="2250668" cy="1176112"/>
      </dsp:txXfrm>
    </dsp:sp>
    <dsp:sp modelId="{400D4EFC-AA68-4C80-AB23-2AF9007B3CCA}">
      <dsp:nvSpPr>
        <dsp:cNvPr id="0" name=""/>
        <dsp:cNvSpPr/>
      </dsp:nvSpPr>
      <dsp:spPr>
        <a:xfrm>
          <a:off x="6843312" y="1607932"/>
          <a:ext cx="1960187" cy="1176112"/>
        </a:xfrm>
        <a:prstGeom prst="rect">
          <a:avLst/>
        </a:prstGeom>
        <a:gradFill rotWithShape="0">
          <a:gsLst>
            <a:gs pos="0">
              <a:schemeClr val="accent3">
                <a:hueOff val="898535"/>
                <a:satOff val="-16716"/>
                <a:lumOff val="-5068"/>
                <a:alphaOff val="0"/>
              </a:schemeClr>
            </a:gs>
            <a:gs pos="100000">
              <a:schemeClr val="accent3">
                <a:hueOff val="898535"/>
                <a:satOff val="-16716"/>
                <a:lumOff val="-5068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898535"/>
                <a:satOff val="-16716"/>
                <a:lumOff val="-5068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700" i="0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Солідаризм</a:t>
          </a:r>
          <a:endParaRPr lang="uk-UA" sz="2700" i="0" kern="120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3312" y="1607932"/>
        <a:ext cx="1960187" cy="1176112"/>
      </dsp:txXfrm>
    </dsp:sp>
    <dsp:sp modelId="{D4E63A78-AA72-4E35-86B1-2C259FE77B40}">
      <dsp:nvSpPr>
        <dsp:cNvPr id="0" name=""/>
        <dsp:cNvSpPr/>
      </dsp:nvSpPr>
      <dsp:spPr>
        <a:xfrm>
          <a:off x="8999519" y="1607932"/>
          <a:ext cx="1960187" cy="1176112"/>
        </a:xfrm>
        <a:prstGeom prst="rect">
          <a:avLst/>
        </a:prstGeom>
        <a:gradFill rotWithShape="0">
          <a:gsLst>
            <a:gs pos="0">
              <a:schemeClr val="accent3">
                <a:hueOff val="1010852"/>
                <a:satOff val="-18806"/>
                <a:lumOff val="-5701"/>
                <a:alphaOff val="0"/>
              </a:schemeClr>
            </a:gs>
            <a:gs pos="100000">
              <a:schemeClr val="accent3">
                <a:hueOff val="1010852"/>
                <a:satOff val="-18806"/>
                <a:lumOff val="-5701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1010852"/>
                <a:satOff val="-18806"/>
                <a:lumOff val="-5701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Анархізм</a:t>
          </a:r>
          <a:endParaRPr lang="uk-UA" sz="2800" i="0" kern="120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99519" y="1607932"/>
        <a:ext cx="1960187" cy="1176112"/>
      </dsp:txXfrm>
    </dsp:sp>
    <dsp:sp modelId="{F50FB119-0147-4386-85B3-72F540E68080}">
      <dsp:nvSpPr>
        <dsp:cNvPr id="0" name=""/>
        <dsp:cNvSpPr/>
      </dsp:nvSpPr>
      <dsp:spPr>
        <a:xfrm>
          <a:off x="901032" y="2980063"/>
          <a:ext cx="2305435" cy="1176112"/>
        </a:xfrm>
        <a:prstGeom prst="rect">
          <a:avLst/>
        </a:prstGeom>
        <a:gradFill rotWithShape="0">
          <a:gsLst>
            <a:gs pos="0">
              <a:schemeClr val="accent3">
                <a:hueOff val="1123169"/>
                <a:satOff val="-20895"/>
                <a:lumOff val="-6335"/>
                <a:alphaOff val="0"/>
              </a:schemeClr>
            </a:gs>
            <a:gs pos="100000">
              <a:schemeClr val="accent3">
                <a:hueOff val="1123169"/>
                <a:satOff val="-20895"/>
                <a:lumOff val="-6335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1123169"/>
                <a:satOff val="-20895"/>
                <a:lumOff val="-6335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i="0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Теорія еліт</a:t>
          </a:r>
          <a:endParaRPr lang="uk-UA" sz="2800" i="0" kern="120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1032" y="2980063"/>
        <a:ext cx="2305435" cy="1176112"/>
      </dsp:txXfrm>
    </dsp:sp>
    <dsp:sp modelId="{231F6A7C-8AD6-4C4A-9B6B-43036585934F}">
      <dsp:nvSpPr>
        <dsp:cNvPr id="0" name=""/>
        <dsp:cNvSpPr/>
      </dsp:nvSpPr>
      <dsp:spPr>
        <a:xfrm>
          <a:off x="3402487" y="2980063"/>
          <a:ext cx="1960187" cy="1176112"/>
        </a:xfrm>
        <a:prstGeom prst="rect">
          <a:avLst/>
        </a:prstGeom>
        <a:gradFill rotWithShape="0">
          <a:gsLst>
            <a:gs pos="0">
              <a:schemeClr val="accent3">
                <a:hueOff val="1235486"/>
                <a:satOff val="-22985"/>
                <a:lumOff val="-6968"/>
                <a:alphaOff val="0"/>
              </a:schemeClr>
            </a:gs>
            <a:gs pos="100000">
              <a:schemeClr val="accent3">
                <a:hueOff val="1235486"/>
                <a:satOff val="-22985"/>
                <a:lumOff val="-6968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1235486"/>
                <a:satOff val="-22985"/>
                <a:lumOff val="-6968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i="0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Теорія елітарної демократії</a:t>
          </a:r>
          <a:endParaRPr lang="uk-UA" sz="2600" i="0" kern="120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2487" y="2980063"/>
        <a:ext cx="1960187" cy="1176112"/>
      </dsp:txXfrm>
    </dsp:sp>
    <dsp:sp modelId="{A7D902A0-150F-409B-AE5A-BB7E3B37FD9C}">
      <dsp:nvSpPr>
        <dsp:cNvPr id="0" name=""/>
        <dsp:cNvSpPr/>
      </dsp:nvSpPr>
      <dsp:spPr>
        <a:xfrm>
          <a:off x="5558693" y="2980063"/>
          <a:ext cx="2427986" cy="1176112"/>
        </a:xfrm>
        <a:prstGeom prst="rect">
          <a:avLst/>
        </a:prstGeom>
        <a:gradFill rotWithShape="0">
          <a:gsLst>
            <a:gs pos="0">
              <a:schemeClr val="accent3">
                <a:hueOff val="1347803"/>
                <a:satOff val="-25074"/>
                <a:lumOff val="-7602"/>
                <a:alphaOff val="0"/>
              </a:schemeClr>
            </a:gs>
            <a:gs pos="100000">
              <a:schemeClr val="accent3">
                <a:hueOff val="1347803"/>
                <a:satOff val="-25074"/>
                <a:lumOff val="-7602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1347803"/>
                <a:satOff val="-25074"/>
                <a:lumOff val="-7602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i="0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Теорія плюралістичної демократії</a:t>
          </a:r>
          <a:endParaRPr lang="uk-UA" sz="2400" i="0" kern="120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8693" y="2980063"/>
        <a:ext cx="2427986" cy="1176112"/>
      </dsp:txXfrm>
    </dsp:sp>
    <dsp:sp modelId="{35426E4E-60D4-487A-ACF7-AFE886C2B0F1}">
      <dsp:nvSpPr>
        <dsp:cNvPr id="0" name=""/>
        <dsp:cNvSpPr/>
      </dsp:nvSpPr>
      <dsp:spPr>
        <a:xfrm>
          <a:off x="8341729" y="2964115"/>
          <a:ext cx="1960187" cy="1176112"/>
        </a:xfrm>
        <a:prstGeom prst="rect">
          <a:avLst/>
        </a:prstGeom>
        <a:gradFill rotWithShape="0">
          <a:gsLst>
            <a:gs pos="0">
              <a:schemeClr val="accent3">
                <a:hueOff val="1460120"/>
                <a:satOff val="-27164"/>
                <a:lumOff val="-8235"/>
                <a:alphaOff val="0"/>
              </a:schemeClr>
            </a:gs>
            <a:gs pos="100000">
              <a:schemeClr val="accent3">
                <a:hueOff val="1460120"/>
                <a:satOff val="-27164"/>
                <a:lumOff val="-8235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1460120"/>
                <a:satOff val="-27164"/>
                <a:lumOff val="-8235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i="0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Тоталітарна держава</a:t>
          </a:r>
          <a:endParaRPr lang="uk-UA" sz="2400" i="0" kern="1200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1729" y="2964115"/>
        <a:ext cx="1960187" cy="11761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CC1BF-449B-45AD-9815-FD2ED9A4C1B8}">
      <dsp:nvSpPr>
        <dsp:cNvPr id="0" name=""/>
        <dsp:cNvSpPr/>
      </dsp:nvSpPr>
      <dsp:spPr>
        <a:xfrm>
          <a:off x="15" y="63166"/>
          <a:ext cx="3452663" cy="12669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+mj-lt"/>
            </a:rPr>
            <a:t>Правова держава</a:t>
          </a:r>
          <a:endParaRPr lang="uk-UA" sz="2800" kern="1200" dirty="0">
            <a:latin typeface="+mj-lt"/>
          </a:endParaRPr>
        </a:p>
      </dsp:txBody>
      <dsp:txXfrm>
        <a:off x="15" y="63166"/>
        <a:ext cx="3452663" cy="1266906"/>
      </dsp:txXfrm>
    </dsp:sp>
    <dsp:sp modelId="{F7DD734F-9116-43D1-A25F-A665BBBCBC66}">
      <dsp:nvSpPr>
        <dsp:cNvPr id="0" name=""/>
        <dsp:cNvSpPr/>
      </dsp:nvSpPr>
      <dsp:spPr>
        <a:xfrm>
          <a:off x="3800845" y="126845"/>
          <a:ext cx="2456708" cy="10892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</a:rPr>
            <a:t>Соціальна держава</a:t>
          </a:r>
          <a:endParaRPr lang="uk-UA" sz="2400" kern="1200" dirty="0">
            <a:latin typeface="+mj-lt"/>
          </a:endParaRPr>
        </a:p>
      </dsp:txBody>
      <dsp:txXfrm>
        <a:off x="3800845" y="126845"/>
        <a:ext cx="2456708" cy="1089225"/>
      </dsp:txXfrm>
    </dsp:sp>
    <dsp:sp modelId="{C881139D-FE8B-48A5-B38E-64DC362295FD}">
      <dsp:nvSpPr>
        <dsp:cNvPr id="0" name=""/>
        <dsp:cNvSpPr/>
      </dsp:nvSpPr>
      <dsp:spPr>
        <a:xfrm>
          <a:off x="6605720" y="112292"/>
          <a:ext cx="3452663" cy="11225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</a:rPr>
            <a:t>Анархічна концепція</a:t>
          </a:r>
          <a:endParaRPr lang="uk-UA" sz="2400" kern="1200" dirty="0">
            <a:latin typeface="+mj-lt"/>
          </a:endParaRPr>
        </a:p>
      </dsp:txBody>
      <dsp:txXfrm>
        <a:off x="6605720" y="112292"/>
        <a:ext cx="3452663" cy="11225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0F822-C84A-4643-8AC2-436F8B3A7D01}">
      <dsp:nvSpPr>
        <dsp:cNvPr id="0" name=""/>
        <dsp:cNvSpPr/>
      </dsp:nvSpPr>
      <dsp:spPr>
        <a:xfrm>
          <a:off x="0" y="199738"/>
          <a:ext cx="5549079" cy="12955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latin typeface="+mj-lt"/>
            </a:rPr>
            <a:t>Етатична</a:t>
          </a:r>
          <a:r>
            <a:rPr lang="uk-UA" sz="2400" kern="1200" dirty="0" smtClean="0">
              <a:latin typeface="+mj-lt"/>
            </a:rPr>
            <a:t> концепція</a:t>
          </a:r>
          <a:endParaRPr lang="uk-UA" sz="2400" kern="1200" dirty="0">
            <a:latin typeface="+mj-lt"/>
          </a:endParaRPr>
        </a:p>
      </dsp:txBody>
      <dsp:txXfrm>
        <a:off x="0" y="199738"/>
        <a:ext cx="5549079" cy="1295567"/>
      </dsp:txXfrm>
    </dsp:sp>
    <dsp:sp modelId="{298A9B71-54CF-45C6-8723-923FBCC26736}">
      <dsp:nvSpPr>
        <dsp:cNvPr id="0" name=""/>
        <dsp:cNvSpPr/>
      </dsp:nvSpPr>
      <dsp:spPr>
        <a:xfrm>
          <a:off x="5824321" y="0"/>
          <a:ext cx="4224668" cy="14925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</a:rPr>
            <a:t>Держава загального благоденства</a:t>
          </a:r>
          <a:endParaRPr lang="uk-UA" sz="2400" kern="1200" dirty="0">
            <a:latin typeface="+mj-lt"/>
          </a:endParaRPr>
        </a:p>
      </dsp:txBody>
      <dsp:txXfrm>
        <a:off x="5824321" y="0"/>
        <a:ext cx="4224668" cy="14925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0F822-C84A-4643-8AC2-436F8B3A7D01}">
      <dsp:nvSpPr>
        <dsp:cNvPr id="0" name=""/>
        <dsp:cNvSpPr/>
      </dsp:nvSpPr>
      <dsp:spPr>
        <a:xfrm>
          <a:off x="8346" y="213104"/>
          <a:ext cx="2260918" cy="10623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</a:rPr>
            <a:t>Концепція технократії</a:t>
          </a:r>
          <a:endParaRPr lang="uk-UA" sz="2400" kern="1200" dirty="0">
            <a:latin typeface="+mj-lt"/>
          </a:endParaRPr>
        </a:p>
      </dsp:txBody>
      <dsp:txXfrm>
        <a:off x="8346" y="213104"/>
        <a:ext cx="2260918" cy="1062320"/>
      </dsp:txXfrm>
    </dsp:sp>
    <dsp:sp modelId="{3C56064F-5C78-4351-B3CA-51373E6E056A}">
      <dsp:nvSpPr>
        <dsp:cNvPr id="0" name=""/>
        <dsp:cNvSpPr/>
      </dsp:nvSpPr>
      <dsp:spPr>
        <a:xfrm>
          <a:off x="2441538" y="210076"/>
          <a:ext cx="1770533" cy="10623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</a:rPr>
            <a:t>Солідаризм</a:t>
          </a:r>
          <a:endParaRPr lang="uk-UA" sz="2400" kern="1200" dirty="0">
            <a:latin typeface="+mj-lt"/>
          </a:endParaRPr>
        </a:p>
      </dsp:txBody>
      <dsp:txXfrm>
        <a:off x="2441538" y="210076"/>
        <a:ext cx="1770533" cy="1062320"/>
      </dsp:txXfrm>
    </dsp:sp>
    <dsp:sp modelId="{E71968A7-9C7C-4BDC-BCBF-0A353D8F0AF3}">
      <dsp:nvSpPr>
        <dsp:cNvPr id="0" name=""/>
        <dsp:cNvSpPr/>
      </dsp:nvSpPr>
      <dsp:spPr>
        <a:xfrm>
          <a:off x="4389125" y="210076"/>
          <a:ext cx="1770533" cy="1062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</a:rPr>
            <a:t>Модернізм</a:t>
          </a:r>
          <a:endParaRPr lang="uk-UA" sz="2400" kern="1200" dirty="0">
            <a:latin typeface="+mj-lt"/>
          </a:endParaRPr>
        </a:p>
      </dsp:txBody>
      <dsp:txXfrm>
        <a:off x="4389125" y="210076"/>
        <a:ext cx="1770533" cy="1062320"/>
      </dsp:txXfrm>
    </dsp:sp>
    <dsp:sp modelId="{7B3F6216-160D-4F40-8D68-BC58A1FB984C}">
      <dsp:nvSpPr>
        <dsp:cNvPr id="0" name=""/>
        <dsp:cNvSpPr/>
      </dsp:nvSpPr>
      <dsp:spPr>
        <a:xfrm>
          <a:off x="6336712" y="210076"/>
          <a:ext cx="1770533" cy="10623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+mj-lt"/>
            </a:rPr>
            <a:t>Конвергенція</a:t>
          </a:r>
          <a:endParaRPr lang="uk-UA" sz="2200" kern="1200" dirty="0">
            <a:latin typeface="+mj-lt"/>
          </a:endParaRPr>
        </a:p>
      </dsp:txBody>
      <dsp:txXfrm>
        <a:off x="6336712" y="210076"/>
        <a:ext cx="1770533" cy="1062320"/>
      </dsp:txXfrm>
    </dsp:sp>
    <dsp:sp modelId="{8DD17B4A-6641-4E01-B318-BFAFE116364B}">
      <dsp:nvSpPr>
        <dsp:cNvPr id="0" name=""/>
        <dsp:cNvSpPr/>
      </dsp:nvSpPr>
      <dsp:spPr>
        <a:xfrm>
          <a:off x="8284299" y="210076"/>
          <a:ext cx="1770533" cy="10623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+mj-lt"/>
            </a:rPr>
            <a:t>Глобалізація</a:t>
          </a:r>
          <a:endParaRPr lang="uk-UA" sz="2200" kern="1200" dirty="0">
            <a:latin typeface="+mj-lt"/>
          </a:endParaRPr>
        </a:p>
      </dsp:txBody>
      <dsp:txXfrm>
        <a:off x="8284299" y="210076"/>
        <a:ext cx="1770533" cy="10623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FE9B-967A-4636-8C13-1B00C2B1CB0A}">
      <dsp:nvSpPr>
        <dsp:cNvPr id="0" name=""/>
        <dsp:cNvSpPr/>
      </dsp:nvSpPr>
      <dsp:spPr>
        <a:xfrm>
          <a:off x="74552" y="3801"/>
          <a:ext cx="3342595" cy="4015121"/>
        </a:xfrm>
        <a:prstGeom prst="rect">
          <a:avLst/>
        </a:prstGeom>
        <a:gradFill rotWithShape="1">
          <a:gsLst>
            <a:gs pos="0">
              <a:schemeClr val="accent3">
                <a:tint val="90000"/>
              </a:schemeClr>
            </a:gs>
            <a:gs pos="48000">
              <a:schemeClr val="accent3">
                <a:tint val="54000"/>
                <a:satMod val="140000"/>
              </a:schemeClr>
            </a:gs>
            <a:gs pos="100000">
              <a:schemeClr val="accent3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3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0" kern="1200" smtClean="0">
              <a:latin typeface="+mj-lt"/>
              <a:cs typeface="Times New Roman" panose="02020603050405020304" pitchFamily="18" charset="0"/>
            </a:rPr>
            <a:t>Представники</a:t>
          </a:r>
          <a:endParaRPr lang="uk-UA" sz="3600" b="1" i="0" kern="1200" dirty="0"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i="0" kern="1200" smtClean="0">
              <a:latin typeface="+mj-lt"/>
            </a:rPr>
            <a:t>Дж. Кейнс </a:t>
          </a:r>
          <a:endParaRPr lang="uk-UA" sz="2800" i="0" kern="1200" dirty="0">
            <a:latin typeface="+mj-lt"/>
            <a:cs typeface="Times New Roman" panose="02020603050405020304" pitchFamily="18" charset="0"/>
          </a:endParaRPr>
        </a:p>
      </dsp:txBody>
      <dsp:txXfrm>
        <a:off x="74552" y="3801"/>
        <a:ext cx="3342595" cy="4015121"/>
      </dsp:txXfrm>
    </dsp:sp>
    <dsp:sp modelId="{64CBB259-2010-43BE-BDC5-A73D26C0E0C6}">
      <dsp:nvSpPr>
        <dsp:cNvPr id="0" name=""/>
        <dsp:cNvSpPr/>
      </dsp:nvSpPr>
      <dsp:spPr>
        <a:xfrm>
          <a:off x="3934801" y="4858"/>
          <a:ext cx="6049045" cy="401300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407631"/>
                <a:satOff val="-22799"/>
                <a:lumOff val="45397"/>
                <a:alphaOff val="0"/>
              </a:schemeClr>
            </a:gs>
            <a:gs pos="100000">
              <a:schemeClr val="accent1">
                <a:shade val="50000"/>
                <a:hueOff val="407631"/>
                <a:satOff val="-22799"/>
                <a:lumOff val="45397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shade val="50000"/>
                <a:hueOff val="407631"/>
                <a:satOff val="-22799"/>
                <a:lumOff val="45397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0" kern="1200" dirty="0" smtClean="0">
              <a:solidFill>
                <a:schemeClr val="accent4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Основні положення</a:t>
          </a:r>
          <a:endParaRPr lang="uk-UA" sz="3600" b="1" i="0" kern="120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0" kern="120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сучасна «демократична» держава втратила класовий характер і діє в інтересах усіх членів суспільства</a:t>
          </a:r>
          <a:endParaRPr lang="uk-UA" sz="2400" i="0" kern="120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0" kern="120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держава, реалізуючи функцію соціальних послуг забезпечує більш високий рівень життя населення всієї країни</a:t>
          </a:r>
          <a:endParaRPr lang="uk-UA" sz="2400" i="0" kern="120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0" kern="120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поступово відмирає </a:t>
          </a:r>
          <a:r>
            <a:rPr lang="uk-UA" sz="2400" i="0" kern="1200" dirty="0" err="1" smtClean="0">
              <a:solidFill>
                <a:schemeClr val="accent4">
                  <a:lumMod val="50000"/>
                </a:schemeClr>
              </a:solidFill>
              <a:latin typeface="+mj-lt"/>
            </a:rPr>
            <a:t>репресивно</a:t>
          </a:r>
          <a:r>
            <a:rPr lang="uk-UA" sz="2400" i="0" kern="120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-каральна функція держави, збуджується сфера державного примусу</a:t>
          </a:r>
          <a:endParaRPr lang="uk-UA" sz="2400" i="0" kern="120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934801" y="4858"/>
        <a:ext cx="6049045" cy="40130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FE9B-967A-4636-8C13-1B00C2B1CB0A}">
      <dsp:nvSpPr>
        <dsp:cNvPr id="0" name=""/>
        <dsp:cNvSpPr/>
      </dsp:nvSpPr>
      <dsp:spPr>
        <a:xfrm>
          <a:off x="1433" y="215024"/>
          <a:ext cx="3746787" cy="3592676"/>
        </a:xfrm>
        <a:prstGeom prst="rect">
          <a:avLst/>
        </a:prstGeom>
        <a:gradFill rotWithShape="1">
          <a:gsLst>
            <a:gs pos="0">
              <a:schemeClr val="accent3">
                <a:tint val="90000"/>
              </a:schemeClr>
            </a:gs>
            <a:gs pos="48000">
              <a:schemeClr val="accent3">
                <a:tint val="54000"/>
                <a:satMod val="140000"/>
              </a:schemeClr>
            </a:gs>
            <a:gs pos="100000">
              <a:schemeClr val="accent3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3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32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Представники</a:t>
          </a:r>
          <a:endParaRPr lang="uk-UA" sz="3200" b="1" kern="1200" dirty="0">
            <a:solidFill>
              <a:schemeClr val="accent1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b="0" i="0" kern="1200" dirty="0" smtClean="0">
              <a:latin typeface="+mj-lt"/>
            </a:rPr>
            <a:t>Д. Донцов</a:t>
          </a:r>
          <a:endParaRPr lang="uk-UA" sz="3200" kern="1200" dirty="0">
            <a:solidFill>
              <a:schemeClr val="accent1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b="0" i="0" kern="1200" dirty="0" smtClean="0">
              <a:latin typeface="+mj-lt"/>
            </a:rPr>
            <a:t>А. </a:t>
          </a:r>
          <a:r>
            <a:rPr lang="ru-RU" sz="3200" b="0" i="0" kern="1200" dirty="0" err="1" smtClean="0">
              <a:latin typeface="+mj-lt"/>
            </a:rPr>
            <a:t>Міллер</a:t>
          </a:r>
          <a:endParaRPr lang="uk-UA" sz="3200" kern="1200" dirty="0">
            <a:solidFill>
              <a:schemeClr val="accent1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32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М. Міхновський</a:t>
          </a:r>
          <a:endParaRPr lang="uk-UA" sz="32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1433" y="215024"/>
        <a:ext cx="3746787" cy="3592676"/>
      </dsp:txXfrm>
    </dsp:sp>
    <dsp:sp modelId="{64CBB259-2010-43BE-BDC5-A73D26C0E0C6}">
      <dsp:nvSpPr>
        <dsp:cNvPr id="0" name=""/>
        <dsp:cNvSpPr/>
      </dsp:nvSpPr>
      <dsp:spPr>
        <a:xfrm>
          <a:off x="4193677" y="192492"/>
          <a:ext cx="5863289" cy="3637739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uk-UA" sz="3400" b="1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Головним у цій концепції </a:t>
          </a:r>
          <a:r>
            <a:rPr lang="uk-UA" sz="3400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є обґрунтування того, що основне призначення держави полягає </a:t>
          </a:r>
          <a:r>
            <a:rPr lang="uk-UA" sz="3400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в </a:t>
          </a:r>
          <a:r>
            <a:rPr lang="uk-UA" sz="3400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забезпеченні створення найсприятливіших умов для існування та розвитку певної нації</a:t>
          </a:r>
          <a:endParaRPr lang="uk-UA" sz="3400" b="1" i="0" kern="1200" dirty="0">
            <a:solidFill>
              <a:schemeClr val="bg2">
                <a:lumMod val="2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4193677" y="192492"/>
        <a:ext cx="5863289" cy="36377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FE9B-967A-4636-8C13-1B00C2B1CB0A}">
      <dsp:nvSpPr>
        <dsp:cNvPr id="0" name=""/>
        <dsp:cNvSpPr/>
      </dsp:nvSpPr>
      <dsp:spPr>
        <a:xfrm>
          <a:off x="854" y="92231"/>
          <a:ext cx="3316695" cy="3838262"/>
        </a:xfrm>
        <a:prstGeom prst="rect">
          <a:avLst/>
        </a:prstGeom>
        <a:gradFill rotWithShape="1">
          <a:gsLst>
            <a:gs pos="0">
              <a:schemeClr val="accent3">
                <a:tint val="90000"/>
              </a:schemeClr>
            </a:gs>
            <a:gs pos="48000">
              <a:schemeClr val="accent3">
                <a:tint val="54000"/>
                <a:satMod val="140000"/>
              </a:schemeClr>
            </a:gs>
            <a:gs pos="100000">
              <a:schemeClr val="accent3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3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Ф. Ніцше</a:t>
          </a:r>
          <a:endParaRPr lang="uk-UA" sz="2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Х. Вольф</a:t>
          </a:r>
          <a:endParaRPr lang="uk-UA" sz="2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А. де </a:t>
          </a:r>
          <a:r>
            <a:rPr lang="uk-UA" sz="280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Токвіль</a:t>
          </a:r>
          <a:endParaRPr lang="uk-UA" sz="2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М. Ататюрк</a:t>
          </a:r>
          <a:endParaRPr lang="uk-UA" sz="2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4" y="92231"/>
        <a:ext cx="3316695" cy="3838262"/>
      </dsp:txXfrm>
    </dsp:sp>
    <dsp:sp modelId="{64CBB259-2010-43BE-BDC5-A73D26C0E0C6}">
      <dsp:nvSpPr>
        <dsp:cNvPr id="0" name=""/>
        <dsp:cNvSpPr/>
      </dsp:nvSpPr>
      <dsp:spPr>
        <a:xfrm>
          <a:off x="3793458" y="68159"/>
          <a:ext cx="6264087" cy="3886405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uk-UA" sz="3600" i="0" kern="1200" noProof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Сутність етатизму полягає в обґрунтуванні необхідності максимального втручання держави у життя суспільства </a:t>
          </a:r>
          <a:r>
            <a:rPr lang="uk-UA" sz="3600" i="0" kern="1200" noProof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та </a:t>
          </a:r>
          <a:r>
            <a:rPr lang="uk-UA" sz="3600" i="0" kern="1200" noProof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кожної конкретної особи</a:t>
          </a:r>
          <a:endParaRPr lang="uk-UA" sz="3600" b="1" i="0" kern="1200" noProof="0" dirty="0">
            <a:solidFill>
              <a:schemeClr val="bg2">
                <a:lumMod val="2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793458" y="68159"/>
        <a:ext cx="6264087" cy="388640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FE9B-967A-4636-8C13-1B00C2B1CB0A}">
      <dsp:nvSpPr>
        <dsp:cNvPr id="0" name=""/>
        <dsp:cNvSpPr/>
      </dsp:nvSpPr>
      <dsp:spPr>
        <a:xfrm>
          <a:off x="854" y="92231"/>
          <a:ext cx="3316695" cy="3838262"/>
        </a:xfrm>
        <a:prstGeom prst="rect">
          <a:avLst/>
        </a:prstGeom>
        <a:gradFill rotWithShape="1">
          <a:gsLst>
            <a:gs pos="0">
              <a:schemeClr val="accent3">
                <a:tint val="90000"/>
              </a:schemeClr>
            </a:gs>
            <a:gs pos="48000">
              <a:schemeClr val="accent3">
                <a:tint val="54000"/>
                <a:satMod val="140000"/>
              </a:schemeClr>
            </a:gs>
            <a:gs pos="100000">
              <a:schemeClr val="accent3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3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Х. </a:t>
          </a:r>
          <a:r>
            <a:rPr lang="uk-UA" sz="280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Арендт</a:t>
          </a:r>
          <a:endParaRPr lang="uk-UA" sz="2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Геракліт</a:t>
          </a:r>
          <a:endParaRPr lang="uk-UA" sz="2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А. Сен-</a:t>
          </a:r>
          <a:r>
            <a:rPr lang="uk-UA" sz="280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Сімон</a:t>
          </a:r>
          <a:endParaRPr lang="uk-UA" sz="2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4" y="92231"/>
        <a:ext cx="3316695" cy="3838262"/>
      </dsp:txXfrm>
    </dsp:sp>
    <dsp:sp modelId="{64CBB259-2010-43BE-BDC5-A73D26C0E0C6}">
      <dsp:nvSpPr>
        <dsp:cNvPr id="0" name=""/>
        <dsp:cNvSpPr/>
      </dsp:nvSpPr>
      <dsp:spPr>
        <a:xfrm>
          <a:off x="3793458" y="56595"/>
          <a:ext cx="6264087" cy="3886405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uk-UA" sz="3200" kern="120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Критерієм тоталітаризму є поглинання державою сфери громадянського суспільства, відсутність плюралізму</a:t>
          </a:r>
          <a:endParaRPr lang="ru-RU" sz="3200" kern="1200" dirty="0" smtClean="0">
            <a:solidFill>
              <a:schemeClr val="accent4">
                <a:lumMod val="50000"/>
              </a:schemeClr>
            </a:solidFill>
            <a:latin typeface="+mj-lt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uk-UA" sz="3200" kern="120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Класичними тоталітарними державами вважають гітлерівську Німеччину і СРСР</a:t>
          </a:r>
          <a:r>
            <a:rPr lang="uk-UA" sz="2400" kern="120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 </a:t>
          </a:r>
          <a:endParaRPr lang="uk-UA" sz="3600" b="1" kern="120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793458" y="56595"/>
        <a:ext cx="6264087" cy="388640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FE9B-967A-4636-8C13-1B00C2B1CB0A}">
      <dsp:nvSpPr>
        <dsp:cNvPr id="0" name=""/>
        <dsp:cNvSpPr/>
      </dsp:nvSpPr>
      <dsp:spPr>
        <a:xfrm>
          <a:off x="854" y="92231"/>
          <a:ext cx="3316695" cy="3838262"/>
        </a:xfrm>
        <a:prstGeom prst="rect">
          <a:avLst/>
        </a:prstGeom>
        <a:gradFill rotWithShape="1">
          <a:gsLst>
            <a:gs pos="0">
              <a:schemeClr val="accent3">
                <a:tint val="90000"/>
              </a:schemeClr>
            </a:gs>
            <a:gs pos="48000">
              <a:schemeClr val="accent3">
                <a:tint val="54000"/>
                <a:satMod val="140000"/>
              </a:schemeClr>
            </a:gs>
            <a:gs pos="100000">
              <a:schemeClr val="accent3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3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2800" b="0" i="0" kern="1200" dirty="0" smtClean="0">
              <a:solidFill>
                <a:schemeClr val="tx1"/>
              </a:solidFill>
              <a:latin typeface="+mj-lt"/>
            </a:rPr>
            <a:t>М. </a:t>
          </a:r>
          <a:r>
            <a:rPr lang="ru-RU" sz="2800" b="0" i="0" kern="1200" dirty="0" err="1" smtClean="0">
              <a:solidFill>
                <a:schemeClr val="tx1"/>
              </a:solidFill>
              <a:latin typeface="+mj-lt"/>
            </a:rPr>
            <a:t>Штірнер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П. </a:t>
          </a:r>
          <a:r>
            <a:rPr lang="uk-UA" sz="2800" kern="12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Крапоткін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2800" b="0" i="0" kern="1200" dirty="0" smtClean="0">
              <a:solidFill>
                <a:schemeClr val="tx1"/>
              </a:solidFill>
              <a:latin typeface="+mj-lt"/>
            </a:rPr>
            <a:t>П. Прудон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854" y="92231"/>
        <a:ext cx="3316695" cy="3838262"/>
      </dsp:txXfrm>
    </dsp:sp>
    <dsp:sp modelId="{64CBB259-2010-43BE-BDC5-A73D26C0E0C6}">
      <dsp:nvSpPr>
        <dsp:cNvPr id="0" name=""/>
        <dsp:cNvSpPr/>
      </dsp:nvSpPr>
      <dsp:spPr>
        <a:xfrm>
          <a:off x="3793458" y="68159"/>
          <a:ext cx="6264087" cy="3886405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uk-UA" sz="3200" i="0" kern="1200" noProof="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Основна ідея анархізму полягає в необхідності створення суспільства, в якому, з одного боку, максимально обмежуються можливості втручання держави у повсякденне життя суспільства і особи, а з іншого – максимально підвищується роль населення в управлінні загальними справами</a:t>
          </a:r>
          <a:endParaRPr lang="uk-UA" sz="3200" b="1" i="0" kern="1200" noProof="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793458" y="68159"/>
        <a:ext cx="6264087" cy="388640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FE9B-967A-4636-8C13-1B00C2B1CB0A}">
      <dsp:nvSpPr>
        <dsp:cNvPr id="0" name=""/>
        <dsp:cNvSpPr/>
      </dsp:nvSpPr>
      <dsp:spPr>
        <a:xfrm>
          <a:off x="854" y="92231"/>
          <a:ext cx="3316695" cy="3838262"/>
        </a:xfrm>
        <a:prstGeom prst="rect">
          <a:avLst/>
        </a:prstGeom>
        <a:gradFill rotWithShape="1">
          <a:gsLst>
            <a:gs pos="0">
              <a:schemeClr val="accent3">
                <a:tint val="90000"/>
              </a:schemeClr>
            </a:gs>
            <a:gs pos="48000">
              <a:schemeClr val="accent3">
                <a:tint val="54000"/>
                <a:satMod val="140000"/>
              </a:schemeClr>
            </a:gs>
            <a:gs pos="100000">
              <a:schemeClr val="accent3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3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2800" b="0" i="0" kern="1200" dirty="0" smtClean="0">
              <a:solidFill>
                <a:schemeClr val="tx1"/>
              </a:solidFill>
              <a:latin typeface="+mj-lt"/>
            </a:rPr>
            <a:t>Г. </a:t>
          </a:r>
          <a:r>
            <a:rPr lang="ru-RU" sz="2800" b="0" i="0" kern="1200" dirty="0" err="1" smtClean="0">
              <a:solidFill>
                <a:schemeClr val="tx1"/>
              </a:solidFill>
              <a:latin typeface="+mj-lt"/>
            </a:rPr>
            <a:t>Ласкі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М. </a:t>
          </a:r>
          <a:r>
            <a:rPr lang="uk-UA" sz="2800" kern="12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Дюверже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2800" b="0" i="0" kern="1200" dirty="0" smtClean="0">
              <a:solidFill>
                <a:schemeClr val="tx1"/>
              </a:solidFill>
              <a:latin typeface="+mj-lt"/>
            </a:rPr>
            <a:t>Р. </a:t>
          </a:r>
          <a:r>
            <a:rPr lang="ru-RU" sz="2800" b="0" i="0" kern="1200" dirty="0" err="1" smtClean="0">
              <a:solidFill>
                <a:schemeClr val="tx1"/>
              </a:solidFill>
              <a:latin typeface="+mj-lt"/>
            </a:rPr>
            <a:t>Даррендорф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854" y="92231"/>
        <a:ext cx="3316695" cy="3838262"/>
      </dsp:txXfrm>
    </dsp:sp>
    <dsp:sp modelId="{64CBB259-2010-43BE-BDC5-A73D26C0E0C6}">
      <dsp:nvSpPr>
        <dsp:cNvPr id="0" name=""/>
        <dsp:cNvSpPr/>
      </dsp:nvSpPr>
      <dsp:spPr>
        <a:xfrm>
          <a:off x="3793458" y="68159"/>
          <a:ext cx="6264087" cy="3886405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uk-UA" sz="3200" i="0" kern="120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Для захисту своїх інтересів ці спільноти утворюють різні об'єднання громадян, які у свою чергу через свої «заінтересовані групи» чи «групи тиску» впливають на політичну владу, домагаючись реалізації своїх інтересів (потреб)</a:t>
          </a:r>
          <a:endParaRPr lang="uk-UA" sz="3200" b="1" i="0" kern="120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793458" y="68159"/>
        <a:ext cx="6264087" cy="388640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FE9B-967A-4636-8C13-1B00C2B1CB0A}">
      <dsp:nvSpPr>
        <dsp:cNvPr id="0" name=""/>
        <dsp:cNvSpPr/>
      </dsp:nvSpPr>
      <dsp:spPr>
        <a:xfrm>
          <a:off x="854" y="92231"/>
          <a:ext cx="3316695" cy="3838262"/>
        </a:xfrm>
        <a:prstGeom prst="rect">
          <a:avLst/>
        </a:prstGeom>
        <a:gradFill rotWithShape="1">
          <a:gsLst>
            <a:gs pos="0">
              <a:schemeClr val="accent3">
                <a:tint val="90000"/>
              </a:schemeClr>
            </a:gs>
            <a:gs pos="48000">
              <a:schemeClr val="accent3">
                <a:tint val="54000"/>
                <a:satMod val="140000"/>
              </a:schemeClr>
            </a:gs>
            <a:gs pos="100000">
              <a:schemeClr val="accent3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3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2800" b="0" i="0" kern="1200" dirty="0" smtClean="0">
              <a:solidFill>
                <a:schemeClr val="tx1"/>
              </a:solidFill>
              <a:latin typeface="+mj-lt"/>
            </a:rPr>
            <a:t>Г. </a:t>
          </a:r>
          <a:r>
            <a:rPr lang="ru-RU" sz="2800" b="0" i="0" kern="1200" dirty="0" err="1" smtClean="0">
              <a:solidFill>
                <a:schemeClr val="tx1"/>
              </a:solidFill>
              <a:latin typeface="+mj-lt"/>
            </a:rPr>
            <a:t>Моска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В. </a:t>
          </a:r>
          <a:r>
            <a:rPr lang="uk-UA" sz="2800" kern="12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Паретто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854" y="92231"/>
        <a:ext cx="3316695" cy="3838262"/>
      </dsp:txXfrm>
    </dsp:sp>
    <dsp:sp modelId="{64CBB259-2010-43BE-BDC5-A73D26C0E0C6}">
      <dsp:nvSpPr>
        <dsp:cNvPr id="0" name=""/>
        <dsp:cNvSpPr/>
      </dsp:nvSpPr>
      <dsp:spPr>
        <a:xfrm>
          <a:off x="3793458" y="68159"/>
          <a:ext cx="6264087" cy="3886405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uk-UA" sz="2800" i="0" kern="1200" noProof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Народ не здатний управляти суспільством вважав демократію утопією і обґрунтовував, що у всіх цивілізованих суспільствах виникає два класи: правителі і ті, ким управляють </a:t>
          </a:r>
          <a:endParaRPr lang="uk-UA" sz="2800" b="1" i="0" kern="1200" noProof="0" dirty="0">
            <a:solidFill>
              <a:schemeClr val="bg2">
                <a:lumMod val="2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793458" y="68159"/>
        <a:ext cx="6264087" cy="3886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59B7A-1948-4220-A731-8466FD7671A6}">
      <dsp:nvSpPr>
        <dsp:cNvPr id="0" name=""/>
        <dsp:cNvSpPr/>
      </dsp:nvSpPr>
      <dsp:spPr>
        <a:xfrm>
          <a:off x="0" y="208988"/>
          <a:ext cx="10241596" cy="1216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+mj-lt"/>
            </a:rPr>
            <a:t>4.1 Теоретичні аспекти </a:t>
          </a:r>
          <a:r>
            <a:rPr lang="uk-UA" sz="3200" b="1" kern="1200" dirty="0" smtClean="0">
              <a:latin typeface="+mj-lt"/>
            </a:rPr>
            <a:t>державоутворення</a:t>
          </a:r>
          <a:r>
            <a:rPr lang="uk-UA" sz="3200" b="1" kern="1200" dirty="0" smtClean="0"/>
            <a:t> </a:t>
          </a:r>
          <a:endParaRPr lang="uk-UA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68387"/>
        <a:ext cx="10122798" cy="1098002"/>
      </dsp:txXfrm>
    </dsp:sp>
    <dsp:sp modelId="{42204797-5B53-4EB8-BB44-D402646BBA94}">
      <dsp:nvSpPr>
        <dsp:cNvPr id="0" name=""/>
        <dsp:cNvSpPr/>
      </dsp:nvSpPr>
      <dsp:spPr>
        <a:xfrm>
          <a:off x="0" y="1612988"/>
          <a:ext cx="10241596" cy="1216800"/>
        </a:xfrm>
        <a:prstGeom prst="roundRect">
          <a:avLst/>
        </a:prstGeom>
        <a:gradFill rotWithShape="0">
          <a:gsLst>
            <a:gs pos="0">
              <a:schemeClr val="accent3">
                <a:hueOff val="730060"/>
                <a:satOff val="-13582"/>
                <a:lumOff val="-4118"/>
                <a:alphaOff val="0"/>
              </a:schemeClr>
            </a:gs>
            <a:gs pos="100000">
              <a:schemeClr val="accent3">
                <a:hueOff val="730060"/>
                <a:satOff val="-13582"/>
                <a:lumOff val="-4118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730060"/>
                <a:satOff val="-13582"/>
                <a:lumOff val="-4118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+mj-lt"/>
            </a:rPr>
            <a:t>4.2 Типи держав: формаційний та цивілізаційний підходи</a:t>
          </a:r>
          <a:endParaRPr lang="uk-UA" sz="3200" kern="1200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sp:txBody>
      <dsp:txXfrm>
        <a:off x="59399" y="1672387"/>
        <a:ext cx="10122798" cy="1098002"/>
      </dsp:txXfrm>
    </dsp:sp>
    <dsp:sp modelId="{50605140-2F08-4B9A-8FEF-2A28A3237121}">
      <dsp:nvSpPr>
        <dsp:cNvPr id="0" name=""/>
        <dsp:cNvSpPr/>
      </dsp:nvSpPr>
      <dsp:spPr>
        <a:xfrm>
          <a:off x="0" y="3016988"/>
          <a:ext cx="10241596" cy="1216800"/>
        </a:xfrm>
        <a:prstGeom prst="roundRect">
          <a:avLst/>
        </a:prstGeom>
        <a:gradFill rotWithShape="0">
          <a:gsLst>
            <a:gs pos="0">
              <a:schemeClr val="accent3">
                <a:hueOff val="1460120"/>
                <a:satOff val="-27164"/>
                <a:lumOff val="-8235"/>
                <a:alphaOff val="0"/>
              </a:schemeClr>
            </a:gs>
            <a:gs pos="100000">
              <a:schemeClr val="accent3">
                <a:hueOff val="1460120"/>
                <a:satOff val="-27164"/>
                <a:lumOff val="-8235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1460120"/>
                <a:satOff val="-27164"/>
                <a:lumOff val="-8235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+mj-lt"/>
            </a:rPr>
            <a:t>4.3 Зміст основних сучасних теорій держави</a:t>
          </a:r>
          <a:endParaRPr lang="uk-UA" sz="3200" kern="1200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sp:txBody>
      <dsp:txXfrm>
        <a:off x="59399" y="3076387"/>
        <a:ext cx="10122798" cy="1098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FE9B-967A-4636-8C13-1B00C2B1CB0A}">
      <dsp:nvSpPr>
        <dsp:cNvPr id="0" name=""/>
        <dsp:cNvSpPr/>
      </dsp:nvSpPr>
      <dsp:spPr>
        <a:xfrm>
          <a:off x="854" y="92231"/>
          <a:ext cx="3316695" cy="3838262"/>
        </a:xfrm>
        <a:prstGeom prst="rect">
          <a:avLst/>
        </a:prstGeom>
        <a:gradFill rotWithShape="1">
          <a:gsLst>
            <a:gs pos="0">
              <a:schemeClr val="accent3">
                <a:tint val="90000"/>
              </a:schemeClr>
            </a:gs>
            <a:gs pos="48000">
              <a:schemeClr val="accent3">
                <a:tint val="54000"/>
                <a:satMod val="140000"/>
              </a:schemeClr>
            </a:gs>
            <a:gs pos="100000">
              <a:schemeClr val="accent3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3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2800" b="0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Х. </a:t>
          </a:r>
          <a:r>
            <a:rPr lang="ru-RU" sz="2800" b="0" i="0" kern="1200" dirty="0" err="1" smtClean="0">
              <a:solidFill>
                <a:schemeClr val="bg2">
                  <a:lumMod val="25000"/>
                </a:schemeClr>
              </a:solidFill>
              <a:latin typeface="+mj-lt"/>
            </a:rPr>
            <a:t>Ласуел</a:t>
          </a:r>
          <a:endParaRPr lang="uk-UA" sz="2800" kern="1200" dirty="0">
            <a:solidFill>
              <a:schemeClr val="bg2">
                <a:lumMod val="25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bg2">
                  <a:lumMod val="25000"/>
                </a:schemeClr>
              </a:solidFill>
              <a:latin typeface="+mj-lt"/>
              <a:cs typeface="Times New Roman" panose="02020603050405020304" pitchFamily="18" charset="0"/>
            </a:rPr>
            <a:t>Д. </a:t>
          </a:r>
          <a:r>
            <a:rPr lang="uk-UA" sz="2800" kern="1200" dirty="0" err="1" smtClean="0">
              <a:solidFill>
                <a:schemeClr val="bg2">
                  <a:lumMod val="25000"/>
                </a:schemeClr>
              </a:solidFill>
              <a:latin typeface="+mj-lt"/>
              <a:cs typeface="Times New Roman" panose="02020603050405020304" pitchFamily="18" charset="0"/>
            </a:rPr>
            <a:t>Сарторі</a:t>
          </a:r>
          <a:endParaRPr lang="uk-UA" sz="2800" kern="1200" dirty="0">
            <a:solidFill>
              <a:schemeClr val="bg2">
                <a:lumMod val="2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854" y="92231"/>
        <a:ext cx="3316695" cy="3838262"/>
      </dsp:txXfrm>
    </dsp:sp>
    <dsp:sp modelId="{64CBB259-2010-43BE-BDC5-A73D26C0E0C6}">
      <dsp:nvSpPr>
        <dsp:cNvPr id="0" name=""/>
        <dsp:cNvSpPr/>
      </dsp:nvSpPr>
      <dsp:spPr>
        <a:xfrm>
          <a:off x="3794312" y="21873"/>
          <a:ext cx="6264087" cy="3886405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uk-UA" sz="2800" i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Народоправство приречене на невдачу і веде до диктатури. Щоб цього не сталося, суспільством має управляти компетентна еліта. Для цього необхідно поєднати елітаризм з елементами плюралістичної демократії </a:t>
          </a:r>
          <a:endParaRPr lang="uk-UA" sz="2800" b="1" i="0" kern="1200" dirty="0">
            <a:solidFill>
              <a:schemeClr val="bg2">
                <a:lumMod val="2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794312" y="21873"/>
        <a:ext cx="6264087" cy="388640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FE9B-967A-4636-8C13-1B00C2B1CB0A}">
      <dsp:nvSpPr>
        <dsp:cNvPr id="0" name=""/>
        <dsp:cNvSpPr/>
      </dsp:nvSpPr>
      <dsp:spPr>
        <a:xfrm>
          <a:off x="854" y="92231"/>
          <a:ext cx="3316695" cy="3838262"/>
        </a:xfrm>
        <a:prstGeom prst="rect">
          <a:avLst/>
        </a:prstGeom>
        <a:gradFill rotWithShape="1">
          <a:gsLst>
            <a:gs pos="0">
              <a:schemeClr val="accent3">
                <a:tint val="90000"/>
              </a:schemeClr>
            </a:gs>
            <a:gs pos="48000">
              <a:schemeClr val="accent3">
                <a:tint val="54000"/>
                <a:satMod val="140000"/>
              </a:schemeClr>
            </a:gs>
            <a:gs pos="100000">
              <a:schemeClr val="accent3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3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2800" b="0" i="0" kern="1200" dirty="0" err="1" smtClean="0">
              <a:solidFill>
                <a:schemeClr val="tx1"/>
              </a:solidFill>
              <a:latin typeface="+mj-lt"/>
            </a:rPr>
            <a:t>Арістотель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Сократ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В. </a:t>
          </a:r>
          <a:r>
            <a:rPr lang="uk-UA" sz="2800" kern="12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Кістяківський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О. Костенко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854" y="92231"/>
        <a:ext cx="3316695" cy="3838262"/>
      </dsp:txXfrm>
    </dsp:sp>
    <dsp:sp modelId="{64CBB259-2010-43BE-BDC5-A73D26C0E0C6}">
      <dsp:nvSpPr>
        <dsp:cNvPr id="0" name=""/>
        <dsp:cNvSpPr/>
      </dsp:nvSpPr>
      <dsp:spPr>
        <a:xfrm>
          <a:off x="3793458" y="68159"/>
          <a:ext cx="6264087" cy="3886405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uk-UA" sz="2800" i="0" kern="1200" noProof="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Така держава, в якій на основі чинного права реально забезпечується здійснення прав, свобод, законних інтересів людини і громадянина, окремих груп людей і громадянського суспільства в цілому, де держава і людина несуть взаємну відповідальність згідно з чинним правовим законом</a:t>
          </a:r>
          <a:endParaRPr lang="uk-UA" sz="2800" b="1" i="0" kern="1200" noProof="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793458" y="68159"/>
        <a:ext cx="6264087" cy="388640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FE9B-967A-4636-8C13-1B00C2B1CB0A}">
      <dsp:nvSpPr>
        <dsp:cNvPr id="0" name=""/>
        <dsp:cNvSpPr/>
      </dsp:nvSpPr>
      <dsp:spPr>
        <a:xfrm>
          <a:off x="854" y="92231"/>
          <a:ext cx="3316695" cy="3838262"/>
        </a:xfrm>
        <a:prstGeom prst="rect">
          <a:avLst/>
        </a:prstGeom>
        <a:gradFill rotWithShape="1">
          <a:gsLst>
            <a:gs pos="0">
              <a:schemeClr val="accent3">
                <a:tint val="90000"/>
              </a:schemeClr>
            </a:gs>
            <a:gs pos="48000">
              <a:schemeClr val="accent3">
                <a:tint val="54000"/>
                <a:satMod val="140000"/>
              </a:schemeClr>
            </a:gs>
            <a:gs pos="100000">
              <a:schemeClr val="accent3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3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Ад. </a:t>
          </a:r>
          <a:r>
            <a:rPr lang="uk-UA" sz="2800" kern="12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Пренса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Г. </a:t>
          </a:r>
          <a:r>
            <a:rPr lang="uk-UA" sz="2800" kern="12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Шершеневич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О. Гірке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854" y="92231"/>
        <a:ext cx="3316695" cy="3838262"/>
      </dsp:txXfrm>
    </dsp:sp>
    <dsp:sp modelId="{64CBB259-2010-43BE-BDC5-A73D26C0E0C6}">
      <dsp:nvSpPr>
        <dsp:cNvPr id="0" name=""/>
        <dsp:cNvSpPr/>
      </dsp:nvSpPr>
      <dsp:spPr>
        <a:xfrm>
          <a:off x="3793458" y="68159"/>
          <a:ext cx="6264087" cy="3886405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uk-UA" sz="2800" i="0" kern="1200" noProof="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Правова держава розвинутого громадянського суспільства з соціально орієнтованим ринковим господарством, яка здатна створити умови для реалізації економічних, соціальних і культурних прав людини, гарантувати соціальну справедливість і соціальну безпеку особи, встановити соціальну згоду в суспільстві</a:t>
          </a:r>
          <a:endParaRPr lang="uk-UA" sz="2800" b="1" i="0" kern="1200" noProof="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793458" y="68159"/>
        <a:ext cx="6264087" cy="388640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FE9B-967A-4636-8C13-1B00C2B1CB0A}">
      <dsp:nvSpPr>
        <dsp:cNvPr id="0" name=""/>
        <dsp:cNvSpPr/>
      </dsp:nvSpPr>
      <dsp:spPr>
        <a:xfrm>
          <a:off x="854" y="92231"/>
          <a:ext cx="3316695" cy="3838262"/>
        </a:xfrm>
        <a:prstGeom prst="rect">
          <a:avLst/>
        </a:prstGeom>
        <a:gradFill rotWithShape="1">
          <a:gsLst>
            <a:gs pos="0">
              <a:schemeClr val="accent3">
                <a:tint val="90000"/>
              </a:schemeClr>
            </a:gs>
            <a:gs pos="48000">
              <a:schemeClr val="accent3">
                <a:tint val="54000"/>
                <a:satMod val="140000"/>
              </a:schemeClr>
            </a:gs>
            <a:gs pos="100000">
              <a:schemeClr val="accent3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3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Р. </a:t>
          </a:r>
          <a:r>
            <a:rPr lang="uk-UA" sz="2800" kern="12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Арон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П. Сорокін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Я. </a:t>
          </a:r>
          <a:r>
            <a:rPr lang="uk-UA" sz="2800" kern="12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Тінберг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854" y="92231"/>
        <a:ext cx="3316695" cy="3838262"/>
      </dsp:txXfrm>
    </dsp:sp>
    <dsp:sp modelId="{64CBB259-2010-43BE-BDC5-A73D26C0E0C6}">
      <dsp:nvSpPr>
        <dsp:cNvPr id="0" name=""/>
        <dsp:cNvSpPr/>
      </dsp:nvSpPr>
      <dsp:spPr>
        <a:xfrm>
          <a:off x="3793458" y="68159"/>
          <a:ext cx="6264087" cy="3886405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uk-UA" sz="3200" i="0" kern="120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Сутність цієї теорії полягає в тому, що у світі існує дві протилежні системи – капіталізм і соціалізм, вони поступово зближаються, втрачають різницю між собою і на певному етапі розвитку зливаються у постіндустріальне суспільство</a:t>
          </a:r>
          <a:endParaRPr lang="uk-UA" sz="3200" b="1" i="0" kern="120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793458" y="68159"/>
        <a:ext cx="6264087" cy="38864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FE9B-967A-4636-8C13-1B00C2B1CB0A}">
      <dsp:nvSpPr>
        <dsp:cNvPr id="0" name=""/>
        <dsp:cNvSpPr/>
      </dsp:nvSpPr>
      <dsp:spPr>
        <a:xfrm>
          <a:off x="854" y="92231"/>
          <a:ext cx="3316695" cy="3838262"/>
        </a:xfrm>
        <a:prstGeom prst="rect">
          <a:avLst/>
        </a:prstGeom>
        <a:gradFill rotWithShape="1">
          <a:gsLst>
            <a:gs pos="0">
              <a:schemeClr val="accent3">
                <a:tint val="90000"/>
              </a:schemeClr>
            </a:gs>
            <a:gs pos="48000">
              <a:schemeClr val="accent3">
                <a:tint val="54000"/>
                <a:satMod val="140000"/>
              </a:schemeClr>
            </a:gs>
            <a:gs pos="100000">
              <a:schemeClr val="accent3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3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Р. </a:t>
          </a:r>
          <a:r>
            <a:rPr lang="uk-UA" sz="2800" kern="12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Робертсон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854" y="92231"/>
        <a:ext cx="3316695" cy="3838262"/>
      </dsp:txXfrm>
    </dsp:sp>
    <dsp:sp modelId="{64CBB259-2010-43BE-BDC5-A73D26C0E0C6}">
      <dsp:nvSpPr>
        <dsp:cNvPr id="0" name=""/>
        <dsp:cNvSpPr/>
      </dsp:nvSpPr>
      <dsp:spPr>
        <a:xfrm>
          <a:off x="3793458" y="68159"/>
          <a:ext cx="6264087" cy="3886405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uk-UA" sz="3600" i="0" kern="1200" noProof="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Зближення держав, але ще й про стирання державних кордонів у результаті уніфікації всіх сфер життєдіяльності різних суспільств світу</a:t>
          </a:r>
          <a:endParaRPr lang="uk-UA" sz="3600" b="1" i="0" kern="1200" noProof="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793458" y="68159"/>
        <a:ext cx="6264087" cy="388640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FE9B-967A-4636-8C13-1B00C2B1CB0A}">
      <dsp:nvSpPr>
        <dsp:cNvPr id="0" name=""/>
        <dsp:cNvSpPr/>
      </dsp:nvSpPr>
      <dsp:spPr>
        <a:xfrm>
          <a:off x="854" y="92231"/>
          <a:ext cx="3316695" cy="3838262"/>
        </a:xfrm>
        <a:prstGeom prst="rect">
          <a:avLst/>
        </a:prstGeom>
        <a:gradFill rotWithShape="1">
          <a:gsLst>
            <a:gs pos="0">
              <a:schemeClr val="accent3">
                <a:tint val="90000"/>
              </a:schemeClr>
            </a:gs>
            <a:gs pos="48000">
              <a:schemeClr val="accent3">
                <a:tint val="54000"/>
                <a:satMod val="140000"/>
              </a:schemeClr>
            </a:gs>
            <a:gs pos="100000">
              <a:schemeClr val="accent3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3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М. Вебер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854" y="92231"/>
        <a:ext cx="3316695" cy="3838262"/>
      </dsp:txXfrm>
    </dsp:sp>
    <dsp:sp modelId="{64CBB259-2010-43BE-BDC5-A73D26C0E0C6}">
      <dsp:nvSpPr>
        <dsp:cNvPr id="0" name=""/>
        <dsp:cNvSpPr/>
      </dsp:nvSpPr>
      <dsp:spPr>
        <a:xfrm>
          <a:off x="3793458" y="68159"/>
          <a:ext cx="6264087" cy="3886405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uk-UA" sz="3600" i="0" kern="1200" noProof="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Головну особливість функціонування парламентської демократії в способах відбору політичних лідерів і контролю над технічно орієнтованою адміністративною бюрократією</a:t>
          </a:r>
          <a:endParaRPr lang="uk-UA" sz="3600" b="1" i="0" kern="1200" noProof="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793458" y="68159"/>
        <a:ext cx="6264087" cy="388640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FE9B-967A-4636-8C13-1B00C2B1CB0A}">
      <dsp:nvSpPr>
        <dsp:cNvPr id="0" name=""/>
        <dsp:cNvSpPr/>
      </dsp:nvSpPr>
      <dsp:spPr>
        <a:xfrm>
          <a:off x="854" y="92231"/>
          <a:ext cx="3316695" cy="3838262"/>
        </a:xfrm>
        <a:prstGeom prst="rect">
          <a:avLst/>
        </a:prstGeom>
        <a:gradFill rotWithShape="1">
          <a:gsLst>
            <a:gs pos="0">
              <a:schemeClr val="accent3">
                <a:tint val="90000"/>
              </a:schemeClr>
            </a:gs>
            <a:gs pos="48000">
              <a:schemeClr val="accent3">
                <a:tint val="54000"/>
                <a:satMod val="140000"/>
              </a:schemeClr>
            </a:gs>
            <a:gs pos="100000">
              <a:schemeClr val="accent3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3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Ю. </a:t>
          </a:r>
          <a:r>
            <a:rPr lang="uk-UA" sz="2800" kern="12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Хаяши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854" y="92231"/>
        <a:ext cx="3316695" cy="3838262"/>
      </dsp:txXfrm>
    </dsp:sp>
    <dsp:sp modelId="{64CBB259-2010-43BE-BDC5-A73D26C0E0C6}">
      <dsp:nvSpPr>
        <dsp:cNvPr id="0" name=""/>
        <dsp:cNvSpPr/>
      </dsp:nvSpPr>
      <dsp:spPr>
        <a:xfrm>
          <a:off x="3793458" y="68159"/>
          <a:ext cx="6264087" cy="3886405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uk-UA" sz="2900" i="0" kern="1200" noProof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Сукупність розповсюджених у західній політології і соціології концепцій суспільно-політичного і економічного розвитку, які пояснюють процес переходу від стабільного традиційного до сучасного індустріального і постіндустріального суспільства, яке безперервно змінюється</a:t>
          </a:r>
          <a:endParaRPr lang="uk-UA" sz="2900" b="1" i="0" kern="1200" noProof="0" dirty="0">
            <a:solidFill>
              <a:schemeClr val="bg2">
                <a:lumMod val="2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793458" y="68159"/>
        <a:ext cx="6264087" cy="388640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FE9B-967A-4636-8C13-1B00C2B1CB0A}">
      <dsp:nvSpPr>
        <dsp:cNvPr id="0" name=""/>
        <dsp:cNvSpPr/>
      </dsp:nvSpPr>
      <dsp:spPr>
        <a:xfrm>
          <a:off x="854" y="92231"/>
          <a:ext cx="3316695" cy="3838262"/>
        </a:xfrm>
        <a:prstGeom prst="rect">
          <a:avLst/>
        </a:prstGeom>
        <a:gradFill rotWithShape="1">
          <a:gsLst>
            <a:gs pos="0">
              <a:schemeClr val="accent3">
                <a:tint val="90000"/>
              </a:schemeClr>
            </a:gs>
            <a:gs pos="48000">
              <a:schemeClr val="accent3">
                <a:tint val="54000"/>
                <a:satMod val="140000"/>
              </a:schemeClr>
            </a:gs>
            <a:gs pos="100000">
              <a:schemeClr val="accent3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3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Представники</a:t>
          </a:r>
          <a:endParaRPr lang="uk-UA" sz="3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Л. </a:t>
          </a:r>
          <a:r>
            <a:rPr lang="uk-UA" sz="2800" kern="1200" dirty="0" err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Дюгі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Л. Буржуа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2800" kern="1200" dirty="0" smtClean="0">
              <a:latin typeface="+mj-lt"/>
            </a:rPr>
            <a:t>Б. Дюркгейма</a:t>
          </a:r>
          <a:endParaRPr lang="uk-UA" sz="2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854" y="92231"/>
        <a:ext cx="3316695" cy="3838262"/>
      </dsp:txXfrm>
    </dsp:sp>
    <dsp:sp modelId="{64CBB259-2010-43BE-BDC5-A73D26C0E0C6}">
      <dsp:nvSpPr>
        <dsp:cNvPr id="0" name=""/>
        <dsp:cNvSpPr/>
      </dsp:nvSpPr>
      <dsp:spPr>
        <a:xfrm>
          <a:off x="3793458" y="68159"/>
          <a:ext cx="6264087" cy="3886405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uk-UA" sz="3600" i="0" kern="1200" noProof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Держава – засіб забезпечення соціальної солідарності класів, організована сила суспільства, яка встановлює взаємозалежність і спільність інтересів різних соціальних груп і класів</a:t>
          </a:r>
          <a:endParaRPr lang="uk-UA" sz="3600" b="1" i="0" kern="1200" noProof="0" dirty="0">
            <a:solidFill>
              <a:schemeClr val="bg2">
                <a:lumMod val="2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793458" y="68159"/>
        <a:ext cx="6264087" cy="3886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ECE8A-3941-4B4B-965E-3361A3171B0C}">
      <dsp:nvSpPr>
        <dsp:cNvPr id="0" name=""/>
        <dsp:cNvSpPr/>
      </dsp:nvSpPr>
      <dsp:spPr>
        <a:xfrm>
          <a:off x="5029563" y="1127021"/>
          <a:ext cx="477293" cy="2844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4798"/>
              </a:lnTo>
              <a:lnTo>
                <a:pt x="477293" y="2844798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E6FE4-FFE4-4C15-96C5-788B5C4DA8D9}">
      <dsp:nvSpPr>
        <dsp:cNvPr id="0" name=""/>
        <dsp:cNvSpPr/>
      </dsp:nvSpPr>
      <dsp:spPr>
        <a:xfrm>
          <a:off x="4551542" y="1127021"/>
          <a:ext cx="478021" cy="2122523"/>
        </a:xfrm>
        <a:custGeom>
          <a:avLst/>
          <a:gdLst/>
          <a:ahLst/>
          <a:cxnLst/>
          <a:rect l="0" t="0" r="0" b="0"/>
          <a:pathLst>
            <a:path>
              <a:moveTo>
                <a:pt x="478021" y="0"/>
              </a:moveTo>
              <a:lnTo>
                <a:pt x="478021" y="2122523"/>
              </a:lnTo>
              <a:lnTo>
                <a:pt x="0" y="2122523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4505A-2DE4-43C0-B760-827FFDAE564A}">
      <dsp:nvSpPr>
        <dsp:cNvPr id="0" name=""/>
        <dsp:cNvSpPr/>
      </dsp:nvSpPr>
      <dsp:spPr>
        <a:xfrm>
          <a:off x="1121507" y="0"/>
          <a:ext cx="7816112" cy="1127021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+mj-lt"/>
            </a:rPr>
            <a:t>Визнання</a:t>
          </a:r>
          <a:r>
            <a:rPr lang="uk-UA" sz="2800" b="1" kern="1200" dirty="0" smtClean="0">
              <a:latin typeface="+mj-lt"/>
            </a:rPr>
            <a:t> </a:t>
          </a:r>
          <a:r>
            <a:rPr lang="uk-UA" sz="2800" kern="1200" dirty="0" smtClean="0">
              <a:latin typeface="+mj-lt"/>
            </a:rPr>
            <a:t>– це односторонній добровільний акт держави, в якому вона:</a:t>
          </a:r>
          <a:endParaRPr lang="ru-RU" sz="2800" kern="1200" dirty="0">
            <a:latin typeface="+mj-lt"/>
          </a:endParaRPr>
        </a:p>
      </dsp:txBody>
      <dsp:txXfrm>
        <a:off x="1121507" y="0"/>
        <a:ext cx="7816112" cy="1127021"/>
      </dsp:txXfrm>
    </dsp:sp>
    <dsp:sp modelId="{6078A9E5-C9EB-436E-8CEA-2DCDA9DA9C49}">
      <dsp:nvSpPr>
        <dsp:cNvPr id="0" name=""/>
        <dsp:cNvSpPr/>
      </dsp:nvSpPr>
      <dsp:spPr>
        <a:xfrm>
          <a:off x="2424" y="2112265"/>
          <a:ext cx="4549117" cy="227455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>
              <a:latin typeface="+mj-lt"/>
            </a:rPr>
            <a:t>прямо чи побічно заявляє або про те, що розглядає іншу державу як суб</a:t>
          </a:r>
          <a:r>
            <a:rPr lang="en-US" sz="2800" kern="1200" smtClean="0">
              <a:latin typeface="+mj-lt"/>
            </a:rPr>
            <a:t>’</a:t>
          </a:r>
          <a:r>
            <a:rPr lang="uk-UA" sz="2800" kern="1200" smtClean="0">
              <a:latin typeface="+mj-lt"/>
            </a:rPr>
            <a:t>єкт міжнародного права і має намір підтримувати з нею офіційні відносини, або </a:t>
          </a:r>
          <a:endParaRPr lang="ru-RU" sz="2800" kern="1200" dirty="0" smtClean="0">
            <a:latin typeface="+mj-lt"/>
          </a:endParaRPr>
        </a:p>
      </dsp:txBody>
      <dsp:txXfrm>
        <a:off x="2424" y="2112265"/>
        <a:ext cx="4549117" cy="2274558"/>
      </dsp:txXfrm>
    </dsp:sp>
    <dsp:sp modelId="{472EDECF-1F87-4993-85F6-FAA75BBB29D3}">
      <dsp:nvSpPr>
        <dsp:cNvPr id="0" name=""/>
        <dsp:cNvSpPr/>
      </dsp:nvSpPr>
      <dsp:spPr>
        <a:xfrm>
          <a:off x="5506857" y="2112265"/>
          <a:ext cx="4549117" cy="37191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+mj-lt"/>
            </a:rPr>
            <a:t>про те, що вважає владу, що затвердилася не конституційним шляхом у державі або на частині її території, достатньо ефективною, щоб виступати в міждержавних відносинах у якості представника цієї держави або населення відповідної території</a:t>
          </a:r>
          <a:endParaRPr lang="ru-RU" sz="2800" kern="1200" dirty="0">
            <a:latin typeface="+mj-lt"/>
          </a:endParaRPr>
        </a:p>
      </dsp:txBody>
      <dsp:txXfrm>
        <a:off x="5506857" y="2112265"/>
        <a:ext cx="4549117" cy="3719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92F3A-EE45-4272-A9F8-35CC0FEA4EE1}">
      <dsp:nvSpPr>
        <dsp:cNvPr id="0" name=""/>
        <dsp:cNvSpPr/>
      </dsp:nvSpPr>
      <dsp:spPr>
        <a:xfrm>
          <a:off x="5181" y="0"/>
          <a:ext cx="4984422" cy="431069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0" kern="1200" dirty="0" smtClean="0">
              <a:solidFill>
                <a:schemeClr val="bg2">
                  <a:lumMod val="50000"/>
                </a:schemeClr>
              </a:solidFill>
              <a:latin typeface="+mj-lt"/>
            </a:rPr>
            <a:t>Конститутативна</a:t>
          </a:r>
          <a:endParaRPr lang="uk-UA" sz="3600" b="1" i="0" kern="1200" dirty="0">
            <a:solidFill>
              <a:schemeClr val="bg2">
                <a:lumMod val="50000"/>
              </a:schemeClr>
            </a:solidFill>
            <a:latin typeface="+mj-lt"/>
          </a:endParaRPr>
        </a:p>
      </dsp:txBody>
      <dsp:txXfrm>
        <a:off x="5181" y="0"/>
        <a:ext cx="4984422" cy="1293209"/>
      </dsp:txXfrm>
    </dsp:sp>
    <dsp:sp modelId="{C690EC44-DD42-4687-9BDD-B8DAE38B376A}">
      <dsp:nvSpPr>
        <dsp:cNvPr id="0" name=""/>
        <dsp:cNvSpPr/>
      </dsp:nvSpPr>
      <dsp:spPr>
        <a:xfrm>
          <a:off x="303250" y="1284126"/>
          <a:ext cx="4411413" cy="2800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0" kern="120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надає </a:t>
          </a:r>
          <a:r>
            <a:rPr lang="uk-UA" sz="2400" i="0" kern="1200" noProof="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дестинатору</a:t>
          </a:r>
          <a:r>
            <a:rPr lang="uk-UA" sz="2400" i="0" kern="120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 (адресату) відповідну </a:t>
          </a:r>
          <a:r>
            <a:rPr lang="uk-UA" sz="2400" i="0" kern="1200" noProof="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конституюючу</a:t>
          </a:r>
          <a:r>
            <a:rPr lang="uk-UA" sz="2400" i="0" kern="120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 (правостворюючу) якість: державі – міжнародну </a:t>
          </a:r>
          <a:r>
            <a:rPr lang="uk-UA" sz="2400" i="0" kern="1200" noProof="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правосуб</a:t>
          </a:r>
          <a:r>
            <a:rPr lang="en-US" sz="2400" i="0" kern="120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’</a:t>
          </a:r>
          <a:r>
            <a:rPr lang="uk-UA" sz="2400" i="0" kern="1200" noProof="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єктність</a:t>
          </a:r>
          <a:r>
            <a:rPr lang="uk-UA" sz="2400" i="0" kern="120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, уряду – здатність представляти </a:t>
          </a:r>
          <a:r>
            <a:rPr lang="uk-UA" sz="2400" i="0" kern="1200" noProof="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суб</a:t>
          </a:r>
          <a:r>
            <a:rPr lang="en-US" sz="2400" i="0" kern="120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’</a:t>
          </a:r>
          <a:r>
            <a:rPr lang="uk-UA" sz="2400" i="0" kern="1200" noProof="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єкта</a:t>
          </a:r>
          <a:r>
            <a:rPr lang="uk-UA" sz="2400" i="0" kern="120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 міжнародного права в міждержавних відносинах</a:t>
          </a:r>
          <a:endParaRPr lang="uk-UA" sz="2400" i="0" kern="1200" noProof="0" dirty="0">
            <a:solidFill>
              <a:schemeClr val="bg2">
                <a:lumMod val="10000"/>
              </a:schemeClr>
            </a:solidFill>
            <a:latin typeface="+mj-lt"/>
          </a:endParaRPr>
        </a:p>
      </dsp:txBody>
      <dsp:txXfrm>
        <a:off x="385284" y="1366160"/>
        <a:ext cx="4247345" cy="2636794"/>
      </dsp:txXfrm>
    </dsp:sp>
    <dsp:sp modelId="{B4F97E73-C98E-43C1-8FE7-D4EB2A9C33B1}">
      <dsp:nvSpPr>
        <dsp:cNvPr id="0" name=""/>
        <dsp:cNvSpPr/>
      </dsp:nvSpPr>
      <dsp:spPr>
        <a:xfrm>
          <a:off x="5363435" y="0"/>
          <a:ext cx="4984422" cy="431069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0" kern="1200" dirty="0" smtClean="0">
              <a:solidFill>
                <a:schemeClr val="bg2">
                  <a:lumMod val="50000"/>
                </a:schemeClr>
              </a:solidFill>
              <a:latin typeface="+mj-lt"/>
            </a:rPr>
            <a:t>Декларативна</a:t>
          </a:r>
          <a:endParaRPr lang="uk-UA" sz="3600" b="1" i="0" kern="1200" dirty="0">
            <a:solidFill>
              <a:schemeClr val="bg2">
                <a:lumMod val="50000"/>
              </a:schemeClr>
            </a:solidFill>
            <a:latin typeface="+mj-lt"/>
          </a:endParaRPr>
        </a:p>
      </dsp:txBody>
      <dsp:txXfrm>
        <a:off x="5363435" y="0"/>
        <a:ext cx="4984422" cy="1293209"/>
      </dsp:txXfrm>
    </dsp:sp>
    <dsp:sp modelId="{61937C0A-5C5F-4E43-B3E0-612BD7612AE2}">
      <dsp:nvSpPr>
        <dsp:cNvPr id="0" name=""/>
        <dsp:cNvSpPr/>
      </dsp:nvSpPr>
      <dsp:spPr>
        <a:xfrm>
          <a:off x="5861878" y="1293209"/>
          <a:ext cx="3987538" cy="2801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0" kern="1200" dirty="0" smtClean="0">
              <a:solidFill>
                <a:schemeClr val="bg2">
                  <a:lumMod val="10000"/>
                </a:schemeClr>
              </a:solidFill>
              <a:latin typeface="+mj-lt"/>
            </a:rPr>
            <a:t>не надає </a:t>
          </a:r>
          <a:r>
            <a:rPr lang="uk-UA" sz="2400" i="0" kern="120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дестинатору</a:t>
          </a:r>
          <a:r>
            <a:rPr lang="uk-UA" sz="2400" i="0" kern="1200" dirty="0" smtClean="0">
              <a:solidFill>
                <a:schemeClr val="bg2">
                  <a:lumMod val="10000"/>
                </a:schemeClr>
              </a:solidFill>
              <a:latin typeface="+mj-lt"/>
            </a:rPr>
            <a:t> відповідної якості, а лише констатує його появу і служить засобом, що полегшує здійснення з ним контактів </a:t>
          </a:r>
          <a:endParaRPr lang="uk-UA" sz="2400" i="0" kern="1200" dirty="0">
            <a:solidFill>
              <a:schemeClr val="bg2">
                <a:lumMod val="10000"/>
              </a:schemeClr>
            </a:solidFill>
            <a:latin typeface="+mj-lt"/>
          </a:endParaRPr>
        </a:p>
      </dsp:txBody>
      <dsp:txXfrm>
        <a:off x="5943944" y="1375275"/>
        <a:ext cx="3823406" cy="26378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D3F27-D959-4DCA-9C88-FC5803AD5C36}">
      <dsp:nvSpPr>
        <dsp:cNvPr id="0" name=""/>
        <dsp:cNvSpPr/>
      </dsp:nvSpPr>
      <dsp:spPr>
        <a:xfrm>
          <a:off x="7462" y="1403"/>
          <a:ext cx="2788686" cy="89280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err="1" smtClean="0">
              <a:latin typeface="+mj-lt"/>
            </a:rPr>
            <a:t>de</a:t>
          </a:r>
          <a:r>
            <a:rPr lang="uk-UA" sz="3200" b="1" i="0" kern="1200" dirty="0" smtClean="0">
              <a:latin typeface="+mj-lt"/>
            </a:rPr>
            <a:t> </a:t>
          </a:r>
          <a:r>
            <a:rPr lang="uk-UA" sz="3200" b="1" i="0" kern="1200" dirty="0" err="1" smtClean="0">
              <a:latin typeface="+mj-lt"/>
            </a:rPr>
            <a:t>facto</a:t>
          </a:r>
          <a:endParaRPr lang="uk-UA" sz="3200" b="1" i="0" kern="1200" dirty="0">
            <a:latin typeface="+mj-lt"/>
          </a:endParaRPr>
        </a:p>
      </dsp:txBody>
      <dsp:txXfrm>
        <a:off x="7462" y="1403"/>
        <a:ext cx="2788686" cy="892800"/>
      </dsp:txXfrm>
    </dsp:sp>
    <dsp:sp modelId="{CD1CD036-21E2-4C4C-958D-EE33872F0078}">
      <dsp:nvSpPr>
        <dsp:cNvPr id="0" name=""/>
        <dsp:cNvSpPr/>
      </dsp:nvSpPr>
      <dsp:spPr>
        <a:xfrm>
          <a:off x="7462" y="894203"/>
          <a:ext cx="2788686" cy="4124448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i="0" kern="1200" dirty="0" smtClean="0">
              <a:latin typeface="+mj-lt"/>
            </a:rPr>
            <a:t>визнання офіційне, але не повне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400" b="1" i="0" kern="1200" dirty="0">
            <a:latin typeface="+mj-lt"/>
          </a:endParaRPr>
        </a:p>
      </dsp:txBody>
      <dsp:txXfrm>
        <a:off x="7462" y="894203"/>
        <a:ext cx="2788686" cy="4124448"/>
      </dsp:txXfrm>
    </dsp:sp>
    <dsp:sp modelId="{C6F6C933-80AB-4630-ADB6-D843DA0CB195}">
      <dsp:nvSpPr>
        <dsp:cNvPr id="0" name=""/>
        <dsp:cNvSpPr/>
      </dsp:nvSpPr>
      <dsp:spPr>
        <a:xfrm>
          <a:off x="3259710" y="1403"/>
          <a:ext cx="3311152" cy="89280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71754"/>
                <a:satOff val="-15199"/>
                <a:lumOff val="30265"/>
                <a:alphaOff val="0"/>
              </a:schemeClr>
            </a:gs>
            <a:gs pos="100000">
              <a:schemeClr val="accent1">
                <a:shade val="50000"/>
                <a:hueOff val="271754"/>
                <a:satOff val="-15199"/>
                <a:lumOff val="30265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shade val="50000"/>
                <a:hueOff val="271754"/>
                <a:satOff val="-15199"/>
                <a:lumOff val="30265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1">
              <a:shade val="50000"/>
              <a:hueOff val="271754"/>
              <a:satOff val="-15199"/>
              <a:lumOff val="30265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err="1" smtClean="0">
              <a:latin typeface="+mj-lt"/>
            </a:rPr>
            <a:t>de</a:t>
          </a:r>
          <a:r>
            <a:rPr lang="uk-UA" sz="3200" b="1" i="0" kern="1200" dirty="0" smtClean="0">
              <a:latin typeface="+mj-lt"/>
            </a:rPr>
            <a:t> </a:t>
          </a:r>
          <a:r>
            <a:rPr lang="uk-UA" sz="3200" b="1" i="0" kern="1200" dirty="0" err="1" smtClean="0">
              <a:latin typeface="+mj-lt"/>
            </a:rPr>
            <a:t>jure</a:t>
          </a:r>
          <a:endParaRPr lang="uk-UA" sz="3200" b="1" i="0" kern="1200" dirty="0">
            <a:latin typeface="+mj-lt"/>
          </a:endParaRPr>
        </a:p>
      </dsp:txBody>
      <dsp:txXfrm>
        <a:off x="3259710" y="1403"/>
        <a:ext cx="3311152" cy="892800"/>
      </dsp:txXfrm>
    </dsp:sp>
    <dsp:sp modelId="{6081D441-D6DF-433F-8207-F27AA841758F}">
      <dsp:nvSpPr>
        <dsp:cNvPr id="0" name=""/>
        <dsp:cNvSpPr/>
      </dsp:nvSpPr>
      <dsp:spPr>
        <a:xfrm>
          <a:off x="3259710" y="894203"/>
          <a:ext cx="3311152" cy="4124448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0" kern="1200" dirty="0" smtClean="0">
              <a:latin typeface="+mj-lt"/>
            </a:rPr>
            <a:t>повне, остаточне визнання, що означає встановлення між суб</a:t>
          </a:r>
          <a:r>
            <a:rPr lang="en-US" sz="2400" i="0" kern="1200" dirty="0" smtClean="0">
              <a:latin typeface="+mj-lt"/>
            </a:rPr>
            <a:t>’</a:t>
          </a:r>
          <a:r>
            <a:rPr lang="uk-UA" sz="2400" i="0" kern="1200" dirty="0" smtClean="0">
              <a:latin typeface="+mj-lt"/>
            </a:rPr>
            <a:t>єктами міжнародного права міжнародних відносин у повному обсязі і у всіх галузях міжнародного спілкування</a:t>
          </a:r>
          <a:endParaRPr lang="uk-UA" sz="2400" b="1" i="0" kern="1200" dirty="0">
            <a:latin typeface="+mj-lt"/>
          </a:endParaRPr>
        </a:p>
      </dsp:txBody>
      <dsp:txXfrm>
        <a:off x="3259710" y="894203"/>
        <a:ext cx="3311152" cy="4124448"/>
      </dsp:txXfrm>
    </dsp:sp>
    <dsp:sp modelId="{02B998C9-35AD-4DDC-AF7E-A74BEDDF800B}">
      <dsp:nvSpPr>
        <dsp:cNvPr id="0" name=""/>
        <dsp:cNvSpPr/>
      </dsp:nvSpPr>
      <dsp:spPr>
        <a:xfrm>
          <a:off x="7034424" y="1403"/>
          <a:ext cx="3311152" cy="89280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71754"/>
                <a:satOff val="-15199"/>
                <a:lumOff val="30265"/>
                <a:alphaOff val="0"/>
              </a:schemeClr>
            </a:gs>
            <a:gs pos="100000">
              <a:schemeClr val="accent1">
                <a:shade val="50000"/>
                <a:hueOff val="271754"/>
                <a:satOff val="-15199"/>
                <a:lumOff val="30265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shade val="50000"/>
                <a:hueOff val="271754"/>
                <a:satOff val="-15199"/>
                <a:lumOff val="30265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1">
              <a:shade val="50000"/>
              <a:hueOff val="271754"/>
              <a:satOff val="-15199"/>
              <a:lumOff val="30265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err="1" smtClean="0">
              <a:latin typeface="+mj-lt"/>
            </a:rPr>
            <a:t>ad</a:t>
          </a:r>
          <a:r>
            <a:rPr lang="uk-UA" sz="3200" b="1" i="0" kern="1200" dirty="0" smtClean="0">
              <a:latin typeface="+mj-lt"/>
            </a:rPr>
            <a:t> </a:t>
          </a:r>
          <a:r>
            <a:rPr lang="uk-UA" sz="3200" b="1" i="0" kern="1200" dirty="0" err="1" smtClean="0">
              <a:latin typeface="+mj-lt"/>
            </a:rPr>
            <a:t>hoc</a:t>
          </a:r>
          <a:endParaRPr lang="uk-UA" sz="3200" b="1" i="0" kern="1200" dirty="0">
            <a:latin typeface="+mj-lt"/>
          </a:endParaRPr>
        </a:p>
      </dsp:txBody>
      <dsp:txXfrm>
        <a:off x="7034424" y="1403"/>
        <a:ext cx="3311152" cy="892800"/>
      </dsp:txXfrm>
    </dsp:sp>
    <dsp:sp modelId="{9B70CC46-3215-47A2-8F9A-09C201C7B70B}">
      <dsp:nvSpPr>
        <dsp:cNvPr id="0" name=""/>
        <dsp:cNvSpPr/>
      </dsp:nvSpPr>
      <dsp:spPr>
        <a:xfrm>
          <a:off x="7034424" y="894203"/>
          <a:ext cx="3311152" cy="4124448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i="0" kern="1200" dirty="0" smtClean="0">
              <a:latin typeface="+mj-lt"/>
            </a:rPr>
            <a:t>держави, уряди вступають в офіційний контакт одна з одною вимушено, для </a:t>
          </a:r>
          <a:r>
            <a:rPr lang="uk-UA" sz="2600" i="0" kern="1200" dirty="0" err="1" smtClean="0">
              <a:latin typeface="+mj-lt"/>
            </a:rPr>
            <a:t>розв</a:t>
          </a:r>
          <a:r>
            <a:rPr lang="en-US" sz="2600" i="0" kern="1200" dirty="0" smtClean="0">
              <a:latin typeface="+mj-lt"/>
            </a:rPr>
            <a:t>’</a:t>
          </a:r>
          <a:r>
            <a:rPr lang="uk-UA" sz="2600" i="0" kern="1200" dirty="0" err="1" smtClean="0">
              <a:latin typeface="+mj-lt"/>
            </a:rPr>
            <a:t>язання</a:t>
          </a:r>
          <a:r>
            <a:rPr lang="uk-UA" sz="2600" i="0" kern="1200" dirty="0" smtClean="0">
              <a:latin typeface="+mj-lt"/>
            </a:rPr>
            <a:t> яких-небудь конкретних питань, але водночас не бажають визнавати одна одну </a:t>
          </a:r>
          <a:endParaRPr lang="uk-UA" sz="2600" b="1" i="0" kern="1200" dirty="0">
            <a:latin typeface="+mj-lt"/>
          </a:endParaRPr>
        </a:p>
      </dsp:txBody>
      <dsp:txXfrm>
        <a:off x="7034424" y="894203"/>
        <a:ext cx="3311152" cy="41244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14EBD-BF2A-42CD-9BF8-F1ECDB7BEA2F}">
      <dsp:nvSpPr>
        <dsp:cNvPr id="0" name=""/>
        <dsp:cNvSpPr/>
      </dsp:nvSpPr>
      <dsp:spPr>
        <a:xfrm>
          <a:off x="0" y="0"/>
          <a:ext cx="4361497" cy="43614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7B0B7-F013-4C0C-9B40-5C01B802AFFD}">
      <dsp:nvSpPr>
        <dsp:cNvPr id="0" name=""/>
        <dsp:cNvSpPr/>
      </dsp:nvSpPr>
      <dsp:spPr>
        <a:xfrm>
          <a:off x="2180748" y="0"/>
          <a:ext cx="8131968" cy="43614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i="0" kern="1200" smtClean="0">
              <a:latin typeface="+mj-lt"/>
            </a:rPr>
            <a:t>формаційний</a:t>
          </a:r>
          <a:endParaRPr lang="uk-UA" sz="3600" b="0" i="0" kern="1200" dirty="0">
            <a:latin typeface="+mj-lt"/>
          </a:endParaRPr>
        </a:p>
      </dsp:txBody>
      <dsp:txXfrm>
        <a:off x="2180748" y="0"/>
        <a:ext cx="8131968" cy="926818"/>
      </dsp:txXfrm>
    </dsp:sp>
    <dsp:sp modelId="{B19C9401-070C-4E13-9972-12CBC27D3718}">
      <dsp:nvSpPr>
        <dsp:cNvPr id="0" name=""/>
        <dsp:cNvSpPr/>
      </dsp:nvSpPr>
      <dsp:spPr>
        <a:xfrm>
          <a:off x="572446" y="926818"/>
          <a:ext cx="3216604" cy="32166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203816"/>
            <a:satOff val="-11400"/>
            <a:lumOff val="226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78608-4B95-4427-8C2A-9CEF2E8DE201}">
      <dsp:nvSpPr>
        <dsp:cNvPr id="0" name=""/>
        <dsp:cNvSpPr/>
      </dsp:nvSpPr>
      <dsp:spPr>
        <a:xfrm>
          <a:off x="2180748" y="926818"/>
          <a:ext cx="8131968" cy="32166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203816"/>
              <a:satOff val="-11400"/>
              <a:lumOff val="22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i="0" kern="1200" dirty="0" smtClean="0">
              <a:latin typeface="+mj-lt"/>
            </a:rPr>
            <a:t>цивілізаційний</a:t>
          </a:r>
          <a:endParaRPr lang="uk-UA" sz="3600" b="0" i="0" kern="1200" dirty="0">
            <a:latin typeface="+mj-lt"/>
          </a:endParaRPr>
        </a:p>
      </dsp:txBody>
      <dsp:txXfrm>
        <a:off x="2180748" y="926818"/>
        <a:ext cx="8131968" cy="926818"/>
      </dsp:txXfrm>
    </dsp:sp>
    <dsp:sp modelId="{347C02F3-86C3-432A-A1C6-DE3836ECC71E}">
      <dsp:nvSpPr>
        <dsp:cNvPr id="0" name=""/>
        <dsp:cNvSpPr/>
      </dsp:nvSpPr>
      <dsp:spPr>
        <a:xfrm>
          <a:off x="1144892" y="1853636"/>
          <a:ext cx="2071711" cy="20717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407631"/>
            <a:satOff val="-22799"/>
            <a:lumOff val="453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A6D08-BE24-4884-A96E-B4C73B85269E}">
      <dsp:nvSpPr>
        <dsp:cNvPr id="0" name=""/>
        <dsp:cNvSpPr/>
      </dsp:nvSpPr>
      <dsp:spPr>
        <a:xfrm>
          <a:off x="2180748" y="1853636"/>
          <a:ext cx="8131968" cy="20717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407631"/>
              <a:satOff val="-22799"/>
              <a:lumOff val="453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i="0" kern="1200" dirty="0" smtClean="0">
              <a:latin typeface="+mj-lt"/>
            </a:rPr>
            <a:t>за способом </a:t>
          </a:r>
          <a:r>
            <a:rPr lang="uk-UA" sz="3600" b="0" i="0" kern="1200" dirty="0" smtClean="0">
              <a:latin typeface="+mj-lt"/>
            </a:rPr>
            <a:t>набуття влади</a:t>
          </a:r>
          <a:endParaRPr lang="uk-UA" sz="3600" b="0" i="0" kern="1200" dirty="0">
            <a:latin typeface="+mj-lt"/>
          </a:endParaRPr>
        </a:p>
      </dsp:txBody>
      <dsp:txXfrm>
        <a:off x="2180748" y="1853636"/>
        <a:ext cx="8131968" cy="926818"/>
      </dsp:txXfrm>
    </dsp:sp>
    <dsp:sp modelId="{6E792988-2EDC-4997-BB83-04357D73C9CE}">
      <dsp:nvSpPr>
        <dsp:cNvPr id="0" name=""/>
        <dsp:cNvSpPr/>
      </dsp:nvSpPr>
      <dsp:spPr>
        <a:xfrm>
          <a:off x="1717339" y="2780454"/>
          <a:ext cx="926818" cy="9268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203816"/>
            <a:satOff val="-11400"/>
            <a:lumOff val="226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A037E-05E1-487D-A3BF-6C07C89A2439}">
      <dsp:nvSpPr>
        <dsp:cNvPr id="0" name=""/>
        <dsp:cNvSpPr/>
      </dsp:nvSpPr>
      <dsp:spPr>
        <a:xfrm>
          <a:off x="2180748" y="2780454"/>
          <a:ext cx="8131968" cy="9268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203816"/>
              <a:satOff val="-11400"/>
              <a:lumOff val="22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i="0" kern="1200" dirty="0" smtClean="0">
              <a:latin typeface="+mj-lt"/>
            </a:rPr>
            <a:t>за ставлення </a:t>
          </a:r>
          <a:r>
            <a:rPr lang="uk-UA" sz="3600" b="0" i="0" kern="1200" dirty="0" smtClean="0">
              <a:latin typeface="+mj-lt"/>
            </a:rPr>
            <a:t>до релігії</a:t>
          </a:r>
          <a:endParaRPr lang="uk-UA" sz="3600" b="0" i="0" kern="1200" dirty="0">
            <a:latin typeface="+mj-lt"/>
          </a:endParaRPr>
        </a:p>
      </dsp:txBody>
      <dsp:txXfrm>
        <a:off x="2180748" y="2780454"/>
        <a:ext cx="8131968" cy="9268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94157-F994-4056-87CF-D68EDF6D8F95}">
      <dsp:nvSpPr>
        <dsp:cNvPr id="0" name=""/>
        <dsp:cNvSpPr/>
      </dsp:nvSpPr>
      <dsp:spPr>
        <a:xfrm>
          <a:off x="437000" y="1187379"/>
          <a:ext cx="1647966" cy="164796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98E85F-AFA6-4024-8838-B004B53C7C23}">
      <dsp:nvSpPr>
        <dsp:cNvPr id="0" name=""/>
        <dsp:cNvSpPr/>
      </dsp:nvSpPr>
      <dsp:spPr>
        <a:xfrm>
          <a:off x="1260983" y="1187379"/>
          <a:ext cx="8792505" cy="1647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Суспільно-економічна формація (формація</a:t>
          </a:r>
          <a:r>
            <a:rPr lang="uk-UA" sz="48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)</a:t>
          </a:r>
          <a:br>
            <a:rPr lang="uk-UA" sz="48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</a:br>
          <a:r>
            <a:rPr lang="uk-UA" sz="48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– це історичний тип суспільства, що ґрунтується на певному способі виробництва</a:t>
          </a:r>
          <a:endParaRPr lang="ru-RU" sz="4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260983" y="1187379"/>
        <a:ext cx="8792505" cy="16479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2DE5D-0558-4A2F-9203-BB6EABB3E7DD}">
      <dsp:nvSpPr>
        <dsp:cNvPr id="0" name=""/>
        <dsp:cNvSpPr/>
      </dsp:nvSpPr>
      <dsp:spPr>
        <a:xfrm>
          <a:off x="5041438" y="1646692"/>
          <a:ext cx="3493689" cy="535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670"/>
              </a:lnTo>
              <a:lnTo>
                <a:pt x="3493689" y="364670"/>
              </a:lnTo>
              <a:lnTo>
                <a:pt x="3493689" y="53512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3CDA-B115-40CD-8C88-A374E8324A4E}">
      <dsp:nvSpPr>
        <dsp:cNvPr id="0" name=""/>
        <dsp:cNvSpPr/>
      </dsp:nvSpPr>
      <dsp:spPr>
        <a:xfrm>
          <a:off x="4995718" y="1646692"/>
          <a:ext cx="91440" cy="5351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D990D-78C9-4941-97AE-52D128C5BFC3}">
      <dsp:nvSpPr>
        <dsp:cNvPr id="0" name=""/>
        <dsp:cNvSpPr/>
      </dsp:nvSpPr>
      <dsp:spPr>
        <a:xfrm>
          <a:off x="1547749" y="1646692"/>
          <a:ext cx="3493689" cy="535122"/>
        </a:xfrm>
        <a:custGeom>
          <a:avLst/>
          <a:gdLst/>
          <a:ahLst/>
          <a:cxnLst/>
          <a:rect l="0" t="0" r="0" b="0"/>
          <a:pathLst>
            <a:path>
              <a:moveTo>
                <a:pt x="3493689" y="0"/>
              </a:moveTo>
              <a:lnTo>
                <a:pt x="3493689" y="364670"/>
              </a:lnTo>
              <a:lnTo>
                <a:pt x="0" y="364670"/>
              </a:lnTo>
              <a:lnTo>
                <a:pt x="0" y="53512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0334D-D6AD-471B-83B0-A1A969DA6E0E}">
      <dsp:nvSpPr>
        <dsp:cNvPr id="0" name=""/>
        <dsp:cNvSpPr/>
      </dsp:nvSpPr>
      <dsp:spPr>
        <a:xfrm>
          <a:off x="3499034" y="478315"/>
          <a:ext cx="3084808" cy="1168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15AAA0-8A71-404A-831A-0F3D87BA9689}">
      <dsp:nvSpPr>
        <dsp:cNvPr id="0" name=""/>
        <dsp:cNvSpPr/>
      </dsp:nvSpPr>
      <dsp:spPr>
        <a:xfrm>
          <a:off x="3703474" y="672533"/>
          <a:ext cx="3084808" cy="11683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+mj-lt"/>
            </a:rPr>
            <a:t>Формаційний підхід</a:t>
          </a:r>
          <a:endParaRPr lang="ru-RU" sz="3200" kern="1200" dirty="0">
            <a:latin typeface="+mj-lt"/>
          </a:endParaRPr>
        </a:p>
      </dsp:txBody>
      <dsp:txXfrm>
        <a:off x="3737695" y="706754"/>
        <a:ext cx="3016366" cy="1099934"/>
      </dsp:txXfrm>
    </dsp:sp>
    <dsp:sp modelId="{814ADE16-09DC-4857-9F53-A9F942E9ED1B}">
      <dsp:nvSpPr>
        <dsp:cNvPr id="0" name=""/>
        <dsp:cNvSpPr/>
      </dsp:nvSpPr>
      <dsp:spPr>
        <a:xfrm>
          <a:off x="5345" y="2181814"/>
          <a:ext cx="3084808" cy="1168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1A767A-EB32-4CB4-9BAF-96ECF4935D10}">
      <dsp:nvSpPr>
        <dsp:cNvPr id="0" name=""/>
        <dsp:cNvSpPr/>
      </dsp:nvSpPr>
      <dsp:spPr>
        <a:xfrm>
          <a:off x="209785" y="2376032"/>
          <a:ext cx="3084808" cy="11683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i="0" kern="1200" dirty="0" smtClean="0">
              <a:latin typeface="+mj-lt"/>
            </a:rPr>
            <a:t>рабовласницька держава</a:t>
          </a:r>
          <a:endParaRPr lang="ru-RU" sz="3200" kern="1200" dirty="0">
            <a:latin typeface="+mj-lt"/>
          </a:endParaRPr>
        </a:p>
      </dsp:txBody>
      <dsp:txXfrm>
        <a:off x="244006" y="2410253"/>
        <a:ext cx="3016366" cy="1099934"/>
      </dsp:txXfrm>
    </dsp:sp>
    <dsp:sp modelId="{D4778FA4-9497-4DDC-8685-6A7288CC1EE3}">
      <dsp:nvSpPr>
        <dsp:cNvPr id="0" name=""/>
        <dsp:cNvSpPr/>
      </dsp:nvSpPr>
      <dsp:spPr>
        <a:xfrm>
          <a:off x="3499034" y="2181814"/>
          <a:ext cx="3084808" cy="1168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CEC488-9A5D-4342-9CC6-498000595E0A}">
      <dsp:nvSpPr>
        <dsp:cNvPr id="0" name=""/>
        <dsp:cNvSpPr/>
      </dsp:nvSpPr>
      <dsp:spPr>
        <a:xfrm>
          <a:off x="3703474" y="2376032"/>
          <a:ext cx="3084808" cy="11683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i="0" kern="1200" smtClean="0">
              <a:latin typeface="+mj-lt"/>
            </a:rPr>
            <a:t>феодальна держава</a:t>
          </a:r>
          <a:endParaRPr lang="ru-RU" sz="3200" kern="1200" dirty="0">
            <a:latin typeface="+mj-lt"/>
          </a:endParaRPr>
        </a:p>
      </dsp:txBody>
      <dsp:txXfrm>
        <a:off x="3737695" y="2410253"/>
        <a:ext cx="3016366" cy="1099934"/>
      </dsp:txXfrm>
    </dsp:sp>
    <dsp:sp modelId="{03F33235-3742-43F3-B043-CD425FE554E1}">
      <dsp:nvSpPr>
        <dsp:cNvPr id="0" name=""/>
        <dsp:cNvSpPr/>
      </dsp:nvSpPr>
      <dsp:spPr>
        <a:xfrm>
          <a:off x="6992723" y="2181814"/>
          <a:ext cx="3084808" cy="1168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3FEF4E-238C-4E8F-8E53-FDF7487B24AC}">
      <dsp:nvSpPr>
        <dsp:cNvPr id="0" name=""/>
        <dsp:cNvSpPr/>
      </dsp:nvSpPr>
      <dsp:spPr>
        <a:xfrm>
          <a:off x="7197164" y="2376032"/>
          <a:ext cx="3084808" cy="11683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i="0" kern="1200" dirty="0" smtClean="0">
              <a:latin typeface="+mj-lt"/>
            </a:rPr>
            <a:t>буржуазна держава</a:t>
          </a:r>
          <a:endParaRPr lang="ru-RU" sz="3200" kern="1200" dirty="0">
            <a:latin typeface="+mj-lt"/>
          </a:endParaRPr>
        </a:p>
      </dsp:txBody>
      <dsp:txXfrm>
        <a:off x="7231385" y="2410253"/>
        <a:ext cx="3016366" cy="10999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3C627-DB22-4644-B0C8-BE13C877DA27}">
      <dsp:nvSpPr>
        <dsp:cNvPr id="0" name=""/>
        <dsp:cNvSpPr/>
      </dsp:nvSpPr>
      <dsp:spPr>
        <a:xfrm>
          <a:off x="1258" y="228602"/>
          <a:ext cx="4582310" cy="82039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0" kern="1200" dirty="0" smtClean="0">
              <a:latin typeface="+mj-lt"/>
            </a:rPr>
            <a:t>Первинні</a:t>
          </a:r>
          <a:endParaRPr lang="uk-UA" sz="3600" b="0" i="0" kern="1200" dirty="0">
            <a:latin typeface="+mj-lt"/>
          </a:endParaRPr>
        </a:p>
      </dsp:txBody>
      <dsp:txXfrm>
        <a:off x="25287" y="252631"/>
        <a:ext cx="4534252" cy="772336"/>
      </dsp:txXfrm>
    </dsp:sp>
    <dsp:sp modelId="{45FCC5B4-D968-4EA3-ABAE-E0621311F9D6}">
      <dsp:nvSpPr>
        <dsp:cNvPr id="0" name=""/>
        <dsp:cNvSpPr/>
      </dsp:nvSpPr>
      <dsp:spPr>
        <a:xfrm>
          <a:off x="459489" y="1048996"/>
          <a:ext cx="458231" cy="2066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473"/>
              </a:lnTo>
              <a:lnTo>
                <a:pt x="458231" y="2066473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8F03D-7B5C-45FB-AADB-4DC73A15B7F2}">
      <dsp:nvSpPr>
        <dsp:cNvPr id="0" name=""/>
        <dsp:cNvSpPr/>
      </dsp:nvSpPr>
      <dsp:spPr>
        <a:xfrm>
          <a:off x="917721" y="1621784"/>
          <a:ext cx="4447370" cy="2987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0" kern="1200" smtClean="0">
              <a:latin typeface="+mj-lt"/>
            </a:rPr>
            <a:t>притаманна командно-адміністративна організація державної влади</a:t>
          </a:r>
          <a:endParaRPr lang="uk-UA" sz="2400" b="0" i="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0" kern="1200" smtClean="0">
              <a:latin typeface="+mj-lt"/>
            </a:rPr>
            <a:t>давньосхідна (Єгипет, Персія, Шумери, Вавилон, Бірма), еллінська (Спарта, Афіни),</a:t>
          </a:r>
          <a:endParaRPr lang="uk-UA" sz="2400" b="0" i="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0" kern="1200" smtClean="0">
              <a:latin typeface="+mj-lt"/>
            </a:rPr>
            <a:t>римська</a:t>
          </a:r>
          <a:endParaRPr lang="uk-UA" sz="2400" b="0" i="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0" kern="1200" dirty="0" smtClean="0">
              <a:latin typeface="+mj-lt"/>
            </a:rPr>
            <a:t>середньовічна</a:t>
          </a:r>
          <a:endParaRPr lang="uk-UA" sz="2400" b="0" i="0" kern="1200" dirty="0">
            <a:latin typeface="+mj-lt"/>
          </a:endParaRPr>
        </a:p>
      </dsp:txBody>
      <dsp:txXfrm>
        <a:off x="1005218" y="1709281"/>
        <a:ext cx="4272376" cy="2812374"/>
      </dsp:txXfrm>
    </dsp:sp>
    <dsp:sp modelId="{6618F8B8-2ED9-4505-8395-C7190845A526}">
      <dsp:nvSpPr>
        <dsp:cNvPr id="0" name=""/>
        <dsp:cNvSpPr/>
      </dsp:nvSpPr>
      <dsp:spPr>
        <a:xfrm>
          <a:off x="5729147" y="228602"/>
          <a:ext cx="4582310" cy="82039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407631"/>
            <a:satOff val="-22799"/>
            <a:lumOff val="453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0" kern="120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Вторинні</a:t>
          </a:r>
          <a:endParaRPr lang="uk-UA" sz="3600" b="0" i="0" kern="1200" dirty="0">
            <a:solidFill>
              <a:schemeClr val="accent4">
                <a:lumMod val="50000"/>
              </a:schemeClr>
            </a:solidFill>
            <a:latin typeface="+mj-lt"/>
          </a:endParaRPr>
        </a:p>
      </dsp:txBody>
      <dsp:txXfrm>
        <a:off x="5753176" y="252631"/>
        <a:ext cx="4534252" cy="772336"/>
      </dsp:txXfrm>
    </dsp:sp>
    <dsp:sp modelId="{B1830E0D-40FE-4E93-91E3-433AB9A36DA8}">
      <dsp:nvSpPr>
        <dsp:cNvPr id="0" name=""/>
        <dsp:cNvSpPr/>
      </dsp:nvSpPr>
      <dsp:spPr>
        <a:xfrm>
          <a:off x="6187378" y="1048996"/>
          <a:ext cx="458231" cy="2477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941"/>
              </a:lnTo>
              <a:lnTo>
                <a:pt x="458231" y="2477941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471D5-D6E7-4E05-9E2E-EB09B2FEBAB0}">
      <dsp:nvSpPr>
        <dsp:cNvPr id="0" name=""/>
        <dsp:cNvSpPr/>
      </dsp:nvSpPr>
      <dsp:spPr>
        <a:xfrm>
          <a:off x="6645609" y="1621784"/>
          <a:ext cx="3665848" cy="3810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407631"/>
              <a:satOff val="-22799"/>
              <a:lumOff val="453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</a:rPr>
            <a:t>виникли на основі відмінності, що позначилася від самого початку, між державною владою і культурно-релігійним комплексом</a:t>
          </a:r>
          <a:endParaRPr lang="uk-UA" sz="2400" b="0" i="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+mj-lt"/>
            </a:rPr>
            <a:t>держави Західної Європи, Північної Америки, Східної Європи, Латинської Америки та ін</a:t>
          </a:r>
          <a:r>
            <a:rPr lang="uk-UA" sz="2400" b="0" kern="1200" dirty="0" smtClean="0">
              <a:latin typeface="+mj-lt"/>
            </a:rPr>
            <a:t>ше</a:t>
          </a:r>
          <a:endParaRPr lang="uk-UA" sz="2400" b="0" i="0" kern="1200" dirty="0">
            <a:latin typeface="+mj-lt"/>
          </a:endParaRPr>
        </a:p>
      </dsp:txBody>
      <dsp:txXfrm>
        <a:off x="6752978" y="1729153"/>
        <a:ext cx="3451110" cy="3595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3294E-2C30-4A42-94AF-CC2BD5B97733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1F8DF-2197-4DED-BCE0-32C56EC459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51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F8DF-2197-4DED-BCE0-32C56EC4590D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485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F8DF-2197-4DED-BCE0-32C56EC4590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59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F8DF-2197-4DED-BCE0-32C56EC4590D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59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F8DF-2197-4DED-BCE0-32C56EC4590D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857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F8DF-2197-4DED-BCE0-32C56EC4590D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857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68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101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32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236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2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911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529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062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17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75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209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24A159-E1FB-45F8-A5C3-C5279AA555F6}" type="datetimeFigureOut">
              <a:rPr lang="uk-UA" smtClean="0"/>
              <a:t>19.07.2016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54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65" y="1718524"/>
            <a:ext cx="7294048" cy="461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92" descr="http://www.naiau.kiev.ua/images/template/95_roki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62" y="1919689"/>
            <a:ext cx="929887" cy="10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gerb_14-01-2013_e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133" y="2031563"/>
            <a:ext cx="1895689" cy="263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0043" y="491329"/>
            <a:ext cx="11002264" cy="110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академія внутрішніх справ</a:t>
            </a:r>
            <a:b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теорії держави та права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858617" y="4862818"/>
            <a:ext cx="2076719" cy="110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Виконав:</a:t>
            </a:r>
          </a:p>
          <a:p>
            <a:pPr>
              <a:spcBef>
                <a:spcPts val="1200"/>
              </a:spcBef>
            </a:pP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 Д.О.</a:t>
            </a:r>
            <a:endParaRPr lang="uk-UA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83293" y="5916033"/>
            <a:ext cx="1515763" cy="424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– 2016</a:t>
            </a:r>
          </a:p>
        </p:txBody>
      </p:sp>
    </p:spTree>
    <p:extLst>
      <p:ext uri="{BB962C8B-B14F-4D97-AF65-F5344CB8AC3E}">
        <p14:creationId xmlns:p14="http://schemas.microsoft.com/office/powerpoint/2010/main" val="17703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4400" b="1" dirty="0"/>
              <a:t>4.2 Типи держав: формаційний та цивілізаційний підходи</a:t>
            </a:r>
            <a:endParaRPr lang="uk-UA" sz="4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97280" y="2194560"/>
            <a:ext cx="10058400" cy="4095363"/>
          </a:xfrm>
          <a:ln>
            <a:noFill/>
          </a:ln>
          <a:effectLst>
            <a:outerShdw blurRad="63500" dist="12700" dir="5400000" sx="102000" sy="102000" rotWithShape="0">
              <a:srgbClr val="000000">
                <a:alpha val="32000"/>
              </a:srgbClr>
            </a:outerShdw>
            <a:softEdge rad="1270000"/>
          </a:effectLst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01168" lvl="1" indent="0">
              <a:buNone/>
            </a:pP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Тип держави 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–</a:t>
            </a: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сукупність держав, що мають схожі загальні риси, які проявляються в єдності закономірностей і тенденцій розвитку, </a:t>
            </a: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базуванні на 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однакових економічних (виробничих) відносинах, на однаковому поєднанні загальносоціального і вузькогрупового (класового) аспектів їх сутності, аналогічному рівні культурно-духовного </a:t>
            </a: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розвитку</a:t>
            </a:r>
            <a:endParaRPr lang="uk-UA" sz="36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9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7280" y="402336"/>
            <a:ext cx="10058400" cy="905256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bg2">
                    <a:lumMod val="50000"/>
                  </a:schemeClr>
                </a:solidFill>
              </a:rPr>
              <a:t>Основні підходи до типології держав</a:t>
            </a:r>
            <a:endParaRPr lang="uk-UA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344764"/>
              </p:ext>
            </p:extLst>
          </p:nvPr>
        </p:nvGraphicFramePr>
        <p:xfrm>
          <a:off x="1097280" y="1892251"/>
          <a:ext cx="10312717" cy="436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03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389085"/>
              </p:ext>
            </p:extLst>
          </p:nvPr>
        </p:nvGraphicFramePr>
        <p:xfrm>
          <a:off x="1069531" y="11147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29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153672"/>
              </p:ext>
            </p:extLst>
          </p:nvPr>
        </p:nvGraphicFramePr>
        <p:xfrm>
          <a:off x="1197546" y="1343343"/>
          <a:ext cx="10287318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6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34440" y="1275877"/>
            <a:ext cx="10058400" cy="4409956"/>
          </a:xfrm>
          <a:ln>
            <a:noFill/>
          </a:ln>
          <a:effectLst>
            <a:outerShdw blurRad="63500" dist="12700" dir="5400000" sx="102000" sy="102000" rotWithShape="0">
              <a:srgbClr val="000000">
                <a:alpha val="32000"/>
              </a:srgbClr>
            </a:outerShdw>
            <a:softEdge rad="1270000"/>
          </a:effectLst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01168" lvl="1" indent="0">
              <a:buNone/>
            </a:pPr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Цивілізація </a:t>
            </a:r>
            <a:r>
              <a:rPr lang="uk-UA" sz="4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– це </a:t>
            </a:r>
            <a:r>
              <a:rPr lang="uk-UA" sz="4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соціокультурна система, що </a:t>
            </a:r>
            <a:r>
              <a:rPr lang="uk-UA" sz="4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включає соціально-економічні </a:t>
            </a:r>
            <a:r>
              <a:rPr lang="uk-UA" sz="4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умови життя суспільства, етнічні та релігійні основи, ступінь гармонії людини і природи, рівень свободи особи – економічної, політичної, соціальної </a:t>
            </a:r>
            <a:r>
              <a:rPr lang="uk-UA" sz="4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та </a:t>
            </a:r>
            <a:r>
              <a:rPr lang="uk-UA" sz="4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духовної</a:t>
            </a:r>
            <a:endParaRPr lang="uk-UA" sz="44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21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7280" y="310896"/>
            <a:ext cx="10058400" cy="86868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bg2">
                    <a:lumMod val="25000"/>
                  </a:schemeClr>
                </a:solidFill>
              </a:rPr>
              <a:t>Цивілізаційний підхід</a:t>
            </a:r>
            <a:endParaRPr lang="uk-UA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229431"/>
              </p:ext>
            </p:extLst>
          </p:nvPr>
        </p:nvGraphicFramePr>
        <p:xfrm>
          <a:off x="1097280" y="996139"/>
          <a:ext cx="10312717" cy="5660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12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142224"/>
            <a:ext cx="10058400" cy="1450757"/>
          </a:xfrm>
        </p:spPr>
        <p:txBody>
          <a:bodyPr>
            <a:normAutofit/>
          </a:bodyPr>
          <a:lstStyle/>
          <a:p>
            <a:pPr lvl="0"/>
            <a:r>
              <a:rPr lang="uk-UA" sz="4400" b="1" dirty="0">
                <a:solidFill>
                  <a:schemeClr val="bg2">
                    <a:lumMod val="25000"/>
                  </a:schemeClr>
                </a:solidFill>
              </a:rPr>
              <a:t>4.3 Зміст основних сучасних </a:t>
            </a:r>
            <a:r>
              <a:rPr lang="uk-UA" sz="4400" b="1" dirty="0" smtClean="0">
                <a:solidFill>
                  <a:schemeClr val="bg2">
                    <a:lumMod val="25000"/>
                  </a:schemeClr>
                </a:solidFill>
              </a:rPr>
              <a:t>теорій </a:t>
            </a:r>
            <a:r>
              <a:rPr lang="uk-UA" sz="4400" b="1" dirty="0">
                <a:solidFill>
                  <a:schemeClr val="bg2">
                    <a:lumMod val="25000"/>
                  </a:schemeClr>
                </a:solidFill>
              </a:rPr>
              <a:t>держави</a:t>
            </a:r>
            <a:endParaRPr lang="uk-UA" sz="4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783327"/>
              </p:ext>
            </p:extLst>
          </p:nvPr>
        </p:nvGraphicFramePr>
        <p:xfrm>
          <a:off x="1096963" y="1846264"/>
          <a:ext cx="10058400" cy="133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154291"/>
              </p:ext>
            </p:extLst>
          </p:nvPr>
        </p:nvGraphicFramePr>
        <p:xfrm>
          <a:off x="1096963" y="3197010"/>
          <a:ext cx="10058400" cy="149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180576"/>
              </p:ext>
            </p:extLst>
          </p:nvPr>
        </p:nvGraphicFramePr>
        <p:xfrm>
          <a:off x="1096963" y="4692316"/>
          <a:ext cx="10058400" cy="148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369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/>
              <a:t>Доктрина держави загального добробуту (благоденства</a:t>
            </a:r>
            <a:r>
              <a:rPr lang="uk-UA" sz="4400" b="1" dirty="0" smtClean="0"/>
              <a:t>)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349535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45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/>
              <a:t>Концепція національної </a:t>
            </a:r>
            <a:r>
              <a:rPr lang="uk-UA" b="1" dirty="0" smtClean="0"/>
              <a:t>держави</a:t>
            </a:r>
            <a:r>
              <a:rPr lang="ru-RU" dirty="0"/>
              <a:t> 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293673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403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err="1"/>
              <a:t>Етатична</a:t>
            </a:r>
            <a:r>
              <a:rPr lang="uk-UA" sz="4400" b="1" dirty="0"/>
              <a:t> концепція держави</a:t>
            </a:r>
            <a:endParaRPr lang="uk-UA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831801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0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ТЕМА 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4.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</a:rPr>
              <a:t>СУЧАСНІ КОНЦЕПЦІЇ ДЕРЖАВОТВОРЕННЯ </a:t>
            </a:r>
            <a:endParaRPr lang="uk-UA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7280" y="2079276"/>
            <a:ext cx="103525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Вивчення та засвоєння теоретичних положень цієї теми дасть можливість більш широко розуміти процеси створення та існування </a:t>
            </a:r>
            <a:r>
              <a:rPr lang="uk-UA" sz="3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держав</a:t>
            </a:r>
            <a:r>
              <a:rPr lang="uk-UA" sz="3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як в історичному аспекті, так і в сучасний період. Процеси державотворення та визнання розглядаються багатьма науками (теорією держави та права, управлінням, міжнародним правом, політологією тощо), систематизація цих знань і положень створює підґрунтя для, власне, теоретичного обґрунтування існування та взаємодії </a:t>
            </a:r>
            <a:r>
              <a:rPr lang="uk-UA" sz="3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держави з іншими суб’єктами міжнародного права</a:t>
            </a:r>
            <a:endParaRPr lang="uk-UA" sz="3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6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/>
              <a:t>Тоталітарна концепції держави</a:t>
            </a:r>
            <a:endParaRPr lang="uk-UA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159549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9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/>
              <a:t>Анархістська концепція держави</a:t>
            </a:r>
            <a:endParaRPr lang="uk-UA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681176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5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/>
              <a:t>Теорія плюралістичної </a:t>
            </a:r>
            <a:r>
              <a:rPr lang="uk-UA" sz="4400" b="1" dirty="0" smtClean="0"/>
              <a:t>демократії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085100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29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/>
              <a:t>Теорія еліт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362253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4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/>
              <a:t>Теорія </a:t>
            </a:r>
            <a:r>
              <a:rPr lang="uk-UA" sz="4400" b="1" dirty="0" smtClean="0"/>
              <a:t>елітарної демократії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089237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66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/>
              <a:t>Концепція правової держави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07576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46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/>
              <a:t>Концепція соціальної держави</a:t>
            </a:r>
            <a:endParaRPr lang="uk-UA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202593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14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/>
              <a:t>Теорія конвергенції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046949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72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/>
              <a:t>Теорія</a:t>
            </a:r>
            <a:r>
              <a:rPr lang="ru-RU" sz="4400" dirty="0" smtClean="0"/>
              <a:t> </a:t>
            </a:r>
            <a:r>
              <a:rPr lang="uk-UA" sz="4400" b="1" dirty="0"/>
              <a:t>«глобалізації» 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174152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196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/>
              <a:t>Технократична концепція держави</a:t>
            </a:r>
            <a:endParaRPr lang="uk-UA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86762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9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2" y="640080"/>
            <a:ext cx="10058400" cy="1084548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теми</a:t>
            </a:r>
            <a:endParaRPr lang="uk-UA" sz="5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33672"/>
              </p:ext>
            </p:extLst>
          </p:nvPr>
        </p:nvGraphicFramePr>
        <p:xfrm>
          <a:off x="853440" y="1846263"/>
          <a:ext cx="11043920" cy="439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8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bg2">
                    <a:lumMod val="25000"/>
                  </a:schemeClr>
                </a:solidFill>
              </a:rPr>
              <a:t>Теорія модернізації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uk-UA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443424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3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28730"/>
            <a:ext cx="10058400" cy="1450757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bg2">
                    <a:lumMod val="25000"/>
                  </a:schemeClr>
                </a:solidFill>
              </a:rPr>
              <a:t>Теорія солідаризму</a:t>
            </a:r>
            <a:endParaRPr lang="uk-UA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731612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4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2">
                    <a:lumMod val="25000"/>
                  </a:schemeClr>
                </a:solidFill>
              </a:rPr>
              <a:t>Список використаних джерел</a:t>
            </a:r>
            <a:endParaRPr lang="uk-UA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67301" y="1725433"/>
            <a:ext cx="11040386" cy="4648864"/>
          </a:xfrm>
        </p:spPr>
        <p:txBody>
          <a:bodyPr>
            <a:normAutofit fontScale="62500" lnSpcReduction="20000"/>
          </a:bodyPr>
          <a:lstStyle/>
          <a:p>
            <a:pPr marL="742950" lvl="0" indent="-360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Ведєрніков Ю. А. Теорія держави і права : навч. посіб. / Ю. А. Ведєрніков, А. В. </a:t>
            </a:r>
            <a:r>
              <a:rPr lang="uk-UA" sz="4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Папірна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К. : Знання, 2008. – 333 с. </a:t>
            </a:r>
          </a:p>
          <a:p>
            <a:pPr marL="742950" lvl="0" indent="-360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Волинка К. Г. Теорія держави і права : навч. посіб. / К. Г. Волинка. – К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: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МАУП, 2003. – 238 с.</a:t>
            </a:r>
            <a:endParaRPr lang="ru-RU" sz="4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742950" lvl="0" indent="-3600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Коник С. М. Державотворення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як управлінська 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категорія 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</a:rPr>
              <a:t>[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</a:rPr>
              <a:t>Електронний ресурс]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 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/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С. М. </a:t>
            </a:r>
            <a:r>
              <a:rPr lang="uk-UA" sz="4400" dirty="0">
                <a:solidFill>
                  <a:srgbClr val="CEDBE6">
                    <a:lumMod val="25000"/>
                  </a:srgbClr>
                </a:solidFill>
                <a:latin typeface="Times New Roman" panose="02020603050405020304"/>
              </a:rPr>
              <a:t> Коник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//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Державне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управління: теорія та практика. 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– 2012.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</a:rPr>
              <a:t>–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№ 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2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</a:rPr>
              <a:t>.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</a:rPr>
              <a:t>– 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Режим доступу до </a:t>
            </a:r>
            <a:r>
              <a:rPr lang="uk-UA" sz="4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журн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. :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http://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nbuv.gov.ua/UJRN/Dutp_2012_2_6.</a:t>
            </a:r>
            <a:endParaRPr lang="ru-RU" sz="4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742950" lvl="0" indent="-360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Литвиненко І. Л. Визнання держав у міжнародному праві 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</a:rPr>
              <a:t>[Електронний ресурс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</a:rPr>
              <a:t>] 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/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І. Л. Литвиненко 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//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 Університетські наукові записки.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</a:rPr>
              <a:t>–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2005.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</a:rPr>
              <a:t>–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№ 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1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</a:rPr>
              <a:t>– 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</a:rPr>
              <a:t> 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2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</a:rPr>
              <a:t>–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С. 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238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</a:rPr>
              <a:t>– 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243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</a:rPr>
              <a:t>. 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</a:rPr>
              <a:t>–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Режим доступу до </a:t>
            </a:r>
            <a:r>
              <a:rPr lang="uk-UA" sz="4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журн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. : http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://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nbuv.gov.ua/UJRN/Unzap_2005_1-2_39.</a:t>
            </a:r>
            <a:endParaRPr lang="ru-RU" sz="4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83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739743"/>
              </p:ext>
            </p:extLst>
          </p:nvPr>
        </p:nvGraphicFramePr>
        <p:xfrm>
          <a:off x="1096962" y="1846263"/>
          <a:ext cx="10241597" cy="444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питання теми</a:t>
            </a:r>
            <a:endParaRPr lang="uk-UA" sz="5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5400" b="1" dirty="0">
                <a:solidFill>
                  <a:schemeClr val="bg2">
                    <a:lumMod val="25000"/>
                  </a:schemeClr>
                </a:solidFill>
              </a:rPr>
              <a:t>4.1 Теоретичні аспекти державотворення</a:t>
            </a:r>
            <a:endParaRPr lang="ru-RU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97280" y="1898248"/>
            <a:ext cx="10058400" cy="4398379"/>
          </a:xfrm>
          <a:ln>
            <a:noFill/>
          </a:ln>
          <a:effectLst>
            <a:outerShdw blurRad="63500" dist="12700" dir="5400000" sx="102000" sy="102000" rotWithShape="0">
              <a:srgbClr val="000000">
                <a:alpha val="32000"/>
              </a:srgbClr>
            </a:outerShdw>
            <a:softEdge rad="1270000"/>
          </a:effectLst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У вузькому розумінні </a:t>
            </a:r>
            <a:r>
              <a:rPr lang="uk-UA" sz="4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державоутворення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– 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це складний, комплексний довготривалий і багаторівневий процес утворення держави, зумовлений культурними, політичними, релігійними та іншими факторами</a:t>
            </a:r>
            <a:endParaRPr lang="uk-UA" sz="4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70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0596" y="1188720"/>
            <a:ext cx="10100532" cy="4791456"/>
          </a:xfrm>
          <a:ln>
            <a:noFill/>
          </a:ln>
          <a:effectLst>
            <a:outerShdw blurRad="63500" dist="12700" dir="5400000" sx="102000" sy="102000" rotWithShape="0">
              <a:srgbClr val="000000">
                <a:alpha val="32000"/>
              </a:srgbClr>
            </a:outerShdw>
            <a:softEdge rad="1270000"/>
          </a:effectLst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У широкому розумінні </a:t>
            </a:r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державоутворення</a:t>
            </a:r>
            <a:r>
              <a:rPr lang="uk-UA" sz="4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/>
            </a:r>
            <a:br>
              <a:rPr lang="uk-UA" sz="4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uk-UA" sz="4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– </a:t>
            </a:r>
            <a:r>
              <a:rPr lang="uk-UA" sz="4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це процес, спрямований на актуалізацію національної ідеї в галузі державного управління, вироблення та втілення ідеології </a:t>
            </a:r>
            <a:r>
              <a:rPr lang="uk-UA" sz="4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державоутворення</a:t>
            </a:r>
            <a:r>
              <a:rPr lang="uk-UA" sz="4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створення й становлення держави як системи відносин та її інститутів, що мають забезпечити життєздатність і розвиток </a:t>
            </a:r>
            <a:r>
              <a:rPr lang="uk-UA" sz="4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держави</a:t>
            </a:r>
            <a:endParaRPr lang="uk-UA" sz="4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24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537118"/>
              </p:ext>
            </p:extLst>
          </p:nvPr>
        </p:nvGraphicFramePr>
        <p:xfrm>
          <a:off x="1069848" y="722376"/>
          <a:ext cx="10058400" cy="586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8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466344"/>
            <a:ext cx="10281920" cy="941832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bg2">
                    <a:lumMod val="50000"/>
                  </a:schemeClr>
                </a:solidFill>
              </a:rPr>
              <a:t>Види теорій визнання</a:t>
            </a:r>
            <a:endParaRPr lang="uk-UA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0743231"/>
              </p:ext>
            </p:extLst>
          </p:nvPr>
        </p:nvGraphicFramePr>
        <p:xfrm>
          <a:off x="1097280" y="1846263"/>
          <a:ext cx="10353040" cy="4310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54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2840" y="438912"/>
            <a:ext cx="10281920" cy="841248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bg2">
                    <a:lumMod val="25000"/>
                  </a:schemeClr>
                </a:solidFill>
              </a:rPr>
              <a:t>Форми визнання</a:t>
            </a:r>
            <a:endParaRPr lang="uk-UA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7932936"/>
              </p:ext>
            </p:extLst>
          </p:nvPr>
        </p:nvGraphicFramePr>
        <p:xfrm>
          <a:off x="1132840" y="1362456"/>
          <a:ext cx="10353040" cy="5020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6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1561</TotalTime>
  <Words>1179</Words>
  <Application>Microsoft Office PowerPoint</Application>
  <PresentationFormat>Широкоэкранный</PresentationFormat>
  <Paragraphs>172</Paragraphs>
  <Slides>32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Ретро</vt:lpstr>
      <vt:lpstr>Презентация PowerPoint</vt:lpstr>
      <vt:lpstr>ТЕМА 4. СУЧАСНІ КОНЦЕПЦІЇ ДЕРЖАВОТВОРЕННЯ </vt:lpstr>
      <vt:lpstr>Основні терміни теми</vt:lpstr>
      <vt:lpstr>Навчальні питання теми</vt:lpstr>
      <vt:lpstr>4.1 Теоретичні аспекти державотворення</vt:lpstr>
      <vt:lpstr>Презентация PowerPoint</vt:lpstr>
      <vt:lpstr>Презентация PowerPoint</vt:lpstr>
      <vt:lpstr>Види теорій визнання</vt:lpstr>
      <vt:lpstr>Форми визнання</vt:lpstr>
      <vt:lpstr>4.2 Типи держав: формаційний та цивілізаційний підходи</vt:lpstr>
      <vt:lpstr>Основні підходи до типології держав</vt:lpstr>
      <vt:lpstr>Презентация PowerPoint</vt:lpstr>
      <vt:lpstr>Презентация PowerPoint</vt:lpstr>
      <vt:lpstr>Презентация PowerPoint</vt:lpstr>
      <vt:lpstr>Цивілізаційний підхід</vt:lpstr>
      <vt:lpstr>4.3 Зміст основних сучасних теорій держави</vt:lpstr>
      <vt:lpstr>Доктрина держави загального добробуту (благоденства)</vt:lpstr>
      <vt:lpstr>Концепція національної держави </vt:lpstr>
      <vt:lpstr>Етатична концепція держави</vt:lpstr>
      <vt:lpstr>Тоталітарна концепції держави</vt:lpstr>
      <vt:lpstr>Анархістська концепція держави</vt:lpstr>
      <vt:lpstr>Теорія плюралістичної демократії</vt:lpstr>
      <vt:lpstr>Теорія еліт</vt:lpstr>
      <vt:lpstr>Теорія елітарної демократії</vt:lpstr>
      <vt:lpstr>Концепція правової держави</vt:lpstr>
      <vt:lpstr>Концепція соціальної держави</vt:lpstr>
      <vt:lpstr>Теорія конвергенції</vt:lpstr>
      <vt:lpstr>Теорія «глобалізації» </vt:lpstr>
      <vt:lpstr>Технократична концепція держави</vt:lpstr>
      <vt:lpstr>Теорія модернізації </vt:lpstr>
      <vt:lpstr>Теорія солідаризму</vt:lpstr>
      <vt:lpstr>Список використаних джерел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внутрішніх справ  Мультимедійний навчальний посібник з навчальної дисципліни «Теорія держави та права»  </dc:title>
  <dc:creator>Юрій Кривицький</dc:creator>
  <cp:lastModifiedBy>Adm</cp:lastModifiedBy>
  <cp:revision>151</cp:revision>
  <dcterms:created xsi:type="dcterms:W3CDTF">2016-01-25T12:15:19Z</dcterms:created>
  <dcterms:modified xsi:type="dcterms:W3CDTF">2016-07-19T14:15:11Z</dcterms:modified>
</cp:coreProperties>
</file>